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6"/>
  </p:notesMasterIdLst>
  <p:sldIdLst>
    <p:sldId id="334" r:id="rId2"/>
    <p:sldId id="332" r:id="rId3"/>
    <p:sldId id="336" r:id="rId4"/>
    <p:sldId id="364" r:id="rId5"/>
    <p:sldId id="339" r:id="rId6"/>
    <p:sldId id="361" r:id="rId7"/>
    <p:sldId id="342" r:id="rId8"/>
    <p:sldId id="357" r:id="rId9"/>
    <p:sldId id="343" r:id="rId10"/>
    <p:sldId id="347" r:id="rId11"/>
    <p:sldId id="346" r:id="rId12"/>
    <p:sldId id="359" r:id="rId13"/>
    <p:sldId id="365" r:id="rId14"/>
    <p:sldId id="360" r:id="rId15"/>
    <p:sldId id="349" r:id="rId16"/>
    <p:sldId id="353" r:id="rId17"/>
    <p:sldId id="350" r:id="rId18"/>
    <p:sldId id="352" r:id="rId19"/>
    <p:sldId id="356" r:id="rId20"/>
    <p:sldId id="362" r:id="rId21"/>
    <p:sldId id="363" r:id="rId22"/>
    <p:sldId id="337" r:id="rId23"/>
    <p:sldId id="338" r:id="rId24"/>
    <p:sldId id="366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68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C0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36" autoAdjust="0"/>
    <p:restoredTop sz="94660"/>
  </p:normalViewPr>
  <p:slideViewPr>
    <p:cSldViewPr snapToGrid="0">
      <p:cViewPr varScale="1">
        <p:scale>
          <a:sx n="77" d="100"/>
          <a:sy n="77" d="100"/>
        </p:scale>
        <p:origin x="390" y="96"/>
      </p:cViewPr>
      <p:guideLst>
        <p:guide orient="horz" pos="1368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9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3CC0A6-CBF6-4EDD-9722-7BEEF68F257A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188EDA-8085-4108-B21E-3976F0972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326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4/3/2018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>
            <a:lvl1pPr>
              <a:defRPr sz="2400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2000"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1">
                    <a:lumMod val="75000"/>
                  </a:schemeClr>
                </a:solidFill>
              </a:defRPr>
            </a:lvl3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4/3/2018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4/3/2018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4/3/2018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4/3/2018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8.png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8.png"/><Relationship Id="rId4" Type="http://schemas.openxmlformats.org/officeDocument/2006/relationships/image" Target="../media/image2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8.png"/><Relationship Id="rId5" Type="http://schemas.openxmlformats.org/officeDocument/2006/relationships/image" Target="../media/image29.jpg"/><Relationship Id="rId4" Type="http://schemas.openxmlformats.org/officeDocument/2006/relationships/image" Target="../media/image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2.emf"/><Relationship Id="rId5" Type="http://schemas.openxmlformats.org/officeDocument/2006/relationships/image" Target="../media/image31.png"/><Relationship Id="rId4" Type="http://schemas.openxmlformats.org/officeDocument/2006/relationships/image" Target="../media/image3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8.png"/><Relationship Id="rId4" Type="http://schemas.openxmlformats.org/officeDocument/2006/relationships/image" Target="../media/image3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8.png"/><Relationship Id="rId5" Type="http://schemas.openxmlformats.org/officeDocument/2006/relationships/image" Target="../media/image35.gif"/><Relationship Id="rId4" Type="http://schemas.openxmlformats.org/officeDocument/2006/relationships/image" Target="../media/image3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8.png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3.gi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8.png"/><Relationship Id="rId5" Type="http://schemas.openxmlformats.org/officeDocument/2006/relationships/image" Target="../media/image45.png"/><Relationship Id="rId4" Type="http://schemas.openxmlformats.org/officeDocument/2006/relationships/image" Target="../media/image4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8.png"/><Relationship Id="rId5" Type="http://schemas.openxmlformats.org/officeDocument/2006/relationships/image" Target="../media/image47.png"/><Relationship Id="rId4" Type="http://schemas.openxmlformats.org/officeDocument/2006/relationships/image" Target="../media/image46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8.png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8.png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png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3429000"/>
            <a:ext cx="7086600" cy="1828800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</a:rPr>
              <a:t>Anesthesia Machine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/>
              <a:t>Prof. Yasser Mostafa Kadah – www.k-space.org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407FFD-6CEF-423A-AE40-77A99E429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686" y="122163"/>
            <a:ext cx="3157314" cy="423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12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86"/>
    </mc:Choice>
    <mc:Fallback xmlns="">
      <p:transition spd="slow" advTm="2158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Mechanical Vaporizer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5942" y="1691410"/>
            <a:ext cx="3959369" cy="37628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239" y="1921120"/>
            <a:ext cx="2260317" cy="44952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5688" y="3429000"/>
            <a:ext cx="2793651" cy="3098413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252FD4A-E395-4D8A-A07C-9079A9E0D1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40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957"/>
    </mc:Choice>
    <mc:Fallback xmlns="">
      <p:transition spd="slow" advTm="109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438" x="1666875" y="1012825"/>
          <p14:tracePt t="6739" x="1690688" y="1004888"/>
          <p14:tracePt t="6746" x="1698625" y="1004888"/>
          <p14:tracePt t="6755" x="1738313" y="1004888"/>
          <p14:tracePt t="6764" x="1857375" y="1004888"/>
          <p14:tracePt t="6771" x="2025650" y="1020763"/>
          <p14:tracePt t="6780" x="2200275" y="1028700"/>
          <p14:tracePt t="6788" x="2408238" y="1052513"/>
          <p14:tracePt t="6796" x="2630488" y="1068388"/>
          <p14:tracePt t="6803" x="2830513" y="1076325"/>
          <p14:tracePt t="6811" x="3005138" y="1076325"/>
          <p14:tracePt t="6819" x="3157538" y="1076325"/>
          <p14:tracePt t="6827" x="3284538" y="1076325"/>
          <p14:tracePt t="6835" x="3419475" y="1076325"/>
          <p14:tracePt t="6843" x="3524250" y="1076325"/>
          <p14:tracePt t="6852" x="3635375" y="1060450"/>
          <p14:tracePt t="6859" x="3730625" y="1052513"/>
          <p14:tracePt t="6867" x="3810000" y="1044575"/>
          <p14:tracePt t="6875" x="3898900" y="1020763"/>
          <p14:tracePt t="6884" x="3962400" y="1012825"/>
          <p14:tracePt t="6891" x="4017963" y="1004888"/>
          <p14:tracePt t="6900" x="4073525" y="996950"/>
          <p14:tracePt t="6907" x="4105275" y="996950"/>
          <p14:tracePt t="7283" x="4113213" y="996950"/>
          <p14:tracePt t="7859" x="4097338" y="996950"/>
          <p14:tracePt t="7866" x="4089400" y="1004888"/>
          <p14:tracePt t="7875" x="4081463" y="1004888"/>
          <p14:tracePt t="7923" x="4073525" y="1012825"/>
          <p14:tracePt t="7931" x="4073525" y="1020763"/>
          <p14:tracePt t="7939" x="4057650" y="1028700"/>
          <p14:tracePt t="7947" x="4057650" y="1036638"/>
          <p14:tracePt t="7955" x="4041775" y="1060450"/>
          <p14:tracePt t="7965" x="4017963" y="1092200"/>
          <p14:tracePt t="7970" x="4002088" y="1116013"/>
          <p14:tracePt t="7979" x="3994150" y="1139825"/>
          <p14:tracePt t="7989" x="3970338" y="1195388"/>
          <p14:tracePt t="7995" x="3930650" y="1276350"/>
          <p14:tracePt t="8003" x="3898900" y="1363663"/>
          <p14:tracePt t="8011" x="3867150" y="1458913"/>
          <p14:tracePt t="8020" x="3817938" y="1571625"/>
          <p14:tracePt t="8027" x="3778250" y="1682750"/>
          <p14:tracePt t="8035" x="3738563" y="1785938"/>
          <p14:tracePt t="8043" x="3706813" y="1881188"/>
          <p14:tracePt t="8052" x="3683000" y="1962150"/>
          <p14:tracePt t="8059" x="3667125" y="2033588"/>
          <p14:tracePt t="8067" x="3651250" y="2105025"/>
          <p14:tracePt t="8075" x="3635375" y="2160588"/>
          <p14:tracePt t="8084" x="3619500" y="2200275"/>
          <p14:tracePt t="8090" x="3611563" y="2249488"/>
          <p14:tracePt t="8099" x="3603625" y="2297113"/>
          <p14:tracePt t="8107" x="3595688" y="2328863"/>
          <p14:tracePt t="8115" x="3587750" y="2360613"/>
          <p14:tracePt t="8122" x="3579813" y="2384425"/>
          <p14:tracePt t="8131" x="3579813" y="2400300"/>
          <p14:tracePt t="8139" x="3579813" y="2424113"/>
          <p14:tracePt t="8147" x="3571875" y="2439988"/>
          <p14:tracePt t="8155" x="3563938" y="2439988"/>
          <p14:tracePt t="8163" x="3563938" y="2455863"/>
          <p14:tracePt t="8171" x="3556000" y="2471738"/>
          <p14:tracePt t="8195" x="3556000" y="2479675"/>
          <p14:tracePt t="8203" x="3548063" y="2487613"/>
          <p14:tracePt t="8227" x="3548063" y="2495550"/>
          <p14:tracePt t="8235" x="3548063" y="2511425"/>
          <p14:tracePt t="8243" x="3540125" y="2519363"/>
          <p14:tracePt t="8251" x="3532188" y="2519363"/>
          <p14:tracePt t="8259" x="3532188" y="2535238"/>
          <p14:tracePt t="8267" x="3524250" y="2543175"/>
          <p14:tracePt t="8275" x="3508375" y="2566988"/>
          <p14:tracePt t="8283" x="3500438" y="2584450"/>
          <p14:tracePt t="8291" x="3492500" y="2616200"/>
          <p14:tracePt t="8299" x="3467100" y="2640013"/>
          <p14:tracePt t="8307" x="3459163" y="2671763"/>
          <p14:tracePt t="8315" x="3427413" y="2703513"/>
          <p14:tracePt t="8327" x="3419475" y="2727325"/>
          <p14:tracePt t="8335" x="3411538" y="2751138"/>
          <p14:tracePt t="8346" x="3403600" y="2774950"/>
          <p14:tracePt t="8351" x="3395663" y="2790825"/>
          <p14:tracePt t="8359" x="3387725" y="2814638"/>
          <p14:tracePt t="8367" x="3387725" y="2822575"/>
          <p14:tracePt t="8455" x="3387725" y="2838450"/>
          <p14:tracePt t="8471" x="3379788" y="2846388"/>
          <p14:tracePt t="8663" x="3363913" y="2846388"/>
          <p14:tracePt t="8670" x="3355975" y="2846388"/>
          <p14:tracePt t="8695" x="3348038" y="2854325"/>
          <p14:tracePt t="8703" x="3340100" y="2862263"/>
          <p14:tracePt t="8711" x="3340100" y="2870200"/>
          <p14:tracePt t="8719" x="3340100" y="2878138"/>
          <p14:tracePt t="8727" x="3332163" y="2886075"/>
          <p14:tracePt t="8743" x="3324225" y="2901950"/>
          <p14:tracePt t="8751" x="3324225" y="2909888"/>
          <p14:tracePt t="8759" x="3324225" y="2927350"/>
          <p14:tracePt t="8767" x="3324225" y="2935288"/>
          <p14:tracePt t="8775" x="3324225" y="2943225"/>
          <p14:tracePt t="8783" x="3324225" y="2951163"/>
          <p14:tracePt t="8791" x="3324225" y="2974975"/>
          <p14:tracePt t="8807" x="3316288" y="2982913"/>
          <p14:tracePt t="8823" x="3316288" y="2990850"/>
          <p14:tracePt t="8839" x="3316288" y="2998788"/>
          <p14:tracePt t="8887" x="3316288" y="3014663"/>
          <p14:tracePt t="8895" x="3316288" y="3022600"/>
          <p14:tracePt t="8903" x="3316288" y="3030538"/>
          <p14:tracePt t="8911" x="3316288" y="3038475"/>
          <p14:tracePt t="8919" x="3316288" y="3046413"/>
          <p14:tracePt t="8927" x="3316288" y="3054350"/>
          <p14:tracePt t="8935" x="3316288" y="3070225"/>
          <p14:tracePt t="8948" x="3316288" y="3078163"/>
          <p14:tracePt t="8951" x="3316288" y="3086100"/>
          <p14:tracePt t="8967" x="3316288" y="3094038"/>
          <p14:tracePt t="8983" x="3324225" y="3101975"/>
          <p14:tracePt t="8999" x="3324225" y="3109913"/>
          <p14:tracePt t="9007" x="3332163" y="3117850"/>
          <p14:tracePt t="9015" x="3340100" y="3117850"/>
          <p14:tracePt t="9023" x="3348038" y="3117850"/>
          <p14:tracePt t="9031" x="3363913" y="3133725"/>
          <p14:tracePt t="9039" x="3371850" y="3133725"/>
          <p14:tracePt t="9055" x="3379788" y="3141663"/>
          <p14:tracePt t="9063" x="3395663" y="3141663"/>
          <p14:tracePt t="9071" x="3403600" y="3149600"/>
          <p14:tracePt t="9079" x="3411538" y="3165475"/>
          <p14:tracePt t="9087" x="3427413" y="3165475"/>
          <p14:tracePt t="9096" x="3451225" y="3173413"/>
          <p14:tracePt t="9112" x="3484563" y="3189288"/>
          <p14:tracePt t="9119" x="3492500" y="3189288"/>
          <p14:tracePt t="9127" x="3508375" y="3205163"/>
          <p14:tracePt t="9135" x="3524250" y="3205163"/>
          <p14:tracePt t="9143" x="3548063" y="3228975"/>
          <p14:tracePt t="9151" x="3563938" y="3236913"/>
          <p14:tracePt t="9159" x="3587750" y="3244850"/>
          <p14:tracePt t="9167" x="3611563" y="3252788"/>
          <p14:tracePt t="9175" x="3643313" y="3262313"/>
          <p14:tracePt t="9183" x="3667125" y="3278188"/>
          <p14:tracePt t="9191" x="3690938" y="3294063"/>
          <p14:tracePt t="9199" x="3714750" y="3309938"/>
          <p14:tracePt t="9207" x="3730625" y="3309938"/>
          <p14:tracePt t="9215" x="3754438" y="3333750"/>
          <p14:tracePt t="9224" x="3786188" y="3341688"/>
          <p14:tracePt t="9231" x="3794125" y="3349625"/>
          <p14:tracePt t="9239" x="3802063" y="3349625"/>
          <p14:tracePt t="9247" x="3810000" y="3349625"/>
          <p14:tracePt t="9895" x="3825875" y="3373438"/>
          <p14:tracePt t="9911" x="3833813" y="3397250"/>
          <p14:tracePt t="9919" x="3867150" y="3436938"/>
          <p14:tracePt t="9927" x="3883025" y="3452813"/>
          <p14:tracePt t="9936" x="3914775" y="3492500"/>
          <p14:tracePt t="9943" x="3922713" y="3508375"/>
          <p14:tracePt t="9951" x="3946525" y="3548063"/>
          <p14:tracePt t="9959" x="3978275" y="3579813"/>
          <p14:tracePt t="9969" x="4010025" y="3613150"/>
          <p14:tracePt t="9978" x="4025900" y="3644900"/>
          <p14:tracePt t="9983" x="4049713" y="3668713"/>
          <p14:tracePt t="9991" x="4065588" y="3684588"/>
          <p14:tracePt t="10001" x="4097338" y="3708400"/>
          <p14:tracePt t="10007" x="4113213" y="3724275"/>
          <p14:tracePt t="10015" x="4129088" y="3748088"/>
          <p14:tracePt t="10023" x="4144963" y="3756025"/>
          <p14:tracePt t="10031" x="4160838" y="3763963"/>
          <p14:tracePt t="10039" x="4168775" y="3779838"/>
          <p14:tracePt t="10047" x="4184650" y="3787775"/>
          <p14:tracePt t="10055" x="4210050" y="3803650"/>
          <p14:tracePt t="10063" x="4225925" y="3811588"/>
          <p14:tracePt t="10071" x="4241800" y="3827463"/>
          <p14:tracePt t="10079" x="4257675" y="3843338"/>
          <p14:tracePt t="10087" x="4281488" y="3867150"/>
          <p14:tracePt t="10095" x="4297363" y="3875088"/>
          <p14:tracePt t="10103" x="4313238" y="3890963"/>
          <p14:tracePt t="10111" x="4344988" y="3922713"/>
          <p14:tracePt t="10119" x="4368800" y="3948113"/>
          <p14:tracePt t="10128" x="4400550" y="3963988"/>
          <p14:tracePt t="10135" x="4432300" y="3995738"/>
          <p14:tracePt t="10143" x="4479925" y="4035425"/>
          <p14:tracePt t="10151" x="4535488" y="4075113"/>
          <p14:tracePt t="10159" x="4592638" y="4114800"/>
          <p14:tracePt t="10167" x="4656138" y="4170363"/>
          <p14:tracePt t="10175" x="4711700" y="4210050"/>
          <p14:tracePt t="10182" x="4767263" y="4249738"/>
          <p14:tracePt t="10190" x="4822825" y="4291013"/>
          <p14:tracePt t="10198" x="4878388" y="4322763"/>
          <p14:tracePt t="10206" x="4933950" y="4370388"/>
          <p14:tracePt t="10214" x="4983163" y="4402138"/>
          <p14:tracePt t="10222" x="5030788" y="4425950"/>
          <p14:tracePt t="10231" x="5078413" y="4449763"/>
          <p14:tracePt t="10238" x="5126038" y="4465638"/>
          <p14:tracePt t="10247" x="5173663" y="4473575"/>
          <p14:tracePt t="10254" x="5213350" y="4481513"/>
          <p14:tracePt t="10262" x="5253038" y="4489450"/>
          <p14:tracePt t="10271" x="5284788" y="4489450"/>
          <p14:tracePt t="10278" x="5318125" y="4489450"/>
          <p14:tracePt t="10286" x="5349875" y="4489450"/>
          <p14:tracePt t="10296" x="5389563" y="4489450"/>
          <p14:tracePt t="10302" x="5437188" y="4489450"/>
          <p14:tracePt t="10311" x="5468938" y="4489450"/>
          <p14:tracePt t="10318" x="5516563" y="4481513"/>
          <p14:tracePt t="10327" x="5548313" y="4481513"/>
          <p14:tracePt t="10334" x="5588000" y="4465638"/>
          <p14:tracePt t="10343" x="5619750" y="4441825"/>
          <p14:tracePt t="10351" x="5659438" y="4418013"/>
          <p14:tracePt t="10360" x="5700713" y="4386263"/>
          <p14:tracePt t="10366" x="5740400" y="4362450"/>
          <p14:tracePt t="10375" x="5788025" y="4306888"/>
          <p14:tracePt t="10382" x="5827713" y="4257675"/>
          <p14:tracePt t="10391" x="5867400" y="4202113"/>
          <p14:tracePt t="10398" x="5899150" y="4146550"/>
          <p14:tracePt t="10406" x="5922963" y="4083050"/>
          <p14:tracePt t="10414" x="5938838" y="4019550"/>
          <p14:tracePt t="10422" x="5954713" y="3956050"/>
          <p14:tracePt t="10430" x="5962650" y="3875088"/>
          <p14:tracePt t="10438" x="5970588" y="3811588"/>
          <p14:tracePt t="10447" x="5970588" y="3740150"/>
          <p14:tracePt t="10455" x="5970588" y="3676650"/>
          <p14:tracePt t="10463" x="5970588" y="3605213"/>
          <p14:tracePt t="10470" x="5962650" y="3532188"/>
          <p14:tracePt t="10479" x="5946775" y="3476625"/>
          <p14:tracePt t="10486" x="5930900" y="3413125"/>
          <p14:tracePt t="10494" x="5915025" y="3357563"/>
          <p14:tracePt t="10503" x="5883275" y="3309938"/>
          <p14:tracePt t="10512" x="5851525" y="3262313"/>
          <p14:tracePt t="10520" x="5827713" y="3213100"/>
          <p14:tracePt t="10527" x="5811838" y="3189288"/>
          <p14:tracePt t="10535" x="5788025" y="3157538"/>
          <p14:tracePt t="10543" x="5772150" y="3141663"/>
          <p14:tracePt t="10552" x="5740400" y="3109913"/>
          <p14:tracePt t="10559" x="5716588" y="3086100"/>
          <p14:tracePt t="10566" x="5692775" y="3062288"/>
          <p14:tracePt t="10575" x="5684838" y="3062288"/>
          <p14:tracePt t="10582" x="5659438" y="3054350"/>
          <p14:tracePt t="10590" x="5651500" y="3046413"/>
          <p14:tracePt t="10598" x="5635625" y="3046413"/>
          <p14:tracePt t="10606" x="5619750" y="3030538"/>
          <p14:tracePt t="10614" x="5611813" y="3030538"/>
          <p14:tracePt t="10622" x="5588000" y="3022600"/>
          <p14:tracePt t="10630" x="5572125" y="3022600"/>
          <p14:tracePt t="10638" x="5548313" y="3022600"/>
          <p14:tracePt t="10646" x="5516563" y="3014663"/>
          <p14:tracePt t="10654" x="5500688" y="3014663"/>
          <p14:tracePt t="10662" x="5476875" y="3014663"/>
          <p14:tracePt t="10670" x="5445125" y="3014663"/>
          <p14:tracePt t="10678" x="5397500" y="3014663"/>
          <p14:tracePt t="10686" x="5341938" y="3014663"/>
          <p14:tracePt t="10695" x="5292725" y="3014663"/>
          <p14:tracePt t="10703" x="5229225" y="3014663"/>
          <p14:tracePt t="10711" x="5165725" y="3014663"/>
          <p14:tracePt t="10718" x="5102225" y="3014663"/>
          <p14:tracePt t="10727" x="5038725" y="3014663"/>
          <p14:tracePt t="10734" x="4967288" y="3014663"/>
          <p14:tracePt t="10743" x="4910138" y="3030538"/>
          <p14:tracePt t="10750" x="4854575" y="3046413"/>
          <p14:tracePt t="10759" x="4791075" y="3070225"/>
          <p14:tracePt t="10766" x="4735513" y="3094038"/>
          <p14:tracePt t="10775" x="4679950" y="3117850"/>
          <p14:tracePt t="10782" x="4624388" y="3141663"/>
          <p14:tracePt t="10790" x="4559300" y="3173413"/>
          <p14:tracePt t="10798" x="4511675" y="3213100"/>
          <p14:tracePt t="10806" x="4464050" y="3252788"/>
          <p14:tracePt t="10814" x="4424363" y="3294063"/>
          <p14:tracePt t="10822" x="4384675" y="3333750"/>
          <p14:tracePt t="10831" x="4352925" y="3381375"/>
          <p14:tracePt t="10838" x="4321175" y="3429000"/>
          <p14:tracePt t="10846" x="4289425" y="3492500"/>
          <p14:tracePt t="10855" x="4257675" y="3556000"/>
          <p14:tracePt t="10862" x="4233863" y="3636963"/>
          <p14:tracePt t="10870" x="4210050" y="3700463"/>
          <p14:tracePt t="10878" x="4192588" y="3763963"/>
          <p14:tracePt t="10886" x="4184650" y="3819525"/>
          <p14:tracePt t="10896" x="4176713" y="3867150"/>
          <p14:tracePt t="10903" x="4176713" y="3898900"/>
          <p14:tracePt t="10912" x="4168775" y="3938588"/>
          <p14:tracePt t="10919" x="4160838" y="3971925"/>
          <p14:tracePt t="10927" x="4160838" y="4003675"/>
          <p14:tracePt t="10935" x="4160838" y="4035425"/>
          <p14:tracePt t="10945" x="4160838" y="4051300"/>
          <p14:tracePt t="10951" x="4152900" y="4075113"/>
          <p14:tracePt t="10963" x="4152900" y="4098925"/>
          <p14:tracePt t="10967" x="4152900" y="4114800"/>
          <p14:tracePt t="10976" x="4152900" y="4138613"/>
          <p14:tracePt t="10983" x="4152900" y="4154488"/>
          <p14:tracePt t="10991" x="4152900" y="4178300"/>
          <p14:tracePt t="10999" x="4152900" y="4194175"/>
          <p14:tracePt t="11008" x="4152900" y="4217988"/>
          <p14:tracePt t="11015" x="4168775" y="4241800"/>
          <p14:tracePt t="11023" x="4176713" y="4257675"/>
          <p14:tracePt t="11031" x="4192588" y="4291013"/>
          <p14:tracePt t="11041" x="4200525" y="4314825"/>
          <p14:tracePt t="11047" x="4217988" y="4338638"/>
          <p14:tracePt t="11055" x="4225925" y="4362450"/>
          <p14:tracePt t="11063" x="4233863" y="4394200"/>
          <p14:tracePt t="11073" x="4249738" y="4418013"/>
          <p14:tracePt t="11079" x="4257675" y="4433888"/>
          <p14:tracePt t="11087" x="4265613" y="4449763"/>
          <p14:tracePt t="11095" x="4273550" y="4473575"/>
          <p14:tracePt t="11103" x="4281488" y="4481513"/>
          <p14:tracePt t="11112" x="4289425" y="4489450"/>
          <p14:tracePt t="11119" x="4297363" y="4505325"/>
          <p14:tracePt t="11127" x="4305300" y="4513263"/>
          <p14:tracePt t="11135" x="4321175" y="4529138"/>
          <p14:tracePt t="11144" x="4337050" y="4545013"/>
          <p14:tracePt t="11151" x="4344988" y="4552950"/>
          <p14:tracePt t="11159" x="4376738" y="4568825"/>
          <p14:tracePt t="11169" x="4392613" y="4576763"/>
          <p14:tracePt t="11175" x="4416425" y="4592638"/>
          <p14:tracePt t="11183" x="4432300" y="4608513"/>
          <p14:tracePt t="11191" x="4456113" y="4624388"/>
          <p14:tracePt t="11199" x="4479925" y="4633913"/>
          <p14:tracePt t="11207" x="4511675" y="4657725"/>
          <p14:tracePt t="11215" x="4551363" y="4681538"/>
          <p14:tracePt t="11223" x="4584700" y="4705350"/>
          <p14:tracePt t="11231" x="4608513" y="4721225"/>
          <p14:tracePt t="11239" x="4624388" y="4737100"/>
          <p14:tracePt t="11247" x="4648200" y="4745038"/>
          <p14:tracePt t="11255" x="4679950" y="4752975"/>
          <p14:tracePt t="11263" x="4703763" y="4768850"/>
          <p14:tracePt t="11271" x="4735513" y="4784725"/>
          <p14:tracePt t="11279" x="4775200" y="4792663"/>
          <p14:tracePt t="11287" x="4822825" y="4808538"/>
          <p14:tracePt t="11295" x="4878388" y="4824413"/>
          <p14:tracePt t="11303" x="4933950" y="4832350"/>
          <p14:tracePt t="11312" x="4983163" y="4840288"/>
          <p14:tracePt t="11319" x="5038725" y="4848225"/>
          <p14:tracePt t="11328" x="5094288" y="4848225"/>
          <p14:tracePt t="11335" x="5149850" y="4848225"/>
          <p14:tracePt t="11343" x="5213350" y="4848225"/>
          <p14:tracePt t="11351" x="5260975" y="4848225"/>
          <p14:tracePt t="11359" x="5310188" y="4848225"/>
          <p14:tracePt t="11371" x="5349875" y="4848225"/>
          <p14:tracePt t="11379" x="5389563" y="4848225"/>
          <p14:tracePt t="11387" x="5421313" y="4840288"/>
          <p14:tracePt t="11395" x="5468938" y="4832350"/>
          <p14:tracePt t="11403" x="5500688" y="4808538"/>
          <p14:tracePt t="11411" x="5540375" y="4784725"/>
          <p14:tracePt t="11419" x="5580063" y="4760913"/>
          <p14:tracePt t="11428" x="5619750" y="4729163"/>
          <p14:tracePt t="11435" x="5659438" y="4689475"/>
          <p14:tracePt t="11445" x="5692775" y="4641850"/>
          <p14:tracePt t="11451" x="5724525" y="4584700"/>
          <p14:tracePt t="11459" x="5748338" y="4521200"/>
          <p14:tracePt t="11467" x="5772150" y="4449763"/>
          <p14:tracePt t="11475" x="5795963" y="4378325"/>
          <p14:tracePt t="11483" x="5811838" y="4291013"/>
          <p14:tracePt t="11491" x="5819775" y="4194175"/>
          <p14:tracePt t="11499" x="5819775" y="4098925"/>
          <p14:tracePt t="11507" x="5819775" y="4003675"/>
          <p14:tracePt t="11515" x="5819775" y="3906838"/>
          <p14:tracePt t="11523" x="5819775" y="3819525"/>
          <p14:tracePt t="11531" x="5819775" y="3748088"/>
          <p14:tracePt t="11539" x="5819775" y="3700463"/>
          <p14:tracePt t="11547" x="5811838" y="3644900"/>
          <p14:tracePt t="11555" x="5795963" y="3587750"/>
          <p14:tracePt t="11563" x="5772150" y="3556000"/>
          <p14:tracePt t="11571" x="5756275" y="3508375"/>
          <p14:tracePt t="11579" x="5732463" y="3476625"/>
          <p14:tracePt t="11587" x="5716588" y="3452813"/>
          <p14:tracePt t="11595" x="5692775" y="3436938"/>
          <p14:tracePt t="11603" x="5667375" y="3413125"/>
          <p14:tracePt t="11611" x="5651500" y="3405188"/>
          <p14:tracePt t="11619" x="5611813" y="3389313"/>
          <p14:tracePt t="11628" x="5580063" y="3381375"/>
          <p14:tracePt t="11635" x="5564188" y="3373438"/>
          <p14:tracePt t="11644" x="5532438" y="3365500"/>
          <p14:tracePt t="11651" x="5484813" y="3349625"/>
          <p14:tracePt t="11659" x="5429250" y="3333750"/>
          <p14:tracePt t="11667" x="5357813" y="3317875"/>
          <p14:tracePt t="11675" x="5292725" y="3302000"/>
          <p14:tracePt t="11683" x="5237163" y="3294063"/>
          <p14:tracePt t="11692" x="5181600" y="3286125"/>
          <p14:tracePt t="11699" x="5133975" y="3278188"/>
          <p14:tracePt t="11707" x="5078413" y="3278188"/>
          <p14:tracePt t="11715" x="5030788" y="3278188"/>
          <p14:tracePt t="11724" x="4991100" y="3278188"/>
          <p14:tracePt t="11731" x="4951413" y="3278188"/>
          <p14:tracePt t="11739" x="4902200" y="3278188"/>
          <p14:tracePt t="11747" x="4862513" y="3278188"/>
          <p14:tracePt t="11756" x="4814888" y="3278188"/>
          <p14:tracePt t="11763" x="4759325" y="3294063"/>
          <p14:tracePt t="11771" x="4703763" y="3317875"/>
          <p14:tracePt t="11779" x="4648200" y="3349625"/>
          <p14:tracePt t="11788" x="4600575" y="3381375"/>
          <p14:tracePt t="11795" x="4551363" y="3421063"/>
          <p14:tracePt t="11803" x="4495800" y="3460750"/>
          <p14:tracePt t="11811" x="4448175" y="3508375"/>
          <p14:tracePt t="11821" x="4408488" y="3548063"/>
          <p14:tracePt t="11827" x="4368800" y="3587750"/>
          <p14:tracePt t="11835" x="4329113" y="3629025"/>
          <p14:tracePt t="11844" x="4305300" y="3668713"/>
          <p14:tracePt t="11853" x="4273550" y="3716338"/>
          <p14:tracePt t="11859" x="4249738" y="3748088"/>
          <p14:tracePt t="11867" x="4225925" y="3787775"/>
          <p14:tracePt t="11875" x="4210050" y="3811588"/>
          <p14:tracePt t="11884" x="4200525" y="3843338"/>
          <p14:tracePt t="11891" x="4192588" y="3867150"/>
          <p14:tracePt t="11899" x="4184650" y="3890963"/>
          <p14:tracePt t="11907" x="4176713" y="3914775"/>
          <p14:tracePt t="11917" x="4176713" y="3938588"/>
          <p14:tracePt t="11923" x="4168775" y="3971925"/>
          <p14:tracePt t="11931" x="4160838" y="3995738"/>
          <p14:tracePt t="11939" x="4152900" y="4027488"/>
          <p14:tracePt t="11948" x="4152900" y="4059238"/>
          <p14:tracePt t="11955" x="4152900" y="4090988"/>
          <p14:tracePt t="11963" x="4152900" y="4122738"/>
          <p14:tracePt t="11971" x="4152900" y="4154488"/>
          <p14:tracePt t="11979" x="4152900" y="4186238"/>
          <p14:tracePt t="11987" x="4152900" y="4217988"/>
          <p14:tracePt t="11995" x="4152900" y="4265613"/>
          <p14:tracePt t="12003" x="4152900" y="4306888"/>
          <p14:tracePt t="12012" x="4152900" y="4338638"/>
          <p14:tracePt t="12019" x="4152900" y="4386263"/>
          <p14:tracePt t="12027" x="4152900" y="4418013"/>
          <p14:tracePt t="12035" x="4160838" y="4449763"/>
          <p14:tracePt t="12043" x="4176713" y="4497388"/>
          <p14:tracePt t="12051" x="4192588" y="4537075"/>
          <p14:tracePt t="12059" x="4200525" y="4560888"/>
          <p14:tracePt t="12067" x="4217988" y="4584700"/>
          <p14:tracePt t="12075" x="4233863" y="4616450"/>
          <p14:tracePt t="12083" x="4241800" y="4633913"/>
          <p14:tracePt t="12091" x="4257675" y="4649788"/>
          <p14:tracePt t="12099" x="4273550" y="4665663"/>
          <p14:tracePt t="12107" x="4281488" y="4673600"/>
          <p14:tracePt t="12115" x="4297363" y="4681538"/>
          <p14:tracePt t="12123" x="4305300" y="4689475"/>
          <p14:tracePt t="12131" x="4329113" y="4705350"/>
          <p14:tracePt t="12139" x="4352925" y="4721225"/>
          <p14:tracePt t="12147" x="4376738" y="4737100"/>
          <p14:tracePt t="12155" x="4392613" y="4752975"/>
          <p14:tracePt t="12163" x="4416425" y="4768850"/>
          <p14:tracePt t="12171" x="4448175" y="4784725"/>
          <p14:tracePt t="12179" x="4471988" y="4808538"/>
          <p14:tracePt t="12187" x="4511675" y="4832350"/>
          <p14:tracePt t="12195" x="4551363" y="4840288"/>
          <p14:tracePt t="12203" x="4584700" y="4864100"/>
          <p14:tracePt t="12211" x="4616450" y="4879975"/>
          <p14:tracePt t="12219" x="4640263" y="4895850"/>
          <p14:tracePt t="12228" x="4656138" y="4895850"/>
          <p14:tracePt t="12235" x="4672013" y="4903788"/>
          <p14:tracePt t="12244" x="4679950" y="4903788"/>
          <p14:tracePt t="12251" x="4687888" y="4903788"/>
          <p14:tracePt t="12259" x="4695825" y="4903788"/>
          <p14:tracePt t="12475" x="4703763" y="4903788"/>
          <p14:tracePt t="12491" x="4711700" y="4895850"/>
          <p14:tracePt t="12499" x="4711700" y="4879975"/>
          <p14:tracePt t="12507" x="4711700" y="4848225"/>
          <p14:tracePt t="12515" x="4711700" y="4792663"/>
          <p14:tracePt t="12523" x="4711700" y="4721225"/>
          <p14:tracePt t="12531" x="4711700" y="4624388"/>
          <p14:tracePt t="12539" x="4711700" y="4521200"/>
          <p14:tracePt t="12547" x="4711700" y="4402138"/>
          <p14:tracePt t="12555" x="4711700" y="4257675"/>
          <p14:tracePt t="12563" x="4711700" y="4106863"/>
          <p14:tracePt t="12571" x="4711700" y="3930650"/>
          <p14:tracePt t="12579" x="4711700" y="3756025"/>
          <p14:tracePt t="12587" x="4727575" y="3556000"/>
          <p14:tracePt t="12595" x="4727575" y="3381375"/>
          <p14:tracePt t="12603" x="4727575" y="3228975"/>
          <p14:tracePt t="12611" x="4727575" y="3094038"/>
          <p14:tracePt t="12619" x="4727575" y="2990850"/>
          <p14:tracePt t="12628" x="4727575" y="2894013"/>
          <p14:tracePt t="12635" x="4727575" y="2822575"/>
          <p14:tracePt t="12644" x="4727575" y="2774950"/>
          <p14:tracePt t="12651" x="4727575" y="2743200"/>
          <p14:tracePt t="12659" x="4711700" y="2719388"/>
          <p14:tracePt t="12699" x="4703763" y="2703513"/>
          <p14:tracePt t="12707" x="4695825" y="2703513"/>
          <p14:tracePt t="12715" x="4672013" y="2703513"/>
          <p14:tracePt t="12723" x="4656138" y="2687638"/>
          <p14:tracePt t="12731" x="4648200" y="2687638"/>
          <p14:tracePt t="12739" x="4624388" y="2687638"/>
          <p14:tracePt t="12747" x="4600575" y="2687638"/>
          <p14:tracePt t="12755" x="4584700" y="2687638"/>
          <p14:tracePt t="12763" x="4559300" y="2687638"/>
          <p14:tracePt t="12771" x="4535488" y="2687638"/>
          <p14:tracePt t="12779" x="4503738" y="2679700"/>
          <p14:tracePt t="12787" x="4471988" y="2679700"/>
          <p14:tracePt t="12795" x="4432300" y="2679700"/>
          <p14:tracePt t="12803" x="4384675" y="2671763"/>
          <p14:tracePt t="12811" x="4352925" y="2663825"/>
          <p14:tracePt t="12819" x="4321175" y="2663825"/>
          <p14:tracePt t="12828" x="4289425" y="2663825"/>
          <p14:tracePt t="12835" x="4249738" y="2663825"/>
          <p14:tracePt t="12843" x="4217988" y="2663825"/>
          <p14:tracePt t="12851" x="4210050" y="2663825"/>
          <p14:tracePt t="12861" x="4184650" y="2663825"/>
          <p14:tracePt t="12867" x="4176713" y="2663825"/>
          <p14:tracePt t="12875" x="4168775" y="2663825"/>
          <p14:tracePt t="12883" x="4144963" y="2663825"/>
          <p14:tracePt t="12894" x="4137025" y="2663825"/>
          <p14:tracePt t="12899" x="4121150" y="2671763"/>
          <p14:tracePt t="12907" x="4097338" y="2687638"/>
          <p14:tracePt t="12915" x="4073525" y="2687638"/>
          <p14:tracePt t="12925" x="4049713" y="2695575"/>
          <p14:tracePt t="12931" x="4025900" y="2703513"/>
          <p14:tracePt t="12939" x="4010025" y="2711450"/>
          <p14:tracePt t="12947" x="3986213" y="2727325"/>
          <p14:tracePt t="12957" x="3978275" y="2727325"/>
          <p14:tracePt t="12963" x="3962400" y="2735263"/>
          <p14:tracePt t="12971" x="3954463" y="2735263"/>
          <p14:tracePt t="12979" x="3946525" y="2735263"/>
          <p14:tracePt t="12988" x="3930650" y="2743200"/>
          <p14:tracePt t="13003" x="3922713" y="2743200"/>
          <p14:tracePt t="13019" x="3914775" y="2743200"/>
          <p14:tracePt t="13027" x="3906838" y="2743200"/>
          <p14:tracePt t="13053" x="3890963" y="2743200"/>
          <p14:tracePt t="13067" x="3883025" y="2743200"/>
          <p14:tracePt t="13075" x="3875088" y="2743200"/>
          <p14:tracePt t="13083" x="3867150" y="2751138"/>
          <p14:tracePt t="13091" x="3859213" y="2759075"/>
          <p14:tracePt t="13099" x="3843338" y="2767013"/>
          <p14:tracePt t="13107" x="3833813" y="2790825"/>
          <p14:tracePt t="13117" x="3825875" y="2806700"/>
          <p14:tracePt t="13123" x="3810000" y="2830513"/>
          <p14:tracePt t="13131" x="3802063" y="2854325"/>
          <p14:tracePt t="13139" x="3786188" y="2886075"/>
          <p14:tracePt t="13147" x="3778250" y="2909888"/>
          <p14:tracePt t="13155" x="3770313" y="2943225"/>
          <p14:tracePt t="13163" x="3770313" y="2967038"/>
          <p14:tracePt t="13171" x="3762375" y="2990850"/>
          <p14:tracePt t="13179" x="3762375" y="3014663"/>
          <p14:tracePt t="13187" x="3762375" y="3030538"/>
          <p14:tracePt t="13195" x="3762375" y="3038475"/>
          <p14:tracePt t="13203" x="3762375" y="3046413"/>
          <p14:tracePt t="13339" x="3762375" y="3054350"/>
          <p14:tracePt t="13467" x="3754438" y="3062288"/>
          <p14:tracePt t="13483" x="3746500" y="3070225"/>
          <p14:tracePt t="13491" x="3722688" y="3078163"/>
          <p14:tracePt t="13499" x="3706813" y="3086100"/>
          <p14:tracePt t="13509" x="3683000" y="3094038"/>
          <p14:tracePt t="13515" x="3651250" y="3094038"/>
          <p14:tracePt t="13523" x="3627438" y="3101975"/>
          <p14:tracePt t="13531" x="3603625" y="3109913"/>
          <p14:tracePt t="13541" x="3579813" y="3117850"/>
          <p14:tracePt t="13547" x="3571875" y="3117850"/>
          <p14:tracePt t="13555" x="3556000" y="3125788"/>
          <p14:tracePt t="13563" x="3532188" y="3133725"/>
          <p14:tracePt t="13573" x="3492500" y="3149600"/>
          <p14:tracePt t="13579" x="3484563" y="3149600"/>
          <p14:tracePt t="13587" x="3451225" y="3157538"/>
          <p14:tracePt t="13595" x="3427413" y="3157538"/>
          <p14:tracePt t="13604" x="3403600" y="3157538"/>
          <p14:tracePt t="13611" x="3379788" y="3157538"/>
          <p14:tracePt t="13619" x="3371850" y="3157538"/>
          <p14:tracePt t="13627" x="3355975" y="3157538"/>
          <p14:tracePt t="13644" x="3348038" y="3157538"/>
          <p14:tracePt t="13771" x="3348038" y="3173413"/>
          <p14:tracePt t="13787" x="3348038" y="3181350"/>
          <p14:tracePt t="13795" x="3355975" y="3181350"/>
          <p14:tracePt t="13803" x="3363913" y="3189288"/>
          <p14:tracePt t="13811" x="3371850" y="3197225"/>
          <p14:tracePt t="13819" x="3379788" y="3213100"/>
          <p14:tracePt t="13827" x="3387725" y="3228975"/>
          <p14:tracePt t="13835" x="3411538" y="3252788"/>
          <p14:tracePt t="13844" x="3443288" y="3286125"/>
          <p14:tracePt t="13851" x="3467100" y="3309938"/>
          <p14:tracePt t="13860" x="3500438" y="3349625"/>
          <p14:tracePt t="13867" x="3516313" y="3365500"/>
          <p14:tracePt t="13875" x="3556000" y="3405188"/>
          <p14:tracePt t="13883" x="3571875" y="3429000"/>
          <p14:tracePt t="13891" x="3595688" y="3452813"/>
          <p14:tracePt t="13899" x="3635375" y="3492500"/>
          <p14:tracePt t="13907" x="3667125" y="3532188"/>
          <p14:tracePt t="13915" x="3683000" y="3540125"/>
          <p14:tracePt t="13923" x="3690938" y="3556000"/>
          <p14:tracePt t="14011" x="3698875" y="3563938"/>
          <p14:tracePt t="14019" x="3698875" y="3571875"/>
          <p14:tracePt t="14028" x="3706813" y="3579813"/>
          <p14:tracePt t="14187" x="3714750" y="3595688"/>
          <p14:tracePt t="14203" x="3714750" y="3605213"/>
          <p14:tracePt t="14211" x="3714750" y="3613150"/>
          <p14:tracePt t="14219" x="3714750" y="3621088"/>
          <p14:tracePt t="14227" x="3714750" y="3629025"/>
          <p14:tracePt t="14235" x="3714750" y="3636963"/>
          <p14:tracePt t="14244" x="3714750" y="3644900"/>
          <p14:tracePt t="14251" x="3714750" y="3660775"/>
          <p14:tracePt t="14260" x="3714750" y="3668713"/>
          <p14:tracePt t="14267" x="3714750" y="3676650"/>
          <p14:tracePt t="14275" x="3714750" y="3684588"/>
          <p14:tracePt t="14347" x="3722688" y="3684588"/>
          <p14:tracePt t="14371" x="3730625" y="3676650"/>
          <p14:tracePt t="14385" x="3738563" y="3668713"/>
          <p14:tracePt t="14391" x="3746500" y="3660775"/>
          <p14:tracePt t="14399" x="3746500" y="3644900"/>
          <p14:tracePt t="14407" x="3754438" y="3621088"/>
          <p14:tracePt t="14417" x="3754438" y="3595688"/>
          <p14:tracePt t="14423" x="3754438" y="3571875"/>
          <p14:tracePt t="14431" x="3754438" y="3540125"/>
          <p14:tracePt t="14439" x="3754438" y="3508375"/>
          <p14:tracePt t="14449" x="3754438" y="3468688"/>
          <p14:tracePt t="14455" x="3762375" y="3429000"/>
          <p14:tracePt t="14463" x="3770313" y="3397250"/>
          <p14:tracePt t="14471" x="3770313" y="3365500"/>
          <p14:tracePt t="14479" x="3778250" y="3325813"/>
          <p14:tracePt t="14487" x="3778250" y="3302000"/>
          <p14:tracePt t="14495" x="3778250" y="3278188"/>
          <p14:tracePt t="14503" x="3778250" y="3252788"/>
          <p14:tracePt t="14511" x="3778250" y="3236913"/>
          <p14:tracePt t="14519" x="3778250" y="3213100"/>
          <p14:tracePt t="14526" x="3778250" y="3189288"/>
          <p14:tracePt t="14535" x="3778250" y="3165475"/>
          <p14:tracePt t="14543" x="3778250" y="3141663"/>
          <p14:tracePt t="14551" x="3778250" y="3133725"/>
          <p14:tracePt t="14559" x="3778250" y="3117850"/>
          <p14:tracePt t="14567" x="3778250" y="3101975"/>
          <p14:tracePt t="14576" x="3778250" y="3086100"/>
          <p14:tracePt t="14583" x="3778250" y="3070225"/>
          <p14:tracePt t="14591" x="3778250" y="3046413"/>
          <p14:tracePt t="14599" x="3778250" y="3030538"/>
          <p14:tracePt t="14607" x="3778250" y="3022600"/>
          <p14:tracePt t="14615" x="3778250" y="3014663"/>
          <p14:tracePt t="14623" x="3778250" y="3006725"/>
          <p14:tracePt t="14631" x="3778250" y="2998788"/>
          <p14:tracePt t="14639" x="3778250" y="2990850"/>
          <p14:tracePt t="14647" x="3778250" y="2982913"/>
          <p14:tracePt t="14655" x="3778250" y="2974975"/>
          <p14:tracePt t="14663" x="3778250" y="2967038"/>
          <p14:tracePt t="14671" x="3778250" y="2959100"/>
          <p14:tracePt t="14679" x="3778250" y="2943225"/>
          <p14:tracePt t="14687" x="3786188" y="2935288"/>
          <p14:tracePt t="14695" x="3786188" y="2927350"/>
          <p14:tracePt t="14703" x="3786188" y="2919413"/>
          <p14:tracePt t="14711" x="3786188" y="2909888"/>
          <p14:tracePt t="14719" x="3786188" y="2894013"/>
          <p14:tracePt t="14735" x="3794125" y="2878138"/>
          <p14:tracePt t="14744" x="3802063" y="2870200"/>
          <p14:tracePt t="14751" x="3802063" y="2862263"/>
          <p14:tracePt t="14759" x="3817938" y="2846388"/>
          <p14:tracePt t="14767" x="3825875" y="2830513"/>
          <p14:tracePt t="14774" x="3825875" y="2822575"/>
          <p14:tracePt t="14783" x="3833813" y="2806700"/>
          <p14:tracePt t="14791" x="3843338" y="2790825"/>
          <p14:tracePt t="14799" x="3843338" y="2782888"/>
          <p14:tracePt t="14807" x="3843338" y="2774950"/>
          <p14:tracePt t="14815" x="3851275" y="2751138"/>
          <p14:tracePt t="14823" x="3859213" y="2735263"/>
          <p14:tracePt t="14831" x="3859213" y="2727325"/>
          <p14:tracePt t="14841" x="3859213" y="2719388"/>
          <p14:tracePt t="14847" x="3867150" y="2711450"/>
          <p14:tracePt t="14855" x="3867150" y="2703513"/>
          <p14:tracePt t="14863" x="3875088" y="2695575"/>
          <p14:tracePt t="14873" x="3875088" y="2687638"/>
          <p14:tracePt t="14895" x="3875088" y="2679700"/>
          <p14:tracePt t="14904" x="3875088" y="2671763"/>
          <p14:tracePt t="15119" x="3875088" y="2663825"/>
          <p14:tracePt t="15135" x="3883025" y="2655888"/>
          <p14:tracePt t="15143" x="3890963" y="2640013"/>
          <p14:tracePt t="15159" x="3898900" y="2632075"/>
          <p14:tracePt t="15167" x="3922713" y="2624138"/>
          <p14:tracePt t="15175" x="3938588" y="2608263"/>
          <p14:tracePt t="15183" x="3946525" y="2600325"/>
          <p14:tracePt t="15191" x="3962400" y="2600325"/>
          <p14:tracePt t="15199" x="3986213" y="2584450"/>
          <p14:tracePt t="15207" x="4002088" y="2576513"/>
          <p14:tracePt t="15215" x="4025900" y="2566988"/>
          <p14:tracePt t="15223" x="4041775" y="2559050"/>
          <p14:tracePt t="15231" x="4065588" y="2551113"/>
          <p14:tracePt t="15239" x="4081463" y="2543175"/>
          <p14:tracePt t="15247" x="4121150" y="2535238"/>
          <p14:tracePt t="15255" x="4144963" y="2527300"/>
          <p14:tracePt t="15263" x="4168775" y="2527300"/>
          <p14:tracePt t="15271" x="4192588" y="2527300"/>
          <p14:tracePt t="15279" x="4217988" y="2527300"/>
          <p14:tracePt t="15287" x="4233863" y="2527300"/>
          <p14:tracePt t="15295" x="4257675" y="2527300"/>
          <p14:tracePt t="15303" x="4281488" y="2527300"/>
          <p14:tracePt t="15311" x="4305300" y="2527300"/>
          <p14:tracePt t="15319" x="4329113" y="2527300"/>
          <p14:tracePt t="15328" x="4352925" y="2527300"/>
          <p14:tracePt t="15335" x="4376738" y="2527300"/>
          <p14:tracePt t="15344" x="4392613" y="2527300"/>
          <p14:tracePt t="15351" x="4424363" y="2527300"/>
          <p14:tracePt t="15361" x="4456113" y="2527300"/>
          <p14:tracePt t="15367" x="4479925" y="2527300"/>
          <p14:tracePt t="15376" x="4511675" y="2527300"/>
          <p14:tracePt t="15383" x="4543425" y="2527300"/>
          <p14:tracePt t="15394" x="4567238" y="2527300"/>
          <p14:tracePt t="15399" x="4584700" y="2527300"/>
          <p14:tracePt t="15407" x="4600575" y="2527300"/>
          <p14:tracePt t="15415" x="4624388" y="2527300"/>
          <p14:tracePt t="15426" x="4632325" y="2527300"/>
          <p14:tracePt t="15431" x="4640263" y="2527300"/>
          <p14:tracePt t="15439" x="4656138" y="2527300"/>
          <p14:tracePt t="15447" x="4664075" y="2535238"/>
          <p14:tracePt t="15457" x="4672013" y="2535238"/>
          <p14:tracePt t="15463" x="4687888" y="2535238"/>
          <p14:tracePt t="15471" x="4711700" y="2543175"/>
          <p14:tracePt t="15479" x="4727575" y="2543175"/>
          <p14:tracePt t="15489" x="4751388" y="2559050"/>
          <p14:tracePt t="15495" x="4767263" y="2559050"/>
          <p14:tracePt t="15503" x="4783138" y="2559050"/>
          <p14:tracePt t="15511" x="4806950" y="2566988"/>
          <p14:tracePt t="15520" x="4830763" y="2576513"/>
          <p14:tracePt t="15527" x="4846638" y="2584450"/>
          <p14:tracePt t="15535" x="4854575" y="2584450"/>
          <p14:tracePt t="15543" x="4862513" y="2584450"/>
          <p14:tracePt t="15551" x="4870450" y="2584450"/>
          <p14:tracePt t="15567" x="4878388" y="2584450"/>
          <p14:tracePt t="15576" x="4886325" y="2584450"/>
          <p14:tracePt t="15599" x="4894263" y="2584450"/>
          <p14:tracePt t="15607" x="4894263" y="2592388"/>
          <p14:tracePt t="15615" x="4910138" y="2592388"/>
          <p14:tracePt t="15631" x="4918075" y="2592388"/>
          <p14:tracePt t="15639" x="4926013" y="2592388"/>
          <p14:tracePt t="15647" x="4933950" y="2600325"/>
          <p14:tracePt t="15655" x="4943475" y="2608263"/>
          <p14:tracePt t="16144" x="4951413" y="2608263"/>
          <p14:tracePt t="16151" x="4959350" y="2608263"/>
          <p14:tracePt t="16159" x="4951413" y="2608263"/>
          <p14:tracePt t="16175" x="4918075" y="2608263"/>
          <p14:tracePt t="16183" x="4894263" y="2608263"/>
          <p14:tracePt t="16191" x="4878388" y="2608263"/>
          <p14:tracePt t="16199" x="4854575" y="2608263"/>
          <p14:tracePt t="16207" x="4822825" y="2608263"/>
          <p14:tracePt t="16215" x="4799013" y="2608263"/>
          <p14:tracePt t="16223" x="4775200" y="2608263"/>
          <p14:tracePt t="16231" x="4759325" y="2608263"/>
          <p14:tracePt t="16239" x="4751388" y="2608263"/>
          <p14:tracePt t="16247" x="4727575" y="2608263"/>
          <p14:tracePt t="16255" x="4719638" y="2608263"/>
          <p14:tracePt t="16263" x="4711700" y="2608263"/>
          <p14:tracePt t="16271" x="4695825" y="2608263"/>
          <p14:tracePt t="16287" x="4687888" y="2608263"/>
          <p14:tracePt t="16711" x="4703763" y="2608263"/>
          <p14:tracePt t="16719" x="4727575" y="2608263"/>
          <p14:tracePt t="16727" x="4751388" y="2600325"/>
          <p14:tracePt t="16735" x="4767263" y="2600325"/>
          <p14:tracePt t="16743" x="4806950" y="2600325"/>
          <p14:tracePt t="16751" x="4830763" y="2600325"/>
          <p14:tracePt t="16760" x="4854575" y="2600325"/>
          <p14:tracePt t="16767" x="4886325" y="2600325"/>
          <p14:tracePt t="16775" x="4926013" y="2600325"/>
          <p14:tracePt t="16783" x="4959350" y="2600325"/>
          <p14:tracePt t="16792" x="4983163" y="2600325"/>
          <p14:tracePt t="16799" x="4991100" y="2592388"/>
          <p14:tracePt t="16807" x="5006975" y="2592388"/>
          <p14:tracePt t="17151" x="5014913" y="2592388"/>
          <p14:tracePt t="17159" x="5022850" y="2592388"/>
          <p14:tracePt t="17167" x="5046663" y="2592388"/>
          <p14:tracePt t="17177" x="5070475" y="2592388"/>
          <p14:tracePt t="17183" x="5078413" y="2592388"/>
          <p14:tracePt t="17192" x="5118100" y="2592388"/>
          <p14:tracePt t="17199" x="5141913" y="2592388"/>
          <p14:tracePt t="17207" x="5173663" y="2592388"/>
          <p14:tracePt t="17215" x="5181600" y="2592388"/>
          <p14:tracePt t="17223" x="5197475" y="2592388"/>
          <p14:tracePt t="17231" x="5229225" y="2592388"/>
          <p14:tracePt t="17239" x="5245100" y="2592388"/>
          <p14:tracePt t="17247" x="5253038" y="2592388"/>
          <p14:tracePt t="17255" x="5268913" y="2592388"/>
          <p14:tracePt t="17264" x="5292725" y="2592388"/>
          <p14:tracePt t="17279" x="5318125" y="2592388"/>
          <p14:tracePt t="17327" x="5326063" y="2592388"/>
          <p14:tracePt t="17359" x="5341938" y="2592388"/>
          <p14:tracePt t="17723" x="5334000" y="2592388"/>
          <p14:tracePt t="17731" x="5318125" y="2592388"/>
          <p14:tracePt t="17739" x="5310188" y="2592388"/>
          <p14:tracePt t="17747" x="5276850" y="2592388"/>
          <p14:tracePt t="17755" x="5253038" y="2592388"/>
          <p14:tracePt t="17763" x="5237163" y="2592388"/>
          <p14:tracePt t="17771" x="5213350" y="2592388"/>
          <p14:tracePt t="17779" x="5189538" y="2592388"/>
          <p14:tracePt t="17787" x="5157788" y="2592388"/>
          <p14:tracePt t="17795" x="5133975" y="2592388"/>
          <p14:tracePt t="17803" x="5110163" y="2592388"/>
          <p14:tracePt t="17811" x="5086350" y="2592388"/>
          <p14:tracePt t="17819" x="5054600" y="2592388"/>
          <p14:tracePt t="17827" x="5030788" y="2592388"/>
          <p14:tracePt t="17835" x="5006975" y="2592388"/>
          <p14:tracePt t="17843" x="4991100" y="2592388"/>
          <p14:tracePt t="17851" x="4975225" y="2592388"/>
          <p14:tracePt t="17861" x="4959350" y="2592388"/>
          <p14:tracePt t="17876" x="4943475" y="2592388"/>
          <p14:tracePt t="17883" x="4926013" y="2592388"/>
          <p14:tracePt t="17893" x="4918075" y="2592388"/>
          <p14:tracePt t="17908" x="4886325" y="2592388"/>
          <p14:tracePt t="17926" x="4870450" y="2592388"/>
          <p14:tracePt t="17931" x="4862513" y="2592388"/>
          <p14:tracePt t="17939" x="4854575" y="2592388"/>
          <p14:tracePt t="17947" x="4846638" y="2592388"/>
          <p14:tracePt t="17960" x="4838700" y="2592388"/>
          <p14:tracePt t="17963" x="4830763" y="2592388"/>
          <p14:tracePt t="18067" x="4838700" y="2592388"/>
          <p14:tracePt t="18085" x="4846638" y="2592388"/>
          <p14:tracePt t="18099" x="4854575" y="2592388"/>
          <p14:tracePt t="18108" x="4870450" y="2576513"/>
          <p14:tracePt t="18115" x="4886325" y="2576513"/>
          <p14:tracePt t="18123" x="4902200" y="2566988"/>
          <p14:tracePt t="18131" x="4910138" y="2566988"/>
          <p14:tracePt t="18139" x="4933950" y="2559050"/>
          <p14:tracePt t="18147" x="4951413" y="2559050"/>
          <p14:tracePt t="18155" x="4959350" y="2551113"/>
          <p14:tracePt t="18163" x="4967288" y="2551113"/>
          <p14:tracePt t="18171" x="4983163" y="2551113"/>
          <p14:tracePt t="18179" x="4999038" y="2551113"/>
          <p14:tracePt t="18187" x="5014913" y="2551113"/>
          <p14:tracePt t="18195" x="5030788" y="2551113"/>
          <p14:tracePt t="18211" x="5046663" y="2551113"/>
          <p14:tracePt t="18219" x="5054600" y="2551113"/>
          <p14:tracePt t="18227" x="5062538" y="2551113"/>
          <p14:tracePt t="18243" x="5070475" y="2535238"/>
          <p14:tracePt t="18251" x="5086350" y="2535238"/>
          <p14:tracePt t="18275" x="5094288" y="2535238"/>
          <p14:tracePt t="18283" x="5102225" y="2535238"/>
          <p14:tracePt t="18292" x="5110163" y="2535238"/>
          <p14:tracePt t="18299" x="5118100" y="2535238"/>
          <p14:tracePt t="18308" x="5126038" y="2535238"/>
          <p14:tracePt t="18315" x="5133975" y="2535238"/>
          <p14:tracePt t="18323" x="5149850" y="2535238"/>
          <p14:tracePt t="18331" x="5157788" y="2535238"/>
          <p14:tracePt t="18339" x="5165725" y="2527300"/>
          <p14:tracePt t="18347" x="5181600" y="2527300"/>
          <p14:tracePt t="18355" x="5205413" y="2527300"/>
          <p14:tracePt t="18363" x="5221288" y="2527300"/>
          <p14:tracePt t="18371" x="5237163" y="2527300"/>
          <p14:tracePt t="18379" x="5253038" y="2527300"/>
          <p14:tracePt t="18387" x="5268913" y="2527300"/>
          <p14:tracePt t="18395" x="5276850" y="2527300"/>
          <p14:tracePt t="18403" x="5292725" y="2527300"/>
          <p14:tracePt t="18411" x="5310188" y="2527300"/>
          <p14:tracePt t="18419" x="5341938" y="2527300"/>
          <p14:tracePt t="18427" x="5349875" y="2527300"/>
          <p14:tracePt t="18435" x="5373688" y="2527300"/>
          <p14:tracePt t="18444" x="5381625" y="2527300"/>
          <p14:tracePt t="18451" x="5397500" y="2527300"/>
          <p14:tracePt t="18459" x="5405438" y="2527300"/>
          <p14:tracePt t="18467" x="5429250" y="2527300"/>
          <p14:tracePt t="18483" x="5445125" y="2527300"/>
          <p14:tracePt t="18492" x="5453063" y="2527300"/>
          <p14:tracePt t="18499" x="5461000" y="2527300"/>
          <p14:tracePt t="18510" x="5468938" y="2527300"/>
          <p14:tracePt t="18515" x="5484813" y="2527300"/>
          <p14:tracePt t="18524" x="5492750" y="2527300"/>
          <p14:tracePt t="18531" x="5500688" y="2519363"/>
          <p14:tracePt t="18541" x="5508625" y="2519363"/>
          <p14:tracePt t="19347" x="5524500" y="2527300"/>
          <p14:tracePt t="19363" x="5524500" y="2535238"/>
          <p14:tracePt t="19371" x="5532438" y="2535238"/>
          <p14:tracePt t="19379" x="5540375" y="2551113"/>
          <p14:tracePt t="19387" x="5548313" y="2551113"/>
          <p14:tracePt t="19395" x="5548313" y="2559050"/>
          <p14:tracePt t="19403" x="5556250" y="2566988"/>
          <p14:tracePt t="19523" x="5548313" y="2566988"/>
          <p14:tracePt t="19531" x="5516563" y="2566988"/>
          <p14:tracePt t="19539" x="5492750" y="2566988"/>
          <p14:tracePt t="19548" x="5461000" y="2566988"/>
          <p14:tracePt t="19555" x="5429250" y="2566988"/>
          <p14:tracePt t="19563" x="5389563" y="2566988"/>
          <p14:tracePt t="19571" x="5365750" y="2566988"/>
          <p14:tracePt t="19581" x="5341938" y="2566988"/>
          <p14:tracePt t="19596" x="5318125" y="2576513"/>
          <p14:tracePt t="19603" x="5310188" y="2584450"/>
          <p14:tracePt t="19613" x="5292725" y="2584450"/>
          <p14:tracePt t="19619" x="5284788" y="2584450"/>
          <p14:tracePt t="19627" x="5276850" y="2584450"/>
          <p14:tracePt t="19635" x="5268913" y="2584450"/>
          <p14:tracePt t="19644" x="5260975" y="2584450"/>
          <p14:tracePt t="19667" x="5245100" y="2584450"/>
          <p14:tracePt t="19675" x="5237163" y="2584450"/>
          <p14:tracePt t="19699" x="5229225" y="2584450"/>
          <p14:tracePt t="19715" x="5213350" y="2584450"/>
          <p14:tracePt t="19724" x="5205413" y="2584450"/>
          <p14:tracePt t="19731" x="5197475" y="2584450"/>
          <p14:tracePt t="19747" x="5181600" y="2584450"/>
          <p14:tracePt t="20229" x="5173663" y="2584450"/>
          <p14:tracePt t="20259" x="5173663" y="2592388"/>
          <p14:tracePt t="20267" x="5141913" y="2600325"/>
          <p14:tracePt t="20275" x="5118100" y="2600325"/>
          <p14:tracePt t="20283" x="5086350" y="2608263"/>
          <p14:tracePt t="20293" x="5070475" y="2608263"/>
          <p14:tracePt t="20298" x="5046663" y="2616200"/>
          <p14:tracePt t="20307" x="5006975" y="2624138"/>
          <p14:tracePt t="20315" x="4983163" y="2632075"/>
          <p14:tracePt t="20324" x="4959350" y="2632075"/>
          <p14:tracePt t="20331" x="4951413" y="2632075"/>
          <p14:tracePt t="20339" x="4933950" y="2640013"/>
          <p14:tracePt t="20347" x="4926013" y="2640013"/>
          <p14:tracePt t="20387" x="4918075" y="2647950"/>
          <p14:tracePt t="20395" x="4918075" y="2655888"/>
          <p14:tracePt t="20631" x="4926013" y="2655888"/>
          <p14:tracePt t="20647" x="4959350" y="2671763"/>
          <p14:tracePt t="20655" x="4975225" y="2687638"/>
          <p14:tracePt t="20663" x="4991100" y="2695575"/>
          <p14:tracePt t="20671" x="4991100" y="2711450"/>
          <p14:tracePt t="20679" x="5006975" y="2719388"/>
          <p14:tracePt t="20687" x="5014913" y="2727325"/>
          <p14:tracePt t="20695" x="5014913" y="2735263"/>
          <p14:tracePt t="20711" x="5022850" y="2759075"/>
          <p14:tracePt t="20719" x="5022850" y="2767013"/>
          <p14:tracePt t="20727" x="5030788" y="2782888"/>
          <p14:tracePt t="20735" x="5030788" y="2790825"/>
          <p14:tracePt t="20743" x="5030788" y="2822575"/>
          <p14:tracePt t="20751" x="5030788" y="2846388"/>
          <p14:tracePt t="20759" x="5030788" y="2870200"/>
          <p14:tracePt t="20767" x="5030788" y="2886075"/>
          <p14:tracePt t="20775" x="5030788" y="2909888"/>
          <p14:tracePt t="20783" x="5030788" y="2927350"/>
          <p14:tracePt t="20791" x="5030788" y="2951163"/>
          <p14:tracePt t="20799" x="5030788" y="2967038"/>
          <p14:tracePt t="20807" x="5030788" y="2982913"/>
          <p14:tracePt t="20815" x="5030788" y="2990850"/>
          <p14:tracePt t="20824" x="5030788" y="3006725"/>
          <p14:tracePt t="20831" x="5030788" y="3022600"/>
          <p14:tracePt t="20839" x="5030788" y="3030538"/>
          <p14:tracePt t="20847" x="5030788" y="3038475"/>
          <p14:tracePt t="20855" x="5030788" y="3054350"/>
          <p14:tracePt t="20863" x="5030788" y="3062288"/>
          <p14:tracePt t="20871" x="5030788" y="3070225"/>
          <p14:tracePt t="20879" x="5030788" y="3078163"/>
          <p14:tracePt t="20919" x="5022850" y="3086100"/>
          <p14:tracePt t="20927" x="5022850" y="3094038"/>
          <p14:tracePt t="20944" x="5014913" y="3117850"/>
          <p14:tracePt t="20952" x="4991100" y="3141663"/>
          <p14:tracePt t="20959" x="4983163" y="3149600"/>
          <p14:tracePt t="20976" x="4975225" y="3165475"/>
          <p14:tracePt t="20983" x="4967288" y="3181350"/>
          <p14:tracePt t="20991" x="4959350" y="3181350"/>
          <p14:tracePt t="20999" x="4951413" y="3189288"/>
          <p14:tracePt t="21008" x="4933950" y="3197225"/>
          <p14:tracePt t="21015" x="4926013" y="3197225"/>
          <p14:tracePt t="21024" x="4918075" y="3213100"/>
          <p14:tracePt t="21031" x="4902200" y="3213100"/>
          <p14:tracePt t="21041" x="4878388" y="3221038"/>
          <p14:tracePt t="21047" x="4854575" y="3221038"/>
          <p14:tracePt t="21055" x="4822825" y="3221038"/>
          <p14:tracePt t="21064" x="4799013" y="3221038"/>
          <p14:tracePt t="21071" x="4775200" y="3221038"/>
          <p14:tracePt t="21079" x="4751388" y="3221038"/>
          <p14:tracePt t="21087" x="4727575" y="3221038"/>
          <p14:tracePt t="21095" x="4695825" y="3221038"/>
          <p14:tracePt t="21103" x="4664075" y="3213100"/>
          <p14:tracePt t="21111" x="4656138" y="3205163"/>
          <p14:tracePt t="21119" x="4616450" y="3197225"/>
          <p14:tracePt t="21127" x="4584700" y="3197225"/>
          <p14:tracePt t="21143" x="4567238" y="3189288"/>
          <p14:tracePt t="21151" x="4551363" y="3189288"/>
          <p14:tracePt t="21159" x="4527550" y="3173413"/>
          <p14:tracePt t="21167" x="4511675" y="3173413"/>
          <p14:tracePt t="21175" x="4479925" y="3173413"/>
          <p14:tracePt t="21183" x="4456113" y="3173413"/>
          <p14:tracePt t="21191" x="4432300" y="3173413"/>
          <p14:tracePt t="21199" x="4416425" y="3157538"/>
          <p14:tracePt t="21207" x="4392613" y="3157538"/>
          <p14:tracePt t="21215" x="4368800" y="3157538"/>
          <p14:tracePt t="21231" x="4360863" y="3157538"/>
          <p14:tracePt t="21239" x="4344988" y="3157538"/>
          <p14:tracePt t="21255" x="4337050" y="3157538"/>
          <p14:tracePt t="21279" x="4329113" y="3157538"/>
          <p14:tracePt t="21287" x="4321175" y="3157538"/>
          <p14:tracePt t="21295" x="4313238" y="3157538"/>
          <p14:tracePt t="21303" x="4297363" y="3157538"/>
          <p14:tracePt t="21311" x="4281488" y="3157538"/>
          <p14:tracePt t="21319" x="4273550" y="3157538"/>
          <p14:tracePt t="21327" x="4257675" y="3157538"/>
          <p14:tracePt t="21335" x="4249738" y="3157538"/>
          <p14:tracePt t="21343" x="4233863" y="3157538"/>
          <p14:tracePt t="21351" x="4217988" y="3157538"/>
          <p14:tracePt t="21367" x="4200525" y="3157538"/>
          <p14:tracePt t="21375" x="4192588" y="3181350"/>
          <p14:tracePt t="21383" x="4184650" y="3181350"/>
          <p14:tracePt t="21391" x="4184650" y="3197225"/>
          <p14:tracePt t="21401" x="4168775" y="3221038"/>
          <p14:tracePt t="21407" x="4160838" y="3244850"/>
          <p14:tracePt t="21415" x="4160838" y="3262313"/>
          <p14:tracePt t="21423" x="4160838" y="3278188"/>
          <p14:tracePt t="21432" x="4152900" y="3294063"/>
          <p14:tracePt t="21439" x="4152900" y="3302000"/>
          <p14:tracePt t="21447" x="4152900" y="3325813"/>
          <p14:tracePt t="21455" x="4144963" y="3349625"/>
          <p14:tracePt t="21464" x="4137025" y="3365500"/>
          <p14:tracePt t="21471" x="4137025" y="3381375"/>
          <p14:tracePt t="21479" x="4137025" y="3405188"/>
          <p14:tracePt t="21487" x="4137025" y="3413125"/>
          <p14:tracePt t="21495" x="4137025" y="3436938"/>
          <p14:tracePt t="21503" x="4137025" y="3452813"/>
          <p14:tracePt t="21511" x="4137025" y="3468688"/>
          <p14:tracePt t="21519" x="4137025" y="3484563"/>
          <p14:tracePt t="21528" x="4137025" y="3500438"/>
          <p14:tracePt t="21535" x="4137025" y="3508375"/>
          <p14:tracePt t="21543" x="4137025" y="3532188"/>
          <p14:tracePt t="21551" x="4137025" y="3563938"/>
          <p14:tracePt t="21560" x="4137025" y="3579813"/>
          <p14:tracePt t="21567" x="4137025" y="3605213"/>
          <p14:tracePt t="21575" x="4137025" y="3629025"/>
          <p14:tracePt t="21584" x="4137025" y="3644900"/>
          <p14:tracePt t="21593" x="4137025" y="3668713"/>
          <p14:tracePt t="21598" x="4137025" y="3700463"/>
          <p14:tracePt t="21607" x="4137025" y="3740150"/>
          <p14:tracePt t="21615" x="4137025" y="3763963"/>
          <p14:tracePt t="21626" x="4137025" y="3787775"/>
          <p14:tracePt t="21631" x="4137025" y="3819525"/>
          <p14:tracePt t="21640" x="4137025" y="3851275"/>
          <p14:tracePt t="21647" x="4137025" y="3875088"/>
          <p14:tracePt t="21657" x="4137025" y="3906838"/>
          <p14:tracePt t="21663" x="4137025" y="3930650"/>
          <p14:tracePt t="21671" x="4137025" y="3956050"/>
          <p14:tracePt t="21679" x="4137025" y="3979863"/>
          <p14:tracePt t="21688" x="4137025" y="4003675"/>
          <p14:tracePt t="21695" x="4137025" y="4019550"/>
          <p14:tracePt t="21703" x="4137025" y="4043363"/>
          <p14:tracePt t="21711" x="4137025" y="4059238"/>
          <p14:tracePt t="21719" x="4137025" y="4083050"/>
          <p14:tracePt t="21727" x="4137025" y="4098925"/>
          <p14:tracePt t="21735" x="4137025" y="4114800"/>
          <p14:tracePt t="21743" x="4137025" y="4130675"/>
          <p14:tracePt t="21751" x="4137025" y="4154488"/>
          <p14:tracePt t="21759" x="4137025" y="4170363"/>
          <p14:tracePt t="21767" x="4137025" y="4194175"/>
          <p14:tracePt t="21775" x="4144963" y="4233863"/>
          <p14:tracePt t="21783" x="4152900" y="4257675"/>
          <p14:tracePt t="21791" x="4160838" y="4291013"/>
          <p14:tracePt t="21799" x="4160838" y="4314825"/>
          <p14:tracePt t="21808" x="4168775" y="4346575"/>
          <p14:tracePt t="21815" x="4168775" y="4370388"/>
          <p14:tracePt t="21823" x="4176713" y="4394200"/>
          <p14:tracePt t="21831" x="4192588" y="4425950"/>
          <p14:tracePt t="21840" x="4192588" y="4441825"/>
          <p14:tracePt t="21847" x="4200525" y="4457700"/>
          <p14:tracePt t="21855" x="4200525" y="4473575"/>
          <p14:tracePt t="21863" x="4210050" y="4497388"/>
          <p14:tracePt t="21871" x="4210050" y="4513263"/>
          <p14:tracePt t="21879" x="4210050" y="4537075"/>
          <p14:tracePt t="21887" x="4210050" y="4552950"/>
          <p14:tracePt t="21895" x="4217988" y="4568825"/>
          <p14:tracePt t="21903" x="4217988" y="4584700"/>
          <p14:tracePt t="21911" x="4217988" y="4608513"/>
          <p14:tracePt t="21919" x="4217988" y="4633913"/>
          <p14:tracePt t="21927" x="4217988" y="4665663"/>
          <p14:tracePt t="21935" x="4217988" y="4689475"/>
          <p14:tracePt t="21943" x="4217988" y="4721225"/>
          <p14:tracePt t="21951" x="4217988" y="4752975"/>
          <p14:tracePt t="21959" x="4217988" y="4800600"/>
          <p14:tracePt t="21967" x="4217988" y="4840288"/>
          <p14:tracePt t="21975" x="4225925" y="4895850"/>
          <p14:tracePt t="21984" x="4233863" y="4951413"/>
          <p14:tracePt t="21991" x="4249738" y="5008563"/>
          <p14:tracePt t="21999" x="4265613" y="5064125"/>
          <p14:tracePt t="22007" x="4281488" y="5111750"/>
          <p14:tracePt t="22015" x="4297363" y="5151438"/>
          <p14:tracePt t="22024" x="4305300" y="5191125"/>
          <p14:tracePt t="22031" x="4321175" y="5222875"/>
          <p14:tracePt t="22040" x="4329113" y="5246688"/>
          <p14:tracePt t="22048" x="4337050" y="5278438"/>
          <p14:tracePt t="22055" x="4352925" y="5302250"/>
          <p14:tracePt t="22063" x="4360863" y="5327650"/>
          <p14:tracePt t="22071" x="4360863" y="5335588"/>
          <p14:tracePt t="22081" x="4368800" y="5351463"/>
          <p14:tracePt t="22087" x="4384675" y="5359400"/>
          <p14:tracePt t="22095" x="4384675" y="5375275"/>
          <p14:tracePt t="22103" x="4392613" y="5399088"/>
          <p14:tracePt t="22113" x="4400550" y="5407025"/>
          <p14:tracePt t="22119" x="4408488" y="5414963"/>
          <p14:tracePt t="22127" x="4424363" y="5438775"/>
          <p14:tracePt t="22135" x="4424363" y="5446713"/>
          <p14:tracePt t="22145" x="4424363" y="5454650"/>
          <p14:tracePt t="22151" x="4440238" y="5462588"/>
          <p14:tracePt t="22159" x="4448175" y="5470525"/>
          <p14:tracePt t="22167" x="4456113" y="5470525"/>
          <p14:tracePt t="22176" x="4464050" y="5478463"/>
          <p14:tracePt t="22183" x="4487863" y="5478463"/>
          <p14:tracePt t="22191" x="4503738" y="5478463"/>
          <p14:tracePt t="22199" x="4519613" y="5478463"/>
          <p14:tracePt t="22208" x="4535488" y="5478463"/>
          <p14:tracePt t="22215" x="4559300" y="5478463"/>
          <p14:tracePt t="22224" x="4576763" y="5478463"/>
          <p14:tracePt t="22231" x="4600575" y="5478463"/>
          <p14:tracePt t="22240" x="4632325" y="5478463"/>
          <p14:tracePt t="22247" x="4664075" y="5478463"/>
          <p14:tracePt t="22255" x="4703763" y="5478463"/>
          <p14:tracePt t="22263" x="4727575" y="5478463"/>
          <p14:tracePt t="22271" x="4751388" y="5478463"/>
          <p14:tracePt t="22279" x="4783138" y="5478463"/>
          <p14:tracePt t="22287" x="4806950" y="5478463"/>
          <p14:tracePt t="22295" x="4822825" y="5470525"/>
          <p14:tracePt t="22303" x="4838700" y="5454650"/>
          <p14:tracePt t="22311" x="4870450" y="5438775"/>
          <p14:tracePt t="22319" x="4894263" y="5422900"/>
          <p14:tracePt t="22327" x="4910138" y="5399088"/>
          <p14:tracePt t="22335" x="4933950" y="5383213"/>
          <p14:tracePt t="22343" x="4943475" y="5375275"/>
          <p14:tracePt t="22351" x="4959350" y="5351463"/>
          <p14:tracePt t="22359" x="4975225" y="5335588"/>
          <p14:tracePt t="22367" x="4983163" y="5319713"/>
          <p14:tracePt t="22375" x="4999038" y="5302250"/>
          <p14:tracePt t="22383" x="5014913" y="5278438"/>
          <p14:tracePt t="22391" x="5030788" y="5270500"/>
          <p14:tracePt t="22399" x="5038725" y="5254625"/>
          <p14:tracePt t="22407" x="5054600" y="5230813"/>
          <p14:tracePt t="22415" x="5062538" y="5214938"/>
          <p14:tracePt t="22424" x="5070475" y="5199063"/>
          <p14:tracePt t="22431" x="5078413" y="5183188"/>
          <p14:tracePt t="22440" x="5094288" y="5159375"/>
          <p14:tracePt t="22447" x="5102225" y="5151438"/>
          <p14:tracePt t="22455" x="5102225" y="5135563"/>
          <p14:tracePt t="22463" x="5110163" y="5119688"/>
          <p14:tracePt t="22471" x="5110163" y="5111750"/>
          <p14:tracePt t="22479" x="5118100" y="5103813"/>
          <p14:tracePt t="22487" x="5118100" y="5087938"/>
          <p14:tracePt t="22495" x="5118100" y="5072063"/>
          <p14:tracePt t="22503" x="5118100" y="5064125"/>
          <p14:tracePt t="22511" x="5118100" y="5056188"/>
          <p14:tracePt t="22519" x="5118100" y="5040313"/>
          <p14:tracePt t="22527" x="5118100" y="5032375"/>
          <p14:tracePt t="22535" x="5118100" y="5024438"/>
          <p14:tracePt t="22543" x="5118100" y="5016500"/>
          <p14:tracePt t="22551" x="5118100" y="5000625"/>
          <p14:tracePt t="22567" x="5118100" y="4984750"/>
          <p14:tracePt t="22575" x="5118100" y="4976813"/>
          <p14:tracePt t="22583" x="5118100" y="4959350"/>
          <p14:tracePt t="22591" x="5118100" y="4951413"/>
          <p14:tracePt t="22599" x="5118100" y="4927600"/>
          <p14:tracePt t="22607" x="5118100" y="4919663"/>
          <p14:tracePt t="22615" x="5118100" y="4911725"/>
          <p14:tracePt t="22624" x="5118100" y="4903788"/>
          <p14:tracePt t="22633" x="5102225" y="4887913"/>
          <p14:tracePt t="22640" x="5094288" y="4887913"/>
          <p14:tracePt t="22647" x="5094288" y="4872038"/>
          <p14:tracePt t="22656" x="5086350" y="4872038"/>
          <p14:tracePt t="22665" x="5078413" y="4864100"/>
          <p14:tracePt t="22671" x="5070475" y="4864100"/>
          <p14:tracePt t="22679" x="5046663" y="4848225"/>
          <p14:tracePt t="22687" x="5030788" y="4848225"/>
          <p14:tracePt t="22695" x="5014913" y="4848225"/>
          <p14:tracePt t="22703" x="4975225" y="4840288"/>
          <p14:tracePt t="22711" x="4959350" y="4840288"/>
          <p14:tracePt t="22719" x="4933950" y="4840288"/>
          <p14:tracePt t="22729" x="4902200" y="4840288"/>
          <p14:tracePt t="22735" x="4886325" y="4840288"/>
          <p14:tracePt t="22743" x="4870450" y="4840288"/>
          <p14:tracePt t="22751" x="4846638" y="4840288"/>
          <p14:tracePt t="22759" x="4822825" y="4840288"/>
          <p14:tracePt t="22767" x="4799013" y="4840288"/>
          <p14:tracePt t="22775" x="4775200" y="4840288"/>
          <p14:tracePt t="22783" x="4767263" y="4840288"/>
          <p14:tracePt t="22791" x="4751388" y="4840288"/>
          <p14:tracePt t="22799" x="4727575" y="4840288"/>
          <p14:tracePt t="22807" x="4703763" y="4840288"/>
          <p14:tracePt t="22815" x="4679950" y="4840288"/>
          <p14:tracePt t="22824" x="4664075" y="4840288"/>
          <p14:tracePt t="22831" x="4648200" y="4840288"/>
          <p14:tracePt t="22840" x="4640263" y="4840288"/>
          <p14:tracePt t="22847" x="4608513" y="4840288"/>
          <p14:tracePt t="22855" x="4592638" y="4848225"/>
          <p14:tracePt t="22863" x="4576763" y="4848225"/>
          <p14:tracePt t="22871" x="4551363" y="4848225"/>
          <p14:tracePt t="22879" x="4551363" y="4856163"/>
          <p14:tracePt t="22887" x="4535488" y="4864100"/>
          <p14:tracePt t="22895" x="4511675" y="4879975"/>
          <p14:tracePt t="22903" x="4495800" y="4879975"/>
          <p14:tracePt t="22911" x="4495800" y="4887913"/>
          <p14:tracePt t="22919" x="4487863" y="4903788"/>
          <p14:tracePt t="22927" x="4479925" y="4911725"/>
          <p14:tracePt t="22935" x="4479925" y="4927600"/>
          <p14:tracePt t="22943" x="4479925" y="4951413"/>
          <p14:tracePt t="22951" x="4479925" y="4976813"/>
          <p14:tracePt t="22967" x="4479925" y="5000625"/>
          <p14:tracePt t="22975" x="4479925" y="5016500"/>
          <p14:tracePt t="22983" x="4487863" y="5040313"/>
          <p14:tracePt t="22991" x="4511675" y="5064125"/>
          <p14:tracePt t="22999" x="4551363" y="5095875"/>
          <p14:tracePt t="23007" x="4567238" y="5095875"/>
          <p14:tracePt t="23015" x="4616450" y="5111750"/>
          <p14:tracePt t="23023" x="4632325" y="5119688"/>
          <p14:tracePt t="23031" x="4664075" y="5119688"/>
          <p14:tracePt t="23040" x="4703763" y="5127625"/>
          <p14:tracePt t="23047" x="4759325" y="5135563"/>
          <p14:tracePt t="23055" x="4822825" y="5135563"/>
          <p14:tracePt t="23063" x="4878388" y="5135563"/>
          <p14:tracePt t="23071" x="4933950" y="5135563"/>
          <p14:tracePt t="23079" x="4991100" y="5135563"/>
          <p14:tracePt t="23089" x="5030788" y="5135563"/>
          <p14:tracePt t="23095" x="5062538" y="5135563"/>
          <p14:tracePt t="23103" x="5086350" y="5127625"/>
          <p14:tracePt t="23111" x="5126038" y="5119688"/>
          <p14:tracePt t="23125" x="5157788" y="5103813"/>
          <p14:tracePt t="23127" x="5189538" y="5087938"/>
          <p14:tracePt t="23135" x="5213350" y="5080000"/>
          <p14:tracePt t="23143" x="5237163" y="5072063"/>
          <p14:tracePt t="23152" x="5260975" y="5056188"/>
          <p14:tracePt t="23159" x="5276850" y="5040313"/>
          <p14:tracePt t="23167" x="5300663" y="5032375"/>
          <p14:tracePt t="23175" x="5310188" y="5024438"/>
          <p14:tracePt t="23191" x="5326063" y="5016500"/>
          <p14:tracePt t="23199" x="5334000" y="5008563"/>
          <p14:tracePt t="23216" x="5341938" y="5000625"/>
          <p14:tracePt t="23224" x="5341938" y="4992688"/>
          <p14:tracePt t="23231" x="5349875" y="4992688"/>
          <p14:tracePt t="23239" x="5349875" y="4984750"/>
          <p14:tracePt t="23256" x="5357813" y="4976813"/>
          <p14:tracePt t="23263" x="5357813" y="4967288"/>
          <p14:tracePt t="23271" x="5357813" y="4951413"/>
          <p14:tracePt t="23281" x="5357813" y="4943475"/>
          <p14:tracePt t="23287" x="5357813" y="4927600"/>
          <p14:tracePt t="23295" x="5357813" y="4911725"/>
          <p14:tracePt t="23303" x="5357813" y="4887913"/>
          <p14:tracePt t="23313" x="5357813" y="4879975"/>
          <p14:tracePt t="23319" x="5334000" y="4848225"/>
          <p14:tracePt t="23327" x="5310188" y="4824413"/>
          <p14:tracePt t="23335" x="5276850" y="4808538"/>
          <p14:tracePt t="23344" x="5253038" y="4808538"/>
          <p14:tracePt t="23351" x="5221288" y="4784725"/>
          <p14:tracePt t="23359" x="5197475" y="4776788"/>
          <p14:tracePt t="23367" x="5165725" y="4760913"/>
          <p14:tracePt t="23377" x="5149850" y="4760913"/>
          <p14:tracePt t="23383" x="5118100" y="4745038"/>
          <p14:tracePt t="23391" x="5078413" y="4737100"/>
          <p14:tracePt t="23399" x="5038725" y="4729163"/>
          <p14:tracePt t="23407" x="4991100" y="4721225"/>
          <p14:tracePt t="23415" x="4933950" y="4713288"/>
          <p14:tracePt t="23423" x="4878388" y="4705350"/>
          <p14:tracePt t="23431" x="4822825" y="4697413"/>
          <p14:tracePt t="23441" x="4759325" y="4697413"/>
          <p14:tracePt t="23447" x="4711700" y="4697413"/>
          <p14:tracePt t="23456" x="4656138" y="4697413"/>
          <p14:tracePt t="23463" x="4616450" y="4697413"/>
          <p14:tracePt t="23471" x="4567238" y="4697413"/>
          <p14:tracePt t="23479" x="4527550" y="4697413"/>
          <p14:tracePt t="23487" x="4495800" y="4697413"/>
          <p14:tracePt t="23495" x="4479925" y="4697413"/>
          <p14:tracePt t="23503" x="4464050" y="4697413"/>
          <p14:tracePt t="23515" x="4456113" y="4697413"/>
          <p14:tracePt t="23523" x="4448175" y="4697413"/>
          <p14:tracePt t="23531" x="4432300" y="4697413"/>
          <p14:tracePt t="23540" x="4400550" y="4697413"/>
          <p14:tracePt t="23556" x="4384675" y="4705350"/>
          <p14:tracePt t="23563" x="4360863" y="4729163"/>
          <p14:tracePt t="23574" x="4352925" y="4737100"/>
          <p14:tracePt t="23579" x="4344988" y="4737100"/>
          <p14:tracePt t="23587" x="4321175" y="4752975"/>
          <p14:tracePt t="23595" x="4313238" y="4760913"/>
          <p14:tracePt t="23605" x="4305300" y="4776788"/>
          <p14:tracePt t="23611" x="4297363" y="4792663"/>
          <p14:tracePt t="23627" x="4281488" y="4808538"/>
          <p14:tracePt t="23637" x="4281488" y="4832350"/>
          <p14:tracePt t="23643" x="4281488" y="4848225"/>
          <p14:tracePt t="23651" x="4281488" y="4856163"/>
          <p14:tracePt t="23659" x="4281488" y="4872038"/>
          <p14:tracePt t="23667" x="4281488" y="4879975"/>
          <p14:tracePt t="23675" x="4281488" y="4895850"/>
          <p14:tracePt t="23683" x="4281488" y="4903788"/>
          <p14:tracePt t="23691" x="4281488" y="4919663"/>
          <p14:tracePt t="23701" x="4281488" y="4927600"/>
          <p14:tracePt t="23707" x="4281488" y="4935538"/>
          <p14:tracePt t="23715" x="4281488" y="4943475"/>
          <p14:tracePt t="23724" x="4289425" y="4951413"/>
          <p14:tracePt t="23731" x="4297363" y="4951413"/>
          <p14:tracePt t="23740" x="4313238" y="4959350"/>
          <p14:tracePt t="23747" x="4329113" y="4959350"/>
          <p14:tracePt t="23756" x="4352925" y="4976813"/>
          <p14:tracePt t="23763" x="4384675" y="4976813"/>
          <p14:tracePt t="23771" x="4424363" y="4976813"/>
          <p14:tracePt t="23779" x="4464050" y="4984750"/>
          <p14:tracePt t="23787" x="4487863" y="4984750"/>
          <p14:tracePt t="23795" x="4527550" y="4984750"/>
          <p14:tracePt t="23803" x="4592638" y="4984750"/>
          <p14:tracePt t="23811" x="4672013" y="4984750"/>
          <p14:tracePt t="23819" x="4735513" y="4984750"/>
          <p14:tracePt t="23827" x="4799013" y="4984750"/>
          <p14:tracePt t="23835" x="4862513" y="4984750"/>
          <p14:tracePt t="23843" x="4926013" y="4984750"/>
          <p14:tracePt t="23851" x="4975225" y="4984750"/>
          <p14:tracePt t="23859" x="5022850" y="4984750"/>
          <p14:tracePt t="23867" x="5070475" y="4976813"/>
          <p14:tracePt t="23875" x="5094288" y="4967288"/>
          <p14:tracePt t="23883" x="5118100" y="4967288"/>
          <p14:tracePt t="23891" x="5126038" y="4951413"/>
          <p14:tracePt t="23899" x="5149850" y="4927600"/>
          <p14:tracePt t="23907" x="5157788" y="4911725"/>
          <p14:tracePt t="23915" x="5165725" y="4895850"/>
          <p14:tracePt t="23923" x="5173663" y="4879975"/>
          <p14:tracePt t="23931" x="5173663" y="4856163"/>
          <p14:tracePt t="23940" x="5181600" y="4816475"/>
          <p14:tracePt t="23947" x="5181600" y="4800600"/>
          <p14:tracePt t="23959" x="5189538" y="4776788"/>
          <p14:tracePt t="23963" x="5189538" y="4752975"/>
          <p14:tracePt t="23971" x="5189538" y="4729163"/>
          <p14:tracePt t="23979" x="5189538" y="4713288"/>
          <p14:tracePt t="23987" x="5189538" y="4689475"/>
          <p14:tracePt t="24003" x="5189538" y="4681538"/>
          <p14:tracePt t="24011" x="5189538" y="4665663"/>
          <p14:tracePt t="24019" x="5189538" y="4657725"/>
          <p14:tracePt t="24028" x="5189538" y="4649788"/>
          <p14:tracePt t="24035" x="5189538" y="4641850"/>
          <p14:tracePt t="24043" x="5189538" y="4633913"/>
          <p14:tracePt t="24051" x="5181600" y="4624388"/>
          <p14:tracePt t="24061" x="5149850" y="4608513"/>
          <p14:tracePt t="24066" x="5141913" y="4592638"/>
          <p14:tracePt t="24075" x="5126038" y="4592638"/>
          <p14:tracePt t="24083" x="5110163" y="4592638"/>
          <p14:tracePt t="24093" x="5086350" y="4584700"/>
          <p14:tracePt t="24099" x="5070475" y="4576763"/>
          <p14:tracePt t="24107" x="5054600" y="4576763"/>
          <p14:tracePt t="24115" x="5030788" y="4568825"/>
          <p14:tracePt t="24125" x="5014913" y="4560888"/>
          <p14:tracePt t="24131" x="4983163" y="4552950"/>
          <p14:tracePt t="24140" x="4951413" y="4545013"/>
          <p14:tracePt t="24147" x="4926013" y="4545013"/>
          <p14:tracePt t="24158" x="4894263" y="4545013"/>
          <p14:tracePt t="24163" x="4854575" y="4545013"/>
          <p14:tracePt t="24171" x="4822825" y="4545013"/>
          <p14:tracePt t="24179" x="4799013" y="4545013"/>
          <p14:tracePt t="24187" x="4775200" y="4545013"/>
          <p14:tracePt t="24195" x="4743450" y="4545013"/>
          <p14:tracePt t="24203" x="4711700" y="4545013"/>
          <p14:tracePt t="24211" x="4664075" y="4545013"/>
          <p14:tracePt t="24219" x="4624388" y="4545013"/>
          <p14:tracePt t="24227" x="4592638" y="4545013"/>
          <p14:tracePt t="24235" x="4551363" y="4545013"/>
          <p14:tracePt t="24243" x="4543425" y="4545013"/>
          <p14:tracePt t="24251" x="4527550" y="4552950"/>
          <p14:tracePt t="24259" x="4511675" y="4560888"/>
          <p14:tracePt t="24267" x="4495800" y="4568825"/>
          <p14:tracePt t="24275" x="4487863" y="4576763"/>
          <p14:tracePt t="24283" x="4479925" y="4592638"/>
          <p14:tracePt t="24291" x="4471988" y="4600575"/>
          <p14:tracePt t="24299" x="4456113" y="4608513"/>
          <p14:tracePt t="24307" x="4448175" y="4616450"/>
          <p14:tracePt t="24315" x="4440238" y="4641850"/>
          <p14:tracePt t="24323" x="4432300" y="4657725"/>
          <p14:tracePt t="24331" x="4424363" y="4673600"/>
          <p14:tracePt t="24340" x="4408488" y="4697413"/>
          <p14:tracePt t="24347" x="4408488" y="4713288"/>
          <p14:tracePt t="24356" x="4408488" y="4737100"/>
          <p14:tracePt t="24363" x="4408488" y="4760913"/>
          <p14:tracePt t="24372" x="4408488" y="4776788"/>
          <p14:tracePt t="24379" x="4408488" y="4792663"/>
          <p14:tracePt t="24387" x="4408488" y="4808538"/>
          <p14:tracePt t="24403" x="4408488" y="4824413"/>
          <p14:tracePt t="24427" x="4408488" y="4832350"/>
          <p14:tracePt t="24435" x="4416425" y="4848225"/>
          <p14:tracePt t="24443" x="4440238" y="4856163"/>
          <p14:tracePt t="24451" x="4464050" y="4872038"/>
          <p14:tracePt t="24459" x="4479925" y="4872038"/>
          <p14:tracePt t="24467" x="4511675" y="4879975"/>
          <p14:tracePt t="24475" x="4535488" y="4887913"/>
          <p14:tracePt t="24483" x="4576763" y="4903788"/>
          <p14:tracePt t="24491" x="4600575" y="4903788"/>
          <p14:tracePt t="24499" x="4640263" y="4911725"/>
          <p14:tracePt t="24507" x="4664075" y="4911725"/>
          <p14:tracePt t="24516" x="4687888" y="4911725"/>
          <p14:tracePt t="24523" x="4719638" y="4911725"/>
          <p14:tracePt t="24531" x="4751388" y="4911725"/>
          <p14:tracePt t="24539" x="4799013" y="4911725"/>
          <p14:tracePt t="24547" x="4806950" y="4911725"/>
          <p14:tracePt t="24556" x="4830763" y="4911725"/>
          <p14:tracePt t="24563" x="4854575" y="4911725"/>
          <p14:tracePt t="24572" x="4878388" y="4911725"/>
          <p14:tracePt t="24580" x="4910138" y="4911725"/>
          <p14:tracePt t="24587" x="4943475" y="4911725"/>
          <p14:tracePt t="24595" x="4975225" y="4911725"/>
          <p14:tracePt t="24603" x="5022850" y="4919663"/>
          <p14:tracePt t="24612" x="5062538" y="4927600"/>
          <p14:tracePt t="24619" x="5110163" y="4927600"/>
          <p14:tracePt t="24627" x="5149850" y="4927600"/>
          <p14:tracePt t="24635" x="5181600" y="4927600"/>
          <p14:tracePt t="24644" x="5229225" y="4927600"/>
          <p14:tracePt t="24651" x="5237163" y="4927600"/>
          <p14:tracePt t="24659" x="5253038" y="4927600"/>
          <p14:tracePt t="24667" x="5268913" y="4927600"/>
          <p14:tracePt t="24677" x="5284788" y="4903788"/>
          <p14:tracePt t="24691" x="5310188" y="4887913"/>
          <p14:tracePt t="24699" x="5318125" y="4887913"/>
          <p14:tracePt t="24715" x="5318125" y="4879975"/>
          <p14:tracePt t="24747" x="5318125" y="4864100"/>
          <p14:tracePt t="24755" x="5318125" y="4856163"/>
          <p14:tracePt t="24763" x="5318125" y="4848225"/>
          <p14:tracePt t="24773" x="5318125" y="4816475"/>
          <p14:tracePt t="24779" x="5300663" y="4792663"/>
          <p14:tracePt t="24787" x="5276850" y="4776788"/>
          <p14:tracePt t="24795" x="5245100" y="4745038"/>
          <p14:tracePt t="24803" x="5221288" y="4737100"/>
          <p14:tracePt t="24811" x="5189538" y="4713288"/>
          <p14:tracePt t="24819" x="5173663" y="4705350"/>
          <p14:tracePt t="24827" x="5133975" y="4681538"/>
          <p14:tracePt t="24835" x="5070475" y="4657725"/>
          <p14:tracePt t="24843" x="5006975" y="4641850"/>
          <p14:tracePt t="24851" x="4933950" y="4624388"/>
          <p14:tracePt t="24859" x="4854575" y="4608513"/>
          <p14:tracePt t="24867" x="4791075" y="4600575"/>
          <p14:tracePt t="24875" x="4727575" y="4592638"/>
          <p14:tracePt t="24883" x="4672013" y="4584700"/>
          <p14:tracePt t="24891" x="4616450" y="4584700"/>
          <p14:tracePt t="24899" x="4576763" y="4584700"/>
          <p14:tracePt t="24907" x="4543425" y="4584700"/>
          <p14:tracePt t="24915" x="4519613" y="4584700"/>
          <p14:tracePt t="24923" x="4503738" y="4584700"/>
          <p14:tracePt t="24931" x="4495800" y="4592638"/>
          <p14:tracePt t="24939" x="4495800" y="4600575"/>
          <p14:tracePt t="24947" x="4464050" y="4608513"/>
          <p14:tracePt t="24956" x="4464050" y="4616450"/>
          <p14:tracePt t="24963" x="4456113" y="4624388"/>
          <p14:tracePt t="24972" x="4448175" y="4633913"/>
          <p14:tracePt t="24979" x="4440238" y="4649788"/>
          <p14:tracePt t="24987" x="4440238" y="4657725"/>
          <p14:tracePt t="24995" x="4432300" y="4673600"/>
          <p14:tracePt t="25003" x="4424363" y="4697413"/>
          <p14:tracePt t="25011" x="4424363" y="4713288"/>
          <p14:tracePt t="25019" x="4424363" y="4721225"/>
          <p14:tracePt t="25027" x="4424363" y="4745038"/>
          <p14:tracePt t="25035" x="4424363" y="4752975"/>
          <p14:tracePt t="25043" x="4424363" y="4768850"/>
          <p14:tracePt t="25059" x="4424363" y="4776788"/>
          <p14:tracePt t="25100" x="4424363" y="4792663"/>
          <p14:tracePt t="25107" x="4424363" y="4800600"/>
          <p14:tracePt t="25115" x="4424363" y="4808538"/>
          <p14:tracePt t="25123" x="4424363" y="4816475"/>
          <p14:tracePt t="25132" x="4432300" y="4816475"/>
          <p14:tracePt t="25139" x="4456113" y="4824413"/>
          <p14:tracePt t="25147" x="4479925" y="4840288"/>
          <p14:tracePt t="25156" x="4511675" y="4848225"/>
          <p14:tracePt t="25165" x="4559300" y="4864100"/>
          <p14:tracePt t="25171" x="4616450" y="4879975"/>
          <p14:tracePt t="25179" x="4695825" y="4911725"/>
          <p14:tracePt t="25187" x="4759325" y="4927600"/>
          <p14:tracePt t="25197" x="4830763" y="4935538"/>
          <p14:tracePt t="25203" x="4902200" y="4943475"/>
          <p14:tracePt t="25211" x="4967288" y="4951413"/>
          <p14:tracePt t="25219" x="5038725" y="4951413"/>
          <p14:tracePt t="25229" x="5102225" y="4951413"/>
          <p14:tracePt t="25235" x="5157788" y="4951413"/>
          <p14:tracePt t="25243" x="5213350" y="4951413"/>
          <p14:tracePt t="25251" x="5260975" y="4951413"/>
          <p14:tracePt t="25261" x="5310188" y="4951413"/>
          <p14:tracePt t="25267" x="5341938" y="4951413"/>
          <p14:tracePt t="25275" x="5365750" y="4951413"/>
          <p14:tracePt t="25283" x="5381625" y="4951413"/>
          <p14:tracePt t="25291" x="5405438" y="4943475"/>
          <p14:tracePt t="25299" x="5413375" y="4935538"/>
          <p14:tracePt t="25307" x="5413375" y="4927600"/>
          <p14:tracePt t="25315" x="5429250" y="4919663"/>
          <p14:tracePt t="25323" x="5445125" y="4895850"/>
          <p14:tracePt t="25331" x="5453063" y="4879975"/>
          <p14:tracePt t="25347" x="5461000" y="4864100"/>
          <p14:tracePt t="25356" x="5461000" y="4856163"/>
          <p14:tracePt t="25363" x="5461000" y="4848225"/>
          <p14:tracePt t="25372" x="5461000" y="4840288"/>
          <p14:tracePt t="25387" x="5461000" y="4832350"/>
          <p14:tracePt t="25419" x="5461000" y="4816475"/>
          <p14:tracePt t="25435" x="5461000" y="4808538"/>
          <p14:tracePt t="25443" x="5461000" y="4800600"/>
          <p14:tracePt t="25451" x="5453063" y="4792663"/>
          <p14:tracePt t="25459" x="5437188" y="4784725"/>
          <p14:tracePt t="25467" x="5413375" y="4776788"/>
          <p14:tracePt t="25475" x="5389563" y="4776788"/>
          <p14:tracePt t="25483" x="5373688" y="4776788"/>
          <p14:tracePt t="25491" x="5341938" y="4768850"/>
          <p14:tracePt t="25499" x="5326063" y="4768850"/>
          <p14:tracePt t="25507" x="5292725" y="4760913"/>
          <p14:tracePt t="25515" x="5237163" y="4752975"/>
          <p14:tracePt t="25523" x="5181600" y="4752975"/>
          <p14:tracePt t="25531" x="5118100" y="4752975"/>
          <p14:tracePt t="25539" x="5054600" y="4752975"/>
          <p14:tracePt t="25547" x="4999038" y="4745038"/>
          <p14:tracePt t="25557" x="4951413" y="4745038"/>
          <p14:tracePt t="25563" x="4902200" y="4745038"/>
          <p14:tracePt t="25572" x="4894263" y="4745038"/>
          <p14:tracePt t="25579" x="4878388" y="4745038"/>
          <p14:tracePt t="25588" x="4870450" y="4745038"/>
          <p14:tracePt t="25595" x="4846638" y="4745038"/>
          <p14:tracePt t="25603" x="4830763" y="4745038"/>
          <p14:tracePt t="25611" x="4814888" y="4752975"/>
          <p14:tracePt t="25619" x="4806950" y="4760913"/>
          <p14:tracePt t="25627" x="4775200" y="4776788"/>
          <p14:tracePt t="25635" x="4759325" y="4792663"/>
          <p14:tracePt t="25643" x="4743450" y="4816475"/>
          <p14:tracePt t="25653" x="4735513" y="4824413"/>
          <p14:tracePt t="25659" x="4719638" y="4832350"/>
          <p14:tracePt t="25667" x="4711700" y="4840288"/>
          <p14:tracePt t="25675" x="4711700" y="4848225"/>
          <p14:tracePt t="25684" x="4703763" y="4856163"/>
          <p14:tracePt t="25691" x="4695825" y="4872038"/>
          <p14:tracePt t="25707" x="4695825" y="4879975"/>
          <p14:tracePt t="25771" x="4695825" y="4887913"/>
          <p14:tracePt t="25781" x="4695825" y="4895850"/>
          <p14:tracePt t="25786" x="4703763" y="4911725"/>
          <p14:tracePt t="25795" x="4703763" y="4919663"/>
          <p14:tracePt t="25802" x="4719638" y="4927600"/>
          <p14:tracePt t="25811" x="4751388" y="4943475"/>
          <p14:tracePt t="25819" x="4775200" y="4951413"/>
          <p14:tracePt t="25827" x="4806950" y="4976813"/>
          <p14:tracePt t="25835" x="4822825" y="4984750"/>
          <p14:tracePt t="25843" x="4846638" y="4984750"/>
          <p14:tracePt t="25851" x="4870450" y="5000625"/>
          <p14:tracePt t="25858" x="4910138" y="5016500"/>
          <p14:tracePt t="25866" x="4951413" y="5024438"/>
          <p14:tracePt t="25874" x="4999038" y="5040313"/>
          <p14:tracePt t="25882" x="5054600" y="5048250"/>
          <p14:tracePt t="25890" x="5094288" y="5048250"/>
          <p14:tracePt t="25899" x="5141913" y="5048250"/>
          <p14:tracePt t="25906" x="5189538" y="5048250"/>
          <p14:tracePt t="25914" x="5237163" y="5048250"/>
          <p14:tracePt t="25923" x="5276850" y="5048250"/>
          <p14:tracePt t="25930" x="5326063" y="5048250"/>
          <p14:tracePt t="25938" x="5349875" y="5048250"/>
          <p14:tracePt t="25946" x="5357813" y="5040313"/>
          <p14:tracePt t="25954" x="5381625" y="5032375"/>
          <p14:tracePt t="25974" x="5397500" y="5016500"/>
          <p14:tracePt t="25986" x="5397500" y="5008563"/>
          <p14:tracePt t="25995" x="5397500" y="5000625"/>
          <p14:tracePt t="26003" x="5397500" y="4992688"/>
          <p14:tracePt t="26010" x="5397500" y="4984750"/>
          <p14:tracePt t="26059" x="5397500" y="4976813"/>
          <p14:tracePt t="26066" x="5389563" y="4976813"/>
          <p14:tracePt t="26074" x="5373688" y="4959350"/>
          <p14:tracePt t="26091" x="5365750" y="4943475"/>
          <p14:tracePt t="26099" x="5357813" y="4943475"/>
          <p14:tracePt t="26397" x="5349875" y="4943475"/>
          <p14:tracePt t="26419" x="5334000" y="4943475"/>
          <p14:tracePt t="26429" x="5318125" y="4943475"/>
          <p14:tracePt t="26435" x="5300663" y="4943475"/>
          <p14:tracePt t="26443" x="5284788" y="4943475"/>
          <p14:tracePt t="26451" x="5268913" y="4943475"/>
          <p14:tracePt t="26467" x="5253038" y="4943475"/>
          <p14:tracePt t="26539" x="5221288" y="4943475"/>
          <p14:tracePt t="26560" x="5197475" y="4935538"/>
          <p14:tracePt t="26567" x="5165725" y="4911725"/>
          <p14:tracePt t="26583" x="5157788" y="4903788"/>
          <p14:tracePt t="26592" x="5141913" y="4895850"/>
          <p14:tracePt t="26599" x="5126038" y="4887913"/>
          <p14:tracePt t="26607" x="5118100" y="4887913"/>
          <p14:tracePt t="26615" x="5110163" y="4887913"/>
          <p14:tracePt t="26623" x="5102225" y="4879975"/>
          <p14:tracePt t="26631" x="5094288" y="4879975"/>
          <p14:tracePt t="26655" x="5078413" y="4879975"/>
          <p14:tracePt t="26670" x="5070475" y="4879975"/>
          <p14:tracePt t="26678" x="5062538" y="4879975"/>
          <p14:tracePt t="26687" x="5038725" y="4879975"/>
          <p14:tracePt t="26694" x="5030788" y="4879975"/>
          <p14:tracePt t="26702" x="5014913" y="4879975"/>
          <p14:tracePt t="26710" x="5006975" y="4879975"/>
          <p14:tracePt t="26718" x="4975225" y="4879975"/>
          <p14:tracePt t="26726" x="4959350" y="4879975"/>
          <p14:tracePt t="26734" x="4933950" y="4879975"/>
          <p14:tracePt t="26742" x="4902200" y="4879975"/>
          <p14:tracePt t="26750" x="4870450" y="4879975"/>
          <p14:tracePt t="26758" x="4838700" y="4879975"/>
          <p14:tracePt t="26766" x="4814888" y="4879975"/>
          <p14:tracePt t="26774" x="4791075" y="4879975"/>
          <p14:tracePt t="26782" x="4775200" y="4879975"/>
          <p14:tracePt t="26790" x="4751388" y="4879975"/>
          <p14:tracePt t="26798" x="4735513" y="4879975"/>
          <p14:tracePt t="26806" x="4711700" y="4879975"/>
          <p14:tracePt t="26814" x="4703763" y="4879975"/>
          <p14:tracePt t="26822" x="4672013" y="4879975"/>
          <p14:tracePt t="26830" x="4656138" y="4879975"/>
          <p14:tracePt t="26838" x="4632325" y="4879975"/>
          <p14:tracePt t="26846" x="4616450" y="4879975"/>
          <p14:tracePt t="26854" x="4592638" y="4872038"/>
          <p14:tracePt t="26862" x="4551363" y="4864100"/>
          <p14:tracePt t="26871" x="4519613" y="4856163"/>
          <p14:tracePt t="26878" x="4503738" y="4840288"/>
          <p14:tracePt t="26887" x="4479925" y="4816475"/>
          <p14:tracePt t="26894" x="4471988" y="4800600"/>
          <p14:tracePt t="26902" x="4464050" y="4784725"/>
          <p14:tracePt t="26910" x="4456113" y="4768850"/>
          <p14:tracePt t="26918" x="4448175" y="4729163"/>
          <p14:tracePt t="26926" x="4440238" y="4681538"/>
          <p14:tracePt t="26934" x="4424363" y="4633913"/>
          <p14:tracePt t="26954" x="4424363" y="4592638"/>
          <p14:tracePt t="26958" x="4424363" y="4552950"/>
          <p14:tracePt t="26966" x="4424363" y="4497388"/>
          <p14:tracePt t="26974" x="4424363" y="4433888"/>
          <p14:tracePt t="26982" x="4424363" y="4362450"/>
          <p14:tracePt t="26990" x="4424363" y="4291013"/>
          <p14:tracePt t="26998" x="4424363" y="4194175"/>
          <p14:tracePt t="27006" x="4424363" y="4090988"/>
          <p14:tracePt t="27015" x="4424363" y="3979863"/>
          <p14:tracePt t="27022" x="4424363" y="3883025"/>
          <p14:tracePt t="27030" x="4424363" y="3803650"/>
          <p14:tracePt t="27038" x="4424363" y="3724275"/>
          <p14:tracePt t="27047" x="4440238" y="3660775"/>
          <p14:tracePt t="27054" x="4456113" y="3605213"/>
          <p14:tracePt t="27063" x="4479925" y="3548063"/>
          <p14:tracePt t="27071" x="4503738" y="3492500"/>
          <p14:tracePt t="27078" x="4527550" y="3444875"/>
          <p14:tracePt t="27087" x="4567238" y="3389313"/>
          <p14:tracePt t="27094" x="4600575" y="3349625"/>
          <p14:tracePt t="27102" x="4648200" y="3286125"/>
          <p14:tracePt t="27112" x="4703763" y="3228975"/>
          <p14:tracePt t="27118" x="4759325" y="3157538"/>
          <p14:tracePt t="27126" x="4814888" y="3101975"/>
          <p14:tracePt t="27134" x="4870450" y="3038475"/>
          <p14:tracePt t="27143" x="4926013" y="2982913"/>
          <p14:tracePt t="27150" x="4967288" y="2919413"/>
          <p14:tracePt t="27158" x="5006975" y="2862263"/>
          <p14:tracePt t="27166" x="5038725" y="2814638"/>
          <p14:tracePt t="27174" x="5062538" y="2767013"/>
          <p14:tracePt t="27182" x="5070475" y="2735263"/>
          <p14:tracePt t="27190" x="5078413" y="2711450"/>
          <p14:tracePt t="27198" x="5078413" y="2687638"/>
          <p14:tracePt t="27207" x="5078413" y="2663825"/>
          <p14:tracePt t="27214" x="5078413" y="2632075"/>
          <p14:tracePt t="27222" x="5078413" y="2616200"/>
          <p14:tracePt t="27246" x="5078413" y="2600325"/>
          <p14:tracePt t="27254" x="5070475" y="2592388"/>
          <p14:tracePt t="27273" x="5062538" y="2584450"/>
          <p14:tracePt t="27279" x="5046663" y="2576513"/>
          <p14:tracePt t="27311" x="5030788" y="2576513"/>
          <p14:tracePt t="27319" x="5030788" y="2566988"/>
          <p14:tracePt t="27327" x="5022850" y="2566988"/>
          <p14:tracePt t="27335" x="5006975" y="2566988"/>
          <p14:tracePt t="27343" x="4991100" y="2566988"/>
          <p14:tracePt t="27351" x="4983163" y="2566988"/>
          <p14:tracePt t="27527" x="4991100" y="2584450"/>
          <p14:tracePt t="27535" x="4991100" y="2600325"/>
          <p14:tracePt t="27543" x="4991100" y="2616200"/>
          <p14:tracePt t="27551" x="4991100" y="2640013"/>
          <p14:tracePt t="27559" x="4991100" y="2671763"/>
          <p14:tracePt t="27567" x="4999038" y="2719388"/>
          <p14:tracePt t="27575" x="5006975" y="2759075"/>
          <p14:tracePt t="27583" x="5014913" y="2814638"/>
          <p14:tracePt t="27591" x="5022850" y="2862263"/>
          <p14:tracePt t="27600" x="5030788" y="2901950"/>
          <p14:tracePt t="27607" x="5038725" y="2951163"/>
          <p14:tracePt t="27615" x="5038725" y="2974975"/>
          <p14:tracePt t="27623" x="5046663" y="2998788"/>
          <p14:tracePt t="27632" x="5046663" y="3014663"/>
          <p14:tracePt t="27639" x="5046663" y="3038475"/>
          <p14:tracePt t="27647" x="5046663" y="3046413"/>
          <p14:tracePt t="27742" x="5046663" y="3062288"/>
          <p14:tracePt t="27759" x="5030788" y="3070225"/>
          <p14:tracePt t="27766" x="5006975" y="3070225"/>
          <p14:tracePt t="27774" x="4983163" y="3070225"/>
          <p14:tracePt t="27782" x="4951413" y="3070225"/>
          <p14:tracePt t="27790" x="4918075" y="3078163"/>
          <p14:tracePt t="27798" x="4886325" y="3078163"/>
          <p14:tracePt t="27806" x="4854575" y="3078163"/>
          <p14:tracePt t="27814" x="4814888" y="3094038"/>
          <p14:tracePt t="27822" x="4799013" y="3094038"/>
          <p14:tracePt t="27830" x="4783138" y="3094038"/>
          <p14:tracePt t="27838" x="4759325" y="3094038"/>
          <p14:tracePt t="27847" x="4743450" y="3094038"/>
          <p14:tracePt t="27854" x="4727575" y="3094038"/>
          <p14:tracePt t="27870" x="4711700" y="3094038"/>
          <p14:tracePt t="27878" x="4703763" y="3094038"/>
          <p14:tracePt t="27887" x="4679950" y="3094038"/>
          <p14:tracePt t="27894" x="4656138" y="3094038"/>
          <p14:tracePt t="27903" x="4632325" y="3094038"/>
          <p14:tracePt t="27910" x="4608513" y="3094038"/>
          <p14:tracePt t="27918" x="4576763" y="3094038"/>
          <p14:tracePt t="27926" x="4551363" y="3094038"/>
          <p14:tracePt t="27934" x="4519613" y="3094038"/>
          <p14:tracePt t="27942" x="4503738" y="3094038"/>
          <p14:tracePt t="27950" x="4471988" y="3078163"/>
          <p14:tracePt t="27970" x="4448175" y="3078163"/>
          <p14:tracePt t="27982" x="4440238" y="3070225"/>
          <p14:tracePt t="27990" x="4424363" y="3070225"/>
          <p14:tracePt t="27998" x="4416425" y="3070225"/>
          <p14:tracePt t="28014" x="4400550" y="3070225"/>
          <p14:tracePt t="28022" x="4384675" y="3070225"/>
          <p14:tracePt t="28030" x="4376738" y="3070225"/>
          <p14:tracePt t="28038" x="4368800" y="3070225"/>
          <p14:tracePt t="28046" x="4352925" y="3070225"/>
          <p14:tracePt t="28054" x="4352925" y="3078163"/>
          <p14:tracePt t="28062" x="4337050" y="3086100"/>
          <p14:tracePt t="28070" x="4329113" y="3094038"/>
          <p14:tracePt t="28078" x="4321175" y="3094038"/>
          <p14:tracePt t="28087" x="4313238" y="3101975"/>
          <p14:tracePt t="28094" x="4305300" y="3101975"/>
          <p14:tracePt t="28103" x="4297363" y="3109913"/>
          <p14:tracePt t="28110" x="4281488" y="3117850"/>
          <p14:tracePt t="28118" x="4265613" y="3125788"/>
          <p14:tracePt t="28127" x="4265613" y="3133725"/>
          <p14:tracePt t="28134" x="4257675" y="3141663"/>
          <p14:tracePt t="28142" x="4241800" y="3157538"/>
          <p14:tracePt t="28150" x="4233863" y="3165475"/>
          <p14:tracePt t="28158" x="4225925" y="3173413"/>
          <p14:tracePt t="28166" x="4210050" y="3197225"/>
          <p14:tracePt t="28174" x="4200525" y="3205163"/>
          <p14:tracePt t="28182" x="4176713" y="3228975"/>
          <p14:tracePt t="28190" x="4176713" y="3244850"/>
          <p14:tracePt t="28206" x="4168775" y="3262313"/>
          <p14:tracePt t="28215" x="4160838" y="3286125"/>
          <p14:tracePt t="28223" x="4160838" y="3294063"/>
          <p14:tracePt t="28230" x="4152900" y="3317875"/>
          <p14:tracePt t="28238" x="4152900" y="3325813"/>
          <p14:tracePt t="28248" x="4152900" y="3341688"/>
          <p14:tracePt t="28255" x="4152900" y="3357563"/>
          <p14:tracePt t="28263" x="4144963" y="3381375"/>
          <p14:tracePt t="28271" x="4144963" y="3405188"/>
          <p14:tracePt t="28280" x="4144963" y="3421063"/>
          <p14:tracePt t="28287" x="4144963" y="3452813"/>
          <p14:tracePt t="28295" x="4144963" y="3468688"/>
          <p14:tracePt t="28303" x="4137025" y="3492500"/>
          <p14:tracePt t="28312" x="4137025" y="3524250"/>
          <p14:tracePt t="28319" x="4137025" y="3548063"/>
          <p14:tracePt t="28327" x="4137025" y="3563938"/>
          <p14:tracePt t="28335" x="4137025" y="3579813"/>
          <p14:tracePt t="28344" x="4137025" y="3605213"/>
          <p14:tracePt t="28351" x="4137025" y="3629025"/>
          <p14:tracePt t="28359" x="4137025" y="3652838"/>
          <p14:tracePt t="28367" x="4137025" y="3676650"/>
          <p14:tracePt t="28375" x="4137025" y="3700463"/>
          <p14:tracePt t="28383" x="4137025" y="3716338"/>
          <p14:tracePt t="28391" x="4137025" y="3740150"/>
          <p14:tracePt t="28399" x="4137025" y="3748088"/>
          <p14:tracePt t="28407" x="4137025" y="3756025"/>
          <p14:tracePt t="28415" x="4137025" y="3771900"/>
          <p14:tracePt t="28423" x="4137025" y="3787775"/>
          <p14:tracePt t="28439" x="4137025" y="3795713"/>
          <p14:tracePt t="28447" x="4137025" y="3811588"/>
          <p14:tracePt t="28455" x="4137025" y="3827463"/>
          <p14:tracePt t="28463" x="4137025" y="3843338"/>
          <p14:tracePt t="28471" x="4137025" y="3867150"/>
          <p14:tracePt t="28479" x="4137025" y="3890963"/>
          <p14:tracePt t="28487" x="4137025" y="3914775"/>
          <p14:tracePt t="28495" x="4144963" y="3948113"/>
          <p14:tracePt t="28503" x="4152900" y="3979863"/>
          <p14:tracePt t="28511" x="4152900" y="4011613"/>
          <p14:tracePt t="28519" x="4152900" y="4051300"/>
          <p14:tracePt t="28527" x="4152900" y="4083050"/>
          <p14:tracePt t="28535" x="4152900" y="4106863"/>
          <p14:tracePt t="28543" x="4160838" y="4138613"/>
          <p14:tracePt t="28551" x="4160838" y="4162425"/>
          <p14:tracePt t="28559" x="4160838" y="4194175"/>
          <p14:tracePt t="28567" x="4160838" y="4217988"/>
          <p14:tracePt t="28575" x="4160838" y="4249738"/>
          <p14:tracePt t="28583" x="4168775" y="4273550"/>
          <p14:tracePt t="28591" x="4176713" y="4306888"/>
          <p14:tracePt t="28599" x="4176713" y="4346575"/>
          <p14:tracePt t="28607" x="4184650" y="4378325"/>
          <p14:tracePt t="28615" x="4184650" y="4418013"/>
          <p14:tracePt t="28623" x="4184650" y="4441825"/>
          <p14:tracePt t="28631" x="4192588" y="4465638"/>
          <p14:tracePt t="28639" x="4192588" y="4505325"/>
          <p14:tracePt t="28647" x="4192588" y="4529138"/>
          <p14:tracePt t="28655" x="4200525" y="4552950"/>
          <p14:tracePt t="28663" x="4210050" y="4568825"/>
          <p14:tracePt t="28671" x="4210050" y="4584700"/>
          <p14:tracePt t="28679" x="4217988" y="4608513"/>
          <p14:tracePt t="28687" x="4217988" y="4616450"/>
          <p14:tracePt t="28695" x="4225925" y="4633913"/>
          <p14:tracePt t="28705" x="4233863" y="4657725"/>
          <p14:tracePt t="28711" x="4241800" y="4665663"/>
          <p14:tracePt t="28719" x="4249738" y="4681538"/>
          <p14:tracePt t="28726" x="4265613" y="4705350"/>
          <p14:tracePt t="28735" x="4281488" y="4713288"/>
          <p14:tracePt t="28742" x="4297363" y="4729163"/>
          <p14:tracePt t="28750" x="4305300" y="4737100"/>
          <p14:tracePt t="28758" x="4329113" y="4752975"/>
          <p14:tracePt t="28766" x="4337050" y="4760913"/>
          <p14:tracePt t="28774" x="4344988" y="4768850"/>
          <p14:tracePt t="28782" x="4352925" y="4768850"/>
          <p14:tracePt t="28790" x="4352925" y="4776788"/>
          <p14:tracePt t="28798" x="4360863" y="4776788"/>
          <p14:tracePt t="28831" x="4368800" y="4784725"/>
          <p14:tracePt t="28838" x="4384675" y="4784725"/>
          <p14:tracePt t="28846" x="4384675" y="4792663"/>
          <p14:tracePt t="28854" x="4392613" y="4792663"/>
          <p14:tracePt t="28878" x="4408488" y="4792663"/>
          <p14:tracePt t="28910" x="4416425" y="4792663"/>
          <p14:tracePt t="28918" x="4424363" y="4792663"/>
          <p14:tracePt t="28927" x="4432300" y="4792663"/>
          <p14:tracePt t="28934" x="4440238" y="4792663"/>
          <p14:tracePt t="29039" x="4448175" y="4800600"/>
          <p14:tracePt t="29103" x="4456113" y="4808538"/>
          <p14:tracePt t="29111" x="4456113" y="4816475"/>
          <p14:tracePt t="29120" x="4464050" y="4824413"/>
          <p14:tracePt t="29127" x="4471988" y="4832350"/>
          <p14:tracePt t="29135" x="4487863" y="4848225"/>
          <p14:tracePt t="29143" x="4503738" y="4864100"/>
          <p14:tracePt t="29151" x="4511675" y="4872038"/>
          <p14:tracePt t="29159" x="4535488" y="4887913"/>
          <p14:tracePt t="29167" x="4559300" y="4895850"/>
          <p14:tracePt t="29175" x="4584700" y="4919663"/>
          <p14:tracePt t="29183" x="4608513" y="4935538"/>
          <p14:tracePt t="29191" x="4624388" y="4943475"/>
          <p14:tracePt t="29199" x="4640263" y="4951413"/>
          <p14:tracePt t="29207" x="4656138" y="4959350"/>
          <p14:tracePt t="29215" x="4672013" y="4967288"/>
          <p14:tracePt t="29223" x="4695825" y="4984750"/>
          <p14:tracePt t="29231" x="4703763" y="4984750"/>
          <p14:tracePt t="29239" x="4719638" y="4992688"/>
          <p14:tracePt t="29247" x="4735513" y="5000625"/>
          <p14:tracePt t="29255" x="4743450" y="5000625"/>
          <p14:tracePt t="29263" x="4759325" y="5000625"/>
          <p14:tracePt t="29271" x="4775200" y="5000625"/>
          <p14:tracePt t="29279" x="4791075" y="5000625"/>
          <p14:tracePt t="29288" x="4814888" y="5008563"/>
          <p14:tracePt t="29295" x="4822825" y="5008563"/>
          <p14:tracePt t="29304" x="4838700" y="5008563"/>
          <p14:tracePt t="29311" x="4854575" y="5008563"/>
          <p14:tracePt t="29320" x="4870450" y="5008563"/>
          <p14:tracePt t="29327" x="4886325" y="5008563"/>
          <p14:tracePt t="29335" x="4902200" y="5008563"/>
          <p14:tracePt t="29343" x="4918075" y="5008563"/>
          <p14:tracePt t="29351" x="4933950" y="5008563"/>
          <p14:tracePt t="29359" x="4943475" y="5008563"/>
          <p14:tracePt t="29367" x="4959350" y="5008563"/>
          <p14:tracePt t="29375" x="4975225" y="5008563"/>
          <p14:tracePt t="29391" x="4983163" y="5008563"/>
          <p14:tracePt t="29407" x="4991100" y="5008563"/>
          <p14:tracePt t="29416" x="4999038" y="5008563"/>
          <p14:tracePt t="29423" x="5006975" y="5008563"/>
          <p14:tracePt t="29439" x="5022850" y="5008563"/>
          <p14:tracePt t="29455" x="5030788" y="5008563"/>
          <p14:tracePt t="29471" x="5038725" y="5000625"/>
          <p14:tracePt t="29487" x="5054600" y="5000625"/>
          <p14:tracePt t="29495" x="5062538" y="4992688"/>
          <p14:tracePt t="29504" x="5070475" y="4984750"/>
          <p14:tracePt t="29511" x="5078413" y="4984750"/>
          <p14:tracePt t="29519" x="5086350" y="4984750"/>
          <p14:tracePt t="29527" x="5102225" y="4976813"/>
          <p14:tracePt t="29535" x="5110163" y="4967288"/>
          <p14:tracePt t="29545" x="5118100" y="4959350"/>
          <p14:tracePt t="29551" x="5118100" y="4951413"/>
          <p14:tracePt t="29559" x="5118100" y="4943475"/>
          <p14:tracePt t="29567" x="5126038" y="4943475"/>
          <p14:tracePt t="29575" x="5126038" y="4935538"/>
          <p14:tracePt t="29583" x="5133975" y="4927600"/>
          <p14:tracePt t="29591" x="5133975" y="4919663"/>
          <p14:tracePt t="29603" x="5141913" y="4911725"/>
          <p14:tracePt t="29612" x="5149850" y="4903788"/>
          <p14:tracePt t="29620" x="5157788" y="4887913"/>
          <p14:tracePt t="29635" x="5157788" y="4879975"/>
          <p14:tracePt t="29651" x="5157788" y="4864100"/>
          <p14:tracePt t="29667" x="5157788" y="4856163"/>
          <p14:tracePt t="29683" x="5157788" y="4848225"/>
          <p14:tracePt t="29691" x="5157788" y="4840288"/>
          <p14:tracePt t="29699" x="5157788" y="4832350"/>
          <p14:tracePt t="29715" x="5157788" y="4816475"/>
          <p14:tracePt t="29731" x="5157788" y="4808538"/>
          <p14:tracePt t="29747" x="5157788" y="4792663"/>
          <p14:tracePt t="29754" x="5157788" y="4784725"/>
          <p14:tracePt t="29802" x="5157788" y="4776788"/>
          <p14:tracePt t="29810" x="5157788" y="4768850"/>
          <p14:tracePt t="29891" x="5157788" y="4760913"/>
          <p14:tracePt t="29923" x="5157788" y="4752975"/>
          <p14:tracePt t="29932" x="5157788" y="4745038"/>
          <p14:tracePt t="30019" x="5141913" y="4745038"/>
          <p14:tracePt t="30027" x="5133975" y="4745038"/>
          <p14:tracePt t="30035" x="5126038" y="4745038"/>
          <p14:tracePt t="30043" x="5110163" y="4737100"/>
          <p14:tracePt t="30051" x="5086350" y="4729163"/>
          <p14:tracePt t="30059" x="5062538" y="4729163"/>
          <p14:tracePt t="30067" x="5030788" y="4729163"/>
          <p14:tracePt t="30075" x="5014913" y="4721225"/>
          <p14:tracePt t="30083" x="4991100" y="4705350"/>
          <p14:tracePt t="30091" x="4967288" y="4705350"/>
          <p14:tracePt t="30099" x="4959350" y="4705350"/>
          <p14:tracePt t="30107" x="4959350" y="4697413"/>
          <p14:tracePt t="30115" x="4943475" y="4697413"/>
          <p14:tracePt t="30123" x="4933950" y="4689475"/>
          <p14:tracePt t="30131" x="4926013" y="4681538"/>
          <p14:tracePt t="30139" x="4918075" y="4681538"/>
          <p14:tracePt t="30147" x="4910138" y="4681538"/>
          <p14:tracePt t="30155" x="4902200" y="4681538"/>
          <p14:tracePt t="30163" x="4870450" y="4673600"/>
          <p14:tracePt t="30171" x="4846638" y="4665663"/>
          <p14:tracePt t="30179" x="4814888" y="4665663"/>
          <p14:tracePt t="30188" x="4791075" y="4665663"/>
          <p14:tracePt t="30195" x="4759325" y="4657725"/>
          <p14:tracePt t="30204" x="4735513" y="4649788"/>
          <p14:tracePt t="30211" x="4703763" y="4649788"/>
          <p14:tracePt t="30219" x="4679950" y="4649788"/>
          <p14:tracePt t="30228" x="4672013" y="4649788"/>
          <p14:tracePt t="30235" x="4664075" y="4649788"/>
          <p14:tracePt t="30243" x="4640263" y="4649788"/>
          <p14:tracePt t="30251" x="4632325" y="4649788"/>
          <p14:tracePt t="30261" x="4616450" y="4649788"/>
          <p14:tracePt t="30267" x="4608513" y="4649788"/>
          <p14:tracePt t="30275" x="4600575" y="4649788"/>
          <p14:tracePt t="30293" x="4584700" y="4657725"/>
          <p14:tracePt t="30299" x="4567238" y="4673600"/>
          <p14:tracePt t="30307" x="4559300" y="4681538"/>
          <p14:tracePt t="30315" x="4551363" y="4689475"/>
          <p14:tracePt t="30325" x="4543425" y="4705350"/>
          <p14:tracePt t="30331" x="4543425" y="4713288"/>
          <p14:tracePt t="30339" x="4535488" y="4713288"/>
          <p14:tracePt t="30347" x="4535488" y="4737100"/>
          <p14:tracePt t="30355" x="4527550" y="4760913"/>
          <p14:tracePt t="30363" x="4527550" y="4768850"/>
          <p14:tracePt t="30371" x="4527550" y="4784725"/>
          <p14:tracePt t="30379" x="4527550" y="4800600"/>
          <p14:tracePt t="30395" x="4527550" y="4816475"/>
          <p14:tracePt t="30435" x="4527550" y="4824413"/>
          <p14:tracePt t="30467" x="4527550" y="4832350"/>
          <p14:tracePt t="30475" x="4527550" y="4848225"/>
          <p14:tracePt t="30483" x="4527550" y="4856163"/>
          <p14:tracePt t="30491" x="4543425" y="4864100"/>
          <p14:tracePt t="30499" x="4576763" y="4887913"/>
          <p14:tracePt t="30507" x="4592638" y="4887913"/>
          <p14:tracePt t="30515" x="4624388" y="4895850"/>
          <p14:tracePt t="30523" x="4664075" y="4919663"/>
          <p14:tracePt t="30531" x="4695825" y="4927600"/>
          <p14:tracePt t="30539" x="4743450" y="4935538"/>
          <p14:tracePt t="30547" x="4767263" y="4943475"/>
          <p14:tracePt t="30555" x="4799013" y="4967288"/>
          <p14:tracePt t="30563" x="4822825" y="4967288"/>
          <p14:tracePt t="30571" x="4862513" y="4967288"/>
          <p14:tracePt t="30579" x="4886325" y="4967288"/>
          <p14:tracePt t="30587" x="4910138" y="4967288"/>
          <p14:tracePt t="30595" x="4926013" y="4967288"/>
          <p14:tracePt t="30604" x="4943475" y="4967288"/>
          <p14:tracePt t="30611" x="4959350" y="4967288"/>
          <p14:tracePt t="30627" x="4975225" y="4967288"/>
          <p14:tracePt t="30635" x="4983163" y="4967288"/>
          <p14:tracePt t="30643" x="4991100" y="4967288"/>
          <p14:tracePt t="30651" x="5006975" y="4951413"/>
          <p14:tracePt t="30659" x="5022850" y="4943475"/>
          <p14:tracePt t="30667" x="5038725" y="4919663"/>
          <p14:tracePt t="30675" x="5046663" y="4903788"/>
          <p14:tracePt t="30683" x="5054600" y="4895850"/>
          <p14:tracePt t="30691" x="5070475" y="4879975"/>
          <p14:tracePt t="30699" x="5086350" y="4848225"/>
          <p14:tracePt t="30707" x="5086350" y="4840288"/>
          <p14:tracePt t="30716" x="5086350" y="4832350"/>
          <p14:tracePt t="30723" x="5094288" y="4816475"/>
          <p14:tracePt t="30731" x="5094288" y="4792663"/>
          <p14:tracePt t="30738" x="5102225" y="4784725"/>
          <p14:tracePt t="30747" x="5102225" y="4776788"/>
          <p14:tracePt t="30755" x="5102225" y="4768850"/>
          <p14:tracePt t="30762" x="5102225" y="4745038"/>
          <p14:tracePt t="30770" x="5102225" y="4729163"/>
          <p14:tracePt t="30778" x="5102225" y="4705350"/>
          <p14:tracePt t="30786" x="5102225" y="4689475"/>
          <p14:tracePt t="30794" x="5102225" y="4681538"/>
          <p14:tracePt t="30803" x="5086350" y="4657725"/>
          <p14:tracePt t="30812" x="5078413" y="4641850"/>
          <p14:tracePt t="30819" x="5062538" y="4633913"/>
          <p14:tracePt t="30826" x="5022850" y="4592638"/>
          <p14:tracePt t="30835" x="5006975" y="4576763"/>
          <p14:tracePt t="30844" x="4983163" y="4560888"/>
          <p14:tracePt t="30851" x="4967288" y="4545013"/>
          <p14:tracePt t="30859" x="4933950" y="4521200"/>
          <p14:tracePt t="30867" x="4910138" y="4513263"/>
          <p14:tracePt t="30875" x="4886325" y="4497388"/>
          <p14:tracePt t="30882" x="4862513" y="4489450"/>
          <p14:tracePt t="30890" x="4846638" y="4481513"/>
          <p14:tracePt t="30899" x="4830763" y="4473575"/>
          <p14:tracePt t="30906" x="4814888" y="4473575"/>
          <p14:tracePt t="30914" x="4791075" y="4473575"/>
          <p14:tracePt t="30922" x="4775200" y="4473575"/>
          <p14:tracePt t="30931" x="4759325" y="4473575"/>
          <p14:tracePt t="30938" x="4743450" y="4473575"/>
          <p14:tracePt t="30946" x="4727575" y="4473575"/>
          <p14:tracePt t="30969" x="4672013" y="4473575"/>
          <p14:tracePt t="30971" x="4632325" y="4497388"/>
          <p14:tracePt t="30979" x="4608513" y="4513263"/>
          <p14:tracePt t="30986" x="4584700" y="4529138"/>
          <p14:tracePt t="30995" x="4576763" y="4537075"/>
          <p14:tracePt t="31002" x="4567238" y="4552950"/>
          <p14:tracePt t="31010" x="4543425" y="4560888"/>
          <p14:tracePt t="31019" x="4543425" y="4568825"/>
          <p14:tracePt t="31026" x="4527550" y="4584700"/>
          <p14:tracePt t="31037" x="4527550" y="4592638"/>
          <p14:tracePt t="31043" x="4519613" y="4608513"/>
          <p14:tracePt t="31051" x="4519613" y="4616450"/>
          <p14:tracePt t="31059" x="4495800" y="4649788"/>
          <p14:tracePt t="31066" x="4495800" y="4665663"/>
          <p14:tracePt t="31075" x="4495800" y="4681538"/>
          <p14:tracePt t="31082" x="4487863" y="4697413"/>
          <p14:tracePt t="31091" x="4479925" y="4729163"/>
          <p14:tracePt t="31099" x="4471988" y="4745038"/>
          <p14:tracePt t="31106" x="4471988" y="4776788"/>
          <p14:tracePt t="31114" x="4471988" y="4800600"/>
          <p14:tracePt t="31122" x="4471988" y="4816475"/>
          <p14:tracePt t="31131" x="4471988" y="4840288"/>
          <p14:tracePt t="31138" x="4471988" y="4864100"/>
          <p14:tracePt t="31146" x="4471988" y="4887913"/>
          <p14:tracePt t="31154" x="4471988" y="4903788"/>
          <p14:tracePt t="31162" x="4471988" y="4911725"/>
          <p14:tracePt t="31170" x="4471988" y="4919663"/>
          <p14:tracePt t="31178" x="4479925" y="4927600"/>
          <p14:tracePt t="31186" x="4479925" y="4935538"/>
          <p14:tracePt t="31194" x="4487863" y="4943475"/>
          <p14:tracePt t="31203" x="4495800" y="4943475"/>
          <p14:tracePt t="31210" x="4503738" y="4951413"/>
          <p14:tracePt t="31219" x="4511675" y="4959350"/>
          <p14:tracePt t="31226" x="4527550" y="4959350"/>
          <p14:tracePt t="31235" x="4543425" y="4959350"/>
          <p14:tracePt t="31243" x="4559300" y="4959350"/>
          <p14:tracePt t="31251" x="4576763" y="4959350"/>
          <p14:tracePt t="31259" x="4600575" y="4959350"/>
          <p14:tracePt t="31266" x="4616450" y="4967288"/>
          <p14:tracePt t="31274" x="4624388" y="4976813"/>
          <p14:tracePt t="31282" x="4632325" y="4976813"/>
          <p14:tracePt t="31290" x="4648200" y="4976813"/>
          <p14:tracePt t="31298" x="4656138" y="4976813"/>
          <p14:tracePt t="31307" x="4664075" y="4976813"/>
          <p14:tracePt t="31315" x="4679950" y="4976813"/>
          <p14:tracePt t="31322" x="4687888" y="4976813"/>
          <p14:tracePt t="31331" x="4703763" y="4976813"/>
          <p14:tracePt t="31338" x="4719638" y="4976813"/>
          <p14:tracePt t="31346" x="4735513" y="4976813"/>
          <p14:tracePt t="31354" x="4751388" y="4976813"/>
          <p14:tracePt t="31363" x="4775200" y="4976813"/>
          <p14:tracePt t="31370" x="4799013" y="4976813"/>
          <p14:tracePt t="31379" x="4822825" y="4976813"/>
          <p14:tracePt t="31386" x="4846638" y="4959350"/>
          <p14:tracePt t="31395" x="4862513" y="4951413"/>
          <p14:tracePt t="31403" x="4886325" y="4935538"/>
          <p14:tracePt t="31411" x="4910138" y="4927600"/>
          <p14:tracePt t="31419" x="4918075" y="4919663"/>
          <p14:tracePt t="31428" x="4926013" y="4903788"/>
          <p14:tracePt t="31436" x="4943475" y="4887913"/>
          <p14:tracePt t="31443" x="4951413" y="4879975"/>
          <p14:tracePt t="31451" x="4967288" y="4872038"/>
          <p14:tracePt t="31460" x="4967288" y="4856163"/>
          <p14:tracePt t="31475" x="4975225" y="4840288"/>
          <p14:tracePt t="31483" x="4975225" y="4832350"/>
          <p14:tracePt t="31493" x="4983163" y="4824413"/>
          <p14:tracePt t="31499" x="4983163" y="4808538"/>
          <p14:tracePt t="31507" x="4991100" y="4784725"/>
          <p14:tracePt t="31515" x="4991100" y="4768850"/>
          <p14:tracePt t="31523" x="4999038" y="4752975"/>
          <p14:tracePt t="31531" x="4999038" y="4737100"/>
          <p14:tracePt t="31539" x="4999038" y="4721225"/>
          <p14:tracePt t="31547" x="4999038" y="4713288"/>
          <p14:tracePt t="31555" x="4999038" y="4697413"/>
          <p14:tracePt t="31563" x="4999038" y="4673600"/>
          <p14:tracePt t="31571" x="4999038" y="4657725"/>
          <p14:tracePt t="31579" x="4991100" y="4624388"/>
          <p14:tracePt t="31587" x="4959350" y="4592638"/>
          <p14:tracePt t="31595" x="4959350" y="4584700"/>
          <p14:tracePt t="31604" x="4926013" y="4560888"/>
          <p14:tracePt t="31611" x="4910138" y="4552950"/>
          <p14:tracePt t="31619" x="4886325" y="4545013"/>
          <p14:tracePt t="31627" x="4878388" y="4537075"/>
          <p14:tracePt t="31636" x="4854575" y="4529138"/>
          <p14:tracePt t="31643" x="4822825" y="4521200"/>
          <p14:tracePt t="31651" x="4806950" y="4521200"/>
          <p14:tracePt t="31659" x="4783138" y="4521200"/>
          <p14:tracePt t="31667" x="4767263" y="4513263"/>
          <p14:tracePt t="31675" x="4751388" y="4513263"/>
          <p14:tracePt t="31683" x="4719638" y="4513263"/>
          <p14:tracePt t="31691" x="4687888" y="4513263"/>
          <p14:tracePt t="31699" x="4679950" y="4513263"/>
          <p14:tracePt t="31707" x="4656138" y="4513263"/>
          <p14:tracePt t="31715" x="4624388" y="4513263"/>
          <p14:tracePt t="31723" x="4600575" y="4513263"/>
          <p14:tracePt t="31731" x="4584700" y="4513263"/>
          <p14:tracePt t="31739" x="4559300" y="4513263"/>
          <p14:tracePt t="31747" x="4543425" y="4513263"/>
          <p14:tracePt t="31756" x="4519613" y="4521200"/>
          <p14:tracePt t="31763" x="4495800" y="4545013"/>
          <p14:tracePt t="31771" x="4487863" y="4552950"/>
          <p14:tracePt t="31779" x="4479925" y="4552950"/>
          <p14:tracePt t="31787" x="4464050" y="4560888"/>
          <p14:tracePt t="31795" x="4464050" y="4576763"/>
          <p14:tracePt t="31803" x="4456113" y="4576763"/>
          <p14:tracePt t="31811" x="4440238" y="4608513"/>
          <p14:tracePt t="31820" x="4440238" y="4616450"/>
          <p14:tracePt t="31827" x="4424363" y="4633913"/>
          <p14:tracePt t="31836" x="4416425" y="4641850"/>
          <p14:tracePt t="31843" x="4408488" y="4665663"/>
          <p14:tracePt t="31852" x="4408488" y="4673600"/>
          <p14:tracePt t="31859" x="4400550" y="4705350"/>
          <p14:tracePt t="31867" x="4400550" y="4713288"/>
          <p14:tracePt t="31875" x="4400550" y="4729163"/>
          <p14:tracePt t="31884" x="4400550" y="4760913"/>
          <p14:tracePt t="31891" x="4400550" y="4768850"/>
          <p14:tracePt t="31899" x="4384675" y="4808538"/>
          <p14:tracePt t="31916" x="4384675" y="4816475"/>
          <p14:tracePt t="31923" x="4384675" y="4824413"/>
          <p14:tracePt t="31931" x="4384675" y="4832350"/>
          <p14:tracePt t="31939" x="4384675" y="4856163"/>
          <p14:tracePt t="31949" x="4384675" y="4864100"/>
          <p14:tracePt t="31971" x="4384675" y="4879975"/>
          <p14:tracePt t="31979" x="4384675" y="4887913"/>
          <p14:tracePt t="31987" x="4384675" y="4895850"/>
          <p14:tracePt t="31995" x="4384675" y="4903788"/>
          <p14:tracePt t="32019" x="4384675" y="4911725"/>
          <p14:tracePt t="32027" x="4384675" y="4919663"/>
          <p14:tracePt t="32036" x="4384675" y="4927600"/>
          <p14:tracePt t="32045" x="4400550" y="4943475"/>
          <p14:tracePt t="32051" x="4432300" y="4959350"/>
          <p14:tracePt t="32059" x="4448175" y="4976813"/>
          <p14:tracePt t="32067" x="4471988" y="4984750"/>
          <p14:tracePt t="32075" x="4487863" y="5008563"/>
          <p14:tracePt t="32083" x="4511675" y="5024438"/>
          <p14:tracePt t="32091" x="4559300" y="5040313"/>
          <p14:tracePt t="32099" x="4600575" y="5064125"/>
          <p14:tracePt t="32107" x="4640263" y="5072063"/>
          <p14:tracePt t="32115" x="4687888" y="5095875"/>
          <p14:tracePt t="32123" x="4735513" y="5103813"/>
          <p14:tracePt t="32132" x="4751388" y="5103813"/>
          <p14:tracePt t="32139" x="4775200" y="5103813"/>
          <p14:tracePt t="32147" x="4799013" y="5103813"/>
          <p14:tracePt t="32155" x="4822825" y="5103813"/>
          <p14:tracePt t="32163" x="4846638" y="5103813"/>
          <p14:tracePt t="32171" x="4870450" y="5103813"/>
          <p14:tracePt t="32179" x="4878388" y="5103813"/>
          <p14:tracePt t="32187" x="4910138" y="5103813"/>
          <p14:tracePt t="32195" x="4926013" y="5103813"/>
          <p14:tracePt t="32203" x="4943475" y="5103813"/>
          <p14:tracePt t="32211" x="4975225" y="5095875"/>
          <p14:tracePt t="32219" x="4983163" y="5087938"/>
          <p14:tracePt t="32227" x="4991100" y="5087938"/>
          <p14:tracePt t="32236" x="5006975" y="5072063"/>
          <p14:tracePt t="32243" x="5014913" y="5064125"/>
          <p14:tracePt t="32259" x="5030788" y="5040313"/>
          <p14:tracePt t="32267" x="5038725" y="5040313"/>
          <p14:tracePt t="32275" x="5038725" y="5024438"/>
          <p14:tracePt t="32283" x="5038725" y="5016500"/>
          <p14:tracePt t="32291" x="5038725" y="5000625"/>
          <p14:tracePt t="32299" x="5038725" y="4992688"/>
          <p14:tracePt t="32307" x="5054600" y="4976813"/>
          <p14:tracePt t="32315" x="5054600" y="4967288"/>
          <p14:tracePt t="32323" x="5054600" y="4943475"/>
          <p14:tracePt t="32331" x="5054600" y="4935538"/>
          <p14:tracePt t="32339" x="5054600" y="4919663"/>
          <p14:tracePt t="32347" x="5054600" y="4911725"/>
          <p14:tracePt t="32355" x="5054600" y="4903788"/>
          <p14:tracePt t="32372" x="5054600" y="4895850"/>
          <p14:tracePt t="32395" x="5054600" y="4879975"/>
          <p14:tracePt t="32411" x="5054600" y="4872038"/>
          <p14:tracePt t="32420" x="5046663" y="4864100"/>
          <p14:tracePt t="32437" x="5038725" y="4856163"/>
          <p14:tracePt t="33031" x="5038725" y="4840288"/>
          <p14:tracePt t="33039" x="5038725" y="4832350"/>
          <p14:tracePt t="34025" x="5038725" y="4824413"/>
          <p14:tracePt t="34031" x="5046663" y="4824413"/>
          <p14:tracePt t="34039" x="5070475" y="4824413"/>
          <p14:tracePt t="34047" x="5086350" y="4824413"/>
          <p14:tracePt t="34055" x="5102225" y="4824413"/>
          <p14:tracePt t="34063" x="5126038" y="4824413"/>
          <p14:tracePt t="34079" x="5149850" y="4824413"/>
          <p14:tracePt t="34087" x="5157788" y="4824413"/>
          <p14:tracePt t="34095" x="5173663" y="4824413"/>
          <p14:tracePt t="34103" x="5189538" y="4824413"/>
          <p14:tracePt t="34111" x="5205413" y="4824413"/>
          <p14:tracePt t="34119" x="5213350" y="4824413"/>
          <p14:tracePt t="34127" x="5229225" y="4816475"/>
          <p14:tracePt t="34135" x="5237163" y="4816475"/>
          <p14:tracePt t="34143" x="5245100" y="4816475"/>
          <p14:tracePt t="34247" x="5253038" y="4816475"/>
          <p14:tracePt t="34255" x="5260975" y="4816475"/>
          <p14:tracePt t="34263" x="5276850" y="4816475"/>
          <p14:tracePt t="34279" x="5292725" y="4816475"/>
          <p14:tracePt t="34287" x="5300663" y="4816475"/>
          <p14:tracePt t="34295" x="5318125" y="4800600"/>
          <p14:tracePt t="34311" x="5334000" y="4792663"/>
          <p14:tracePt t="34327" x="5349875" y="4784725"/>
          <p14:tracePt t="34336" x="5357813" y="4784725"/>
          <p14:tracePt t="34343" x="5365750" y="4784725"/>
          <p14:tracePt t="34351" x="5373688" y="4776788"/>
          <p14:tracePt t="34359" x="5381625" y="4768850"/>
          <p14:tracePt t="34391" x="5389563" y="4760913"/>
          <p14:tracePt t="34399" x="5397500" y="4752975"/>
          <p14:tracePt t="34407" x="5405438" y="4737100"/>
          <p14:tracePt t="34422" x="5421313" y="4729163"/>
          <p14:tracePt t="34431" x="5421313" y="4721225"/>
          <p14:tracePt t="34438" x="5437188" y="4713288"/>
          <p14:tracePt t="34448" x="5437188" y="4697413"/>
          <p14:tracePt t="34454" x="5453063" y="4681538"/>
          <p14:tracePt t="34462" x="5453063" y="4673600"/>
          <p14:tracePt t="34470" x="5453063" y="4641850"/>
          <p14:tracePt t="34479" x="5453063" y="4624388"/>
          <p14:tracePt t="34486" x="5453063" y="4608513"/>
          <p14:tracePt t="34502" x="5453063" y="4584700"/>
          <p14:tracePt t="34511" x="5453063" y="4576763"/>
          <p14:tracePt t="34519" x="5453063" y="4560888"/>
          <p14:tracePt t="34526" x="5453063" y="4537075"/>
          <p14:tracePt t="34534" x="5453063" y="4521200"/>
          <p14:tracePt t="34542" x="5453063" y="4497388"/>
          <p14:tracePt t="34551" x="5453063" y="4481513"/>
          <p14:tracePt t="34558" x="5453063" y="4465638"/>
          <p14:tracePt t="34567" x="5453063" y="4457700"/>
          <p14:tracePt t="34574" x="5453063" y="4441825"/>
          <p14:tracePt t="34582" x="5453063" y="4425950"/>
          <p14:tracePt t="34590" x="5453063" y="4410075"/>
          <p14:tracePt t="34598" x="5453063" y="4386263"/>
          <p14:tracePt t="34606" x="5453063" y="4370388"/>
          <p14:tracePt t="34614" x="5453063" y="4354513"/>
          <p14:tracePt t="34622" x="5453063" y="4338638"/>
          <p14:tracePt t="34630" x="5453063" y="4322763"/>
          <p14:tracePt t="34638" x="5453063" y="4298950"/>
          <p14:tracePt t="34646" x="5453063" y="4291013"/>
          <p14:tracePt t="34654" x="5453063" y="4265613"/>
          <p14:tracePt t="34662" x="5453063" y="4241800"/>
          <p14:tracePt t="34670" x="5453063" y="4233863"/>
          <p14:tracePt t="34686" x="5453063" y="4217988"/>
          <p14:tracePt t="34694" x="5453063" y="4210050"/>
          <p14:tracePt t="34702" x="5453063" y="4202113"/>
          <p14:tracePt t="34710" x="5453063" y="4170363"/>
          <p14:tracePt t="34718" x="5453063" y="4154488"/>
          <p14:tracePt t="34726" x="5453063" y="4138613"/>
          <p14:tracePt t="34735" x="5453063" y="4114800"/>
          <p14:tracePt t="34742" x="5453063" y="4098925"/>
          <p14:tracePt t="34751" x="5453063" y="4067175"/>
          <p14:tracePt t="34758" x="5453063" y="4051300"/>
          <p14:tracePt t="34767" x="5453063" y="4011613"/>
          <p14:tracePt t="34774" x="5453063" y="4003675"/>
          <p14:tracePt t="34782" x="5453063" y="3971925"/>
          <p14:tracePt t="34790" x="5453063" y="3963988"/>
          <p14:tracePt t="34798" x="5453063" y="3948113"/>
          <p14:tracePt t="34806" x="5453063" y="3938588"/>
          <p14:tracePt t="34815" x="5453063" y="3914775"/>
          <p14:tracePt t="34822" x="5453063" y="3906838"/>
          <p14:tracePt t="34830" x="5461000" y="3898900"/>
          <p14:tracePt t="34838" x="5461000" y="3890963"/>
          <p14:tracePt t="34847" x="5461000" y="3875088"/>
          <p14:tracePt t="34854" x="5468938" y="3851275"/>
          <p14:tracePt t="34862" x="5468938" y="3843338"/>
          <p14:tracePt t="34870" x="5468938" y="3811588"/>
          <p14:tracePt t="34878" x="5468938" y="3795713"/>
          <p14:tracePt t="34886" x="5476875" y="3787775"/>
          <p14:tracePt t="34894" x="5476875" y="3771900"/>
          <p14:tracePt t="34903" x="5492750" y="3748088"/>
          <p14:tracePt t="34910" x="5492750" y="3740150"/>
          <p14:tracePt t="34918" x="5492750" y="3716338"/>
          <p14:tracePt t="34926" x="5492750" y="3700463"/>
          <p14:tracePt t="34936" x="5500688" y="3676650"/>
          <p14:tracePt t="34942" x="5500688" y="3652838"/>
          <p14:tracePt t="34951" x="5500688" y="3644900"/>
          <p14:tracePt t="34958" x="5500688" y="3629025"/>
          <p14:tracePt t="34968" x="5500688" y="3613150"/>
          <p14:tracePt t="34974" x="5500688" y="3595688"/>
          <p14:tracePt t="34982" x="5500688" y="3579813"/>
          <p14:tracePt t="34990" x="5508625" y="3563938"/>
          <p14:tracePt t="34999" x="5508625" y="3556000"/>
          <p14:tracePt t="35006" x="5508625" y="3540125"/>
          <p14:tracePt t="35014" x="5508625" y="3524250"/>
          <p14:tracePt t="35023" x="5508625" y="3492500"/>
          <p14:tracePt t="35031" x="5508625" y="3484563"/>
          <p14:tracePt t="35038" x="5508625" y="3460750"/>
          <p14:tracePt t="35046" x="5508625" y="3452813"/>
          <p14:tracePt t="35054" x="5508625" y="3436938"/>
          <p14:tracePt t="35064" x="5508625" y="3421063"/>
          <p14:tracePt t="35070" x="5508625" y="3397250"/>
          <p14:tracePt t="35086" x="5508625" y="3381375"/>
          <p14:tracePt t="35094" x="5508625" y="3365500"/>
          <p14:tracePt t="35102" x="5508625" y="3357563"/>
          <p14:tracePt t="35110" x="5508625" y="3341688"/>
          <p14:tracePt t="35126" x="5508625" y="3317875"/>
          <p14:tracePt t="35142" x="5508625" y="3309938"/>
          <p14:tracePt t="35151" x="5508625" y="3294063"/>
          <p14:tracePt t="35158" x="5508625" y="3286125"/>
          <p14:tracePt t="35167" x="5508625" y="3262313"/>
          <p14:tracePt t="35174" x="5508625" y="3252788"/>
          <p14:tracePt t="35183" x="5508625" y="3221038"/>
          <p14:tracePt t="35190" x="5508625" y="3205163"/>
          <p14:tracePt t="35199" x="5508625" y="3189288"/>
          <p14:tracePt t="35206" x="5508625" y="3181350"/>
          <p14:tracePt t="35214" x="5508625" y="3157538"/>
          <p14:tracePt t="35222" x="5508625" y="3149600"/>
          <p14:tracePt t="35231" x="5508625" y="3117850"/>
          <p14:tracePt t="35238" x="5508625" y="3101975"/>
          <p14:tracePt t="35246" x="5508625" y="3078163"/>
          <p14:tracePt t="35254" x="5508625" y="3054350"/>
          <p14:tracePt t="35262" x="5508625" y="3030538"/>
          <p14:tracePt t="35284" x="5508625" y="2982913"/>
          <p14:tracePt t="35286" x="5508625" y="2951163"/>
          <p14:tracePt t="35294" x="5508625" y="2943225"/>
          <p14:tracePt t="35302" x="5508625" y="2927350"/>
          <p14:tracePt t="35310" x="5508625" y="2919413"/>
          <p14:tracePt t="35318" x="5508625" y="2894013"/>
          <p14:tracePt t="35326" x="5508625" y="2878138"/>
          <p14:tracePt t="35335" x="5508625" y="2862263"/>
          <p14:tracePt t="35342" x="5508625" y="2854325"/>
          <p14:tracePt t="35351" x="5508625" y="2846388"/>
          <p14:tracePt t="35358" x="5508625" y="2830513"/>
          <p14:tracePt t="35367" x="5508625" y="2822575"/>
          <p14:tracePt t="35382" x="5508625" y="2806700"/>
          <p14:tracePt t="35390" x="5508625" y="2798763"/>
          <p14:tracePt t="35414" x="5508625" y="2790825"/>
          <p14:tracePt t="35422" x="5508625" y="2782888"/>
          <p14:tracePt t="35430" x="5508625" y="2767013"/>
          <p14:tracePt t="35526" x="5508625" y="2751138"/>
          <p14:tracePt t="35534" x="5508625" y="2743200"/>
          <p14:tracePt t="35551" x="5500688" y="2727325"/>
          <p14:tracePt t="35558" x="5492750" y="2727325"/>
          <p14:tracePt t="35567" x="5468938" y="2719388"/>
          <p14:tracePt t="35574" x="5461000" y="2703513"/>
          <p14:tracePt t="35585" x="5445125" y="2695575"/>
          <p14:tracePt t="35591" x="5429250" y="2695575"/>
          <p14:tracePt t="35607" x="5421313" y="2695575"/>
          <p14:tracePt t="35615" x="5413375" y="2687638"/>
          <p14:tracePt t="35623" x="5397500" y="2671763"/>
          <p14:tracePt t="35631" x="5389563" y="2671763"/>
          <p14:tracePt t="35639" x="5381625" y="2663825"/>
          <p14:tracePt t="35647" x="5373688" y="2663825"/>
          <p14:tracePt t="35667" x="5365750" y="2663825"/>
          <p14:tracePt t="35684" x="5341938" y="2647950"/>
          <p14:tracePt t="35691" x="5334000" y="2647950"/>
          <p14:tracePt t="35699" x="5310188" y="2647950"/>
          <p14:tracePt t="35707" x="5300663" y="2640013"/>
          <p14:tracePt t="35715" x="5276850" y="2632075"/>
          <p14:tracePt t="35723" x="5245100" y="2624138"/>
          <p14:tracePt t="35731" x="5237163" y="2624138"/>
          <p14:tracePt t="35739" x="5229225" y="2624138"/>
          <p14:tracePt t="35749" x="5213350" y="2624138"/>
          <p14:tracePt t="35755" x="5197475" y="2616200"/>
          <p14:tracePt t="35763" x="5173663" y="2608263"/>
          <p14:tracePt t="35771" x="5165725" y="2600325"/>
          <p14:tracePt t="35780" x="5133975" y="2592388"/>
          <p14:tracePt t="35787" x="5118100" y="2584450"/>
          <p14:tracePt t="35795" x="5094288" y="2566988"/>
          <p14:tracePt t="35803" x="5078413" y="2566988"/>
          <p14:tracePt t="35812" x="5046663" y="2559050"/>
          <p14:tracePt t="35818" x="5022850" y="2551113"/>
          <p14:tracePt t="35827" x="5014913" y="2551113"/>
          <p14:tracePt t="35835" x="5006975" y="2551113"/>
          <p14:tracePt t="35899" x="4991100" y="2551113"/>
          <p14:tracePt t="35909" x="4983163" y="2551113"/>
          <p14:tracePt t="35931" x="4975225" y="2551113"/>
          <p14:tracePt t="35939" x="4967288" y="2551113"/>
          <p14:tracePt t="35947" x="4959350" y="2551113"/>
          <p14:tracePt t="35955" x="4951413" y="2551113"/>
          <p14:tracePt t="35963" x="4933950" y="2551113"/>
          <p14:tracePt t="35985" x="4926013" y="2551113"/>
          <p14:tracePt t="36211" x="4933950" y="2551113"/>
          <p14:tracePt t="36219" x="4951413" y="2551113"/>
          <p14:tracePt t="36227" x="4959350" y="2551113"/>
          <p14:tracePt t="36235" x="4975225" y="2551113"/>
          <p14:tracePt t="36251" x="4991100" y="2551113"/>
          <p14:tracePt t="36259" x="4999038" y="2559050"/>
          <p14:tracePt t="36267" x="5006975" y="2559050"/>
          <p14:tracePt t="36275" x="5014913" y="2559050"/>
          <p14:tracePt t="36284" x="5022850" y="2559050"/>
          <p14:tracePt t="36291" x="5030788" y="2559050"/>
          <p14:tracePt t="36315" x="5038725" y="2559050"/>
          <p14:tracePt t="36323" x="5046663" y="2559050"/>
          <p14:tracePt t="36332" x="5054600" y="2559050"/>
          <p14:tracePt t="36491" x="5030788" y="2566988"/>
          <p14:tracePt t="36499" x="5022850" y="2566988"/>
          <p14:tracePt t="36507" x="5014913" y="2566988"/>
          <p14:tracePt t="36515" x="4991100" y="2566988"/>
          <p14:tracePt t="36523" x="4943475" y="2566988"/>
          <p14:tracePt t="36531" x="4894263" y="2566988"/>
          <p14:tracePt t="36539" x="4814888" y="2566988"/>
          <p14:tracePt t="36547" x="4735513" y="2566988"/>
          <p14:tracePt t="36555" x="4648200" y="2566988"/>
          <p14:tracePt t="36563" x="4567238" y="2566988"/>
          <p14:tracePt t="36571" x="4487863" y="2566988"/>
          <p14:tracePt t="36579" x="4432300" y="2566988"/>
          <p14:tracePt t="36587" x="4392613" y="2566988"/>
          <p14:tracePt t="36595" x="4360863" y="2566988"/>
          <p14:tracePt t="36603" x="4352925" y="2566988"/>
          <p14:tracePt t="36611" x="4337050" y="2566988"/>
          <p14:tracePt t="36619" x="4329113" y="2566988"/>
          <p14:tracePt t="36627" x="4321175" y="2566988"/>
          <p14:tracePt t="36635" x="4313238" y="2566988"/>
          <p14:tracePt t="36643" x="4305300" y="2566988"/>
          <p14:tracePt t="36843" x="4313238" y="2566988"/>
          <p14:tracePt t="36852" x="4321175" y="2566988"/>
          <p14:tracePt t="36859" x="4329113" y="2566988"/>
          <p14:tracePt t="36867" x="4344988" y="2566988"/>
          <p14:tracePt t="36875" x="4352925" y="2566988"/>
          <p14:tracePt t="36885" x="4360863" y="2566988"/>
          <p14:tracePt t="36891" x="4368800" y="2566988"/>
          <p14:tracePt t="36899" x="4384675" y="2566988"/>
          <p14:tracePt t="36918" x="4400550" y="2566988"/>
          <p14:tracePt t="36923" x="4408488" y="2566988"/>
          <p14:tracePt t="36931" x="4424363" y="2566988"/>
          <p14:tracePt t="36939" x="4440238" y="2566988"/>
          <p14:tracePt t="36948" x="4456113" y="2566988"/>
          <p14:tracePt t="36963" x="4471988" y="2566988"/>
          <p14:tracePt t="36971" x="4479925" y="2566988"/>
          <p14:tracePt t="36981" x="4487863" y="2566988"/>
          <p14:tracePt t="36987" x="4511675" y="2566988"/>
          <p14:tracePt t="36995" x="4519613" y="2566988"/>
          <p14:tracePt t="37003" x="4527550" y="2566988"/>
          <p14:tracePt t="37013" x="4535488" y="2566988"/>
          <p14:tracePt t="37019" x="4551363" y="2566988"/>
          <p14:tracePt t="37035" x="4567238" y="2566988"/>
          <p14:tracePt t="37044" x="4576763" y="2566988"/>
          <p14:tracePt t="37059" x="4600575" y="2566988"/>
          <p14:tracePt t="37067" x="4608513" y="2566988"/>
          <p14:tracePt t="37084" x="4616450" y="2566988"/>
          <p14:tracePt t="37091" x="4624388" y="2566988"/>
          <p14:tracePt t="37099" x="4632325" y="2566988"/>
          <p14:tracePt t="37115" x="4640263" y="2566988"/>
          <p14:tracePt t="37123" x="4648200" y="2566988"/>
          <p14:tracePt t="37131" x="4656138" y="2566988"/>
          <p14:tracePt t="37139" x="4672013" y="2566988"/>
          <p14:tracePt t="37147" x="4703763" y="2566988"/>
          <p14:tracePt t="37155" x="4711700" y="2566988"/>
          <p14:tracePt t="37163" x="4735513" y="2566988"/>
          <p14:tracePt t="37171" x="4743450" y="2566988"/>
          <p14:tracePt t="37179" x="4751388" y="2566988"/>
          <p14:tracePt t="37187" x="4767263" y="2566988"/>
          <p14:tracePt t="37203" x="4791075" y="2566988"/>
          <p14:tracePt t="37219" x="4806950" y="2566988"/>
          <p14:tracePt t="37236" x="4814888" y="2566988"/>
          <p14:tracePt t="37243" x="4830763" y="2566988"/>
          <p14:tracePt t="37251" x="4838700" y="2566988"/>
          <p14:tracePt t="37268" x="4854575" y="2566988"/>
          <p14:tracePt t="37275" x="4870450" y="2566988"/>
          <p14:tracePt t="37291" x="4886325" y="2566988"/>
          <p14:tracePt t="37299" x="4902200" y="2566988"/>
          <p14:tracePt t="37308" x="4910138" y="2566988"/>
          <p14:tracePt t="37315" x="4926013" y="2566988"/>
          <p14:tracePt t="37323" x="4933950" y="2566988"/>
          <p14:tracePt t="37339" x="4951413" y="2566988"/>
          <p14:tracePt t="37347" x="4959350" y="2566988"/>
          <p14:tracePt t="37363" x="4967288" y="2566988"/>
          <p14:tracePt t="37371" x="4975225" y="2566988"/>
          <p14:tracePt t="37379" x="4983163" y="2566988"/>
          <p14:tracePt t="37387" x="4991100" y="2566988"/>
          <p14:tracePt t="37395" x="4999038" y="2566988"/>
          <p14:tracePt t="37404" x="5006975" y="2566988"/>
          <p14:tracePt t="37419" x="5014913" y="2566988"/>
          <p14:tracePt t="37547" x="5006975" y="2566988"/>
          <p14:tracePt t="37555" x="4991100" y="2566988"/>
          <p14:tracePt t="37565" x="4959350" y="2566988"/>
          <p14:tracePt t="37571" x="4926013" y="2566988"/>
          <p14:tracePt t="37579" x="4902200" y="2566988"/>
          <p14:tracePt t="37587" x="4886325" y="2566988"/>
          <p14:tracePt t="37595" x="4854575" y="2566988"/>
          <p14:tracePt t="37603" x="4830763" y="2566988"/>
          <p14:tracePt t="37611" x="4799013" y="2566988"/>
          <p14:tracePt t="37619" x="4783138" y="2566988"/>
          <p14:tracePt t="37627" x="4759325" y="2566988"/>
          <p14:tracePt t="37635" x="4727575" y="2566988"/>
          <p14:tracePt t="37643" x="4703763" y="2566988"/>
          <p14:tracePt t="37651" x="4679950" y="2566988"/>
          <p14:tracePt t="37659" x="4672013" y="2566988"/>
          <p14:tracePt t="37668" x="4648200" y="2566988"/>
          <p14:tracePt t="37691" x="4640263" y="2566988"/>
          <p14:tracePt t="37723" x="4632325" y="2566988"/>
          <p14:tracePt t="37956" x="4640263" y="2566988"/>
          <p14:tracePt t="37963" x="4656138" y="2566988"/>
          <p14:tracePt t="37971" x="4664075" y="2566988"/>
          <p14:tracePt t="37979" x="4679950" y="2566988"/>
          <p14:tracePt t="37988" x="4687888" y="2566988"/>
          <p14:tracePt t="37995" x="4711700" y="2566988"/>
          <p14:tracePt t="38003" x="4743450" y="2566988"/>
          <p14:tracePt t="38011" x="4783138" y="2566988"/>
          <p14:tracePt t="38020" x="4830763" y="2566988"/>
          <p14:tracePt t="38027" x="4862513" y="2566988"/>
          <p14:tracePt t="38035" x="4886325" y="2566988"/>
          <p14:tracePt t="38043" x="4902200" y="2566988"/>
          <p14:tracePt t="38052" x="4926013" y="2566988"/>
          <p14:tracePt t="38059" x="4951413" y="2566988"/>
          <p14:tracePt t="38068" x="4983163" y="2566988"/>
          <p14:tracePt t="38075" x="5006975" y="2566988"/>
          <p14:tracePt t="38085" x="5022850" y="2566988"/>
          <p14:tracePt t="38091" x="5030788" y="2566988"/>
          <p14:tracePt t="38100" x="5054600" y="2566988"/>
          <p14:tracePt t="38107" x="5086350" y="2566988"/>
          <p14:tracePt t="38115" x="5110163" y="2566988"/>
          <p14:tracePt t="38123" x="5126038" y="2566988"/>
          <p14:tracePt t="38131" x="5165725" y="2566988"/>
          <p14:tracePt t="38139" x="5189538" y="2566988"/>
          <p14:tracePt t="38147" x="5221288" y="2576513"/>
          <p14:tracePt t="38155" x="5237163" y="2576513"/>
          <p14:tracePt t="38163" x="5268913" y="2576513"/>
          <p14:tracePt t="38171" x="5284788" y="2576513"/>
          <p14:tracePt t="38179" x="5300663" y="2576513"/>
          <p14:tracePt t="38187" x="5318125" y="2576513"/>
          <p14:tracePt t="38195" x="5341938" y="2600325"/>
          <p14:tracePt t="38211" x="5373688" y="2600325"/>
          <p14:tracePt t="38219" x="5397500" y="2600325"/>
          <p14:tracePt t="38227" x="5413375" y="2600325"/>
          <p14:tracePt t="38235" x="5429250" y="2600325"/>
          <p14:tracePt t="38243" x="5453063" y="2600325"/>
          <p14:tracePt t="38251" x="5484813" y="2600325"/>
          <p14:tracePt t="38259" x="5492750" y="2600325"/>
          <p14:tracePt t="38267" x="5524500" y="2600325"/>
          <p14:tracePt t="38275" x="5540375" y="2600325"/>
          <p14:tracePt t="38283" x="5564188" y="2600325"/>
          <p14:tracePt t="38291" x="5588000" y="2600325"/>
          <p14:tracePt t="38299" x="5611813" y="2600325"/>
          <p14:tracePt t="38307" x="5627688" y="2600325"/>
          <p14:tracePt t="38315" x="5635625" y="2600325"/>
          <p14:tracePt t="38323" x="5643563" y="2600325"/>
          <p14:tracePt t="38331" x="5659438" y="2600325"/>
          <p14:tracePt t="38339" x="5667375" y="2600325"/>
          <p14:tracePt t="38347" x="5676900" y="2600325"/>
          <p14:tracePt t="38355" x="5684838" y="2600325"/>
          <p14:tracePt t="38444" x="5684838" y="2608263"/>
          <p14:tracePt t="38459" x="5676900" y="2608263"/>
          <p14:tracePt t="38467" x="5651500" y="2608263"/>
          <p14:tracePt t="38477" x="5619750" y="2624138"/>
          <p14:tracePt t="38483" x="5595938" y="2624138"/>
          <p14:tracePt t="38491" x="5572125" y="2624138"/>
          <p14:tracePt t="38499" x="5524500" y="2624138"/>
          <p14:tracePt t="38508" x="5445125" y="2624138"/>
          <p14:tracePt t="38515" x="5334000" y="2624138"/>
          <p14:tracePt t="38523" x="5221288" y="2624138"/>
          <p14:tracePt t="38531" x="5102225" y="2624138"/>
          <p14:tracePt t="38540" x="4991100" y="2624138"/>
          <p14:tracePt t="38547" x="4878388" y="2624138"/>
          <p14:tracePt t="38555" x="4791075" y="2624138"/>
          <p14:tracePt t="38563" x="4703763" y="2624138"/>
          <p14:tracePt t="38573" x="4648200" y="2624138"/>
          <p14:tracePt t="38579" x="4608513" y="2624138"/>
          <p14:tracePt t="38587" x="4576763" y="2624138"/>
          <p14:tracePt t="38595" x="4567238" y="2624138"/>
          <p14:tracePt t="38605" x="4559300" y="2624138"/>
          <p14:tracePt t="38611" x="4543425" y="2624138"/>
          <p14:tracePt t="38619" x="4535488" y="2624138"/>
          <p14:tracePt t="38627" x="4527550" y="2624138"/>
          <p14:tracePt t="38636" x="4519613" y="2624138"/>
          <p14:tracePt t="38643" x="4503738" y="2624138"/>
          <p14:tracePt t="38651" x="4479925" y="2624138"/>
          <p14:tracePt t="38659" x="4471988" y="2624138"/>
          <p14:tracePt t="38667" x="4440238" y="2624138"/>
          <p14:tracePt t="38675" x="4416425" y="2624138"/>
          <p14:tracePt t="38684" x="4400550" y="2624138"/>
          <p14:tracePt t="38691" x="4384675" y="2624138"/>
          <p14:tracePt t="38704" x="4376738" y="2624138"/>
          <p14:tracePt t="38711" x="4368800" y="2624138"/>
          <p14:tracePt t="38719" x="4352925" y="2624138"/>
          <p14:tracePt t="38735" x="4344988" y="2624138"/>
          <p14:tracePt t="38768" x="4337050" y="2624138"/>
          <p14:tracePt t="38775" x="4329113" y="2624138"/>
          <p14:tracePt t="38919" x="4337050" y="2624138"/>
          <p14:tracePt t="38929" x="4344988" y="2624138"/>
          <p14:tracePt t="38935" x="4352925" y="2624138"/>
          <p14:tracePt t="38942" x="4368800" y="2624138"/>
          <p14:tracePt t="38966" x="4384675" y="2624138"/>
          <p14:tracePt t="38967" x="4400550" y="2624138"/>
          <p14:tracePt t="38974" x="4424363" y="2624138"/>
          <p14:tracePt t="38983" x="4456113" y="2624138"/>
          <p14:tracePt t="38991" x="4495800" y="2624138"/>
          <p14:tracePt t="38999" x="4535488" y="2624138"/>
          <p14:tracePt t="39006" x="4551363" y="2624138"/>
          <p14:tracePt t="39015" x="4576763" y="2624138"/>
          <p14:tracePt t="39023" x="4616450" y="2624138"/>
          <p14:tracePt t="39030" x="4664075" y="2624138"/>
          <p14:tracePt t="39038" x="4703763" y="2624138"/>
          <p14:tracePt t="39046" x="4767263" y="2624138"/>
          <p14:tracePt t="39055" x="4830763" y="2624138"/>
          <p14:tracePt t="39062" x="4910138" y="2640013"/>
          <p14:tracePt t="39070" x="4975225" y="2647950"/>
          <p14:tracePt t="39078" x="5046663" y="2647950"/>
          <p14:tracePt t="39086" x="5102225" y="2647950"/>
          <p14:tracePt t="39094" x="5157788" y="2655888"/>
          <p14:tracePt t="39102" x="5189538" y="2655888"/>
          <p14:tracePt t="39111" x="5221288" y="2655888"/>
          <p14:tracePt t="39118" x="5245100" y="2655888"/>
          <p14:tracePt t="39126" x="5268913" y="2655888"/>
          <p14:tracePt t="39134" x="5292725" y="2655888"/>
          <p14:tracePt t="39142" x="5310188" y="2655888"/>
          <p14:tracePt t="39150" x="5326063" y="2655888"/>
          <p14:tracePt t="39159" x="5334000" y="2655888"/>
          <p14:tracePt t="39166" x="5341938" y="2655888"/>
          <p14:tracePt t="39174" x="5349875" y="2655888"/>
          <p14:tracePt t="39199" x="5357813" y="2655888"/>
          <p14:tracePt t="39206" x="5373688" y="2655888"/>
          <p14:tracePt t="39327" x="5381625" y="2655888"/>
          <p14:tracePt t="39439" x="5365750" y="2655888"/>
          <p14:tracePt t="39447" x="5334000" y="2655888"/>
          <p14:tracePt t="39455" x="5318125" y="2655888"/>
          <p14:tracePt t="39463" x="5292725" y="2663825"/>
          <p14:tracePt t="39471" x="5237163" y="2663825"/>
          <p14:tracePt t="39480" x="5165725" y="2663825"/>
          <p14:tracePt t="39487" x="5070475" y="2663825"/>
          <p14:tracePt t="39495" x="4967288" y="2663825"/>
          <p14:tracePt t="39503" x="4862513" y="2663825"/>
          <p14:tracePt t="39511" x="4767263" y="2663825"/>
          <p14:tracePt t="39519" x="4679950" y="2663825"/>
          <p14:tracePt t="39527" x="4608513" y="2663825"/>
          <p14:tracePt t="39535" x="4527550" y="2663825"/>
          <p14:tracePt t="39543" x="4479925" y="2663825"/>
          <p14:tracePt t="39551" x="4440238" y="2663825"/>
          <p14:tracePt t="39567" x="4432300" y="2663825"/>
          <p14:tracePt t="39855" x="4448175" y="2663825"/>
          <p14:tracePt t="39863" x="4456113" y="2663825"/>
          <p14:tracePt t="39872" x="4479925" y="2663825"/>
          <p14:tracePt t="39879" x="4495800" y="2663825"/>
          <p14:tracePt t="39887" x="4527550" y="2663825"/>
          <p14:tracePt t="39895" x="4543425" y="2663825"/>
          <p14:tracePt t="39904" x="4576763" y="2663825"/>
          <p14:tracePt t="39911" x="4624388" y="2663825"/>
          <p14:tracePt t="39919" x="4687888" y="2663825"/>
          <p14:tracePt t="39927" x="4751388" y="2663825"/>
          <p14:tracePt t="39937" x="4822825" y="2663825"/>
          <p14:tracePt t="39943" x="4910138" y="2663825"/>
          <p14:tracePt t="39952" x="4975225" y="2663825"/>
          <p14:tracePt t="39959" x="5022850" y="2663825"/>
          <p14:tracePt t="39968" x="5078413" y="2663825"/>
          <p14:tracePt t="39975" x="5094288" y="2655888"/>
          <p14:tracePt t="39983" x="5110163" y="2655888"/>
          <p14:tracePt t="39991" x="5118100" y="2655888"/>
          <p14:tracePt t="40001" x="5126038" y="2655888"/>
          <p14:tracePt t="40007" x="5133975" y="2655888"/>
          <p14:tracePt t="40016" x="5141913" y="2655888"/>
          <p14:tracePt t="40023" x="5149850" y="2655888"/>
          <p14:tracePt t="40079" x="5173663" y="2655888"/>
          <p14:tracePt t="40095" x="5189538" y="2655888"/>
          <p14:tracePt t="40103" x="5197475" y="2655888"/>
          <p14:tracePt t="40111" x="5205413" y="2655888"/>
          <p14:tracePt t="40119" x="5213350" y="2655888"/>
          <p14:tracePt t="40127" x="5229225" y="2655888"/>
          <p14:tracePt t="40143" x="5237163" y="2655888"/>
          <p14:tracePt t="40151" x="5253038" y="2655888"/>
          <p14:tracePt t="40159" x="5260975" y="2655888"/>
          <p14:tracePt t="40167" x="5268913" y="2655888"/>
          <p14:tracePt t="40175" x="5284788" y="2655888"/>
          <p14:tracePt t="40191" x="5292725" y="2647950"/>
          <p14:tracePt t="40199" x="5300663" y="2647950"/>
          <p14:tracePt t="40216" x="5310188" y="2647950"/>
          <p14:tracePt t="40239" x="5318125" y="2647950"/>
          <p14:tracePt t="40247" x="5326063" y="2647950"/>
          <p14:tracePt t="40255" x="5341938" y="2647950"/>
          <p14:tracePt t="40271" x="5357813" y="2647950"/>
          <p14:tracePt t="40279" x="5365750" y="2647950"/>
          <p14:tracePt t="40287" x="5381625" y="2647950"/>
          <p14:tracePt t="40295" x="5389563" y="2647950"/>
          <p14:tracePt t="40303" x="5397500" y="2647950"/>
          <p14:tracePt t="40311" x="5405438" y="2647950"/>
          <p14:tracePt t="40319" x="5413375" y="2647950"/>
          <p14:tracePt t="40327" x="5421313" y="2647950"/>
          <p14:tracePt t="40399" x="5437188" y="2647950"/>
          <p14:tracePt t="40415" x="5453063" y="2647950"/>
          <p14:tracePt t="40423" x="5461000" y="2647950"/>
          <p14:tracePt t="40431" x="5468938" y="2647950"/>
          <p14:tracePt t="40447" x="5476875" y="2647950"/>
          <p14:tracePt t="40456" x="5484813" y="2647950"/>
          <p14:tracePt t="40471" x="5492750" y="2647950"/>
          <p14:tracePt t="40489" x="5500688" y="2647950"/>
          <p14:tracePt t="40495" x="5508625" y="2640013"/>
          <p14:tracePt t="40503" x="5516563" y="2640013"/>
          <p14:tracePt t="40527" x="5524500" y="2640013"/>
          <p14:tracePt t="41471" x="5540375" y="2640013"/>
          <p14:tracePt t="41487" x="5548313" y="2640013"/>
          <p14:tracePt t="41495" x="5556250" y="2640013"/>
          <p14:tracePt t="41503" x="5564188" y="2632075"/>
          <p14:tracePt t="41511" x="5572125" y="2632075"/>
          <p14:tracePt t="41551" x="5588000" y="2632075"/>
          <p14:tracePt t="41559" x="5595938" y="2632075"/>
          <p14:tracePt t="41567" x="5603875" y="2632075"/>
          <p14:tracePt t="41575" x="5611813" y="2632075"/>
          <p14:tracePt t="41593" x="5651500" y="2624138"/>
          <p14:tracePt t="41599" x="5659438" y="2616200"/>
          <p14:tracePt t="41607" x="5667375" y="2616200"/>
          <p14:tracePt t="41759" x="5676900" y="2616200"/>
          <p14:tracePt t="41779" x="5684838" y="2616200"/>
          <p14:tracePt t="41788" x="5692775" y="2616200"/>
          <p14:tracePt t="41795" x="5700713" y="2616200"/>
          <p14:tracePt t="41803" x="5724525" y="2608263"/>
          <p14:tracePt t="41811" x="5740400" y="2608263"/>
          <p14:tracePt t="41820" x="5764213" y="2608263"/>
          <p14:tracePt t="42099" x="5780088" y="2616200"/>
          <p14:tracePt t="42107" x="5788025" y="2616200"/>
          <p14:tracePt t="42115" x="5788025" y="2632075"/>
          <p14:tracePt t="42131" x="5795963" y="2655888"/>
          <p14:tracePt t="42139" x="5795963" y="2663825"/>
          <p14:tracePt t="42147" x="5795963" y="2671763"/>
          <p14:tracePt t="42155" x="5803900" y="2695575"/>
          <p14:tracePt t="42163" x="5803900" y="2711450"/>
          <p14:tracePt t="42171" x="5803900" y="2735263"/>
          <p14:tracePt t="42179" x="5803900" y="2759075"/>
          <p14:tracePt t="42187" x="5803900" y="2790825"/>
          <p14:tracePt t="42195" x="5803900" y="2814638"/>
          <p14:tracePt t="42203" x="5803900" y="2838450"/>
          <p14:tracePt t="42211" x="5803900" y="2846388"/>
          <p14:tracePt t="42219" x="5803900" y="2862263"/>
          <p14:tracePt t="42227" x="5803900" y="2870200"/>
          <p14:tracePt t="42235" x="5803900" y="2886075"/>
          <p14:tracePt t="42243" x="5819775" y="2894013"/>
          <p14:tracePt t="42251" x="5819775" y="2901950"/>
          <p14:tracePt t="42307" x="5827713" y="2909888"/>
          <p14:tracePt t="42323" x="5827713" y="2919413"/>
          <p14:tracePt t="42331" x="5827713" y="2943225"/>
          <p14:tracePt t="42340" x="5835650" y="2943225"/>
          <p14:tracePt t="42347" x="5835650" y="2959100"/>
          <p14:tracePt t="42355" x="5835650" y="2967038"/>
          <p14:tracePt t="42363" x="5843588" y="2998788"/>
          <p14:tracePt t="42372" x="5851525" y="3006725"/>
          <p14:tracePt t="42379" x="5851525" y="3014663"/>
          <p14:tracePt t="42387" x="5851525" y="3022600"/>
          <p14:tracePt t="42395" x="5859463" y="3038475"/>
          <p14:tracePt t="42707" x="5875338" y="3054350"/>
          <p14:tracePt t="42715" x="5883275" y="3054350"/>
          <p14:tracePt t="42723" x="5891213" y="3070225"/>
          <p14:tracePt t="42732" x="5899150" y="3070225"/>
          <p14:tracePt t="42739" x="5915025" y="3070225"/>
          <p14:tracePt t="42747" x="5938838" y="3078163"/>
          <p14:tracePt t="42835" x="5954713" y="3101975"/>
          <p14:tracePt t="42843" x="5962650" y="3109913"/>
          <p14:tracePt t="42947" x="5962650" y="3117850"/>
          <p14:tracePt t="43035" x="5946775" y="3117850"/>
          <p14:tracePt t="43043" x="5922963" y="3086100"/>
          <p14:tracePt t="43053" x="5907088" y="3054350"/>
          <p14:tracePt t="43059" x="5891213" y="3014663"/>
          <p14:tracePt t="43067" x="5891213" y="2998788"/>
          <p14:tracePt t="43075" x="5883275" y="2974975"/>
          <p14:tracePt t="43085" x="5875338" y="2943225"/>
          <p14:tracePt t="43091" x="5867400" y="2919413"/>
          <p14:tracePt t="43099" x="5859463" y="2894013"/>
          <p14:tracePt t="43107" x="5859463" y="2862263"/>
          <p14:tracePt t="43117" x="5851525" y="2846388"/>
          <p14:tracePt t="43123" x="5835650" y="2830513"/>
          <p14:tracePt t="43131" x="5835650" y="2822575"/>
          <p14:tracePt t="43139" x="5835650" y="2814638"/>
          <p14:tracePt t="43149" x="5827713" y="2774950"/>
          <p14:tracePt t="43155" x="5819775" y="2759075"/>
          <p14:tracePt t="43163" x="5811838" y="2743200"/>
          <p14:tracePt t="43171" x="5803900" y="2711450"/>
          <p14:tracePt t="43179" x="5788025" y="2695575"/>
          <p14:tracePt t="43187" x="5756275" y="2655888"/>
          <p14:tracePt t="43195" x="5748338" y="2624138"/>
          <p14:tracePt t="43203" x="5716588" y="2608263"/>
          <p14:tracePt t="43211" x="5708650" y="2592388"/>
          <p14:tracePt t="43219" x="5700713" y="2584450"/>
          <p14:tracePt t="43227" x="5684838" y="2576513"/>
          <p14:tracePt t="43235" x="5684838" y="2566988"/>
          <p14:tracePt t="43243" x="5676900" y="2559050"/>
          <p14:tracePt t="43315" x="5643563" y="2551113"/>
          <p14:tracePt t="43323" x="5627688" y="2551113"/>
          <p14:tracePt t="43331" x="5595938" y="2551113"/>
          <p14:tracePt t="43339" x="5572125" y="2551113"/>
          <p14:tracePt t="43348" x="5540375" y="2551113"/>
          <p14:tracePt t="43355" x="5524500" y="2551113"/>
          <p14:tracePt t="43363" x="5500688" y="2551113"/>
          <p14:tracePt t="43371" x="5468938" y="2551113"/>
          <p14:tracePt t="43380" x="5429250" y="2551113"/>
          <p14:tracePt t="43387" x="5405438" y="2559050"/>
          <p14:tracePt t="43395" x="5381625" y="2559050"/>
          <p14:tracePt t="43403" x="5365750" y="2576513"/>
          <p14:tracePt t="43412" x="5341938" y="2584450"/>
          <p14:tracePt t="43419" x="5326063" y="2592388"/>
          <p14:tracePt t="43427" x="5310188" y="2608263"/>
          <p14:tracePt t="43435" x="5300663" y="2616200"/>
          <p14:tracePt t="43444" x="5284788" y="2624138"/>
          <p14:tracePt t="43451" x="5284788" y="2647950"/>
          <p14:tracePt t="43459" x="5268913" y="2655888"/>
          <p14:tracePt t="43467" x="5268913" y="2663825"/>
          <p14:tracePt t="43476" x="5253038" y="2671763"/>
          <p14:tracePt t="43483" x="5253038" y="2679700"/>
          <p14:tracePt t="43611" x="5253038" y="2671763"/>
          <p14:tracePt t="43619" x="5260975" y="2671763"/>
          <p14:tracePt t="43627" x="5276850" y="2647950"/>
          <p14:tracePt t="43635" x="5300663" y="2632075"/>
          <p14:tracePt t="43643" x="5349875" y="2616200"/>
          <p14:tracePt t="43651" x="5373688" y="2608263"/>
          <p14:tracePt t="43659" x="5397500" y="2600325"/>
          <p14:tracePt t="43667" x="5437188" y="2592388"/>
          <p14:tracePt t="43675" x="5492750" y="2584450"/>
          <p14:tracePt t="43683" x="5540375" y="2576513"/>
          <p14:tracePt t="43691" x="5611813" y="2566988"/>
          <p14:tracePt t="43699" x="5676900" y="2566988"/>
          <p14:tracePt t="43707" x="5740400" y="2566988"/>
          <p14:tracePt t="43715" x="5788025" y="2566988"/>
          <p14:tracePt t="43723" x="5819775" y="2566988"/>
          <p14:tracePt t="43732" x="5843588" y="2566988"/>
          <p14:tracePt t="43739" x="5859463" y="2566988"/>
          <p14:tracePt t="43939" x="5843588" y="2566988"/>
          <p14:tracePt t="43947" x="5819775" y="2566988"/>
          <p14:tracePt t="43955" x="5788025" y="2566988"/>
          <p14:tracePt t="43966" x="5756275" y="2566988"/>
          <p14:tracePt t="43971" x="5732463" y="2566988"/>
          <p14:tracePt t="43979" x="5700713" y="2566988"/>
          <p14:tracePt t="43987" x="5667375" y="2566988"/>
          <p14:tracePt t="43996" x="5627688" y="2566988"/>
          <p14:tracePt t="44003" x="5580063" y="2566988"/>
          <p14:tracePt t="44011" x="5548313" y="2566988"/>
          <p14:tracePt t="44019" x="5516563" y="2566988"/>
          <p14:tracePt t="44028" x="5508625" y="2566988"/>
          <p14:tracePt t="44035" x="5476875" y="2566988"/>
          <p14:tracePt t="44043" x="5461000" y="2566988"/>
          <p14:tracePt t="44051" x="5429250" y="2566988"/>
          <p14:tracePt t="44060" x="5405438" y="2566988"/>
          <p14:tracePt t="44067" x="5381625" y="2566988"/>
          <p14:tracePt t="44075" x="5357813" y="2566988"/>
          <p14:tracePt t="44083" x="5334000" y="2566988"/>
          <p14:tracePt t="44092" x="5300663" y="2566988"/>
          <p14:tracePt t="44099" x="5276850" y="2566988"/>
          <p14:tracePt t="44107" x="5260975" y="2566988"/>
          <p14:tracePt t="44115" x="5237163" y="2566988"/>
          <p14:tracePt t="44123" x="5221288" y="2566988"/>
          <p14:tracePt t="44139" x="5213350" y="2566988"/>
          <p14:tracePt t="44983" x="5229225" y="2566988"/>
          <p14:tracePt t="44992" x="5253038" y="2566988"/>
          <p14:tracePt t="45015" x="5284788" y="2566988"/>
          <p14:tracePt t="45023" x="5318125" y="2566988"/>
          <p14:tracePt t="45031" x="5341938" y="2566988"/>
          <p14:tracePt t="45039" x="5357813" y="2566988"/>
          <p14:tracePt t="45047" x="5365750" y="2566988"/>
          <p14:tracePt t="45065" x="5373688" y="2566988"/>
          <p14:tracePt t="45159" x="5389563" y="2566988"/>
          <p14:tracePt t="45191" x="5405438" y="2566988"/>
          <p14:tracePt t="45199" x="5413375" y="2566988"/>
          <p14:tracePt t="45215" x="5429250" y="2566988"/>
          <p14:tracePt t="45223" x="5437188" y="2566988"/>
          <p14:tracePt t="45231" x="5445125" y="2576513"/>
          <p14:tracePt t="45239" x="5461000" y="2576513"/>
          <p14:tracePt t="45271" x="5468938" y="2576513"/>
          <p14:tracePt t="45279" x="5484813" y="2576513"/>
          <p14:tracePt t="45287" x="5508625" y="2576513"/>
          <p14:tracePt t="45295" x="5524500" y="2576513"/>
          <p14:tracePt t="45303" x="5532438" y="2576513"/>
          <p14:tracePt t="45311" x="5556250" y="2576513"/>
          <p14:tracePt t="45319" x="5588000" y="2576513"/>
          <p14:tracePt t="45328" x="5611813" y="2592388"/>
          <p14:tracePt t="45335" x="5627688" y="2592388"/>
          <p14:tracePt t="45351" x="5643563" y="2592388"/>
          <p14:tracePt t="45359" x="5651500" y="2592388"/>
          <p14:tracePt t="45367" x="5659438" y="2600325"/>
          <p14:tracePt t="45375" x="5667375" y="2600325"/>
          <p14:tracePt t="45399" x="5676900" y="2600325"/>
          <p14:tracePt t="45407" x="5676900" y="2608263"/>
          <p14:tracePt t="45415" x="5684838" y="2608263"/>
          <p14:tracePt t="45425" x="5700713" y="2624138"/>
          <p14:tracePt t="45431" x="5708650" y="2632075"/>
          <p14:tracePt t="45439" x="5724525" y="2640013"/>
          <p14:tracePt t="45448" x="5740400" y="2655888"/>
          <p14:tracePt t="45457" x="5748338" y="2655888"/>
          <p14:tracePt t="45463" x="5756275" y="2671763"/>
          <p14:tracePt t="45472" x="5756275" y="2679700"/>
          <p14:tracePt t="45479" x="5764213" y="2687638"/>
          <p14:tracePt t="45489" x="5772150" y="2695575"/>
          <p14:tracePt t="45511" x="5772150" y="2703513"/>
          <p14:tracePt t="45520" x="5780088" y="2727325"/>
          <p14:tracePt t="45527" x="5788025" y="2735263"/>
          <p14:tracePt t="45535" x="5795963" y="2735263"/>
          <p14:tracePt t="45543" x="5803900" y="2735263"/>
          <p14:tracePt t="45552" x="5803900" y="2743200"/>
          <p14:tracePt t="45567" x="5811838" y="2774950"/>
          <p14:tracePt t="45583" x="5811838" y="2790825"/>
          <p14:tracePt t="45591" x="5819775" y="2806700"/>
          <p14:tracePt t="45599" x="5819775" y="2814638"/>
          <p14:tracePt t="45607" x="5819775" y="2822575"/>
          <p14:tracePt t="45615" x="5819775" y="2830513"/>
          <p14:tracePt t="45631" x="5819775" y="2838450"/>
          <p14:tracePt t="45639" x="5819775" y="2846388"/>
          <p14:tracePt t="45655" x="5819775" y="2870200"/>
          <p14:tracePt t="45671" x="5819775" y="2878138"/>
          <p14:tracePt t="45679" x="5819775" y="2886075"/>
          <p14:tracePt t="45687" x="5819775" y="2894013"/>
          <p14:tracePt t="45695" x="5819775" y="2901950"/>
          <p14:tracePt t="45703" x="5819775" y="2927350"/>
          <p14:tracePt t="45711" x="5827713" y="2951163"/>
          <p14:tracePt t="45719" x="5827713" y="2967038"/>
          <p14:tracePt t="45727" x="5827713" y="2982913"/>
          <p14:tracePt t="45735" x="5827713" y="2998788"/>
          <p14:tracePt t="45743" x="5827713" y="3022600"/>
          <p14:tracePt t="45751" x="5835650" y="3022600"/>
          <p14:tracePt t="45759" x="5835650" y="3030538"/>
          <p14:tracePt t="45767" x="5835650" y="3046413"/>
          <p14:tracePt t="46009" x="5835650" y="3054350"/>
          <p14:tracePt t="46183" x="5851525" y="3054350"/>
          <p14:tracePt t="46199" x="5859463" y="3054350"/>
          <p14:tracePt t="46223" x="5867400" y="3054350"/>
          <p14:tracePt t="46231" x="5891213" y="3054350"/>
          <p14:tracePt t="46239" x="5899150" y="3054350"/>
          <p14:tracePt t="46247" x="5922963" y="3054350"/>
          <p14:tracePt t="46255" x="5946775" y="3054350"/>
          <p14:tracePt t="46263" x="5962650" y="3054350"/>
          <p14:tracePt t="46271" x="5994400" y="3054350"/>
          <p14:tracePt t="46280" x="6010275" y="3054350"/>
          <p14:tracePt t="46287" x="6018213" y="3054350"/>
          <p14:tracePt t="46295" x="6034088" y="3054350"/>
          <p14:tracePt t="46303" x="6043613" y="3054350"/>
          <p14:tracePt t="46311" x="6051550" y="3054350"/>
          <p14:tracePt t="46319" x="6059488" y="3054350"/>
          <p14:tracePt t="46327" x="6075363" y="3054350"/>
          <p14:tracePt t="46335" x="6083300" y="3054350"/>
          <p14:tracePt t="46359" x="6099175" y="3054350"/>
          <p14:tracePt t="46367" x="6107113" y="3054350"/>
          <p14:tracePt t="46399" x="6115050" y="3054350"/>
          <p14:tracePt t="46407" x="6122988" y="3054350"/>
          <p14:tracePt t="46423" x="6130925" y="3054350"/>
          <p14:tracePt t="46439" x="6138863" y="3054350"/>
          <p14:tracePt t="46448" x="6146800" y="3054350"/>
          <p14:tracePt t="46455" x="6154738" y="3054350"/>
          <p14:tracePt t="46463" x="6162675" y="3054350"/>
          <p14:tracePt t="46487" x="6178550" y="3054350"/>
          <p14:tracePt t="46583" x="6186488" y="3054350"/>
          <p14:tracePt t="46594" x="6194425" y="3054350"/>
          <p14:tracePt t="46599" x="6202363" y="3054350"/>
          <p14:tracePt t="46607" x="6210300" y="3054350"/>
          <p14:tracePt t="46615" x="6218238" y="3054350"/>
          <p14:tracePt t="46623" x="6234113" y="3054350"/>
          <p14:tracePt t="46631" x="6242050" y="3054350"/>
          <p14:tracePt t="46639" x="6249988" y="3054350"/>
          <p14:tracePt t="46839" x="6265863" y="3054350"/>
          <p14:tracePt t="47113" x="6249988" y="3054350"/>
          <p14:tracePt t="47119" x="6226175" y="3054350"/>
          <p14:tracePt t="47136" x="6218238" y="3054350"/>
          <p14:tracePt t="47145" x="6210300" y="3046413"/>
          <p14:tracePt t="47151" x="6202363" y="3046413"/>
          <p14:tracePt t="47159" x="6186488" y="3030538"/>
          <p14:tracePt t="47167" x="6162675" y="3030538"/>
          <p14:tracePt t="47177" x="6130925" y="3014663"/>
          <p14:tracePt t="47183" x="6107113" y="3006725"/>
          <p14:tracePt t="47191" x="6091238" y="2998788"/>
          <p14:tracePt t="47199" x="6043613" y="2974975"/>
          <p14:tracePt t="47209" x="5954713" y="2943225"/>
          <p14:tracePt t="47215" x="5835650" y="2901950"/>
          <p14:tracePt t="47223" x="5580063" y="2846388"/>
          <p14:tracePt t="47231" x="5260975" y="2790825"/>
          <p14:tracePt t="47239" x="4878388" y="2711450"/>
          <p14:tracePt t="47247" x="4543425" y="2655888"/>
          <p14:tracePt t="47255" x="4305300" y="2608263"/>
          <p14:tracePt t="47264" x="4160838" y="2576513"/>
          <p14:tracePt t="47303" x="4105275" y="2559050"/>
          <p14:tracePt t="47311" x="4081463" y="2543175"/>
          <p14:tracePt t="47319" x="4073525" y="2527300"/>
          <p14:tracePt t="47327" x="4065588" y="2511425"/>
          <p14:tracePt t="47335" x="4065588" y="2495550"/>
          <p14:tracePt t="47343" x="4065588" y="2471738"/>
          <p14:tracePt t="47351" x="4065588" y="2447925"/>
          <p14:tracePt t="47359" x="4073525" y="2432050"/>
          <p14:tracePt t="47367" x="4073525" y="2416175"/>
          <p14:tracePt t="47375" x="4081463" y="2408238"/>
          <p14:tracePt t="47383" x="4089400" y="2384425"/>
          <p14:tracePt t="47399" x="4089400" y="2376488"/>
          <p14:tracePt t="47407" x="4097338" y="2352675"/>
          <p14:tracePt t="47415" x="4105275" y="2344738"/>
          <p14:tracePt t="47423" x="4113213" y="2336800"/>
          <p14:tracePt t="47431" x="4121150" y="2320925"/>
          <p14:tracePt t="47439" x="4129088" y="2312988"/>
          <p14:tracePt t="47447" x="4129088" y="2297113"/>
          <p14:tracePt t="47455" x="4144963" y="2297113"/>
          <p14:tracePt t="47464" x="4152900" y="2281238"/>
          <p14:tracePt t="47471" x="4160838" y="2281238"/>
          <p14:tracePt t="47480" x="4160838" y="2273300"/>
          <p14:tracePt t="47487" x="4168775" y="2273300"/>
          <p14:tracePt t="47495" x="4168775" y="2265363"/>
          <p14:tracePt t="47527" x="4176713" y="2265363"/>
          <p14:tracePt t="47543" x="4184650" y="2257425"/>
          <p14:tracePt t="47551" x="4192588" y="2257425"/>
          <p14:tracePt t="47559" x="4210050" y="2249488"/>
          <p14:tracePt t="47567" x="4225925" y="2241550"/>
          <p14:tracePt t="47575" x="4249738" y="2241550"/>
          <p14:tracePt t="47583" x="4273550" y="2241550"/>
          <p14:tracePt t="47591" x="4305300" y="2241550"/>
          <p14:tracePt t="47600" x="4337050" y="2241550"/>
          <p14:tracePt t="47607" x="4384675" y="2249488"/>
          <p14:tracePt t="47615" x="4440238" y="2257425"/>
          <p14:tracePt t="47623" x="4495800" y="2265363"/>
          <p14:tracePt t="47632" x="4551363" y="2281238"/>
          <p14:tracePt t="47639" x="4592638" y="2289175"/>
          <p14:tracePt t="47647" x="4640263" y="2297113"/>
          <p14:tracePt t="47655" x="4687888" y="2305050"/>
          <p14:tracePt t="47665" x="4711700" y="2312988"/>
          <p14:tracePt t="47671" x="4727575" y="2312988"/>
          <p14:tracePt t="47680" x="4751388" y="2312988"/>
          <p14:tracePt t="47687" x="4767263" y="2312988"/>
          <p14:tracePt t="47698" x="4791075" y="2312988"/>
          <p14:tracePt t="47703" x="4806950" y="2312988"/>
          <p14:tracePt t="47711" x="4814888" y="2312988"/>
          <p14:tracePt t="47719" x="4830763" y="2312988"/>
          <p14:tracePt t="47730" x="4838700" y="2312988"/>
          <p14:tracePt t="47735" x="4854575" y="2312988"/>
          <p14:tracePt t="47743" x="4862513" y="2312988"/>
          <p14:tracePt t="47751" x="4870450" y="2312988"/>
          <p14:tracePt t="47767" x="4878388" y="2312988"/>
          <p14:tracePt t="47775" x="4886325" y="2297113"/>
          <p14:tracePt t="47783" x="4894263" y="2289175"/>
          <p14:tracePt t="47791" x="4894263" y="2281238"/>
          <p14:tracePt t="47803" x="4894263" y="2273300"/>
          <p14:tracePt t="47811" x="4894263" y="2265363"/>
          <p14:tracePt t="47819" x="4894263" y="2257425"/>
          <p14:tracePt t="47827" x="4894263" y="2249488"/>
          <p14:tracePt t="47843" x="4894263" y="2233613"/>
          <p14:tracePt t="47851" x="4894263" y="2216150"/>
          <p14:tracePt t="47867" x="4894263" y="2200275"/>
          <p14:tracePt t="47875" x="4894263" y="2184400"/>
          <p14:tracePt t="47883" x="4894263" y="2168525"/>
          <p14:tracePt t="47892" x="4902200" y="2144713"/>
          <p14:tracePt t="47899" x="4902200" y="2128838"/>
          <p14:tracePt t="47907" x="4902200" y="2112963"/>
          <p14:tracePt t="47915" x="4902200" y="2105025"/>
          <p14:tracePt t="47924" x="4910138" y="2089150"/>
          <p14:tracePt t="47931" x="4910138" y="2081213"/>
          <p14:tracePt t="47963" x="4918075" y="2065338"/>
          <p14:tracePt t="47980" x="4918075" y="2049463"/>
          <p14:tracePt t="48027" x="4926013" y="2041525"/>
          <p14:tracePt t="48043" x="4933950" y="2041525"/>
          <p14:tracePt t="48052" x="4943475" y="2041525"/>
          <p14:tracePt t="48123" x="4951413" y="2041525"/>
          <p14:tracePt t="48131" x="4959350" y="2049463"/>
          <p14:tracePt t="48139" x="4967288" y="2057400"/>
          <p14:tracePt t="48147" x="4975225" y="2065338"/>
          <p14:tracePt t="48155" x="4983163" y="2097088"/>
          <p14:tracePt t="48164" x="4991100" y="2120900"/>
          <p14:tracePt t="48171" x="4999038" y="2152650"/>
          <p14:tracePt t="48180" x="5006975" y="2184400"/>
          <p14:tracePt t="48187" x="5006975" y="2233613"/>
          <p14:tracePt t="48195" x="5014913" y="2273300"/>
          <p14:tracePt t="48203" x="5014913" y="2312988"/>
          <p14:tracePt t="48211" x="5014913" y="2344738"/>
          <p14:tracePt t="48219" x="5014913" y="2360613"/>
          <p14:tracePt t="48227" x="5014913" y="2376488"/>
          <p14:tracePt t="48235" x="5014913" y="2384425"/>
          <p14:tracePt t="48243" x="5014913" y="2392363"/>
          <p14:tracePt t="48250" x="5022850" y="2408238"/>
          <p14:tracePt t="48259" x="5022850" y="2424113"/>
          <p14:tracePt t="48283" x="5022850" y="2432050"/>
          <p14:tracePt t="48291" x="5022850" y="2447925"/>
          <p14:tracePt t="48299" x="5022850" y="2455863"/>
          <p14:tracePt t="48307" x="5022850" y="2471738"/>
          <p14:tracePt t="48315" x="5022850" y="2487613"/>
          <p14:tracePt t="48323" x="5022850" y="2503488"/>
          <p14:tracePt t="48331" x="5022850" y="2519363"/>
          <p14:tracePt t="48339" x="5022850" y="2535238"/>
          <p14:tracePt t="48347" x="5022850" y="2559050"/>
          <p14:tracePt t="48355" x="5030788" y="2576513"/>
          <p14:tracePt t="48363" x="5030788" y="2584450"/>
          <p14:tracePt t="48371" x="5030788" y="2592388"/>
          <p14:tracePt t="48395" x="5038725" y="2608263"/>
          <p14:tracePt t="48411" x="5046663" y="2624138"/>
          <p14:tracePt t="48419" x="5046663" y="2632075"/>
          <p14:tracePt t="48427" x="5046663" y="2640013"/>
          <p14:tracePt t="48435" x="5046663" y="2647950"/>
          <p14:tracePt t="48476" x="5046663" y="2655888"/>
          <p14:tracePt t="48483" x="5046663" y="2663825"/>
          <p14:tracePt t="48491" x="5054600" y="2671763"/>
          <p14:tracePt t="48500" x="5054600" y="2679700"/>
          <p14:tracePt t="48508" x="5054600" y="2687638"/>
          <p14:tracePt t="48515" x="5054600" y="2695575"/>
          <p14:tracePt t="48523" x="5062538" y="2703513"/>
          <p14:tracePt t="48531" x="5062538" y="2711450"/>
          <p14:tracePt t="48540" x="5062538" y="2719388"/>
          <p14:tracePt t="48555" x="5062538" y="2727325"/>
          <p14:tracePt t="48573" x="5062538" y="2735263"/>
          <p14:tracePt t="48580" x="5062538" y="2743200"/>
          <p14:tracePt t="48691" x="5062538" y="2735263"/>
          <p14:tracePt t="48699" x="5062538" y="2719388"/>
          <p14:tracePt t="48707" x="5062538" y="2711450"/>
          <p14:tracePt t="48715" x="5062538" y="2695575"/>
          <p14:tracePt t="48723" x="5062538" y="2687638"/>
          <p14:tracePt t="48731" x="5062538" y="2671763"/>
          <p14:tracePt t="48739" x="5070475" y="2655888"/>
          <p14:tracePt t="48747" x="5078413" y="2640013"/>
          <p14:tracePt t="48755" x="5078413" y="2616200"/>
          <p14:tracePt t="48763" x="5078413" y="2608263"/>
          <p14:tracePt t="48771" x="5078413" y="2600325"/>
          <p14:tracePt t="48779" x="5086350" y="2592388"/>
          <p14:tracePt t="49291" x="5086350" y="2584450"/>
          <p14:tracePt t="49299" x="5078413" y="2584450"/>
          <p14:tracePt t="49307" x="5070475" y="2584450"/>
          <p14:tracePt t="49315" x="5054600" y="2592388"/>
          <p14:tracePt t="49323" x="5038725" y="2592388"/>
          <p14:tracePt t="49331" x="5022850" y="2608263"/>
          <p14:tracePt t="49339" x="5014913" y="2616200"/>
          <p14:tracePt t="49347" x="5006975" y="2624138"/>
          <p14:tracePt t="49355" x="4983163" y="2640013"/>
          <p14:tracePt t="49371" x="4975225" y="2647950"/>
          <p14:tracePt t="49435" x="4975225" y="2655888"/>
          <p14:tracePt t="49443" x="4975225" y="2663825"/>
          <p14:tracePt t="49452" x="4975225" y="2679700"/>
          <p14:tracePt t="49467" x="4983163" y="2687638"/>
          <p14:tracePt t="49475" x="4991100" y="2687638"/>
          <p14:tracePt t="49483" x="4999038" y="2695575"/>
          <p14:tracePt t="49491" x="5014913" y="2695575"/>
          <p14:tracePt t="49499" x="5022850" y="2711450"/>
          <p14:tracePt t="49507" x="5030788" y="2711450"/>
          <p14:tracePt t="49515" x="5038725" y="2711450"/>
          <p14:tracePt t="49523" x="5046663" y="2711450"/>
          <p14:tracePt t="49531" x="5062538" y="2711450"/>
          <p14:tracePt t="49539" x="5078413" y="2711450"/>
          <p14:tracePt t="49548" x="5086350" y="2711450"/>
          <p14:tracePt t="49555" x="5094288" y="2711450"/>
          <p14:tracePt t="49564" x="5102225" y="2711450"/>
          <p14:tracePt t="49571" x="5110163" y="2711450"/>
          <p14:tracePt t="49596" x="5126038" y="2703513"/>
          <p14:tracePt t="49603" x="5141913" y="2687638"/>
          <p14:tracePt t="49614" x="5141913" y="2663825"/>
          <p14:tracePt t="49619" x="5141913" y="2640013"/>
          <p14:tracePt t="49627" x="5141913" y="2600325"/>
          <p14:tracePt t="49635" x="5157788" y="2559050"/>
          <p14:tracePt t="49645" x="5157788" y="2527300"/>
          <p14:tracePt t="49651" x="5157788" y="2503488"/>
          <p14:tracePt t="49659" x="5157788" y="2471738"/>
          <p14:tracePt t="49667" x="5157788" y="2463800"/>
          <p14:tracePt t="49677" x="5157788" y="2447925"/>
          <p14:tracePt t="49683" x="5157788" y="2432050"/>
          <p14:tracePt t="49691" x="5157788" y="2408238"/>
          <p14:tracePt t="49723" x="5157788" y="2400300"/>
          <p14:tracePt t="49763" x="5149850" y="2400300"/>
          <p14:tracePt t="49773" x="5141913" y="2384425"/>
          <p14:tracePt t="49779" x="5126038" y="2384425"/>
          <p14:tracePt t="49787" x="5102225" y="2384425"/>
          <p14:tracePt t="49796" x="5078413" y="2384425"/>
          <p14:tracePt t="49803" x="5062538" y="2384425"/>
          <p14:tracePt t="49812" x="5046663" y="2384425"/>
          <p14:tracePt t="49819" x="5038725" y="2384425"/>
          <p14:tracePt t="49827" x="5022850" y="2384425"/>
          <p14:tracePt t="49835" x="5014913" y="2384425"/>
          <p14:tracePt t="49851" x="5006975" y="2384425"/>
          <p14:tracePt t="49859" x="4999038" y="2384425"/>
          <p14:tracePt t="49867" x="4983163" y="2384425"/>
          <p14:tracePt t="49875" x="4983163" y="2392363"/>
          <p14:tracePt t="49883" x="4975225" y="2408238"/>
          <p14:tracePt t="49891" x="4959350" y="2439988"/>
          <p14:tracePt t="49899" x="4959350" y="2447925"/>
          <p14:tracePt t="49907" x="4951413" y="2463800"/>
          <p14:tracePt t="49915" x="4933950" y="2487613"/>
          <p14:tracePt t="49923" x="4926013" y="2511425"/>
          <p14:tracePt t="49931" x="4926013" y="2527300"/>
          <p14:tracePt t="49939" x="4918075" y="2551113"/>
          <p14:tracePt t="49947" x="4910138" y="2566988"/>
          <p14:tracePt t="49964" x="4910138" y="2608263"/>
          <p14:tracePt t="49971" x="4910138" y="2624138"/>
          <p14:tracePt t="49979" x="4910138" y="2647950"/>
          <p14:tracePt t="49987" x="4910138" y="2671763"/>
          <p14:tracePt t="49996" x="4910138" y="2679700"/>
          <p14:tracePt t="50003" x="4910138" y="2687638"/>
          <p14:tracePt t="50012" x="4910138" y="2703513"/>
          <p14:tracePt t="50019" x="4910138" y="2711450"/>
          <p14:tracePt t="50043" x="4910138" y="2727325"/>
          <p14:tracePt t="50059" x="4910138" y="2735263"/>
          <p14:tracePt t="50075" x="4918075" y="2743200"/>
          <p14:tracePt t="50083" x="4933950" y="2743200"/>
          <p14:tracePt t="50091" x="4951413" y="2751138"/>
          <p14:tracePt t="50107" x="4967288" y="2751138"/>
          <p14:tracePt t="50115" x="4983163" y="2751138"/>
          <p14:tracePt t="50123" x="4999038" y="2751138"/>
          <p14:tracePt t="50133" x="5030788" y="2759075"/>
          <p14:tracePt t="50139" x="5038725" y="2759075"/>
          <p14:tracePt t="50147" x="5054600" y="2759075"/>
          <p14:tracePt t="50165" x="5062538" y="2759075"/>
          <p14:tracePt t="50171" x="5070475" y="2759075"/>
          <p14:tracePt t="50179" x="5086350" y="2759075"/>
          <p14:tracePt t="50196" x="5102225" y="2759075"/>
          <p14:tracePt t="50203" x="5110163" y="2759075"/>
          <p14:tracePt t="50212" x="5126038" y="2743200"/>
          <p14:tracePt t="50219" x="5141913" y="2727325"/>
          <p14:tracePt t="50227" x="5149850" y="2703513"/>
          <p14:tracePt t="50235" x="5165725" y="2679700"/>
          <p14:tracePt t="50243" x="5165725" y="2671763"/>
          <p14:tracePt t="50251" x="5173663" y="2632075"/>
          <p14:tracePt t="50259" x="5181600" y="2624138"/>
          <p14:tracePt t="50267" x="5181600" y="2616200"/>
          <p14:tracePt t="50275" x="5181600" y="2608263"/>
          <p14:tracePt t="50283" x="5181600" y="2600325"/>
          <p14:tracePt t="50291" x="5181600" y="2592388"/>
          <p14:tracePt t="50315" x="5181600" y="2576513"/>
          <p14:tracePt t="50331" x="5181600" y="2566988"/>
          <p14:tracePt t="50355" x="5181600" y="2559050"/>
          <p14:tracePt t="50363" x="5181600" y="2543175"/>
          <p14:tracePt t="50371" x="5173663" y="2543175"/>
          <p14:tracePt t="50379" x="5165725" y="2527300"/>
          <p14:tracePt t="50396" x="5141913" y="2511425"/>
          <p14:tracePt t="50403" x="5126038" y="2511425"/>
          <p14:tracePt t="50412" x="5102225" y="2495550"/>
          <p14:tracePt t="50419" x="5086350" y="2487613"/>
          <p14:tracePt t="50427" x="5070475" y="2487613"/>
          <p14:tracePt t="50435" x="5054600" y="2479675"/>
          <p14:tracePt t="50443" x="5046663" y="2479675"/>
          <p14:tracePt t="50459" x="5022850" y="2479675"/>
          <p14:tracePt t="50467" x="5014913" y="2479675"/>
          <p14:tracePt t="50491" x="5006975" y="2479675"/>
          <p14:tracePt t="50499" x="4999038" y="2479675"/>
          <p14:tracePt t="50507" x="4991100" y="2479675"/>
          <p14:tracePt t="50515" x="4975225" y="2495550"/>
          <p14:tracePt t="50523" x="4967288" y="2503488"/>
          <p14:tracePt t="50531" x="4951413" y="2511425"/>
          <p14:tracePt t="50539" x="4943475" y="2519363"/>
          <p14:tracePt t="50547" x="4933950" y="2527300"/>
          <p14:tracePt t="50555" x="4902200" y="2551113"/>
          <p14:tracePt t="50563" x="4902200" y="2559050"/>
          <p14:tracePt t="50571" x="4886325" y="2576513"/>
          <p14:tracePt t="50579" x="4886325" y="2592388"/>
          <p14:tracePt t="50587" x="4878388" y="2600325"/>
          <p14:tracePt t="50596" x="4878388" y="2608263"/>
          <p14:tracePt t="50603" x="4878388" y="2616200"/>
          <p14:tracePt t="50612" x="4870450" y="2624138"/>
          <p14:tracePt t="50635" x="4870450" y="2640013"/>
          <p14:tracePt t="50651" x="4870450" y="2647950"/>
          <p14:tracePt t="50659" x="4870450" y="2655888"/>
          <p14:tracePt t="50675" x="4870450" y="2663825"/>
          <p14:tracePt t="50683" x="4870450" y="2671763"/>
          <p14:tracePt t="50691" x="4870450" y="2679700"/>
          <p14:tracePt t="50699" x="4870450" y="2687638"/>
          <p14:tracePt t="50707" x="4870450" y="2695575"/>
          <p14:tracePt t="50717" x="4870450" y="2703513"/>
          <p14:tracePt t="50731" x="4878388" y="2719388"/>
          <p14:tracePt t="50747" x="4894263" y="2727325"/>
          <p14:tracePt t="50763" x="4910138" y="2727325"/>
          <p14:tracePt t="50771" x="4918075" y="2743200"/>
          <p14:tracePt t="50781" x="4926013" y="2743200"/>
          <p14:tracePt t="50787" x="4933950" y="2743200"/>
          <p14:tracePt t="50803" x="4943475" y="2743200"/>
          <p14:tracePt t="50812" x="4959350" y="2743200"/>
          <p14:tracePt t="50827" x="4967288" y="2743200"/>
          <p14:tracePt t="50835" x="4975225" y="2743200"/>
          <p14:tracePt t="50843" x="4991100" y="2743200"/>
          <p14:tracePt t="50851" x="5006975" y="2743200"/>
          <p14:tracePt t="50859" x="5022850" y="2743200"/>
          <p14:tracePt t="50867" x="5030788" y="2743200"/>
          <p14:tracePt t="50880" x="5046663" y="2743200"/>
          <p14:tracePt t="50887" x="5054600" y="2743200"/>
          <p14:tracePt t="50912" x="5070475" y="2743200"/>
          <p14:tracePt t="50919" x="5094288" y="2735263"/>
          <p14:tracePt t="50927" x="5094288" y="2711450"/>
          <p14:tracePt t="50935" x="5110163" y="2687638"/>
          <p14:tracePt t="50962" x="5110163" y="2655888"/>
          <p14:tracePt t="50967" x="5118100" y="2624138"/>
          <p14:tracePt t="50983" x="5118100" y="2608263"/>
          <p14:tracePt t="50991" x="5118100" y="2592388"/>
          <p14:tracePt t="51008" x="5118100" y="2584450"/>
          <p14:tracePt t="51015" x="5118100" y="2576513"/>
          <p14:tracePt t="51023" x="5118100" y="2566988"/>
          <p14:tracePt t="51040" x="5118100" y="2559050"/>
          <p14:tracePt t="51047" x="5118100" y="2551113"/>
          <p14:tracePt t="51055" x="5118100" y="2543175"/>
          <p14:tracePt t="51087" x="5118100" y="2535238"/>
          <p14:tracePt t="51103" x="5118100" y="2519363"/>
          <p14:tracePt t="51119" x="5094288" y="2519363"/>
          <p14:tracePt t="51128" x="5086350" y="2503488"/>
          <p14:tracePt t="51135" x="5078413" y="2503488"/>
          <p14:tracePt t="51143" x="5062538" y="2503488"/>
          <p14:tracePt t="51167" x="5054600" y="2503488"/>
          <p14:tracePt t="51183" x="5046663" y="2503488"/>
          <p14:tracePt t="51199" x="5038725" y="2503488"/>
          <p14:tracePt t="51207" x="5030788" y="2503488"/>
          <p14:tracePt t="51215" x="5014913" y="2503488"/>
          <p14:tracePt t="51231" x="5006975" y="2503488"/>
          <p14:tracePt t="51239" x="4999038" y="2503488"/>
          <p14:tracePt t="51255" x="4991100" y="2503488"/>
          <p14:tracePt t="51263" x="4983163" y="2503488"/>
          <p14:tracePt t="51271" x="4967288" y="2503488"/>
          <p14:tracePt t="51279" x="4967288" y="2511425"/>
          <p14:tracePt t="51287" x="4959350" y="2519363"/>
          <p14:tracePt t="51295" x="4951413" y="2527300"/>
          <p14:tracePt t="51303" x="4943475" y="2527300"/>
          <p14:tracePt t="51312" x="4926013" y="2551113"/>
          <p14:tracePt t="51319" x="4926013" y="2559050"/>
          <p14:tracePt t="51327" x="4918075" y="2559050"/>
          <p14:tracePt t="51335" x="4918075" y="2566988"/>
          <p14:tracePt t="51343" x="4918075" y="2576513"/>
          <p14:tracePt t="51351" x="4902200" y="2592388"/>
          <p14:tracePt t="51359" x="4902200" y="2608263"/>
          <p14:tracePt t="51391" x="4902200" y="2624138"/>
          <p14:tracePt t="51407" x="4902200" y="2632075"/>
          <p14:tracePt t="51455" x="4902200" y="2647950"/>
          <p14:tracePt t="51463" x="4902200" y="2655888"/>
          <p14:tracePt t="51479" x="4926013" y="2671763"/>
          <p14:tracePt t="51496" x="4933950" y="2671763"/>
          <p14:tracePt t="51503" x="4943475" y="2671763"/>
          <p14:tracePt t="51511" x="4951413" y="2671763"/>
          <p14:tracePt t="51519" x="4959350" y="2679700"/>
          <p14:tracePt t="51535" x="4975225" y="2679700"/>
          <p14:tracePt t="51551" x="4983163" y="2679700"/>
          <p14:tracePt t="51562" x="4999038" y="2679700"/>
          <p14:tracePt t="51567" x="5014913" y="2679700"/>
          <p14:tracePt t="51583" x="5030788" y="2679700"/>
          <p14:tracePt t="51593" x="5038725" y="2679700"/>
          <p14:tracePt t="51599" x="5054600" y="2679700"/>
          <p14:tracePt t="51607" x="5062538" y="2679700"/>
          <p14:tracePt t="51615" x="5070475" y="2679700"/>
          <p14:tracePt t="51625" x="5078413" y="2655888"/>
          <p14:tracePt t="51631" x="5094288" y="2647950"/>
          <p14:tracePt t="51639" x="5110163" y="2632075"/>
          <p14:tracePt t="51647" x="5110163" y="2616200"/>
          <p14:tracePt t="51657" x="5118100" y="2600325"/>
          <p14:tracePt t="51679" x="5118100" y="2592388"/>
          <p14:tracePt t="51687" x="5118100" y="2576513"/>
          <p14:tracePt t="51727" x="5118100" y="2559050"/>
          <p14:tracePt t="51743" x="5118100" y="2551113"/>
          <p14:tracePt t="51759" x="5110163" y="2543175"/>
          <p14:tracePt t="51767" x="5102225" y="2543175"/>
          <p14:tracePt t="51775" x="5094288" y="2535238"/>
          <p14:tracePt t="51783" x="5086350" y="2527300"/>
          <p14:tracePt t="51791" x="5070475" y="2519363"/>
          <p14:tracePt t="51799" x="5062538" y="2519363"/>
          <p14:tracePt t="51807" x="5054600" y="2511425"/>
          <p14:tracePt t="51823" x="5046663" y="2511425"/>
          <p14:tracePt t="51839" x="5038725" y="2511425"/>
          <p14:tracePt t="51847" x="5030788" y="2511425"/>
          <p14:tracePt t="51855" x="5014913" y="2511425"/>
          <p14:tracePt t="51863" x="5006975" y="2511425"/>
          <p14:tracePt t="51871" x="4999038" y="2511425"/>
          <p14:tracePt t="51879" x="4991100" y="2511425"/>
          <p14:tracePt t="51895" x="4975225" y="2511425"/>
          <p14:tracePt t="51911" x="4967288" y="2519363"/>
          <p14:tracePt t="51919" x="4951413" y="2527300"/>
          <p14:tracePt t="51928" x="4943475" y="2535238"/>
          <p14:tracePt t="51935" x="4943475" y="2543175"/>
          <p14:tracePt t="51943" x="4926013" y="2566988"/>
          <p14:tracePt t="51951" x="4918075" y="2592388"/>
          <p14:tracePt t="51963" x="4910138" y="2600325"/>
          <p14:tracePt t="51967" x="4910138" y="2624138"/>
          <p14:tracePt t="51975" x="4902200" y="2647950"/>
          <p14:tracePt t="51984" x="4902200" y="2655888"/>
          <p14:tracePt t="51991" x="4902200" y="2671763"/>
          <p14:tracePt t="51999" x="4902200" y="2695575"/>
          <p14:tracePt t="52007" x="4902200" y="2703513"/>
          <p14:tracePt t="52017" x="4902200" y="2711450"/>
          <p14:tracePt t="52031" x="4902200" y="2727325"/>
          <p14:tracePt t="52048" x="4902200" y="2735263"/>
          <p14:tracePt t="52081" x="4918075" y="2735263"/>
          <p14:tracePt t="52087" x="4926013" y="2735263"/>
          <p14:tracePt t="52095" x="4943475" y="2743200"/>
          <p14:tracePt t="52103" x="4951413" y="2743200"/>
          <p14:tracePt t="52113" x="4967288" y="2743200"/>
          <p14:tracePt t="52119" x="4983163" y="2743200"/>
          <p14:tracePt t="52128" x="4999038" y="2743200"/>
          <p14:tracePt t="52135" x="5014913" y="2743200"/>
          <p14:tracePt t="52146" x="5038725" y="2743200"/>
          <p14:tracePt t="52151" x="5046663" y="2743200"/>
          <p14:tracePt t="52159" x="5062538" y="2743200"/>
          <p14:tracePt t="52167" x="5070475" y="2743200"/>
          <p14:tracePt t="52176" x="5078413" y="2743200"/>
          <p14:tracePt t="52183" x="5086350" y="2743200"/>
          <p14:tracePt t="52191" x="5094288" y="2743200"/>
          <p14:tracePt t="52208" x="5110163" y="2743200"/>
          <p14:tracePt t="52215" x="5118100" y="2743200"/>
          <p14:tracePt t="52223" x="5126038" y="2743200"/>
          <p14:tracePt t="52231" x="5133975" y="2743200"/>
          <p14:tracePt t="52239" x="5149850" y="2743200"/>
          <p14:tracePt t="52255" x="5157788" y="2743200"/>
          <p14:tracePt t="52263" x="5157788" y="2735263"/>
          <p14:tracePt t="52271" x="5157788" y="2719388"/>
          <p14:tracePt t="52279" x="5157788" y="2711450"/>
          <p14:tracePt t="52287" x="5157788" y="2703513"/>
          <p14:tracePt t="52295" x="5157788" y="2687638"/>
          <p14:tracePt t="52303" x="5157788" y="2671763"/>
          <p14:tracePt t="52319" x="5157788" y="2663825"/>
          <p14:tracePt t="52328" x="5157788" y="2655888"/>
          <p14:tracePt t="52351" x="5157788" y="2640013"/>
          <p14:tracePt t="52359" x="5157788" y="2632075"/>
          <p14:tracePt t="52367" x="5157788" y="2624138"/>
          <p14:tracePt t="52383" x="5157788" y="2616200"/>
          <p14:tracePt t="52399" x="5157788" y="2608263"/>
          <p14:tracePt t="52407" x="5157788" y="2584450"/>
          <p14:tracePt t="52423" x="5157788" y="2576513"/>
          <p14:tracePt t="52431" x="5141913" y="2576513"/>
          <p14:tracePt t="52439" x="5141913" y="2566988"/>
          <p14:tracePt t="52447" x="5133975" y="2559050"/>
          <p14:tracePt t="52455" x="5118100" y="2543175"/>
          <p14:tracePt t="52463" x="5110163" y="2543175"/>
          <p14:tracePt t="52471" x="5102225" y="2543175"/>
          <p14:tracePt t="52479" x="5094288" y="2527300"/>
          <p14:tracePt t="52487" x="5086350" y="2519363"/>
          <p14:tracePt t="52495" x="5078413" y="2511425"/>
          <p14:tracePt t="52503" x="5070475" y="2511425"/>
          <p14:tracePt t="52512" x="5070475" y="2503488"/>
          <p14:tracePt t="52519" x="5062538" y="2495550"/>
          <p14:tracePt t="52543" x="5046663" y="2487613"/>
          <p14:tracePt t="52559" x="5030788" y="2487613"/>
          <p14:tracePt t="52568" x="5014913" y="2487613"/>
          <p14:tracePt t="52575" x="4999038" y="2487613"/>
          <p14:tracePt t="52583" x="4991100" y="2487613"/>
          <p14:tracePt t="52591" x="4975225" y="2487613"/>
          <p14:tracePt t="52600" x="4967288" y="2487613"/>
          <p14:tracePt t="52607" x="4959350" y="2495550"/>
          <p14:tracePt t="52623" x="4943475" y="2503488"/>
          <p14:tracePt t="52632" x="4926013" y="2511425"/>
          <p14:tracePt t="52639" x="4918075" y="2519363"/>
          <p14:tracePt t="52647" x="4918075" y="2527300"/>
          <p14:tracePt t="52655" x="4918075" y="2535238"/>
          <p14:tracePt t="52664" x="4918075" y="2551113"/>
          <p14:tracePt t="52671" x="4918075" y="2559050"/>
          <p14:tracePt t="52783" x="4918075" y="2566988"/>
          <p14:tracePt t="52791" x="4926013" y="2576513"/>
          <p14:tracePt t="52807" x="4933950" y="2576513"/>
          <p14:tracePt t="52815" x="4933950" y="2592388"/>
          <p14:tracePt t="52823" x="4951413" y="2592388"/>
          <p14:tracePt t="52839" x="4967288" y="2600325"/>
          <p14:tracePt t="52847" x="4983163" y="2600325"/>
          <p14:tracePt t="52855" x="4991100" y="2616200"/>
          <p14:tracePt t="52863" x="5014913" y="2624138"/>
          <p14:tracePt t="52871" x="5022850" y="2624138"/>
          <p14:tracePt t="52879" x="5030788" y="2624138"/>
          <p14:tracePt t="52887" x="5046663" y="2647950"/>
          <p14:tracePt t="52895" x="5062538" y="2647950"/>
          <p14:tracePt t="52912" x="5070475" y="2647950"/>
          <p14:tracePt t="52961" x="5086350" y="2647950"/>
          <p14:tracePt t="52975" x="5094288" y="2647950"/>
          <p14:tracePt t="52983" x="5110163" y="2647950"/>
          <p14:tracePt t="52991" x="5126038" y="2647950"/>
          <p14:tracePt t="52999" x="5133975" y="2647950"/>
          <p14:tracePt t="53007" x="5149850" y="2647950"/>
          <p14:tracePt t="53023" x="5157788" y="2632075"/>
          <p14:tracePt t="53031" x="5165725" y="2632075"/>
          <p14:tracePt t="53039" x="5173663" y="2624138"/>
          <p14:tracePt t="53055" x="5181600" y="2616200"/>
          <p14:tracePt t="53063" x="5181600" y="2608263"/>
          <p14:tracePt t="53087" x="5181600" y="2600325"/>
          <p14:tracePt t="53095" x="5181600" y="2592388"/>
          <p14:tracePt t="53112" x="5181600" y="2576513"/>
          <p14:tracePt t="53119" x="5181600" y="2566988"/>
          <p14:tracePt t="53127" x="5181600" y="2559050"/>
          <p14:tracePt t="53144" x="5181600" y="2551113"/>
          <p14:tracePt t="53153" x="5181600" y="2543175"/>
          <p14:tracePt t="53167" x="5181600" y="2527300"/>
          <p14:tracePt t="53185" x="5181600" y="2519363"/>
          <p14:tracePt t="53199" x="5181600" y="2511425"/>
          <p14:tracePt t="53207" x="5173663" y="2495550"/>
          <p14:tracePt t="53215" x="5149850" y="2479675"/>
          <p14:tracePt t="53223" x="5133975" y="2471738"/>
          <p14:tracePt t="53231" x="5102225" y="2455863"/>
          <p14:tracePt t="53239" x="5078413" y="2439988"/>
          <p14:tracePt t="53247" x="5062538" y="2439988"/>
          <p14:tracePt t="53263" x="5038725" y="2432050"/>
          <p14:tracePt t="53271" x="5030788" y="2424113"/>
          <p14:tracePt t="53295" x="5014913" y="2424113"/>
          <p14:tracePt t="53303" x="5006975" y="2424113"/>
          <p14:tracePt t="53327" x="4991100" y="2424113"/>
          <p14:tracePt t="53346" x="4975225" y="2424113"/>
          <p14:tracePt t="53351" x="4967288" y="2424113"/>
          <p14:tracePt t="53383" x="4959350" y="2424113"/>
          <p14:tracePt t="53391" x="4951413" y="2432050"/>
          <p14:tracePt t="53407" x="4943475" y="2432050"/>
          <p14:tracePt t="53743" x="4943475" y="2416175"/>
          <p14:tracePt t="53751" x="4943475" y="2408238"/>
          <p14:tracePt t="53768" x="4943475" y="2392363"/>
          <p14:tracePt t="53775" x="4943475" y="2376488"/>
          <p14:tracePt t="53783" x="4943475" y="2360613"/>
          <p14:tracePt t="53791" x="4943475" y="2352675"/>
          <p14:tracePt t="53801" x="4943475" y="2344738"/>
          <p14:tracePt t="53807" x="4943475" y="2328863"/>
          <p14:tracePt t="53815" x="4943475" y="2320925"/>
          <p14:tracePt t="53823" x="4943475" y="2305050"/>
          <p14:tracePt t="53832" x="4943475" y="2289175"/>
          <p14:tracePt t="53839" x="4943475" y="2273300"/>
          <p14:tracePt t="53847" x="4943475" y="2257425"/>
          <p14:tracePt t="53855" x="4943475" y="2241550"/>
          <p14:tracePt t="53864" x="4943475" y="2216150"/>
          <p14:tracePt t="53871" x="4933950" y="2192338"/>
          <p14:tracePt t="53891" x="4926013" y="2176463"/>
          <p14:tracePt t="53900" x="4918075" y="2160588"/>
          <p14:tracePt t="53907" x="4910138" y="2160588"/>
          <p14:tracePt t="53915" x="4910138" y="2136775"/>
          <p14:tracePt t="53923" x="4910138" y="2128838"/>
          <p14:tracePt t="53932" x="4902200" y="2120900"/>
          <p14:tracePt t="53939" x="4902200" y="2112963"/>
          <p14:tracePt t="53962" x="4894263" y="2105025"/>
          <p14:tracePt t="53971" x="4886325" y="2089150"/>
          <p14:tracePt t="53987" x="4886325" y="2081213"/>
          <p14:tracePt t="53996" x="4886325" y="2073275"/>
          <p14:tracePt t="54067" x="4878388" y="2057400"/>
          <p14:tracePt t="54075" x="4878388" y="2049463"/>
          <p14:tracePt t="54131" x="4878388" y="2041525"/>
          <p14:tracePt t="54139" x="4878388" y="2033588"/>
          <p14:tracePt t="54147" x="4878388" y="2025650"/>
          <p14:tracePt t="54155" x="4878388" y="2009775"/>
          <p14:tracePt t="54163" x="4878388" y="1993900"/>
          <p14:tracePt t="54243" x="4854575" y="1985963"/>
          <p14:tracePt t="54251" x="4846638" y="1985963"/>
          <p14:tracePt t="54260" x="4830763" y="1985963"/>
          <p14:tracePt t="54267" x="4814888" y="1985963"/>
          <p14:tracePt t="54275" x="4799013" y="1985963"/>
          <p14:tracePt t="54283" x="4767263" y="1985963"/>
          <p14:tracePt t="54291" x="4735513" y="1978025"/>
          <p14:tracePt t="54299" x="4687888" y="1978025"/>
          <p14:tracePt t="54307" x="4648200" y="1970088"/>
          <p14:tracePt t="54315" x="4600575" y="1970088"/>
          <p14:tracePt t="54323" x="4567238" y="1970088"/>
          <p14:tracePt t="54331" x="4535488" y="1962150"/>
          <p14:tracePt t="54451" x="4527550" y="1962150"/>
          <p14:tracePt t="54467" x="4527550" y="1970088"/>
          <p14:tracePt t="54491" x="4535488" y="1970088"/>
          <p14:tracePt t="54499" x="4559300" y="1978025"/>
          <p14:tracePt t="54507" x="4600575" y="1993900"/>
          <p14:tracePt t="54517" x="4632325" y="2001838"/>
          <p14:tracePt t="54523" x="4656138" y="2001838"/>
          <p14:tracePt t="54531" x="4687888" y="2001838"/>
          <p14:tracePt t="54539" x="4711700" y="2009775"/>
          <p14:tracePt t="54548" x="4735513" y="2017713"/>
          <p14:tracePt t="54555" x="4759325" y="2017713"/>
          <p14:tracePt t="54563" x="4783138" y="2025650"/>
          <p14:tracePt t="54571" x="4806950" y="2025650"/>
          <p14:tracePt t="54581" x="4822825" y="2025650"/>
          <p14:tracePt t="54587" x="4846638" y="2025650"/>
          <p14:tracePt t="54595" x="4862513" y="2025650"/>
          <p14:tracePt t="54603" x="4878388" y="2025650"/>
          <p14:tracePt t="54612" x="4886325" y="2025650"/>
          <p14:tracePt t="54619" x="4902200" y="2025650"/>
          <p14:tracePt t="54645" x="4918075" y="2025650"/>
          <p14:tracePt t="54931" x="4926013" y="2025650"/>
          <p14:tracePt t="54939" x="4933950" y="2025650"/>
          <p14:tracePt t="54947" x="4943475" y="2025650"/>
          <p14:tracePt t="54963" x="4951413" y="2025650"/>
          <p14:tracePt t="54977" x="4959350" y="2025650"/>
          <p14:tracePt t="54979" x="4967288" y="2025650"/>
          <p14:tracePt t="54995" x="4975225" y="2025650"/>
          <p14:tracePt t="55003" x="4983163" y="2025650"/>
          <p14:tracePt t="55027" x="4991100" y="2025650"/>
          <p14:tracePt t="55037" x="4999038" y="2025650"/>
          <p14:tracePt t="55043" x="5006975" y="2025650"/>
          <p14:tracePt t="55051" x="5006975" y="2017713"/>
          <p14:tracePt t="55060" x="5006975" y="2009775"/>
          <p14:tracePt t="55075" x="5006975" y="2001838"/>
          <p14:tracePt t="55083" x="5006975" y="1985963"/>
          <p14:tracePt t="55091" x="5006975" y="1978025"/>
          <p14:tracePt t="55101" x="5006975" y="1970088"/>
          <p14:tracePt t="55107" x="5006975" y="1954213"/>
          <p14:tracePt t="55115" x="5006975" y="1946275"/>
          <p14:tracePt t="55123" x="5006975" y="1930400"/>
          <p14:tracePt t="55133" x="4999038" y="1922463"/>
          <p14:tracePt t="55139" x="4991100" y="1906588"/>
          <p14:tracePt t="55147" x="4975225" y="1881188"/>
          <p14:tracePt t="55155" x="4943475" y="1841500"/>
          <p14:tracePt t="55165" x="4926013" y="1833563"/>
          <p14:tracePt t="55171" x="4902200" y="1809750"/>
          <p14:tracePt t="55179" x="4886325" y="1785938"/>
          <p14:tracePt t="55187" x="4862513" y="1778000"/>
          <p14:tracePt t="55195" x="4846638" y="1762125"/>
          <p14:tracePt t="55203" x="4830763" y="1754188"/>
          <p14:tracePt t="55211" x="4814888" y="1746250"/>
          <p14:tracePt t="55219" x="4799013" y="1746250"/>
          <p14:tracePt t="55227" x="4783138" y="1746250"/>
          <p14:tracePt t="55235" x="4775200" y="1746250"/>
          <p14:tracePt t="55244" x="4767263" y="1730375"/>
          <p14:tracePt t="55251" x="4743450" y="1730375"/>
          <p14:tracePt t="55260" x="4727575" y="1730375"/>
          <p14:tracePt t="55267" x="4719638" y="1730375"/>
          <p14:tracePt t="55275" x="4687888" y="1730375"/>
          <p14:tracePt t="55283" x="4648200" y="1730375"/>
          <p14:tracePt t="55291" x="4632325" y="1738313"/>
          <p14:tracePt t="55299" x="4608513" y="1746250"/>
          <p14:tracePt t="55307" x="4576763" y="1746250"/>
          <p14:tracePt t="55315" x="4551363" y="1754188"/>
          <p14:tracePt t="55323" x="4535488" y="1762125"/>
          <p14:tracePt t="55331" x="4519613" y="1762125"/>
          <p14:tracePt t="55347" x="4511675" y="1778000"/>
          <p14:tracePt t="55363" x="4495800" y="1778000"/>
          <p14:tracePt t="55371" x="4495800" y="1785938"/>
          <p14:tracePt t="55379" x="4495800" y="1793875"/>
          <p14:tracePt t="55387" x="4495800" y="1801813"/>
          <p14:tracePt t="55395" x="4487863" y="1801813"/>
          <p14:tracePt t="55403" x="4487863" y="1817688"/>
          <p14:tracePt t="55411" x="4487863" y="1833563"/>
          <p14:tracePt t="55419" x="4479925" y="1849438"/>
          <p14:tracePt t="55427" x="4479925" y="1857375"/>
          <p14:tracePt t="55435" x="4479925" y="1890713"/>
          <p14:tracePt t="55444" x="4479925" y="1898650"/>
          <p14:tracePt t="55451" x="4479925" y="1914525"/>
          <p14:tracePt t="55459" x="4479925" y="1930400"/>
          <p14:tracePt t="55467" x="4479925" y="1946275"/>
          <p14:tracePt t="55475" x="4479925" y="1970088"/>
          <p14:tracePt t="55483" x="4479925" y="1985963"/>
          <p14:tracePt t="55491" x="4487863" y="2009775"/>
          <p14:tracePt t="55499" x="4495800" y="2033588"/>
          <p14:tracePt t="55507" x="4511675" y="2049463"/>
          <p14:tracePt t="55515" x="4535488" y="2073275"/>
          <p14:tracePt t="55523" x="4559300" y="2089150"/>
          <p14:tracePt t="55531" x="4584700" y="2097088"/>
          <p14:tracePt t="55539" x="4616450" y="2112963"/>
          <p14:tracePt t="55547" x="4672013" y="2136775"/>
          <p14:tracePt t="55555" x="4735513" y="2160588"/>
          <p14:tracePt t="55563" x="4799013" y="2192338"/>
          <p14:tracePt t="55571" x="4862513" y="2208213"/>
          <p14:tracePt t="55579" x="4943475" y="2224088"/>
          <p14:tracePt t="55587" x="5014913" y="2241550"/>
          <p14:tracePt t="55595" x="5086350" y="2257425"/>
          <p14:tracePt t="55603" x="5149850" y="2265363"/>
          <p14:tracePt t="55611" x="5189538" y="2265363"/>
          <p14:tracePt t="55621" x="5237163" y="2265363"/>
          <p14:tracePt t="55635" x="5253038" y="2265363"/>
          <p14:tracePt t="55643" x="5268913" y="2265363"/>
          <p14:tracePt t="55653" x="5284788" y="2265363"/>
          <p14:tracePt t="55667" x="5292725" y="2265363"/>
          <p14:tracePt t="55675" x="5310188" y="2265363"/>
          <p14:tracePt t="55717" x="5318125" y="2265363"/>
          <p14:tracePt t="55739" x="5318125" y="2249488"/>
          <p14:tracePt t="55747" x="5318125" y="2241550"/>
          <p14:tracePt t="55755" x="5318125" y="2233613"/>
          <p14:tracePt t="55763" x="5318125" y="2224088"/>
          <p14:tracePt t="55771" x="5318125" y="2216150"/>
          <p14:tracePt t="55787" x="5318125" y="2200275"/>
          <p14:tracePt t="55811" x="5318125" y="2192338"/>
          <p14:tracePt t="55859" x="5318125" y="2168525"/>
          <p14:tracePt t="55867" x="5318125" y="2160588"/>
          <p14:tracePt t="55891" x="5310188" y="2152650"/>
          <p14:tracePt t="55899" x="5300663" y="2152650"/>
          <p14:tracePt t="55923" x="5284788" y="2136775"/>
          <p14:tracePt t="55931" x="5276850" y="2136775"/>
          <p14:tracePt t="56131" x="5268913" y="2136775"/>
          <p14:tracePt t="56139" x="5260975" y="2136775"/>
          <p14:tracePt t="56147" x="5260975" y="2152650"/>
          <p14:tracePt t="56155" x="5245100" y="2168525"/>
          <p14:tracePt t="56163" x="5221288" y="2208213"/>
          <p14:tracePt t="56173" x="5221288" y="2233613"/>
          <p14:tracePt t="56179" x="5221288" y="2265363"/>
          <p14:tracePt t="56187" x="5213350" y="2281238"/>
          <p14:tracePt t="56195" x="5197475" y="2305050"/>
          <p14:tracePt t="56205" x="5181600" y="2344738"/>
          <p14:tracePt t="56211" x="5173663" y="2384425"/>
          <p14:tracePt t="56219" x="5157788" y="2439988"/>
          <p14:tracePt t="56227" x="5141913" y="2487613"/>
          <p14:tracePt t="56237" x="5126038" y="2535238"/>
          <p14:tracePt t="56243" x="5110163" y="2566988"/>
          <p14:tracePt t="56251" x="5102225" y="2608263"/>
          <p14:tracePt t="56260" x="5094288" y="2632075"/>
          <p14:tracePt t="56269" x="5094288" y="2647950"/>
          <p14:tracePt t="56275" x="5094288" y="2655888"/>
          <p14:tracePt t="56283" x="5094288" y="2663825"/>
          <p14:tracePt t="56307" x="5094288" y="2687638"/>
          <p14:tracePt t="56315" x="5086350" y="2695575"/>
          <p14:tracePt t="56323" x="5086350" y="2711450"/>
          <p14:tracePt t="56339" x="5086350" y="2727325"/>
          <p14:tracePt t="56347" x="5086350" y="2735263"/>
          <p14:tracePt t="56355" x="5086350" y="2751138"/>
          <p14:tracePt t="56363" x="5078413" y="2759075"/>
          <p14:tracePt t="56371" x="5078413" y="2782888"/>
          <p14:tracePt t="56379" x="5078413" y="2790825"/>
          <p14:tracePt t="56387" x="5070475" y="2806700"/>
          <p14:tracePt t="56395" x="5070475" y="2814638"/>
          <p14:tracePt t="56403" x="5070475" y="2830513"/>
          <p14:tracePt t="56411" x="5062538" y="2838450"/>
          <p14:tracePt t="56419" x="5062538" y="2854325"/>
          <p14:tracePt t="56435" x="5062538" y="2862263"/>
          <p14:tracePt t="56499" x="5062538" y="2870200"/>
          <p14:tracePt t="56507" x="5062538" y="2878138"/>
          <p14:tracePt t="56603" x="5054600" y="2862263"/>
          <p14:tracePt t="56611" x="5054600" y="2830513"/>
          <p14:tracePt t="56619" x="5022850" y="2790825"/>
          <p14:tracePt t="56628" x="5014913" y="2751138"/>
          <p14:tracePt t="56635" x="5006975" y="2711450"/>
          <p14:tracePt t="56644" x="4991100" y="2679700"/>
          <p14:tracePt t="56651" x="4983163" y="2640013"/>
          <p14:tracePt t="56660" x="4975225" y="2624138"/>
          <p14:tracePt t="56667" x="4959350" y="2584450"/>
          <p14:tracePt t="56676" x="4951413" y="2566988"/>
          <p14:tracePt t="56683" x="4951413" y="2559050"/>
          <p14:tracePt t="56692" x="4951413" y="2551113"/>
          <p14:tracePt t="56699" x="4951413" y="2543175"/>
          <p14:tracePt t="56707" x="4951413" y="2527300"/>
          <p14:tracePt t="56715" x="4951413" y="2519363"/>
          <p14:tracePt t="56875" x="4951413" y="2535238"/>
          <p14:tracePt t="56883" x="4951413" y="2543175"/>
          <p14:tracePt t="56891" x="4951413" y="2559050"/>
          <p14:tracePt t="56903" x="4951413" y="2576513"/>
          <p14:tracePt t="56911" x="4951413" y="2584450"/>
          <p14:tracePt t="56919" x="4959350" y="2592388"/>
          <p14:tracePt t="56927" x="4959350" y="2600325"/>
          <p14:tracePt t="56935" x="4967288" y="2616200"/>
          <p14:tracePt t="56944" x="4975225" y="2624138"/>
          <p14:tracePt t="56967" x="4983163" y="2632075"/>
          <p14:tracePt t="56976" x="4991100" y="2640013"/>
          <p14:tracePt t="56985" x="4999038" y="2647950"/>
          <p14:tracePt t="56991" x="5006975" y="2647950"/>
          <p14:tracePt t="57095" x="4999038" y="2655888"/>
          <p14:tracePt t="57103" x="4959350" y="2679700"/>
          <p14:tracePt t="57113" x="4951413" y="2679700"/>
          <p14:tracePt t="57119" x="4933950" y="2679700"/>
          <p14:tracePt t="57127" x="4926013" y="2679700"/>
          <p14:tracePt t="57135" x="4910138" y="2679700"/>
          <p14:tracePt t="57143" x="4902200" y="2679700"/>
          <p14:tracePt t="57160" x="4886325" y="2679700"/>
          <p14:tracePt t="57167" x="4870450" y="2679700"/>
          <p14:tracePt t="57176" x="4862513" y="2679700"/>
          <p14:tracePt t="57191" x="4854575" y="2679700"/>
          <p14:tracePt t="57199" x="4830763" y="2679700"/>
          <p14:tracePt t="57207" x="4822825" y="2679700"/>
          <p14:tracePt t="57215" x="4814888" y="2679700"/>
          <p14:tracePt t="57239" x="4806950" y="2679700"/>
          <p14:tracePt t="57247" x="4799013" y="2679700"/>
          <p14:tracePt t="57575" x="4775200" y="2679700"/>
          <p14:tracePt t="57584" x="4767263" y="2679700"/>
          <p14:tracePt t="57592" x="4759325" y="2679700"/>
          <p14:tracePt t="57671" x="4735513" y="2679700"/>
          <p14:tracePt t="57679" x="4727575" y="2679700"/>
          <p14:tracePt t="57703" x="4719638" y="2679700"/>
          <p14:tracePt t="57983" x="4727575" y="2679700"/>
          <p14:tracePt t="58153" x="4735513" y="2679700"/>
          <p14:tracePt t="58159" x="4743450" y="2679700"/>
          <p14:tracePt t="58167" x="4759325" y="2679700"/>
          <p14:tracePt t="58175" x="4767263" y="2679700"/>
          <p14:tracePt t="58191" x="4775200" y="2679700"/>
          <p14:tracePt t="58199" x="4783138" y="2679700"/>
          <p14:tracePt t="58207" x="4791075" y="2679700"/>
          <p14:tracePt t="58327" x="4799013" y="2679700"/>
          <p14:tracePt t="58335" x="4806950" y="2679700"/>
          <p14:tracePt t="58343" x="4822825" y="2679700"/>
          <p14:tracePt t="58351" x="4838700" y="2679700"/>
          <p14:tracePt t="58359" x="4846638" y="2679700"/>
          <p14:tracePt t="58367" x="4854575" y="2679700"/>
          <p14:tracePt t="58935" x="4846638" y="2671763"/>
          <p14:tracePt t="59015" x="4838700" y="2671763"/>
          <p14:tracePt t="59023" x="4814888" y="2671763"/>
          <p14:tracePt t="59031" x="4799013" y="2671763"/>
          <p14:tracePt t="59039" x="4775200" y="2663825"/>
          <p14:tracePt t="59047" x="4751388" y="2663825"/>
          <p14:tracePt t="59055" x="4743450" y="2647950"/>
          <p14:tracePt t="59063" x="4719638" y="2647950"/>
          <p14:tracePt t="59071" x="4711700" y="2647950"/>
          <p14:tracePt t="59175" x="4695825" y="2647950"/>
          <p14:tracePt t="59183" x="4687888" y="2647950"/>
          <p14:tracePt t="59193" x="4679950" y="2647950"/>
          <p14:tracePt t="59199" x="4672013" y="2647950"/>
          <p14:tracePt t="59207" x="4656138" y="2647950"/>
          <p14:tracePt t="59226" x="4648200" y="2647950"/>
          <p14:tracePt t="59231" x="4632325" y="2647950"/>
          <p14:tracePt t="59375" x="4624388" y="2647950"/>
          <p14:tracePt t="59383" x="4616450" y="2647950"/>
          <p14:tracePt t="59391" x="4600575" y="2647950"/>
          <p14:tracePt t="59399" x="4592638" y="2647950"/>
          <p14:tracePt t="59407" x="4584700" y="2647950"/>
          <p14:tracePt t="59415" x="4576763" y="2647950"/>
          <p14:tracePt t="59423" x="4551363" y="2647950"/>
          <p14:tracePt t="59431" x="4535488" y="2647950"/>
          <p14:tracePt t="59439" x="4527550" y="2647950"/>
          <p14:tracePt t="59447" x="4519613" y="2647950"/>
          <p14:tracePt t="59455" x="4503738" y="2647950"/>
          <p14:tracePt t="59639" x="4511675" y="2647950"/>
          <p14:tracePt t="59655" x="4527550" y="2647950"/>
          <p14:tracePt t="59663" x="4567238" y="2647950"/>
          <p14:tracePt t="59671" x="4592638" y="2647950"/>
          <p14:tracePt t="59679" x="4624388" y="2647950"/>
          <p14:tracePt t="59687" x="4648200" y="2647950"/>
          <p14:tracePt t="59695" x="4687888" y="2632075"/>
          <p14:tracePt t="59703" x="4703763" y="2632075"/>
          <p14:tracePt t="59712" x="4727575" y="2632075"/>
          <p14:tracePt t="59719" x="4735513" y="2632075"/>
          <p14:tracePt t="59727" x="4751388" y="2632075"/>
          <p14:tracePt t="59735" x="4767263" y="2632075"/>
          <p14:tracePt t="59744" x="4783138" y="2632075"/>
          <p14:tracePt t="59759" x="4791075" y="2632075"/>
          <p14:tracePt t="59767" x="4806950" y="2632075"/>
          <p14:tracePt t="59777" x="4814888" y="2632075"/>
          <p14:tracePt t="59783" x="4830763" y="2632075"/>
          <p14:tracePt t="59791" x="4838700" y="2632075"/>
          <p14:tracePt t="59799" x="4878388" y="2632075"/>
          <p14:tracePt t="59809" x="4894263" y="2632075"/>
          <p14:tracePt t="59815" x="4918075" y="2632075"/>
          <p14:tracePt t="59823" x="4943475" y="2632075"/>
          <p14:tracePt t="59831" x="4967288" y="2632075"/>
          <p14:tracePt t="59841" x="4983163" y="2632075"/>
          <p14:tracePt t="59847" x="5006975" y="2632075"/>
          <p14:tracePt t="59855" x="5014913" y="2632075"/>
          <p14:tracePt t="59863" x="5038725" y="2632075"/>
          <p14:tracePt t="59871" x="5046663" y="2632075"/>
          <p14:tracePt t="59879" x="5062538" y="2632075"/>
          <p14:tracePt t="59895" x="5070475" y="2632075"/>
          <p14:tracePt t="59911" x="5086350" y="2632075"/>
          <p14:tracePt t="59919" x="5094288" y="2632075"/>
          <p14:tracePt t="59927" x="5102225" y="2632075"/>
          <p14:tracePt t="59935" x="5110163" y="2632075"/>
          <p14:tracePt t="59943" x="5126038" y="2632075"/>
          <p14:tracePt t="59959" x="5141913" y="2632075"/>
          <p14:tracePt t="59976" x="5149850" y="2632075"/>
          <p14:tracePt t="59980" x="5165725" y="2632075"/>
          <p14:tracePt t="59987" x="5173663" y="2632075"/>
          <p14:tracePt t="59995" x="5181600" y="2632075"/>
          <p14:tracePt t="60003" x="5189538" y="2632075"/>
          <p14:tracePt t="60011" x="5197475" y="2632075"/>
          <p14:tracePt t="60019" x="5213350" y="2632075"/>
          <p14:tracePt t="60027" x="5221288" y="2632075"/>
          <p14:tracePt t="60036" x="5237163" y="2632075"/>
          <p14:tracePt t="60043" x="5253038" y="2632075"/>
          <p14:tracePt t="60059" x="5268913" y="2632075"/>
          <p14:tracePt t="60068" x="5284788" y="2632075"/>
          <p14:tracePt t="60075" x="5310188" y="2632075"/>
          <p14:tracePt t="60083" x="5326063" y="2632075"/>
          <p14:tracePt t="60091" x="5341938" y="2632075"/>
          <p14:tracePt t="60101" x="5365750" y="2632075"/>
          <p14:tracePt t="60107" x="5381625" y="2632075"/>
          <p14:tracePt t="60115" x="5397500" y="2632075"/>
          <p14:tracePt t="60123" x="5405438" y="2632075"/>
          <p14:tracePt t="60131" x="5413375" y="2632075"/>
          <p14:tracePt t="60139" x="5421313" y="2632075"/>
          <p14:tracePt t="60147" x="5429250" y="2632075"/>
          <p14:tracePt t="60251" x="5421313" y="2632075"/>
          <p14:tracePt t="60259" x="5413375" y="2632075"/>
          <p14:tracePt t="60267" x="5397500" y="2632075"/>
          <p14:tracePt t="60275" x="5373688" y="2632075"/>
          <p14:tracePt t="60283" x="5341938" y="2632075"/>
          <p14:tracePt t="60292" x="5292725" y="2632075"/>
          <p14:tracePt t="60299" x="5253038" y="2632075"/>
          <p14:tracePt t="60308" x="5197475" y="2632075"/>
          <p14:tracePt t="60315" x="5133975" y="2640013"/>
          <p14:tracePt t="60323" x="5070475" y="2647950"/>
          <p14:tracePt t="60331" x="5006975" y="2655888"/>
          <p14:tracePt t="60339" x="4933950" y="2671763"/>
          <p14:tracePt t="60347" x="4878388" y="2679700"/>
          <p14:tracePt t="60355" x="4838700" y="2695575"/>
          <p14:tracePt t="60363" x="4830763" y="2695575"/>
          <p14:tracePt t="60588" x="4830763" y="2703513"/>
          <p14:tracePt t="60595" x="4830763" y="2727325"/>
          <p14:tracePt t="60603" x="4838700" y="2735263"/>
          <p14:tracePt t="60611" x="4854575" y="2751138"/>
          <p14:tracePt t="60619" x="4870450" y="2782888"/>
          <p14:tracePt t="60627" x="4870450" y="2798763"/>
          <p14:tracePt t="60635" x="4886325" y="2806700"/>
          <p14:tracePt t="60643" x="4902200" y="2838450"/>
          <p14:tracePt t="60653" x="4902200" y="2846388"/>
          <p14:tracePt t="60659" x="4910138" y="2854325"/>
          <p14:tracePt t="60675" x="4918075" y="2862263"/>
          <p14:tracePt t="60683" x="4933950" y="2886075"/>
          <p14:tracePt t="60692" x="4943475" y="2894013"/>
          <p14:tracePt t="60699" x="4959350" y="2909888"/>
          <p14:tracePt t="60708" x="4959350" y="2935288"/>
          <p14:tracePt t="60716" x="4983163" y="2967038"/>
          <p14:tracePt t="60723" x="4991100" y="2974975"/>
          <p14:tracePt t="60731" x="5006975" y="2998788"/>
          <p14:tracePt t="60739" x="5014913" y="3006725"/>
          <p14:tracePt t="60747" x="5014913" y="3022600"/>
          <p14:tracePt t="60763" x="5030788" y="3046413"/>
          <p14:tracePt t="60771" x="5038725" y="3054350"/>
          <p14:tracePt t="60795" x="5038725" y="3062288"/>
          <p14:tracePt t="60803" x="5038725" y="3070225"/>
          <p14:tracePt t="60827" x="5038725" y="3086100"/>
          <p14:tracePt t="60835" x="5038725" y="3094038"/>
          <p14:tracePt t="60859" x="5038725" y="3101975"/>
          <p14:tracePt t="60867" x="5038725" y="3109913"/>
          <p14:tracePt t="60875" x="5038725" y="3117850"/>
          <p14:tracePt t="60915" x="5038725" y="3125788"/>
          <p14:tracePt t="60924" x="5038725" y="3141663"/>
          <p14:tracePt t="60939" x="5038725" y="3149600"/>
          <p14:tracePt t="60958" x="5030788" y="3149600"/>
          <p14:tracePt t="60963" x="5030788" y="3165475"/>
          <p14:tracePt t="60979" x="5014913" y="3181350"/>
          <p14:tracePt t="60987" x="5014913" y="3189288"/>
          <p14:tracePt t="60995" x="5006975" y="3197225"/>
          <p14:tracePt t="61003" x="5006975" y="3205163"/>
          <p14:tracePt t="61011" x="4991100" y="3213100"/>
          <p14:tracePt t="61027" x="4975225" y="3228975"/>
          <p14:tracePt t="61035" x="4959350" y="3236913"/>
          <p14:tracePt t="61051" x="4951413" y="3244850"/>
          <p14:tracePt t="61059" x="4943475" y="3244850"/>
          <p14:tracePt t="61067" x="4933950" y="3244850"/>
          <p14:tracePt t="61076" x="4926013" y="3244850"/>
          <p14:tracePt t="61083" x="4918075" y="3244850"/>
          <p14:tracePt t="61099" x="4910138" y="3244850"/>
          <p14:tracePt t="61109" x="4894263" y="3244850"/>
          <p14:tracePt t="61115" x="4886325" y="3252788"/>
          <p14:tracePt t="61124" x="4870450" y="3262313"/>
          <p14:tracePt t="61131" x="4854575" y="3262313"/>
          <p14:tracePt t="61142" x="4846638" y="3262313"/>
          <p14:tracePt t="61147" x="4838700" y="3262313"/>
          <p14:tracePt t="61155" x="4806950" y="3262313"/>
          <p14:tracePt t="61163" x="4791075" y="3262313"/>
          <p14:tracePt t="61172" x="4775200" y="3262313"/>
          <p14:tracePt t="61178" x="4751388" y="3262313"/>
          <p14:tracePt t="61187" x="4727575" y="3262313"/>
          <p14:tracePt t="61195" x="4711700" y="3262313"/>
          <p14:tracePt t="61204" x="4687888" y="3262313"/>
          <p14:tracePt t="61210" x="4672013" y="3262313"/>
          <p14:tracePt t="61219" x="4656138" y="3262313"/>
          <p14:tracePt t="61226" x="4632325" y="3262313"/>
          <p14:tracePt t="61236" x="4624388" y="3262313"/>
          <p14:tracePt t="61242" x="4600575" y="3262313"/>
          <p14:tracePt t="61251" x="4584700" y="3252788"/>
          <p14:tracePt t="61258" x="4567238" y="3252788"/>
          <p14:tracePt t="61268" x="4551363" y="3244850"/>
          <p14:tracePt t="61274" x="4543425" y="3244850"/>
          <p14:tracePt t="61283" x="4535488" y="3244850"/>
          <p14:tracePt t="61291" x="4519613" y="3236913"/>
          <p14:tracePt t="61307" x="4503738" y="3236913"/>
          <p14:tracePt t="61315" x="4495800" y="3236913"/>
          <p14:tracePt t="61323" x="4479925" y="3236913"/>
          <p14:tracePt t="61331" x="4471988" y="3236913"/>
          <p14:tracePt t="61338" x="4456113" y="3236913"/>
          <p14:tracePt t="61347" x="4448175" y="3236913"/>
          <p14:tracePt t="61355" x="4440238" y="3236913"/>
          <p14:tracePt t="61363" x="4424363" y="3236913"/>
          <p14:tracePt t="61370" x="4408488" y="3236913"/>
          <p14:tracePt t="61379" x="4392613" y="3236913"/>
          <p14:tracePt t="61387" x="4376738" y="3228975"/>
          <p14:tracePt t="61395" x="4360863" y="3228975"/>
          <p14:tracePt t="61403" x="4337050" y="3228975"/>
          <p14:tracePt t="61418" x="4321175" y="3228975"/>
          <p14:tracePt t="61450" x="4305300" y="3228975"/>
          <p14:tracePt t="61458" x="4297363" y="3228975"/>
          <p14:tracePt t="61466" x="4289425" y="3228975"/>
          <p14:tracePt t="61482" x="4273550" y="3228975"/>
          <p14:tracePt t="61491" x="4265613" y="3236913"/>
          <p14:tracePt t="61498" x="4257675" y="3236913"/>
          <p14:tracePt t="61507" x="4257675" y="3252788"/>
          <p14:tracePt t="61515" x="4257675" y="3262313"/>
          <p14:tracePt t="61523" x="4249738" y="3278188"/>
          <p14:tracePt t="61530" x="4241800" y="3294063"/>
          <p14:tracePt t="61539" x="4233863" y="3317875"/>
          <p14:tracePt t="61546" x="4233863" y="3341688"/>
          <p14:tracePt t="61554" x="4233863" y="3365500"/>
          <p14:tracePt t="61562" x="4233863" y="3389313"/>
          <p14:tracePt t="61571" x="4225925" y="3421063"/>
          <p14:tracePt t="61579" x="4225925" y="3444875"/>
          <p14:tracePt t="61587" x="4210050" y="3468688"/>
          <p14:tracePt t="61595" x="4210050" y="3484563"/>
          <p14:tracePt t="61603" x="4200525" y="3508375"/>
          <p14:tracePt t="61611" x="4192588" y="3532188"/>
          <p14:tracePt t="61620" x="4184650" y="3556000"/>
          <p14:tracePt t="61628" x="4176713" y="3595688"/>
          <p14:tracePt t="61635" x="4176713" y="3605213"/>
          <p14:tracePt t="61643" x="4176713" y="3613150"/>
          <p14:tracePt t="61651" x="4176713" y="3636963"/>
          <p14:tracePt t="61660" x="4176713" y="3652838"/>
          <p14:tracePt t="61667" x="4176713" y="3676650"/>
          <p14:tracePt t="61675" x="4176713" y="3692525"/>
          <p14:tracePt t="61683" x="4176713" y="3716338"/>
          <p14:tracePt t="61692" x="4176713" y="3732213"/>
          <p14:tracePt t="61699" x="4176713" y="3756025"/>
          <p14:tracePt t="61707" x="4176713" y="3787775"/>
          <p14:tracePt t="61715" x="4176713" y="3811588"/>
          <p14:tracePt t="61726" x="4176713" y="3843338"/>
          <p14:tracePt t="61731" x="4176713" y="3883025"/>
          <p14:tracePt t="61739" x="4176713" y="3938588"/>
          <p14:tracePt t="61747" x="4176713" y="4003675"/>
          <p14:tracePt t="61758" x="4192588" y="4083050"/>
          <p14:tracePt t="61763" x="4210050" y="4170363"/>
          <p14:tracePt t="61771" x="4233863" y="4249738"/>
          <p14:tracePt t="61779" x="4265613" y="4330700"/>
          <p14:tracePt t="61787" x="4289425" y="4410075"/>
          <p14:tracePt t="61795" x="4321175" y="4473575"/>
          <p14:tracePt t="61803" x="4344988" y="4529138"/>
          <p14:tracePt t="61811" x="4376738" y="4576763"/>
          <p14:tracePt t="61821" x="4400550" y="4624388"/>
          <p14:tracePt t="61827" x="4424363" y="4665663"/>
          <p14:tracePt t="61835" x="4448175" y="4705350"/>
          <p14:tracePt t="61843" x="4464050" y="4737100"/>
          <p14:tracePt t="61851" x="4487863" y="4768850"/>
          <p14:tracePt t="61859" x="4511675" y="4808538"/>
          <p14:tracePt t="61867" x="4527550" y="4832350"/>
          <p14:tracePt t="61875" x="4551363" y="4872038"/>
          <p14:tracePt t="61883" x="4576763" y="4887913"/>
          <p14:tracePt t="61891" x="4592638" y="4911725"/>
          <p14:tracePt t="61899" x="4624388" y="4943475"/>
          <p14:tracePt t="61908" x="4648200" y="4967288"/>
          <p14:tracePt t="61915" x="4687888" y="4984750"/>
          <p14:tracePt t="61924" x="4727575" y="5008563"/>
          <p14:tracePt t="61931" x="4759325" y="5024438"/>
          <p14:tracePt t="61939" x="4783138" y="5032375"/>
          <p14:tracePt t="61947" x="4822825" y="5040313"/>
          <p14:tracePt t="61959" x="4854575" y="5048250"/>
          <p14:tracePt t="61963" x="4886325" y="5048250"/>
          <p14:tracePt t="61971" x="4918075" y="5048250"/>
          <p14:tracePt t="61979" x="4951413" y="5048250"/>
          <p14:tracePt t="61987" x="4975225" y="5048250"/>
          <p14:tracePt t="61995" x="4991100" y="5048250"/>
          <p14:tracePt t="62003" x="5006975" y="5048250"/>
          <p14:tracePt t="62011" x="5030788" y="5048250"/>
          <p14:tracePt t="62027" x="5046663" y="5048250"/>
          <p14:tracePt t="62035" x="5054600" y="5048250"/>
          <p14:tracePt t="62043" x="5070475" y="5048250"/>
          <p14:tracePt t="62051" x="5078413" y="5048250"/>
          <p14:tracePt t="62059" x="5086350" y="5048250"/>
          <p14:tracePt t="62067" x="5094288" y="5048250"/>
          <p14:tracePt t="62203" x="5094288" y="5024438"/>
          <p14:tracePt t="62211" x="5094288" y="5016500"/>
          <p14:tracePt t="62220" x="5094288" y="5008563"/>
          <p14:tracePt t="62227" x="5094288" y="4984750"/>
          <p14:tracePt t="62235" x="5094288" y="4943475"/>
          <p14:tracePt t="62245" x="5094288" y="4887913"/>
          <p14:tracePt t="62251" x="5094288" y="4824413"/>
          <p14:tracePt t="62259" x="5094288" y="4776788"/>
          <p14:tracePt t="62267" x="5094288" y="4729163"/>
          <p14:tracePt t="62276" x="5086350" y="4689475"/>
          <p14:tracePt t="62283" x="5070475" y="4649788"/>
          <p14:tracePt t="62291" x="5062538" y="4624388"/>
          <p14:tracePt t="62299" x="5046663" y="4600575"/>
          <p14:tracePt t="62309" x="5038725" y="4584700"/>
          <p14:tracePt t="62315" x="5022850" y="4584700"/>
          <p14:tracePt t="62324" x="4991100" y="4576763"/>
          <p14:tracePt t="62341" x="4975225" y="4576763"/>
          <p14:tracePt t="62347" x="4959350" y="4576763"/>
          <p14:tracePt t="62355" x="4933950" y="4576763"/>
          <p14:tracePt t="62363" x="4910138" y="4576763"/>
          <p14:tracePt t="62371" x="4894263" y="4576763"/>
          <p14:tracePt t="62379" x="4862513" y="4576763"/>
          <p14:tracePt t="62387" x="4838700" y="4576763"/>
          <p14:tracePt t="62395" x="4806950" y="4592638"/>
          <p14:tracePt t="62403" x="4767263" y="4608513"/>
          <p14:tracePt t="62411" x="4727575" y="4624388"/>
          <p14:tracePt t="62419" x="4695825" y="4641850"/>
          <p14:tracePt t="62427" x="4648200" y="4665663"/>
          <p14:tracePt t="62435" x="4624388" y="4681538"/>
          <p14:tracePt t="62443" x="4592638" y="4705350"/>
          <p14:tracePt t="62451" x="4567238" y="4721225"/>
          <p14:tracePt t="62459" x="4551363" y="4737100"/>
          <p14:tracePt t="62467" x="4535488" y="4760913"/>
          <p14:tracePt t="62475" x="4519613" y="4800600"/>
          <p14:tracePt t="62483" x="4503738" y="4824413"/>
          <p14:tracePt t="62491" x="4503738" y="4840288"/>
          <p14:tracePt t="62499" x="4503738" y="4864100"/>
          <p14:tracePt t="62508" x="4503738" y="4887913"/>
          <p14:tracePt t="62515" x="4503738" y="4911725"/>
          <p14:tracePt t="62524" x="4503738" y="4935538"/>
          <p14:tracePt t="62531" x="4503738" y="4959350"/>
          <p14:tracePt t="62540" x="4519613" y="4992688"/>
          <p14:tracePt t="62547" x="4551363" y="5016500"/>
          <p14:tracePt t="62555" x="4584700" y="5048250"/>
          <p14:tracePt t="62563" x="4624388" y="5072063"/>
          <p14:tracePt t="62571" x="4648200" y="5080000"/>
          <p14:tracePt t="62579" x="4687888" y="5095875"/>
          <p14:tracePt t="62587" x="4735513" y="5111750"/>
          <p14:tracePt t="62595" x="4783138" y="5119688"/>
          <p14:tracePt t="62603" x="4838700" y="5127625"/>
          <p14:tracePt t="62611" x="4910138" y="5135563"/>
          <p14:tracePt t="62619" x="4975225" y="5135563"/>
          <p14:tracePt t="62627" x="5022850" y="5135563"/>
          <p14:tracePt t="62636" x="5078413" y="5135563"/>
          <p14:tracePt t="62643" x="5133975" y="5119688"/>
          <p14:tracePt t="62651" x="5181600" y="5095875"/>
          <p14:tracePt t="62659" x="5229225" y="5064125"/>
          <p14:tracePt t="62668" x="5260975" y="5040313"/>
          <p14:tracePt t="62675" x="5276850" y="5008563"/>
          <p14:tracePt t="62683" x="5300663" y="4967288"/>
          <p14:tracePt t="62692" x="5318125" y="4935538"/>
          <p14:tracePt t="62699" x="5341938" y="4887913"/>
          <p14:tracePt t="62708" x="5349875" y="4864100"/>
          <p14:tracePt t="62715" x="5357813" y="4832350"/>
          <p14:tracePt t="62724" x="5357813" y="4808538"/>
          <p14:tracePt t="62732" x="5357813" y="4784725"/>
          <p14:tracePt t="62739" x="5357813" y="4760913"/>
          <p14:tracePt t="62747" x="5357813" y="4737100"/>
          <p14:tracePt t="62755" x="5357813" y="4721225"/>
          <p14:tracePt t="62764" x="5357813" y="4705350"/>
          <p14:tracePt t="62771" x="5357813" y="4697413"/>
          <p14:tracePt t="62779" x="5349875" y="4681538"/>
          <p14:tracePt t="62787" x="5341938" y="4665663"/>
          <p14:tracePt t="62797" x="5326063" y="4665663"/>
          <p14:tracePt t="62803" x="5326063" y="4657725"/>
          <p14:tracePt t="62811" x="5318125" y="4657725"/>
          <p14:tracePt t="62819" x="5300663" y="4649788"/>
          <p14:tracePt t="62828" x="5292725" y="4641850"/>
          <p14:tracePt t="62835" x="5276850" y="4641850"/>
          <p14:tracePt t="62843" x="5253038" y="4633913"/>
          <p14:tracePt t="62851" x="5237163" y="4633913"/>
          <p14:tracePt t="62861" x="5213350" y="4624388"/>
          <p14:tracePt t="62867" x="5189538" y="4624388"/>
          <p14:tracePt t="62875" x="5165725" y="4616450"/>
          <p14:tracePt t="62883" x="5126038" y="4616450"/>
          <p14:tracePt t="62892" x="5078413" y="4616450"/>
          <p14:tracePt t="62899" x="5022850" y="4616450"/>
          <p14:tracePt t="62907" x="4975225" y="4616450"/>
          <p14:tracePt t="62915" x="4918075" y="4616450"/>
          <p14:tracePt t="62924" x="4854575" y="4616450"/>
          <p14:tracePt t="62931" x="4791075" y="4616450"/>
          <p14:tracePt t="62939" x="4727575" y="4616450"/>
          <p14:tracePt t="62947" x="4664075" y="4624388"/>
          <p14:tracePt t="62956" x="4608513" y="4641850"/>
          <p14:tracePt t="62963" x="4551363" y="4657725"/>
          <p14:tracePt t="62971" x="4503738" y="4673600"/>
          <p14:tracePt t="62979" x="4464050" y="4689475"/>
          <p14:tracePt t="62992" x="4440238" y="4705350"/>
          <p14:tracePt t="62999" x="4408488" y="4729163"/>
          <p14:tracePt t="63008" x="4392613" y="4737100"/>
          <p14:tracePt t="63015" x="4376738" y="4760913"/>
          <p14:tracePt t="63025" x="4368800" y="4760913"/>
          <p14:tracePt t="63031" x="4368800" y="4768850"/>
          <p14:tracePt t="63039" x="4360863" y="4776788"/>
          <p14:tracePt t="63047" x="4360863" y="4784725"/>
          <p14:tracePt t="63071" x="4360863" y="4800600"/>
          <p14:tracePt t="63079" x="4360863" y="4808538"/>
          <p14:tracePt t="64271" x="4360863" y="4816475"/>
          <p14:tracePt t="64639" x="4344988" y="4824413"/>
          <p14:tracePt t="64687" x="4337050" y="4824413"/>
          <p14:tracePt t="64703" x="4329113" y="4824413"/>
          <p14:tracePt t="64751" x="4329113" y="4800600"/>
          <p14:tracePt t="64759" x="4329113" y="4792663"/>
          <p14:tracePt t="64767" x="4329113" y="4776788"/>
          <p14:tracePt t="64777" x="4329113" y="4729163"/>
          <p14:tracePt t="64783" x="4329113" y="4665663"/>
          <p14:tracePt t="64791" x="4337050" y="4576763"/>
          <p14:tracePt t="64799" x="4344988" y="4481513"/>
          <p14:tracePt t="64807" x="4352925" y="4378325"/>
          <p14:tracePt t="64815" x="4352925" y="4273550"/>
          <p14:tracePt t="64824" x="4352925" y="4154488"/>
          <p14:tracePt t="64831" x="4360863" y="4059238"/>
          <p14:tracePt t="64841" x="4368800" y="3963988"/>
          <p14:tracePt t="64847" x="4376738" y="3890963"/>
          <p14:tracePt t="64856" x="4376738" y="3819525"/>
          <p14:tracePt t="64863" x="4376738" y="3748088"/>
          <p14:tracePt t="64871" x="4376738" y="3700463"/>
          <p14:tracePt t="64879" x="4376738" y="3668713"/>
          <p14:tracePt t="64887" x="4376738" y="3652838"/>
          <p14:tracePt t="64895" x="4384675" y="3636963"/>
          <p14:tracePt t="64911" x="4384675" y="3629025"/>
          <p14:tracePt t="64943" x="4384675" y="3621088"/>
          <p14:tracePt t="64951" x="4392613" y="3605213"/>
          <p14:tracePt t="64975" x="4408488" y="3563938"/>
          <p14:tracePt t="64983" x="4416425" y="3548063"/>
          <p14:tracePt t="64999" x="4416425" y="3540125"/>
          <p14:tracePt t="65007" x="4424363" y="3540125"/>
          <p14:tracePt t="65023" x="4432300" y="3524250"/>
          <p14:tracePt t="65031" x="4440238" y="3524250"/>
          <p14:tracePt t="65039" x="4440238" y="3508375"/>
          <p14:tracePt t="65047" x="4448175" y="3492500"/>
          <p14:tracePt t="65055" x="4464050" y="3468688"/>
          <p14:tracePt t="65063" x="4479925" y="3452813"/>
          <p14:tracePt t="65073" x="4503738" y="3429000"/>
          <p14:tracePt t="65079" x="4519613" y="3413125"/>
          <p14:tracePt t="65087" x="4551363" y="3381375"/>
          <p14:tracePt t="65095" x="4567238" y="3365500"/>
          <p14:tracePt t="65104" x="4600575" y="3341688"/>
          <p14:tracePt t="65111" x="4616450" y="3317875"/>
          <p14:tracePt t="65119" x="4640263" y="3309938"/>
          <p14:tracePt t="65127" x="4664075" y="3270250"/>
          <p14:tracePt t="65136" x="4695825" y="3244850"/>
          <p14:tracePt t="65143" x="4703763" y="3228975"/>
          <p14:tracePt t="65151" x="4719638" y="3213100"/>
          <p14:tracePt t="65159" x="4735513" y="3197225"/>
          <p14:tracePt t="65167" x="4743450" y="3181350"/>
          <p14:tracePt t="65175" x="4751388" y="3181350"/>
          <p14:tracePt t="65183" x="4759325" y="3165475"/>
          <p14:tracePt t="65215" x="4759325" y="3157538"/>
          <p14:tracePt t="65233" x="4767263" y="3149600"/>
          <p14:tracePt t="65239" x="4775200" y="3141663"/>
          <p14:tracePt t="65247" x="4783138" y="3133725"/>
          <p14:tracePt t="65256" x="4791075" y="3125788"/>
          <p14:tracePt t="65265" x="4799013" y="3117850"/>
          <p14:tracePt t="65271" x="4806950" y="3101975"/>
          <p14:tracePt t="65279" x="4806950" y="3094038"/>
          <p14:tracePt t="65287" x="4822825" y="3094038"/>
          <p14:tracePt t="65455" x="4822825" y="3101975"/>
          <p14:tracePt t="65463" x="4814888" y="3109913"/>
          <p14:tracePt t="65471" x="4814888" y="3117850"/>
          <p14:tracePt t="65479" x="4814888" y="3125788"/>
          <p14:tracePt t="65487" x="4806950" y="3125788"/>
          <p14:tracePt t="65503" x="4799013" y="3141663"/>
          <p14:tracePt t="65511" x="4799013" y="3157538"/>
          <p14:tracePt t="65535" x="4799013" y="3181350"/>
          <p14:tracePt t="65543" x="4791075" y="3189288"/>
          <p14:tracePt t="65551" x="4783138" y="3197225"/>
          <p14:tracePt t="65567" x="4783138" y="3213100"/>
          <p14:tracePt t="65631" x="4775200" y="3236913"/>
          <p14:tracePt t="65663" x="4767263" y="3252788"/>
          <p14:tracePt t="65671" x="4759325" y="3252788"/>
          <p14:tracePt t="65679" x="4759325" y="3270250"/>
          <p14:tracePt t="65687" x="4751388" y="3270250"/>
          <p14:tracePt t="65695" x="4751388" y="3278188"/>
          <p14:tracePt t="65711" x="4735513" y="3294063"/>
          <p14:tracePt t="65719" x="4727575" y="3294063"/>
          <p14:tracePt t="65943" x="4735513" y="3294063"/>
          <p14:tracePt t="65951" x="4743450" y="3294063"/>
          <p14:tracePt t="65960" x="4751388" y="3294063"/>
          <p14:tracePt t="65983" x="4759325" y="3294063"/>
          <p14:tracePt t="65999" x="4767263" y="3286125"/>
          <p14:tracePt t="66007" x="4775200" y="3286125"/>
          <p14:tracePt t="66023" x="4783138" y="3278188"/>
          <p14:tracePt t="66035" x="4791075" y="3278188"/>
          <p14:tracePt t="66043" x="4799013" y="3252788"/>
          <p14:tracePt t="66051" x="4830763" y="3236913"/>
          <p14:tracePt t="66059" x="4830763" y="3228975"/>
          <p14:tracePt t="66067" x="4846638" y="3213100"/>
          <p14:tracePt t="66077" x="4854575" y="3189288"/>
          <p14:tracePt t="66083" x="4854575" y="3181350"/>
          <p14:tracePt t="66091" x="4854575" y="3173413"/>
          <p14:tracePt t="66099" x="4854575" y="3165475"/>
          <p14:tracePt t="66109" x="4854575" y="3157538"/>
          <p14:tracePt t="66115" x="4854575" y="3141663"/>
          <p14:tracePt t="66123" x="4854575" y="3133725"/>
          <p14:tracePt t="66141" x="4854575" y="3125788"/>
          <p14:tracePt t="66147" x="4854575" y="3109913"/>
          <p14:tracePt t="66163" x="4854575" y="3101975"/>
          <p14:tracePt t="66173" x="4854575" y="3094038"/>
          <p14:tracePt t="66179" x="4854575" y="3078163"/>
          <p14:tracePt t="66187" x="4838700" y="3070225"/>
          <p14:tracePt t="66195" x="4814888" y="3054350"/>
          <p14:tracePt t="66206" x="4783138" y="3030538"/>
          <p14:tracePt t="66211" x="4743450" y="3022600"/>
          <p14:tracePt t="66219" x="4719638" y="3014663"/>
          <p14:tracePt t="66227" x="4695825" y="2998788"/>
          <p14:tracePt t="66235" x="4672013" y="2990850"/>
          <p14:tracePt t="66243" x="4648200" y="2982913"/>
          <p14:tracePt t="66251" x="4624388" y="2974975"/>
          <p14:tracePt t="66259" x="4616450" y="2974975"/>
          <p14:tracePt t="66267" x="4608513" y="2974975"/>
          <p14:tracePt t="66283" x="4600575" y="2974975"/>
          <p14:tracePt t="66291" x="4592638" y="2974975"/>
          <p14:tracePt t="66299" x="4584700" y="2974975"/>
          <p14:tracePt t="66307" x="4576763" y="2974975"/>
          <p14:tracePt t="66315" x="4559300" y="2974975"/>
          <p14:tracePt t="66323" x="4543425" y="2974975"/>
          <p14:tracePt t="66331" x="4519613" y="2974975"/>
          <p14:tracePt t="66339" x="4503738" y="2974975"/>
          <p14:tracePt t="66347" x="4487863" y="2974975"/>
          <p14:tracePt t="66355" x="4464050" y="2998788"/>
          <p14:tracePt t="66363" x="4464050" y="3006725"/>
          <p14:tracePt t="66371" x="4448175" y="3014663"/>
          <p14:tracePt t="66379" x="4432300" y="3022600"/>
          <p14:tracePt t="66387" x="4416425" y="3046413"/>
          <p14:tracePt t="66395" x="4400550" y="3062288"/>
          <p14:tracePt t="66403" x="4384675" y="3078163"/>
          <p14:tracePt t="66411" x="4376738" y="3094038"/>
          <p14:tracePt t="66419" x="4360863" y="3109913"/>
          <p14:tracePt t="66427" x="4344988" y="3125788"/>
          <p14:tracePt t="66435" x="4337050" y="3141663"/>
          <p14:tracePt t="66443" x="4337050" y="3149600"/>
          <p14:tracePt t="66451" x="4329113" y="3157538"/>
          <p14:tracePt t="66459" x="4329113" y="3165475"/>
          <p14:tracePt t="66467" x="4321175" y="3181350"/>
          <p14:tracePt t="66483" x="4321175" y="3189288"/>
          <p14:tracePt t="66491" x="4321175" y="3205163"/>
          <p14:tracePt t="66507" x="4321175" y="3213100"/>
          <p14:tracePt t="66523" x="4321175" y="3228975"/>
          <p14:tracePt t="66531" x="4321175" y="3236913"/>
          <p14:tracePt t="66547" x="4321175" y="3252788"/>
          <p14:tracePt t="66563" x="4321175" y="3262313"/>
          <p14:tracePt t="66572" x="4321175" y="3270250"/>
          <p14:tracePt t="66579" x="4321175" y="3278188"/>
          <p14:tracePt t="66597" x="4321175" y="3286125"/>
          <p14:tracePt t="66603" x="4321175" y="3294063"/>
          <p14:tracePt t="66611" x="4329113" y="3302000"/>
          <p14:tracePt t="66619" x="4337050" y="3302000"/>
          <p14:tracePt t="66628" x="4352925" y="3309938"/>
          <p14:tracePt t="66635" x="4384675" y="3317875"/>
          <p14:tracePt t="66643" x="4400550" y="3325813"/>
          <p14:tracePt t="66651" x="4424363" y="3333750"/>
          <p14:tracePt t="66660" x="4456113" y="3341688"/>
          <p14:tracePt t="66667" x="4503738" y="3357563"/>
          <p14:tracePt t="66675" x="4559300" y="3373438"/>
          <p14:tracePt t="66683" x="4608513" y="3381375"/>
          <p14:tracePt t="66692" x="4664075" y="3389313"/>
          <p14:tracePt t="66699" x="4711700" y="3405188"/>
          <p14:tracePt t="66707" x="4743450" y="3413125"/>
          <p14:tracePt t="66715" x="4775200" y="3413125"/>
          <p14:tracePt t="66739" x="4791075" y="3413125"/>
          <p14:tracePt t="66747" x="4799013" y="3413125"/>
          <p14:tracePt t="66757" x="4806950" y="3413125"/>
          <p14:tracePt t="66763" x="4830763" y="3405188"/>
          <p14:tracePt t="66771" x="4838700" y="3397250"/>
          <p14:tracePt t="66779" x="4854575" y="3349625"/>
          <p14:tracePt t="66787" x="4870450" y="3317875"/>
          <p14:tracePt t="66795" x="4894263" y="3270250"/>
          <p14:tracePt t="66803" x="4894263" y="3252788"/>
          <p14:tracePt t="66811" x="4894263" y="3228975"/>
          <p14:tracePt t="66819" x="4894263" y="3189288"/>
          <p14:tracePt t="66827" x="4894263" y="3157538"/>
          <p14:tracePt t="66835" x="4894263" y="3125788"/>
          <p14:tracePt t="66843" x="4894263" y="3101975"/>
          <p14:tracePt t="66851" x="4894263" y="3078163"/>
          <p14:tracePt t="66859" x="4894263" y="3070225"/>
          <p14:tracePt t="66867" x="4894263" y="3054350"/>
          <p14:tracePt t="66875" x="4878388" y="3030538"/>
          <p14:tracePt t="66883" x="4870450" y="3022600"/>
          <p14:tracePt t="66891" x="4862513" y="3014663"/>
          <p14:tracePt t="66899" x="4822825" y="2998788"/>
          <p14:tracePt t="66907" x="4799013" y="2998788"/>
          <p14:tracePt t="66915" x="4783138" y="2998788"/>
          <p14:tracePt t="66923" x="4759325" y="2990850"/>
          <p14:tracePt t="66931" x="4743450" y="2990850"/>
          <p14:tracePt t="66939" x="4711700" y="2982913"/>
          <p14:tracePt t="66947" x="4679950" y="2982913"/>
          <p14:tracePt t="66955" x="4632325" y="2982913"/>
          <p14:tracePt t="66964" x="4592638" y="2982913"/>
          <p14:tracePt t="66974" x="4551363" y="2982913"/>
          <p14:tracePt t="66979" x="4503738" y="2982913"/>
          <p14:tracePt t="66987" x="4495800" y="2982913"/>
          <p14:tracePt t="66995" x="4479925" y="2982913"/>
          <p14:tracePt t="67003" x="4464050" y="2982913"/>
          <p14:tracePt t="67011" x="4456113" y="2990850"/>
          <p14:tracePt t="67019" x="4432300" y="2998788"/>
          <p14:tracePt t="67027" x="4424363" y="2998788"/>
          <p14:tracePt t="67043" x="4424363" y="3006725"/>
          <p14:tracePt t="67051" x="4424363" y="3014663"/>
          <p14:tracePt t="67059" x="4416425" y="3014663"/>
          <p14:tracePt t="67075" x="4408488" y="3046413"/>
          <p14:tracePt t="67091" x="4408488" y="3078163"/>
          <p14:tracePt t="67099" x="4400550" y="3086100"/>
          <p14:tracePt t="67107" x="4400550" y="3101975"/>
          <p14:tracePt t="67115" x="4400550" y="3125788"/>
          <p14:tracePt t="67123" x="4400550" y="3149600"/>
          <p14:tracePt t="67131" x="4400550" y="3173413"/>
          <p14:tracePt t="67139" x="4400550" y="3197225"/>
          <p14:tracePt t="67148" x="4400550" y="3221038"/>
          <p14:tracePt t="67156" x="4400550" y="3244850"/>
          <p14:tracePt t="67163" x="4400550" y="3270250"/>
          <p14:tracePt t="67171" x="4400550" y="3309938"/>
          <p14:tracePt t="67180" x="4416425" y="3333750"/>
          <p14:tracePt t="67187" x="4424363" y="3357563"/>
          <p14:tracePt t="67195" x="4448175" y="3389313"/>
          <p14:tracePt t="67203" x="4464050" y="3397250"/>
          <p14:tracePt t="67212" x="4479925" y="3413125"/>
          <p14:tracePt t="67219" x="4511675" y="3429000"/>
          <p14:tracePt t="67227" x="4543425" y="3444875"/>
          <p14:tracePt t="67235" x="4576763" y="3452813"/>
          <p14:tracePt t="67245" x="4616450" y="3460750"/>
          <p14:tracePt t="67251" x="4648200" y="3468688"/>
          <p14:tracePt t="67259" x="4679950" y="3468688"/>
          <p14:tracePt t="67267" x="4727575" y="3468688"/>
          <p14:tracePt t="67275" x="4759325" y="3468688"/>
          <p14:tracePt t="67283" x="4775200" y="3468688"/>
          <p14:tracePt t="67291" x="4799013" y="3468688"/>
          <p14:tracePt t="67299" x="4806950" y="3468688"/>
          <p14:tracePt t="67309" x="4822825" y="3468688"/>
          <p14:tracePt t="67443" x="4830763" y="3468688"/>
          <p14:tracePt t="67459" x="4830763" y="3476625"/>
          <p14:tracePt t="67467" x="4830763" y="3492500"/>
          <p14:tracePt t="67475" x="4830763" y="3516313"/>
          <p14:tracePt t="67483" x="4838700" y="3540125"/>
          <p14:tracePt t="67491" x="4862513" y="3571875"/>
          <p14:tracePt t="67499" x="4894263" y="3636963"/>
          <p14:tracePt t="67507" x="4951413" y="3708400"/>
          <p14:tracePt t="67515" x="5022850" y="3795713"/>
          <p14:tracePt t="67523" x="5102225" y="3875088"/>
          <p14:tracePt t="67531" x="5197475" y="3956050"/>
          <p14:tracePt t="67539" x="5334000" y="4059238"/>
          <p14:tracePt t="67547" x="5445125" y="4138613"/>
          <p14:tracePt t="67556" x="5572125" y="4210050"/>
          <p14:tracePt t="67563" x="5676900" y="4273550"/>
          <p14:tracePt t="67572" x="5772150" y="4306888"/>
          <p14:tracePt t="67579" x="5859463" y="4338638"/>
          <p14:tracePt t="67587" x="5954713" y="4378325"/>
          <p14:tracePt t="67595" x="6051550" y="4402138"/>
          <p14:tracePt t="67606" x="6146800" y="4418013"/>
          <p14:tracePt t="67611" x="6257925" y="4441825"/>
          <p14:tracePt t="67619" x="6376988" y="4457700"/>
          <p14:tracePt t="67627" x="6497638" y="4473575"/>
          <p14:tracePt t="67635" x="6624638" y="4497388"/>
          <p14:tracePt t="67643" x="6735763" y="4505325"/>
          <p14:tracePt t="67650" x="6840538" y="4513263"/>
          <p14:tracePt t="67658" x="6935788" y="4521200"/>
          <p14:tracePt t="67666" x="7023100" y="4521200"/>
          <p14:tracePt t="67674" x="7086600" y="4521200"/>
          <p14:tracePt t="67682" x="7118350" y="4521200"/>
          <p14:tracePt t="67690" x="7143750" y="4521200"/>
          <p14:tracePt t="67699" x="7159625" y="4521200"/>
          <p14:tracePt t="67707" x="7167563" y="4521200"/>
          <p14:tracePt t="67715" x="7175500" y="4521200"/>
          <p14:tracePt t="67723" x="7183438" y="4521200"/>
          <p14:tracePt t="67732" x="7199313" y="4521200"/>
          <p14:tracePt t="67739" x="7215188" y="4521200"/>
          <p14:tracePt t="67747" x="7231063" y="4521200"/>
          <p14:tracePt t="67755" x="7239000" y="4521200"/>
          <p14:tracePt t="67764" x="7254875" y="4505325"/>
          <p14:tracePt t="67772" x="7262813" y="4497388"/>
          <p14:tracePt t="67779" x="7278688" y="4481513"/>
          <p14:tracePt t="67787" x="7286625" y="4473575"/>
          <p14:tracePt t="67795" x="7294563" y="4465638"/>
          <p14:tracePt t="67803" x="7302500" y="4465638"/>
          <p14:tracePt t="67891" x="7310438" y="4457700"/>
          <p14:tracePt t="67899" x="7310438" y="4449763"/>
          <p14:tracePt t="67931" x="7302500" y="4449763"/>
          <p14:tracePt t="67939" x="7294563" y="4441825"/>
          <p14:tracePt t="67955" x="7278688" y="4433888"/>
          <p14:tracePt t="67963" x="7254875" y="4418013"/>
          <p14:tracePt t="67972" x="7231063" y="4402138"/>
          <p14:tracePt t="67979" x="7215188" y="4394200"/>
          <p14:tracePt t="67987" x="7191375" y="4386263"/>
          <p14:tracePt t="67995" x="7159625" y="4386263"/>
          <p14:tracePt t="68003" x="7102475" y="4370388"/>
          <p14:tracePt t="68011" x="7038975" y="4346575"/>
          <p14:tracePt t="68019" x="6951663" y="4330700"/>
          <p14:tracePt t="68027" x="6856413" y="4322763"/>
          <p14:tracePt t="68035" x="6735763" y="4306888"/>
          <p14:tracePt t="68043" x="6592888" y="4273550"/>
          <p14:tracePt t="68051" x="6418263" y="4241800"/>
          <p14:tracePt t="68059" x="6226175" y="4194175"/>
          <p14:tracePt t="68067" x="6010275" y="4138613"/>
          <p14:tracePt t="68075" x="5780088" y="4090988"/>
          <p14:tracePt t="68083" x="5516563" y="4003675"/>
          <p14:tracePt t="68091" x="5253038" y="3922713"/>
          <p14:tracePt t="68099" x="5014913" y="3827463"/>
          <p14:tracePt t="68107" x="4791075" y="3740150"/>
          <p14:tracePt t="68115" x="4608513" y="3668713"/>
          <p14:tracePt t="68123" x="4471988" y="3613150"/>
          <p14:tracePt t="68131" x="4384675" y="3571875"/>
          <p14:tracePt t="68139" x="4313238" y="3548063"/>
          <p14:tracePt t="68227" x="4289425" y="3540125"/>
          <p14:tracePt t="68235" x="4281488" y="3532188"/>
          <p14:tracePt t="68275" x="4281488" y="3524250"/>
          <p14:tracePt t="68284" x="4289425" y="3524250"/>
          <p14:tracePt t="68291" x="4297363" y="3524250"/>
          <p14:tracePt t="68299" x="4321175" y="3524250"/>
          <p14:tracePt t="68307" x="4344988" y="3524250"/>
          <p14:tracePt t="68317" x="4368800" y="3524250"/>
          <p14:tracePt t="68323" x="4392613" y="3516313"/>
          <p14:tracePt t="68331" x="4424363" y="3508375"/>
          <p14:tracePt t="68339" x="4440238" y="3508375"/>
          <p14:tracePt t="68347" x="4456113" y="3508375"/>
          <p14:tracePt t="68356" x="4479925" y="3508375"/>
          <p14:tracePt t="68363" x="4503738" y="3508375"/>
          <p14:tracePt t="68371" x="4527550" y="3508375"/>
          <p14:tracePt t="68381" x="4543425" y="3508375"/>
          <p14:tracePt t="68388" x="4567238" y="3508375"/>
          <p14:tracePt t="68395" x="4592638" y="3500438"/>
          <p14:tracePt t="68403" x="4616450" y="3492500"/>
          <p14:tracePt t="68411" x="4640263" y="3476625"/>
          <p14:tracePt t="68419" x="4672013" y="3468688"/>
          <p14:tracePt t="68427" x="4695825" y="3444875"/>
          <p14:tracePt t="68435" x="4727575" y="3429000"/>
          <p14:tracePt t="68443" x="4751388" y="3397250"/>
          <p14:tracePt t="68451" x="4767263" y="3389313"/>
          <p14:tracePt t="68459" x="4783138" y="3365500"/>
          <p14:tracePt t="68467" x="4799013" y="3349625"/>
          <p14:tracePt t="68475" x="4799013" y="3333750"/>
          <p14:tracePt t="68483" x="4806950" y="3317875"/>
          <p14:tracePt t="68491" x="4814888" y="3309938"/>
          <p14:tracePt t="68499" x="4822825" y="3302000"/>
          <p14:tracePt t="68507" x="4822825" y="3294063"/>
          <p14:tracePt t="68515" x="4830763" y="3286125"/>
          <p14:tracePt t="68523" x="4838700" y="3286125"/>
          <p14:tracePt t="68547" x="4846638" y="3278188"/>
          <p14:tracePt t="68563" x="4846638" y="3262313"/>
          <p14:tracePt t="68579" x="4846638" y="3252788"/>
          <p14:tracePt t="68588" x="4854575" y="3244850"/>
          <p14:tracePt t="68708" x="4838700" y="3244850"/>
          <p14:tracePt t="68715" x="4830763" y="3244850"/>
          <p14:tracePt t="68723" x="4822825" y="3244850"/>
          <p14:tracePt t="68731" x="4814888" y="3244850"/>
          <p14:tracePt t="68747" x="4799013" y="3236913"/>
          <p14:tracePt t="68755" x="4791075" y="3236913"/>
          <p14:tracePt t="68763" x="4783138" y="3221038"/>
          <p14:tracePt t="68773" x="4775200" y="3221038"/>
          <p14:tracePt t="68788" x="4759325" y="3213100"/>
          <p14:tracePt t="68806" x="4751388" y="3213100"/>
          <p14:tracePt t="68869" x="4743450" y="3213100"/>
          <p14:tracePt t="68875" x="4719638" y="3221038"/>
          <p14:tracePt t="68883" x="4719638" y="3228975"/>
          <p14:tracePt t="68891" x="4711700" y="3228975"/>
          <p14:tracePt t="68901" x="4695825" y="3236913"/>
          <p14:tracePt t="68907" x="4695825" y="3244850"/>
          <p14:tracePt t="68915" x="4687888" y="3252788"/>
          <p14:tracePt t="68923" x="4679950" y="3262313"/>
          <p14:tracePt t="68932" x="4679950" y="3278188"/>
          <p14:tracePt t="68939" x="4679950" y="3286125"/>
          <p14:tracePt t="68947" x="4672013" y="3286125"/>
          <p14:tracePt t="68956" x="4664075" y="3286125"/>
          <p14:tracePt t="68963" x="4656138" y="3294063"/>
          <p14:tracePt t="68979" x="4656138" y="3302000"/>
          <p14:tracePt t="68988" x="4656138" y="3317875"/>
          <p14:tracePt t="69003" x="4656138" y="3333750"/>
          <p14:tracePt t="69011" x="4656138" y="3349625"/>
          <p14:tracePt t="69019" x="4656138" y="3365500"/>
          <p14:tracePt t="69027" x="4672013" y="3381375"/>
          <p14:tracePt t="69035" x="4672013" y="3397250"/>
          <p14:tracePt t="69043" x="4679950" y="3413125"/>
          <p14:tracePt t="69051" x="4703763" y="3436938"/>
          <p14:tracePt t="69059" x="4711700" y="3452813"/>
          <p14:tracePt t="69067" x="4735513" y="3484563"/>
          <p14:tracePt t="69079" x="4799013" y="3532188"/>
          <p14:tracePt t="69088" x="4870450" y="3587750"/>
          <p14:tracePt t="69097" x="4959350" y="3644900"/>
          <p14:tracePt t="69104" x="5078413" y="3724275"/>
          <p14:tracePt t="69111" x="5229225" y="3819525"/>
          <p14:tracePt t="69119" x="5373688" y="3898900"/>
          <p14:tracePt t="69129" x="5516563" y="3979863"/>
          <p14:tracePt t="69135" x="5659438" y="4043363"/>
          <p14:tracePt t="69143" x="5780088" y="4090988"/>
          <p14:tracePt t="69151" x="5875338" y="4130675"/>
          <p14:tracePt t="69159" x="5962650" y="4154488"/>
          <p14:tracePt t="69167" x="6026150" y="4170363"/>
          <p14:tracePt t="69175" x="6083300" y="4186238"/>
          <p14:tracePt t="69183" x="6122988" y="4194175"/>
          <p14:tracePt t="69191" x="6154738" y="4202113"/>
          <p14:tracePt t="69199" x="6170613" y="4202113"/>
          <p14:tracePt t="69207" x="6186488" y="4202113"/>
          <p14:tracePt t="69215" x="6202363" y="4202113"/>
          <p14:tracePt t="69223" x="6210300" y="4202113"/>
          <p14:tracePt t="69231" x="6218238" y="4202113"/>
          <p14:tracePt t="69239" x="6226175" y="4202113"/>
          <p14:tracePt t="69255" x="6242050" y="4210050"/>
          <p14:tracePt t="69262" x="6249988" y="4217988"/>
          <p14:tracePt t="69272" x="6257925" y="4217988"/>
          <p14:tracePt t="69279" x="6273800" y="4217988"/>
          <p14:tracePt t="69287" x="6281738" y="4217988"/>
          <p14:tracePt t="69304" x="6305550" y="4217988"/>
          <p14:tracePt t="69311" x="6321425" y="4217988"/>
          <p14:tracePt t="69319" x="6345238" y="4217988"/>
          <p14:tracePt t="69327" x="6369050" y="4217988"/>
          <p14:tracePt t="69335" x="6402388" y="4202113"/>
          <p14:tracePt t="69343" x="6426200" y="4202113"/>
          <p14:tracePt t="69351" x="6457950" y="4186238"/>
          <p14:tracePt t="69359" x="6481763" y="4178300"/>
          <p14:tracePt t="69367" x="6513513" y="4162425"/>
          <p14:tracePt t="69375" x="6545263" y="4154488"/>
          <p14:tracePt t="69383" x="6577013" y="4154488"/>
          <p14:tracePt t="69391" x="6608763" y="4154488"/>
          <p14:tracePt t="69399" x="6640513" y="4154488"/>
          <p14:tracePt t="69407" x="6688138" y="4154488"/>
          <p14:tracePt t="69415" x="6719888" y="4154488"/>
          <p14:tracePt t="69423" x="6759575" y="4154488"/>
          <p14:tracePt t="69431" x="6784975" y="4154488"/>
          <p14:tracePt t="69439" x="6816725" y="4154488"/>
          <p14:tracePt t="69447" x="6856413" y="4154488"/>
          <p14:tracePt t="69456" x="6896100" y="4154488"/>
          <p14:tracePt t="69463" x="6927850" y="4154488"/>
          <p14:tracePt t="69472" x="6959600" y="4154488"/>
          <p14:tracePt t="69479" x="6991350" y="4154488"/>
          <p14:tracePt t="69489" x="7015163" y="4154488"/>
          <p14:tracePt t="69495" x="7038975" y="4154488"/>
          <p14:tracePt t="69503" x="7062788" y="4154488"/>
          <p14:tracePt t="69511" x="7086600" y="4154488"/>
          <p14:tracePt t="69519" x="7110413" y="4154488"/>
          <p14:tracePt t="69527" x="7135813" y="4154488"/>
          <p14:tracePt t="69535" x="7151688" y="4154488"/>
          <p14:tracePt t="69543" x="7167563" y="4154488"/>
          <p14:tracePt t="69559" x="7183438" y="4154488"/>
          <p14:tracePt t="69591" x="7191375" y="4154488"/>
          <p14:tracePt t="69623" x="7199313" y="4154488"/>
          <p14:tracePt t="69751" x="7207250" y="4154488"/>
          <p14:tracePt t="69775" x="7199313" y="4154488"/>
          <p14:tracePt t="69799" x="7191375" y="4170363"/>
          <p14:tracePt t="69807" x="7183438" y="4170363"/>
          <p14:tracePt t="69815" x="7183438" y="4178300"/>
          <p14:tracePt t="69831" x="7175500" y="4178300"/>
          <p14:tracePt t="69839" x="7167563" y="4178300"/>
          <p14:tracePt t="69983" x="7175500" y="4170363"/>
          <p14:tracePt t="69991" x="7191375" y="4162425"/>
          <p14:tracePt t="69999" x="7215188" y="4154488"/>
          <p14:tracePt t="70007" x="7223125" y="4138613"/>
          <p14:tracePt t="70015" x="7239000" y="4138613"/>
          <p14:tracePt t="70023" x="7262813" y="4138613"/>
          <p14:tracePt t="70031" x="7270750" y="4130675"/>
          <p14:tracePt t="70039" x="7278688" y="4114800"/>
          <p14:tracePt t="70047" x="7286625" y="4106863"/>
          <p14:tracePt t="70071" x="7294563" y="4106863"/>
          <p14:tracePt t="70087" x="7310438" y="4098925"/>
          <p14:tracePt t="70095" x="7310438" y="4090988"/>
          <p14:tracePt t="70471" x="7318375" y="4090988"/>
          <p14:tracePt t="70479" x="7342188" y="4090988"/>
          <p14:tracePt t="70487" x="7366000" y="4090988"/>
          <p14:tracePt t="70495" x="7389813" y="4090988"/>
          <p14:tracePt t="70504" x="7429500" y="4090988"/>
          <p14:tracePt t="70511" x="7461250" y="4090988"/>
          <p14:tracePt t="70519" x="7477125" y="4090988"/>
          <p14:tracePt t="70527" x="7502525" y="4090988"/>
          <p14:tracePt t="70535" x="7534275" y="4090988"/>
          <p14:tracePt t="70543" x="7542213" y="4090988"/>
          <p14:tracePt t="70551" x="7558088" y="4090988"/>
          <p14:tracePt t="70559" x="7566025" y="4090988"/>
          <p14:tracePt t="70567" x="7581900" y="4090988"/>
          <p14:tracePt t="70575" x="7589838" y="4090988"/>
          <p14:tracePt t="70759" x="7573963" y="4090988"/>
          <p14:tracePt t="70775" x="7558088" y="4090988"/>
          <p14:tracePt t="70784" x="7526338" y="4090988"/>
          <p14:tracePt t="70791" x="7477125" y="4083050"/>
          <p14:tracePt t="70799" x="7405688" y="4075113"/>
          <p14:tracePt t="70807" x="7318375" y="4067175"/>
          <p14:tracePt t="70817" x="7199313" y="4051300"/>
          <p14:tracePt t="70823" x="7054850" y="4027488"/>
          <p14:tracePt t="70831" x="6880225" y="4019550"/>
          <p14:tracePt t="70839" x="6672263" y="3995738"/>
          <p14:tracePt t="70847" x="6473825" y="3987800"/>
          <p14:tracePt t="70854" x="6273800" y="3971925"/>
          <p14:tracePt t="70863" x="6075363" y="3971925"/>
          <p14:tracePt t="70871" x="5922963" y="3971925"/>
          <p14:tracePt t="70879" x="5788025" y="3971925"/>
          <p14:tracePt t="70888" x="5692775" y="3971925"/>
          <p14:tracePt t="70895" x="5684838" y="3971925"/>
          <p14:tracePt t="71047" x="5700713" y="3971925"/>
          <p14:tracePt t="71055" x="5708650" y="3971925"/>
          <p14:tracePt t="71063" x="5732463" y="3971925"/>
          <p14:tracePt t="71071" x="5756275" y="3971925"/>
          <p14:tracePt t="71079" x="5795963" y="3971925"/>
          <p14:tracePt t="71088" x="5875338" y="3971925"/>
          <p14:tracePt t="71095" x="5986463" y="3987800"/>
          <p14:tracePt t="71104" x="6138863" y="4011613"/>
          <p14:tracePt t="71111" x="6321425" y="4043363"/>
          <p14:tracePt t="71119" x="6529388" y="4067175"/>
          <p14:tracePt t="71127" x="6696075" y="4106863"/>
          <p14:tracePt t="71135" x="6832600" y="4114800"/>
          <p14:tracePt t="71143" x="6943725" y="4122738"/>
          <p14:tracePt t="71151" x="7023100" y="4122738"/>
          <p14:tracePt t="71159" x="7078663" y="4122738"/>
          <p14:tracePt t="71167" x="7086600" y="4122738"/>
          <p14:tracePt t="71175" x="7094538" y="4122738"/>
          <p14:tracePt t="71255" x="7102475" y="4122738"/>
          <p14:tracePt t="71263" x="7110413" y="4122738"/>
          <p14:tracePt t="71272" x="7118350" y="4122738"/>
          <p14:tracePt t="71279" x="7135813" y="4122738"/>
          <p14:tracePt t="71287" x="7151688" y="4122738"/>
          <p14:tracePt t="71305" x="7167563" y="4122738"/>
          <p14:tracePt t="71319" x="7175500" y="4122738"/>
          <p14:tracePt t="71327" x="7183438" y="4122738"/>
          <p14:tracePt t="71383" x="7191375" y="4122738"/>
          <p14:tracePt t="71447" x="7199313" y="4122738"/>
          <p14:tracePt t="71455" x="7207250" y="4122738"/>
          <p14:tracePt t="71463" x="7215188" y="4122738"/>
          <p14:tracePt t="71471" x="7239000" y="4106863"/>
          <p14:tracePt t="71479" x="7254875" y="4098925"/>
          <p14:tracePt t="71488" x="7270750" y="4090988"/>
          <p14:tracePt t="71495" x="7286625" y="4083050"/>
          <p14:tracePt t="71503" x="7310438" y="4083050"/>
          <p14:tracePt t="71511" x="7334250" y="4075113"/>
          <p14:tracePt t="71520" x="7342188" y="4067175"/>
          <p14:tracePt t="71527" x="7350125" y="4067175"/>
          <p14:tracePt t="71655" x="7358063" y="4067175"/>
          <p14:tracePt t="71663" x="7366000" y="4067175"/>
          <p14:tracePt t="71687" x="7373938" y="4059238"/>
          <p14:tracePt t="71799" x="7389813" y="4059238"/>
          <p14:tracePt t="71807" x="7397750" y="4059238"/>
          <p14:tracePt t="71815" x="7421563" y="4059238"/>
          <p14:tracePt t="71825" x="7429500" y="4059238"/>
          <p14:tracePt t="71831" x="7445375" y="4043363"/>
          <p14:tracePt t="71839" x="7461250" y="4043363"/>
          <p14:tracePt t="71847" x="7477125" y="4043363"/>
          <p14:tracePt t="71857" x="7485063" y="4043363"/>
          <p14:tracePt t="71863" x="7502525" y="4035425"/>
          <p14:tracePt t="71871" x="7526338" y="4035425"/>
          <p14:tracePt t="71879" x="7542213" y="4035425"/>
          <p14:tracePt t="71889" x="7558088" y="4035425"/>
          <p14:tracePt t="71895" x="7573963" y="4035425"/>
          <p14:tracePt t="71903" x="7581900" y="4035425"/>
          <p14:tracePt t="71911" x="7613650" y="4035425"/>
          <p14:tracePt t="71921" x="7637463" y="4027488"/>
          <p14:tracePt t="71935" x="7645400" y="4027488"/>
          <p14:tracePt t="72475" x="7645400" y="4035425"/>
          <p14:tracePt t="72483" x="7645400" y="4043363"/>
          <p14:tracePt t="72508" x="7645400" y="4059238"/>
          <p14:tracePt t="72523" x="7653338" y="4067175"/>
          <p14:tracePt t="72531" x="7653338" y="4083050"/>
          <p14:tracePt t="72540" x="7661275" y="4106863"/>
          <p14:tracePt t="72547" x="7669213" y="4122738"/>
          <p14:tracePt t="72555" x="7677150" y="4146550"/>
          <p14:tracePt t="72563" x="7677150" y="4170363"/>
          <p14:tracePt t="72572" x="7677150" y="4178300"/>
          <p14:tracePt t="72579" x="7685088" y="4194175"/>
          <p14:tracePt t="72587" x="7693025" y="4202113"/>
          <p14:tracePt t="72595" x="7693025" y="4210050"/>
          <p14:tracePt t="72619" x="7693025" y="4217988"/>
          <p14:tracePt t="72651" x="7693025" y="4233863"/>
          <p14:tracePt t="72659" x="7693025" y="4241800"/>
          <p14:tracePt t="72683" x="7693025" y="4249738"/>
          <p14:tracePt t="72691" x="7693025" y="4257675"/>
          <p14:tracePt t="72701" x="7693025" y="4265613"/>
          <p14:tracePt t="72707" x="7693025" y="4281488"/>
          <p14:tracePt t="72715" x="7700963" y="4291013"/>
          <p14:tracePt t="72723" x="7700963" y="4298950"/>
          <p14:tracePt t="72733" x="7700963" y="4314825"/>
          <p14:tracePt t="72739" x="7708900" y="4322763"/>
          <p14:tracePt t="72747" x="7708900" y="4338638"/>
          <p14:tracePt t="72755" x="7708900" y="4354513"/>
          <p14:tracePt t="72765" x="7708900" y="4370388"/>
          <p14:tracePt t="72771" x="7716838" y="4378325"/>
          <p14:tracePt t="72779" x="7716838" y="4386263"/>
          <p14:tracePt t="72787" x="7724775" y="4402138"/>
          <p14:tracePt t="72795" x="7724775" y="4410075"/>
          <p14:tracePt t="72803" x="7724775" y="4418013"/>
          <p14:tracePt t="72811" x="7724775" y="4433888"/>
          <p14:tracePt t="72827" x="7724775" y="4449763"/>
          <p14:tracePt t="72835" x="7724775" y="4457700"/>
          <p14:tracePt t="72843" x="7724775" y="4465638"/>
          <p14:tracePt t="72851" x="7724775" y="4473575"/>
          <p14:tracePt t="72859" x="7724775" y="4489450"/>
          <p14:tracePt t="72867" x="7724775" y="4505325"/>
          <p14:tracePt t="72875" x="7724775" y="4513263"/>
          <p14:tracePt t="72891" x="7724775" y="4529138"/>
          <p14:tracePt t="72907" x="7724775" y="4537075"/>
          <p14:tracePt t="72915" x="7724775" y="4545013"/>
          <p14:tracePt t="73035" x="7724775" y="4537075"/>
          <p14:tracePt t="73043" x="7724775" y="4529138"/>
          <p14:tracePt t="73051" x="7716838" y="4521200"/>
          <p14:tracePt t="73059" x="7700963" y="4481513"/>
          <p14:tracePt t="73067" x="7693025" y="4465638"/>
          <p14:tracePt t="73075" x="7685088" y="4441825"/>
          <p14:tracePt t="73083" x="7677150" y="4418013"/>
          <p14:tracePt t="73092" x="7661275" y="4370388"/>
          <p14:tracePt t="73099" x="7653338" y="4354513"/>
          <p14:tracePt t="73107" x="7645400" y="4322763"/>
          <p14:tracePt t="73115" x="7637463" y="4306888"/>
          <p14:tracePt t="73123" x="7637463" y="4298950"/>
          <p14:tracePt t="73131" x="7629525" y="4265613"/>
          <p14:tracePt t="73139" x="7621588" y="4265613"/>
          <p14:tracePt t="73147" x="7621588" y="4257675"/>
          <p14:tracePt t="73155" x="7621588" y="4241800"/>
          <p14:tracePt t="73163" x="7613650" y="4241800"/>
          <p14:tracePt t="73179" x="7605713" y="4225925"/>
          <p14:tracePt t="73189" x="7597775" y="4225925"/>
          <p14:tracePt t="73195" x="7597775" y="4217988"/>
          <p14:tracePt t="73204" x="7589838" y="4210050"/>
          <p14:tracePt t="73211" x="7581900" y="4202113"/>
          <p14:tracePt t="73221" x="7581900" y="4194175"/>
          <p14:tracePt t="73227" x="7581900" y="4178300"/>
          <p14:tracePt t="73243" x="7566025" y="4162425"/>
          <p14:tracePt t="73254" x="7566025" y="4154488"/>
          <p14:tracePt t="73259" x="7558088" y="4146550"/>
          <p14:tracePt t="73276" x="7558088" y="4130675"/>
          <p14:tracePt t="73291" x="7558088" y="4122738"/>
          <p14:tracePt t="73307" x="7550150" y="4114800"/>
          <p14:tracePt t="73317" x="7542213" y="4106863"/>
          <p14:tracePt t="73403" x="7542213" y="4098925"/>
          <p14:tracePt t="73483" x="7534275" y="4090988"/>
          <p14:tracePt t="73499" x="7518400" y="4090988"/>
          <p14:tracePt t="73507" x="7510463" y="4090988"/>
          <p14:tracePt t="73515" x="7502525" y="4083050"/>
          <p14:tracePt t="73677" x="7493000" y="4083050"/>
          <p14:tracePt t="73683" x="7485063" y="4083050"/>
          <p14:tracePt t="73787" x="7477125" y="4083050"/>
          <p14:tracePt t="73803" x="7469188" y="4090988"/>
          <p14:tracePt t="73811" x="7461250" y="4090988"/>
          <p14:tracePt t="73819" x="7461250" y="4106863"/>
          <p14:tracePt t="73827" x="7453313" y="4114800"/>
          <p14:tracePt t="73835" x="7445375" y="4130675"/>
          <p14:tracePt t="73843" x="7437438" y="4146550"/>
          <p14:tracePt t="73851" x="7437438" y="4170363"/>
          <p14:tracePt t="73859" x="7437438" y="4194175"/>
          <p14:tracePt t="73867" x="7405688" y="4210050"/>
          <p14:tracePt t="73875" x="7405688" y="4217988"/>
          <p14:tracePt t="73882" x="7405688" y="4225925"/>
          <p14:tracePt t="73890" x="7405688" y="4233863"/>
          <p14:tracePt t="73899" x="7405688" y="4249738"/>
          <p14:tracePt t="73906" x="7405688" y="4257675"/>
          <p14:tracePt t="73994" x="7405688" y="4265613"/>
          <p14:tracePt t="74002" x="7405688" y="4273550"/>
          <p14:tracePt t="74010" x="7405688" y="4281488"/>
          <p14:tracePt t="74019" x="7405688" y="4291013"/>
          <p14:tracePt t="74026" x="7405688" y="4298950"/>
          <p14:tracePt t="74042" x="7405688" y="4306888"/>
          <p14:tracePt t="75535" x="7405688" y="4314825"/>
          <p14:tracePt t="75551" x="7413625" y="4314825"/>
          <p14:tracePt t="75560" x="7421563" y="4314825"/>
          <p14:tracePt t="75567" x="7437438" y="4314825"/>
          <p14:tracePt t="75583" x="7445375" y="4314825"/>
          <p14:tracePt t="75591" x="7453313" y="4314825"/>
          <p14:tracePt t="75599" x="7461250" y="4322763"/>
          <p14:tracePt t="75607" x="7469188" y="4322763"/>
          <p14:tracePt t="75615" x="7493000" y="4322763"/>
          <p14:tracePt t="75625" x="7510463" y="4322763"/>
          <p14:tracePt t="75647" x="7518400" y="4322763"/>
          <p14:tracePt t="75656" x="7526338" y="4322763"/>
          <p14:tracePt t="75679" x="7534275" y="4322763"/>
          <p14:tracePt t="75695" x="7542213" y="4322763"/>
          <p14:tracePt t="75711" x="7550150" y="4322763"/>
          <p14:tracePt t="75720" x="7558088" y="4322763"/>
          <p14:tracePt t="75759" x="7566025" y="4322763"/>
          <p14:tracePt t="76031" x="7558088" y="4322763"/>
          <p14:tracePt t="76039" x="7542213" y="4322763"/>
          <p14:tracePt t="76055" x="7526338" y="4322763"/>
          <p14:tracePt t="76063" x="7502525" y="4322763"/>
          <p14:tracePt t="76071" x="7485063" y="4322763"/>
          <p14:tracePt t="76080" x="7477125" y="4322763"/>
          <p14:tracePt t="76087" x="7461250" y="4322763"/>
          <p14:tracePt t="76095" x="7445375" y="4322763"/>
          <p14:tracePt t="76103" x="7421563" y="4322763"/>
          <p14:tracePt t="76112" x="7397750" y="4322763"/>
          <p14:tracePt t="76119" x="7373938" y="4322763"/>
          <p14:tracePt t="76127" x="7342188" y="4322763"/>
          <p14:tracePt t="76135" x="7286625" y="4322763"/>
          <p14:tracePt t="76144" x="7223125" y="4322763"/>
          <p14:tracePt t="76152" x="7135813" y="4322763"/>
          <p14:tracePt t="76159" x="7038975" y="4322763"/>
          <p14:tracePt t="76167" x="6927850" y="4322763"/>
          <p14:tracePt t="76175" x="6800850" y="4322763"/>
          <p14:tracePt t="76183" x="6664325" y="4322763"/>
          <p14:tracePt t="76191" x="6529388" y="4322763"/>
          <p14:tracePt t="76199" x="6402388" y="4338638"/>
          <p14:tracePt t="76208" x="6297613" y="4354513"/>
          <p14:tracePt t="76215" x="6202363" y="4362450"/>
          <p14:tracePt t="76223" x="6130925" y="4370388"/>
          <p14:tracePt t="76231" x="6067425" y="4378325"/>
          <p14:tracePt t="76240" x="6018213" y="4386263"/>
          <p14:tracePt t="76247" x="5986463" y="4394200"/>
          <p14:tracePt t="76255" x="5954713" y="4394200"/>
          <p14:tracePt t="76263" x="5946775" y="4402138"/>
          <p14:tracePt t="76271" x="5922963" y="4410075"/>
          <p14:tracePt t="76279" x="5883275" y="4433888"/>
          <p14:tracePt t="76287" x="5867400" y="4441825"/>
          <p14:tracePt t="76295" x="5835650" y="4457700"/>
          <p14:tracePt t="76303" x="5819775" y="4465638"/>
          <p14:tracePt t="76311" x="5795963" y="4481513"/>
          <p14:tracePt t="76319" x="5764213" y="4497388"/>
          <p14:tracePt t="76327" x="5740400" y="4521200"/>
          <p14:tracePt t="76335" x="5700713" y="4545013"/>
          <p14:tracePt t="76343" x="5659438" y="4584700"/>
          <p14:tracePt t="76352" x="5627688" y="4616450"/>
          <p14:tracePt t="76359" x="5603875" y="4649788"/>
          <p14:tracePt t="76367" x="5572125" y="4673600"/>
          <p14:tracePt t="76375" x="5548313" y="4689475"/>
          <p14:tracePt t="76383" x="5516563" y="4721225"/>
          <p14:tracePt t="76391" x="5500688" y="4737100"/>
          <p14:tracePt t="76399" x="5476875" y="4768850"/>
          <p14:tracePt t="76406" x="5461000" y="4792663"/>
          <p14:tracePt t="76415" x="5429250" y="4824413"/>
          <p14:tracePt t="76423" x="5405438" y="4848225"/>
          <p14:tracePt t="76430" x="5397500" y="4879975"/>
          <p14:tracePt t="76438" x="5381625" y="4887913"/>
          <p14:tracePt t="76447" x="5357813" y="4903788"/>
          <p14:tracePt t="76454" x="5349875" y="4903788"/>
          <p14:tracePt t="76463" x="5341938" y="4911725"/>
          <p14:tracePt t="76471" x="5326063" y="4927600"/>
          <p14:tracePt t="76479" x="5310188" y="4943475"/>
          <p14:tracePt t="76487" x="5284788" y="4959350"/>
          <p14:tracePt t="76494" x="5260975" y="4992688"/>
          <p14:tracePt t="76502" x="5237163" y="4992688"/>
          <p14:tracePt t="76510" x="5205413" y="5008563"/>
          <p14:tracePt t="76518" x="5173663" y="5024438"/>
          <p14:tracePt t="76526" x="5133975" y="5048250"/>
          <p14:tracePt t="76534" x="5094288" y="5064125"/>
          <p14:tracePt t="76542" x="5062538" y="5087938"/>
          <p14:tracePt t="76551" x="5038725" y="5111750"/>
          <p14:tracePt t="76559" x="5014913" y="5119688"/>
          <p14:tracePt t="76567" x="5006975" y="5127625"/>
          <p14:tracePt t="76671" x="5006975" y="5135563"/>
          <p14:tracePt t="76678" x="4999038" y="5143500"/>
          <p14:tracePt t="76694" x="4991100" y="5151438"/>
          <p14:tracePt t="76702" x="4983163" y="5159375"/>
          <p14:tracePt t="76711" x="4983163" y="5167313"/>
          <p14:tracePt t="76927" x="4975225" y="5167313"/>
          <p14:tracePt t="76942" x="4967288" y="5167313"/>
          <p14:tracePt t="76958" x="4959350" y="5167313"/>
          <p14:tracePt t="76974" x="4951413" y="5167313"/>
          <p14:tracePt t="76982" x="4943475" y="5167313"/>
          <p14:tracePt t="76990" x="4926013" y="5183188"/>
          <p14:tracePt t="77006" x="4918075" y="5183188"/>
          <p14:tracePt t="77022" x="4910138" y="5183188"/>
          <p14:tracePt t="77030" x="4902200" y="5183188"/>
          <p14:tracePt t="77038" x="4894263" y="5191125"/>
          <p14:tracePt t="77280" x="4886325" y="5191125"/>
          <p14:tracePt t="77303" x="4886325" y="5159375"/>
          <p14:tracePt t="77313" x="4886325" y="5127625"/>
          <p14:tracePt t="77319" x="4886325" y="5087938"/>
          <p14:tracePt t="77327" x="4862513" y="5064125"/>
          <p14:tracePt t="77335" x="4830763" y="5016500"/>
          <p14:tracePt t="77345" x="4791075" y="4967288"/>
          <p14:tracePt t="77352" x="4767263" y="4935538"/>
          <p14:tracePt t="77359" x="4743450" y="4927600"/>
          <p14:tracePt t="77368" x="4727575" y="4911725"/>
          <p14:tracePt t="77377" x="4687888" y="4895850"/>
          <p14:tracePt t="77383" x="4616450" y="4856163"/>
          <p14:tracePt t="77391" x="4519613" y="4816475"/>
          <p14:tracePt t="77399" x="4392613" y="4768850"/>
          <p14:tracePt t="77407" x="4217988" y="4705350"/>
          <p14:tracePt t="77414" x="3978275" y="4657725"/>
          <p14:tracePt t="77423" x="3683000" y="4600575"/>
          <p14:tracePt t="77431" x="3348038" y="4552950"/>
          <p14:tracePt t="77439" x="2997200" y="4521200"/>
          <p14:tracePt t="77446" x="2622550" y="4513263"/>
          <p14:tracePt t="77454" x="2279650" y="4497388"/>
          <p14:tracePt t="77462" x="1952625" y="4497388"/>
          <p14:tracePt t="77470" x="1690688" y="4497388"/>
          <p14:tracePt t="77478" x="1514475" y="4497388"/>
          <p14:tracePt t="77486" x="1403350" y="4513263"/>
          <p14:tracePt t="77495" x="1403350" y="4521200"/>
          <p14:tracePt t="77502" x="1395413" y="4537075"/>
          <p14:tracePt t="77518" x="1387475" y="4560888"/>
          <p14:tracePt t="77526" x="1387475" y="4568825"/>
          <p14:tracePt t="77535" x="1379538" y="4584700"/>
          <p14:tracePt t="77542" x="1379538" y="4600575"/>
          <p14:tracePt t="77551" x="1379538" y="4608513"/>
          <p14:tracePt t="77559" x="1379538" y="4633913"/>
          <p14:tracePt t="77567" x="1379538" y="4665663"/>
          <p14:tracePt t="77574" x="1379538" y="4689475"/>
          <p14:tracePt t="77582" x="1379538" y="4721225"/>
          <p14:tracePt t="77591" x="1379538" y="4737100"/>
          <p14:tracePt t="77599" x="1379538" y="4768850"/>
          <p14:tracePt t="77606" x="1379538" y="4800600"/>
          <p14:tracePt t="77615" x="1379538" y="4824413"/>
          <p14:tracePt t="77622" x="1379538" y="4856163"/>
          <p14:tracePt t="77631" x="1379538" y="4911725"/>
          <p14:tracePt t="77638" x="1387475" y="4967288"/>
          <p14:tracePt t="77646" x="1419225" y="5032375"/>
          <p14:tracePt t="77654" x="1474788" y="5103813"/>
          <p14:tracePt t="77663" x="1554163" y="5183188"/>
          <p14:tracePt t="77671" x="1658938" y="5262563"/>
          <p14:tracePt t="77679" x="1833563" y="5359400"/>
          <p14:tracePt t="77687" x="2081213" y="5470525"/>
          <p14:tracePt t="77694" x="2384425" y="5573713"/>
          <p14:tracePt t="77703" x="2751138" y="5662613"/>
          <p14:tracePt t="77711" x="3133725" y="5741988"/>
          <p14:tracePt t="77718" x="3532188" y="5781675"/>
          <p14:tracePt t="77726" x="3898900" y="5813425"/>
          <p14:tracePt t="77735" x="4249738" y="5829300"/>
          <p14:tracePt t="77743" x="4551363" y="5829300"/>
          <p14:tracePt t="77751" x="4791075" y="5829300"/>
          <p14:tracePt t="77759" x="4967288" y="5829300"/>
          <p14:tracePt t="77767" x="5086350" y="5829300"/>
          <p14:tracePt t="77775" x="5181600" y="5813425"/>
          <p14:tracePt t="77783" x="5245100" y="5797550"/>
          <p14:tracePt t="77791" x="5300663" y="5781675"/>
          <p14:tracePt t="77799" x="5341938" y="5765800"/>
          <p14:tracePt t="77807" x="5365750" y="5741988"/>
          <p14:tracePt t="77815" x="5381625" y="5734050"/>
          <p14:tracePt t="77823" x="5405438" y="5710238"/>
          <p14:tracePt t="77831" x="5429250" y="5686425"/>
          <p14:tracePt t="77838" x="5453063" y="5645150"/>
          <p14:tracePt t="77846" x="5476875" y="5621338"/>
          <p14:tracePt t="77855" x="5492750" y="5589588"/>
          <p14:tracePt t="77863" x="5508625" y="5565775"/>
          <p14:tracePt t="77870" x="5540375" y="5534025"/>
          <p14:tracePt t="77879" x="5556250" y="5510213"/>
          <p14:tracePt t="77886" x="5572125" y="5486400"/>
          <p14:tracePt t="77895" x="5588000" y="5478463"/>
          <p14:tracePt t="77903" x="5595938" y="5462588"/>
          <p14:tracePt t="77911" x="5611813" y="5446713"/>
          <p14:tracePt t="77919" x="5619750" y="5422900"/>
          <p14:tracePt t="77928" x="5635625" y="5407025"/>
          <p14:tracePt t="77934" x="5643563" y="5391150"/>
          <p14:tracePt t="77943" x="5651500" y="5383213"/>
          <p14:tracePt t="77951" x="5659438" y="5367338"/>
          <p14:tracePt t="77960" x="5659438" y="5351463"/>
          <p14:tracePt t="77967" x="5659438" y="5343525"/>
          <p14:tracePt t="77975" x="5659438" y="5335588"/>
          <p14:tracePt t="77982" x="5659438" y="5327650"/>
          <p14:tracePt t="77992" x="5659438" y="5319713"/>
          <p14:tracePt t="77999" x="5659438" y="5310188"/>
          <p14:tracePt t="78015" x="5659438" y="5278438"/>
          <p14:tracePt t="78023" x="5643563" y="5270500"/>
          <p14:tracePt t="78031" x="5635625" y="5246688"/>
          <p14:tracePt t="78039" x="5619750" y="5230813"/>
          <p14:tracePt t="78047" x="5588000" y="5207000"/>
          <p14:tracePt t="78055" x="5564188" y="5191125"/>
          <p14:tracePt t="78063" x="5540375" y="5159375"/>
          <p14:tracePt t="78071" x="5532438" y="5151438"/>
          <p14:tracePt t="78079" x="5508625" y="5135563"/>
          <p14:tracePt t="78087" x="5492750" y="5111750"/>
          <p14:tracePt t="78095" x="5476875" y="5095875"/>
          <p14:tracePt t="78103" x="5453063" y="5087938"/>
          <p14:tracePt t="78111" x="5445125" y="5087938"/>
          <p14:tracePt t="78127" x="5429250" y="5072063"/>
          <p14:tracePt t="78135" x="5421313" y="5064125"/>
          <p14:tracePt t="78191" x="5413375" y="5056188"/>
          <p14:tracePt t="78219" x="5405438" y="5048250"/>
          <p14:tracePt t="78227" x="5405438" y="5040313"/>
          <p14:tracePt t="78235" x="5389563" y="5032375"/>
          <p14:tracePt t="78243" x="5381625" y="5016500"/>
          <p14:tracePt t="78253" x="5349875" y="5000625"/>
          <p14:tracePt t="78259" x="5341938" y="4984750"/>
          <p14:tracePt t="78268" x="5326063" y="4984750"/>
          <p14:tracePt t="78275" x="5310188" y="4959350"/>
          <p14:tracePt t="78286" x="5284788" y="4951413"/>
          <p14:tracePt t="78291" x="5276850" y="4951413"/>
          <p14:tracePt t="78299" x="5253038" y="4927600"/>
          <p14:tracePt t="78307" x="5245100" y="4927600"/>
          <p14:tracePt t="78315" x="5229225" y="4927600"/>
          <p14:tracePt t="78323" x="5205413" y="4919663"/>
          <p14:tracePt t="78331" x="5197475" y="4919663"/>
          <p14:tracePt t="78339" x="5181600" y="4919663"/>
          <p14:tracePt t="78355" x="5149850" y="4919663"/>
          <p14:tracePt t="78363" x="5141913" y="4919663"/>
          <p14:tracePt t="78371" x="5126038" y="4919663"/>
          <p14:tracePt t="78379" x="5094288" y="4919663"/>
          <p14:tracePt t="78387" x="5070475" y="4919663"/>
          <p14:tracePt t="78395" x="5038725" y="4919663"/>
          <p14:tracePt t="78403" x="5022850" y="4919663"/>
          <p14:tracePt t="78411" x="4991100" y="4919663"/>
          <p14:tracePt t="78419" x="4967288" y="4919663"/>
          <p14:tracePt t="78427" x="4933950" y="4919663"/>
          <p14:tracePt t="78435" x="4902200" y="4919663"/>
          <p14:tracePt t="78443" x="4854575" y="4919663"/>
          <p14:tracePt t="78451" x="4822825" y="4927600"/>
          <p14:tracePt t="78459" x="4775200" y="4943475"/>
          <p14:tracePt t="78467" x="4727575" y="4967288"/>
          <p14:tracePt t="78475" x="4695825" y="4984750"/>
          <p14:tracePt t="78484" x="4656138" y="5008563"/>
          <p14:tracePt t="78491" x="4616450" y="5032375"/>
          <p14:tracePt t="78499" x="4576763" y="5064125"/>
          <p14:tracePt t="78507" x="4551363" y="5087938"/>
          <p14:tracePt t="78515" x="4519613" y="5119688"/>
          <p14:tracePt t="78523" x="4495800" y="5143500"/>
          <p14:tracePt t="78531" x="4464050" y="5167313"/>
          <p14:tracePt t="78539" x="4456113" y="5183188"/>
          <p14:tracePt t="78548" x="4448175" y="5191125"/>
          <p14:tracePt t="78555" x="4448175" y="5199063"/>
          <p14:tracePt t="78563" x="4440238" y="5207000"/>
          <p14:tracePt t="78571" x="4432300" y="5207000"/>
          <p14:tracePt t="78579" x="4424363" y="5222875"/>
          <p14:tracePt t="78587" x="4424363" y="5230813"/>
          <p14:tracePt t="78612" x="4424363" y="5238750"/>
          <p14:tracePt t="78619" x="4424363" y="5246688"/>
          <p14:tracePt t="78627" x="4424363" y="5254625"/>
          <p14:tracePt t="78634" x="4424363" y="5262563"/>
          <p14:tracePt t="78645" x="4424363" y="5270500"/>
          <p14:tracePt t="78651" x="4424363" y="5286375"/>
          <p14:tracePt t="78668" x="4424363" y="5294313"/>
          <p14:tracePt t="78691" x="4424363" y="5319713"/>
          <p14:tracePt t="78700" x="4424363" y="5327650"/>
          <p14:tracePt t="78723" x="4424363" y="5335588"/>
          <p14:tracePt t="78731" x="4424363" y="5343525"/>
          <p14:tracePt t="78773" x="4424363" y="5351463"/>
          <p14:tracePt t="78787" x="4424363" y="5359400"/>
          <p14:tracePt t="78805" x="4424363" y="5375275"/>
          <p14:tracePt t="78819" x="4424363" y="5383213"/>
          <p14:tracePt t="78843" x="4432300" y="5391150"/>
          <p14:tracePt t="78867" x="4432300" y="5399088"/>
          <p14:tracePt t="78883" x="4432300" y="5407025"/>
          <p14:tracePt t="78915" x="4432300" y="5414963"/>
          <p14:tracePt t="79235" x="4440238" y="5422900"/>
          <p14:tracePt t="79251" x="4448175" y="5422900"/>
          <p14:tracePt t="79261" x="4487863" y="5422900"/>
          <p14:tracePt t="79267" x="4511675" y="5422900"/>
          <p14:tracePt t="79275" x="4535488" y="5422900"/>
          <p14:tracePt t="79284" x="4567238" y="5422900"/>
          <p14:tracePt t="79293" x="4576763" y="5422900"/>
          <p14:tracePt t="79300" x="4608513" y="5422900"/>
          <p14:tracePt t="79307" x="4648200" y="5414963"/>
          <p14:tracePt t="79315" x="4679950" y="5399088"/>
          <p14:tracePt t="79325" x="4711700" y="5399088"/>
          <p14:tracePt t="79331" x="4743450" y="5383213"/>
          <p14:tracePt t="79339" x="4759325" y="5383213"/>
          <p14:tracePt t="79347" x="4791075" y="5359400"/>
          <p14:tracePt t="79357" x="4838700" y="5351463"/>
          <p14:tracePt t="79363" x="4854575" y="5343525"/>
          <p14:tracePt t="79371" x="4870450" y="5335588"/>
          <p14:tracePt t="79379" x="4894263" y="5327650"/>
          <p14:tracePt t="79699" x="4902200" y="5327650"/>
          <p14:tracePt t="79716" x="4918075" y="5294313"/>
          <p14:tracePt t="79723" x="4933950" y="5278438"/>
          <p14:tracePt t="79731" x="4943475" y="5238750"/>
          <p14:tracePt t="79739" x="4951413" y="5207000"/>
          <p14:tracePt t="79748" x="4967288" y="5183188"/>
          <p14:tracePt t="79755" x="4975225" y="5143500"/>
          <p14:tracePt t="79763" x="4975225" y="5111750"/>
          <p14:tracePt t="79771" x="4975225" y="5095875"/>
          <p14:tracePt t="79780" x="4975225" y="5087938"/>
          <p14:tracePt t="79787" x="4983163" y="5087938"/>
          <p14:tracePt t="79795" x="4983163" y="5072063"/>
          <p14:tracePt t="79803" x="4983163" y="5056188"/>
          <p14:tracePt t="79835" x="4983163" y="5048250"/>
          <p14:tracePt t="79877" x="4983163" y="5040313"/>
          <p14:tracePt t="79883" x="4983163" y="5032375"/>
          <p14:tracePt t="79891" x="4983163" y="5016500"/>
          <p14:tracePt t="79899" x="4975225" y="5016500"/>
          <p14:tracePt t="79907" x="4967288" y="5008563"/>
          <p14:tracePt t="79923" x="4959350" y="5008563"/>
          <p14:tracePt t="79931" x="4959350" y="5000625"/>
          <p14:tracePt t="79939" x="4943475" y="4992688"/>
          <p14:tracePt t="79947" x="4918075" y="4992688"/>
          <p14:tracePt t="79955" x="4910138" y="4976813"/>
          <p14:tracePt t="79968" x="4902200" y="4976813"/>
          <p14:tracePt t="79971" x="4886325" y="4967288"/>
          <p14:tracePt t="79979" x="4878388" y="4967288"/>
          <p14:tracePt t="79987" x="4870450" y="4959350"/>
          <p14:tracePt t="79995" x="4862513" y="4959350"/>
          <p14:tracePt t="80019" x="4846638" y="4959350"/>
          <p14:tracePt t="80027" x="4838700" y="4959350"/>
          <p14:tracePt t="80035" x="4814888" y="4959350"/>
          <p14:tracePt t="80051" x="4799013" y="4959350"/>
          <p14:tracePt t="80059" x="4791075" y="4959350"/>
          <p14:tracePt t="80115" x="4767263" y="4959350"/>
          <p14:tracePt t="80131" x="4751388" y="4959350"/>
          <p14:tracePt t="80139" x="4735513" y="4959350"/>
          <p14:tracePt t="80147" x="4727575" y="4959350"/>
          <p14:tracePt t="80155" x="4711700" y="4959350"/>
          <p14:tracePt t="80163" x="4703763" y="4959350"/>
          <p14:tracePt t="80171" x="4679950" y="4959350"/>
          <p14:tracePt t="80179" x="4664075" y="4959350"/>
          <p14:tracePt t="80211" x="4640263" y="4959350"/>
          <p14:tracePt t="80339" x="4640263" y="4976813"/>
          <p14:tracePt t="80355" x="4648200" y="4992688"/>
          <p14:tracePt t="80363" x="4656138" y="5000625"/>
          <p14:tracePt t="80371" x="4672013" y="5024438"/>
          <p14:tracePt t="80379" x="4703763" y="5048250"/>
          <p14:tracePt t="80387" x="4727575" y="5048250"/>
          <p14:tracePt t="80395" x="4759325" y="5064125"/>
          <p14:tracePt t="80403" x="4806950" y="5087938"/>
          <p14:tracePt t="80411" x="4870450" y="5111750"/>
          <p14:tracePt t="80419" x="4943475" y="5127625"/>
          <p14:tracePt t="80427" x="5046663" y="5151438"/>
          <p14:tracePt t="80435" x="5141913" y="5167313"/>
          <p14:tracePt t="80443" x="5245100" y="5175250"/>
          <p14:tracePt t="80451" x="5341938" y="5175250"/>
          <p14:tracePt t="80459" x="5437188" y="5175250"/>
          <p14:tracePt t="80467" x="5508625" y="5175250"/>
          <p14:tracePt t="80475" x="5572125" y="5175250"/>
          <p14:tracePt t="80484" x="5627688" y="5159375"/>
          <p14:tracePt t="80491" x="5667375" y="5135563"/>
          <p14:tracePt t="80500" x="5708650" y="5111750"/>
          <p14:tracePt t="80507" x="5740400" y="5072063"/>
          <p14:tracePt t="80515" x="5764213" y="5024438"/>
          <p14:tracePt t="80523" x="5780088" y="4967288"/>
          <p14:tracePt t="80531" x="5788025" y="4911725"/>
          <p14:tracePt t="80539" x="5795963" y="4848225"/>
          <p14:tracePt t="80547" x="5795963" y="4784725"/>
          <p14:tracePt t="80555" x="5795963" y="4721225"/>
          <p14:tracePt t="80563" x="5795963" y="4657725"/>
          <p14:tracePt t="80571" x="5795963" y="4608513"/>
          <p14:tracePt t="80579" x="5795963" y="4568825"/>
          <p14:tracePt t="80587" x="5795963" y="4537075"/>
          <p14:tracePt t="80595" x="5795963" y="4513263"/>
          <p14:tracePt t="80603" x="5795963" y="4489450"/>
          <p14:tracePt t="80611" x="5780088" y="4457700"/>
          <p14:tracePt t="80619" x="5780088" y="4449763"/>
          <p14:tracePt t="80627" x="5764213" y="4441825"/>
          <p14:tracePt t="80635" x="5748338" y="4410075"/>
          <p14:tracePt t="80643" x="5740400" y="4410075"/>
          <p14:tracePt t="80651" x="5724525" y="4402138"/>
          <p14:tracePt t="80659" x="5692775" y="4394200"/>
          <p14:tracePt t="80667" x="5667375" y="4386263"/>
          <p14:tracePt t="80675" x="5651500" y="4386263"/>
          <p14:tracePt t="80684" x="5627688" y="4378325"/>
          <p14:tracePt t="80691" x="5603875" y="4378325"/>
          <p14:tracePt t="80700" x="5556250" y="4370388"/>
          <p14:tracePt t="80707" x="5500688" y="4362450"/>
          <p14:tracePt t="80715" x="5429250" y="4354513"/>
          <p14:tracePt t="80723" x="5357813" y="4346575"/>
          <p14:tracePt t="80731" x="5268913" y="4338638"/>
          <p14:tracePt t="80739" x="5181600" y="4338638"/>
          <p14:tracePt t="80747" x="5102225" y="4338638"/>
          <p14:tracePt t="80755" x="5014913" y="4338638"/>
          <p14:tracePt t="80763" x="4951413" y="4338638"/>
          <p14:tracePt t="80771" x="4894263" y="4338638"/>
          <p14:tracePt t="80779" x="4854575" y="4338638"/>
          <p14:tracePt t="80789" x="4822825" y="4338638"/>
          <p14:tracePt t="80795" x="4791075" y="4338638"/>
          <p14:tracePt t="80803" x="4751388" y="4338638"/>
          <p14:tracePt t="80811" x="4719638" y="4338638"/>
          <p14:tracePt t="80821" x="4687888" y="4338638"/>
          <p14:tracePt t="80827" x="4656138" y="4338638"/>
          <p14:tracePt t="80835" x="4616450" y="4346575"/>
          <p14:tracePt t="80843" x="4576763" y="4354513"/>
          <p14:tracePt t="80852" x="4535488" y="4378325"/>
          <p14:tracePt t="80859" x="4487863" y="4402138"/>
          <p14:tracePt t="80867" x="4440238" y="4433888"/>
          <p14:tracePt t="80875" x="4400550" y="4465638"/>
          <p14:tracePt t="80885" x="4376738" y="4497388"/>
          <p14:tracePt t="80891" x="4344988" y="4521200"/>
          <p14:tracePt t="80900" x="4313238" y="4552950"/>
          <p14:tracePt t="80907" x="4297363" y="4576763"/>
          <p14:tracePt t="80917" x="4289425" y="4584700"/>
          <p14:tracePt t="80923" x="4289425" y="4608513"/>
          <p14:tracePt t="80931" x="4281488" y="4624388"/>
          <p14:tracePt t="80939" x="4265613" y="4633913"/>
          <p14:tracePt t="80949" x="4265613" y="4657725"/>
          <p14:tracePt t="80955" x="4265613" y="4665663"/>
          <p14:tracePt t="80971" x="4265613" y="4673600"/>
          <p14:tracePt t="80979" x="4265613" y="4681538"/>
          <p14:tracePt t="80987" x="4265613" y="4689475"/>
          <p14:tracePt t="80995" x="4265613" y="4705350"/>
          <p14:tracePt t="81003" x="4265613" y="4721225"/>
          <p14:tracePt t="81011" x="4265613" y="4729163"/>
          <p14:tracePt t="81019" x="4265613" y="4760913"/>
          <p14:tracePt t="81027" x="4265613" y="4768850"/>
          <p14:tracePt t="81035" x="4265613" y="4784725"/>
          <p14:tracePt t="81043" x="4297363" y="4816475"/>
          <p14:tracePt t="81051" x="4321175" y="4856163"/>
          <p14:tracePt t="81059" x="4329113" y="4872038"/>
          <p14:tracePt t="81067" x="4344988" y="4887913"/>
          <p14:tracePt t="81075" x="4368800" y="4911725"/>
          <p14:tracePt t="81085" x="4392613" y="4927600"/>
          <p14:tracePt t="81091" x="4432300" y="4951413"/>
          <p14:tracePt t="81100" x="4456113" y="4967288"/>
          <p14:tracePt t="81107" x="4487863" y="4976813"/>
          <p14:tracePt t="81115" x="4503738" y="4992688"/>
          <p14:tracePt t="81123" x="4519613" y="5000625"/>
          <p14:tracePt t="81131" x="4543425" y="5008563"/>
          <p14:tracePt t="81139" x="4559300" y="5016500"/>
          <p14:tracePt t="81147" x="4584700" y="5024438"/>
          <p14:tracePt t="81155" x="4600575" y="5040313"/>
          <p14:tracePt t="81163" x="4624388" y="5048250"/>
          <p14:tracePt t="81171" x="4648200" y="5048250"/>
          <p14:tracePt t="81179" x="4672013" y="5056188"/>
          <p14:tracePt t="81187" x="4695825" y="5064125"/>
          <p14:tracePt t="81195" x="4735513" y="5072063"/>
          <p14:tracePt t="81203" x="4767263" y="5072063"/>
          <p14:tracePt t="81211" x="4799013" y="5072063"/>
          <p14:tracePt t="81219" x="4830763" y="5072063"/>
          <p14:tracePt t="81227" x="4862513" y="5072063"/>
          <p14:tracePt t="81235" x="4894263" y="5072063"/>
          <p14:tracePt t="81244" x="4926013" y="5072063"/>
          <p14:tracePt t="81255" x="4959350" y="5072063"/>
          <p14:tracePt t="81263" x="4999038" y="5072063"/>
          <p14:tracePt t="81271" x="5030788" y="5072063"/>
          <p14:tracePt t="81279" x="5062538" y="5064125"/>
          <p14:tracePt t="81287" x="5102225" y="5056188"/>
          <p14:tracePt t="81295" x="5126038" y="5048250"/>
          <p14:tracePt t="81303" x="5149850" y="5040313"/>
          <p14:tracePt t="81311" x="5173663" y="5024438"/>
          <p14:tracePt t="81319" x="5205413" y="5016500"/>
          <p14:tracePt t="81327" x="5221288" y="5000625"/>
          <p14:tracePt t="81335" x="5237163" y="4992688"/>
          <p14:tracePt t="81343" x="5253038" y="4976813"/>
          <p14:tracePt t="81351" x="5276850" y="4959350"/>
          <p14:tracePt t="81359" x="5292725" y="4935538"/>
          <p14:tracePt t="81367" x="5310188" y="4919663"/>
          <p14:tracePt t="81375" x="5326063" y="4903788"/>
          <p14:tracePt t="81384" x="5326063" y="4879975"/>
          <p14:tracePt t="81391" x="5334000" y="4864100"/>
          <p14:tracePt t="81400" x="5334000" y="4840288"/>
          <p14:tracePt t="81407" x="5334000" y="4816475"/>
          <p14:tracePt t="81415" x="5334000" y="4792663"/>
          <p14:tracePt t="81423" x="5334000" y="4776788"/>
          <p14:tracePt t="81431" x="5334000" y="4752975"/>
          <p14:tracePt t="81439" x="5334000" y="4745038"/>
          <p14:tracePt t="81447" x="5334000" y="4737100"/>
          <p14:tracePt t="81455" x="5334000" y="4721225"/>
          <p14:tracePt t="81463" x="5334000" y="4705350"/>
          <p14:tracePt t="81471" x="5326063" y="4697413"/>
          <p14:tracePt t="81479" x="5318125" y="4681538"/>
          <p14:tracePt t="81495" x="5318125" y="4673600"/>
          <p14:tracePt t="81503" x="5300663" y="4649788"/>
          <p14:tracePt t="81511" x="5284788" y="4649788"/>
          <p14:tracePt t="81519" x="5260975" y="4633913"/>
          <p14:tracePt t="81527" x="5253038" y="4633913"/>
          <p14:tracePt t="81535" x="5213350" y="4608513"/>
          <p14:tracePt t="81543" x="5189538" y="4592638"/>
          <p14:tracePt t="81551" x="5165725" y="4576763"/>
          <p14:tracePt t="81559" x="5133975" y="4576763"/>
          <p14:tracePt t="81568" x="5110163" y="4568825"/>
          <p14:tracePt t="81575" x="5078413" y="4552950"/>
          <p14:tracePt t="81584" x="5022850" y="4529138"/>
          <p14:tracePt t="81591" x="4967288" y="4505325"/>
          <p14:tracePt t="81600" x="4918075" y="4481513"/>
          <p14:tracePt t="81607" x="4862513" y="4465638"/>
          <p14:tracePt t="81615" x="4806950" y="4457700"/>
          <p14:tracePt t="81623" x="4759325" y="4441825"/>
          <p14:tracePt t="81634" x="4719638" y="4433888"/>
          <p14:tracePt t="81639" x="4679950" y="4425950"/>
          <p14:tracePt t="81647" x="4672013" y="4425950"/>
          <p14:tracePt t="81655" x="4656138" y="4425950"/>
          <p14:tracePt t="81666" x="4648200" y="4425950"/>
          <p14:tracePt t="81671" x="4624388" y="4425950"/>
          <p14:tracePt t="81679" x="4600575" y="4425950"/>
          <p14:tracePt t="81687" x="4584700" y="4433888"/>
          <p14:tracePt t="81697" x="4567238" y="4441825"/>
          <p14:tracePt t="81703" x="4551363" y="4441825"/>
          <p14:tracePt t="81711" x="4527550" y="4449763"/>
          <p14:tracePt t="81719" x="4495800" y="4465638"/>
          <p14:tracePt t="81728" x="4471988" y="4473575"/>
          <p14:tracePt t="81735" x="4464050" y="4481513"/>
          <p14:tracePt t="81743" x="4424363" y="4505325"/>
          <p14:tracePt t="81751" x="4408488" y="4521200"/>
          <p14:tracePt t="81759" x="4400550" y="4529138"/>
          <p14:tracePt t="81767" x="4400550" y="4537075"/>
          <p14:tracePt t="81775" x="4384675" y="4545013"/>
          <p14:tracePt t="81783" x="4376738" y="4560888"/>
          <p14:tracePt t="81791" x="4368800" y="4568825"/>
          <p14:tracePt t="81800" x="4368800" y="4576763"/>
          <p14:tracePt t="81863" x="4368800" y="4584700"/>
          <p14:tracePt t="81871" x="4360863" y="4600575"/>
          <p14:tracePt t="81879" x="4360863" y="4608513"/>
          <p14:tracePt t="81887" x="4360863" y="4616450"/>
          <p14:tracePt t="81895" x="4360863" y="4624388"/>
          <p14:tracePt t="81911" x="4360863" y="4633913"/>
          <p14:tracePt t="81919" x="4352925" y="4641850"/>
          <p14:tracePt t="81943" x="4352925" y="4649788"/>
          <p14:tracePt t="81951" x="4352925" y="4657725"/>
          <p14:tracePt t="82231" x="4352925" y="4673600"/>
          <p14:tracePt t="82247" x="4352925" y="4681538"/>
          <p14:tracePt t="82255" x="4360863" y="4697413"/>
          <p14:tracePt t="82263" x="4368800" y="4705350"/>
          <p14:tracePt t="82271" x="4392613" y="4737100"/>
          <p14:tracePt t="82279" x="4408488" y="4745038"/>
          <p14:tracePt t="82287" x="4408488" y="4752975"/>
          <p14:tracePt t="82295" x="4432300" y="4760913"/>
          <p14:tracePt t="82303" x="4448175" y="4776788"/>
          <p14:tracePt t="82359" x="4471988" y="4776788"/>
          <p14:tracePt t="82423" x="4495800" y="4768850"/>
          <p14:tracePt t="82951" x="4503738" y="4768850"/>
          <p14:tracePt t="82967" x="4511675" y="4768850"/>
          <p14:tracePt t="82975" x="4519613" y="4768850"/>
          <p14:tracePt t="82983" x="4527550" y="4768850"/>
          <p14:tracePt t="82991" x="4535488" y="4768850"/>
          <p14:tracePt t="82999" x="4543425" y="4768850"/>
          <p14:tracePt t="83007" x="4559300" y="4768850"/>
          <p14:tracePt t="83016" x="4567238" y="4768850"/>
          <p14:tracePt t="83023" x="4576763" y="4768850"/>
          <p14:tracePt t="83175" x="4592638" y="4768850"/>
          <p14:tracePt t="83183" x="4600575" y="4768850"/>
          <p14:tracePt t="84299" x="4616450" y="4776788"/>
          <p14:tracePt t="84307" x="4624388" y="4792663"/>
          <p14:tracePt t="84315" x="4648200" y="4824413"/>
          <p14:tracePt t="84323" x="4656138" y="4856163"/>
          <p14:tracePt t="84331" x="4672013" y="4879975"/>
          <p14:tracePt t="84339" x="4687888" y="4903788"/>
          <p14:tracePt t="84347" x="4695825" y="4927600"/>
          <p14:tracePt t="84355" x="4711700" y="4959350"/>
          <p14:tracePt t="84363" x="4727575" y="4976813"/>
          <p14:tracePt t="84371" x="4735513" y="5000625"/>
          <p14:tracePt t="84427" x="4751388" y="5016500"/>
          <p14:tracePt t="84443" x="4759325" y="5024438"/>
          <p14:tracePt t="84450" x="4783138" y="5024438"/>
          <p14:tracePt t="84459" x="4799013" y="5024438"/>
          <p14:tracePt t="84467" x="4822825" y="5024438"/>
          <p14:tracePt t="84475" x="4846638" y="5024438"/>
          <p14:tracePt t="84483" x="4862513" y="5024438"/>
          <p14:tracePt t="84491" x="4886325" y="5024438"/>
          <p14:tracePt t="84499" x="4910138" y="5024438"/>
          <p14:tracePt t="84507" x="4926013" y="5024438"/>
          <p14:tracePt t="84515" x="4951413" y="5024438"/>
          <p14:tracePt t="84523" x="4975225" y="5024438"/>
          <p14:tracePt t="84532" x="4999038" y="5024438"/>
          <p14:tracePt t="84539" x="5022850" y="5024438"/>
          <p14:tracePt t="84548" x="5046663" y="5016500"/>
          <p14:tracePt t="84556" x="5070475" y="5008563"/>
          <p14:tracePt t="84563" x="5102225" y="4992688"/>
          <p14:tracePt t="84571" x="5126038" y="4967288"/>
          <p14:tracePt t="84579" x="5165725" y="4943475"/>
          <p14:tracePt t="84588" x="5205413" y="4919663"/>
          <p14:tracePt t="84595" x="5245100" y="4887913"/>
          <p14:tracePt t="84603" x="5268913" y="4848225"/>
          <p14:tracePt t="84611" x="5292725" y="4808538"/>
          <p14:tracePt t="84620" x="5318125" y="4776788"/>
          <p14:tracePt t="84627" x="5334000" y="4745038"/>
          <p14:tracePt t="84635" x="5334000" y="4729163"/>
          <p14:tracePt t="84652" x="5349875" y="4713288"/>
          <p14:tracePt t="84659" x="5349875" y="4705350"/>
          <p14:tracePt t="84717" x="5357813" y="4689475"/>
          <p14:tracePt t="84731" x="5357813" y="4673600"/>
          <p14:tracePt t="84739" x="5357813" y="4665663"/>
          <p14:tracePt t="84747" x="5341938" y="4641850"/>
          <p14:tracePt t="84755" x="5318125" y="4633913"/>
          <p14:tracePt t="84763" x="5300663" y="4624388"/>
          <p14:tracePt t="84771" x="5276850" y="4616450"/>
          <p14:tracePt t="84779" x="5260975" y="4600575"/>
          <p14:tracePt t="84787" x="5229225" y="4584700"/>
          <p14:tracePt t="84795" x="5205413" y="4576763"/>
          <p14:tracePt t="84803" x="5173663" y="4568825"/>
          <p14:tracePt t="84811" x="5126038" y="4552950"/>
          <p14:tracePt t="84819" x="5078413" y="4537075"/>
          <p14:tracePt t="84827" x="5038725" y="4521200"/>
          <p14:tracePt t="84835" x="4991100" y="4505325"/>
          <p14:tracePt t="84843" x="4943475" y="4497388"/>
          <p14:tracePt t="84851" x="4933950" y="4497388"/>
          <p14:tracePt t="84859" x="4918075" y="4497388"/>
          <p14:tracePt t="84867" x="4894263" y="4497388"/>
          <p14:tracePt t="84875" x="4870450" y="4497388"/>
          <p14:tracePt t="84883" x="4838700" y="4497388"/>
          <p14:tracePt t="84891" x="4814888" y="4497388"/>
          <p14:tracePt t="84899" x="4799013" y="4497388"/>
          <p14:tracePt t="84907" x="4775200" y="4497388"/>
          <p14:tracePt t="84916" x="4759325" y="4497388"/>
          <p14:tracePt t="84923" x="4735513" y="4505325"/>
          <p14:tracePt t="84931" x="4727575" y="4521200"/>
          <p14:tracePt t="84939" x="4719638" y="4529138"/>
          <p14:tracePt t="84950" x="4711700" y="4537075"/>
          <p14:tracePt t="84955" x="4695825" y="4537075"/>
          <p14:tracePt t="84963" x="4687888" y="4552950"/>
          <p14:tracePt t="84971" x="4679950" y="4552950"/>
          <p14:tracePt t="84979" x="4672013" y="4568825"/>
          <p14:tracePt t="84987" x="4656138" y="4584700"/>
          <p14:tracePt t="84995" x="4632325" y="4600575"/>
          <p14:tracePt t="85011" x="4624388" y="4608513"/>
          <p14:tracePt t="85019" x="4616450" y="4624388"/>
          <p14:tracePt t="85027" x="4608513" y="4633913"/>
          <p14:tracePt t="85035" x="4600575" y="4649788"/>
          <p14:tracePt t="85043" x="4600575" y="4657725"/>
          <p14:tracePt t="85051" x="4584700" y="4673600"/>
          <p14:tracePt t="85059" x="4576763" y="4681538"/>
          <p14:tracePt t="85067" x="4576763" y="4697413"/>
          <p14:tracePt t="85075" x="4576763" y="4705350"/>
          <p14:tracePt t="85083" x="4576763" y="4729163"/>
          <p14:tracePt t="85091" x="4576763" y="4760913"/>
          <p14:tracePt t="85099" x="4567238" y="4784725"/>
          <p14:tracePt t="85108" x="4567238" y="4792663"/>
          <p14:tracePt t="85116" x="4567238" y="4808538"/>
          <p14:tracePt t="85123" x="4567238" y="4824413"/>
          <p14:tracePt t="85131" x="4567238" y="4848225"/>
          <p14:tracePt t="85139" x="4567238" y="4872038"/>
          <p14:tracePt t="85148" x="4567238" y="4887913"/>
          <p14:tracePt t="85155" x="4567238" y="4895850"/>
          <p14:tracePt t="85163" x="4576763" y="4903788"/>
          <p14:tracePt t="85172" x="4584700" y="4911725"/>
          <p14:tracePt t="85179" x="4592638" y="4919663"/>
          <p14:tracePt t="85187" x="4600575" y="4935538"/>
          <p14:tracePt t="85195" x="4616450" y="4943475"/>
          <p14:tracePt t="85203" x="4624388" y="4943475"/>
          <p14:tracePt t="85211" x="4640263" y="4943475"/>
          <p14:tracePt t="85219" x="4656138" y="4951413"/>
          <p14:tracePt t="85227" x="4672013" y="4959350"/>
          <p14:tracePt t="85235" x="4695825" y="4967288"/>
          <p14:tracePt t="85243" x="4719638" y="4984750"/>
          <p14:tracePt t="85251" x="4743450" y="4992688"/>
          <p14:tracePt t="85259" x="4759325" y="5000625"/>
          <p14:tracePt t="85267" x="4783138" y="5008563"/>
          <p14:tracePt t="85275" x="4822825" y="5024438"/>
          <p14:tracePt t="85283" x="4854575" y="5032375"/>
          <p14:tracePt t="85291" x="4902200" y="5040313"/>
          <p14:tracePt t="85299" x="4959350" y="5048250"/>
          <p14:tracePt t="85307" x="5022850" y="5048250"/>
          <p14:tracePt t="85315" x="5086350" y="5048250"/>
          <p14:tracePt t="85323" x="5149850" y="5048250"/>
          <p14:tracePt t="85331" x="5213350" y="5040313"/>
          <p14:tracePt t="85339" x="5276850" y="5016500"/>
          <p14:tracePt t="85348" x="5341938" y="4992688"/>
          <p14:tracePt t="85355" x="5389563" y="4967288"/>
          <p14:tracePt t="85363" x="5413375" y="4943475"/>
          <p14:tracePt t="85371" x="5445125" y="4919663"/>
          <p14:tracePt t="85379" x="5453063" y="4903788"/>
          <p14:tracePt t="85387" x="5468938" y="4879975"/>
          <p14:tracePt t="85395" x="5468938" y="4864100"/>
          <p14:tracePt t="85403" x="5468938" y="4840288"/>
          <p14:tracePt t="85411" x="5468938" y="4824413"/>
          <p14:tracePt t="85419" x="5468938" y="4816475"/>
          <p14:tracePt t="85427" x="5453063" y="4792663"/>
          <p14:tracePt t="85435" x="5429250" y="4768850"/>
          <p14:tracePt t="85443" x="5405438" y="4745038"/>
          <p14:tracePt t="85451" x="5381625" y="4745038"/>
          <p14:tracePt t="85459" x="5349875" y="4729163"/>
          <p14:tracePt t="85467" x="5326063" y="4713288"/>
          <p14:tracePt t="85475" x="5284788" y="4697413"/>
          <p14:tracePt t="85483" x="5253038" y="4673600"/>
          <p14:tracePt t="85491" x="5229225" y="4665663"/>
          <p14:tracePt t="85499" x="5205413" y="4657725"/>
          <p14:tracePt t="85507" x="5197475" y="4657725"/>
          <p14:tracePt t="85515" x="5189538" y="4657725"/>
          <p14:tracePt t="85531" x="5181600" y="4657725"/>
          <p14:tracePt t="85548" x="5173663" y="4657725"/>
          <p14:tracePt t="85555" x="5165725" y="4657725"/>
          <p14:tracePt t="85565" x="5157788" y="4657725"/>
          <p14:tracePt t="85579" x="5149850" y="4657725"/>
          <p14:tracePt t="85891" x="5149850" y="4633913"/>
          <p14:tracePt t="85899" x="5149850" y="4600575"/>
          <p14:tracePt t="85907" x="5149850" y="4576763"/>
          <p14:tracePt t="85916" x="5149850" y="4529138"/>
          <p14:tracePt t="85923" x="5149850" y="4465638"/>
          <p14:tracePt t="85931" x="5141913" y="4386263"/>
          <p14:tracePt t="85939" x="5133975" y="4322763"/>
          <p14:tracePt t="85949" x="5126038" y="4265613"/>
          <p14:tracePt t="85955" x="5118100" y="4210050"/>
          <p14:tracePt t="85964" x="5118100" y="4170363"/>
          <p14:tracePt t="85984" x="5102225" y="4090988"/>
          <p14:tracePt t="85987" x="5086350" y="4059238"/>
          <p14:tracePt t="85995" x="5070475" y="4027488"/>
          <p14:tracePt t="86003" x="5062538" y="4003675"/>
          <p14:tracePt t="86011" x="5054600" y="3995738"/>
          <p14:tracePt t="86019" x="5038725" y="3963988"/>
          <p14:tracePt t="86027" x="5030788" y="3948113"/>
          <p14:tracePt t="86035" x="5006975" y="3906838"/>
          <p14:tracePt t="86043" x="4991100" y="3883025"/>
          <p14:tracePt t="86051" x="4975225" y="3867150"/>
          <p14:tracePt t="86059" x="4959350" y="3843338"/>
          <p14:tracePt t="86067" x="4943475" y="3819525"/>
          <p14:tracePt t="86075" x="4933950" y="3811588"/>
          <p14:tracePt t="86083" x="4918075" y="3763963"/>
          <p14:tracePt t="86091" x="4918075" y="3756025"/>
          <p14:tracePt t="86099" x="4902200" y="3740150"/>
          <p14:tracePt t="86107" x="4894263" y="3716338"/>
          <p14:tracePt t="86116" x="4886325" y="3684588"/>
          <p14:tracePt t="86123" x="4862513" y="3652838"/>
          <p14:tracePt t="86131" x="4846638" y="3629025"/>
          <p14:tracePt t="86139" x="4838700" y="3587750"/>
          <p14:tracePt t="86148" x="4822825" y="3563938"/>
          <p14:tracePt t="86155" x="4806950" y="3540125"/>
          <p14:tracePt t="86164" x="4806950" y="3524250"/>
          <p14:tracePt t="86171" x="4799013" y="3516313"/>
          <p14:tracePt t="86179" x="4791075" y="3508375"/>
          <p14:tracePt t="86315" x="4791075" y="3532188"/>
          <p14:tracePt t="86323" x="4799013" y="3563938"/>
          <p14:tracePt t="86331" x="4814888" y="3579813"/>
          <p14:tracePt t="86339" x="4822825" y="3595688"/>
          <p14:tracePt t="86348" x="4838700" y="3621088"/>
          <p14:tracePt t="86355" x="4862513" y="3636963"/>
          <p14:tracePt t="86364" x="4886325" y="3660775"/>
          <p14:tracePt t="86371" x="4918075" y="3692525"/>
          <p14:tracePt t="86379" x="4967288" y="3724275"/>
          <p14:tracePt t="86387" x="5022850" y="3763963"/>
          <p14:tracePt t="86395" x="5086350" y="3811588"/>
          <p14:tracePt t="86405" x="5141913" y="3843338"/>
          <p14:tracePt t="86411" x="5205413" y="3875088"/>
          <p14:tracePt t="86419" x="5276850" y="3906838"/>
          <p14:tracePt t="86427" x="5341938" y="3938588"/>
          <p14:tracePt t="86435" x="5413375" y="3987800"/>
          <p14:tracePt t="86443" x="5484813" y="4027488"/>
          <p14:tracePt t="86451" x="5556250" y="4067175"/>
          <p14:tracePt t="86459" x="5635625" y="4106863"/>
          <p14:tracePt t="86467" x="5716588" y="4146550"/>
          <p14:tracePt t="86475" x="5795963" y="4186238"/>
          <p14:tracePt t="86483" x="5867400" y="4217988"/>
          <p14:tracePt t="86491" x="5946775" y="4241800"/>
          <p14:tracePt t="86499" x="6034088" y="4273550"/>
          <p14:tracePt t="86507" x="6130925" y="4298950"/>
          <p14:tracePt t="86515" x="6226175" y="4322763"/>
          <p14:tracePt t="86523" x="6329363" y="4346575"/>
          <p14:tracePt t="86532" x="6410325" y="4362450"/>
          <p14:tracePt t="86539" x="6497638" y="4370388"/>
          <p14:tracePt t="86547" x="6584950" y="4378325"/>
          <p14:tracePt t="86555" x="6656388" y="4386263"/>
          <p14:tracePt t="86564" x="6719888" y="4386263"/>
          <p14:tracePt t="86571" x="6784975" y="4386263"/>
          <p14:tracePt t="86579" x="6848475" y="4386263"/>
          <p14:tracePt t="86587" x="6904038" y="4386263"/>
          <p14:tracePt t="86595" x="6959600" y="4386263"/>
          <p14:tracePt t="86603" x="6999288" y="4386263"/>
          <p14:tracePt t="86611" x="7031038" y="4386263"/>
          <p14:tracePt t="86619" x="7070725" y="4386263"/>
          <p14:tracePt t="86627" x="7102475" y="4386263"/>
          <p14:tracePt t="86635" x="7135813" y="4386263"/>
          <p14:tracePt t="86643" x="7167563" y="4386263"/>
          <p14:tracePt t="86650" x="7199313" y="4386263"/>
          <p14:tracePt t="86658" x="7239000" y="4386263"/>
          <p14:tracePt t="86666" x="7286625" y="4386263"/>
          <p14:tracePt t="86674" x="7342188" y="4386263"/>
          <p14:tracePt t="86682" x="7381875" y="4386263"/>
          <p14:tracePt t="86690" x="7429500" y="4386263"/>
          <p14:tracePt t="86698" x="7469188" y="4370388"/>
          <p14:tracePt t="86706" x="7518400" y="4354513"/>
          <p14:tracePt t="86714" x="7558088" y="4338638"/>
          <p14:tracePt t="86722" x="7589838" y="4322763"/>
          <p14:tracePt t="86730" x="7605713" y="4322763"/>
          <p14:tracePt t="86738" x="7629525" y="4298950"/>
          <p14:tracePt t="86746" x="7637463" y="4291013"/>
          <p14:tracePt t="86754" x="7645400" y="4281488"/>
          <p14:tracePt t="86811" x="7645400" y="4273550"/>
          <p14:tracePt t="86826" x="7637463" y="4257675"/>
          <p14:tracePt t="86834" x="7629525" y="4241800"/>
          <p14:tracePt t="86842" x="7621588" y="4233863"/>
          <p14:tracePt t="86851" x="7613650" y="4225925"/>
          <p14:tracePt t="86860" x="7589838" y="4194175"/>
          <p14:tracePt t="86867" x="7581900" y="4194175"/>
          <p14:tracePt t="86875" x="7566025" y="4170363"/>
          <p14:tracePt t="86883" x="7566025" y="4162425"/>
          <p14:tracePt t="86893" x="7550150" y="4146550"/>
          <p14:tracePt t="86899" x="7542213" y="4138613"/>
          <p14:tracePt t="86907" x="7534275" y="4122738"/>
          <p14:tracePt t="86915" x="7534275" y="4114800"/>
          <p14:tracePt t="86931" x="7526338" y="4098925"/>
          <p14:tracePt t="86939" x="7518400" y="4090988"/>
          <p14:tracePt t="86948" x="7510463" y="4083050"/>
          <p14:tracePt t="86966" x="7502525" y="4083050"/>
          <p14:tracePt t="86987" x="7502525" y="4075113"/>
          <p14:tracePt t="86995" x="7493000" y="4075113"/>
          <p14:tracePt t="87003" x="7477125" y="4075113"/>
          <p14:tracePt t="87011" x="7469188" y="4067175"/>
          <p14:tracePt t="87019" x="7453313" y="4059238"/>
          <p14:tracePt t="87027" x="7445375" y="4059238"/>
          <p14:tracePt t="87035" x="7437438" y="4043363"/>
          <p14:tracePt t="87043" x="7429500" y="4043363"/>
          <p14:tracePt t="87067" x="7421563" y="4043363"/>
          <p14:tracePt t="87259" x="7421563" y="4035425"/>
          <p14:tracePt t="87343" x="7421563" y="4027488"/>
          <p14:tracePt t="87351" x="7421563" y="4003675"/>
          <p14:tracePt t="87359" x="7421563" y="3987800"/>
          <p14:tracePt t="87367" x="7421563" y="3963988"/>
          <p14:tracePt t="87376" x="7421563" y="3922713"/>
          <p14:tracePt t="87383" x="7413625" y="3906838"/>
          <p14:tracePt t="87391" x="7405688" y="3875088"/>
          <p14:tracePt t="87399" x="7405688" y="3867150"/>
          <p14:tracePt t="87407" x="7389813" y="3827463"/>
          <p14:tracePt t="87415" x="7389813" y="3811588"/>
          <p14:tracePt t="87423" x="7389813" y="3803650"/>
          <p14:tracePt t="87431" x="7389813" y="3779838"/>
          <p14:tracePt t="87439" x="7389813" y="3771900"/>
          <p14:tracePt t="87448" x="7389813" y="3763963"/>
          <p14:tracePt t="87455" x="7389813" y="3740150"/>
          <p14:tracePt t="87464" x="7389813" y="3724275"/>
          <p14:tracePt t="87471" x="7389813" y="3716338"/>
          <p14:tracePt t="87479" x="7389813" y="3708400"/>
          <p14:tracePt t="87487" x="7389813" y="3700463"/>
          <p14:tracePt t="87495" x="7389813" y="3692525"/>
          <p14:tracePt t="87663" x="7397750" y="3692525"/>
          <p14:tracePt t="87673" x="7405688" y="3692525"/>
          <p14:tracePt t="87679" x="7429500" y="3692525"/>
          <p14:tracePt t="87687" x="7437438" y="3700463"/>
          <p14:tracePt t="87695" x="7445375" y="3700463"/>
          <p14:tracePt t="88225" x="7461250" y="3708400"/>
          <p14:tracePt t="88231" x="7461250" y="3732213"/>
          <p14:tracePt t="88239" x="7461250" y="3763963"/>
          <p14:tracePt t="88247" x="7461250" y="3779838"/>
          <p14:tracePt t="88257" x="7461250" y="3811588"/>
          <p14:tracePt t="88264" x="7469188" y="3851275"/>
          <p14:tracePt t="88271" x="7477125" y="3875088"/>
          <p14:tracePt t="88280" x="7485063" y="3898900"/>
          <p14:tracePt t="88289" x="7485063" y="3922713"/>
          <p14:tracePt t="88319" x="7485063" y="3938588"/>
          <p14:tracePt t="88327" x="7485063" y="3948113"/>
          <p14:tracePt t="88335" x="7485063" y="3956050"/>
          <p14:tracePt t="88343" x="7485063" y="3963988"/>
          <p14:tracePt t="88367" x="7485063" y="3979863"/>
          <p14:tracePt t="88383" x="7485063" y="4003675"/>
          <p14:tracePt t="88391" x="7469188" y="4035425"/>
          <p14:tracePt t="88399" x="7461250" y="4051300"/>
          <p14:tracePt t="88407" x="7453313" y="4051300"/>
          <p14:tracePt t="88415" x="7453313" y="4075113"/>
          <p14:tracePt t="88423" x="7445375" y="4075113"/>
          <p14:tracePt t="88431" x="7445375" y="4090988"/>
          <p14:tracePt t="88439" x="7437438" y="4106863"/>
          <p14:tracePt t="88448" x="7429500" y="4106863"/>
          <p14:tracePt t="88455" x="7429500" y="4114800"/>
          <p14:tracePt t="88464" x="7421563" y="4122738"/>
          <p14:tracePt t="88471" x="7421563" y="4130675"/>
          <p14:tracePt t="88480" x="7405688" y="4130675"/>
          <p14:tracePt t="88487" x="7397750" y="4146550"/>
          <p14:tracePt t="88495" x="7381875" y="4146550"/>
          <p14:tracePt t="88503" x="7358063" y="4154488"/>
          <p14:tracePt t="88511" x="7326313" y="4162425"/>
          <p14:tracePt t="88519" x="7302500" y="4170363"/>
          <p14:tracePt t="88527" x="7270750" y="4170363"/>
          <p14:tracePt t="88535" x="7223125" y="4170363"/>
          <p14:tracePt t="88543" x="7167563" y="4170363"/>
          <p14:tracePt t="88551" x="7094538" y="4170363"/>
          <p14:tracePt t="88559" x="7023100" y="4170363"/>
          <p14:tracePt t="88567" x="6943725" y="4170363"/>
          <p14:tracePt t="88575" x="6872288" y="4170363"/>
          <p14:tracePt t="88583" x="6800850" y="4170363"/>
          <p14:tracePt t="88591" x="6735763" y="4170363"/>
          <p14:tracePt t="88599" x="6688138" y="4170363"/>
          <p14:tracePt t="88607" x="6656388" y="4162425"/>
          <p14:tracePt t="88615" x="6648450" y="4162425"/>
          <p14:tracePt t="88655" x="6640513" y="4162425"/>
          <p14:tracePt t="88671" x="6624638" y="4162425"/>
          <p14:tracePt t="88679" x="6608763" y="4162425"/>
          <p14:tracePt t="88687" x="6592888" y="4154488"/>
          <p14:tracePt t="88695" x="6561138" y="4146550"/>
          <p14:tracePt t="88703" x="6537325" y="4146550"/>
          <p14:tracePt t="88712" x="6505575" y="4130675"/>
          <p14:tracePt t="88719" x="6473825" y="4106863"/>
          <p14:tracePt t="88726" x="6450013" y="4098925"/>
          <p14:tracePt t="88734" x="6426200" y="4090988"/>
          <p14:tracePt t="88742" x="6410325" y="4075113"/>
          <p14:tracePt t="88750" x="6392863" y="4059238"/>
          <p14:tracePt t="88758" x="6384925" y="4059238"/>
          <p14:tracePt t="88766" x="6369050" y="4051300"/>
          <p14:tracePt t="88887" x="6369050" y="4059238"/>
          <p14:tracePt t="88895" x="6369050" y="4075113"/>
          <p14:tracePt t="88903" x="6369050" y="4083050"/>
          <p14:tracePt t="88911" x="6369050" y="4090988"/>
          <p14:tracePt t="88919" x="6384925" y="4122738"/>
          <p14:tracePt t="88927" x="6392863" y="4130675"/>
          <p14:tracePt t="88935" x="6402388" y="4138613"/>
          <p14:tracePt t="88943" x="6410325" y="4154488"/>
          <p14:tracePt t="88951" x="6418263" y="4162425"/>
          <p14:tracePt t="88965" x="6434138" y="4178300"/>
          <p14:tracePt t="88967" x="6442075" y="4194175"/>
          <p14:tracePt t="88975" x="6465888" y="4202113"/>
          <p14:tracePt t="88983" x="6481763" y="4210050"/>
          <p14:tracePt t="88991" x="6497638" y="4233863"/>
          <p14:tracePt t="88999" x="6529388" y="4241800"/>
          <p14:tracePt t="89007" x="6561138" y="4249738"/>
          <p14:tracePt t="89015" x="6577013" y="4257675"/>
          <p14:tracePt t="89023" x="6600825" y="4257675"/>
          <p14:tracePt t="89031" x="6656388" y="4273550"/>
          <p14:tracePt t="89039" x="6711950" y="4291013"/>
          <p14:tracePt t="89047" x="6777038" y="4298950"/>
          <p14:tracePt t="89055" x="6832600" y="4306888"/>
          <p14:tracePt t="89064" x="6896100" y="4314825"/>
          <p14:tracePt t="89071" x="6951663" y="4322763"/>
          <p14:tracePt t="89080" x="7007225" y="4322763"/>
          <p14:tracePt t="89087" x="7046913" y="4322763"/>
          <p14:tracePt t="89096" x="7078663" y="4322763"/>
          <p14:tracePt t="89103" x="7110413" y="4322763"/>
          <p14:tracePt t="89111" x="7143750" y="4322763"/>
          <p14:tracePt t="89119" x="7167563" y="4322763"/>
          <p14:tracePt t="89127" x="7191375" y="4322763"/>
          <p14:tracePt t="89135" x="7215188" y="4322763"/>
          <p14:tracePt t="89143" x="7239000" y="4322763"/>
          <p14:tracePt t="89151" x="7270750" y="4322763"/>
          <p14:tracePt t="89159" x="7302500" y="4322763"/>
          <p14:tracePt t="89167" x="7342188" y="4322763"/>
          <p14:tracePt t="89175" x="7389813" y="4322763"/>
          <p14:tracePt t="89183" x="7429500" y="4322763"/>
          <p14:tracePt t="89191" x="7493000" y="4322763"/>
          <p14:tracePt t="89199" x="7550150" y="4322763"/>
          <p14:tracePt t="89207" x="7597775" y="4322763"/>
          <p14:tracePt t="89215" x="7645400" y="4322763"/>
          <p14:tracePt t="89223" x="7677150" y="4322763"/>
          <p14:tracePt t="89232" x="7708900" y="4322763"/>
          <p14:tracePt t="89239" x="7732713" y="4322763"/>
          <p14:tracePt t="89247" x="7764463" y="4322763"/>
          <p14:tracePt t="89255" x="7788275" y="4322763"/>
          <p14:tracePt t="89265" x="7812088" y="4314825"/>
          <p14:tracePt t="89271" x="7827963" y="4314825"/>
          <p14:tracePt t="89280" x="7851775" y="4306888"/>
          <p14:tracePt t="89287" x="7877175" y="4306888"/>
          <p14:tracePt t="89297" x="7900988" y="4306888"/>
          <p14:tracePt t="89303" x="7924800" y="4306888"/>
          <p14:tracePt t="89311" x="7932738" y="4306888"/>
          <p14:tracePt t="89319" x="7940675" y="4306888"/>
          <p14:tracePt t="89330" x="7940675" y="4298950"/>
          <p14:tracePt t="89343" x="7956550" y="4298950"/>
          <p14:tracePt t="89351" x="7964488" y="4298950"/>
          <p14:tracePt t="89367" x="7972425" y="4291013"/>
          <p14:tracePt t="89375" x="7980363" y="4291013"/>
          <p14:tracePt t="89383" x="7988300" y="4291013"/>
          <p14:tracePt t="89393" x="7996238" y="4291013"/>
          <p14:tracePt t="89399" x="8012113" y="4291013"/>
          <p14:tracePt t="89425" x="8027988" y="4281488"/>
          <p14:tracePt t="89431" x="8035925" y="4281488"/>
          <p14:tracePt t="89439" x="8035925" y="4273550"/>
          <p14:tracePt t="89447" x="8035925" y="4265613"/>
          <p14:tracePt t="89455" x="8051800" y="4265613"/>
          <p14:tracePt t="89464" x="8059738" y="4265613"/>
          <p14:tracePt t="89687" x="8067675" y="4265613"/>
          <p14:tracePt t="89695" x="8075613" y="4265613"/>
          <p14:tracePt t="91363" x="8083550" y="4265613"/>
          <p14:tracePt t="91395" x="8075613" y="4265613"/>
          <p14:tracePt t="91403" x="8059738" y="4265613"/>
          <p14:tracePt t="91411" x="8051800" y="4265613"/>
          <p14:tracePt t="91419" x="8027988" y="4265613"/>
          <p14:tracePt t="91427" x="8004175" y="4265613"/>
          <p14:tracePt t="91435" x="7980363" y="4265613"/>
          <p14:tracePt t="91443" x="7972425" y="4265613"/>
          <p14:tracePt t="91459" x="7956550" y="4265613"/>
          <p14:tracePt t="91467" x="7924800" y="4273550"/>
          <p14:tracePt t="91475" x="7900988" y="4291013"/>
          <p14:tracePt t="91483" x="7885113" y="4298950"/>
          <p14:tracePt t="91491" x="7869238" y="4298950"/>
          <p14:tracePt t="91499" x="7835900" y="4306888"/>
          <p14:tracePt t="91507" x="7796213" y="4330700"/>
          <p14:tracePt t="91515" x="7732713" y="4362450"/>
          <p14:tracePt t="91523" x="7669213" y="4418013"/>
          <p14:tracePt t="91531" x="7597775" y="4465638"/>
          <p14:tracePt t="91539" x="7518400" y="4537075"/>
          <p14:tracePt t="91547" x="7445375" y="4608513"/>
          <p14:tracePt t="91555" x="7373938" y="4689475"/>
          <p14:tracePt t="91563" x="7302500" y="4768850"/>
          <p14:tracePt t="91571" x="7254875" y="4840288"/>
          <p14:tracePt t="91579" x="7199313" y="4903788"/>
          <p14:tracePt t="91587" x="7159625" y="4976813"/>
          <p14:tracePt t="91596" x="7126288" y="5032375"/>
          <p14:tracePt t="91603" x="7110413" y="5080000"/>
          <p14:tracePt t="91612" x="7094538" y="5119688"/>
          <p14:tracePt t="91619" x="7078663" y="5151438"/>
          <p14:tracePt t="91627" x="7070725" y="5183188"/>
          <p14:tracePt t="91636" x="7054850" y="5222875"/>
          <p14:tracePt t="91643" x="7054850" y="5254625"/>
          <p14:tracePt t="91651" x="7038975" y="5294313"/>
          <p14:tracePt t="91659" x="7015163" y="5343525"/>
          <p14:tracePt t="91668" x="6999288" y="5399088"/>
          <p14:tracePt t="91675" x="6975475" y="5462588"/>
          <p14:tracePt t="91683" x="6959600" y="5518150"/>
          <p14:tracePt t="91691" x="6943725" y="5573713"/>
          <p14:tracePt t="91699" x="6927850" y="5621338"/>
          <p14:tracePt t="91707" x="6919913" y="5653088"/>
          <p14:tracePt t="91715" x="6911975" y="5678488"/>
          <p14:tracePt t="91723" x="6911975" y="5694363"/>
          <p14:tracePt t="91733" x="6911975" y="5710238"/>
          <p14:tracePt t="91747" x="6911975" y="5726113"/>
          <p14:tracePt t="91764" x="6911975" y="5741988"/>
          <p14:tracePt t="91771" x="6911975" y="5749925"/>
          <p14:tracePt t="91780" x="6911975" y="5765800"/>
          <p14:tracePt t="91787" x="6919913" y="5789613"/>
          <p14:tracePt t="91796" x="6935788" y="5821363"/>
          <p14:tracePt t="91803" x="6959600" y="5861050"/>
          <p14:tracePt t="91812" x="6983413" y="5884863"/>
          <p14:tracePt t="91819" x="6999288" y="5916613"/>
          <p14:tracePt t="91828" x="7023100" y="5956300"/>
          <p14:tracePt t="91835" x="7054850" y="5988050"/>
          <p14:tracePt t="91843" x="7086600" y="6029325"/>
          <p14:tracePt t="91851" x="7110413" y="6061075"/>
          <p14:tracePt t="91859" x="7143750" y="6076950"/>
          <p14:tracePt t="91867" x="7159625" y="6092825"/>
          <p14:tracePt t="91891" x="7175500" y="6100763"/>
          <p14:tracePt t="91899" x="7183438" y="6100763"/>
          <p14:tracePt t="92067" x="7183438" y="6108700"/>
          <p14:tracePt t="92091" x="7175500" y="6116638"/>
          <p14:tracePt t="92099" x="7167563" y="6116638"/>
          <p14:tracePt t="92107" x="7159625" y="6116638"/>
          <p14:tracePt t="92395" x="7159625" y="6108700"/>
          <p14:tracePt t="92411" x="7159625" y="6084888"/>
          <p14:tracePt t="92451" x="7159625" y="6076950"/>
          <p14:tracePt t="92459" x="7159625" y="6069013"/>
          <p14:tracePt t="92499" x="7159625" y="6053138"/>
          <p14:tracePt t="92795" x="7143750" y="6053138"/>
          <p14:tracePt t="92804" x="7126288" y="6061075"/>
          <p14:tracePt t="92811" x="7110413" y="6084888"/>
          <p14:tracePt t="92819" x="7102475" y="6084888"/>
          <p14:tracePt t="92827" x="7086600" y="6108700"/>
          <p14:tracePt t="92837" x="7062788" y="6132513"/>
          <p14:tracePt t="92843" x="7046913" y="6148388"/>
          <p14:tracePt t="92851" x="7038975" y="6164263"/>
          <p14:tracePt t="92859" x="7031038" y="6172200"/>
          <p14:tracePt t="92868" x="7023100" y="6180138"/>
          <p14:tracePt t="92875" x="7023100" y="6188075"/>
          <p14:tracePt t="92883" x="7023100" y="6196013"/>
          <p14:tracePt t="92933" x="7015163" y="6196013"/>
          <p14:tracePt t="92939" x="6999288" y="6203950"/>
          <p14:tracePt t="92947" x="6991350" y="6203950"/>
          <p14:tracePt t="92955" x="6975475" y="6211888"/>
          <p14:tracePt t="92963" x="6951663" y="6227763"/>
          <p14:tracePt t="92971" x="6927850" y="6235700"/>
          <p14:tracePt t="92979" x="6896100" y="6251575"/>
          <p14:tracePt t="92987" x="6856413" y="6267450"/>
          <p14:tracePt t="92997" x="6832600" y="6275388"/>
          <p14:tracePt t="93003" x="6808788" y="6275388"/>
          <p14:tracePt t="93011" x="6800850" y="6291263"/>
          <p14:tracePt t="93019" x="6777038" y="6299200"/>
          <p14:tracePt t="93043" x="6769100" y="6299200"/>
          <p14:tracePt t="93075" x="6751638" y="6299200"/>
          <p14:tracePt t="93083" x="6743700" y="6299200"/>
          <p14:tracePt t="93091" x="6735763" y="6299200"/>
          <p14:tracePt t="93099" x="6719888" y="6299200"/>
          <p14:tracePt t="93107" x="6696075" y="6299200"/>
          <p14:tracePt t="93115" x="6680200" y="6299200"/>
          <p14:tracePt t="93123" x="6656388" y="6299200"/>
          <p14:tracePt t="93131" x="6624638" y="6299200"/>
          <p14:tracePt t="93139" x="6600825" y="6299200"/>
          <p14:tracePt t="93147" x="6584950" y="6283325"/>
          <p14:tracePt t="93155" x="6553200" y="6267450"/>
          <p14:tracePt t="93163" x="6513513" y="6251575"/>
          <p14:tracePt t="93171" x="6489700" y="6235700"/>
          <p14:tracePt t="93179" x="6481763" y="6227763"/>
          <p14:tracePt t="93187" x="6465888" y="6211888"/>
          <p14:tracePt t="93196" x="6457950" y="6211888"/>
          <p14:tracePt t="93219" x="6450013" y="6203950"/>
          <p14:tracePt t="93227" x="6450013" y="6196013"/>
          <p14:tracePt t="93347" x="6450013" y="6188075"/>
          <p14:tracePt t="93415" x="6465888" y="6188075"/>
          <p14:tracePt t="93423" x="6473825" y="6188075"/>
          <p14:tracePt t="93431" x="6481763" y="6188075"/>
          <p14:tracePt t="93439" x="6489700" y="6188075"/>
          <p14:tracePt t="93447" x="6497638" y="6188075"/>
          <p14:tracePt t="93455" x="6537325" y="6196013"/>
          <p14:tracePt t="93463" x="6553200" y="6203950"/>
          <p14:tracePt t="93471" x="6592888" y="6227763"/>
          <p14:tracePt t="93479" x="6616700" y="6227763"/>
          <p14:tracePt t="93487" x="6664325" y="6235700"/>
          <p14:tracePt t="93495" x="6688138" y="6243638"/>
          <p14:tracePt t="93503" x="6711950" y="6243638"/>
          <p14:tracePt t="93511" x="6743700" y="6259513"/>
          <p14:tracePt t="93519" x="6769100" y="6267450"/>
          <p14:tracePt t="93528" x="6792913" y="6267450"/>
          <p14:tracePt t="93535" x="6816725" y="6267450"/>
          <p14:tracePt t="93543" x="6856413" y="6283325"/>
          <p14:tracePt t="93551" x="6872288" y="6299200"/>
          <p14:tracePt t="93559" x="6880225" y="6299200"/>
          <p14:tracePt t="93567" x="6896100" y="6299200"/>
          <p14:tracePt t="93575" x="6904038" y="6299200"/>
          <p14:tracePt t="93583" x="6911975" y="6299200"/>
          <p14:tracePt t="93591" x="6927850" y="6299200"/>
          <p14:tracePt t="93599" x="6951663" y="6299200"/>
          <p14:tracePt t="93607" x="6959600" y="6299200"/>
          <p14:tracePt t="93617" x="6967538" y="6299200"/>
          <p14:tracePt t="93623" x="6975475" y="6299200"/>
          <p14:tracePt t="93631" x="6991350" y="6299200"/>
          <p14:tracePt t="93639" x="7007225" y="6299200"/>
          <p14:tracePt t="93647" x="7023100" y="6299200"/>
          <p14:tracePt t="93655" x="7038975" y="6299200"/>
          <p14:tracePt t="93663" x="7054850" y="6299200"/>
          <p14:tracePt t="93671" x="7070725" y="6299200"/>
          <p14:tracePt t="93681" x="7086600" y="6299200"/>
          <p14:tracePt t="93687" x="7110413" y="6299200"/>
          <p14:tracePt t="93695" x="7126288" y="6299200"/>
          <p14:tracePt t="93704" x="7151688" y="6299200"/>
          <p14:tracePt t="93713" x="7159625" y="6299200"/>
          <p14:tracePt t="93719" x="7175500" y="6299200"/>
          <p14:tracePt t="93728" x="7183438" y="6299200"/>
          <p14:tracePt t="93735" x="7207250" y="6299200"/>
          <p14:tracePt t="93743" x="7231063" y="6299200"/>
          <p14:tracePt t="93751" x="7262813" y="6291263"/>
          <p14:tracePt t="93759" x="7270750" y="6291263"/>
          <p14:tracePt t="93767" x="7278688" y="6291263"/>
          <p14:tracePt t="93777" x="7302500" y="6291263"/>
          <p14:tracePt t="93783" x="7318375" y="6283325"/>
          <p14:tracePt t="93791" x="7342188" y="6283325"/>
          <p14:tracePt t="93799" x="7358063" y="6283325"/>
          <p14:tracePt t="93807" x="7373938" y="6283325"/>
          <p14:tracePt t="93815" x="7389813" y="6283325"/>
          <p14:tracePt t="93823" x="7405688" y="6283325"/>
          <p14:tracePt t="93831" x="7429500" y="6283325"/>
          <p14:tracePt t="93841" x="7445375" y="6283325"/>
          <p14:tracePt t="93847" x="7453313" y="6283325"/>
          <p14:tracePt t="93855" x="7477125" y="6283325"/>
          <p14:tracePt t="93863" x="7493000" y="6283325"/>
          <p14:tracePt t="93871" x="7518400" y="6283325"/>
          <p14:tracePt t="93879" x="7526338" y="6283325"/>
          <p14:tracePt t="93887" x="7550150" y="6275388"/>
          <p14:tracePt t="93895" x="7558088" y="6275388"/>
          <p14:tracePt t="93903" x="7566025" y="6275388"/>
          <p14:tracePt t="93912" x="7573963" y="6275388"/>
          <p14:tracePt t="93919" x="7589838" y="6275388"/>
          <p14:tracePt t="93928" x="7605713" y="6275388"/>
          <p14:tracePt t="93935" x="7629525" y="6275388"/>
          <p14:tracePt t="93943" x="7637463" y="6275388"/>
          <p14:tracePt t="93963" x="7661275" y="6267450"/>
          <p14:tracePt t="93967" x="7669213" y="6267450"/>
          <p14:tracePt t="93975" x="7677150" y="6267450"/>
          <p14:tracePt t="93983" x="7685088" y="6267450"/>
          <p14:tracePt t="93991" x="7693025" y="6267450"/>
          <p14:tracePt t="93999" x="7708900" y="6267450"/>
          <p14:tracePt t="94007" x="7716838" y="6267450"/>
          <p14:tracePt t="94015" x="7724775" y="6267450"/>
          <p14:tracePt t="94023" x="7732713" y="6267450"/>
          <p14:tracePt t="94031" x="7740650" y="6267450"/>
          <p14:tracePt t="94039" x="7748588" y="6267450"/>
          <p14:tracePt t="94063" x="7756525" y="6267450"/>
          <p14:tracePt t="94087" x="7772400" y="6267450"/>
          <p14:tracePt t="94095" x="7780338" y="6267450"/>
          <p14:tracePt t="94103" x="7788275" y="6267450"/>
          <p14:tracePt t="94112" x="7804150" y="6259513"/>
          <p14:tracePt t="94119" x="7812088" y="6259513"/>
          <p14:tracePt t="94136" x="7820025" y="6259513"/>
          <p14:tracePt t="94143" x="7827963" y="6259513"/>
          <p14:tracePt t="94151" x="7835900" y="6259513"/>
          <p14:tracePt t="94167" x="7843838" y="6259513"/>
          <p14:tracePt t="94266" x="7851775" y="6259513"/>
          <p14:tracePt t="94623" x="7851775" y="6251575"/>
          <p14:tracePt t="94631" x="7835900" y="6227763"/>
          <p14:tracePt t="94647" x="7827963" y="6219825"/>
          <p14:tracePt t="94655" x="7804150" y="6211888"/>
          <p14:tracePt t="94663" x="7796213" y="6196013"/>
          <p14:tracePt t="94671" x="7788275" y="6172200"/>
          <p14:tracePt t="94679" x="7772400" y="6172200"/>
          <p14:tracePt t="94688" x="7756525" y="6156325"/>
          <p14:tracePt t="94695" x="7732713" y="6140450"/>
          <p14:tracePt t="94703" x="7700963" y="6124575"/>
          <p14:tracePt t="94711" x="7685088" y="6116638"/>
          <p14:tracePt t="94719" x="7661275" y="6108700"/>
          <p14:tracePt t="94727" x="7637463" y="6092825"/>
          <p14:tracePt t="94735" x="7597775" y="6076950"/>
          <p14:tracePt t="94744" x="7550150" y="6061075"/>
          <p14:tracePt t="94752" x="7493000" y="6037263"/>
          <p14:tracePt t="94759" x="7413625" y="6005513"/>
          <p14:tracePt t="94767" x="7326313" y="5972175"/>
          <p14:tracePt t="94775" x="7231063" y="5924550"/>
          <p14:tracePt t="94785" x="7118350" y="5868988"/>
          <p14:tracePt t="94791" x="6975475" y="5813425"/>
          <p14:tracePt t="94799" x="6840538" y="5749925"/>
          <p14:tracePt t="94807" x="6672263" y="5678488"/>
          <p14:tracePt t="94816" x="6513513" y="5597525"/>
          <p14:tracePt t="94823" x="6345238" y="5526088"/>
          <p14:tracePt t="94831" x="6186488" y="5446713"/>
          <p14:tracePt t="94839" x="6018213" y="5359400"/>
          <p14:tracePt t="94849" x="5859463" y="5294313"/>
          <p14:tracePt t="94855" x="5716588" y="5230813"/>
          <p14:tracePt t="94863" x="5595938" y="5175250"/>
          <p14:tracePt t="94871" x="5500688" y="5135563"/>
          <p14:tracePt t="94879" x="5421313" y="5095875"/>
          <p14:tracePt t="94887" x="5357813" y="5072063"/>
          <p14:tracePt t="94895" x="5300663" y="5056188"/>
          <p14:tracePt t="94903" x="5253038" y="5040313"/>
          <p14:tracePt t="94911" x="5213350" y="5040313"/>
          <p14:tracePt t="94919" x="5189538" y="5032375"/>
          <p14:tracePt t="94935" x="5165725" y="5016500"/>
          <p14:tracePt t="94944" x="5133975" y="5008563"/>
          <p14:tracePt t="94951" x="5110163" y="5008563"/>
          <p14:tracePt t="94959" x="5094288" y="5008563"/>
          <p14:tracePt t="94967" x="5070475" y="5000625"/>
          <p14:tracePt t="94975" x="5046663" y="4992688"/>
          <p14:tracePt t="94983" x="5014913" y="4976813"/>
          <p14:tracePt t="94991" x="4991100" y="4976813"/>
          <p14:tracePt t="94999" x="4959350" y="4959350"/>
          <p14:tracePt t="95007" x="4926013" y="4943475"/>
          <p14:tracePt t="95015" x="4910138" y="4943475"/>
          <p14:tracePt t="95023" x="4878388" y="4927600"/>
          <p14:tracePt t="95031" x="4854575" y="4911725"/>
          <p14:tracePt t="95039" x="4838700" y="4903788"/>
          <p14:tracePt t="95151" x="4830763" y="4903788"/>
          <p14:tracePt t="95159" x="4822825" y="4903788"/>
          <p14:tracePt t="95167" x="4806950" y="4903788"/>
          <p14:tracePt t="95175" x="4799013" y="4911725"/>
          <p14:tracePt t="95183" x="4775200" y="4911725"/>
          <p14:tracePt t="95191" x="4751388" y="4911725"/>
          <p14:tracePt t="95199" x="4727575" y="4911725"/>
          <p14:tracePt t="95207" x="4703763" y="4919663"/>
          <p14:tracePt t="95215" x="4687888" y="4927600"/>
          <p14:tracePt t="95231" x="4664075" y="4935538"/>
          <p14:tracePt t="95327" x="4672013" y="4935538"/>
          <p14:tracePt t="95543" x="4679950" y="4935538"/>
          <p14:tracePt t="95576" x="4687888" y="4935538"/>
          <p14:tracePt t="95583" x="4695825" y="4927600"/>
          <p14:tracePt t="95591" x="4703763" y="4919663"/>
          <p14:tracePt t="95599" x="4711700" y="4919663"/>
          <p14:tracePt t="95719" x="4711700" y="4903788"/>
          <p14:tracePt t="95727" x="4719638" y="4903788"/>
          <p14:tracePt t="96523" x="4743450" y="4903788"/>
          <p14:tracePt t="96531" x="4751388" y="4911725"/>
          <p14:tracePt t="96539" x="4775200" y="4919663"/>
          <p14:tracePt t="96547" x="4799013" y="4919663"/>
          <p14:tracePt t="96555" x="4838700" y="4935538"/>
          <p14:tracePt t="96563" x="4862513" y="4951413"/>
          <p14:tracePt t="96572" x="4886325" y="4951413"/>
          <p14:tracePt t="96579" x="4902200" y="4959350"/>
          <p14:tracePt t="96587" x="4910138" y="4959350"/>
          <p14:tracePt t="96605" x="4943475" y="4959350"/>
          <p14:tracePt t="96619" x="4959350" y="4959350"/>
          <p14:tracePt t="96627" x="4983163" y="4959350"/>
          <p14:tracePt t="96636" x="4999038" y="4959350"/>
          <p14:tracePt t="96651" x="5022850" y="4959350"/>
          <p14:tracePt t="96660" x="5046663" y="4951413"/>
          <p14:tracePt t="96668" x="5070475" y="4927600"/>
          <p14:tracePt t="96675" x="5086350" y="4903788"/>
          <p14:tracePt t="96683" x="5094288" y="4895850"/>
          <p14:tracePt t="96699" x="5110163" y="4879975"/>
          <p14:tracePt t="96707" x="5118100" y="4864100"/>
          <p14:tracePt t="96715" x="5126038" y="4840288"/>
          <p14:tracePt t="96723" x="5133975" y="4840288"/>
          <p14:tracePt t="96731" x="5149850" y="4808538"/>
          <p14:tracePt t="96739" x="5149850" y="4800600"/>
          <p14:tracePt t="96746" x="5157788" y="4784725"/>
          <p14:tracePt t="96754" x="5165725" y="4776788"/>
          <p14:tracePt t="96763" x="5173663" y="4737100"/>
          <p14:tracePt t="96771" x="5173663" y="4721225"/>
          <p14:tracePt t="96778" x="5181600" y="4713288"/>
          <p14:tracePt t="96786" x="5181600" y="4689475"/>
          <p14:tracePt t="96796" x="5189538" y="4665663"/>
          <p14:tracePt t="96803" x="5189538" y="4641850"/>
          <p14:tracePt t="96810" x="5189538" y="4624388"/>
          <p14:tracePt t="96819" x="5197475" y="4600575"/>
          <p14:tracePt t="96826" x="5197475" y="4576763"/>
          <p14:tracePt t="96834" x="5197475" y="4568825"/>
          <p14:tracePt t="96843" x="5205413" y="4545013"/>
          <p14:tracePt t="96851" x="5205413" y="4521200"/>
          <p14:tracePt t="96859" x="5213350" y="4513263"/>
          <p14:tracePt t="96866" x="5213350" y="4505325"/>
          <p14:tracePt t="96875" x="5213350" y="4481513"/>
          <p14:tracePt t="96883" x="5213350" y="4457700"/>
          <p14:tracePt t="96891" x="5213350" y="4441825"/>
          <p14:tracePt t="96899" x="5221288" y="4418013"/>
          <p14:tracePt t="96907" x="5221288" y="4394200"/>
          <p14:tracePt t="96915" x="5245100" y="4378325"/>
          <p14:tracePt t="96923" x="5245100" y="4354513"/>
          <p14:tracePt t="96931" x="5245100" y="4338638"/>
          <p14:tracePt t="96939" x="5245100" y="4314825"/>
          <p14:tracePt t="96947" x="5245100" y="4306888"/>
          <p14:tracePt t="96955" x="5253038" y="4291013"/>
          <p14:tracePt t="96962" x="5253038" y="4273550"/>
          <p14:tracePt t="96971" x="5253038" y="4249738"/>
          <p14:tracePt t="96979" x="5253038" y="4233863"/>
          <p14:tracePt t="96987" x="5253038" y="4210050"/>
          <p14:tracePt t="96995" x="5253038" y="4202113"/>
          <p14:tracePt t="97003" x="5253038" y="4194175"/>
          <p14:tracePt t="97011" x="5253038" y="4186238"/>
          <p14:tracePt t="97019" x="5253038" y="4162425"/>
          <p14:tracePt t="97027" x="5253038" y="4154488"/>
          <p14:tracePt t="97035" x="5253038" y="4138613"/>
          <p14:tracePt t="97051" x="5253038" y="4122738"/>
          <p14:tracePt t="97067" x="5253038" y="4114800"/>
          <p14:tracePt t="97083" x="5253038" y="4098925"/>
          <p14:tracePt t="97091" x="5260975" y="4098925"/>
          <p14:tracePt t="97099" x="5260975" y="4075113"/>
          <p14:tracePt t="97107" x="5268913" y="4059238"/>
          <p14:tracePt t="97115" x="5276850" y="4035425"/>
          <p14:tracePt t="97123" x="5276850" y="4003675"/>
          <p14:tracePt t="97131" x="5284788" y="3979863"/>
          <p14:tracePt t="97139" x="5284788" y="3930650"/>
          <p14:tracePt t="97147" x="5300663" y="3890963"/>
          <p14:tracePt t="97155" x="5310188" y="3875088"/>
          <p14:tracePt t="97163" x="5310188" y="3867150"/>
          <p14:tracePt t="97171" x="5318125" y="3835400"/>
          <p14:tracePt t="97179" x="5318125" y="3827463"/>
          <p14:tracePt t="97187" x="5326063" y="3811588"/>
          <p14:tracePt t="97195" x="5326063" y="3787775"/>
          <p14:tracePt t="97210" x="5341938" y="3771900"/>
          <p14:tracePt t="97227" x="5341938" y="3763963"/>
          <p14:tracePt t="97235" x="5349875" y="3748088"/>
          <p14:tracePt t="97244" x="5349875" y="3716338"/>
          <p14:tracePt t="97252" x="5349875" y="3708400"/>
          <p14:tracePt t="97260" x="5349875" y="3700463"/>
          <p14:tracePt t="97267" x="5349875" y="3676650"/>
          <p14:tracePt t="97275" x="5349875" y="3660775"/>
          <p14:tracePt t="97285" x="5357813" y="3652838"/>
          <p14:tracePt t="97291" x="5357813" y="3629025"/>
          <p14:tracePt t="97299" x="5357813" y="3621088"/>
          <p14:tracePt t="97307" x="5365750" y="3613150"/>
          <p14:tracePt t="97339" x="5365750" y="3595688"/>
          <p14:tracePt t="97349" x="5373688" y="3595688"/>
          <p14:tracePt t="97355" x="5373688" y="3587750"/>
          <p14:tracePt t="97363" x="5373688" y="3579813"/>
          <p14:tracePt t="97371" x="5381625" y="3571875"/>
          <p14:tracePt t="97379" x="5381625" y="3556000"/>
          <p14:tracePt t="97395" x="5381625" y="3532188"/>
          <p14:tracePt t="97403" x="5381625" y="3524250"/>
          <p14:tracePt t="97411" x="5381625" y="3508375"/>
          <p14:tracePt t="97419" x="5397500" y="3484563"/>
          <p14:tracePt t="97427" x="5397500" y="3468688"/>
          <p14:tracePt t="97435" x="5397500" y="3460750"/>
          <p14:tracePt t="97446" x="5405438" y="3436938"/>
          <p14:tracePt t="97451" x="5405438" y="3429000"/>
          <p14:tracePt t="97460" x="5405438" y="3413125"/>
          <p14:tracePt t="97467" x="5413375" y="3413125"/>
          <p14:tracePt t="97483" x="5413375" y="3405188"/>
          <p14:tracePt t="97491" x="5421313" y="3389313"/>
          <p14:tracePt t="97507" x="5429250" y="3373438"/>
          <p14:tracePt t="97515" x="5437188" y="3373438"/>
          <p14:tracePt t="97531" x="5437188" y="3365500"/>
          <p14:tracePt t="97539" x="5437188" y="3341688"/>
          <p14:tracePt t="97547" x="5445125" y="3325813"/>
          <p14:tracePt t="97563" x="5445125" y="3309938"/>
          <p14:tracePt t="97571" x="5453063" y="3294063"/>
          <p14:tracePt t="97587" x="5453063" y="3286125"/>
          <p14:tracePt t="97603" x="5453063" y="3270250"/>
          <p14:tracePt t="97612" x="5461000" y="3262313"/>
          <p14:tracePt t="97619" x="5461000" y="3252788"/>
          <p14:tracePt t="97627" x="5461000" y="3244850"/>
          <p14:tracePt t="97643" x="5461000" y="3228975"/>
          <p14:tracePt t="97660" x="5461000" y="3221038"/>
          <p14:tracePt t="97667" x="5468938" y="3197225"/>
          <p14:tracePt t="97677" x="5468938" y="3181350"/>
          <p14:tracePt t="97683" x="5484813" y="3173413"/>
          <p14:tracePt t="97691" x="5484813" y="3165475"/>
          <p14:tracePt t="97699" x="5484813" y="3141663"/>
          <p14:tracePt t="97708" x="5484813" y="3133725"/>
          <p14:tracePt t="97715" x="5492750" y="3125788"/>
          <p14:tracePt t="97723" x="5492750" y="3109913"/>
          <p14:tracePt t="97731" x="5492750" y="3101975"/>
          <p14:tracePt t="97755" x="5492750" y="3086100"/>
          <p14:tracePt t="97773" x="5500688" y="3078163"/>
          <p14:tracePt t="97779" x="5500688" y="3070225"/>
          <p14:tracePt t="97787" x="5500688" y="3062288"/>
          <p14:tracePt t="97795" x="5508625" y="3054350"/>
          <p14:tracePt t="97804" x="5508625" y="3038475"/>
          <p14:tracePt t="97811" x="5508625" y="3030538"/>
          <p14:tracePt t="97819" x="5516563" y="3014663"/>
          <p14:tracePt t="97837" x="5516563" y="3006725"/>
          <p14:tracePt t="97844" x="5516563" y="2998788"/>
          <p14:tracePt t="97860" x="5516563" y="2982913"/>
          <p14:tracePt t="97869" x="5524500" y="2974975"/>
          <p14:tracePt t="97875" x="5524500" y="2967038"/>
          <p14:tracePt t="97891" x="5532438" y="2959100"/>
          <p14:tracePt t="97901" x="5532438" y="2935288"/>
          <p14:tracePt t="97907" x="5540375" y="2919413"/>
          <p14:tracePt t="97915" x="5540375" y="2909888"/>
          <p14:tracePt t="97923" x="5548313" y="2894013"/>
          <p14:tracePt t="97932" x="5556250" y="2862263"/>
          <p14:tracePt t="97947" x="5556250" y="2838450"/>
          <p14:tracePt t="97955" x="5564188" y="2822575"/>
          <p14:tracePt t="97963" x="5572125" y="2814638"/>
          <p14:tracePt t="97971" x="5572125" y="2806700"/>
          <p14:tracePt t="98171" x="5572125" y="2798763"/>
          <p14:tracePt t="98179" x="5572125" y="2806700"/>
          <p14:tracePt t="98187" x="5572125" y="2822575"/>
          <p14:tracePt t="98195" x="5572125" y="2838450"/>
          <p14:tracePt t="98203" x="5572125" y="2854325"/>
          <p14:tracePt t="98211" x="5572125" y="2878138"/>
          <p14:tracePt t="98219" x="5572125" y="2894013"/>
          <p14:tracePt t="98227" x="5572125" y="2909888"/>
          <p14:tracePt t="98235" x="5572125" y="2919413"/>
          <p14:tracePt t="98243" x="5572125" y="2935288"/>
          <p14:tracePt t="98251" x="5572125" y="2951163"/>
          <p14:tracePt t="98262" x="5572125" y="2967038"/>
          <p14:tracePt t="98267" x="5572125" y="2982913"/>
          <p14:tracePt t="98276" x="5564188" y="3006725"/>
          <p14:tracePt t="98283" x="5556250" y="3030538"/>
          <p14:tracePt t="98292" x="5540375" y="3070225"/>
          <p14:tracePt t="98299" x="5540375" y="3094038"/>
          <p14:tracePt t="98307" x="5532438" y="3117850"/>
          <p14:tracePt t="98315" x="5524500" y="3141663"/>
          <p14:tracePt t="98323" x="5516563" y="3141663"/>
          <p14:tracePt t="98331" x="5516563" y="3149600"/>
          <p14:tracePt t="98339" x="5516563" y="3173413"/>
          <p14:tracePt t="98356" x="5516563" y="3189288"/>
          <p14:tracePt t="98363" x="5516563" y="3197225"/>
          <p14:tracePt t="98389" x="5508625" y="3205163"/>
          <p14:tracePt t="98411" x="5508625" y="3221038"/>
          <p14:tracePt t="98421" x="5508625" y="3228975"/>
          <p14:tracePt t="98427" x="5508625" y="3236913"/>
          <p14:tracePt t="98459" x="5508625" y="3252788"/>
          <p14:tracePt t="98467" x="5508625" y="3262313"/>
          <p14:tracePt t="98476" x="5492750" y="3286125"/>
          <p14:tracePt t="98491" x="5492750" y="3317875"/>
          <p14:tracePt t="98499" x="5484813" y="3325813"/>
          <p14:tracePt t="98507" x="5484813" y="3357563"/>
          <p14:tracePt t="98515" x="5484813" y="3365500"/>
          <p14:tracePt t="98523" x="5484813" y="3381375"/>
          <p14:tracePt t="98531" x="5484813" y="3389313"/>
          <p14:tracePt t="98619" x="5484813" y="3397250"/>
          <p14:tracePt t="98635" x="5476875" y="3413125"/>
          <p14:tracePt t="98643" x="5476875" y="3429000"/>
          <p14:tracePt t="98651" x="5476875" y="3460750"/>
          <p14:tracePt t="98659" x="5468938" y="3476625"/>
          <p14:tracePt t="98667" x="5468938" y="3508375"/>
          <p14:tracePt t="98675" x="5468938" y="3532188"/>
          <p14:tracePt t="98683" x="5468938" y="3563938"/>
          <p14:tracePt t="98691" x="5468938" y="3587750"/>
          <p14:tracePt t="98699" x="5468938" y="3613150"/>
          <p14:tracePt t="98707" x="5468938" y="3629025"/>
          <p14:tracePt t="98715" x="5468938" y="3644900"/>
          <p14:tracePt t="98723" x="5468938" y="3668713"/>
          <p14:tracePt t="98731" x="5468938" y="3684588"/>
          <p14:tracePt t="98748" x="5468938" y="3692525"/>
          <p14:tracePt t="98755" x="5468938" y="3700463"/>
          <p14:tracePt t="98763" x="5468938" y="3708400"/>
          <p14:tracePt t="98771" x="5468938" y="3716338"/>
          <p14:tracePt t="98779" x="5468938" y="3732213"/>
          <p14:tracePt t="98787" x="5468938" y="3748088"/>
          <p14:tracePt t="98795" x="5468938" y="3763963"/>
          <p14:tracePt t="98803" x="5468938" y="3771900"/>
          <p14:tracePt t="98811" x="5468938" y="3787775"/>
          <p14:tracePt t="98827" x="5468938" y="3795713"/>
          <p14:tracePt t="98835" x="5468938" y="3803650"/>
          <p14:tracePt t="98844" x="5468938" y="3819525"/>
          <p14:tracePt t="98851" x="5468938" y="3827463"/>
          <p14:tracePt t="98860" x="5468938" y="3843338"/>
          <p14:tracePt t="98867" x="5468938" y="3859213"/>
          <p14:tracePt t="98876" x="5468938" y="3883025"/>
          <p14:tracePt t="98883" x="5468938" y="3914775"/>
          <p14:tracePt t="98891" x="5468938" y="3948113"/>
          <p14:tracePt t="98899" x="5468938" y="3979863"/>
          <p14:tracePt t="98910" x="5468938" y="4003675"/>
          <p14:tracePt t="98915" x="5468938" y="4027488"/>
          <p14:tracePt t="98923" x="5468938" y="4059238"/>
          <p14:tracePt t="98931" x="5476875" y="4106863"/>
          <p14:tracePt t="98942" x="5476875" y="4138613"/>
          <p14:tracePt t="98947" x="5484813" y="4170363"/>
          <p14:tracePt t="98961" x="5484813" y="4202113"/>
          <p14:tracePt t="98963" x="5484813" y="4225925"/>
          <p14:tracePt t="98972" x="5484813" y="4249738"/>
          <p14:tracePt t="98979" x="5484813" y="4273550"/>
          <p14:tracePt t="98987" x="5484813" y="4291013"/>
          <p14:tracePt t="98995" x="5484813" y="4314825"/>
          <p14:tracePt t="99005" x="5484813" y="4330700"/>
          <p14:tracePt t="99011" x="5484813" y="4354513"/>
          <p14:tracePt t="99019" x="5484813" y="4378325"/>
          <p14:tracePt t="99027" x="5484813" y="4394200"/>
          <p14:tracePt t="99037" x="5484813" y="4410075"/>
          <p14:tracePt t="99043" x="5484813" y="4425950"/>
          <p14:tracePt t="99051" x="5484813" y="4457700"/>
          <p14:tracePt t="99060" x="5476875" y="4481513"/>
          <p14:tracePt t="99068" x="5468938" y="4521200"/>
          <p14:tracePt t="99076" x="5445125" y="4552950"/>
          <p14:tracePt t="99083" x="5413375" y="4592638"/>
          <p14:tracePt t="99091" x="5389563" y="4624388"/>
          <p14:tracePt t="99099" x="5373688" y="4657725"/>
          <p14:tracePt t="99107" x="5357813" y="4689475"/>
          <p14:tracePt t="99115" x="5341938" y="4705350"/>
          <p14:tracePt t="99123" x="5326063" y="4721225"/>
          <p14:tracePt t="99131" x="5326063" y="4729163"/>
          <p14:tracePt t="99139" x="5318125" y="4737100"/>
          <p14:tracePt t="99163" x="5310188" y="4745038"/>
          <p14:tracePt t="99179" x="5300663" y="4745038"/>
          <p14:tracePt t="99195" x="5300663" y="4752975"/>
          <p14:tracePt t="99203" x="5292725" y="4760913"/>
          <p14:tracePt t="99211" x="5292725" y="4768850"/>
          <p14:tracePt t="99219" x="5284788" y="4768850"/>
          <p14:tracePt t="99227" x="5268913" y="4784725"/>
          <p14:tracePt t="99235" x="5245100" y="4792663"/>
          <p14:tracePt t="99243" x="5229225" y="4792663"/>
          <p14:tracePt t="99251" x="5205413" y="4808538"/>
          <p14:tracePt t="99259" x="5181600" y="4808538"/>
          <p14:tracePt t="99267" x="5157788" y="4808538"/>
          <p14:tracePt t="99276" x="5133975" y="4808538"/>
          <p14:tracePt t="99283" x="5118100" y="4808538"/>
          <p14:tracePt t="99291" x="5094288" y="4808538"/>
          <p14:tracePt t="99299" x="5078413" y="4808538"/>
          <p14:tracePt t="99307" x="5046663" y="4808538"/>
          <p14:tracePt t="99315" x="5022850" y="4808538"/>
          <p14:tracePt t="99323" x="4983163" y="4792663"/>
          <p14:tracePt t="99331" x="4959350" y="4792663"/>
          <p14:tracePt t="99339" x="4943475" y="4792663"/>
          <p14:tracePt t="99347" x="4918075" y="4792663"/>
          <p14:tracePt t="99355" x="4894263" y="4784725"/>
          <p14:tracePt t="99363" x="4870450" y="4776788"/>
          <p14:tracePt t="99371" x="4830763" y="4760913"/>
          <p14:tracePt t="99379" x="4791075" y="4745038"/>
          <p14:tracePt t="99387" x="4751388" y="4729163"/>
          <p14:tracePt t="99396" x="4719638" y="4721225"/>
          <p14:tracePt t="99403" x="4687888" y="4713288"/>
          <p14:tracePt t="99411" x="4664075" y="4705350"/>
          <p14:tracePt t="99419" x="4640263" y="4689475"/>
          <p14:tracePt t="99427" x="4632325" y="4689475"/>
          <p14:tracePt t="99435" x="4624388" y="4689475"/>
          <p14:tracePt t="99443" x="4616450" y="4689475"/>
          <p14:tracePt t="99471" x="4608513" y="4689475"/>
          <p14:tracePt t="99479" x="4600575" y="4689475"/>
          <p14:tracePt t="99487" x="4584700" y="4697413"/>
          <p14:tracePt t="99503" x="4559300" y="4713288"/>
          <p14:tracePt t="99511" x="4543425" y="4713288"/>
          <p14:tracePt t="99519" x="4535488" y="4729163"/>
          <p14:tracePt t="99527" x="4519613" y="4745038"/>
          <p14:tracePt t="99535" x="4495800" y="4752975"/>
          <p14:tracePt t="99551" x="4487863" y="4768850"/>
          <p14:tracePt t="99560" x="4479925" y="4768850"/>
          <p14:tracePt t="99599" x="4479925" y="4776788"/>
          <p14:tracePt t="99615" x="4479925" y="4784725"/>
          <p14:tracePt t="99631" x="4479925" y="4792663"/>
          <p14:tracePt t="99639" x="4479925" y="4800600"/>
          <p14:tracePt t="99656" x="4479925" y="4808538"/>
          <p14:tracePt t="99663" x="4479925" y="4816475"/>
          <p14:tracePt t="99671" x="4479925" y="4824413"/>
          <p14:tracePt t="99679" x="4503738" y="4832350"/>
          <p14:tracePt t="99688" x="4527550" y="4856163"/>
          <p14:tracePt t="99695" x="4567238" y="4879975"/>
          <p14:tracePt t="99703" x="4592638" y="4879975"/>
          <p14:tracePt t="99711" x="4624388" y="4895850"/>
          <p14:tracePt t="99721" x="4656138" y="4919663"/>
          <p14:tracePt t="99727" x="4679950" y="4927600"/>
          <p14:tracePt t="99736" x="4695825" y="4927600"/>
          <p14:tracePt t="99743" x="4703763" y="4935538"/>
          <p14:tracePt t="99759" x="4727575" y="4943475"/>
          <p14:tracePt t="99767" x="4735513" y="4943475"/>
          <p14:tracePt t="99775" x="4743450" y="4943475"/>
          <p14:tracePt t="99785" x="4767263" y="4943475"/>
          <p14:tracePt t="99792" x="4783138" y="4943475"/>
          <p14:tracePt t="99799" x="4799013" y="4943475"/>
          <p14:tracePt t="99807" x="4830763" y="4943475"/>
          <p14:tracePt t="99816" x="4846638" y="4943475"/>
          <p14:tracePt t="99823" x="4862513" y="4943475"/>
          <p14:tracePt t="99831" x="4894263" y="4943475"/>
          <p14:tracePt t="99839" x="4902200" y="4943475"/>
          <p14:tracePt t="99847" x="4918075" y="4943475"/>
          <p14:tracePt t="99855" x="4943475" y="4943475"/>
          <p14:tracePt t="99863" x="4951413" y="4943475"/>
          <p14:tracePt t="99871" x="4967288" y="4935538"/>
          <p14:tracePt t="99879" x="4983163" y="4919663"/>
          <p14:tracePt t="99887" x="4983163" y="4911725"/>
          <p14:tracePt t="99903" x="4999038" y="4903788"/>
          <p14:tracePt t="99919" x="5006975" y="4895850"/>
          <p14:tracePt t="99927" x="5006975" y="4887913"/>
          <p14:tracePt t="99935" x="5014913" y="4887913"/>
          <p14:tracePt t="99943" x="5022850" y="4879975"/>
          <p14:tracePt t="99951" x="5022850" y="4872038"/>
          <p14:tracePt t="99961" x="5022850" y="4864100"/>
          <p14:tracePt t="99976" x="5030788" y="4856163"/>
          <p14:tracePt t="99999" x="5030788" y="4848225"/>
          <p14:tracePt t="100007" x="5030788" y="4840288"/>
          <p14:tracePt t="100015" x="5030788" y="4832350"/>
          <p14:tracePt t="100023" x="5030788" y="4824413"/>
          <p14:tracePt t="100031" x="5030788" y="4808538"/>
          <p14:tracePt t="100039" x="5030788" y="4800600"/>
          <p14:tracePt t="100055" x="5030788" y="4792663"/>
          <p14:tracePt t="100063" x="5030788" y="4768850"/>
          <p14:tracePt t="100071" x="5030788" y="4760913"/>
          <p14:tracePt t="100079" x="4999038" y="4737100"/>
          <p14:tracePt t="100087" x="4991100" y="4721225"/>
          <p14:tracePt t="100095" x="4967288" y="4705350"/>
          <p14:tracePt t="100111" x="4943475" y="4697413"/>
          <p14:tracePt t="100119" x="4910138" y="4689475"/>
          <p14:tracePt t="100127" x="4894263" y="4681538"/>
          <p14:tracePt t="100135" x="4870450" y="4665663"/>
          <p14:tracePt t="100143" x="4854575" y="4665663"/>
          <p14:tracePt t="100151" x="4846638" y="4665663"/>
          <p14:tracePt t="100159" x="4838700" y="4665663"/>
          <p14:tracePt t="100167" x="4822825" y="4665663"/>
          <p14:tracePt t="100175" x="4814888" y="4665663"/>
          <p14:tracePt t="100183" x="4806950" y="4665663"/>
          <p14:tracePt t="100192" x="4799013" y="4665663"/>
          <p14:tracePt t="100199" x="4791075" y="4665663"/>
          <p14:tracePt t="100208" x="4775200" y="4665663"/>
          <p14:tracePt t="100215" x="4759325" y="4665663"/>
          <p14:tracePt t="100223" x="4727575" y="4665663"/>
          <p14:tracePt t="100231" x="4695825" y="4665663"/>
          <p14:tracePt t="100241" x="4664075" y="4665663"/>
          <p14:tracePt t="100247" x="4632325" y="4665663"/>
          <p14:tracePt t="100255" x="4608513" y="4665663"/>
          <p14:tracePt t="100263" x="4584700" y="4665663"/>
          <p14:tracePt t="100273" x="4551363" y="4665663"/>
          <p14:tracePt t="100279" x="4519613" y="4665663"/>
          <p14:tracePt t="100287" x="4495800" y="4665663"/>
          <p14:tracePt t="100305" x="4487863" y="4665663"/>
          <p14:tracePt t="100311" x="4479925" y="4665663"/>
          <p14:tracePt t="100335" x="4471988" y="4665663"/>
          <p14:tracePt t="100343" x="4464050" y="4665663"/>
          <p14:tracePt t="100351" x="4456113" y="4681538"/>
          <p14:tracePt t="100359" x="4448175" y="4681538"/>
          <p14:tracePt t="100367" x="4448175" y="4697413"/>
          <p14:tracePt t="100376" x="4440238" y="4705350"/>
          <p14:tracePt t="100383" x="4440238" y="4713288"/>
          <p14:tracePt t="100391" x="4440238" y="4721225"/>
          <p14:tracePt t="100399" x="4424363" y="4745038"/>
          <p14:tracePt t="100407" x="4424363" y="4752975"/>
          <p14:tracePt t="100415" x="4424363" y="4760913"/>
          <p14:tracePt t="100423" x="4416425" y="4776788"/>
          <p14:tracePt t="100433" x="4416425" y="4792663"/>
          <p14:tracePt t="100447" x="4416425" y="4808538"/>
          <p14:tracePt t="100455" x="4408488" y="4832350"/>
          <p14:tracePt t="100463" x="4408488" y="4856163"/>
          <p14:tracePt t="100479" x="4408488" y="4872038"/>
          <p14:tracePt t="100487" x="4408488" y="4879975"/>
          <p14:tracePt t="100495" x="4408488" y="4887913"/>
          <p14:tracePt t="100504" x="4408488" y="4895850"/>
          <p14:tracePt t="100511" x="4408488" y="4903788"/>
          <p14:tracePt t="100519" x="4408488" y="4919663"/>
          <p14:tracePt t="100543" x="4408488" y="4927600"/>
          <p14:tracePt t="100551" x="4416425" y="4935538"/>
          <p14:tracePt t="100560" x="4432300" y="4935538"/>
          <p14:tracePt t="100567" x="4448175" y="4951413"/>
          <p14:tracePt t="100576" x="4464050" y="4951413"/>
          <p14:tracePt t="100583" x="4479925" y="4976813"/>
          <p14:tracePt t="100592" x="4503738" y="4976813"/>
          <p14:tracePt t="100599" x="4519613" y="4984750"/>
          <p14:tracePt t="100607" x="4551363" y="4992688"/>
          <p14:tracePt t="100615" x="4576763" y="5008563"/>
          <p14:tracePt t="100623" x="4616450" y="5016500"/>
          <p14:tracePt t="100631" x="4648200" y="5032375"/>
          <p14:tracePt t="100639" x="4664075" y="5032375"/>
          <p14:tracePt t="100647" x="4672013" y="5032375"/>
          <p14:tracePt t="100655" x="4679950" y="5048250"/>
          <p14:tracePt t="100663" x="4703763" y="5048250"/>
          <p14:tracePt t="100671" x="4711700" y="5048250"/>
          <p14:tracePt t="100679" x="4719638" y="5056188"/>
          <p14:tracePt t="100687" x="4727575" y="5056188"/>
          <p14:tracePt t="100695" x="4743450" y="5056188"/>
          <p14:tracePt t="100703" x="4759325" y="5072063"/>
          <p14:tracePt t="100711" x="4767263" y="5072063"/>
          <p14:tracePt t="100719" x="4799013" y="5072063"/>
          <p14:tracePt t="100728" x="4822825" y="5072063"/>
          <p14:tracePt t="100735" x="4854575" y="5072063"/>
          <p14:tracePt t="100743" x="4886325" y="5072063"/>
          <p14:tracePt t="100751" x="4902200" y="5072063"/>
          <p14:tracePt t="100761" x="4933950" y="5072063"/>
          <p14:tracePt t="100767" x="4991100" y="5072063"/>
          <p14:tracePt t="100775" x="5038725" y="5064125"/>
          <p14:tracePt t="100783" x="5070475" y="5056188"/>
          <p14:tracePt t="100793" x="5118100" y="5032375"/>
          <p14:tracePt t="100799" x="5141913" y="5016500"/>
          <p14:tracePt t="100807" x="5173663" y="5008563"/>
          <p14:tracePt t="100815" x="5181600" y="4992688"/>
          <p14:tracePt t="100825" x="5213350" y="4967288"/>
          <p14:tracePt t="100831" x="5221288" y="4951413"/>
          <p14:tracePt t="100839" x="5237163" y="4943475"/>
          <p14:tracePt t="100847" x="5253038" y="4927600"/>
          <p14:tracePt t="100863" x="5253038" y="4911725"/>
          <p14:tracePt t="100871" x="5268913" y="4887913"/>
          <p14:tracePt t="100879" x="5268913" y="4879975"/>
          <p14:tracePt t="100889" x="5268913" y="4856163"/>
          <p14:tracePt t="100895" x="5268913" y="4848225"/>
          <p14:tracePt t="100903" x="5268913" y="4832350"/>
          <p14:tracePt t="100911" x="5268913" y="4816475"/>
          <p14:tracePt t="100920" x="5268913" y="4808538"/>
          <p14:tracePt t="100927" x="5268913" y="4792663"/>
          <p14:tracePt t="100935" x="5268913" y="4776788"/>
          <p14:tracePt t="100959" x="5237163" y="4752975"/>
          <p14:tracePt t="100967" x="5213350" y="4737100"/>
          <p14:tracePt t="100976" x="5197475" y="4729163"/>
          <p14:tracePt t="100983" x="5189538" y="4729163"/>
          <p14:tracePt t="100992" x="5157788" y="4697413"/>
          <p14:tracePt t="100999" x="5126038" y="4697413"/>
          <p14:tracePt t="101007" x="5102225" y="4689475"/>
          <p14:tracePt t="101015" x="5078413" y="4673600"/>
          <p14:tracePt t="101023" x="5054600" y="4657725"/>
          <p14:tracePt t="101031" x="5022850" y="4649788"/>
          <p14:tracePt t="101039" x="5006975" y="4649788"/>
          <p14:tracePt t="101047" x="4991100" y="4649788"/>
          <p14:tracePt t="101055" x="4967288" y="4649788"/>
          <p14:tracePt t="101063" x="4943475" y="4649788"/>
          <p14:tracePt t="101071" x="4926013" y="4649788"/>
          <p14:tracePt t="101079" x="4902200" y="4649788"/>
          <p14:tracePt t="101087" x="4878388" y="4649788"/>
          <p14:tracePt t="101095" x="4846638" y="4649788"/>
          <p14:tracePt t="101103" x="4814888" y="4649788"/>
          <p14:tracePt t="101111" x="4791075" y="4649788"/>
          <p14:tracePt t="101119" x="4759325" y="4649788"/>
          <p14:tracePt t="101127" x="4727575" y="4649788"/>
          <p14:tracePt t="101135" x="4695825" y="4649788"/>
          <p14:tracePt t="101143" x="4656138" y="4657725"/>
          <p14:tracePt t="101151" x="4624388" y="4657725"/>
          <p14:tracePt t="101159" x="4592638" y="4665663"/>
          <p14:tracePt t="101167" x="4567238" y="4665663"/>
          <p14:tracePt t="101176" x="4535488" y="4673600"/>
          <p14:tracePt t="101184" x="4503738" y="4681538"/>
          <p14:tracePt t="101191" x="4495800" y="4681538"/>
          <p14:tracePt t="101199" x="4479925" y="4689475"/>
          <p14:tracePt t="101207" x="4456113" y="4705350"/>
          <p14:tracePt t="101216" x="4448175" y="4713288"/>
          <p14:tracePt t="101223" x="4432300" y="4713288"/>
          <p14:tracePt t="101231" x="4416425" y="4737100"/>
          <p14:tracePt t="101239" x="4408488" y="4737100"/>
          <p14:tracePt t="101247" x="4400550" y="4745038"/>
          <p14:tracePt t="101255" x="4392613" y="4760913"/>
          <p14:tracePt t="101271" x="4392613" y="4768850"/>
          <p14:tracePt t="101280" x="4384675" y="4800600"/>
          <p14:tracePt t="101287" x="4384675" y="4808538"/>
          <p14:tracePt t="101295" x="4376738" y="4832350"/>
          <p14:tracePt t="101313" x="4376738" y="4856163"/>
          <p14:tracePt t="101319" x="4376738" y="4864100"/>
          <p14:tracePt t="101327" x="4376738" y="4887913"/>
          <p14:tracePt t="101335" x="4376738" y="4895850"/>
          <p14:tracePt t="101344" x="4376738" y="4911725"/>
          <p14:tracePt t="101359" x="4376738" y="4927600"/>
          <p14:tracePt t="101377" x="4376738" y="4943475"/>
          <p14:tracePt t="101383" x="4384675" y="4959350"/>
          <p14:tracePt t="101392" x="4392613" y="4967288"/>
          <p14:tracePt t="101399" x="4416425" y="4992688"/>
          <p14:tracePt t="101409" x="4456113" y="5024438"/>
          <p14:tracePt t="101415" x="4479925" y="5056188"/>
          <p14:tracePt t="101423" x="4511675" y="5072063"/>
          <p14:tracePt t="101431" x="4551363" y="5095875"/>
          <p14:tracePt t="101442" x="4592638" y="5119688"/>
          <p14:tracePt t="101447" x="4608513" y="5127625"/>
          <p14:tracePt t="101455" x="4624388" y="5135563"/>
          <p14:tracePt t="101471" x="4632325" y="5143500"/>
          <p14:tracePt t="101505" x="4640263" y="5143500"/>
          <p14:tracePt t="101511" x="4648200" y="5143500"/>
          <p14:tracePt t="101519" x="4664075" y="5143500"/>
          <p14:tracePt t="101527" x="4687888" y="5143500"/>
          <p14:tracePt t="101535" x="4719638" y="5143500"/>
          <p14:tracePt t="101543" x="4743450" y="5143500"/>
          <p14:tracePt t="101551" x="4783138" y="5143500"/>
          <p14:tracePt t="101559" x="4822825" y="5143500"/>
          <p14:tracePt t="101567" x="4854575" y="5143500"/>
          <p14:tracePt t="101576" x="4886325" y="5143500"/>
          <p14:tracePt t="101583" x="4902200" y="5143500"/>
          <p14:tracePt t="101591" x="4926013" y="5143500"/>
          <p14:tracePt t="101599" x="4959350" y="5143500"/>
          <p14:tracePt t="101608" x="4983163" y="5135563"/>
          <p14:tracePt t="101615" x="5006975" y="5127625"/>
          <p14:tracePt t="101623" x="5022850" y="5119688"/>
          <p14:tracePt t="101631" x="5038725" y="5103813"/>
          <p14:tracePt t="101639" x="5054600" y="5095875"/>
          <p14:tracePt t="101647" x="5070475" y="5080000"/>
          <p14:tracePt t="101663" x="5078413" y="5080000"/>
          <p14:tracePt t="101671" x="5086350" y="5072063"/>
          <p14:tracePt t="101679" x="5094288" y="5064125"/>
          <p14:tracePt t="101695" x="5094288" y="5056188"/>
          <p14:tracePt t="101711" x="5102225" y="5032375"/>
          <p14:tracePt t="101719" x="5110163" y="5032375"/>
          <p14:tracePt t="101727" x="5110163" y="5024438"/>
          <p14:tracePt t="101737" x="5110163" y="5016500"/>
          <p14:tracePt t="101743" x="5110163" y="5008563"/>
          <p14:tracePt t="101759" x="5110163" y="4976813"/>
          <p14:tracePt t="101768" x="5110163" y="4959350"/>
          <p14:tracePt t="101775" x="5110163" y="4935538"/>
          <p14:tracePt t="101783" x="5110163" y="4919663"/>
          <p14:tracePt t="101791" x="5110163" y="4911725"/>
          <p14:tracePt t="101800" x="5110163" y="4887913"/>
          <p14:tracePt t="101808" x="5110163" y="4879975"/>
          <p14:tracePt t="101823" x="5110163" y="4872038"/>
          <p14:tracePt t="101832" x="5110163" y="4864100"/>
          <p14:tracePt t="101839" x="5110163" y="4856163"/>
          <p14:tracePt t="102247" x="5118100" y="4856163"/>
          <p14:tracePt t="102255" x="5141913" y="4856163"/>
          <p14:tracePt t="102271" x="5149850" y="4856163"/>
          <p14:tracePt t="102279" x="5165725" y="4856163"/>
          <p14:tracePt t="102287" x="5189538" y="4856163"/>
          <p14:tracePt t="102295" x="5213350" y="4856163"/>
          <p14:tracePt t="102303" x="5237163" y="4856163"/>
          <p14:tracePt t="102311" x="5268913" y="4856163"/>
          <p14:tracePt t="102320" x="5284788" y="4856163"/>
          <p14:tracePt t="102327" x="5300663" y="4840288"/>
          <p14:tracePt t="102335" x="5334000" y="4840288"/>
          <p14:tracePt t="102343" x="5341938" y="4840288"/>
          <p14:tracePt t="102351" x="5381625" y="4816475"/>
          <p14:tracePt t="102359" x="5397500" y="4816475"/>
          <p14:tracePt t="102367" x="5421313" y="4800600"/>
          <p14:tracePt t="102375" x="5453063" y="4800600"/>
          <p14:tracePt t="102385" x="5492750" y="4784725"/>
          <p14:tracePt t="102392" x="5492750" y="4776788"/>
          <p14:tracePt t="102399" x="5508625" y="4776788"/>
          <p14:tracePt t="102408" x="5516563" y="4768850"/>
          <p14:tracePt t="102417" x="5524500" y="4768850"/>
          <p14:tracePt t="102423" x="5532438" y="4768850"/>
          <p14:tracePt t="102431" x="5540375" y="4752975"/>
          <p14:tracePt t="102439" x="5548313" y="4752975"/>
          <p14:tracePt t="102448" x="5556250" y="4745038"/>
          <p14:tracePt t="102455" x="5564188" y="4745038"/>
          <p14:tracePt t="102507" x="5572125" y="4729163"/>
          <p14:tracePt t="102514" x="5580063" y="4729163"/>
          <p14:tracePt t="102523" x="5588000" y="4729163"/>
          <p14:tracePt t="102547" x="5595938" y="4721225"/>
          <p14:tracePt t="102555" x="5595938" y="4713288"/>
          <p14:tracePt t="102595" x="5611813" y="4705350"/>
          <p14:tracePt t="102627" x="5611813" y="4697413"/>
          <p14:tracePt t="102740" x="5611813" y="4689475"/>
          <p14:tracePt t="102747" x="5611813" y="4681538"/>
          <p14:tracePt t="102755" x="5619750" y="4665663"/>
          <p14:tracePt t="102773" x="5619750" y="4657725"/>
          <p14:tracePt t="102779" x="5619750" y="4649788"/>
          <p14:tracePt t="102787" x="5619750" y="4641850"/>
          <p14:tracePt t="102805" x="5619750" y="4633913"/>
          <p14:tracePt t="102811" x="5619750" y="4624388"/>
          <p14:tracePt t="102851" x="5619750" y="4616450"/>
          <p14:tracePt t="102859" x="5619750" y="4600575"/>
          <p14:tracePt t="102867" x="5619750" y="4592638"/>
          <p14:tracePt t="102875" x="5619750" y="4576763"/>
          <p14:tracePt t="102883" x="5619750" y="4560888"/>
          <p14:tracePt t="102892" x="5619750" y="4552950"/>
          <p14:tracePt t="102899" x="5619750" y="4529138"/>
          <p14:tracePt t="102907" x="5619750" y="4513263"/>
          <p14:tracePt t="102915" x="5619750" y="4497388"/>
          <p14:tracePt t="102923" x="5619750" y="4465638"/>
          <p14:tracePt t="102931" x="5619750" y="4449763"/>
          <p14:tracePt t="102939" x="5619750" y="4410075"/>
          <p14:tracePt t="102947" x="5619750" y="4386263"/>
          <p14:tracePt t="102955" x="5619750" y="4354513"/>
          <p14:tracePt t="102975" x="5619750" y="4291013"/>
          <p14:tracePt t="102979" x="5619750" y="4273550"/>
          <p14:tracePt t="102987" x="5619750" y="4249738"/>
          <p14:tracePt t="102995" x="5619750" y="4233863"/>
          <p14:tracePt t="103003" x="5619750" y="4217988"/>
          <p14:tracePt t="103011" x="5619750" y="4210050"/>
          <p14:tracePt t="103020" x="5619750" y="4202113"/>
          <p14:tracePt t="103027" x="5619750" y="4186238"/>
          <p14:tracePt t="103035" x="5619750" y="4178300"/>
          <p14:tracePt t="103075" x="5619750" y="4170363"/>
          <p14:tracePt t="103083" x="5619750" y="4154488"/>
          <p14:tracePt t="103091" x="5619750" y="4146550"/>
          <p14:tracePt t="103099" x="5619750" y="4130675"/>
          <p14:tracePt t="103108" x="5619750" y="4122738"/>
          <p14:tracePt t="103115" x="5619750" y="4098925"/>
          <p14:tracePt t="103123" x="5619750" y="4083050"/>
          <p14:tracePt t="103131" x="5619750" y="4067175"/>
          <p14:tracePt t="103139" x="5619750" y="4059238"/>
          <p14:tracePt t="103147" x="5635625" y="4019550"/>
          <p14:tracePt t="103155" x="5635625" y="4011613"/>
          <p14:tracePt t="103163" x="5635625" y="3987800"/>
          <p14:tracePt t="103171" x="5635625" y="3963988"/>
          <p14:tracePt t="103179" x="5635625" y="3956050"/>
          <p14:tracePt t="103186" x="5635625" y="3930650"/>
          <p14:tracePt t="103195" x="5643563" y="3922713"/>
          <p14:tracePt t="103203" x="5643563" y="3906838"/>
          <p14:tracePt t="103211" x="5643563" y="3898900"/>
          <p14:tracePt t="103219" x="5643563" y="3875088"/>
          <p14:tracePt t="103228" x="5643563" y="3851275"/>
          <p14:tracePt t="103235" x="5643563" y="3827463"/>
          <p14:tracePt t="103243" x="5643563" y="3819525"/>
          <p14:tracePt t="103251" x="5643563" y="3795713"/>
          <p14:tracePt t="103260" x="5643563" y="3771900"/>
          <p14:tracePt t="103267" x="5643563" y="3756025"/>
          <p14:tracePt t="103275" x="5643563" y="3732213"/>
          <p14:tracePt t="103283" x="5643563" y="3724275"/>
          <p14:tracePt t="103292" x="5643563" y="3708400"/>
          <p14:tracePt t="103299" x="5643563" y="3692525"/>
          <p14:tracePt t="103308" x="5643563" y="3668713"/>
          <p14:tracePt t="103325" x="5643563" y="3652838"/>
          <p14:tracePt t="103331" x="5643563" y="3644900"/>
          <p14:tracePt t="103339" x="5643563" y="3629025"/>
          <p14:tracePt t="103347" x="5643563" y="3595688"/>
          <p14:tracePt t="103356" x="5643563" y="3579813"/>
          <p14:tracePt t="103363" x="5643563" y="3571875"/>
          <p14:tracePt t="103371" x="5643563" y="3556000"/>
          <p14:tracePt t="103379" x="5643563" y="3548063"/>
          <p14:tracePt t="103387" x="5643563" y="3524250"/>
          <p14:tracePt t="103395" x="5643563" y="3516313"/>
          <p14:tracePt t="103411" x="5643563" y="3508375"/>
          <p14:tracePt t="103427" x="5643563" y="3500438"/>
          <p14:tracePt t="103435" x="5643563" y="3484563"/>
          <p14:tracePt t="103443" x="5643563" y="3476625"/>
          <p14:tracePt t="103451" x="5643563" y="3468688"/>
          <p14:tracePt t="103459" x="5643563" y="3460750"/>
          <p14:tracePt t="103467" x="5643563" y="3452813"/>
          <p14:tracePt t="103475" x="5643563" y="3429000"/>
          <p14:tracePt t="103491" x="5643563" y="3421063"/>
          <p14:tracePt t="103523" x="5643563" y="3413125"/>
          <p14:tracePt t="103531" x="5643563" y="3405188"/>
          <p14:tracePt t="103539" x="5643563" y="3397250"/>
          <p14:tracePt t="103547" x="5643563" y="3389313"/>
          <p14:tracePt t="103555" x="5643563" y="3381375"/>
          <p14:tracePt t="103563" x="5643563" y="3373438"/>
          <p14:tracePt t="103579" x="5643563" y="3357563"/>
          <p14:tracePt t="103587" x="5643563" y="3349625"/>
          <p14:tracePt t="103611" x="5643563" y="3333750"/>
          <p14:tracePt t="103619" x="5643563" y="3325813"/>
          <p14:tracePt t="103635" x="5635625" y="3317875"/>
          <p14:tracePt t="103643" x="5635625" y="3309938"/>
          <p14:tracePt t="103651" x="5635625" y="3302000"/>
          <p14:tracePt t="103659" x="5635625" y="3294063"/>
          <p14:tracePt t="103667" x="5627688" y="3286125"/>
          <p14:tracePt t="103675" x="5619750" y="3286125"/>
          <p14:tracePt t="103683" x="5619750" y="3270250"/>
          <p14:tracePt t="103691" x="5619750" y="3252788"/>
          <p14:tracePt t="103708" x="5611813" y="3236913"/>
          <p14:tracePt t="103716" x="5611813" y="3221038"/>
          <p14:tracePt t="103731" x="5603875" y="3197225"/>
          <p14:tracePt t="103739" x="5603875" y="3189288"/>
          <p14:tracePt t="103748" x="5588000" y="3165475"/>
          <p14:tracePt t="103755" x="5580063" y="3149600"/>
          <p14:tracePt t="103763" x="5580063" y="3117850"/>
          <p14:tracePt t="103771" x="5580063" y="3101975"/>
          <p14:tracePt t="103780" x="5580063" y="3086100"/>
          <p14:tracePt t="103787" x="5572125" y="3062288"/>
          <p14:tracePt t="103795" x="5556250" y="3030538"/>
          <p14:tracePt t="103803" x="5556250" y="3022600"/>
          <p14:tracePt t="103813" x="5540375" y="2982913"/>
          <p14:tracePt t="103819" x="5540375" y="2974975"/>
          <p14:tracePt t="103827" x="5532438" y="2951163"/>
          <p14:tracePt t="103835" x="5524500" y="2943225"/>
          <p14:tracePt t="103845" x="5524500" y="2935288"/>
          <p14:tracePt t="103851" x="5524500" y="2927350"/>
          <p14:tracePt t="103860" x="5524500" y="2909888"/>
          <p14:tracePt t="103867" x="5516563" y="2894013"/>
          <p14:tracePt t="103877" x="5508625" y="2878138"/>
          <p14:tracePt t="103883" x="5508625" y="2870200"/>
          <p14:tracePt t="103892" x="5500688" y="2846388"/>
          <p14:tracePt t="103899" x="5492750" y="2838450"/>
          <p14:tracePt t="103908" x="5492750" y="2822575"/>
          <p14:tracePt t="103915" x="5492750" y="2814638"/>
          <p14:tracePt t="103924" x="5484813" y="2782888"/>
          <p14:tracePt t="103931" x="5484813" y="2774950"/>
          <p14:tracePt t="103947" x="5484813" y="2767013"/>
          <p14:tracePt t="103955" x="5476875" y="2759075"/>
          <p14:tracePt t="103976" x="5476875" y="2751138"/>
          <p14:tracePt t="103987" x="5476875" y="2735263"/>
          <p14:tracePt t="103995" x="5476875" y="2727325"/>
          <p14:tracePt t="104019" x="5476875" y="2719388"/>
          <p14:tracePt t="104115" x="5476875" y="2703513"/>
          <p14:tracePt t="104123" x="5476875" y="2695575"/>
          <p14:tracePt t="104131" x="5476875" y="2687638"/>
          <p14:tracePt t="104147" x="5476875" y="2679700"/>
          <p14:tracePt t="104163" x="5476875" y="2663825"/>
          <p14:tracePt t="104179" x="5476875" y="2655888"/>
          <p14:tracePt t="104187" x="5476875" y="2647950"/>
          <p14:tracePt t="104195" x="5476875" y="2640013"/>
          <p14:tracePt t="104211" x="5476875" y="2632075"/>
          <p14:tracePt t="104219" x="5476875" y="2624138"/>
          <p14:tracePt t="104227" x="5476875" y="2616200"/>
          <p14:tracePt t="104275" x="5476875" y="2608263"/>
          <p14:tracePt t="104291" x="5476875" y="2592388"/>
          <p14:tracePt t="104307" x="5476875" y="2584450"/>
          <p14:tracePt t="104315" x="5476875" y="2576513"/>
          <p14:tracePt t="104323" x="5476875" y="2566988"/>
          <p14:tracePt t="104340" x="5476875" y="2559050"/>
          <p14:tracePt t="104355" x="5476875" y="2551113"/>
          <p14:tracePt t="104371" x="5476875" y="2543175"/>
          <p14:tracePt t="104675" x="5468938" y="2543175"/>
          <p14:tracePt t="104683" x="5461000" y="2543175"/>
          <p14:tracePt t="104699" x="5453063" y="2543175"/>
          <p14:tracePt t="104707" x="5437188" y="2543175"/>
          <p14:tracePt t="104724" x="5429250" y="2543175"/>
          <p14:tracePt t="104731" x="5405438" y="2543175"/>
          <p14:tracePt t="104740" x="5381625" y="2543175"/>
          <p14:tracePt t="104747" x="5365750" y="2543175"/>
          <p14:tracePt t="104755" x="5341938" y="2543175"/>
          <p14:tracePt t="104763" x="5318125" y="2551113"/>
          <p14:tracePt t="104771" x="5310188" y="2551113"/>
          <p14:tracePt t="104779" x="5300663" y="2551113"/>
          <p14:tracePt t="104787" x="5300663" y="2559050"/>
          <p14:tracePt t="104803" x="5292725" y="2559050"/>
          <p14:tracePt t="104899" x="5300663" y="2584450"/>
          <p14:tracePt t="104907" x="5310188" y="2584450"/>
          <p14:tracePt t="104947" x="5326063" y="2584450"/>
          <p14:tracePt t="104955" x="5334000" y="2584450"/>
          <p14:tracePt t="104971" x="5357813" y="2584450"/>
          <p14:tracePt t="104979" x="5373688" y="2584450"/>
          <p14:tracePt t="104987" x="5413375" y="2592388"/>
          <p14:tracePt t="104995" x="5453063" y="2592388"/>
          <p14:tracePt t="105003" x="5484813" y="2592388"/>
          <p14:tracePt t="105011" x="5508625" y="2592388"/>
          <p14:tracePt t="105019" x="5540375" y="2592388"/>
          <p14:tracePt t="105027" x="5572125" y="2592388"/>
          <p14:tracePt t="105043" x="5588000" y="2592388"/>
          <p14:tracePt t="105171" x="5580063" y="2592388"/>
          <p14:tracePt t="105187" x="5556250" y="2592388"/>
          <p14:tracePt t="105195" x="5524500" y="2592388"/>
          <p14:tracePt t="105203" x="5508625" y="2592388"/>
          <p14:tracePt t="105211" x="5476875" y="2592388"/>
          <p14:tracePt t="105219" x="5453063" y="2592388"/>
          <p14:tracePt t="105227" x="5421313" y="2592388"/>
          <p14:tracePt t="105235" x="5373688" y="2592388"/>
          <p14:tracePt t="105243" x="5334000" y="2592388"/>
          <p14:tracePt t="105251" x="5292725" y="2592388"/>
          <p14:tracePt t="105259" x="5245100" y="2592388"/>
          <p14:tracePt t="105267" x="5205413" y="2592388"/>
          <p14:tracePt t="105275" x="5157788" y="2592388"/>
          <p14:tracePt t="105283" x="5118100" y="2592388"/>
          <p14:tracePt t="105291" x="5086350" y="2592388"/>
          <p14:tracePt t="105299" x="5054600" y="2592388"/>
          <p14:tracePt t="105307" x="5022850" y="2592388"/>
          <p14:tracePt t="105315" x="5006975" y="2592388"/>
          <p14:tracePt t="105323" x="4999038" y="2592388"/>
          <p14:tracePt t="105331" x="4991100" y="2592388"/>
          <p14:tracePt t="105342" x="4975225" y="2592388"/>
          <p14:tracePt t="105347" x="4959350" y="2592388"/>
          <p14:tracePt t="105355" x="4943475" y="2592388"/>
          <p14:tracePt t="105373" x="4918075" y="2592388"/>
          <p14:tracePt t="105379" x="4910138" y="2592388"/>
          <p14:tracePt t="105387" x="4878388" y="2592388"/>
          <p14:tracePt t="105395" x="4862513" y="2592388"/>
          <p14:tracePt t="105405" x="4854575" y="2592388"/>
          <p14:tracePt t="105411" x="4846638" y="2592388"/>
          <p14:tracePt t="105419" x="4838700" y="2592388"/>
          <p14:tracePt t="105427" x="4830763" y="2592388"/>
          <p14:tracePt t="105437" x="4822825" y="2592388"/>
          <p14:tracePt t="105443" x="4814888" y="2592388"/>
          <p14:tracePt t="105451" x="4806950" y="2592388"/>
          <p14:tracePt t="105459" x="4791075" y="2592388"/>
          <p14:tracePt t="105469" x="4783138" y="2592388"/>
          <p14:tracePt t="105475" x="4767263" y="2592388"/>
          <p14:tracePt t="105491" x="4759325" y="2592388"/>
          <p14:tracePt t="105511" x="4743450" y="2592388"/>
          <p14:tracePt t="105519" x="4727575" y="2592388"/>
          <p14:tracePt t="105527" x="4711700" y="2592388"/>
          <p14:tracePt t="105535" x="4703763" y="2592388"/>
          <p14:tracePt t="105543" x="4695825" y="2592388"/>
          <p14:tracePt t="105551" x="4679950" y="2592388"/>
          <p14:tracePt t="105655" x="4695825" y="2592388"/>
          <p14:tracePt t="105671" x="4703763" y="2592388"/>
          <p14:tracePt t="105679" x="4711700" y="2592388"/>
          <p14:tracePt t="105687" x="4719638" y="2592388"/>
          <p14:tracePt t="105697" x="4727575" y="2592388"/>
          <p14:tracePt t="105703" x="4735513" y="2592388"/>
          <p14:tracePt t="105711" x="4759325" y="2592388"/>
          <p14:tracePt t="105719" x="4767263" y="2592388"/>
          <p14:tracePt t="105728" x="4791075" y="2592388"/>
          <p14:tracePt t="105735" x="4806950" y="2592388"/>
          <p14:tracePt t="105743" x="4822825" y="2592388"/>
          <p14:tracePt t="105751" x="4846638" y="2592388"/>
          <p14:tracePt t="105759" x="4862513" y="2592388"/>
          <p14:tracePt t="105767" x="4894263" y="2592388"/>
          <p14:tracePt t="105775" x="4910138" y="2592388"/>
          <p14:tracePt t="105783" x="4943475" y="2592388"/>
          <p14:tracePt t="105791" x="4959350" y="2592388"/>
          <p14:tracePt t="105799" x="4975225" y="2592388"/>
          <p14:tracePt t="105807" x="4991100" y="2592388"/>
          <p14:tracePt t="105815" x="5006975" y="2592388"/>
          <p14:tracePt t="105825" x="5030788" y="2592388"/>
          <p14:tracePt t="105831" x="5062538" y="2592388"/>
          <p14:tracePt t="105840" x="5102225" y="2592388"/>
          <p14:tracePt t="105847" x="5141913" y="2592388"/>
          <p14:tracePt t="105855" x="5181600" y="2592388"/>
          <p14:tracePt t="105863" x="5213350" y="2592388"/>
          <p14:tracePt t="105871" x="5229225" y="2592388"/>
          <p14:tracePt t="105879" x="5245100" y="2592388"/>
          <p14:tracePt t="105887" x="5253038" y="2592388"/>
          <p14:tracePt t="105975" x="5268913" y="2592388"/>
          <p14:tracePt t="105983" x="5276850" y="2592388"/>
          <p14:tracePt t="105999" x="5284788" y="2592388"/>
          <p14:tracePt t="106007" x="5292725" y="2592388"/>
          <p14:tracePt t="106015" x="5300663" y="2592388"/>
          <p14:tracePt t="106023" x="5318125" y="2592388"/>
          <p14:tracePt t="106040" x="5334000" y="2592388"/>
          <p14:tracePt t="106047" x="5341938" y="2592388"/>
          <p14:tracePt t="108055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Electronic Vaporizer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37760"/>
            <a:ext cx="4951569" cy="30550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5190" y="1600200"/>
            <a:ext cx="5327440" cy="28425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3878" y="4485952"/>
            <a:ext cx="2555692" cy="207324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4D5D1BF-4062-48F5-881B-D4FD956524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41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86"/>
    </mc:Choice>
    <mc:Fallback xmlns="">
      <p:transition spd="slow" advTm="58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728" x="5508625" y="4241800"/>
          <p14:tracePt t="7742" x="5500688" y="4225925"/>
          <p14:tracePt t="7748" x="5500688" y="4202113"/>
          <p14:tracePt t="7756" x="5484813" y="4162425"/>
          <p14:tracePt t="7764" x="5484813" y="4130675"/>
          <p14:tracePt t="7775" x="5468938" y="4090988"/>
          <p14:tracePt t="7780" x="5468938" y="4067175"/>
          <p14:tracePt t="7788" x="5468938" y="4035425"/>
          <p14:tracePt t="7796" x="5468938" y="3995738"/>
          <p14:tracePt t="7806" x="5468938" y="3971925"/>
          <p14:tracePt t="7812" x="5468938" y="3938588"/>
          <p14:tracePt t="7820" x="5468938" y="3906838"/>
          <p14:tracePt t="7828" x="5468938" y="3883025"/>
          <p14:tracePt t="7838" x="5468938" y="3851275"/>
          <p14:tracePt t="7844" x="5468938" y="3835400"/>
          <p14:tracePt t="7852" x="5468938" y="3795713"/>
          <p14:tracePt t="7860" x="5468938" y="3756025"/>
          <p14:tracePt t="7869" x="5468938" y="3732213"/>
          <p14:tracePt t="7876" x="5468938" y="3692525"/>
          <p14:tracePt t="7884" x="5468938" y="3644900"/>
          <p14:tracePt t="7892" x="5468938" y="3621088"/>
          <p14:tracePt t="7901" x="5468938" y="3571875"/>
          <p14:tracePt t="7909" x="5461000" y="3500438"/>
          <p14:tracePt t="7916" x="5453063" y="3405188"/>
          <p14:tracePt t="7925" x="5445125" y="3309938"/>
          <p14:tracePt t="7934" x="5437188" y="3221038"/>
          <p14:tracePt t="7940" x="5437188" y="3149600"/>
          <p14:tracePt t="7948" x="5437188" y="3070225"/>
          <p14:tracePt t="7960" x="5429250" y="3006725"/>
          <p14:tracePt t="7964" x="5429250" y="2943225"/>
          <p14:tracePt t="7972" x="5429250" y="2901950"/>
          <p14:tracePt t="7980" x="5429250" y="2854325"/>
          <p14:tracePt t="7988" x="5429250" y="2814638"/>
          <p14:tracePt t="7996" x="5429250" y="2782888"/>
          <p14:tracePt t="8004" x="5429250" y="2751138"/>
          <p14:tracePt t="8012" x="5429250" y="2727325"/>
          <p14:tracePt t="8020" x="5429250" y="2695575"/>
          <p14:tracePt t="8028" x="5429250" y="2671763"/>
          <p14:tracePt t="8036" x="5429250" y="2647950"/>
          <p14:tracePt t="8044" x="5421313" y="2624138"/>
          <p14:tracePt t="8052" x="5421313" y="2600325"/>
          <p14:tracePt t="8060" x="5421313" y="2566988"/>
          <p14:tracePt t="8068" x="5421313" y="2543175"/>
          <p14:tracePt t="8076" x="5421313" y="2519363"/>
          <p14:tracePt t="8084" x="5421313" y="2495550"/>
          <p14:tracePt t="8092" x="5421313" y="2471738"/>
          <p14:tracePt t="8100" x="5421313" y="2447925"/>
          <p14:tracePt t="8109" x="5421313" y="2439988"/>
          <p14:tracePt t="8116" x="5421313" y="2432050"/>
          <p14:tracePt t="8125" x="5421313" y="2416175"/>
          <p14:tracePt t="8132" x="5413375" y="2392363"/>
          <p14:tracePt t="8148" x="5413375" y="2384425"/>
          <p14:tracePt t="8164" x="5405438" y="2360613"/>
          <p14:tracePt t="8180" x="5405438" y="2352675"/>
          <p14:tracePt t="8236" x="5405438" y="2344738"/>
          <p14:tracePt t="8256" x="5389563" y="2344738"/>
          <p14:tracePt t="8288" x="5365750" y="2344738"/>
          <p14:tracePt t="8304" x="5349875" y="2344738"/>
          <p14:tracePt t="8312" x="5318125" y="2344738"/>
          <p14:tracePt t="8320" x="5284788" y="2344738"/>
          <p14:tracePt t="8328" x="5260975" y="2344738"/>
          <p14:tracePt t="8336" x="5221288" y="2336800"/>
          <p14:tracePt t="8344" x="5197475" y="2336800"/>
          <p14:tracePt t="8352" x="5157788" y="2328863"/>
          <p14:tracePt t="8360" x="5102225" y="2312988"/>
          <p14:tracePt t="8368" x="5054600" y="2297113"/>
          <p14:tracePt t="8376" x="5014913" y="2281238"/>
          <p14:tracePt t="8384" x="5006975" y="2273300"/>
          <p14:tracePt t="8393" x="4999038" y="2273300"/>
          <p14:tracePt t="8400" x="4991100" y="2273300"/>
          <p14:tracePt t="8416" x="4967288" y="2273300"/>
          <p14:tracePt t="8425" x="4959350" y="2273300"/>
          <p14:tracePt t="8432" x="4933950" y="2265363"/>
          <p14:tracePt t="8440" x="4910138" y="2265363"/>
          <p14:tracePt t="8448" x="4886325" y="2265363"/>
          <p14:tracePt t="8456" x="4854575" y="2257425"/>
          <p14:tracePt t="8464" x="4814888" y="2249488"/>
          <p14:tracePt t="8472" x="4783138" y="2233613"/>
          <p14:tracePt t="8480" x="4743450" y="2233613"/>
          <p14:tracePt t="8489" x="4719638" y="2216150"/>
          <p14:tracePt t="8496" x="4695825" y="2200275"/>
          <p14:tracePt t="8504" x="4687888" y="2200275"/>
          <p14:tracePt t="8512" x="4672013" y="2200275"/>
          <p14:tracePt t="8520" x="4672013" y="2192338"/>
          <p14:tracePt t="8528" x="4664075" y="2184400"/>
          <p14:tracePt t="8536" x="4656138" y="2176463"/>
          <p14:tracePt t="8560" x="4648200" y="2176463"/>
          <p14:tracePt t="8713" x="4656138" y="2176463"/>
          <p14:tracePt t="8720" x="4664075" y="2184400"/>
          <p14:tracePt t="8728" x="4679950" y="2184400"/>
          <p14:tracePt t="8736" x="4687888" y="2192338"/>
          <p14:tracePt t="8744" x="4711700" y="2200275"/>
          <p14:tracePt t="8752" x="4727575" y="2200275"/>
          <p14:tracePt t="8760" x="4751388" y="2208213"/>
          <p14:tracePt t="8768" x="4783138" y="2216150"/>
          <p14:tracePt t="8776" x="4806950" y="2216150"/>
          <p14:tracePt t="8784" x="4822825" y="2216150"/>
          <p14:tracePt t="8792" x="4862513" y="2233613"/>
          <p14:tracePt t="8800" x="4894263" y="2233613"/>
          <p14:tracePt t="8809" x="4933950" y="2249488"/>
          <p14:tracePt t="8816" x="4975225" y="2249488"/>
          <p14:tracePt t="8825" x="4991100" y="2249488"/>
          <p14:tracePt t="8832" x="5022850" y="2249488"/>
          <p14:tracePt t="8840" x="5062538" y="2257425"/>
          <p14:tracePt t="8848" x="5094288" y="2257425"/>
          <p14:tracePt t="8857" x="5141913" y="2257425"/>
          <p14:tracePt t="8864" x="5197475" y="2265363"/>
          <p14:tracePt t="8872" x="5253038" y="2265363"/>
          <p14:tracePt t="8880" x="5292725" y="2265363"/>
          <p14:tracePt t="8888" x="5341938" y="2273300"/>
          <p14:tracePt t="8896" x="5373688" y="2273300"/>
          <p14:tracePt t="8904" x="5413375" y="2273300"/>
          <p14:tracePt t="8912" x="5461000" y="2281238"/>
          <p14:tracePt t="8920" x="5516563" y="2289175"/>
          <p14:tracePt t="8928" x="5556250" y="2297113"/>
          <p14:tracePt t="8936" x="5611813" y="2297113"/>
          <p14:tracePt t="8944" x="5667375" y="2297113"/>
          <p14:tracePt t="8960" x="5795963" y="2312988"/>
          <p14:tracePt t="8968" x="5859463" y="2320925"/>
          <p14:tracePt t="8977" x="5915025" y="2320925"/>
          <p14:tracePt t="8984" x="5970588" y="2328863"/>
          <p14:tracePt t="8992" x="6026150" y="2328863"/>
          <p14:tracePt t="9000" x="6067425" y="2328863"/>
          <p14:tracePt t="9009" x="6115050" y="2328863"/>
          <p14:tracePt t="9016" x="6154738" y="2328863"/>
          <p14:tracePt t="9024" x="6194425" y="2328863"/>
          <p14:tracePt t="9032" x="6242050" y="2328863"/>
          <p14:tracePt t="9041" x="6281738" y="2328863"/>
          <p14:tracePt t="9048" x="6337300" y="2328863"/>
          <p14:tracePt t="9056" x="6392863" y="2328863"/>
          <p14:tracePt t="9064" x="6434138" y="2328863"/>
          <p14:tracePt t="9075" x="6489700" y="2328863"/>
          <p14:tracePt t="9080" x="6545263" y="2328863"/>
          <p14:tracePt t="9088" x="6584950" y="2328863"/>
          <p14:tracePt t="9096" x="6624638" y="2328863"/>
          <p14:tracePt t="9105" x="6664325" y="2328863"/>
          <p14:tracePt t="9112" x="6696075" y="2328863"/>
          <p14:tracePt t="9120" x="6735763" y="2328863"/>
          <p14:tracePt t="9128" x="6769100" y="2328863"/>
          <p14:tracePt t="9137" x="6800850" y="2328863"/>
          <p14:tracePt t="9144" x="6848475" y="2328863"/>
          <p14:tracePt t="9152" x="6888163" y="2328863"/>
          <p14:tracePt t="9160" x="6919913" y="2328863"/>
          <p14:tracePt t="9169" x="6967538" y="2328863"/>
          <p14:tracePt t="9176" x="7007225" y="2328863"/>
          <p14:tracePt t="9184" x="7062788" y="2328863"/>
          <p14:tracePt t="9192" x="7102475" y="2328863"/>
          <p14:tracePt t="9201" x="7151688" y="2328863"/>
          <p14:tracePt t="9209" x="7199313" y="2328863"/>
          <p14:tracePt t="9216" x="7246938" y="2328863"/>
          <p14:tracePt t="9224" x="7286625" y="2328863"/>
          <p14:tracePt t="9234" x="7334250" y="2328863"/>
          <p14:tracePt t="9241" x="7366000" y="2328863"/>
          <p14:tracePt t="9248" x="7389813" y="2328863"/>
          <p14:tracePt t="9256" x="7413625" y="2328863"/>
          <p14:tracePt t="9266" x="7445375" y="2328863"/>
          <p14:tracePt t="9273" x="7469188" y="2328863"/>
          <p14:tracePt t="9280" x="7493000" y="2328863"/>
          <p14:tracePt t="9289" x="7518400" y="2328863"/>
          <p14:tracePt t="9296" x="7550150" y="2320925"/>
          <p14:tracePt t="9304" x="7589838" y="2312988"/>
          <p14:tracePt t="9312" x="7629525" y="2305050"/>
          <p14:tracePt t="9320" x="7685088" y="2297113"/>
          <p14:tracePt t="9328" x="7732713" y="2289175"/>
          <p14:tracePt t="9336" x="7772400" y="2289175"/>
          <p14:tracePt t="9344" x="7812088" y="2281238"/>
          <p14:tracePt t="9352" x="7843838" y="2273300"/>
          <p14:tracePt t="9360" x="7877175" y="2273300"/>
          <p14:tracePt t="9368" x="7885113" y="2273300"/>
          <p14:tracePt t="9376" x="7916863" y="2257425"/>
          <p14:tracePt t="9384" x="7924800" y="2257425"/>
          <p14:tracePt t="9392" x="7932738" y="2257425"/>
          <p14:tracePt t="9400" x="7948613" y="2249488"/>
          <p14:tracePt t="9416" x="7964488" y="2249488"/>
          <p14:tracePt t="9424" x="7972425" y="2249488"/>
          <p14:tracePt t="9432" x="7980363" y="2249488"/>
          <p14:tracePt t="9441" x="7996238" y="2249488"/>
          <p14:tracePt t="9448" x="8004175" y="2249488"/>
          <p14:tracePt t="9585" x="7996238" y="2241550"/>
          <p14:tracePt t="9592" x="7988300" y="2241550"/>
          <p14:tracePt t="9600" x="7980363" y="2241550"/>
          <p14:tracePt t="9608" x="7956550" y="2233613"/>
          <p14:tracePt t="9616" x="7940675" y="2233613"/>
          <p14:tracePt t="9625" x="7924800" y="2233613"/>
          <p14:tracePt t="9632" x="7900988" y="2233613"/>
          <p14:tracePt t="9641" x="7877175" y="2233613"/>
          <p14:tracePt t="9648" x="7827963" y="2224088"/>
          <p14:tracePt t="9658" x="7764463" y="2208213"/>
          <p14:tracePt t="9664" x="7677150" y="2192338"/>
          <p14:tracePt t="9673" x="7581900" y="2176463"/>
          <p14:tracePt t="9680" x="7469188" y="2160588"/>
          <p14:tracePt t="9689" x="7350125" y="2136775"/>
          <p14:tracePt t="9696" x="7231063" y="2120900"/>
          <p14:tracePt t="9704" x="7126288" y="2105025"/>
          <p14:tracePt t="9712" x="7015163" y="2089150"/>
          <p14:tracePt t="9721" x="6911975" y="2065338"/>
          <p14:tracePt t="9728" x="6816725" y="2057400"/>
          <p14:tracePt t="9736" x="6727825" y="2049463"/>
          <p14:tracePt t="9744" x="6656388" y="2049463"/>
          <p14:tracePt t="9752" x="6577013" y="2041525"/>
          <p14:tracePt t="9760" x="6513513" y="2041525"/>
          <p14:tracePt t="9768" x="6457950" y="2041525"/>
          <p14:tracePt t="9776" x="6410325" y="2041525"/>
          <p14:tracePt t="9786" x="6361113" y="2041525"/>
          <p14:tracePt t="9792" x="6321425" y="2041525"/>
          <p14:tracePt t="9800" x="6289675" y="2041525"/>
          <p14:tracePt t="9808" x="6242050" y="2041525"/>
          <p14:tracePt t="9818" x="6210300" y="2041525"/>
          <p14:tracePt t="9825" x="6178550" y="2041525"/>
          <p14:tracePt t="9832" x="6138863" y="2041525"/>
          <p14:tracePt t="9841" x="6099175" y="2041525"/>
          <p14:tracePt t="9848" x="6067425" y="2041525"/>
          <p14:tracePt t="9856" x="6034088" y="2041525"/>
          <p14:tracePt t="9864" x="6002338" y="2041525"/>
          <p14:tracePt t="9872" x="5970588" y="2041525"/>
          <p14:tracePt t="9880" x="5930900" y="2041525"/>
          <p14:tracePt t="9888" x="5883275" y="2041525"/>
          <p14:tracePt t="9896" x="5843588" y="2041525"/>
          <p14:tracePt t="9904" x="5795963" y="2041525"/>
          <p14:tracePt t="9912" x="5748338" y="2041525"/>
          <p14:tracePt t="9920" x="5692775" y="2041525"/>
          <p14:tracePt t="9928" x="5635625" y="2041525"/>
          <p14:tracePt t="9936" x="5580063" y="2041525"/>
          <p14:tracePt t="9944" x="5532438" y="2041525"/>
          <p14:tracePt t="9960" x="5476875" y="2041525"/>
          <p14:tracePt t="9968" x="5468938" y="2041525"/>
          <p14:tracePt t="9976" x="5461000" y="2041525"/>
          <p14:tracePt t="10024" x="5445125" y="2041525"/>
          <p14:tracePt t="10032" x="5429250" y="2041525"/>
          <p14:tracePt t="10049" x="5421313" y="2041525"/>
          <p14:tracePt t="10056" x="5397500" y="2041525"/>
          <p14:tracePt t="10064" x="5389563" y="2041525"/>
          <p14:tracePt t="10081" x="5365750" y="2041525"/>
          <p14:tracePt t="10088" x="5341938" y="2049463"/>
          <p14:tracePt t="10096" x="5326063" y="2049463"/>
          <p14:tracePt t="10104" x="5310188" y="2049463"/>
          <p14:tracePt t="10114" x="5300663" y="2057400"/>
          <p14:tracePt t="10120" x="5292725" y="2065338"/>
          <p14:tracePt t="10128" x="5268913" y="2065338"/>
          <p14:tracePt t="10136" x="5245100" y="2073275"/>
          <p14:tracePt t="10146" x="5237163" y="2081213"/>
          <p14:tracePt t="10152" x="5229225" y="2081213"/>
          <p14:tracePt t="10160" x="5213350" y="2089150"/>
          <p14:tracePt t="10168" x="5213350" y="2097088"/>
          <p14:tracePt t="10176" x="5205413" y="2097088"/>
          <p14:tracePt t="10184" x="5197475" y="2097088"/>
          <p14:tracePt t="10208" x="5189538" y="2105025"/>
          <p14:tracePt t="10275" x="5197475" y="2112963"/>
          <p14:tracePt t="10280" x="5237163" y="2120900"/>
          <p14:tracePt t="10288" x="5284788" y="2128838"/>
          <p14:tracePt t="10296" x="5326063" y="2128838"/>
          <p14:tracePt t="10307" x="5413375" y="2144713"/>
          <p14:tracePt t="10312" x="5564188" y="2160588"/>
          <p14:tracePt t="10320" x="5835650" y="2200275"/>
          <p14:tracePt t="10328" x="6130925" y="2249488"/>
          <p14:tracePt t="10337" x="6426200" y="2289175"/>
          <p14:tracePt t="10344" x="6735763" y="2312988"/>
          <p14:tracePt t="10352" x="6999288" y="2328863"/>
          <p14:tracePt t="10360" x="7223125" y="2344738"/>
          <p14:tracePt t="10370" x="7373938" y="2344738"/>
          <p14:tracePt t="10376" x="7502525" y="2344738"/>
          <p14:tracePt t="10384" x="7597775" y="2344738"/>
          <p14:tracePt t="10392" x="7661275" y="2344738"/>
          <p14:tracePt t="10402" x="7716838" y="2344738"/>
          <p14:tracePt t="10496" x="7693025" y="2352675"/>
          <p14:tracePt t="10504" x="7661275" y="2352675"/>
          <p14:tracePt t="10512" x="7645400" y="2352675"/>
          <p14:tracePt t="10520" x="7621588" y="2352675"/>
          <p14:tracePt t="10528" x="7573963" y="2352675"/>
          <p14:tracePt t="10536" x="7493000" y="2352675"/>
          <p14:tracePt t="10544" x="7397750" y="2352675"/>
          <p14:tracePt t="10552" x="7294563" y="2352675"/>
          <p14:tracePt t="10560" x="7191375" y="2352675"/>
          <p14:tracePt t="10568" x="7070725" y="2352675"/>
          <p14:tracePt t="10576" x="6959600" y="2352675"/>
          <p14:tracePt t="10584" x="6856413" y="2352675"/>
          <p14:tracePt t="10592" x="6759575" y="2352675"/>
          <p14:tracePt t="10600" x="6680200" y="2352675"/>
          <p14:tracePt t="10608" x="6632575" y="2352675"/>
          <p14:tracePt t="10616" x="6584950" y="2352675"/>
          <p14:tracePt t="10632" x="6561138" y="2352675"/>
          <p14:tracePt t="10641" x="6537325" y="2352675"/>
          <p14:tracePt t="10648" x="6513513" y="2352675"/>
          <p14:tracePt t="10657" x="6489700" y="2352675"/>
          <p14:tracePt t="10664" x="6473825" y="2352675"/>
          <p14:tracePt t="10673" x="6442075" y="2352675"/>
          <p14:tracePt t="10680" x="6410325" y="2352675"/>
          <p14:tracePt t="10688" x="6392863" y="2352675"/>
          <p14:tracePt t="10696" x="6369050" y="2352675"/>
          <p14:tracePt t="10705" x="6345238" y="2352675"/>
          <p14:tracePt t="10712" x="6313488" y="2352675"/>
          <p14:tracePt t="10720" x="6289675" y="2352675"/>
          <p14:tracePt t="10729" x="6265863" y="2352675"/>
          <p14:tracePt t="10736" x="6249988" y="2352675"/>
          <p14:tracePt t="10744" x="6234113" y="2352675"/>
          <p14:tracePt t="10752" x="6226175" y="2352675"/>
          <p14:tracePt t="10761" x="6210300" y="2352675"/>
          <p14:tracePt t="10768" x="6202363" y="2352675"/>
          <p14:tracePt t="10800" x="6194425" y="2352675"/>
          <p14:tracePt t="10816" x="6186488" y="2352675"/>
          <p14:tracePt t="10826" x="6178550" y="2352675"/>
          <p14:tracePt t="10864" x="6170613" y="2352675"/>
          <p14:tracePt t="10872" x="6146800" y="2352675"/>
          <p14:tracePt t="10880" x="6138863" y="2352675"/>
          <p14:tracePt t="10890" x="6122988" y="2352675"/>
          <p14:tracePt t="10896" x="6107113" y="2352675"/>
          <p14:tracePt t="10904" x="6091238" y="2352675"/>
          <p14:tracePt t="10912" x="6067425" y="2352675"/>
          <p14:tracePt t="10920" x="6034088" y="2352675"/>
          <p14:tracePt t="10928" x="6010275" y="2352675"/>
          <p14:tracePt t="10936" x="5986463" y="2344738"/>
          <p14:tracePt t="10944" x="5962650" y="2344738"/>
          <p14:tracePt t="10961" x="5954713" y="2344738"/>
          <p14:tracePt t="10968" x="5946775" y="2344738"/>
          <p14:tracePt t="11168" x="5930900" y="2344738"/>
          <p14:tracePt t="11184" x="5915025" y="2352675"/>
          <p14:tracePt t="11192" x="5907088" y="2376488"/>
          <p14:tracePt t="11200" x="5883275" y="2400300"/>
          <p14:tracePt t="11208" x="5875338" y="2416175"/>
          <p14:tracePt t="11216" x="5875338" y="2447925"/>
          <p14:tracePt t="11224" x="5859463" y="2479675"/>
          <p14:tracePt t="11232" x="5835650" y="2511425"/>
          <p14:tracePt t="11241" x="5827713" y="2535238"/>
          <p14:tracePt t="11248" x="5811838" y="2559050"/>
          <p14:tracePt t="11257" x="5795963" y="2584450"/>
          <p14:tracePt t="11264" x="5788025" y="2616200"/>
          <p14:tracePt t="11272" x="5780088" y="2640013"/>
          <p14:tracePt t="11282" x="5764213" y="2647950"/>
          <p14:tracePt t="11288" x="5764213" y="2663825"/>
          <p14:tracePt t="11296" x="5764213" y="2687638"/>
          <p14:tracePt t="11304" x="5748338" y="2703513"/>
          <p14:tracePt t="11312" x="5748338" y="2719388"/>
          <p14:tracePt t="11320" x="5748338" y="2727325"/>
          <p14:tracePt t="11332" x="5724525" y="2751138"/>
          <p14:tracePt t="11341" x="5724525" y="2767013"/>
          <p14:tracePt t="11348" x="5716588" y="2782888"/>
          <p14:tracePt t="11356" x="5716588" y="2806700"/>
          <p14:tracePt t="11364" x="5708650" y="2814638"/>
          <p14:tracePt t="11372" x="5708650" y="2830513"/>
          <p14:tracePt t="11380" x="5708650" y="2838450"/>
          <p14:tracePt t="11388" x="5708650" y="2870200"/>
          <p14:tracePt t="11396" x="5708650" y="2878138"/>
          <p14:tracePt t="11404" x="5708650" y="2886075"/>
          <p14:tracePt t="11412" x="5708650" y="2919413"/>
          <p14:tracePt t="11420" x="5708650" y="2935288"/>
          <p14:tracePt t="11436" x="5708650" y="2967038"/>
          <p14:tracePt t="11452" x="5708650" y="2990850"/>
          <p14:tracePt t="11460" x="5708650" y="2998788"/>
          <p14:tracePt t="11468" x="5708650" y="3014663"/>
          <p14:tracePt t="11478" x="5708650" y="3022600"/>
          <p14:tracePt t="11484" x="5708650" y="3030538"/>
          <p14:tracePt t="11493" x="5708650" y="3046413"/>
          <p14:tracePt t="11500" x="5708650" y="3054350"/>
          <p14:tracePt t="11516" x="5708650" y="3070225"/>
          <p14:tracePt t="11525" x="5708650" y="3078163"/>
          <p14:tracePt t="11532" x="5708650" y="3094038"/>
          <p14:tracePt t="11541" x="5708650" y="3117850"/>
          <p14:tracePt t="11548" x="5708650" y="3133725"/>
          <p14:tracePt t="11557" x="5708650" y="3165475"/>
          <p14:tracePt t="11564" x="5708650" y="3181350"/>
          <p14:tracePt t="11574" x="5708650" y="3213100"/>
          <p14:tracePt t="11581" x="5708650" y="3228975"/>
          <p14:tracePt t="11588" x="5708650" y="3244850"/>
          <p14:tracePt t="11596" x="5708650" y="3270250"/>
          <p14:tracePt t="11605" x="5708650" y="3294063"/>
          <p14:tracePt t="11612" x="5716588" y="3317875"/>
          <p14:tracePt t="11620" x="5716588" y="3349625"/>
          <p14:tracePt t="11628" x="5716588" y="3373438"/>
          <p14:tracePt t="11638" x="5716588" y="3389313"/>
          <p14:tracePt t="11644" x="5724525" y="3413125"/>
          <p14:tracePt t="11652" x="5740400" y="3429000"/>
          <p14:tracePt t="11660" x="5740400" y="3436938"/>
          <p14:tracePt t="11670" x="5748338" y="3452813"/>
          <p14:tracePt t="11677" x="5756275" y="3460750"/>
          <p14:tracePt t="11684" x="5764213" y="3468688"/>
          <p14:tracePt t="11692" x="5772150" y="3476625"/>
          <p14:tracePt t="11702" x="5780088" y="3484563"/>
          <p14:tracePt t="11708" x="5788025" y="3492500"/>
          <p14:tracePt t="11716" x="5803900" y="3500438"/>
          <p14:tracePt t="11734" x="5819775" y="3516313"/>
          <p14:tracePt t="11748" x="5827713" y="3524250"/>
          <p14:tracePt t="11757" x="5843588" y="3524250"/>
          <p14:tracePt t="11764" x="5843588" y="3532188"/>
          <p14:tracePt t="11773" x="5859463" y="3540125"/>
          <p14:tracePt t="11780" x="5867400" y="3548063"/>
          <p14:tracePt t="11788" x="5883275" y="3563938"/>
          <p14:tracePt t="11796" x="5899150" y="3563938"/>
          <p14:tracePt t="11804" x="5922963" y="3571875"/>
          <p14:tracePt t="11813" x="5946775" y="3579813"/>
          <p14:tracePt t="11820" x="5978525" y="3579813"/>
          <p14:tracePt t="11828" x="6002338" y="3579813"/>
          <p14:tracePt t="11836" x="6026150" y="3587750"/>
          <p14:tracePt t="11844" x="6043613" y="3587750"/>
          <p14:tracePt t="11852" x="6051550" y="3587750"/>
          <p14:tracePt t="11860" x="6067425" y="3587750"/>
          <p14:tracePt t="11868" x="6091238" y="3587750"/>
          <p14:tracePt t="11876" x="6115050" y="3595688"/>
          <p14:tracePt t="11884" x="6138863" y="3595688"/>
          <p14:tracePt t="11892" x="6162675" y="3595688"/>
          <p14:tracePt t="11900" x="6178550" y="3595688"/>
          <p14:tracePt t="11908" x="6194425" y="3595688"/>
          <p14:tracePt t="11916" x="6202363" y="3595688"/>
          <p14:tracePt t="11925" x="6210300" y="3595688"/>
          <p14:tracePt t="11932" x="6218238" y="3595688"/>
          <p14:tracePt t="11941" x="6226175" y="3595688"/>
          <p14:tracePt t="11948" x="6242050" y="3595688"/>
          <p14:tracePt t="11957" x="6249988" y="3595688"/>
          <p14:tracePt t="11964" x="6265863" y="3595688"/>
          <p14:tracePt t="11973" x="6273800" y="3595688"/>
          <p14:tracePt t="11980" x="6289675" y="3595688"/>
          <p14:tracePt t="11988" x="6305550" y="3595688"/>
          <p14:tracePt t="11996" x="6313488" y="3595688"/>
          <p14:tracePt t="12004" x="6321425" y="3595688"/>
          <p14:tracePt t="12012" x="6329363" y="3595688"/>
          <p14:tracePt t="12020" x="6345238" y="3595688"/>
          <p14:tracePt t="12028" x="6361113" y="3595688"/>
          <p14:tracePt t="12036" x="6376988" y="3595688"/>
          <p14:tracePt t="12044" x="6384925" y="3595688"/>
          <p14:tracePt t="12052" x="6402388" y="3595688"/>
          <p14:tracePt t="12060" x="6426200" y="3595688"/>
          <p14:tracePt t="12068" x="6442075" y="3595688"/>
          <p14:tracePt t="12076" x="6457950" y="3595688"/>
          <p14:tracePt t="12084" x="6473825" y="3595688"/>
          <p14:tracePt t="12092" x="6481763" y="3595688"/>
          <p14:tracePt t="12108" x="6521450" y="3595688"/>
          <p14:tracePt t="12116" x="6537325" y="3595688"/>
          <p14:tracePt t="12125" x="6553200" y="3595688"/>
          <p14:tracePt t="12132" x="6561138" y="3595688"/>
          <p14:tracePt t="12141" x="6577013" y="3595688"/>
          <p14:tracePt t="12148" x="6592888" y="3595688"/>
          <p14:tracePt t="12158" x="6608763" y="3595688"/>
          <p14:tracePt t="12164" x="6624638" y="3595688"/>
          <p14:tracePt t="12173" x="6640513" y="3595688"/>
          <p14:tracePt t="12180" x="6648450" y="3595688"/>
          <p14:tracePt t="12191" x="6656388" y="3595688"/>
          <p14:tracePt t="12196" x="6672263" y="3595688"/>
          <p14:tracePt t="12212" x="6680200" y="3595688"/>
          <p14:tracePt t="12228" x="6688138" y="3595688"/>
          <p14:tracePt t="12236" x="6696075" y="3595688"/>
          <p14:tracePt t="12244" x="6704013" y="3595688"/>
          <p14:tracePt t="12254" x="6711950" y="3595688"/>
          <p14:tracePt t="12268" x="6719888" y="3595688"/>
          <p14:tracePt t="12276" x="6727825" y="3595688"/>
          <p14:tracePt t="12284" x="6735763" y="3595688"/>
          <p14:tracePt t="12292" x="6743700" y="3595688"/>
          <p14:tracePt t="12300" x="6769100" y="3595688"/>
          <p14:tracePt t="12308" x="6784975" y="3595688"/>
          <p14:tracePt t="12316" x="6792913" y="3595688"/>
          <p14:tracePt t="12324" x="6800850" y="3595688"/>
          <p14:tracePt t="12332" x="6816725" y="3595688"/>
          <p14:tracePt t="12341" x="6824663" y="3595688"/>
          <p14:tracePt t="12356" x="6840538" y="3595688"/>
          <p14:tracePt t="12364" x="6856413" y="3595688"/>
          <p14:tracePt t="12388" x="6864350" y="3587750"/>
          <p14:tracePt t="12396" x="6872288" y="3587750"/>
          <p14:tracePt t="12420" x="6880225" y="3579813"/>
          <p14:tracePt t="12428" x="6888163" y="3571875"/>
          <p14:tracePt t="12452" x="6896100" y="3563938"/>
          <p14:tracePt t="12460" x="6904038" y="3563938"/>
          <p14:tracePt t="12468" x="6911975" y="3556000"/>
          <p14:tracePt t="12476" x="6919913" y="3548063"/>
          <p14:tracePt t="12485" x="6927850" y="3524250"/>
          <p14:tracePt t="12492" x="6935788" y="3524250"/>
          <p14:tracePt t="12500" x="6935788" y="3508375"/>
          <p14:tracePt t="12508" x="6943725" y="3500438"/>
          <p14:tracePt t="12516" x="6951663" y="3492500"/>
          <p14:tracePt t="12524" x="6951663" y="3476625"/>
          <p14:tracePt t="12532" x="6951663" y="3468688"/>
          <p14:tracePt t="12541" x="6951663" y="3460750"/>
          <p14:tracePt t="12549" x="6951663" y="3452813"/>
          <p14:tracePt t="12557" x="6951663" y="3444875"/>
          <p14:tracePt t="12564" x="6951663" y="3436938"/>
          <p14:tracePt t="12573" x="6951663" y="3429000"/>
          <p14:tracePt t="12581" x="6951663" y="3413125"/>
          <p14:tracePt t="12589" x="6951663" y="3405188"/>
          <p14:tracePt t="12596" x="6951663" y="3397250"/>
          <p14:tracePt t="12604" x="6951663" y="3381375"/>
          <p14:tracePt t="12628" x="6959600" y="3373438"/>
          <p14:tracePt t="12636" x="6959600" y="3357563"/>
          <p14:tracePt t="12645" x="6959600" y="3349625"/>
          <p14:tracePt t="12652" x="6959600" y="3325813"/>
          <p14:tracePt t="12660" x="6959600" y="3309938"/>
          <p14:tracePt t="12668" x="6959600" y="3302000"/>
          <p14:tracePt t="12678" x="6959600" y="3294063"/>
          <p14:tracePt t="12684" x="6959600" y="3278188"/>
          <p14:tracePt t="12692" x="6959600" y="3270250"/>
          <p14:tracePt t="12700" x="6959600" y="3262313"/>
          <p14:tracePt t="12710" x="6959600" y="3252788"/>
          <p14:tracePt t="12732" x="6967538" y="3244850"/>
          <p14:tracePt t="12742" x="6967538" y="3236913"/>
          <p14:tracePt t="12756" x="6967538" y="3228975"/>
          <p14:tracePt t="12788" x="6967538" y="3221038"/>
          <p14:tracePt t="12806" x="6975475" y="3205163"/>
          <p14:tracePt t="12838" x="6975475" y="3197225"/>
          <p14:tracePt t="12844" x="6975475" y="3189288"/>
          <p14:tracePt t="12852" x="6975475" y="3181350"/>
          <p14:tracePt t="12860" x="6975475" y="3173413"/>
          <p14:tracePt t="12868" x="6975475" y="3165475"/>
          <p14:tracePt t="12876" x="6975475" y="3157538"/>
          <p14:tracePt t="12885" x="6975475" y="3141663"/>
          <p14:tracePt t="12902" x="6975475" y="3133725"/>
          <p14:tracePt t="12916" x="6975475" y="3117850"/>
          <p14:tracePt t="12924" x="6975475" y="3109913"/>
          <p14:tracePt t="12932" x="6975475" y="3086100"/>
          <p14:tracePt t="12940" x="6975475" y="3070225"/>
          <p14:tracePt t="12958" x="6975475" y="3030538"/>
          <p14:tracePt t="12964" x="6975475" y="3014663"/>
          <p14:tracePt t="12973" x="6975475" y="2998788"/>
          <p14:tracePt t="12980" x="6975475" y="2990850"/>
          <p14:tracePt t="12988" x="6975475" y="2974975"/>
          <p14:tracePt t="12996" x="6975475" y="2951163"/>
          <p14:tracePt t="13004" x="6967538" y="2943225"/>
          <p14:tracePt t="13012" x="6967538" y="2935288"/>
          <p14:tracePt t="13020" x="6967538" y="2909888"/>
          <p14:tracePt t="13028" x="6967538" y="2894013"/>
          <p14:tracePt t="13036" x="6967538" y="2870200"/>
          <p14:tracePt t="13044" x="6967538" y="2854325"/>
          <p14:tracePt t="13052" x="6959600" y="2830513"/>
          <p14:tracePt t="13060" x="6959600" y="2806700"/>
          <p14:tracePt t="13068" x="6959600" y="2798763"/>
          <p14:tracePt t="13076" x="6959600" y="2774950"/>
          <p14:tracePt t="13084" x="6951663" y="2759075"/>
          <p14:tracePt t="13092" x="6943725" y="2743200"/>
          <p14:tracePt t="13101" x="6943725" y="2727325"/>
          <p14:tracePt t="13108" x="6943725" y="2703513"/>
          <p14:tracePt t="13124" x="6943725" y="2687638"/>
          <p14:tracePt t="13133" x="6935788" y="2663825"/>
          <p14:tracePt t="13140" x="6927850" y="2647950"/>
          <p14:tracePt t="13148" x="6927850" y="2640013"/>
          <p14:tracePt t="13157" x="6919913" y="2632075"/>
          <p14:tracePt t="13164" x="6919913" y="2624138"/>
          <p14:tracePt t="13173" x="6919913" y="2616200"/>
          <p14:tracePt t="13180" x="6919913" y="2608263"/>
          <p14:tracePt t="13220" x="6911975" y="2600325"/>
          <p14:tracePt t="13428" x="6911975" y="2616200"/>
          <p14:tracePt t="13436" x="6911975" y="2640013"/>
          <p14:tracePt t="13444" x="6911975" y="2663825"/>
          <p14:tracePt t="13452" x="6911975" y="2695575"/>
          <p14:tracePt t="13460" x="6911975" y="2727325"/>
          <p14:tracePt t="13468" x="6911975" y="2743200"/>
          <p14:tracePt t="13476" x="6911975" y="2774950"/>
          <p14:tracePt t="13484" x="6911975" y="2814638"/>
          <p14:tracePt t="13492" x="6911975" y="2854325"/>
          <p14:tracePt t="13500" x="6911975" y="2894013"/>
          <p14:tracePt t="13508" x="6911975" y="2935288"/>
          <p14:tracePt t="13516" x="6911975" y="2967038"/>
          <p14:tracePt t="13524" x="6911975" y="2998788"/>
          <p14:tracePt t="13533" x="6911975" y="3030538"/>
          <p14:tracePt t="13540" x="6911975" y="3070225"/>
          <p14:tracePt t="13548" x="6911975" y="3117850"/>
          <p14:tracePt t="13557" x="6911975" y="3149600"/>
          <p14:tracePt t="13564" x="6911975" y="3189288"/>
          <p14:tracePt t="13573" x="6911975" y="3236913"/>
          <p14:tracePt t="13580" x="6911975" y="3278188"/>
          <p14:tracePt t="13588" x="6911975" y="3309938"/>
          <p14:tracePt t="13596" x="6911975" y="3357563"/>
          <p14:tracePt t="13604" x="6911975" y="3389313"/>
          <p14:tracePt t="13612" x="6911975" y="3421063"/>
          <p14:tracePt t="13620" x="6911975" y="3444875"/>
          <p14:tracePt t="13628" x="6911975" y="3468688"/>
          <p14:tracePt t="13636" x="6911975" y="3484563"/>
          <p14:tracePt t="13644" x="6919913" y="3500438"/>
          <p14:tracePt t="13700" x="6919913" y="3508375"/>
          <p14:tracePt t="13719" x="6919913" y="3524250"/>
          <p14:tracePt t="13733" x="6911975" y="3540125"/>
          <p14:tracePt t="13750" x="6911975" y="3548063"/>
          <p14:tracePt t="13756" x="6896100" y="3556000"/>
          <p14:tracePt t="13764" x="6896100" y="3563938"/>
          <p14:tracePt t="13772" x="6896100" y="3571875"/>
          <p14:tracePt t="13780" x="6888163" y="3571875"/>
          <p14:tracePt t="13788" x="6888163" y="3587750"/>
          <p14:tracePt t="13828" x="6880225" y="3595688"/>
          <p14:tracePt t="13845" x="6872288" y="3595688"/>
          <p14:tracePt t="13877" x="6864350" y="3595688"/>
          <p14:tracePt t="13884" x="6864350" y="3605213"/>
          <p14:tracePt t="13892" x="6840538" y="3613150"/>
          <p14:tracePt t="13900" x="6832600" y="3621088"/>
          <p14:tracePt t="13916" x="6824663" y="3621088"/>
          <p14:tracePt t="13924" x="6808788" y="3629025"/>
          <p14:tracePt t="13941" x="6792913" y="3629025"/>
          <p14:tracePt t="13957" x="6784975" y="3629025"/>
          <p14:tracePt t="13964" x="6769100" y="3629025"/>
          <p14:tracePt t="13980" x="6743700" y="3629025"/>
          <p14:tracePt t="13988" x="6735763" y="3629025"/>
          <p14:tracePt t="13996" x="6727825" y="3629025"/>
          <p14:tracePt t="14004" x="6704013" y="3629025"/>
          <p14:tracePt t="14012" x="6696075" y="3629025"/>
          <p14:tracePt t="14020" x="6680200" y="3629025"/>
          <p14:tracePt t="14028" x="6672263" y="3629025"/>
          <p14:tracePt t="14036" x="6648450" y="3629025"/>
          <p14:tracePt t="14044" x="6632575" y="3629025"/>
          <p14:tracePt t="14052" x="6624638" y="3629025"/>
          <p14:tracePt t="14060" x="6600825" y="3629025"/>
          <p14:tracePt t="14068" x="6577013" y="3629025"/>
          <p14:tracePt t="14076" x="6553200" y="3629025"/>
          <p14:tracePt t="14084" x="6537325" y="3629025"/>
          <p14:tracePt t="14092" x="6521450" y="3629025"/>
          <p14:tracePt t="14100" x="6505575" y="3629025"/>
          <p14:tracePt t="14108" x="6497638" y="3629025"/>
          <p14:tracePt t="14116" x="6489700" y="3629025"/>
          <p14:tracePt t="14124" x="6481763" y="3629025"/>
          <p14:tracePt t="14132" x="6473825" y="3629025"/>
          <p14:tracePt t="14140" x="6465888" y="3629025"/>
          <p14:tracePt t="15274" x="6465888" y="3621088"/>
          <p14:tracePt t="15289" x="6473825" y="3613150"/>
          <p14:tracePt t="15297" x="6497638" y="3587750"/>
          <p14:tracePt t="15306" x="6537325" y="3556000"/>
          <p14:tracePt t="15312" x="6569075" y="3524250"/>
          <p14:tracePt t="15320" x="6624638" y="3484563"/>
          <p14:tracePt t="15328" x="6640513" y="3468688"/>
          <p14:tracePt t="15337" x="6672263" y="3452813"/>
          <p14:tracePt t="15344" x="6704013" y="3429000"/>
          <p14:tracePt t="15352" x="6735763" y="3397250"/>
          <p14:tracePt t="15360" x="6769100" y="3373438"/>
          <p14:tracePt t="15369" x="6777038" y="3365500"/>
          <p14:tracePt t="15375" x="6784975" y="3365500"/>
          <p14:tracePt t="15384" x="6800850" y="3357563"/>
          <p14:tracePt t="15392" x="6808788" y="3357563"/>
          <p14:tracePt t="15400" x="6808788" y="3349625"/>
          <p14:tracePt t="15416" x="6816725" y="3333750"/>
          <p14:tracePt t="15432" x="6816725" y="3325813"/>
          <p14:tracePt t="15440" x="6824663" y="3309938"/>
          <p14:tracePt t="15448" x="6840538" y="3294063"/>
          <p14:tracePt t="15456" x="6840538" y="3286125"/>
          <p14:tracePt t="15464" x="6848475" y="3262313"/>
          <p14:tracePt t="15472" x="6848475" y="3244850"/>
          <p14:tracePt t="15480" x="6856413" y="3228975"/>
          <p14:tracePt t="15488" x="6864350" y="3221038"/>
          <p14:tracePt t="15496" x="6872288" y="3197225"/>
          <p14:tracePt t="15504" x="6872288" y="3189288"/>
          <p14:tracePt t="15512" x="6880225" y="3173413"/>
          <p14:tracePt t="15520" x="6880225" y="3157538"/>
          <p14:tracePt t="15528" x="6880225" y="3149600"/>
          <p14:tracePt t="15544" x="6896100" y="3125788"/>
          <p14:tracePt t="15552" x="6904038" y="3117850"/>
          <p14:tracePt t="15704" x="6904038" y="3101975"/>
          <p14:tracePt t="15752" x="6904038" y="3094038"/>
          <p14:tracePt t="15761" x="6904038" y="3086100"/>
          <p14:tracePt t="15768" x="6904038" y="3070225"/>
          <p14:tracePt t="15800" x="6896100" y="3054350"/>
          <p14:tracePt t="15808" x="6896100" y="3046413"/>
          <p14:tracePt t="15912" x="6888163" y="3062288"/>
          <p14:tracePt t="15922" x="6880225" y="3062288"/>
          <p14:tracePt t="15928" x="6872288" y="3086100"/>
          <p14:tracePt t="15936" x="6864350" y="3109913"/>
          <p14:tracePt t="15944" x="6856413" y="3125788"/>
          <p14:tracePt t="15952" x="6840538" y="3173413"/>
          <p14:tracePt t="15960" x="6808788" y="3228975"/>
          <p14:tracePt t="15968" x="6777038" y="3294063"/>
          <p14:tracePt t="15976" x="6751638" y="3365500"/>
          <p14:tracePt t="15986" x="6719888" y="3429000"/>
          <p14:tracePt t="15992" x="6672263" y="3500438"/>
          <p14:tracePt t="16000" x="6632575" y="3571875"/>
          <p14:tracePt t="16008" x="6592888" y="3629025"/>
          <p14:tracePt t="16016" x="6545263" y="3676650"/>
          <p14:tracePt t="16024" x="6505575" y="3716338"/>
          <p14:tracePt t="16032" x="6457950" y="3748088"/>
          <p14:tracePt t="16040" x="6418263" y="3771900"/>
          <p14:tracePt t="16048" x="6384925" y="3787775"/>
          <p14:tracePt t="16056" x="6345238" y="3795713"/>
          <p14:tracePt t="16064" x="6313488" y="3795713"/>
          <p14:tracePt t="16072" x="6273800" y="3795713"/>
          <p14:tracePt t="16080" x="6226175" y="3795713"/>
          <p14:tracePt t="16089" x="6170613" y="3795713"/>
          <p14:tracePt t="16096" x="6107113" y="3779838"/>
          <p14:tracePt t="16105" x="6051550" y="3756025"/>
          <p14:tracePt t="16112" x="5994400" y="3716338"/>
          <p14:tracePt t="16120" x="5930900" y="3676650"/>
          <p14:tracePt t="16128" x="5875338" y="3636963"/>
          <p14:tracePt t="16136" x="5827713" y="3595688"/>
          <p14:tracePt t="16144" x="5788025" y="3556000"/>
          <p14:tracePt t="16152" x="5756275" y="3508375"/>
          <p14:tracePt t="16160" x="5724525" y="3468688"/>
          <p14:tracePt t="16169" x="5700713" y="3421063"/>
          <p14:tracePt t="16176" x="5692775" y="3405188"/>
          <p14:tracePt t="16184" x="5676900" y="3381375"/>
          <p14:tracePt t="16192" x="5659438" y="3357563"/>
          <p14:tracePt t="16200" x="5635625" y="3333750"/>
          <p14:tracePt t="16208" x="5611813" y="3309938"/>
          <p14:tracePt t="16217" x="5603875" y="3294063"/>
          <p14:tracePt t="16224" x="5595938" y="3286125"/>
          <p14:tracePt t="16232" x="5588000" y="3270250"/>
          <p14:tracePt t="16240" x="5572125" y="3252788"/>
          <p14:tracePt t="16248" x="5556250" y="3244850"/>
          <p14:tracePt t="16264" x="5540375" y="3228975"/>
          <p14:tracePt t="16352" x="5548313" y="3228975"/>
          <p14:tracePt t="16360" x="5580063" y="3244850"/>
          <p14:tracePt t="16368" x="5595938" y="3262313"/>
          <p14:tracePt t="16378" x="5619750" y="3302000"/>
          <p14:tracePt t="16384" x="5667375" y="3341688"/>
          <p14:tracePt t="16392" x="5700713" y="3373438"/>
          <p14:tracePt t="16400" x="5708650" y="3389313"/>
          <p14:tracePt t="16410" x="5732463" y="3421063"/>
          <p14:tracePt t="16416" x="5772150" y="3460750"/>
          <p14:tracePt t="16424" x="5811838" y="3500438"/>
          <p14:tracePt t="16432" x="5859463" y="3540125"/>
          <p14:tracePt t="16440" x="5891213" y="3571875"/>
          <p14:tracePt t="16448" x="5938838" y="3605213"/>
          <p14:tracePt t="16456" x="5986463" y="3629025"/>
          <p14:tracePt t="16464" x="6034088" y="3652838"/>
          <p14:tracePt t="16474" x="6083300" y="3668713"/>
          <p14:tracePt t="16480" x="6138863" y="3684588"/>
          <p14:tracePt t="16489" x="6186488" y="3700463"/>
          <p14:tracePt t="16496" x="6226175" y="3708400"/>
          <p14:tracePt t="16506" x="6281738" y="3716338"/>
          <p14:tracePt t="16512" x="6345238" y="3716338"/>
          <p14:tracePt t="16520" x="6410325" y="3716338"/>
          <p14:tracePt t="16528" x="6457950" y="3716338"/>
          <p14:tracePt t="16536" x="6505575" y="3716338"/>
          <p14:tracePt t="16544" x="6545263" y="3716338"/>
          <p14:tracePt t="16552" x="6553200" y="3716338"/>
          <p14:tracePt t="16560" x="6584950" y="3716338"/>
          <p14:tracePt t="16568" x="6592888" y="3716338"/>
          <p14:tracePt t="16576" x="6608763" y="3700463"/>
          <p14:tracePt t="16584" x="6624638" y="3684588"/>
          <p14:tracePt t="16592" x="6632575" y="3676650"/>
          <p14:tracePt t="16600" x="6640513" y="3668713"/>
          <p14:tracePt t="16608" x="6640513" y="3660775"/>
          <p14:tracePt t="16616" x="6648450" y="3652838"/>
          <p14:tracePt t="16624" x="6648450" y="3629025"/>
          <p14:tracePt t="16640" x="6648450" y="3621088"/>
          <p14:tracePt t="16648" x="6664325" y="3595688"/>
          <p14:tracePt t="16664" x="6664325" y="3587750"/>
          <p14:tracePt t="16672" x="6664325" y="3579813"/>
          <p14:tracePt t="16728" x="6664325" y="3571875"/>
          <p14:tracePt t="16752" x="6656388" y="3571875"/>
          <p14:tracePt t="16760" x="6640513" y="3571875"/>
          <p14:tracePt t="16769" x="6616700" y="3571875"/>
          <p14:tracePt t="16776" x="6600825" y="3571875"/>
          <p14:tracePt t="16784" x="6577013" y="3571875"/>
          <p14:tracePt t="16792" x="6537325" y="3571875"/>
          <p14:tracePt t="16801" x="6473825" y="3571875"/>
          <p14:tracePt t="16808" x="6402388" y="3563938"/>
          <p14:tracePt t="16816" x="6313488" y="3556000"/>
          <p14:tracePt t="16824" x="6218238" y="3548063"/>
          <p14:tracePt t="16833" x="6130925" y="3532188"/>
          <p14:tracePt t="16840" x="6043613" y="3516313"/>
          <p14:tracePt t="16848" x="5970588" y="3500438"/>
          <p14:tracePt t="16856" x="5899150" y="3476625"/>
          <p14:tracePt t="16865" x="5843588" y="3452813"/>
          <p14:tracePt t="16872" x="5795963" y="3429000"/>
          <p14:tracePt t="16880" x="5756275" y="3397250"/>
          <p14:tracePt t="16889" x="5724525" y="3365500"/>
          <p14:tracePt t="16897" x="5692775" y="3333750"/>
          <p14:tracePt t="16905" x="5659438" y="3302000"/>
          <p14:tracePt t="16912" x="5627688" y="3262313"/>
          <p14:tracePt t="16921" x="5627688" y="3244850"/>
          <p14:tracePt t="16930" x="5619750" y="3228975"/>
          <p14:tracePt t="16937" x="5611813" y="3197225"/>
          <p14:tracePt t="16944" x="5595938" y="3165475"/>
          <p14:tracePt t="16952" x="5588000" y="3125788"/>
          <p14:tracePt t="16962" x="5588000" y="3094038"/>
          <p14:tracePt t="16968" x="5588000" y="3070225"/>
          <p14:tracePt t="16976" x="5588000" y="3038475"/>
          <p14:tracePt t="16984" x="5588000" y="3006725"/>
          <p14:tracePt t="16994" x="5588000" y="2982913"/>
          <p14:tracePt t="17000" x="5588000" y="2959100"/>
          <p14:tracePt t="17008" x="5588000" y="2935288"/>
          <p14:tracePt t="17016" x="5588000" y="2919413"/>
          <p14:tracePt t="17025" x="5588000" y="2901950"/>
          <p14:tracePt t="17032" x="5588000" y="2894013"/>
          <p14:tracePt t="17040" x="5588000" y="2886075"/>
          <p14:tracePt t="17048" x="5595938" y="2870200"/>
          <p14:tracePt t="17056" x="5603875" y="2870200"/>
          <p14:tracePt t="17080" x="5603875" y="2862263"/>
          <p14:tracePt t="17089" x="5611813" y="2862263"/>
          <p14:tracePt t="17112" x="5619750" y="2862263"/>
          <p14:tracePt t="17122" x="5627688" y="2862263"/>
          <p14:tracePt t="17128" x="5635625" y="2862263"/>
          <p14:tracePt t="17136" x="5659438" y="2854325"/>
          <p14:tracePt t="17144" x="5684838" y="2854325"/>
          <p14:tracePt t="17153" x="5700713" y="2854325"/>
          <p14:tracePt t="17160" x="5732463" y="2854325"/>
          <p14:tracePt t="17168" x="5772150" y="2838450"/>
          <p14:tracePt t="17176" x="5780088" y="2838450"/>
          <p14:tracePt t="17184" x="5811838" y="2838450"/>
          <p14:tracePt t="17192" x="5827713" y="2830513"/>
          <p14:tracePt t="17200" x="5827713" y="2822575"/>
          <p14:tracePt t="17368" x="5811838" y="2822575"/>
          <p14:tracePt t="17388" x="5803900" y="2822575"/>
          <p14:tracePt t="17405" x="5788025" y="2830513"/>
          <p14:tracePt t="17412" x="5780088" y="2830513"/>
          <p14:tracePt t="17428" x="5764213" y="2846388"/>
          <p14:tracePt t="17596" x="5756275" y="2846388"/>
          <p14:tracePt t="17604" x="5756275" y="2838450"/>
          <p14:tracePt t="17612" x="5748338" y="2822575"/>
          <p14:tracePt t="17628" x="5748338" y="2806700"/>
          <p14:tracePt t="17636" x="5748338" y="2798763"/>
          <p14:tracePt t="17645" x="5748338" y="2782888"/>
          <p14:tracePt t="17652" x="5748338" y="2774950"/>
          <p14:tracePt t="17660" x="5748338" y="2767013"/>
          <p14:tracePt t="17676" x="5748338" y="2759075"/>
          <p14:tracePt t="17685" x="5748338" y="2743200"/>
          <p14:tracePt t="17692" x="5748338" y="2735263"/>
          <p14:tracePt t="17700" x="5748338" y="2727325"/>
          <p14:tracePt t="17710" x="5732463" y="2719388"/>
          <p14:tracePt t="17716" x="5732463" y="2711450"/>
          <p14:tracePt t="17742" x="5732463" y="2695575"/>
          <p14:tracePt t="17748" x="5732463" y="2687638"/>
          <p14:tracePt t="17756" x="5732463" y="2671763"/>
          <p14:tracePt t="17773" x="5732463" y="2663825"/>
          <p14:tracePt t="17780" x="5724525" y="2663825"/>
          <p14:tracePt t="17789" x="5724525" y="2640013"/>
          <p14:tracePt t="17796" x="5724525" y="2632075"/>
          <p14:tracePt t="17806" x="5724525" y="2616200"/>
          <p14:tracePt t="17812" x="5724525" y="2600325"/>
          <p14:tracePt t="17821" x="5724525" y="2584450"/>
          <p14:tracePt t="17828" x="5724525" y="2576513"/>
          <p14:tracePt t="17839" x="5724525" y="2559050"/>
          <p14:tracePt t="17844" x="5724525" y="2543175"/>
          <p14:tracePt t="17852" x="5724525" y="2535238"/>
          <p14:tracePt t="17860" x="5724525" y="2527300"/>
          <p14:tracePt t="17870" x="5724525" y="2519363"/>
          <p14:tracePt t="17876" x="5724525" y="2511425"/>
          <p14:tracePt t="17902" x="5724525" y="2487613"/>
          <p14:tracePt t="18068" x="5724525" y="2495550"/>
          <p14:tracePt t="18076" x="5724525" y="2511425"/>
          <p14:tracePt t="18085" x="5724525" y="2543175"/>
          <p14:tracePt t="18092" x="5724525" y="2559050"/>
          <p14:tracePt t="18100" x="5724525" y="2592388"/>
          <p14:tracePt t="18108" x="5724525" y="2647950"/>
          <p14:tracePt t="18116" x="5724525" y="2703513"/>
          <p14:tracePt t="18124" x="5724525" y="2743200"/>
          <p14:tracePt t="18132" x="5732463" y="2798763"/>
          <p14:tracePt t="18140" x="5740400" y="2846388"/>
          <p14:tracePt t="18148" x="5748338" y="2886075"/>
          <p14:tracePt t="18156" x="5756275" y="2935288"/>
          <p14:tracePt t="18164" x="5764213" y="2967038"/>
          <p14:tracePt t="18172" x="5772150" y="3006725"/>
          <p14:tracePt t="18180" x="5772150" y="3038475"/>
          <p14:tracePt t="18189" x="5780088" y="3062288"/>
          <p14:tracePt t="18197" x="5788025" y="3086100"/>
          <p14:tracePt t="18205" x="5795963" y="3101975"/>
          <p14:tracePt t="18212" x="5811838" y="3133725"/>
          <p14:tracePt t="18221" x="5827713" y="3157538"/>
          <p14:tracePt t="18229" x="5835650" y="3173413"/>
          <p14:tracePt t="18236" x="5843588" y="3189288"/>
          <p14:tracePt t="18244" x="5851525" y="3205163"/>
          <p14:tracePt t="18253" x="5867400" y="3236913"/>
          <p14:tracePt t="18260" x="5883275" y="3252788"/>
          <p14:tracePt t="18268" x="5883275" y="3270250"/>
          <p14:tracePt t="18276" x="5899150" y="3286125"/>
          <p14:tracePt t="18285" x="5899150" y="3302000"/>
          <p14:tracePt t="18294" x="5907088" y="3317875"/>
          <p14:tracePt t="18300" x="5922963" y="3333750"/>
          <p14:tracePt t="18308" x="5930900" y="3349625"/>
          <p14:tracePt t="18316" x="5938838" y="3365500"/>
          <p14:tracePt t="18326" x="5946775" y="3373438"/>
          <p14:tracePt t="18332" x="5954713" y="3389313"/>
          <p14:tracePt t="18340" x="5962650" y="3405188"/>
          <p14:tracePt t="18348" x="5978525" y="3421063"/>
          <p14:tracePt t="18356" x="5986463" y="3436938"/>
          <p14:tracePt t="18364" x="6002338" y="3452813"/>
          <p14:tracePt t="18372" x="6010275" y="3460750"/>
          <p14:tracePt t="18380" x="6034088" y="3476625"/>
          <p14:tracePt t="18389" x="6043613" y="3476625"/>
          <p14:tracePt t="18396" x="6051550" y="3484563"/>
          <p14:tracePt t="18405" x="6059488" y="3492500"/>
          <p14:tracePt t="18428" x="6075363" y="3500438"/>
          <p14:tracePt t="18436" x="6083300" y="3508375"/>
          <p14:tracePt t="18444" x="6099175" y="3516313"/>
          <p14:tracePt t="18452" x="6122988" y="3524250"/>
          <p14:tracePt t="18460" x="6146800" y="3524250"/>
          <p14:tracePt t="18469" x="6186488" y="3540125"/>
          <p14:tracePt t="18476" x="6226175" y="3548063"/>
          <p14:tracePt t="18484" x="6273800" y="3563938"/>
          <p14:tracePt t="18492" x="6313488" y="3579813"/>
          <p14:tracePt t="18500" x="6345238" y="3587750"/>
          <p14:tracePt t="18508" x="6369050" y="3595688"/>
          <p14:tracePt t="18516" x="6384925" y="3595688"/>
          <p14:tracePt t="18524" x="6410325" y="3595688"/>
          <p14:tracePt t="18532" x="6426200" y="3605213"/>
          <p14:tracePt t="18540" x="6442075" y="3605213"/>
          <p14:tracePt t="18548" x="6457950" y="3605213"/>
          <p14:tracePt t="18556" x="6473825" y="3605213"/>
          <p14:tracePt t="18564" x="6489700" y="3605213"/>
          <p14:tracePt t="18572" x="6505575" y="3605213"/>
          <p14:tracePt t="18580" x="6521450" y="3605213"/>
          <p14:tracePt t="18588" x="6529388" y="3605213"/>
          <p14:tracePt t="18596" x="6537325" y="3605213"/>
          <p14:tracePt t="18605" x="6545263" y="3605213"/>
          <p14:tracePt t="18612" x="6561138" y="3605213"/>
          <p14:tracePt t="18621" x="6569075" y="3605213"/>
          <p14:tracePt t="18628" x="6577013" y="3605213"/>
          <p14:tracePt t="18637" x="6584950" y="3605213"/>
          <p14:tracePt t="18652" x="6600825" y="3605213"/>
          <p14:tracePt t="18669" x="6608763" y="3605213"/>
          <p14:tracePt t="18685" x="6616700" y="3605213"/>
          <p14:tracePt t="19340" x="6632575" y="3605213"/>
          <p14:tracePt t="19348" x="6648450" y="3587750"/>
          <p14:tracePt t="19356" x="6656388" y="3571875"/>
          <p14:tracePt t="19366" x="6672263" y="3548063"/>
          <p14:tracePt t="19372" x="6688138" y="3508375"/>
          <p14:tracePt t="19380" x="6704013" y="3460750"/>
          <p14:tracePt t="19388" x="6711950" y="3421063"/>
          <p14:tracePt t="19398" x="6719888" y="3365500"/>
          <p14:tracePt t="19404" x="6727825" y="3317875"/>
          <p14:tracePt t="19412" x="6727825" y="3286125"/>
          <p14:tracePt t="19420" x="6727825" y="3252788"/>
          <p14:tracePt t="19430" x="6727825" y="3221038"/>
          <p14:tracePt t="19453" x="6727825" y="3197225"/>
          <p14:tracePt t="19462" x="6727825" y="3189288"/>
          <p14:tracePt t="19469" x="6727825" y="3173413"/>
          <p14:tracePt t="19476" x="6727825" y="3165475"/>
          <p14:tracePt t="19645" x="6727825" y="3157538"/>
          <p14:tracePt t="19652" x="6727825" y="3149600"/>
          <p14:tracePt t="19660" x="6727825" y="3141663"/>
          <p14:tracePt t="19668" x="6743700" y="3133725"/>
          <p14:tracePt t="19676" x="6769100" y="3133725"/>
          <p14:tracePt t="19684" x="6777038" y="3133725"/>
          <p14:tracePt t="19692" x="6792913" y="3133725"/>
          <p14:tracePt t="19700" x="6800850" y="3133725"/>
          <p14:tracePt t="19709" x="6816725" y="3133725"/>
          <p14:tracePt t="19716" x="6840538" y="3133725"/>
          <p14:tracePt t="19724" x="6856413" y="3125788"/>
          <p14:tracePt t="19732" x="6872288" y="3117850"/>
          <p14:tracePt t="19741" x="6888163" y="3109913"/>
          <p14:tracePt t="19748" x="6904038" y="3109913"/>
          <p14:tracePt t="19772" x="6919913" y="3094038"/>
          <p14:tracePt t="19780" x="6935788" y="3086100"/>
          <p14:tracePt t="19790" x="6943725" y="3070225"/>
          <p14:tracePt t="19796" x="6959600" y="3062288"/>
          <p14:tracePt t="19804" x="6967538" y="3046413"/>
          <p14:tracePt t="19812" x="6967538" y="3030538"/>
          <p14:tracePt t="19821" x="6967538" y="3014663"/>
          <p14:tracePt t="19828" x="6967538" y="3006725"/>
          <p14:tracePt t="19837" x="6967538" y="2990850"/>
          <p14:tracePt t="19844" x="6967538" y="2974975"/>
          <p14:tracePt t="19855" x="6967538" y="2951163"/>
          <p14:tracePt t="19860" x="6967538" y="2943225"/>
          <p14:tracePt t="19868" x="6967538" y="2927350"/>
          <p14:tracePt t="19876" x="6967538" y="2901950"/>
          <p14:tracePt t="19884" x="6967538" y="2886075"/>
          <p14:tracePt t="19892" x="6967538" y="2870200"/>
          <p14:tracePt t="19900" x="6967538" y="2854325"/>
          <p14:tracePt t="19909" x="6967538" y="2838450"/>
          <p14:tracePt t="19917" x="6967538" y="2822575"/>
          <p14:tracePt t="19924" x="6967538" y="2806700"/>
          <p14:tracePt t="19932" x="6967538" y="2798763"/>
          <p14:tracePt t="19941" x="6967538" y="2790825"/>
          <p14:tracePt t="19956" x="6967538" y="2759075"/>
          <p14:tracePt t="19964" x="6935788" y="2743200"/>
          <p14:tracePt t="19972" x="6919913" y="2711450"/>
          <p14:tracePt t="19980" x="6904038" y="2711450"/>
          <p14:tracePt t="19988" x="6888163" y="2703513"/>
          <p14:tracePt t="19996" x="6856413" y="2695575"/>
          <p14:tracePt t="20004" x="6840538" y="2687638"/>
          <p14:tracePt t="20012" x="6824663" y="2679700"/>
          <p14:tracePt t="20021" x="6816725" y="2679700"/>
          <p14:tracePt t="20028" x="6808788" y="2671763"/>
          <p14:tracePt t="20037" x="6800850" y="2671763"/>
          <p14:tracePt t="20044" x="6784975" y="2671763"/>
          <p14:tracePt t="20052" x="6759575" y="2671763"/>
          <p14:tracePt t="20060" x="6743700" y="2671763"/>
          <p14:tracePt t="20068" x="6719888" y="2671763"/>
          <p14:tracePt t="20076" x="6696075" y="2687638"/>
          <p14:tracePt t="20084" x="6664325" y="2711450"/>
          <p14:tracePt t="20092" x="6656388" y="2711450"/>
          <p14:tracePt t="20100" x="6640513" y="2727325"/>
          <p14:tracePt t="20108" x="6624638" y="2743200"/>
          <p14:tracePt t="20117" x="6624638" y="2767013"/>
          <p14:tracePt t="20124" x="6616700" y="2782888"/>
          <p14:tracePt t="20132" x="6616700" y="2798763"/>
          <p14:tracePt t="20140" x="6616700" y="2830513"/>
          <p14:tracePt t="20148" x="6616700" y="2846388"/>
          <p14:tracePt t="20157" x="6616700" y="2870200"/>
          <p14:tracePt t="20172" x="6616700" y="2886075"/>
          <p14:tracePt t="20180" x="6616700" y="2901950"/>
          <p14:tracePt t="20188" x="6616700" y="2919413"/>
          <p14:tracePt t="20197" x="6616700" y="2943225"/>
          <p14:tracePt t="20204" x="6616700" y="2959100"/>
          <p14:tracePt t="20212" x="6632575" y="2974975"/>
          <p14:tracePt t="20221" x="6648450" y="3006725"/>
          <p14:tracePt t="20228" x="6656388" y="3006725"/>
          <p14:tracePt t="20237" x="6688138" y="3030538"/>
          <p14:tracePt t="20244" x="6696075" y="3046413"/>
          <p14:tracePt t="20253" x="6719888" y="3070225"/>
          <p14:tracePt t="20260" x="6743700" y="3086100"/>
          <p14:tracePt t="20268" x="6751638" y="3109913"/>
          <p14:tracePt t="20276" x="6777038" y="3117850"/>
          <p14:tracePt t="20284" x="6800850" y="3125788"/>
          <p14:tracePt t="20293" x="6816725" y="3141663"/>
          <p14:tracePt t="20300" x="6824663" y="3149600"/>
          <p14:tracePt t="20308" x="6832600" y="3149600"/>
          <p14:tracePt t="20316" x="6840538" y="3157538"/>
          <p14:tracePt t="20324" x="6864350" y="3157538"/>
          <p14:tracePt t="20332" x="6896100" y="3157538"/>
          <p14:tracePt t="20341" x="6935788" y="3173413"/>
          <p14:tracePt t="20348" x="6967538" y="3173413"/>
          <p14:tracePt t="20356" x="6991350" y="3173413"/>
          <p14:tracePt t="20364" x="7023100" y="3173413"/>
          <p14:tracePt t="20372" x="7062788" y="3173413"/>
          <p14:tracePt t="20380" x="7110413" y="3173413"/>
          <p14:tracePt t="20388" x="7151688" y="3173413"/>
          <p14:tracePt t="20396" x="7191375" y="3173413"/>
          <p14:tracePt t="20406" x="7231063" y="3173413"/>
          <p14:tracePt t="20412" x="7262813" y="3173413"/>
          <p14:tracePt t="20421" x="7286625" y="3157538"/>
          <p14:tracePt t="20432" x="7310438" y="3141663"/>
          <p14:tracePt t="20440" x="7326313" y="3125788"/>
          <p14:tracePt t="20449" x="7334250" y="3101975"/>
          <p14:tracePt t="20456" x="7342188" y="3094038"/>
          <p14:tracePt t="20464" x="7358063" y="3062288"/>
          <p14:tracePt t="20472" x="7358063" y="3038475"/>
          <p14:tracePt t="20480" x="7358063" y="3030538"/>
          <p14:tracePt t="20488" x="7358063" y="3022600"/>
          <p14:tracePt t="20496" x="7358063" y="3014663"/>
          <p14:tracePt t="20504" x="7358063" y="3006725"/>
          <p14:tracePt t="20512" x="7358063" y="2990850"/>
          <p14:tracePt t="20528" x="7358063" y="2982913"/>
          <p14:tracePt t="20536" x="7358063" y="2974975"/>
          <p14:tracePt t="20544" x="7358063" y="2967038"/>
          <p14:tracePt t="20560" x="7358063" y="2951163"/>
          <p14:tracePt t="20568" x="7358063" y="2943225"/>
          <p14:tracePt t="20576" x="7358063" y="2935288"/>
          <p14:tracePt t="20584" x="7334250" y="2927350"/>
          <p14:tracePt t="20592" x="7310438" y="2919413"/>
          <p14:tracePt t="20600" x="7294563" y="2909888"/>
          <p14:tracePt t="20608" x="7254875" y="2894013"/>
          <p14:tracePt t="20616" x="7239000" y="2886075"/>
          <p14:tracePt t="20624" x="7223125" y="2886075"/>
          <p14:tracePt t="20632" x="7199313" y="2886075"/>
          <p14:tracePt t="20640" x="7175500" y="2878138"/>
          <p14:tracePt t="20648" x="7151688" y="2870200"/>
          <p14:tracePt t="20656" x="7135813" y="2862263"/>
          <p14:tracePt t="20664" x="7110413" y="2862263"/>
          <p14:tracePt t="20672" x="7094538" y="2862263"/>
          <p14:tracePt t="20681" x="7086600" y="2862263"/>
          <p14:tracePt t="20688" x="7070725" y="2862263"/>
          <p14:tracePt t="20696" x="7062788" y="2862263"/>
          <p14:tracePt t="20704" x="7046913" y="2862263"/>
          <p14:tracePt t="20712" x="7031038" y="2862263"/>
          <p14:tracePt t="20721" x="7007225" y="2862263"/>
          <p14:tracePt t="20729" x="6991350" y="2862263"/>
          <p14:tracePt t="20736" x="6967538" y="2862263"/>
          <p14:tracePt t="20744" x="6951663" y="2862263"/>
          <p14:tracePt t="20753" x="6935788" y="2862263"/>
          <p14:tracePt t="20762" x="6919913" y="2870200"/>
          <p14:tracePt t="20768" x="6904038" y="2878138"/>
          <p14:tracePt t="20776" x="6872288" y="2878138"/>
          <p14:tracePt t="20784" x="6864350" y="2901950"/>
          <p14:tracePt t="20794" x="6848475" y="2909888"/>
          <p14:tracePt t="20800" x="6840538" y="2919413"/>
          <p14:tracePt t="20808" x="6832600" y="2927350"/>
          <p14:tracePt t="20816" x="6824663" y="2927350"/>
          <p14:tracePt t="20824" x="6824663" y="2935288"/>
          <p14:tracePt t="20832" x="6816725" y="2943225"/>
          <p14:tracePt t="20840" x="6816725" y="2951163"/>
          <p14:tracePt t="20848" x="6808788" y="2959100"/>
          <p14:tracePt t="20864" x="6808788" y="2967038"/>
          <p14:tracePt t="20872" x="6808788" y="2974975"/>
          <p14:tracePt t="20880" x="6808788" y="2982913"/>
          <p14:tracePt t="20888" x="6808788" y="2990850"/>
          <p14:tracePt t="20904" x="6808788" y="3006725"/>
          <p14:tracePt t="20912" x="6808788" y="3014663"/>
          <p14:tracePt t="20920" x="6808788" y="3038475"/>
          <p14:tracePt t="20936" x="6808788" y="3046413"/>
          <p14:tracePt t="20944" x="6808788" y="3062288"/>
          <p14:tracePt t="20955" x="6808788" y="3078163"/>
          <p14:tracePt t="20968" x="6808788" y="3094038"/>
          <p14:tracePt t="20976" x="6808788" y="3101975"/>
          <p14:tracePt t="20991" x="6816725" y="3109913"/>
          <p14:tracePt t="21007" x="6824663" y="3125788"/>
          <p14:tracePt t="21015" x="6832600" y="3125788"/>
          <p14:tracePt t="21023" x="6840538" y="3133725"/>
          <p14:tracePt t="21031" x="6848475" y="3133725"/>
          <p14:tracePt t="21039" x="6856413" y="3141663"/>
          <p14:tracePt t="21047" x="6872288" y="3141663"/>
          <p14:tracePt t="21055" x="6896100" y="3141663"/>
          <p14:tracePt t="21063" x="6904038" y="3141663"/>
          <p14:tracePt t="21079" x="6919913" y="3141663"/>
          <p14:tracePt t="21087" x="6927850" y="3141663"/>
          <p14:tracePt t="21096" x="6943725" y="3141663"/>
          <p14:tracePt t="21112" x="6959600" y="3141663"/>
          <p14:tracePt t="21136" x="6975475" y="3141663"/>
          <p14:tracePt t="21144" x="6983413" y="3141663"/>
          <p14:tracePt t="21160" x="6991350" y="3125788"/>
          <p14:tracePt t="21168" x="7007225" y="3117850"/>
          <p14:tracePt t="21176" x="7007225" y="3109913"/>
          <p14:tracePt t="21192" x="7007225" y="3101975"/>
          <p14:tracePt t="21392" x="7007225" y="3094038"/>
          <p14:tracePt t="21584" x="6991350" y="3078163"/>
          <p14:tracePt t="21592" x="6983413" y="3070225"/>
          <p14:tracePt t="21600" x="6951663" y="3062288"/>
          <p14:tracePt t="21608" x="6943725" y="3062288"/>
          <p14:tracePt t="21632" x="6927850" y="3054350"/>
          <p14:tracePt t="21641" x="6919913" y="3054350"/>
          <p14:tracePt t="21664" x="6904038" y="3046413"/>
          <p14:tracePt t="21680" x="6896100" y="3046413"/>
          <p14:tracePt t="21696" x="6880225" y="3038475"/>
          <p14:tracePt t="21704" x="6856413" y="3038475"/>
          <p14:tracePt t="21712" x="6840538" y="3038475"/>
          <p14:tracePt t="21721" x="6824663" y="3038475"/>
          <p14:tracePt t="21728" x="6808788" y="3038475"/>
          <p14:tracePt t="21739" x="6784975" y="3038475"/>
          <p14:tracePt t="21753" x="6769100" y="3038475"/>
          <p14:tracePt t="21760" x="6743700" y="3038475"/>
          <p14:tracePt t="21770" x="6727825" y="3038475"/>
          <p14:tracePt t="21776" x="6711950" y="3038475"/>
          <p14:tracePt t="21784" x="6696075" y="3038475"/>
          <p14:tracePt t="21792" x="6688138" y="3038475"/>
          <p14:tracePt t="21803" x="6672263" y="3038475"/>
          <p14:tracePt t="21808" x="6648450" y="3038475"/>
          <p14:tracePt t="21816" x="6632575" y="3046413"/>
          <p14:tracePt t="21825" x="6616700" y="3054350"/>
          <p14:tracePt t="21835" x="6592888" y="3062288"/>
          <p14:tracePt t="21840" x="6569075" y="3078163"/>
          <p14:tracePt t="21848" x="6545263" y="3086100"/>
          <p14:tracePt t="21856" x="6537325" y="3086100"/>
          <p14:tracePt t="21867" x="6529388" y="3101975"/>
          <p14:tracePt t="21872" x="6513513" y="3109913"/>
          <p14:tracePt t="21888" x="6489700" y="3117850"/>
          <p14:tracePt t="21898" x="6481763" y="3117850"/>
          <p14:tracePt t="21904" x="6481763" y="3125788"/>
          <p14:tracePt t="21912" x="6481763" y="3133725"/>
          <p14:tracePt t="21936" x="6473825" y="3133725"/>
          <p14:tracePt t="21968" x="6473825" y="3141663"/>
          <p14:tracePt t="22016" x="6473825" y="3157538"/>
          <p14:tracePt t="22024" x="6473825" y="3165475"/>
          <p14:tracePt t="22096" x="6489700" y="3197225"/>
          <p14:tracePt t="22104" x="6497638" y="3205163"/>
          <p14:tracePt t="22128" x="6513513" y="3205163"/>
          <p14:tracePt t="22137" x="6521450" y="3213100"/>
          <p14:tracePt t="22144" x="6537325" y="3221038"/>
          <p14:tracePt t="22153" x="6545263" y="3221038"/>
          <p14:tracePt t="22160" x="6569075" y="3236913"/>
          <p14:tracePt t="22168" x="6584950" y="3236913"/>
          <p14:tracePt t="22176" x="6600825" y="3236913"/>
          <p14:tracePt t="22192" x="6608763" y="3236913"/>
          <p14:tracePt t="22208" x="6616700" y="3236913"/>
          <p14:tracePt t="22216" x="6624638" y="3236913"/>
          <p14:tracePt t="22232" x="6640513" y="3236913"/>
          <p14:tracePt t="22240" x="6648450" y="3236913"/>
          <p14:tracePt t="22248" x="6672263" y="3228975"/>
          <p14:tracePt t="22256" x="6688138" y="3213100"/>
          <p14:tracePt t="22264" x="6704013" y="3205163"/>
          <p14:tracePt t="22272" x="6711950" y="3173413"/>
          <p14:tracePt t="22280" x="6719888" y="3149600"/>
          <p14:tracePt t="22288" x="6727825" y="3133725"/>
          <p14:tracePt t="22296" x="6735763" y="3117850"/>
          <p14:tracePt t="22304" x="6735763" y="3109913"/>
          <p14:tracePt t="22312" x="6735763" y="3078163"/>
          <p14:tracePt t="22321" x="6735763" y="3062288"/>
          <p14:tracePt t="22328" x="6735763" y="3038475"/>
          <p14:tracePt t="22337" x="6735763" y="3014663"/>
          <p14:tracePt t="22344" x="6735763" y="3006725"/>
          <p14:tracePt t="22368" x="6735763" y="2990850"/>
          <p14:tracePt t="22376" x="6735763" y="2974975"/>
          <p14:tracePt t="22392" x="6727825" y="2967038"/>
          <p14:tracePt t="22400" x="6727825" y="2959100"/>
          <p14:tracePt t="22408" x="6727825" y="2951163"/>
          <p14:tracePt t="22418" x="6719888" y="2951163"/>
          <p14:tracePt t="22432" x="6719888" y="2943225"/>
          <p14:tracePt t="22450" x="6711950" y="2935288"/>
          <p14:tracePt t="22464" x="6704013" y="2927350"/>
          <p14:tracePt t="22472" x="6688138" y="2919413"/>
          <p14:tracePt t="22481" x="6672263" y="2909888"/>
          <p14:tracePt t="22488" x="6656388" y="2909888"/>
          <p14:tracePt t="22496" x="6640513" y="2909888"/>
          <p14:tracePt t="22504" x="6632575" y="2894013"/>
          <p14:tracePt t="22512" x="6616700" y="2894013"/>
          <p14:tracePt t="22520" x="6584950" y="2894013"/>
          <p14:tracePt t="22528" x="6569075" y="2886075"/>
          <p14:tracePt t="22537" x="6561138" y="2886075"/>
          <p14:tracePt t="22544" x="6553200" y="2886075"/>
          <p14:tracePt t="22553" x="6537325" y="2886075"/>
          <p14:tracePt t="22560" x="6529388" y="2886075"/>
          <p14:tracePt t="22624" x="6521450" y="2886075"/>
          <p14:tracePt t="22664" x="6513513" y="2886075"/>
          <p14:tracePt t="22672" x="6497638" y="2894013"/>
          <p14:tracePt t="22687" x="6497638" y="2901950"/>
          <p14:tracePt t="22704" x="6489700" y="2901950"/>
          <p14:tracePt t="22712" x="6489700" y="2919413"/>
          <p14:tracePt t="22720" x="6489700" y="2935288"/>
          <p14:tracePt t="22752" x="6489700" y="2943225"/>
          <p14:tracePt t="22784" x="6489700" y="2951163"/>
          <p14:tracePt t="22800" x="6489700" y="2959100"/>
          <p14:tracePt t="22808" x="6489700" y="2967038"/>
          <p14:tracePt t="22832" x="6489700" y="2974975"/>
          <p14:tracePt t="23265" x="6489700" y="2982913"/>
          <p14:tracePt t="23280" x="6489700" y="2990850"/>
          <p14:tracePt t="23312" x="6489700" y="2998788"/>
          <p14:tracePt t="23320" x="6489700" y="3006725"/>
          <p14:tracePt t="23328" x="6489700" y="3030538"/>
          <p14:tracePt t="23336" x="6489700" y="3038475"/>
          <p14:tracePt t="23344" x="6489700" y="3062288"/>
          <p14:tracePt t="23353" x="6497638" y="3070225"/>
          <p14:tracePt t="23360" x="6497638" y="3078163"/>
          <p14:tracePt t="23369" x="6497638" y="3094038"/>
          <p14:tracePt t="23376" x="6497638" y="3101975"/>
          <p14:tracePt t="23425" x="6497638" y="3109913"/>
          <p14:tracePt t="23452" x="6473825" y="3109913"/>
          <p14:tracePt t="23460" x="6465888" y="3109913"/>
          <p14:tracePt t="23469" x="6450013" y="3109913"/>
          <p14:tracePt t="23476" x="6434138" y="3109913"/>
          <p14:tracePt t="23485" x="6418263" y="3101975"/>
          <p14:tracePt t="23492" x="6402388" y="3101975"/>
          <p14:tracePt t="23500" x="6384925" y="3078163"/>
          <p14:tracePt t="23508" x="6376988" y="3070225"/>
          <p14:tracePt t="23516" x="6361113" y="3070225"/>
          <p14:tracePt t="23524" x="6345238" y="3054350"/>
          <p14:tracePt t="23532" x="6329363" y="3054350"/>
          <p14:tracePt t="23540" x="6313488" y="3038475"/>
          <p14:tracePt t="23548" x="6313488" y="3030538"/>
          <p14:tracePt t="23557" x="6297613" y="3022600"/>
          <p14:tracePt t="23564" x="6273800" y="3006725"/>
          <p14:tracePt t="23580" x="6249988" y="2998788"/>
          <p14:tracePt t="23588" x="6234113" y="2990850"/>
          <p14:tracePt t="23596" x="6218238" y="2974975"/>
          <p14:tracePt t="23612" x="6210300" y="2974975"/>
          <p14:tracePt t="23620" x="6194425" y="2967038"/>
          <p14:tracePt t="23668" x="6170613" y="2967038"/>
          <p14:tracePt t="23676" x="6162675" y="2967038"/>
          <p14:tracePt t="23686" x="6154738" y="2967038"/>
          <p14:tracePt t="23692" x="6130925" y="2967038"/>
          <p14:tracePt t="23700" x="6122988" y="2967038"/>
          <p14:tracePt t="23708" x="6115050" y="2967038"/>
          <p14:tracePt t="23720" x="6107113" y="2967038"/>
          <p14:tracePt t="23724" x="6099175" y="2967038"/>
          <p14:tracePt t="23876" x="6091238" y="2967038"/>
          <p14:tracePt t="23885" x="6091238" y="2974975"/>
          <p14:tracePt t="24324" x="6091238" y="2990850"/>
          <p14:tracePt t="24340" x="6091238" y="3006725"/>
          <p14:tracePt t="24356" x="6099175" y="3022600"/>
          <p14:tracePt t="24372" x="6107113" y="3038475"/>
          <p14:tracePt t="24380" x="6107113" y="3046413"/>
          <p14:tracePt t="24398" x="6115050" y="3054350"/>
          <p14:tracePt t="24469" x="6130925" y="3070225"/>
          <p14:tracePt t="24476" x="6138863" y="3070225"/>
          <p14:tracePt t="24565" x="6138863" y="3086100"/>
          <p14:tracePt t="24572" x="6138863" y="3094038"/>
          <p14:tracePt t="24580" x="6146800" y="3094038"/>
          <p14:tracePt t="24644" x="6146800" y="3101975"/>
          <p14:tracePt t="24652" x="6146800" y="3109913"/>
          <p14:tracePt t="24676" x="6154738" y="3117850"/>
          <p14:tracePt t="24708" x="6162675" y="3125788"/>
          <p14:tracePt t="24716" x="6162675" y="3133725"/>
          <p14:tracePt t="24724" x="6170613" y="3141663"/>
          <p14:tracePt t="24732" x="6186488" y="3157538"/>
          <p14:tracePt t="24740" x="6194425" y="3157538"/>
          <p14:tracePt t="24748" x="6210300" y="3189288"/>
          <p14:tracePt t="24756" x="6218238" y="3197225"/>
          <p14:tracePt t="24764" x="6234113" y="3205163"/>
          <p14:tracePt t="24772" x="6249988" y="3213100"/>
          <p14:tracePt t="24780" x="6265863" y="3236913"/>
          <p14:tracePt t="24788" x="6273800" y="3244850"/>
          <p14:tracePt t="24796" x="6281738" y="3252788"/>
          <p14:tracePt t="24804" x="6289675" y="3252788"/>
          <p14:tracePt t="24812" x="6297613" y="3252788"/>
          <p14:tracePt t="24900" x="6305550" y="3252788"/>
          <p14:tracePt t="24916" x="6329363" y="3252788"/>
          <p14:tracePt t="24924" x="6337300" y="3252788"/>
          <p14:tracePt t="24932" x="6353175" y="3270250"/>
          <p14:tracePt t="24940" x="6361113" y="3270250"/>
          <p14:tracePt t="24952" x="6384925" y="3278188"/>
          <p14:tracePt t="24964" x="6392863" y="3278188"/>
          <p14:tracePt t="24996" x="6402388" y="3278188"/>
          <p14:tracePt t="25004" x="6410325" y="3278188"/>
          <p14:tracePt t="25028" x="6418263" y="3278188"/>
          <p14:tracePt t="25036" x="6426200" y="3278188"/>
          <p14:tracePt t="25044" x="6434138" y="3278188"/>
          <p14:tracePt t="25052" x="6442075" y="3278188"/>
          <p14:tracePt t="25084" x="6450013" y="3278188"/>
          <p14:tracePt t="25092" x="6465888" y="3278188"/>
          <p14:tracePt t="25100" x="6473825" y="3278188"/>
          <p14:tracePt t="25108" x="6481763" y="3278188"/>
          <p14:tracePt t="25116" x="6505575" y="3278188"/>
          <p14:tracePt t="25236" x="6513513" y="3278188"/>
          <p14:tracePt t="25244" x="6521450" y="3278188"/>
          <p14:tracePt t="25348" x="6529388" y="3278188"/>
          <p14:tracePt t="25380" x="6537325" y="3286125"/>
          <p14:tracePt t="25388" x="6545263" y="3294063"/>
          <p14:tracePt t="25405" x="6561138" y="3302000"/>
          <p14:tracePt t="25412" x="6561138" y="3309938"/>
          <p14:tracePt t="25428" x="6577013" y="3317875"/>
          <p14:tracePt t="25476" x="6584950" y="3325813"/>
          <p14:tracePt t="25492" x="6584950" y="3333750"/>
          <p14:tracePt t="25604" x="6584950" y="3349625"/>
          <p14:tracePt t="25620" x="6600825" y="3365500"/>
          <p14:tracePt t="25628" x="6600825" y="3373438"/>
          <p14:tracePt t="25636" x="6600825" y="3381375"/>
          <p14:tracePt t="25652" x="6600825" y="3397250"/>
          <p14:tracePt t="25660" x="6608763" y="3405188"/>
          <p14:tracePt t="25844" x="6616700" y="3405188"/>
          <p14:tracePt t="25852" x="6624638" y="3405188"/>
          <p14:tracePt t="25927" x="6624638" y="3397250"/>
          <p14:tracePt t="26373" x="6624638" y="3389313"/>
          <p14:tracePt t="26421" x="6632575" y="3373438"/>
          <p14:tracePt t="26428" x="6632575" y="3357563"/>
          <p14:tracePt t="26437" x="6640513" y="3349625"/>
          <p14:tracePt t="26445" x="6656388" y="3341688"/>
          <p14:tracePt t="26464" x="6656388" y="3333750"/>
          <p14:tracePt t="26472" x="6664325" y="3325813"/>
          <p14:tracePt t="26480" x="6664325" y="3317875"/>
          <p14:tracePt t="26488" x="6664325" y="3309938"/>
          <p14:tracePt t="26496" x="6672263" y="3302000"/>
          <p14:tracePt t="26536" x="6680200" y="3294063"/>
          <p14:tracePt t="26552" x="6680200" y="3286125"/>
          <p14:tracePt t="26560" x="6680200" y="3262313"/>
          <p14:tracePt t="26576" x="6696075" y="3244850"/>
          <p14:tracePt t="26585" x="6696075" y="3236913"/>
          <p14:tracePt t="26592" x="6704013" y="3197225"/>
          <p14:tracePt t="26601" x="6711950" y="3173413"/>
          <p14:tracePt t="26608" x="6711950" y="3149600"/>
          <p14:tracePt t="26616" x="6711950" y="3125788"/>
          <p14:tracePt t="26624" x="6711950" y="3094038"/>
          <p14:tracePt t="26632" x="6711950" y="3086100"/>
          <p14:tracePt t="26640" x="6719888" y="3062288"/>
          <p14:tracePt t="26648" x="6719888" y="3054350"/>
          <p14:tracePt t="26656" x="6719888" y="3030538"/>
          <p14:tracePt t="27450" x="6719888" y="3022600"/>
          <p14:tracePt t="27464" x="6719888" y="3014663"/>
          <p14:tracePt t="27472" x="6719888" y="3006725"/>
          <p14:tracePt t="27480" x="6719888" y="2998788"/>
          <p14:tracePt t="27488" x="6719888" y="2990850"/>
          <p14:tracePt t="27496" x="6719888" y="2967038"/>
          <p14:tracePt t="27504" x="6719888" y="2943225"/>
          <p14:tracePt t="27512" x="6719888" y="2927350"/>
          <p14:tracePt t="27520" x="6719888" y="2886075"/>
          <p14:tracePt t="27528" x="6719888" y="2854325"/>
          <p14:tracePt t="27536" x="6719888" y="2806700"/>
          <p14:tracePt t="27544" x="6719888" y="2790825"/>
          <p14:tracePt t="27552" x="6719888" y="2759075"/>
          <p14:tracePt t="27560" x="6719888" y="2727325"/>
          <p14:tracePt t="27568" x="6719888" y="2687638"/>
          <p14:tracePt t="27576" x="6711950" y="2640013"/>
          <p14:tracePt t="27585" x="6704013" y="2616200"/>
          <p14:tracePt t="27592" x="6696075" y="2592388"/>
          <p14:tracePt t="27601" x="6696075" y="2566988"/>
          <p14:tracePt t="27608" x="6696075" y="2559050"/>
          <p14:tracePt t="27616" x="6696075" y="2543175"/>
          <p14:tracePt t="27656" x="6688138" y="2535238"/>
          <p14:tracePt t="27672" x="6680200" y="2527300"/>
          <p14:tracePt t="27680" x="6680200" y="2519363"/>
          <p14:tracePt t="27688" x="6680200" y="2503488"/>
          <p14:tracePt t="27696" x="6680200" y="2495550"/>
          <p14:tracePt t="27704" x="6680200" y="2487613"/>
          <p14:tracePt t="27712" x="6680200" y="2479675"/>
          <p14:tracePt t="27720" x="6672263" y="2463800"/>
          <p14:tracePt t="27728" x="6672263" y="2455863"/>
          <p14:tracePt t="27769" x="6672263" y="2447925"/>
          <p14:tracePt t="27776" x="6672263" y="2439988"/>
          <p14:tracePt t="27880" x="6672263" y="2432050"/>
          <p14:tracePt t="27888" x="6656388" y="2416175"/>
          <p14:tracePt t="27896" x="6648450" y="2416175"/>
          <p14:tracePt t="27912" x="6624638" y="2400300"/>
          <p14:tracePt t="27920" x="6584950" y="2384425"/>
          <p14:tracePt t="27928" x="6553200" y="2376488"/>
          <p14:tracePt t="27936" x="6537325" y="2368550"/>
          <p14:tracePt t="27953" x="6473825" y="2352675"/>
          <p14:tracePt t="27960" x="6465888" y="2352675"/>
          <p14:tracePt t="27968" x="6450013" y="2352675"/>
          <p14:tracePt t="27976" x="6442075" y="2352675"/>
          <p14:tracePt t="27984" x="6434138" y="2352675"/>
          <p14:tracePt t="27992" x="6418263" y="2352675"/>
          <p14:tracePt t="28001" x="6410325" y="2352675"/>
          <p14:tracePt t="28008" x="6392863" y="2352675"/>
          <p14:tracePt t="28017" x="6376988" y="2352675"/>
          <p14:tracePt t="28024" x="6361113" y="2352675"/>
          <p14:tracePt t="28032" x="6337300" y="2352675"/>
          <p14:tracePt t="28040" x="6313488" y="2352675"/>
          <p14:tracePt t="28048" x="6289675" y="2352675"/>
          <p14:tracePt t="28056" x="6265863" y="2352675"/>
          <p14:tracePt t="28064" x="6242050" y="2352675"/>
          <p14:tracePt t="28073" x="6218238" y="2352675"/>
          <p14:tracePt t="28080" x="6186488" y="2352675"/>
          <p14:tracePt t="28088" x="6154738" y="2352675"/>
          <p14:tracePt t="28104" x="6146800" y="2352675"/>
          <p14:tracePt t="28216" x="6162675" y="2352675"/>
          <p14:tracePt t="28224" x="6202363" y="2352675"/>
          <p14:tracePt t="28232" x="6242050" y="2352675"/>
          <p14:tracePt t="28240" x="6257925" y="2352675"/>
          <p14:tracePt t="28248" x="6305550" y="2352675"/>
          <p14:tracePt t="28256" x="6376988" y="2352675"/>
          <p14:tracePt t="28265" x="6465888" y="2352675"/>
          <p14:tracePt t="28272" x="6561138" y="2352675"/>
          <p14:tracePt t="28280" x="6656388" y="2352675"/>
          <p14:tracePt t="28288" x="6735763" y="2352675"/>
          <p14:tracePt t="28297" x="6816725" y="2352675"/>
          <p14:tracePt t="28304" x="6856413" y="2352675"/>
          <p14:tracePt t="28312" x="6864350" y="2352675"/>
          <p14:tracePt t="28320" x="6880225" y="2352675"/>
          <p14:tracePt t="28416" x="6880225" y="2360613"/>
          <p14:tracePt t="28426" x="6880225" y="2368550"/>
          <p14:tracePt t="28433" x="6872288" y="2368550"/>
          <p14:tracePt t="28441" x="6856413" y="2376488"/>
          <p14:tracePt t="28448" x="6840538" y="2376488"/>
          <p14:tracePt t="28458" x="6816725" y="2384425"/>
          <p14:tracePt t="28464" x="6784975" y="2392363"/>
          <p14:tracePt t="28472" x="6751638" y="2400300"/>
          <p14:tracePt t="28480" x="6711950" y="2416175"/>
          <p14:tracePt t="28490" x="6656388" y="2424113"/>
          <p14:tracePt t="28496" x="6600825" y="2432050"/>
          <p14:tracePt t="28504" x="6537325" y="2439988"/>
          <p14:tracePt t="28512" x="6521450" y="2439988"/>
          <p14:tracePt t="28522" x="6505575" y="2439988"/>
          <p14:tracePt t="28624" x="6545263" y="2439988"/>
          <p14:tracePt t="28633" x="6577013" y="2439988"/>
          <p14:tracePt t="28640" x="6624638" y="2439988"/>
          <p14:tracePt t="28648" x="6648450" y="2439988"/>
          <p14:tracePt t="28657" x="6696075" y="2439988"/>
          <p14:tracePt t="28664" x="6759575" y="2439988"/>
          <p14:tracePt t="28672" x="6824663" y="2439988"/>
          <p14:tracePt t="28680" x="6864350" y="2439988"/>
          <p14:tracePt t="28688" x="6872288" y="2439988"/>
          <p14:tracePt t="28745" x="6856413" y="2439988"/>
          <p14:tracePt t="28760" x="6832600" y="2439988"/>
          <p14:tracePt t="28768" x="6800850" y="2439988"/>
          <p14:tracePt t="28777" x="6777038" y="2439988"/>
          <p14:tracePt t="28785" x="6751638" y="2439988"/>
          <p14:tracePt t="28792" x="6719888" y="2439988"/>
          <p14:tracePt t="28801" x="6688138" y="2439988"/>
          <p14:tracePt t="28808" x="6680200" y="2439988"/>
          <p14:tracePt t="28816" x="6672263" y="2439988"/>
          <p14:tracePt t="28824" x="6664325" y="2439988"/>
          <p14:tracePt t="29000" x="6680200" y="2439988"/>
          <p14:tracePt t="29010" x="6696075" y="2439988"/>
          <p14:tracePt t="29017" x="6711950" y="2439988"/>
          <p14:tracePt t="29024" x="6719888" y="2439988"/>
          <p14:tracePt t="29032" x="6735763" y="2439988"/>
          <p14:tracePt t="29040" x="6743700" y="2439988"/>
          <p14:tracePt t="29048" x="6769100" y="2432050"/>
          <p14:tracePt t="29056" x="6769100" y="2424113"/>
          <p14:tracePt t="29160" x="6759575" y="2424113"/>
          <p14:tracePt t="29176" x="6743700" y="2424113"/>
          <p14:tracePt t="29272" x="6743700" y="2416175"/>
          <p14:tracePt t="29288" x="6759575" y="2408238"/>
          <p14:tracePt t="29296" x="6769100" y="2408238"/>
          <p14:tracePt t="29304" x="6777038" y="2408238"/>
          <p14:tracePt t="29369" x="6784975" y="2408238"/>
          <p14:tracePt t="29376" x="6792913" y="2408238"/>
          <p14:tracePt t="29384" x="6800850" y="2400300"/>
          <p14:tracePt t="29392" x="6800850" y="2392363"/>
          <p14:tracePt t="29949" x="6784975" y="2392363"/>
          <p14:tracePt t="29956" x="6777038" y="2392363"/>
          <p14:tracePt t="30285" x="6784975" y="2384425"/>
          <p14:tracePt t="30292" x="6792913" y="2384425"/>
          <p14:tracePt t="30300" x="6808788" y="2384425"/>
          <p14:tracePt t="30308" x="6856413" y="2384425"/>
          <p14:tracePt t="30317" x="6911975" y="2376488"/>
          <p14:tracePt t="30324" x="6967538" y="2360613"/>
          <p14:tracePt t="30333" x="7031038" y="2352675"/>
          <p14:tracePt t="30340" x="7102475" y="2336800"/>
          <p14:tracePt t="30348" x="7183438" y="2320925"/>
          <p14:tracePt t="30356" x="7239000" y="2312988"/>
          <p14:tracePt t="30364" x="7294563" y="2305050"/>
          <p14:tracePt t="30500" x="7286625" y="2305050"/>
          <p14:tracePt t="30508" x="7262813" y="2289175"/>
          <p14:tracePt t="30516" x="7246938" y="2289175"/>
          <p14:tracePt t="30525" x="7223125" y="2289175"/>
          <p14:tracePt t="30533" x="7183438" y="2281238"/>
          <p14:tracePt t="30540" x="7143750" y="2273300"/>
          <p14:tracePt t="30549" x="7094538" y="2257425"/>
          <p14:tracePt t="30556" x="7038975" y="2249488"/>
          <p14:tracePt t="30565" x="6999288" y="2241550"/>
          <p14:tracePt t="30733" x="6975475" y="2233613"/>
          <p14:tracePt t="30740" x="6967538" y="2233613"/>
          <p14:tracePt t="30812" x="6959600" y="2233613"/>
          <p14:tracePt t="30836" x="6967538" y="2233613"/>
          <p14:tracePt t="30844" x="6983413" y="2233613"/>
          <p14:tracePt t="30852" x="7015163" y="2233613"/>
          <p14:tracePt t="30862" x="7038975" y="2233613"/>
          <p14:tracePt t="30868" x="7054850" y="2233613"/>
          <p14:tracePt t="30876" x="7078663" y="2233613"/>
          <p14:tracePt t="30884" x="7110413" y="2233613"/>
          <p14:tracePt t="30894" x="7143750" y="2233613"/>
          <p14:tracePt t="30900" x="7167563" y="2233613"/>
          <p14:tracePt t="30908" x="7191375" y="2233613"/>
          <p14:tracePt t="30917" x="7223125" y="2233613"/>
          <p14:tracePt t="30924" x="7262813" y="2233613"/>
          <p14:tracePt t="30932" x="7286625" y="2233613"/>
          <p14:tracePt t="30940" x="7310438" y="2233613"/>
          <p14:tracePt t="30951" x="7334250" y="2233613"/>
          <p14:tracePt t="30956" x="7350125" y="2233613"/>
          <p14:tracePt t="30964" x="7366000" y="2233613"/>
          <p14:tracePt t="30972" x="7381875" y="2233613"/>
          <p14:tracePt t="30980" x="7397750" y="2233613"/>
          <p14:tracePt t="30988" x="7413625" y="2233613"/>
          <p14:tracePt t="30996" x="7437438" y="2233613"/>
          <p14:tracePt t="31004" x="7453313" y="2233613"/>
          <p14:tracePt t="31012" x="7469188" y="2233613"/>
          <p14:tracePt t="31020" x="7485063" y="2233613"/>
          <p14:tracePt t="31036" x="7493000" y="2233613"/>
          <p14:tracePt t="31068" x="7502525" y="2233613"/>
          <p14:tracePt t="31076" x="7510463" y="2233613"/>
          <p14:tracePt t="31084" x="7518400" y="2233613"/>
          <p14:tracePt t="31100" x="7526338" y="2233613"/>
          <p14:tracePt t="31108" x="7542213" y="2233613"/>
          <p14:tracePt t="31116" x="7550150" y="2233613"/>
          <p14:tracePt t="31124" x="7566025" y="2233613"/>
          <p14:tracePt t="31133" x="7581900" y="2233613"/>
          <p14:tracePt t="31149" x="7589838" y="2233613"/>
          <p14:tracePt t="31157" x="7597775" y="2233613"/>
          <p14:tracePt t="31164" x="7605713" y="2233613"/>
          <p14:tracePt t="31172" x="7613650" y="2233613"/>
          <p14:tracePt t="31190" x="7629525" y="2233613"/>
          <p14:tracePt t="31196" x="7637463" y="2233613"/>
          <p14:tracePt t="31204" x="7645400" y="2233613"/>
          <p14:tracePt t="31212" x="7661275" y="2233613"/>
          <p14:tracePt t="31220" x="7677150" y="2233613"/>
          <p14:tracePt t="31228" x="7693025" y="2233613"/>
          <p14:tracePt t="31236" x="7716838" y="2233613"/>
          <p14:tracePt t="31244" x="7724775" y="2233613"/>
          <p14:tracePt t="31254" x="7740650" y="2233613"/>
          <p14:tracePt t="31260" x="7748588" y="2233613"/>
          <p14:tracePt t="31268" x="7756525" y="2233613"/>
          <p14:tracePt t="31286" x="7764463" y="2233613"/>
          <p14:tracePt t="31292" x="7772400" y="2233613"/>
          <p14:tracePt t="31300" x="7780338" y="2233613"/>
          <p14:tracePt t="31364" x="7788275" y="2233613"/>
          <p14:tracePt t="31372" x="7796213" y="2233613"/>
          <p14:tracePt t="31388" x="7804150" y="2233613"/>
          <p14:tracePt t="31404" x="7812088" y="2233613"/>
          <p14:tracePt t="31412" x="7820025" y="2233613"/>
          <p14:tracePt t="32576" x="7827963" y="2233613"/>
          <p14:tracePt t="32585" x="7835900" y="2233613"/>
          <p14:tracePt t="35378" x="7851775" y="2233613"/>
          <p14:tracePt t="35384" x="7869238" y="2233613"/>
          <p14:tracePt t="35392" x="7893050" y="2233613"/>
          <p14:tracePt t="35400" x="7924800" y="2241550"/>
          <p14:tracePt t="35408" x="7980363" y="2249488"/>
          <p14:tracePt t="35416" x="8027988" y="2257425"/>
          <p14:tracePt t="35424" x="8059738" y="2265363"/>
          <p14:tracePt t="35432" x="8107363" y="2273300"/>
          <p14:tracePt t="35440" x="8154988" y="2281238"/>
          <p14:tracePt t="35448" x="8218488" y="2305050"/>
          <p14:tracePt t="35456" x="8291513" y="2328863"/>
          <p14:tracePt t="35465" x="8394700" y="2352675"/>
          <p14:tracePt t="35473" x="8505825" y="2392363"/>
          <p14:tracePt t="35481" x="8618538" y="2424113"/>
          <p14:tracePt t="35488" x="8713788" y="2463800"/>
          <p14:tracePt t="35497" x="8809038" y="2495550"/>
          <p14:tracePt t="35504" x="8888413" y="2527300"/>
          <p14:tracePt t="35512" x="8943975" y="2551113"/>
          <p14:tracePt t="35520" x="8969375" y="2559050"/>
          <p14:tracePt t="35528" x="8977313" y="2566988"/>
          <p14:tracePt t="35812" x="8985250" y="2584450"/>
          <p14:tracePt t="35820" x="8985250" y="2592388"/>
          <p14:tracePt t="35828" x="8977313" y="2600325"/>
          <p14:tracePt t="35836" x="8959850" y="2600325"/>
          <p14:tracePt t="35844" x="8936038" y="2608263"/>
          <p14:tracePt t="35852" x="8904288" y="2608263"/>
          <p14:tracePt t="35860" x="8856663" y="2616200"/>
          <p14:tracePt t="35868" x="8801100" y="2624138"/>
          <p14:tracePt t="35876" x="8737600" y="2632075"/>
          <p14:tracePt t="35884" x="8682038" y="2647950"/>
          <p14:tracePt t="35892" x="8618538" y="2655888"/>
          <p14:tracePt t="35900" x="8561388" y="2671763"/>
          <p14:tracePt t="35908" x="8513763" y="2679700"/>
          <p14:tracePt t="35916" x="8505825" y="2695575"/>
          <p14:tracePt t="35988" x="8497888" y="2695575"/>
          <p14:tracePt t="36036" x="8489950" y="2711450"/>
          <p14:tracePt t="36052" x="8489950" y="2719388"/>
          <p14:tracePt t="36060" x="8489950" y="2727325"/>
          <p14:tracePt t="36068" x="8489950" y="2735263"/>
          <p14:tracePt t="36076" x="8489950" y="2751138"/>
          <p14:tracePt t="36100" x="8489950" y="2759075"/>
          <p14:tracePt t="36132" x="8489950" y="2767013"/>
          <p14:tracePt t="36148" x="8489950" y="2774950"/>
          <p14:tracePt t="36157" x="8489950" y="2782888"/>
          <p14:tracePt t="36164" x="8489950" y="2790825"/>
          <p14:tracePt t="36172" x="8489950" y="2806700"/>
          <p14:tracePt t="36181" x="8489950" y="2814638"/>
          <p14:tracePt t="36188" x="8489950" y="2830513"/>
          <p14:tracePt t="36197" x="8489950" y="2854325"/>
          <p14:tracePt t="36204" x="8489950" y="2862263"/>
          <p14:tracePt t="36212" x="8489950" y="2886075"/>
          <p14:tracePt t="36222" x="8489950" y="2894013"/>
          <p14:tracePt t="36228" x="8489950" y="2909888"/>
          <p14:tracePt t="36236" x="8489950" y="2919413"/>
          <p14:tracePt t="36324" x="8474075" y="2935288"/>
          <p14:tracePt t="36332" x="8474075" y="2951163"/>
          <p14:tracePt t="36356" x="8466138" y="2959100"/>
          <p14:tracePt t="36388" x="8466138" y="2967038"/>
          <p14:tracePt t="36396" x="8466138" y="2974975"/>
          <p14:tracePt t="36404" x="8458200" y="2982913"/>
          <p14:tracePt t="36452" x="8450263" y="2990850"/>
          <p14:tracePt t="36460" x="8442325" y="2998788"/>
          <p14:tracePt t="36477" x="8426450" y="3006725"/>
          <p14:tracePt t="36484" x="8426450" y="3014663"/>
          <p14:tracePt t="36492" x="8410575" y="3022600"/>
          <p14:tracePt t="36500" x="8386763" y="3054350"/>
          <p14:tracePt t="36508" x="8378825" y="3070225"/>
          <p14:tracePt t="36516" x="8362950" y="3086100"/>
          <p14:tracePt t="36524" x="8347075" y="3125788"/>
          <p14:tracePt t="36532" x="8323263" y="3141663"/>
          <p14:tracePt t="36541" x="8299450" y="3173413"/>
          <p14:tracePt t="36548" x="8299450" y="3197225"/>
          <p14:tracePt t="36556" x="8291513" y="3213100"/>
          <p14:tracePt t="36564" x="8283575" y="3236913"/>
          <p14:tracePt t="36572" x="8275638" y="3262313"/>
          <p14:tracePt t="36582" x="8275638" y="3270250"/>
          <p14:tracePt t="36588" x="8275638" y="3302000"/>
          <p14:tracePt t="36597" x="8267700" y="3325813"/>
          <p14:tracePt t="36604" x="8259763" y="3333750"/>
          <p14:tracePt t="36620" x="8259763" y="3341688"/>
          <p14:tracePt t="36628" x="8259763" y="3365500"/>
          <p14:tracePt t="36647" x="8259763" y="3373438"/>
          <p14:tracePt t="36668" x="8251825" y="3389313"/>
          <p14:tracePt t="36684" x="8243888" y="3413125"/>
          <p14:tracePt t="36692" x="8235950" y="3421063"/>
          <p14:tracePt t="36701" x="8226425" y="3436938"/>
          <p14:tracePt t="36710" x="8218488" y="3468688"/>
          <p14:tracePt t="36724" x="8202613" y="3484563"/>
          <p14:tracePt t="36732" x="8202613" y="3492500"/>
          <p14:tracePt t="36821" x="8194675" y="3500438"/>
          <p14:tracePt t="36828" x="8186738" y="3524250"/>
          <p14:tracePt t="36844" x="8170863" y="3540125"/>
          <p14:tracePt t="36852" x="8162925" y="3556000"/>
          <p14:tracePt t="36860" x="8147050" y="3571875"/>
          <p14:tracePt t="36868" x="8139113" y="3579813"/>
          <p14:tracePt t="36877" x="8139113" y="3587750"/>
          <p14:tracePt t="36884" x="8115300" y="3605213"/>
          <p14:tracePt t="36892" x="8107363" y="3621088"/>
          <p14:tracePt t="36900" x="8099425" y="3629025"/>
          <p14:tracePt t="36908" x="8091488" y="3636963"/>
          <p14:tracePt t="36916" x="8091488" y="3644900"/>
          <p14:tracePt t="36924" x="8083550" y="3660775"/>
          <p14:tracePt t="36932" x="8075613" y="3660775"/>
          <p14:tracePt t="36949" x="8067675" y="3676650"/>
          <p14:tracePt t="36956" x="8067675" y="3684588"/>
          <p14:tracePt t="36964" x="8059738" y="3684588"/>
          <p14:tracePt t="37044" x="8051800" y="3692525"/>
          <p14:tracePt t="37060" x="8043863" y="3692525"/>
          <p14:tracePt t="37068" x="8035925" y="3692525"/>
          <p14:tracePt t="37076" x="8027988" y="3692525"/>
          <p14:tracePt t="37101" x="8012113" y="3708400"/>
          <p14:tracePt t="37116" x="7996238" y="3708400"/>
          <p14:tracePt t="37124" x="7972425" y="3708400"/>
          <p14:tracePt t="37132" x="7956550" y="3708400"/>
          <p14:tracePt t="37140" x="7924800" y="3708400"/>
          <p14:tracePt t="37148" x="7900988" y="3708400"/>
          <p14:tracePt t="37156" x="7877175" y="3716338"/>
          <p14:tracePt t="37166" x="7851775" y="3724275"/>
          <p14:tracePt t="37172" x="7835900" y="3724275"/>
          <p14:tracePt t="37181" x="7812088" y="3732213"/>
          <p14:tracePt t="37188" x="7796213" y="3732213"/>
          <p14:tracePt t="37199" x="7772400" y="3732213"/>
          <p14:tracePt t="37204" x="7748588" y="3740150"/>
          <p14:tracePt t="37212" x="7732713" y="3748088"/>
          <p14:tracePt t="37220" x="7724775" y="3748088"/>
          <p14:tracePt t="37231" x="7716838" y="3748088"/>
          <p14:tracePt t="37236" x="7708900" y="3748088"/>
          <p14:tracePt t="37332" x="7708900" y="3756025"/>
          <p14:tracePt t="37364" x="7700963" y="3756025"/>
          <p14:tracePt t="41353" x="7677150" y="3771900"/>
          <p14:tracePt t="41368" x="7661275" y="3787775"/>
          <p14:tracePt t="41376" x="7653338" y="3811588"/>
          <p14:tracePt t="41384" x="7629525" y="3851275"/>
          <p14:tracePt t="41392" x="7597775" y="3906838"/>
          <p14:tracePt t="41400" x="7566025" y="3971925"/>
          <p14:tracePt t="41408" x="7534275" y="4027488"/>
          <p14:tracePt t="41416" x="7510463" y="4075113"/>
          <p14:tracePt t="41424" x="7493000" y="4114800"/>
          <p14:tracePt t="41432" x="7485063" y="4130675"/>
          <p14:tracePt t="41480" x="7485063" y="4146550"/>
          <p14:tracePt t="41487" x="7485063" y="4154488"/>
          <p14:tracePt t="41512" x="7477125" y="4170363"/>
          <p14:tracePt t="41520" x="7469188" y="4186238"/>
          <p14:tracePt t="41528" x="7461250" y="4202113"/>
          <p14:tracePt t="41536" x="7453313" y="4225925"/>
          <p14:tracePt t="41544" x="7445375" y="4241800"/>
          <p14:tracePt t="41552" x="7437438" y="4249738"/>
          <p14:tracePt t="41560" x="7437438" y="4265613"/>
          <p14:tracePt t="41568" x="7429500" y="4291013"/>
          <p14:tracePt t="41576" x="7413625" y="4330700"/>
          <p14:tracePt t="41583" x="7397750" y="4354513"/>
          <p14:tracePt t="41592" x="7389813" y="4394200"/>
          <p14:tracePt t="41600" x="7366000" y="4418013"/>
          <p14:tracePt t="41608" x="7350125" y="4441825"/>
          <p14:tracePt t="41615" x="7334250" y="4473575"/>
          <p14:tracePt t="41623" x="7318375" y="4505325"/>
          <p14:tracePt t="41631" x="7294563" y="4537075"/>
          <p14:tracePt t="41640" x="7278688" y="4560888"/>
          <p14:tracePt t="41647" x="7254875" y="4600575"/>
          <p14:tracePt t="41656" x="7215188" y="4641850"/>
          <p14:tracePt t="41663" x="7199313" y="4657725"/>
          <p14:tracePt t="41678" x="7159625" y="4689475"/>
          <p14:tracePt t="41683" x="7102475" y="4721225"/>
          <p14:tracePt t="41692" x="7031038" y="4768850"/>
          <p14:tracePt t="41700" x="6959600" y="4800600"/>
          <p14:tracePt t="41708" x="6888163" y="4832350"/>
          <p14:tracePt t="41716" x="6808788" y="4872038"/>
          <p14:tracePt t="41724" x="6727825" y="4903788"/>
          <p14:tracePt t="41731" x="6656388" y="4927600"/>
          <p14:tracePt t="41740" x="6577013" y="4951413"/>
          <p14:tracePt t="41747" x="6505575" y="4984750"/>
          <p14:tracePt t="41756" x="6434138" y="5000625"/>
          <p14:tracePt t="41763" x="6353175" y="5016500"/>
          <p14:tracePt t="41772" x="6289675" y="5032375"/>
          <p14:tracePt t="41780" x="6226175" y="5040313"/>
          <p14:tracePt t="41788" x="6146800" y="5048250"/>
          <p14:tracePt t="41796" x="6083300" y="5056188"/>
          <p14:tracePt t="41804" x="6018213" y="5056188"/>
          <p14:tracePt t="41811" x="5954713" y="5056188"/>
          <p14:tracePt t="41820" x="5891213" y="5056188"/>
          <p14:tracePt t="41828" x="5827713" y="5056188"/>
          <p14:tracePt t="41836" x="5764213" y="5056188"/>
          <p14:tracePt t="41844" x="5708650" y="5056188"/>
          <p14:tracePt t="41852" x="5667375" y="5056188"/>
          <p14:tracePt t="41859" x="5627688" y="5056188"/>
          <p14:tracePt t="41868" x="5588000" y="5056188"/>
          <p14:tracePt t="41876" x="5580063" y="5056188"/>
          <p14:tracePt t="41884" x="5564188" y="5056188"/>
          <p14:tracePt t="41892" x="5556250" y="5056188"/>
          <p14:tracePt t="41900" x="5548313" y="5056188"/>
          <p14:tracePt t="41916" x="5532438" y="5056188"/>
          <p14:tracePt t="41924" x="5524500" y="5056188"/>
          <p14:tracePt t="41945" x="5508625" y="5056188"/>
          <p14:tracePt t="41948" x="5492750" y="5064125"/>
          <p14:tracePt t="41956" x="5453063" y="5072063"/>
          <p14:tracePt t="41964" x="5437188" y="5072063"/>
          <p14:tracePt t="41972" x="5405438" y="5087938"/>
          <p14:tracePt t="41980" x="5349875" y="5103813"/>
          <p14:tracePt t="41988" x="5284788" y="5119688"/>
          <p14:tracePt t="41996" x="5213350" y="5135563"/>
          <p14:tracePt t="42004" x="5157788" y="5151438"/>
          <p14:tracePt t="42012" x="5149850" y="5159375"/>
          <p14:tracePt t="42020" x="5141913" y="5159375"/>
          <p14:tracePt t="42187" x="5149850" y="5159375"/>
          <p14:tracePt t="42203" x="5173663" y="5159375"/>
          <p14:tracePt t="42211" x="5181600" y="5159375"/>
          <p14:tracePt t="42219" x="5205413" y="5159375"/>
          <p14:tracePt t="42228" x="5245100" y="5159375"/>
          <p14:tracePt t="42236" x="5292725" y="5159375"/>
          <p14:tracePt t="42244" x="5310188" y="5159375"/>
          <p14:tracePt t="42252" x="5334000" y="5159375"/>
          <p14:tracePt t="42263" x="5357813" y="5159375"/>
          <p14:tracePt t="42268" x="5365750" y="5159375"/>
          <p14:tracePt t="42276" x="5373688" y="5159375"/>
          <p14:tracePt t="42284" x="5389563" y="5151438"/>
          <p14:tracePt t="42412" x="5381625" y="5151438"/>
          <p14:tracePt t="42420" x="5373688" y="5151438"/>
          <p14:tracePt t="42428" x="5349875" y="5151438"/>
          <p14:tracePt t="42436" x="5318125" y="5159375"/>
          <p14:tracePt t="42445" x="5253038" y="5175250"/>
          <p14:tracePt t="42452" x="5157788" y="5191125"/>
          <p14:tracePt t="42461" x="5014913" y="5222875"/>
          <p14:tracePt t="42468" x="4846638" y="5254625"/>
          <p14:tracePt t="42476" x="4664075" y="5278438"/>
          <p14:tracePt t="42484" x="4503738" y="5302250"/>
          <p14:tracePt t="42492" x="4392613" y="5319713"/>
          <p14:tracePt t="42508" x="4376738" y="5327650"/>
          <p14:tracePt t="42612" x="4384675" y="5327650"/>
          <p14:tracePt t="42620" x="4392613" y="5343525"/>
          <p14:tracePt t="42636" x="4400550" y="5343525"/>
          <p14:tracePt t="42644" x="4416425" y="5343525"/>
          <p14:tracePt t="42652" x="4424363" y="5343525"/>
          <p14:tracePt t="42661" x="4440238" y="5351463"/>
          <p14:tracePt t="42668" x="4464050" y="5351463"/>
          <p14:tracePt t="42676" x="4487863" y="5351463"/>
          <p14:tracePt t="42684" x="4511675" y="5351463"/>
          <p14:tracePt t="42692" x="4535488" y="5359400"/>
          <p14:tracePt t="42700" x="4543425" y="5359400"/>
          <p14:tracePt t="42708" x="4567238" y="5359400"/>
          <p14:tracePt t="42796" x="4584700" y="5359400"/>
          <p14:tracePt t="42814" x="4600575" y="5359400"/>
          <p14:tracePt t="42820" x="4624388" y="5359400"/>
          <p14:tracePt t="42828" x="4664075" y="5367338"/>
          <p14:tracePt t="42836" x="4695825" y="5367338"/>
          <p14:tracePt t="42846" x="4735513" y="5367338"/>
          <p14:tracePt t="42852" x="4751388" y="5367338"/>
          <p14:tracePt t="42861" x="4775200" y="5367338"/>
          <p14:tracePt t="42868" x="4806950" y="5367338"/>
          <p14:tracePt t="42876" x="4814888" y="5375275"/>
          <p14:tracePt t="42884" x="4838700" y="5375275"/>
          <p14:tracePt t="42893" x="4846638" y="5375275"/>
          <p14:tracePt t="42900" x="4862513" y="5375275"/>
          <p14:tracePt t="43308" x="4870450" y="5375275"/>
          <p14:tracePt t="43324" x="4886325" y="5375275"/>
          <p14:tracePt t="43334" x="4910138" y="5375275"/>
          <p14:tracePt t="43340" x="4926013" y="5383213"/>
          <p14:tracePt t="43348" x="4959350" y="5383213"/>
          <p14:tracePt t="43356" x="4983163" y="5383213"/>
          <p14:tracePt t="43366" x="4999038" y="5383213"/>
          <p14:tracePt t="43372" x="5006975" y="5383213"/>
          <p14:tracePt t="43380" x="5014913" y="5383213"/>
          <p14:tracePt t="43388" x="5022850" y="5383213"/>
          <p14:tracePt t="43396" x="5046663" y="5383213"/>
          <p14:tracePt t="43404" x="5070475" y="5383213"/>
          <p14:tracePt t="43412" x="5078413" y="5383213"/>
          <p14:tracePt t="43420" x="5094288" y="5383213"/>
          <p14:tracePt t="43428" x="5102225" y="5383213"/>
          <p14:tracePt t="43436" x="5110163" y="5383213"/>
          <p14:tracePt t="43452" x="5126038" y="5383213"/>
          <p14:tracePt t="43468" x="5133975" y="5383213"/>
          <p14:tracePt t="43476" x="5141913" y="5383213"/>
          <p14:tracePt t="43484" x="5149850" y="5383213"/>
          <p14:tracePt t="43492" x="5157788" y="5383213"/>
          <p14:tracePt t="43500" x="5165725" y="5383213"/>
          <p14:tracePt t="43508" x="5173663" y="5383213"/>
          <p14:tracePt t="43517" x="5189538" y="5383213"/>
          <p14:tracePt t="43524" x="5197475" y="5383213"/>
          <p14:tracePt t="43532" x="5205413" y="5383213"/>
          <p14:tracePt t="43540" x="5213350" y="5383213"/>
          <p14:tracePt t="43612" x="5221288" y="5383213"/>
          <p14:tracePt t="43629" x="5221288" y="5367338"/>
          <p14:tracePt t="43636" x="5221288" y="5359400"/>
          <p14:tracePt t="43660" x="5221288" y="5351463"/>
          <p14:tracePt t="43668" x="5221288" y="5343525"/>
          <p14:tracePt t="43708" x="5221288" y="5335588"/>
          <p14:tracePt t="43716" x="5221288" y="5327650"/>
          <p14:tracePt t="43757" x="5221288" y="5319713"/>
          <p14:tracePt t="43764" x="5221288" y="5310188"/>
          <p14:tracePt t="43772" x="5221288" y="5294313"/>
          <p14:tracePt t="43789" x="5221288" y="5286375"/>
          <p14:tracePt t="43804" x="5221288" y="5270500"/>
          <p14:tracePt t="43812" x="5221288" y="5254625"/>
          <p14:tracePt t="43844" x="5221288" y="5238750"/>
          <p14:tracePt t="46144" x="5221288" y="5230813"/>
          <p14:tracePt t="46472" x="5245100" y="5230813"/>
          <p14:tracePt t="46480" x="5276850" y="5222875"/>
          <p14:tracePt t="46488" x="5292725" y="5214938"/>
          <p14:tracePt t="46496" x="5318125" y="5207000"/>
          <p14:tracePt t="46504" x="5365750" y="5199063"/>
          <p14:tracePt t="46512" x="5429250" y="5183188"/>
          <p14:tracePt t="46520" x="5508625" y="5159375"/>
          <p14:tracePt t="46528" x="5580063" y="5135563"/>
          <p14:tracePt t="46536" x="5692775" y="5095875"/>
          <p14:tracePt t="46544" x="5851525" y="5040313"/>
          <p14:tracePt t="46552" x="6002338" y="5000625"/>
          <p14:tracePt t="46560" x="6186488" y="4927600"/>
          <p14:tracePt t="46568" x="6321425" y="4856163"/>
          <p14:tracePt t="46577" x="6457950" y="4816475"/>
          <p14:tracePt t="46584" x="6616700" y="4752975"/>
          <p14:tracePt t="46593" x="6735763" y="4697413"/>
          <p14:tracePt t="46600" x="6816725" y="4657725"/>
          <p14:tracePt t="46608" x="6880225" y="4616450"/>
          <p14:tracePt t="46616" x="6927850" y="4592638"/>
          <p14:tracePt t="46624" x="6959600" y="4568825"/>
          <p14:tracePt t="46632" x="6983413" y="4545013"/>
          <p14:tracePt t="46640" x="7007225" y="4529138"/>
          <p14:tracePt t="46648" x="7015163" y="4521200"/>
          <p14:tracePt t="46656" x="7023100" y="4505325"/>
          <p14:tracePt t="46672" x="7046913" y="4481513"/>
          <p14:tracePt t="46681" x="7046913" y="4473575"/>
          <p14:tracePt t="46688" x="7054850" y="4465638"/>
          <p14:tracePt t="46696" x="7054850" y="4457700"/>
          <p14:tracePt t="46704" x="7070725" y="4425950"/>
          <p14:tracePt t="46713" x="7086600" y="4410075"/>
          <p14:tracePt t="46720" x="7094538" y="4378325"/>
          <p14:tracePt t="46728" x="7118350" y="4338638"/>
          <p14:tracePt t="46736" x="7126288" y="4314825"/>
          <p14:tracePt t="46745" x="7143750" y="4281488"/>
          <p14:tracePt t="46752" x="7151688" y="4241800"/>
          <p14:tracePt t="46760" x="7175500" y="4217988"/>
          <p14:tracePt t="46768" x="7191375" y="4178300"/>
          <p14:tracePt t="46777" x="7199313" y="4162425"/>
          <p14:tracePt t="46784" x="7199313" y="4130675"/>
          <p14:tracePt t="46793" x="7207250" y="4114800"/>
          <p14:tracePt t="47249" x="7207250" y="4090988"/>
          <p14:tracePt t="47256" x="7207250" y="4067175"/>
          <p14:tracePt t="47266" x="7207250" y="4043363"/>
          <p14:tracePt t="47272" x="7207250" y="4019550"/>
          <p14:tracePt t="47280" x="7207250" y="3987800"/>
          <p14:tracePt t="47289" x="7207250" y="3938588"/>
          <p14:tracePt t="47298" x="7207250" y="3875088"/>
          <p14:tracePt t="47304" x="7207250" y="3811588"/>
          <p14:tracePt t="47312" x="7207250" y="3748088"/>
          <p14:tracePt t="47320" x="7207250" y="3684588"/>
          <p14:tracePt t="47330" x="7207250" y="3621088"/>
          <p14:tracePt t="47336" x="7207250" y="3548063"/>
          <p14:tracePt t="47344" x="7207250" y="3484563"/>
          <p14:tracePt t="47352" x="7207250" y="3429000"/>
          <p14:tracePt t="47360" x="7207250" y="3373438"/>
          <p14:tracePt t="47368" x="7207250" y="3341688"/>
          <p14:tracePt t="47377" x="7207250" y="3333750"/>
          <p14:tracePt t="47384" x="7207250" y="3302000"/>
          <p14:tracePt t="47392" x="7207250" y="3286125"/>
          <p14:tracePt t="47400" x="7207250" y="3278188"/>
          <p14:tracePt t="47409" x="7207250" y="3252788"/>
          <p14:tracePt t="47416" x="7207250" y="3244850"/>
          <p14:tracePt t="47696" x="7191375" y="3244850"/>
          <p14:tracePt t="47704" x="7183438" y="3244850"/>
          <p14:tracePt t="47712" x="7159625" y="3244850"/>
          <p14:tracePt t="47721" x="7135813" y="3262313"/>
          <p14:tracePt t="47733" x="7110413" y="3270250"/>
          <p14:tracePt t="47740" x="7086600" y="3278188"/>
          <p14:tracePt t="47748" x="7070725" y="3286125"/>
          <p14:tracePt t="47756" x="7062788" y="3294063"/>
          <p14:tracePt t="47764" x="7054850" y="3302000"/>
          <p14:tracePt t="47781" x="7038975" y="3309938"/>
          <p14:tracePt t="47788" x="7038975" y="3317875"/>
          <p14:tracePt t="47860" x="7031038" y="3317875"/>
          <p14:tracePt t="47892" x="7031038" y="3325813"/>
          <p14:tracePt t="47908" x="7015163" y="3333750"/>
          <p14:tracePt t="47989" x="6999288" y="3349625"/>
          <p14:tracePt t="47996" x="6991350" y="3349625"/>
          <p14:tracePt t="48156" x="6991350" y="3341688"/>
          <p14:tracePt t="48164" x="6991350" y="3325813"/>
          <p14:tracePt t="48180" x="6991350" y="3317875"/>
          <p14:tracePt t="48188" x="6991350" y="3294063"/>
          <p14:tracePt t="48196" x="6991350" y="3278188"/>
          <p14:tracePt t="48204" x="6991350" y="3262313"/>
          <p14:tracePt t="48212" x="6991350" y="3244850"/>
          <p14:tracePt t="48220" x="6991350" y="3228975"/>
          <p14:tracePt t="48228" x="6991350" y="3221038"/>
          <p14:tracePt t="48356" x="6991350" y="3197225"/>
          <p14:tracePt t="48372" x="6991350" y="3189288"/>
          <p14:tracePt t="48380" x="6991350" y="3181350"/>
          <p14:tracePt t="48388" x="6983413" y="3173413"/>
          <p14:tracePt t="48852" x="6983413" y="3157538"/>
          <p14:tracePt t="48860" x="6983413" y="3149600"/>
          <p14:tracePt t="48868" x="6983413" y="3141663"/>
          <p14:tracePt t="48876" x="6983413" y="3133725"/>
          <p14:tracePt t="48884" x="6983413" y="3125788"/>
          <p14:tracePt t="48900" x="6983413" y="3117850"/>
          <p14:tracePt t="49268" x="6975475" y="3117850"/>
          <p14:tracePt t="49277" x="6967538" y="3117850"/>
          <p14:tracePt t="49284" x="6967538" y="3125788"/>
          <p14:tracePt t="49310" x="6959600" y="3133725"/>
          <p14:tracePt t="49332" x="6959600" y="3149600"/>
          <p14:tracePt t="49341" x="6951663" y="3149600"/>
          <p14:tracePt t="49348" x="6943725" y="3157538"/>
          <p14:tracePt t="49364" x="6911975" y="3173413"/>
          <p14:tracePt t="49372" x="6904038" y="3173413"/>
          <p14:tracePt t="49380" x="6888163" y="3181350"/>
          <p14:tracePt t="49388" x="6880225" y="3189288"/>
          <p14:tracePt t="49396" x="6872288" y="3189288"/>
          <p14:tracePt t="49404" x="6848475" y="3197225"/>
          <p14:tracePt t="49412" x="6840538" y="3205163"/>
          <p14:tracePt t="49428" x="6832600" y="3205163"/>
          <p14:tracePt t="49436" x="6808788" y="3205163"/>
          <p14:tracePt t="49444" x="6800850" y="3205163"/>
          <p14:tracePt t="49452" x="6792913" y="3213100"/>
          <p14:tracePt t="49460" x="6777038" y="3213100"/>
          <p14:tracePt t="49476" x="6769100" y="3213100"/>
          <p14:tracePt t="49484" x="6751638" y="3213100"/>
          <p14:tracePt t="49500" x="6743700" y="3213100"/>
          <p14:tracePt t="49540" x="6727825" y="3213100"/>
          <p14:tracePt t="49548" x="6719888" y="3213100"/>
          <p14:tracePt t="49572" x="6711950" y="3213100"/>
          <p14:tracePt t="49652" x="6696075" y="3213100"/>
          <p14:tracePt t="49660" x="6688138" y="3213100"/>
          <p14:tracePt t="49692" x="6680200" y="3213100"/>
          <p14:tracePt t="49701" x="6672263" y="3197225"/>
          <p14:tracePt t="49748" x="6664325" y="3189288"/>
          <p14:tracePt t="49796" x="6648450" y="3181350"/>
          <p14:tracePt t="49804" x="6640513" y="3181350"/>
          <p14:tracePt t="49812" x="6624638" y="3173413"/>
          <p14:tracePt t="49820" x="6616700" y="3173413"/>
          <p14:tracePt t="49830" x="6600825" y="3165475"/>
          <p14:tracePt t="49836" x="6600825" y="3157538"/>
          <p14:tracePt t="49844" x="6584950" y="3157538"/>
          <p14:tracePt t="49852" x="6569075" y="3141663"/>
          <p14:tracePt t="49860" x="6553200" y="3141663"/>
          <p14:tracePt t="49868" x="6537325" y="3133725"/>
          <p14:tracePt t="49876" x="6521450" y="3133725"/>
          <p14:tracePt t="49892" x="6505575" y="3125788"/>
          <p14:tracePt t="50724" x="6497638" y="3125788"/>
          <p14:tracePt t="50732" x="6489700" y="3125788"/>
          <p14:tracePt t="50743" x="6473825" y="3141663"/>
          <p14:tracePt t="50748" x="6465888" y="3157538"/>
          <p14:tracePt t="50756" x="6434138" y="3189288"/>
          <p14:tracePt t="50764" x="6434138" y="3213100"/>
          <p14:tracePt t="50774" x="6418263" y="3221038"/>
          <p14:tracePt t="50780" x="6410325" y="3236913"/>
          <p14:tracePt t="50788" x="6384925" y="3262313"/>
          <p14:tracePt t="50808" x="6376988" y="3278188"/>
          <p14:tracePt t="50816" x="6361113" y="3302000"/>
          <p14:tracePt t="50824" x="6361113" y="3309938"/>
          <p14:tracePt t="50832" x="6345238" y="3341688"/>
          <p14:tracePt t="50841" x="6313488" y="3373438"/>
          <p14:tracePt t="50848" x="6313488" y="3381375"/>
          <p14:tracePt t="50856" x="6305550" y="3405188"/>
          <p14:tracePt t="50864" x="6289675" y="3421063"/>
          <p14:tracePt t="50872" x="6281738" y="3436938"/>
          <p14:tracePt t="50880" x="6273800" y="3452813"/>
          <p14:tracePt t="50888" x="6257925" y="3476625"/>
          <p14:tracePt t="50896" x="6234113" y="3492500"/>
          <p14:tracePt t="50904" x="6234113" y="3508375"/>
          <p14:tracePt t="50912" x="6226175" y="3516313"/>
          <p14:tracePt t="50920" x="6218238" y="3524250"/>
          <p14:tracePt t="50928" x="6210300" y="3532188"/>
          <p14:tracePt t="50936" x="6210300" y="3540125"/>
          <p14:tracePt t="50958" x="6202363" y="3548063"/>
          <p14:tracePt t="50961" x="6202363" y="3556000"/>
          <p14:tracePt t="51080" x="6194425" y="3548063"/>
          <p14:tracePt t="51088" x="6186488" y="3532188"/>
          <p14:tracePt t="51099" x="6170613" y="3500438"/>
          <p14:tracePt t="51104" x="6154738" y="3476625"/>
          <p14:tracePt t="51112" x="6130925" y="3436938"/>
          <p14:tracePt t="51120" x="6122988" y="3429000"/>
          <p14:tracePt t="51128" x="6115050" y="3389313"/>
          <p14:tracePt t="51136" x="6099175" y="3357563"/>
          <p14:tracePt t="51144" x="6091238" y="3341688"/>
          <p14:tracePt t="51152" x="6091238" y="3333750"/>
          <p14:tracePt t="51162" x="6091238" y="3325813"/>
          <p14:tracePt t="51168" x="6091238" y="3302000"/>
          <p14:tracePt t="51184" x="6091238" y="3294063"/>
          <p14:tracePt t="51336" x="6091238" y="3286125"/>
          <p14:tracePt t="51344" x="6091238" y="3278188"/>
          <p14:tracePt t="51352" x="6091238" y="3286125"/>
          <p14:tracePt t="51368" x="6091238" y="3294063"/>
          <p14:tracePt t="51385" x="6099175" y="3294063"/>
          <p14:tracePt t="51393" x="6107113" y="3309938"/>
          <p14:tracePt t="51400" x="6122988" y="3309938"/>
          <p14:tracePt t="51416" x="6130925" y="3325813"/>
          <p14:tracePt t="51432" x="6130925" y="3333750"/>
          <p14:tracePt t="51440" x="6138863" y="3333750"/>
          <p14:tracePt t="51512" x="6146800" y="3333750"/>
          <p14:tracePt t="51521" x="6162675" y="3349625"/>
          <p14:tracePt t="51536" x="6170613" y="3349625"/>
          <p14:tracePt t="51544" x="6178550" y="3357563"/>
          <p14:tracePt t="51553" x="6186488" y="3365500"/>
          <p14:tracePt t="51576" x="6194425" y="3365500"/>
          <p14:tracePt t="51592" x="6210300" y="3373438"/>
          <p14:tracePt t="51640" x="6226175" y="3389313"/>
          <p14:tracePt t="51656" x="6234113" y="3389313"/>
          <p14:tracePt t="51672" x="6242050" y="3397250"/>
          <p14:tracePt t="51704" x="6257925" y="3397250"/>
          <p14:tracePt t="51720" x="6273800" y="3397250"/>
          <p14:tracePt t="51728" x="6289675" y="3413125"/>
          <p14:tracePt t="51736" x="6289675" y="3421063"/>
          <p14:tracePt t="51746" x="6321425" y="3436938"/>
          <p14:tracePt t="51752" x="6337300" y="3444875"/>
          <p14:tracePt t="51760" x="6345238" y="3452813"/>
          <p14:tracePt t="51768" x="6361113" y="3460750"/>
          <p14:tracePt t="51778" x="6369050" y="3460750"/>
          <p14:tracePt t="51784" x="6384925" y="3468688"/>
          <p14:tracePt t="51792" x="6410325" y="3476625"/>
          <p14:tracePt t="51800" x="6410325" y="3484563"/>
          <p14:tracePt t="51848" x="6418263" y="3484563"/>
          <p14:tracePt t="51857" x="6426200" y="3484563"/>
          <p14:tracePt t="51864" x="6434138" y="3492500"/>
          <p14:tracePt t="51872" x="6450013" y="3492500"/>
          <p14:tracePt t="51880" x="6457950" y="3492500"/>
          <p14:tracePt t="51889" x="6465888" y="3492500"/>
          <p14:tracePt t="51896" x="6489700" y="3492500"/>
          <p14:tracePt t="51904" x="6497638" y="3492500"/>
          <p14:tracePt t="51912" x="6513513" y="3492500"/>
          <p14:tracePt t="51920" x="6521450" y="3492500"/>
          <p14:tracePt t="51928" x="6529388" y="3484563"/>
          <p14:tracePt t="51960" x="6537325" y="3484563"/>
          <p14:tracePt t="53274" x="6545263" y="3484563"/>
          <p14:tracePt t="53328" x="6537325" y="3484563"/>
          <p14:tracePt t="53338" x="6521450" y="3508375"/>
          <p14:tracePt t="53344" x="6505575" y="3524250"/>
          <p14:tracePt t="53352" x="6481763" y="3556000"/>
          <p14:tracePt t="53360" x="6465888" y="3587750"/>
          <p14:tracePt t="53368" x="6426200" y="3644900"/>
          <p14:tracePt t="53376" x="6376988" y="3724275"/>
          <p14:tracePt t="53384" x="6321425" y="3811588"/>
          <p14:tracePt t="53392" x="6257925" y="3930650"/>
          <p14:tracePt t="53400" x="6178550" y="4059238"/>
          <p14:tracePt t="53408" x="6107113" y="4186238"/>
          <p14:tracePt t="53416" x="6051550" y="4291013"/>
          <p14:tracePt t="53425" x="6002338" y="4378325"/>
          <p14:tracePt t="53432" x="5970588" y="4465638"/>
          <p14:tracePt t="53441" x="5938838" y="4545013"/>
          <p14:tracePt t="53448" x="5899150" y="4608513"/>
          <p14:tracePt t="53457" x="5875338" y="4657725"/>
          <p14:tracePt t="53464" x="5867400" y="4697413"/>
          <p14:tracePt t="53473" x="5851525" y="4729163"/>
          <p14:tracePt t="53480" x="5835650" y="4745038"/>
          <p14:tracePt t="53488" x="5827713" y="4760913"/>
          <p14:tracePt t="53496" x="5819775" y="4768850"/>
          <p14:tracePt t="53504" x="5811838" y="4784725"/>
          <p14:tracePt t="53512" x="5803900" y="4808538"/>
          <p14:tracePt t="53521" x="5788025" y="4824413"/>
          <p14:tracePt t="53528" x="5780088" y="4840288"/>
          <p14:tracePt t="53536" x="5772150" y="4856163"/>
          <p14:tracePt t="53544" x="5756275" y="4872038"/>
          <p14:tracePt t="53552" x="5740400" y="4887913"/>
          <p14:tracePt t="53560" x="5732463" y="4903788"/>
          <p14:tracePt t="53568" x="5724525" y="4911725"/>
          <p14:tracePt t="53576" x="5700713" y="4927600"/>
          <p14:tracePt t="53584" x="5692775" y="4943475"/>
          <p14:tracePt t="53640" x="5692775" y="4959350"/>
          <p14:tracePt t="53648" x="5692775" y="4967288"/>
          <p14:tracePt t="53657" x="5676900" y="4992688"/>
          <p14:tracePt t="53665" x="5667375" y="5000625"/>
          <p14:tracePt t="53672" x="5659438" y="5008563"/>
          <p14:tracePt t="53680" x="5651500" y="5032375"/>
          <p14:tracePt t="53688" x="5643563" y="5048250"/>
          <p14:tracePt t="53704" x="5627688" y="5080000"/>
          <p14:tracePt t="53712" x="5619750" y="5087938"/>
          <p14:tracePt t="53720" x="5603875" y="5127625"/>
          <p14:tracePt t="53729" x="5595938" y="5143500"/>
          <p14:tracePt t="53736" x="5595938" y="5175250"/>
          <p14:tracePt t="53744" x="5588000" y="5191125"/>
          <p14:tracePt t="53752" x="5580063" y="5207000"/>
          <p14:tracePt t="53761" x="5580063" y="5214938"/>
          <p14:tracePt t="53768" x="5572125" y="5222875"/>
          <p14:tracePt t="53776" x="5572125" y="5246688"/>
          <p14:tracePt t="53784" x="5572125" y="5254625"/>
          <p14:tracePt t="53794" x="5572125" y="5270500"/>
          <p14:tracePt t="53800" x="5572125" y="5278438"/>
          <p14:tracePt t="53808" x="5556250" y="5294313"/>
          <p14:tracePt t="53820" x="5556250" y="5310188"/>
          <p14:tracePt t="53828" x="5548313" y="5327650"/>
          <p14:tracePt t="53837" x="5548313" y="5335588"/>
          <p14:tracePt t="53844" x="5548313" y="5343525"/>
          <p14:tracePt t="53852" x="5548313" y="5351463"/>
          <p14:tracePt t="53860" x="5548313" y="5359400"/>
          <p14:tracePt t="53884" x="5548313" y="5367338"/>
          <p14:tracePt t="54988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284AD-C5A1-4CB0-AE16-6390CA6B3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Emergency O</a:t>
            </a:r>
            <a:r>
              <a:rPr lang="en-US" baseline="-25000" dirty="0"/>
              <a:t>2</a:t>
            </a:r>
            <a:r>
              <a:rPr lang="en-US" dirty="0"/>
              <a:t> Flush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C3E70-B291-4C17-882B-7F5B4A235A59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Flow of about 35–75 L/min at pressure of about 400 kPa</a:t>
            </a:r>
          </a:p>
          <a:p>
            <a:pPr lvl="1"/>
            <a:r>
              <a:rPr lang="en-US" dirty="0"/>
              <a:t>Purge contents of any other gases and anesthetic agents</a:t>
            </a:r>
          </a:p>
          <a:p>
            <a:r>
              <a:rPr lang="en-US" dirty="0"/>
              <a:t>Activated by non-locking button using self-closing valve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C09577-6E30-45AF-9893-765A48CBD1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1160" y="3662337"/>
            <a:ext cx="7072840" cy="31587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CEC07F-9A7B-48F4-A391-937648D41A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648" y="3251063"/>
            <a:ext cx="2243008" cy="1811861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D3AA9E4-905D-4EAF-A2F1-FEF9ED8D46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23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421"/>
    </mc:Choice>
    <mc:Fallback xmlns="">
      <p:transition spd="slow" advTm="88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666" x="1801813" y="1244600"/>
          <p14:tracePt t="4775" x="1809750" y="1244600"/>
          <p14:tracePt t="4790" x="1825625" y="1236663"/>
          <p14:tracePt t="4807" x="1841500" y="1228725"/>
          <p14:tracePt t="4815" x="1865313" y="1228725"/>
          <p14:tracePt t="4822" x="1889125" y="1228725"/>
          <p14:tracePt t="4832" x="1928813" y="1220788"/>
          <p14:tracePt t="4838" x="1944688" y="1220788"/>
          <p14:tracePt t="4846" x="1984375" y="1220788"/>
          <p14:tracePt t="4854" x="2049463" y="1220788"/>
          <p14:tracePt t="4864" x="2152650" y="1220788"/>
          <p14:tracePt t="4870" x="2255838" y="1220788"/>
          <p14:tracePt t="4878" x="2374900" y="1220788"/>
          <p14:tracePt t="4886" x="2551113" y="1220788"/>
          <p14:tracePt t="4895" x="2798763" y="1228725"/>
          <p14:tracePt t="4902" x="3021013" y="1268413"/>
          <p14:tracePt t="4910" x="3268663" y="1292225"/>
          <p14:tracePt t="4918" x="3484563" y="1331913"/>
          <p14:tracePt t="4927" x="3627438" y="1363663"/>
          <p14:tracePt t="4934" x="3738563" y="1379538"/>
          <p14:tracePt t="4942" x="3833813" y="1395413"/>
          <p14:tracePt t="4951" x="3906838" y="1403350"/>
          <p14:tracePt t="4959" x="3962400" y="1411288"/>
          <p14:tracePt t="4967" x="4017963" y="1411288"/>
          <p14:tracePt t="4974" x="4049713" y="1419225"/>
          <p14:tracePt t="4983" x="4097338" y="1435100"/>
          <p14:tracePt t="4991" x="4152900" y="1443038"/>
          <p14:tracePt t="4999" x="4210050" y="1450975"/>
          <p14:tracePt t="5006" x="4273550" y="1466850"/>
          <p14:tracePt t="5014" x="4337050" y="1482725"/>
          <p14:tracePt t="5022" x="4416425" y="1490663"/>
          <p14:tracePt t="5030" x="4487863" y="1506538"/>
          <p14:tracePt t="5038" x="4576763" y="1522413"/>
          <p14:tracePt t="5046" x="4656138" y="1538288"/>
          <p14:tracePt t="5054" x="4719638" y="1547813"/>
          <p14:tracePt t="5062" x="4783138" y="1555750"/>
          <p14:tracePt t="5070" x="4838700" y="1563688"/>
          <p14:tracePt t="5078" x="4886325" y="1579563"/>
          <p14:tracePt t="5086" x="4926013" y="1587500"/>
          <p14:tracePt t="5094" x="4967288" y="1595438"/>
          <p14:tracePt t="5102" x="4991100" y="1603375"/>
          <p14:tracePt t="5110" x="4999038" y="1603375"/>
          <p14:tracePt t="5118" x="5006975" y="1603375"/>
          <p14:tracePt t="5138" x="5014913" y="1603375"/>
          <p14:tracePt t="5155" x="5030788" y="1603375"/>
          <p14:tracePt t="5162" x="5038725" y="1603375"/>
          <p14:tracePt t="5170" x="5054600" y="1603375"/>
          <p14:tracePt t="5178" x="5070475" y="1603375"/>
          <p14:tracePt t="5188" x="5086350" y="1603375"/>
          <p14:tracePt t="5210" x="5094288" y="1603375"/>
          <p14:tracePt t="5402" x="5110163" y="1603375"/>
          <p14:tracePt t="5410" x="5118100" y="1595438"/>
          <p14:tracePt t="5418" x="5126038" y="1587500"/>
          <p14:tracePt t="5426" x="5133975" y="1571625"/>
          <p14:tracePt t="5434" x="5133975" y="1563688"/>
          <p14:tracePt t="5451" x="5149850" y="1538288"/>
          <p14:tracePt t="5458" x="5149850" y="1522413"/>
          <p14:tracePt t="5467" x="5165725" y="1490663"/>
          <p14:tracePt t="5483" x="5173663" y="1474788"/>
          <p14:tracePt t="5490" x="5173663" y="1458913"/>
          <p14:tracePt t="5499" x="5181600" y="1443038"/>
          <p14:tracePt t="5506" x="5189538" y="1435100"/>
          <p14:tracePt t="5516" x="5189538" y="1427163"/>
          <p14:tracePt t="5531" x="5189538" y="1419225"/>
          <p14:tracePt t="5538" x="5197475" y="1411288"/>
          <p14:tracePt t="5546" x="5205413" y="1395413"/>
          <p14:tracePt t="5562" x="5205413" y="1387475"/>
          <p14:tracePt t="6187" x="5197475" y="1387475"/>
          <p14:tracePt t="6203" x="5189538" y="1387475"/>
          <p14:tracePt t="6235" x="5165725" y="1395413"/>
          <p14:tracePt t="6243" x="5157788" y="1395413"/>
          <p14:tracePt t="6250" x="5141913" y="1403350"/>
          <p14:tracePt t="6259" x="5126038" y="1419225"/>
          <p14:tracePt t="6267" x="5110163" y="1427163"/>
          <p14:tracePt t="6274" x="5102225" y="1435100"/>
          <p14:tracePt t="6284" x="5094288" y="1435100"/>
          <p14:tracePt t="6290" x="5086350" y="1450975"/>
          <p14:tracePt t="6298" x="5078413" y="1450975"/>
          <p14:tracePt t="6306" x="5062538" y="1458913"/>
          <p14:tracePt t="6315" x="5038725" y="1474788"/>
          <p14:tracePt t="6323" x="5022850" y="1490663"/>
          <p14:tracePt t="6334" x="5006975" y="1498600"/>
          <p14:tracePt t="6341" x="4967288" y="1522413"/>
          <p14:tracePt t="6348" x="4951413" y="1538288"/>
          <p14:tracePt t="6355" x="4926013" y="1555750"/>
          <p14:tracePt t="6363" x="4894263" y="1579563"/>
          <p14:tracePt t="6371" x="4862513" y="1595438"/>
          <p14:tracePt t="6378" x="4814888" y="1619250"/>
          <p14:tracePt t="6386" x="4759325" y="1658938"/>
          <p14:tracePt t="6394" x="4695825" y="1690688"/>
          <p14:tracePt t="6402" x="4632325" y="1722438"/>
          <p14:tracePt t="6410" x="4551363" y="1762125"/>
          <p14:tracePt t="6419" x="4471988" y="1809750"/>
          <p14:tracePt t="6426" x="4392613" y="1841500"/>
          <p14:tracePt t="6435" x="4329113" y="1873250"/>
          <p14:tracePt t="6443" x="4257675" y="1906588"/>
          <p14:tracePt t="6451" x="4200525" y="1930400"/>
          <p14:tracePt t="6458" x="4152900" y="1954213"/>
          <p14:tracePt t="6467" x="4113213" y="1978025"/>
          <p14:tracePt t="6475" x="4073525" y="1985963"/>
          <p14:tracePt t="6483" x="4049713" y="2001838"/>
          <p14:tracePt t="6491" x="4025900" y="2009775"/>
          <p14:tracePt t="6498" x="4017963" y="2009775"/>
          <p14:tracePt t="6507" x="4002088" y="2017713"/>
          <p14:tracePt t="6515" x="3978275" y="2033588"/>
          <p14:tracePt t="6523" x="3954463" y="2041525"/>
          <p14:tracePt t="6531" x="3922713" y="2057400"/>
          <p14:tracePt t="6539" x="3906838" y="2065338"/>
          <p14:tracePt t="6547" x="3875088" y="2065338"/>
          <p14:tracePt t="6555" x="3843338" y="2081213"/>
          <p14:tracePt t="6563" x="3802063" y="2097088"/>
          <p14:tracePt t="6571" x="3770313" y="2105025"/>
          <p14:tracePt t="6578" x="3714750" y="2112963"/>
          <p14:tracePt t="6587" x="3651250" y="2128838"/>
          <p14:tracePt t="6594" x="3571875" y="2144713"/>
          <p14:tracePt t="6603" x="3492500" y="2160588"/>
          <p14:tracePt t="6610" x="3411538" y="2176463"/>
          <p14:tracePt t="6618" x="3332163" y="2200275"/>
          <p14:tracePt t="6626" x="3252788" y="2216150"/>
          <p14:tracePt t="6635" x="3189288" y="2233613"/>
          <p14:tracePt t="6642" x="3133725" y="2241550"/>
          <p14:tracePt t="6651" x="3092450" y="2249488"/>
          <p14:tracePt t="6659" x="3076575" y="2249488"/>
          <p14:tracePt t="6674" x="3068638" y="2249488"/>
          <p14:tracePt t="6819" x="3068638" y="2241550"/>
          <p14:tracePt t="6827" x="3076575" y="2200275"/>
          <p14:tracePt t="6834" x="3100388" y="2136775"/>
          <p14:tracePt t="6844" x="3133725" y="2073275"/>
          <p14:tracePt t="6851" x="3173413" y="2001838"/>
          <p14:tracePt t="6858" x="3221038" y="1946275"/>
          <p14:tracePt t="6867" x="3268663" y="1873250"/>
          <p14:tracePt t="6874" x="3324225" y="1809750"/>
          <p14:tracePt t="6883" x="3371850" y="1738313"/>
          <p14:tracePt t="6890" x="3411538" y="1682750"/>
          <p14:tracePt t="6898" x="3459163" y="1611313"/>
          <p14:tracePt t="6905" x="3492500" y="1555750"/>
          <p14:tracePt t="6915" x="3524250" y="1506538"/>
          <p14:tracePt t="6921" x="3548063" y="1474788"/>
          <p14:tracePt t="6931" x="3556000" y="1450975"/>
          <p14:tracePt t="6938" x="3563938" y="1427163"/>
          <p14:tracePt t="6946" x="3579813" y="1403350"/>
          <p14:tracePt t="6953" x="3579813" y="1395413"/>
          <p14:tracePt t="6964" x="3579813" y="1387475"/>
          <p14:tracePt t="6986" x="3587750" y="1387475"/>
          <p14:tracePt t="7019" x="3595688" y="1379538"/>
          <p14:tracePt t="7027" x="3603625" y="1371600"/>
          <p14:tracePt t="7036" x="3603625" y="1363663"/>
          <p14:tracePt t="7042" x="3611563" y="1363663"/>
          <p14:tracePt t="7163" x="3603625" y="1363663"/>
          <p14:tracePt t="7172" x="3587750" y="1371600"/>
          <p14:tracePt t="7179" x="3556000" y="1387475"/>
          <p14:tracePt t="7188" x="3524250" y="1403350"/>
          <p14:tracePt t="7194" x="3484563" y="1435100"/>
          <p14:tracePt t="7205" x="3435350" y="1474788"/>
          <p14:tracePt t="7210" x="3387725" y="1530350"/>
          <p14:tracePt t="7219" x="3332163" y="1571625"/>
          <p14:tracePt t="7226" x="3284538" y="1619250"/>
          <p14:tracePt t="7237" x="3236913" y="1658938"/>
          <p14:tracePt t="7242" x="3189288" y="1698625"/>
          <p14:tracePt t="7251" x="3149600" y="1730375"/>
          <p14:tracePt t="7258" x="3109913" y="1762125"/>
          <p14:tracePt t="7267" x="3084513" y="1778000"/>
          <p14:tracePt t="7274" x="3076575" y="1793875"/>
          <p14:tracePt t="7283" x="3052763" y="1801813"/>
          <p14:tracePt t="7291" x="3036888" y="1817688"/>
          <p14:tracePt t="7299" x="3013075" y="1825625"/>
          <p14:tracePt t="7306" x="2981325" y="1841500"/>
          <p14:tracePt t="7314" x="2973388" y="1849438"/>
          <p14:tracePt t="7322" x="2949575" y="1873250"/>
          <p14:tracePt t="7331" x="2925763" y="1881188"/>
          <p14:tracePt t="7338" x="2901950" y="1890713"/>
          <p14:tracePt t="7347" x="2886075" y="1906588"/>
          <p14:tracePt t="7354" x="2870200" y="1914525"/>
          <p14:tracePt t="7362" x="2846388" y="1922463"/>
          <p14:tracePt t="7370" x="2814638" y="1938338"/>
          <p14:tracePt t="7378" x="2798763" y="1946275"/>
          <p14:tracePt t="7386" x="2774950" y="1946275"/>
          <p14:tracePt t="7395" x="2741613" y="1962150"/>
          <p14:tracePt t="7402" x="2701925" y="1978025"/>
          <p14:tracePt t="7410" x="2670175" y="1993900"/>
          <p14:tracePt t="7418" x="2630488" y="2009775"/>
          <p14:tracePt t="7426" x="2606675" y="2017713"/>
          <p14:tracePt t="7434" x="2566988" y="2033588"/>
          <p14:tracePt t="7442" x="2543175" y="2049463"/>
          <p14:tracePt t="7451" x="2519363" y="2057400"/>
          <p14:tracePt t="7458" x="2487613" y="2073275"/>
          <p14:tracePt t="7466" x="2471738" y="2081213"/>
          <p14:tracePt t="7474" x="2447925" y="2089150"/>
          <p14:tracePt t="7482" x="2424113" y="2089150"/>
          <p14:tracePt t="7490" x="2416175" y="2105025"/>
          <p14:tracePt t="7498" x="2392363" y="2105025"/>
          <p14:tracePt t="7506" x="2374900" y="2105025"/>
          <p14:tracePt t="7515" x="2351088" y="2112963"/>
          <p14:tracePt t="7530" x="2335213" y="2112963"/>
          <p14:tracePt t="7538" x="2319338" y="2120900"/>
          <p14:tracePt t="7554" x="2303463" y="2120900"/>
          <p14:tracePt t="7562" x="2295525" y="2120900"/>
          <p14:tracePt t="7578" x="2271713" y="2120900"/>
          <p14:tracePt t="7586" x="2263775" y="2120900"/>
          <p14:tracePt t="7594" x="2247900" y="2120900"/>
          <p14:tracePt t="7602" x="2232025" y="2120900"/>
          <p14:tracePt t="7610" x="2208213" y="2120900"/>
          <p14:tracePt t="7626" x="2176463" y="2120900"/>
          <p14:tracePt t="7642" x="2168525" y="2120900"/>
          <p14:tracePt t="7650" x="2160588" y="2120900"/>
          <p14:tracePt t="7835" x="2176463" y="2120900"/>
          <p14:tracePt t="7843" x="2184400" y="2112963"/>
          <p14:tracePt t="7852" x="2184400" y="2105025"/>
          <p14:tracePt t="7859" x="2200275" y="2089150"/>
          <p14:tracePt t="7867" x="2216150" y="2089150"/>
          <p14:tracePt t="7875" x="2239963" y="2089150"/>
          <p14:tracePt t="7885" x="2255838" y="2081213"/>
          <p14:tracePt t="7890" x="2271713" y="2073275"/>
          <p14:tracePt t="7899" x="2295525" y="2065338"/>
          <p14:tracePt t="7907" x="2311400" y="2065338"/>
          <p14:tracePt t="7914" x="2327275" y="2065338"/>
          <p14:tracePt t="7924" x="2335213" y="2065338"/>
          <p14:tracePt t="7931" x="2351088" y="2041525"/>
          <p14:tracePt t="7948" x="2366963" y="2041525"/>
          <p14:tracePt t="7954" x="2374900" y="2041525"/>
          <p14:tracePt t="7963" x="2392363" y="2041525"/>
          <p14:tracePt t="7979" x="2400300" y="2041525"/>
          <p14:tracePt t="7987" x="2416175" y="2033588"/>
          <p14:tracePt t="7995" x="2447925" y="2033588"/>
          <p14:tracePt t="8003" x="2479675" y="2025650"/>
          <p14:tracePt t="8010" x="2503488" y="2025650"/>
          <p14:tracePt t="8020" x="2511425" y="2025650"/>
          <p14:tracePt t="8027" x="2543175" y="2017713"/>
          <p14:tracePt t="8036" x="2574925" y="2009775"/>
          <p14:tracePt t="8043" x="2582863" y="2009775"/>
          <p14:tracePt t="8051" x="2598738" y="2009775"/>
          <p14:tracePt t="8059" x="2614613" y="2009775"/>
          <p14:tracePt t="8068" x="2614613" y="2001838"/>
          <p14:tracePt t="8075" x="2622550" y="2001838"/>
          <p14:tracePt t="8083" x="2630488" y="2001838"/>
          <p14:tracePt t="8190" x="2638425" y="2001838"/>
          <p14:tracePt t="8198" x="2646363" y="2001838"/>
          <p14:tracePt t="8209" x="2678113" y="1993900"/>
          <p14:tracePt t="8216" x="2693988" y="1993900"/>
          <p14:tracePt t="8222" x="2717800" y="1993900"/>
          <p14:tracePt t="8232" x="2733675" y="1993900"/>
          <p14:tracePt t="8239" x="2767013" y="1993900"/>
          <p14:tracePt t="8248" x="2790825" y="1993900"/>
          <p14:tracePt t="8254" x="2798763" y="1993900"/>
          <p14:tracePt t="8264" x="2814638" y="1993900"/>
          <p14:tracePt t="8270" x="2822575" y="1993900"/>
          <p14:tracePt t="8367" x="2830513" y="1993900"/>
          <p14:tracePt t="8382" x="2838450" y="1993900"/>
          <p14:tracePt t="8390" x="2846388" y="1993900"/>
          <p14:tracePt t="8406" x="2870200" y="1993900"/>
          <p14:tracePt t="8414" x="2878138" y="1993900"/>
          <p14:tracePt t="8431" x="2886075" y="1993900"/>
          <p14:tracePt t="8463" x="2894013" y="1993900"/>
          <p14:tracePt t="8479" x="2909888" y="1993900"/>
          <p14:tracePt t="8495" x="2917825" y="1993900"/>
          <p14:tracePt t="8503" x="2925763" y="1993900"/>
          <p14:tracePt t="8510" x="2933700" y="1993900"/>
          <p14:tracePt t="8519" x="2949575" y="1993900"/>
          <p14:tracePt t="8526" x="2957513" y="1993900"/>
          <p14:tracePt t="8558" x="2965450" y="1993900"/>
          <p14:tracePt t="8574" x="2973388" y="1993900"/>
          <p14:tracePt t="8582" x="2981325" y="1993900"/>
          <p14:tracePt t="8590" x="2997200" y="1993900"/>
          <p14:tracePt t="8600" x="3005138" y="1993900"/>
          <p14:tracePt t="8607" x="3013075" y="1993900"/>
          <p14:tracePt t="8615" x="3021013" y="1993900"/>
          <p14:tracePt t="8622" x="3044825" y="1993900"/>
          <p14:tracePt t="8639" x="3060700" y="1993900"/>
          <p14:tracePt t="8647" x="3068638" y="2001838"/>
          <p14:tracePt t="8655" x="3084513" y="2001838"/>
          <p14:tracePt t="8670" x="3092450" y="2001838"/>
          <p14:tracePt t="8678" x="3109913" y="2001838"/>
          <p14:tracePt t="8686" x="3117850" y="2001838"/>
          <p14:tracePt t="8696" x="3125788" y="2001838"/>
          <p14:tracePt t="8702" x="3141663" y="2001838"/>
          <p14:tracePt t="8718" x="3149600" y="2001838"/>
          <p14:tracePt t="8766" x="3157538" y="2001838"/>
          <p14:tracePt t="8782" x="3181350" y="2009775"/>
          <p14:tracePt t="8792" x="3189288" y="2009775"/>
          <p14:tracePt t="8807" x="3205163" y="2009775"/>
          <p14:tracePt t="8814" x="3228975" y="2017713"/>
          <p14:tracePt t="8822" x="3236913" y="2017713"/>
          <p14:tracePt t="8847" x="3244850" y="2017713"/>
          <p14:tracePt t="8855" x="3252788" y="2017713"/>
          <p14:tracePt t="8926" x="3260725" y="2017713"/>
          <p14:tracePt t="8943" x="3268663" y="2017713"/>
          <p14:tracePt t="8959" x="3284538" y="2033588"/>
          <p14:tracePt t="8967" x="3300413" y="2033588"/>
          <p14:tracePt t="8976" x="3308350" y="2033588"/>
          <p14:tracePt t="8983" x="3332163" y="2041525"/>
          <p14:tracePt t="8991" x="3340100" y="2041525"/>
          <p14:tracePt t="8999" x="3355975" y="2041525"/>
          <p14:tracePt t="9071" x="3371850" y="2041525"/>
          <p14:tracePt t="9079" x="3379788" y="2041525"/>
          <p14:tracePt t="9086" x="3387725" y="2041525"/>
          <p14:tracePt t="9102" x="3419475" y="2041525"/>
          <p14:tracePt t="9110" x="3427413" y="2049463"/>
          <p14:tracePt t="9127" x="3435350" y="2049463"/>
          <p14:tracePt t="9136" x="3451225" y="2049463"/>
          <p14:tracePt t="9152" x="3459163" y="2049463"/>
          <p14:tracePt t="9159" x="3467100" y="2049463"/>
          <p14:tracePt t="9166" x="3476625" y="2049463"/>
          <p14:tracePt t="9183" x="3484563" y="2049463"/>
          <p14:tracePt t="9199" x="3500438" y="2049463"/>
          <p14:tracePt t="9207" x="3508375" y="2049463"/>
          <p14:tracePt t="9230" x="3524250" y="2057400"/>
          <p14:tracePt t="9238" x="3532188" y="2057400"/>
          <p14:tracePt t="9249" x="3540125" y="2057400"/>
          <p14:tracePt t="9254" x="3548063" y="2057400"/>
          <p14:tracePt t="9263" x="3563938" y="2065338"/>
          <p14:tracePt t="9278" x="3579813" y="2065338"/>
          <p14:tracePt t="9287" x="3595688" y="2073275"/>
          <p14:tracePt t="9294" x="3603625" y="2073275"/>
          <p14:tracePt t="9303" x="3611563" y="2073275"/>
          <p14:tracePt t="9310" x="3619500" y="2073275"/>
          <p14:tracePt t="9327" x="3627438" y="2073275"/>
          <p14:tracePt t="9358" x="3643313" y="2073275"/>
          <p14:tracePt t="9439" x="3651250" y="2073275"/>
          <p14:tracePt t="9447" x="3659188" y="2073275"/>
          <p14:tracePt t="9454" x="3667125" y="2073275"/>
          <p14:tracePt t="9463" x="3683000" y="2081213"/>
          <p14:tracePt t="9470" x="3690938" y="2081213"/>
          <p14:tracePt t="9478" x="3698875" y="2081213"/>
          <p14:tracePt t="9487" x="3714750" y="2081213"/>
          <p14:tracePt t="9503" x="3730625" y="2081213"/>
          <p14:tracePt t="9510" x="3738563" y="2081213"/>
          <p14:tracePt t="9519" x="3746500" y="2081213"/>
          <p14:tracePt t="9526" x="3762375" y="2081213"/>
          <p14:tracePt t="9534" x="3778250" y="2081213"/>
          <p14:tracePt t="9542" x="3786188" y="2081213"/>
          <p14:tracePt t="9550" x="3794125" y="2081213"/>
          <p14:tracePt t="9558" x="3810000" y="2089150"/>
          <p14:tracePt t="9567" x="3817938" y="2089150"/>
          <p14:tracePt t="9574" x="3825875" y="2089150"/>
          <p14:tracePt t="9583" x="3833813" y="2089150"/>
          <p14:tracePt t="9590" x="3843338" y="2089150"/>
          <p14:tracePt t="9599" x="3851275" y="2089150"/>
          <p14:tracePt t="9606" x="3859213" y="2089150"/>
          <p14:tracePt t="9631" x="3875088" y="2089150"/>
          <p14:tracePt t="9647" x="3890963" y="2089150"/>
          <p14:tracePt t="9663" x="3898900" y="2089150"/>
          <p14:tracePt t="9679" x="3914775" y="2089150"/>
          <p14:tracePt t="9743" x="3922713" y="2089150"/>
          <p14:tracePt t="9775" x="3938588" y="2089150"/>
          <p14:tracePt t="9791" x="3946525" y="2089150"/>
          <p14:tracePt t="9807" x="3954463" y="2089150"/>
          <p14:tracePt t="9814" x="3970338" y="2089150"/>
          <p14:tracePt t="9823" x="3978275" y="2089150"/>
          <p14:tracePt t="9833" x="3986213" y="2089150"/>
          <p14:tracePt t="9838" x="3994150" y="2089150"/>
          <p14:tracePt t="9847" x="4002088" y="2089150"/>
          <p14:tracePt t="9854" x="4017963" y="2089150"/>
          <p14:tracePt t="9864" x="4025900" y="2089150"/>
          <p14:tracePt t="9870" x="4041775" y="2089150"/>
          <p14:tracePt t="9879" x="4049713" y="2097088"/>
          <p14:tracePt t="9887" x="4057650" y="2097088"/>
          <p14:tracePt t="11780" x="4073525" y="2097088"/>
          <p14:tracePt t="11786" x="4081463" y="2097088"/>
          <p14:tracePt t="11795" x="4089400" y="2097088"/>
          <p14:tracePt t="11802" x="4105275" y="2097088"/>
          <p14:tracePt t="11810" x="4113213" y="2097088"/>
          <p14:tracePt t="11818" x="4144963" y="2097088"/>
          <p14:tracePt t="11826" x="4168775" y="2097088"/>
          <p14:tracePt t="11834" x="4184650" y="2097088"/>
          <p14:tracePt t="11842" x="4200525" y="2097088"/>
          <p14:tracePt t="11858" x="4225925" y="2097088"/>
          <p14:tracePt t="11866" x="4265613" y="2097088"/>
          <p14:tracePt t="11874" x="4289425" y="2097088"/>
          <p14:tracePt t="11882" x="4337050" y="2097088"/>
          <p14:tracePt t="11890" x="4352925" y="2097088"/>
          <p14:tracePt t="11898" x="4384675" y="2097088"/>
          <p14:tracePt t="11906" x="4416425" y="2097088"/>
          <p14:tracePt t="11914" x="4448175" y="2097088"/>
          <p14:tracePt t="11923" x="4471988" y="2097088"/>
          <p14:tracePt t="11931" x="4479925" y="2097088"/>
          <p14:tracePt t="11939" x="4487863" y="2097088"/>
          <p14:tracePt t="11971" x="4503738" y="2097088"/>
          <p14:tracePt t="12003" x="4519613" y="2097088"/>
          <p14:tracePt t="12019" x="4543425" y="2097088"/>
          <p14:tracePt t="12035" x="4551363" y="2097088"/>
          <p14:tracePt t="12042" x="4559300" y="2097088"/>
          <p14:tracePt t="12051" x="4567238" y="2097088"/>
          <p14:tracePt t="12090" x="4576763" y="2097088"/>
          <p14:tracePt t="12099" x="4592638" y="2097088"/>
          <p14:tracePt t="12108" x="4624388" y="2097088"/>
          <p14:tracePt t="12115" x="4656138" y="2097088"/>
          <p14:tracePt t="12122" x="4687888" y="2097088"/>
          <p14:tracePt t="12131" x="4719638" y="2097088"/>
          <p14:tracePt t="12138" x="4759325" y="2097088"/>
          <p14:tracePt t="12147" x="4775200" y="2097088"/>
          <p14:tracePt t="12154" x="4799013" y="2097088"/>
          <p14:tracePt t="12163" x="4806950" y="2097088"/>
          <p14:tracePt t="12171" x="4822825" y="2097088"/>
          <p14:tracePt t="12179" x="4846638" y="2097088"/>
          <p14:tracePt t="12186" x="4862513" y="2097088"/>
          <p14:tracePt t="12196" x="4894263" y="2097088"/>
          <p14:tracePt t="12202" x="4926013" y="2097088"/>
          <p14:tracePt t="12210" x="4975225" y="2097088"/>
          <p14:tracePt t="12218" x="5014913" y="2097088"/>
          <p14:tracePt t="12226" x="5046663" y="2097088"/>
          <p14:tracePt t="12236" x="5094288" y="2097088"/>
          <p14:tracePt t="12242" x="5126038" y="2097088"/>
          <p14:tracePt t="12251" x="5157788" y="2097088"/>
          <p14:tracePt t="12259" x="5189538" y="2097088"/>
          <p14:tracePt t="12267" x="5213350" y="2097088"/>
          <p14:tracePt t="12274" x="5237163" y="2097088"/>
          <p14:tracePt t="12282" x="5253038" y="2097088"/>
          <p14:tracePt t="12290" x="5268913" y="2097088"/>
          <p14:tracePt t="12300" x="5292725" y="2097088"/>
          <p14:tracePt t="12306" x="5318125" y="2097088"/>
          <p14:tracePt t="12314" x="5341938" y="2097088"/>
          <p14:tracePt t="12323" x="5373688" y="2097088"/>
          <p14:tracePt t="12333" x="5397500" y="2097088"/>
          <p14:tracePt t="12339" x="5421313" y="2097088"/>
          <p14:tracePt t="12347" x="5445125" y="2097088"/>
          <p14:tracePt t="12355" x="5476875" y="2097088"/>
          <p14:tracePt t="12364" x="5500688" y="2097088"/>
          <p14:tracePt t="12370" x="5532438" y="2097088"/>
          <p14:tracePt t="12379" x="5548313" y="2097088"/>
          <p14:tracePt t="12387" x="5580063" y="2097088"/>
          <p14:tracePt t="12396" x="5603875" y="2097088"/>
          <p14:tracePt t="12403" x="5635625" y="2097088"/>
          <p14:tracePt t="12411" x="5659438" y="2097088"/>
          <p14:tracePt t="12419" x="5676900" y="2097088"/>
          <p14:tracePt t="12429" x="5700713" y="2097088"/>
          <p14:tracePt t="12435" x="5724525" y="2097088"/>
          <p14:tracePt t="12442" x="5756275" y="2097088"/>
          <p14:tracePt t="12450" x="5788025" y="2097088"/>
          <p14:tracePt t="12459" x="5819775" y="2097088"/>
          <p14:tracePt t="12466" x="5843588" y="2097088"/>
          <p14:tracePt t="12475" x="5875338" y="2097088"/>
          <p14:tracePt t="12483" x="5907088" y="2097088"/>
          <p14:tracePt t="12490" x="5930900" y="2097088"/>
          <p14:tracePt t="12498" x="5938838" y="2089150"/>
          <p14:tracePt t="12506" x="5970588" y="2089150"/>
          <p14:tracePt t="12515" x="5994400" y="2089150"/>
          <p14:tracePt t="12522" x="6010275" y="2081213"/>
          <p14:tracePt t="12531" x="6026150" y="2081213"/>
          <p14:tracePt t="12547" x="6059488" y="2081213"/>
          <p14:tracePt t="12554" x="6067425" y="2081213"/>
          <p14:tracePt t="12563" x="6075363" y="2081213"/>
          <p14:tracePt t="12570" x="6099175" y="2081213"/>
          <p14:tracePt t="12579" x="6122988" y="2073275"/>
          <p14:tracePt t="12587" x="6146800" y="2073275"/>
          <p14:tracePt t="12595" x="6162675" y="2073275"/>
          <p14:tracePt t="12602" x="6202363" y="2073275"/>
          <p14:tracePt t="12610" x="6218238" y="2073275"/>
          <p14:tracePt t="12619" x="6249988" y="2065338"/>
          <p14:tracePt t="12626" x="6297613" y="2065338"/>
          <p14:tracePt t="12634" x="6329363" y="2065338"/>
          <p14:tracePt t="12642" x="6361113" y="2065338"/>
          <p14:tracePt t="12650" x="6376988" y="2065338"/>
          <p14:tracePt t="12659" x="6402388" y="2065338"/>
          <p14:tracePt t="12667" x="6434138" y="2065338"/>
          <p14:tracePt t="12674" x="6465888" y="2065338"/>
          <p14:tracePt t="12683" x="6497638" y="2065338"/>
          <p14:tracePt t="12690" x="6521450" y="2065338"/>
          <p14:tracePt t="12698" x="6537325" y="2057400"/>
          <p14:tracePt t="12707" x="6561138" y="2057400"/>
          <p14:tracePt t="12715" x="6584950" y="2057400"/>
          <p14:tracePt t="12723" x="6592888" y="2057400"/>
          <p14:tracePt t="12739" x="6608763" y="2057400"/>
          <p14:tracePt t="12747" x="6624638" y="2049463"/>
          <p14:tracePt t="12755" x="6640513" y="2041525"/>
          <p14:tracePt t="12764" x="6656388" y="2041525"/>
          <p14:tracePt t="12770" x="6672263" y="2041525"/>
          <p14:tracePt t="12779" x="6688138" y="2041525"/>
          <p14:tracePt t="12787" x="6704013" y="2041525"/>
          <p14:tracePt t="12796" x="6727825" y="2041525"/>
          <p14:tracePt t="12803" x="6751638" y="2041525"/>
          <p14:tracePt t="12810" x="6777038" y="2041525"/>
          <p14:tracePt t="12820" x="6800850" y="2041525"/>
          <p14:tracePt t="12827" x="6824663" y="2041525"/>
          <p14:tracePt t="12834" x="6856413" y="2041525"/>
          <p14:tracePt t="12842" x="6880225" y="2041525"/>
          <p14:tracePt t="12851" x="6904038" y="2041525"/>
          <p14:tracePt t="12858" x="6927850" y="2041525"/>
          <p14:tracePt t="12867" x="6935788" y="2041525"/>
          <p14:tracePt t="12875" x="6967538" y="2041525"/>
          <p14:tracePt t="12884" x="6991350" y="2041525"/>
          <p14:tracePt t="12890" x="7007225" y="2041525"/>
          <p14:tracePt t="12899" x="7031038" y="2041525"/>
          <p14:tracePt t="12907" x="7054850" y="2041525"/>
          <p14:tracePt t="12916" x="7086600" y="2041525"/>
          <p14:tracePt t="12923" x="7094538" y="2041525"/>
          <p14:tracePt t="12932" x="7118350" y="2041525"/>
          <p14:tracePt t="12939" x="7135813" y="2041525"/>
          <p14:tracePt t="12949" x="7151688" y="2041525"/>
          <p14:tracePt t="12955" x="7175500" y="2041525"/>
          <p14:tracePt t="13011" x="7183438" y="2041525"/>
          <p14:tracePt t="13042" x="7191375" y="2041525"/>
          <p14:tracePt t="13051" x="7199313" y="2041525"/>
          <p14:tracePt t="13058" x="7207250" y="2041525"/>
          <p14:tracePt t="13066" x="7223125" y="2041525"/>
          <p14:tracePt t="13075" x="7246938" y="2041525"/>
          <p14:tracePt t="13082" x="7270750" y="2041525"/>
          <p14:tracePt t="13098" x="7286625" y="2041525"/>
          <p14:tracePt t="13106" x="7302500" y="2041525"/>
          <p14:tracePt t="13114" x="7318375" y="2041525"/>
          <p14:tracePt t="13123" x="7342188" y="2041525"/>
          <p14:tracePt t="13131" x="7358063" y="2041525"/>
          <p14:tracePt t="13138" x="7358063" y="2049463"/>
          <p14:tracePt t="13146" x="7373938" y="2049463"/>
          <p14:tracePt t="13154" x="7389813" y="2057400"/>
          <p14:tracePt t="13171" x="7397750" y="2057400"/>
          <p14:tracePt t="13218" x="7405688" y="2057400"/>
          <p14:tracePt t="13250" x="7413625" y="2057400"/>
          <p14:tracePt t="13258" x="7421563" y="2057400"/>
          <p14:tracePt t="13683" x="7429500" y="2057400"/>
          <p14:tracePt t="13698" x="7461250" y="2057400"/>
          <p14:tracePt t="13707" x="7510463" y="2057400"/>
          <p14:tracePt t="13714" x="7542213" y="2057400"/>
          <p14:tracePt t="13723" x="7573963" y="2065338"/>
          <p14:tracePt t="13731" x="7637463" y="2065338"/>
          <p14:tracePt t="13738" x="7693025" y="2073275"/>
          <p14:tracePt t="13747" x="7748588" y="2089150"/>
          <p14:tracePt t="13753" x="7756525" y="2089150"/>
          <p14:tracePt t="13761" x="7772400" y="2089150"/>
          <p14:tracePt t="13769" x="7780338" y="2097088"/>
          <p14:tracePt t="13810" x="7788275" y="2097088"/>
          <p14:tracePt t="13834" x="7804150" y="2097088"/>
          <p14:tracePt t="13842" x="7812088" y="2097088"/>
          <p14:tracePt t="13858" x="7835900" y="2097088"/>
          <p14:tracePt t="13874" x="7851775" y="2097088"/>
          <p14:tracePt t="13890" x="7859713" y="2097088"/>
          <p14:tracePt t="13898" x="7869238" y="2097088"/>
          <p14:tracePt t="14599" x="7877175" y="2097088"/>
          <p14:tracePt t="14999" x="7869238" y="2097088"/>
          <p14:tracePt t="15015" x="7859713" y="2097088"/>
          <p14:tracePt t="15023" x="7843838" y="2097088"/>
          <p14:tracePt t="15031" x="7820025" y="2097088"/>
          <p14:tracePt t="15038" x="7796213" y="2097088"/>
          <p14:tracePt t="15046" x="7764463" y="2097088"/>
          <p14:tracePt t="15054" x="7724775" y="2097088"/>
          <p14:tracePt t="15063" x="7669213" y="2097088"/>
          <p14:tracePt t="15070" x="7597775" y="2097088"/>
          <p14:tracePt t="15079" x="7510463" y="2097088"/>
          <p14:tracePt t="15087" x="7413625" y="2097088"/>
          <p14:tracePt t="15095" x="7310438" y="2097088"/>
          <p14:tracePt t="15102" x="7207250" y="2097088"/>
          <p14:tracePt t="15111" x="7086600" y="2097088"/>
          <p14:tracePt t="15119" x="6975475" y="2097088"/>
          <p14:tracePt t="15127" x="6872288" y="2097088"/>
          <p14:tracePt t="15135" x="6769100" y="2097088"/>
          <p14:tracePt t="15143" x="6656388" y="2097088"/>
          <p14:tracePt t="15150" x="6553200" y="2097088"/>
          <p14:tracePt t="15159" x="6442075" y="2097088"/>
          <p14:tracePt t="15167" x="6329363" y="2097088"/>
          <p14:tracePt t="15175" x="6226175" y="2105025"/>
          <p14:tracePt t="15183" x="6130925" y="2112963"/>
          <p14:tracePt t="15190" x="6034088" y="2120900"/>
          <p14:tracePt t="15199" x="5938838" y="2136775"/>
          <p14:tracePt t="15206" x="5851525" y="2144713"/>
          <p14:tracePt t="15215" x="5764213" y="2152650"/>
          <p14:tracePt t="15223" x="5692775" y="2152650"/>
          <p14:tracePt t="15231" x="5619750" y="2160588"/>
          <p14:tracePt t="15238" x="5540375" y="2168525"/>
          <p14:tracePt t="15247" x="5468938" y="2176463"/>
          <p14:tracePt t="15256" x="5381625" y="2184400"/>
          <p14:tracePt t="15264" x="5310188" y="2192338"/>
          <p14:tracePt t="15270" x="5221288" y="2200275"/>
          <p14:tracePt t="15278" x="5141913" y="2216150"/>
          <p14:tracePt t="15288" x="5070475" y="2224088"/>
          <p14:tracePt t="15294" x="4991100" y="2241550"/>
          <p14:tracePt t="15302" x="4918075" y="2249488"/>
          <p14:tracePt t="15311" x="4838700" y="2257425"/>
          <p14:tracePt t="15320" x="4767263" y="2265363"/>
          <p14:tracePt t="15326" x="4687888" y="2281238"/>
          <p14:tracePt t="15336" x="4624388" y="2289175"/>
          <p14:tracePt t="15342" x="4567238" y="2297113"/>
          <p14:tracePt t="15353" x="4519613" y="2305050"/>
          <p14:tracePt t="15358" x="4464050" y="2312988"/>
          <p14:tracePt t="15367" x="4416425" y="2312988"/>
          <p14:tracePt t="15374" x="4376738" y="2312988"/>
          <p14:tracePt t="15382" x="4321175" y="2320925"/>
          <p14:tracePt t="15390" x="4265613" y="2328863"/>
          <p14:tracePt t="15398" x="4200525" y="2336800"/>
          <p14:tracePt t="15406" x="4137025" y="2344738"/>
          <p14:tracePt t="15414" x="4065588" y="2352675"/>
          <p14:tracePt t="15422" x="3994150" y="2368550"/>
          <p14:tracePt t="15430" x="3914775" y="2384425"/>
          <p14:tracePt t="15438" x="3843338" y="2392363"/>
          <p14:tracePt t="15446" x="3778250" y="2400300"/>
          <p14:tracePt t="15454" x="3714750" y="2408238"/>
          <p14:tracePt t="15462" x="3659188" y="2416175"/>
          <p14:tracePt t="15470" x="3611563" y="2424113"/>
          <p14:tracePt t="15479" x="3579813" y="2432050"/>
          <p14:tracePt t="15486" x="3548063" y="2432050"/>
          <p14:tracePt t="15494" x="3532188" y="2432050"/>
          <p14:tracePt t="15502" x="3508375" y="2432050"/>
          <p14:tracePt t="15510" x="3476625" y="2439988"/>
          <p14:tracePt t="15518" x="3459163" y="2439988"/>
          <p14:tracePt t="15527" x="3443288" y="2439988"/>
          <p14:tracePt t="15534" x="3411538" y="2447925"/>
          <p14:tracePt t="15542" x="3379788" y="2447925"/>
          <p14:tracePt t="15550" x="3340100" y="2447925"/>
          <p14:tracePt t="15558" x="3308350" y="2447925"/>
          <p14:tracePt t="15566" x="3276600" y="2455863"/>
          <p14:tracePt t="15574" x="3252788" y="2455863"/>
          <p14:tracePt t="15582" x="3221038" y="2455863"/>
          <p14:tracePt t="15590" x="3197225" y="2455863"/>
          <p14:tracePt t="15598" x="3173413" y="2455863"/>
          <p14:tracePt t="15606" x="3157538" y="2455863"/>
          <p14:tracePt t="15614" x="3141663" y="2455863"/>
          <p14:tracePt t="15622" x="3117850" y="2455863"/>
          <p14:tracePt t="15630" x="3092450" y="2455863"/>
          <p14:tracePt t="15638" x="3076575" y="2455863"/>
          <p14:tracePt t="15646" x="3060700" y="2455863"/>
          <p14:tracePt t="15654" x="3052763" y="2455863"/>
          <p14:tracePt t="15662" x="3036888" y="2455863"/>
          <p14:tracePt t="15670" x="3013075" y="2455863"/>
          <p14:tracePt t="15679" x="3005138" y="2455863"/>
          <p14:tracePt t="15695" x="2997200" y="2455863"/>
          <p14:tracePt t="15702" x="2981325" y="2455863"/>
          <p14:tracePt t="15718" x="2965450" y="2455863"/>
          <p14:tracePt t="15728" x="2949575" y="2455863"/>
          <p14:tracePt t="15734" x="2925763" y="2455863"/>
          <p14:tracePt t="15743" x="2917825" y="2455863"/>
          <p14:tracePt t="15750" x="2901950" y="2455863"/>
          <p14:tracePt t="15759" x="2878138" y="2455863"/>
          <p14:tracePt t="15767" x="2862263" y="2455863"/>
          <p14:tracePt t="15777" x="2854325" y="2455863"/>
          <p14:tracePt t="15926" x="2862263" y="2455863"/>
          <p14:tracePt t="15935" x="2870200" y="2455863"/>
          <p14:tracePt t="15943" x="2886075" y="2455863"/>
          <p14:tracePt t="15951" x="2894013" y="2455863"/>
          <p14:tracePt t="15959" x="2925763" y="2455863"/>
          <p14:tracePt t="15980" x="2981325" y="2455863"/>
          <p14:tracePt t="15985" x="3005138" y="2455863"/>
          <p14:tracePt t="15990" x="3021013" y="2455863"/>
          <p14:tracePt t="15998" x="3044825" y="2455863"/>
          <p14:tracePt t="16006" x="3076575" y="2455863"/>
          <p14:tracePt t="16014" x="3109913" y="2455863"/>
          <p14:tracePt t="16023" x="3141663" y="2455863"/>
          <p14:tracePt t="16031" x="3173413" y="2455863"/>
          <p14:tracePt t="16039" x="3197225" y="2455863"/>
          <p14:tracePt t="16047" x="3228975" y="2455863"/>
          <p14:tracePt t="16054" x="3260725" y="2455863"/>
          <p14:tracePt t="16063" x="3284538" y="2455863"/>
          <p14:tracePt t="16070" x="3300413" y="2455863"/>
          <p14:tracePt t="16079" x="3324225" y="2455863"/>
          <p14:tracePt t="16095" x="3332163" y="2455863"/>
          <p14:tracePt t="16102" x="3340100" y="2455863"/>
          <p14:tracePt t="16135" x="3355975" y="2455863"/>
          <p14:tracePt t="16150" x="3363913" y="2455863"/>
          <p14:tracePt t="16159" x="3379788" y="2455863"/>
          <p14:tracePt t="16175" x="3395663" y="2455863"/>
          <p14:tracePt t="16183" x="3403600" y="2455863"/>
          <p14:tracePt t="16191" x="3411538" y="2455863"/>
          <p14:tracePt t="16199" x="3427413" y="2455863"/>
          <p14:tracePt t="16207" x="3435350" y="2455863"/>
          <p14:tracePt t="16231" x="3443288" y="2455863"/>
          <p14:tracePt t="16239" x="3451225" y="2455863"/>
          <p14:tracePt t="16264" x="3467100" y="2455863"/>
          <p14:tracePt t="16270" x="3476625" y="2455863"/>
          <p14:tracePt t="16279" x="3492500" y="2455863"/>
          <p14:tracePt t="16287" x="3516313" y="2455863"/>
          <p14:tracePt t="16296" x="3532188" y="2455863"/>
          <p14:tracePt t="16303" x="3548063" y="2455863"/>
          <p14:tracePt t="16311" x="3563938" y="2455863"/>
          <p14:tracePt t="16392" x="3579813" y="2455863"/>
          <p14:tracePt t="16398" x="3587750" y="2455863"/>
          <p14:tracePt t="17578" x="3595688" y="2455863"/>
          <p14:tracePt t="17586" x="3619500" y="2455863"/>
          <p14:tracePt t="17594" x="3627438" y="2455863"/>
          <p14:tracePt t="17602" x="3643313" y="2455863"/>
          <p14:tracePt t="17610" x="3659188" y="2455863"/>
          <p14:tracePt t="17618" x="3683000" y="2455863"/>
          <p14:tracePt t="17627" x="3714750" y="2471738"/>
          <p14:tracePt t="17634" x="3722688" y="2471738"/>
          <p14:tracePt t="17644" x="3754438" y="2471738"/>
          <p14:tracePt t="17650" x="3778250" y="2471738"/>
          <p14:tracePt t="17658" x="3817938" y="2479675"/>
          <p14:tracePt t="17666" x="3859213" y="2487613"/>
          <p14:tracePt t="17674" x="3875088" y="2487613"/>
          <p14:tracePt t="17682" x="3914775" y="2487613"/>
          <p14:tracePt t="17691" x="3970338" y="2487613"/>
          <p14:tracePt t="17698" x="4017963" y="2487613"/>
          <p14:tracePt t="17706" x="4065588" y="2487613"/>
          <p14:tracePt t="17714" x="4097338" y="2495550"/>
          <p14:tracePt t="17723" x="4121150" y="2503488"/>
          <p14:tracePt t="17730" x="4152900" y="2503488"/>
          <p14:tracePt t="17738" x="4176713" y="2503488"/>
          <p14:tracePt t="17746" x="4210050" y="2503488"/>
          <p14:tracePt t="17756" x="4225925" y="2503488"/>
          <p14:tracePt t="17762" x="4257675" y="2503488"/>
          <p14:tracePt t="17770" x="4281488" y="2503488"/>
          <p14:tracePt t="17778" x="4289425" y="2503488"/>
          <p14:tracePt t="17788" x="4297363" y="2503488"/>
          <p14:tracePt t="17795" x="4305300" y="2503488"/>
          <p14:tracePt t="17802" x="4313238" y="2503488"/>
          <p14:tracePt t="17811" x="4337050" y="2503488"/>
          <p14:tracePt t="17820" x="4344988" y="2503488"/>
          <p14:tracePt t="17827" x="4360863" y="2503488"/>
          <p14:tracePt t="17834" x="4376738" y="2503488"/>
          <p14:tracePt t="17843" x="4392613" y="2503488"/>
          <p14:tracePt t="17850" x="4400550" y="2503488"/>
          <p14:tracePt t="17858" x="4416425" y="2503488"/>
          <p14:tracePt t="17866" x="4432300" y="2503488"/>
          <p14:tracePt t="17874" x="4448175" y="2503488"/>
          <p14:tracePt t="17882" x="4464050" y="2503488"/>
          <p14:tracePt t="17890" x="4479925" y="2503488"/>
          <p14:tracePt t="17906" x="4503738" y="2503488"/>
          <p14:tracePt t="17914" x="4519613" y="2503488"/>
          <p14:tracePt t="17922" x="4535488" y="2503488"/>
          <p14:tracePt t="17930" x="4543425" y="2503488"/>
          <p14:tracePt t="17938" x="4567238" y="2503488"/>
          <p14:tracePt t="17960" x="4624388" y="2503488"/>
          <p14:tracePt t="17963" x="4640263" y="2503488"/>
          <p14:tracePt t="17970" x="4664075" y="2503488"/>
          <p14:tracePt t="17979" x="4672013" y="2503488"/>
          <p14:tracePt t="17986" x="4687888" y="2503488"/>
          <p14:tracePt t="17995" x="4695825" y="2503488"/>
          <p14:tracePt t="18003" x="4719638" y="2503488"/>
          <p14:tracePt t="18011" x="4735513" y="2503488"/>
          <p14:tracePt t="18018" x="4751388" y="2503488"/>
          <p14:tracePt t="18027" x="4759325" y="2503488"/>
          <p14:tracePt t="18035" x="4767263" y="2503488"/>
          <p14:tracePt t="18043" x="4775200" y="2503488"/>
          <p14:tracePt t="18075" x="4791075" y="2503488"/>
          <p14:tracePt t="18082" x="4799013" y="2503488"/>
          <p14:tracePt t="32106" x="4806950" y="2503488"/>
          <p14:tracePt t="32122" x="4791075" y="2511425"/>
          <p14:tracePt t="32130" x="4783138" y="2511425"/>
          <p14:tracePt t="32146" x="4767263" y="2519363"/>
          <p14:tracePt t="32155" x="4759325" y="2519363"/>
          <p14:tracePt t="32162" x="4751388" y="2535238"/>
          <p14:tracePt t="32172" x="4743450" y="2535238"/>
          <p14:tracePt t="32178" x="4735513" y="2535238"/>
          <p14:tracePt t="32186" x="4719638" y="2543175"/>
          <p14:tracePt t="32194" x="4695825" y="2559050"/>
          <p14:tracePt t="32206" x="4679950" y="2559050"/>
          <p14:tracePt t="32211" x="4648200" y="2576513"/>
          <p14:tracePt t="32218" x="4600575" y="2592388"/>
          <p14:tracePt t="32226" x="4551363" y="2616200"/>
          <p14:tracePt t="32235" x="4495800" y="2640013"/>
          <p14:tracePt t="32243" x="4440238" y="2663825"/>
          <p14:tracePt t="32250" x="4384675" y="2687638"/>
          <p14:tracePt t="32260" x="4329113" y="2719388"/>
          <p14:tracePt t="32266" x="4281488" y="2751138"/>
          <p14:tracePt t="32275" x="4249738" y="2774950"/>
          <p14:tracePt t="32282" x="4210050" y="2798763"/>
          <p14:tracePt t="32291" x="4200525" y="2798763"/>
          <p14:tracePt t="32298" x="4176713" y="2822575"/>
          <p14:tracePt t="32307" x="4152900" y="2822575"/>
          <p14:tracePt t="32314" x="4137025" y="2830513"/>
          <p14:tracePt t="32324" x="4129088" y="2838450"/>
          <p14:tracePt t="32330" x="4113213" y="2846388"/>
          <p14:tracePt t="32339" x="4105275" y="2862263"/>
          <p14:tracePt t="32346" x="4081463" y="2862263"/>
          <p14:tracePt t="32356" x="4065588" y="2870200"/>
          <p14:tracePt t="32362" x="4049713" y="2878138"/>
          <p14:tracePt t="32370" x="4017963" y="2894013"/>
          <p14:tracePt t="32378" x="3986213" y="2894013"/>
          <p14:tracePt t="32388" x="3962400" y="2909888"/>
          <p14:tracePt t="32394" x="3938588" y="2927350"/>
          <p14:tracePt t="32403" x="3914775" y="2927350"/>
          <p14:tracePt t="32410" x="3890963" y="2943225"/>
          <p14:tracePt t="32418" x="3867150" y="2951163"/>
          <p14:tracePt t="32432" x="3833813" y="2959100"/>
          <p14:tracePt t="32439" x="3802063" y="2974975"/>
          <p14:tracePt t="32446" x="3762375" y="2990850"/>
          <p14:tracePt t="32456" x="3722688" y="3006725"/>
          <p14:tracePt t="32464" x="3698875" y="3014663"/>
          <p14:tracePt t="32471" x="3659188" y="3022600"/>
          <p14:tracePt t="32478" x="3627438" y="3030538"/>
          <p14:tracePt t="32487" x="3579813" y="3046413"/>
          <p14:tracePt t="32496" x="3524250" y="3062288"/>
          <p14:tracePt t="32502" x="3467100" y="3078163"/>
          <p14:tracePt t="32510" x="3411538" y="3094038"/>
          <p14:tracePt t="32519" x="3355975" y="3117850"/>
          <p14:tracePt t="32528" x="3284538" y="3141663"/>
          <p14:tracePt t="32534" x="3228975" y="3165475"/>
          <p14:tracePt t="32543" x="3173413" y="3181350"/>
          <p14:tracePt t="32550" x="3117850" y="3197225"/>
          <p14:tracePt t="32560" x="3076575" y="3205163"/>
          <p14:tracePt t="32566" x="3028950" y="3221038"/>
          <p14:tracePt t="32574" x="2981325" y="3228975"/>
          <p14:tracePt t="32582" x="2949575" y="3236913"/>
          <p14:tracePt t="32592" x="2909888" y="3244850"/>
          <p14:tracePt t="32598" x="2886075" y="3252788"/>
          <p14:tracePt t="32606" x="2862263" y="3252788"/>
          <p14:tracePt t="32614" x="2838450" y="3252788"/>
          <p14:tracePt t="32622" x="2830513" y="3252788"/>
          <p14:tracePt t="32630" x="2806700" y="3252788"/>
          <p14:tracePt t="32638" x="2790825" y="3252788"/>
          <p14:tracePt t="32646" x="2767013" y="3252788"/>
          <p14:tracePt t="32655" x="2741613" y="3252788"/>
          <p14:tracePt t="32662" x="2717800" y="3252788"/>
          <p14:tracePt t="32670" x="2678113" y="3252788"/>
          <p14:tracePt t="32678" x="2638425" y="3252788"/>
          <p14:tracePt t="32687" x="2590800" y="3252788"/>
          <p14:tracePt t="32694" x="2543175" y="3252788"/>
          <p14:tracePt t="32702" x="2495550" y="3244850"/>
          <p14:tracePt t="32710" x="2447925" y="3244850"/>
          <p14:tracePt t="32719" x="2416175" y="3244850"/>
          <p14:tracePt t="32726" x="2384425" y="3236913"/>
          <p14:tracePt t="32734" x="2366963" y="3236913"/>
          <p14:tracePt t="32750" x="2351088" y="3236913"/>
          <p14:tracePt t="32758" x="2343150" y="3236913"/>
          <p14:tracePt t="32766" x="2343150" y="3228975"/>
          <p14:tracePt t="32782" x="2335213" y="3228975"/>
          <p14:tracePt t="32789" x="2327275" y="3228975"/>
          <p14:tracePt t="32797" x="2319338" y="3228975"/>
          <p14:tracePt t="32805" x="2303463" y="3228975"/>
          <p14:tracePt t="32823" x="2279650" y="3213100"/>
          <p14:tracePt t="32830" x="2271713" y="3213100"/>
          <p14:tracePt t="32838" x="2255838" y="3205163"/>
          <p14:tracePt t="32846" x="2239963" y="3197225"/>
          <p14:tracePt t="32854" x="2224088" y="3197225"/>
          <p14:tracePt t="32862" x="2208213" y="3189288"/>
          <p14:tracePt t="32871" x="2176463" y="3189288"/>
          <p14:tracePt t="32878" x="2136775" y="3173413"/>
          <p14:tracePt t="32889" x="2112963" y="3157538"/>
          <p14:tracePt t="32894" x="2097088" y="3149600"/>
          <p14:tracePt t="32902" x="2073275" y="3149600"/>
          <p14:tracePt t="32910" x="2049463" y="3141663"/>
          <p14:tracePt t="32920" x="2033588" y="3133725"/>
          <p14:tracePt t="32934" x="2025650" y="3133725"/>
          <p14:tracePt t="32942" x="2017713" y="3133725"/>
          <p14:tracePt t="32990" x="2000250" y="3117850"/>
          <p14:tracePt t="32998" x="1984375" y="3109913"/>
          <p14:tracePt t="33006" x="1968500" y="3101975"/>
          <p14:tracePt t="33015" x="1936750" y="3086100"/>
          <p14:tracePt t="33023" x="1920875" y="3086100"/>
          <p14:tracePt t="33030" x="1897063" y="3070225"/>
          <p14:tracePt t="33039" x="1865313" y="3054350"/>
          <p14:tracePt t="33048" x="1841500" y="3046413"/>
          <p14:tracePt t="33055" x="1817688" y="3030538"/>
          <p14:tracePt t="33062" x="1809750" y="3030538"/>
          <p14:tracePt t="33071" x="1809750" y="3014663"/>
          <p14:tracePt t="33080" x="1785938" y="3014663"/>
          <p14:tracePt t="33167" x="1785938" y="3006725"/>
          <p14:tracePt t="33190" x="1809750" y="2998788"/>
          <p14:tracePt t="33198" x="1817688" y="2990850"/>
          <p14:tracePt t="33208" x="1849438" y="2974975"/>
          <p14:tracePt t="33214" x="1889125" y="2959100"/>
          <p14:tracePt t="33223" x="1912938" y="2959100"/>
          <p14:tracePt t="33230" x="1960563" y="2951163"/>
          <p14:tracePt t="33239" x="2025650" y="2943225"/>
          <p14:tracePt t="33246" x="2089150" y="2935288"/>
          <p14:tracePt t="33255" x="2152650" y="2919413"/>
          <p14:tracePt t="33262" x="2224088" y="2901950"/>
          <p14:tracePt t="33271" x="2295525" y="2894013"/>
          <p14:tracePt t="33278" x="2359025" y="2886075"/>
          <p14:tracePt t="33287" x="2424113" y="2886075"/>
          <p14:tracePt t="33294" x="2471738" y="2878138"/>
          <p14:tracePt t="33303" x="2511425" y="2870200"/>
          <p14:tracePt t="33311" x="2551113" y="2862263"/>
          <p14:tracePt t="33318" x="2574925" y="2862263"/>
          <p14:tracePt t="33326" x="2598738" y="2862263"/>
          <p14:tracePt t="33334" x="2606675" y="2862263"/>
          <p14:tracePt t="33342" x="2622550" y="2862263"/>
          <p14:tracePt t="33351" x="2654300" y="2862263"/>
          <p14:tracePt t="33358" x="2662238" y="2862263"/>
          <p14:tracePt t="33367" x="2693988" y="2862263"/>
          <p14:tracePt t="33374" x="2725738" y="2862263"/>
          <p14:tracePt t="33382" x="2767013" y="2862263"/>
          <p14:tracePt t="33390" x="2798763" y="2862263"/>
          <p14:tracePt t="33398" x="2830513" y="2862263"/>
          <p14:tracePt t="33406" x="2846388" y="2862263"/>
          <p14:tracePt t="33414" x="2878138" y="2862263"/>
          <p14:tracePt t="33423" x="2909888" y="2862263"/>
          <p14:tracePt t="33430" x="2941638" y="2862263"/>
          <p14:tracePt t="33439" x="2973388" y="2862263"/>
          <p14:tracePt t="33446" x="2997200" y="2862263"/>
          <p14:tracePt t="33455" x="3028950" y="2862263"/>
          <p14:tracePt t="33462" x="3060700" y="2862263"/>
          <p14:tracePt t="33470" x="3076575" y="2862263"/>
          <p14:tracePt t="33489" x="3092450" y="2862263"/>
          <p14:tracePt t="33519" x="3100388" y="2862263"/>
          <p14:tracePt t="33600" x="3109913" y="2862263"/>
          <p14:tracePt t="33630" x="3125788" y="2862263"/>
          <p14:tracePt t="33638" x="3149600" y="2862263"/>
          <p14:tracePt t="33647" x="3157538" y="2862263"/>
          <p14:tracePt t="33655" x="3173413" y="2862263"/>
          <p14:tracePt t="33663" x="3205163" y="2862263"/>
          <p14:tracePt t="33671" x="3213100" y="2862263"/>
          <p14:tracePt t="33679" x="3252788" y="2862263"/>
          <p14:tracePt t="33687" x="3300413" y="2862263"/>
          <p14:tracePt t="33696" x="3324225" y="2862263"/>
          <p14:tracePt t="33704" x="3340100" y="2862263"/>
          <p14:tracePt t="33710" x="3371850" y="2862263"/>
          <p14:tracePt t="33720" x="3403600" y="2862263"/>
          <p14:tracePt t="33726" x="3459163" y="2862263"/>
          <p14:tracePt t="33734" x="3500438" y="2862263"/>
          <p14:tracePt t="33742" x="3556000" y="2862263"/>
          <p14:tracePt t="33750" x="3603625" y="2862263"/>
          <p14:tracePt t="33758" x="3635375" y="2878138"/>
          <p14:tracePt t="33767" x="3659188" y="2886075"/>
          <p14:tracePt t="33775" x="3690938" y="2886075"/>
          <p14:tracePt t="33782" x="3714750" y="2886075"/>
          <p14:tracePt t="33789" x="3730625" y="2886075"/>
          <p14:tracePt t="33798" x="3746500" y="2886075"/>
          <p14:tracePt t="33805" x="3754438" y="2886075"/>
          <p14:tracePt t="33814" x="3762375" y="2886075"/>
          <p14:tracePt t="33830" x="3786188" y="2886075"/>
          <p14:tracePt t="33838" x="3794125" y="2886075"/>
          <p14:tracePt t="33846" x="3802063" y="2886075"/>
          <p14:tracePt t="33855" x="3817938" y="2886075"/>
          <p14:tracePt t="33862" x="3825875" y="2894013"/>
          <p14:tracePt t="33871" x="3833813" y="2894013"/>
          <p14:tracePt t="33879" x="3843338" y="2894013"/>
          <p14:tracePt t="33887" x="3867150" y="2894013"/>
          <p14:tracePt t="33894" x="3883025" y="2894013"/>
          <p14:tracePt t="33904" x="3898900" y="2894013"/>
          <p14:tracePt t="33910" x="3906838" y="2894013"/>
          <p14:tracePt t="33919" x="3914775" y="2894013"/>
          <p14:tracePt t="33926" x="3930650" y="2894013"/>
          <p14:tracePt t="33943" x="3938588" y="2894013"/>
          <p14:tracePt t="33957" x="3946525" y="2894013"/>
          <p14:tracePt t="33967" x="3954463" y="2894013"/>
          <p14:tracePt t="34031" x="3970338" y="2894013"/>
          <p14:tracePt t="34038" x="3978275" y="2894013"/>
          <p14:tracePt t="34223" x="3978275" y="2901950"/>
          <p14:tracePt t="34230" x="3978275" y="2909888"/>
          <p14:tracePt t="34319" x="3978275" y="2919413"/>
          <p14:tracePt t="34342" x="4010025" y="2935288"/>
          <p14:tracePt t="34350" x="4025900" y="2935288"/>
          <p14:tracePt t="34359" x="4049713" y="2935288"/>
          <p14:tracePt t="34366" x="4073525" y="2935288"/>
          <p14:tracePt t="34375" x="4113213" y="2943225"/>
          <p14:tracePt t="34382" x="4168775" y="2951163"/>
          <p14:tracePt t="34391" x="4225925" y="2959100"/>
          <p14:tracePt t="34399" x="4281488" y="2959100"/>
          <p14:tracePt t="34407" x="4337050" y="2959100"/>
          <p14:tracePt t="34414" x="4376738" y="2959100"/>
          <p14:tracePt t="34423" x="4424363" y="2959100"/>
          <p14:tracePt t="34430" x="4456113" y="2959100"/>
          <p14:tracePt t="34439" x="4464050" y="2959100"/>
          <p14:tracePt t="34446" x="4487863" y="2967038"/>
          <p14:tracePt t="34455" x="4511675" y="2967038"/>
          <p14:tracePt t="34463" x="4519613" y="2967038"/>
          <p14:tracePt t="34471" x="4535488" y="2967038"/>
          <p14:tracePt t="34478" x="4551363" y="2974975"/>
          <p14:tracePt t="34487" x="4559300" y="2982913"/>
          <p14:tracePt t="34495" x="4576763" y="2982913"/>
          <p14:tracePt t="34504" x="4584700" y="2982913"/>
          <p14:tracePt t="34510" x="4616450" y="2990850"/>
          <p14:tracePt t="34519" x="4640263" y="2998788"/>
          <p14:tracePt t="34527" x="4656138" y="2998788"/>
          <p14:tracePt t="34535" x="4672013" y="2998788"/>
          <p14:tracePt t="34542" x="4679950" y="2998788"/>
          <p14:tracePt t="34550" x="4687888" y="2998788"/>
          <p14:tracePt t="34559" x="4703763" y="2998788"/>
          <p14:tracePt t="34567" x="4719638" y="3006725"/>
          <p14:tracePt t="34575" x="4735513" y="3006725"/>
          <p14:tracePt t="34590" x="4751388" y="3006725"/>
          <p14:tracePt t="34599" x="4767263" y="3006725"/>
          <p14:tracePt t="34608" x="4799013" y="3014663"/>
          <p14:tracePt t="34615" x="4814888" y="3014663"/>
          <p14:tracePt t="34622" x="4838700" y="3022600"/>
          <p14:tracePt t="34630" x="4886325" y="3030538"/>
          <p14:tracePt t="34640" x="4902200" y="3038475"/>
          <p14:tracePt t="34646" x="4933950" y="3038475"/>
          <p14:tracePt t="34655" x="4991100" y="3046413"/>
          <p14:tracePt t="34663" x="5046663" y="3054350"/>
          <p14:tracePt t="34671" x="5110163" y="3054350"/>
          <p14:tracePt t="34679" x="5173663" y="3062288"/>
          <p14:tracePt t="34687" x="5229225" y="3070225"/>
          <p14:tracePt t="34694" x="5292725" y="3070225"/>
          <p14:tracePt t="34705" x="5349875" y="3078163"/>
          <p14:tracePt t="34710" x="5389563" y="3078163"/>
          <p14:tracePt t="34719" x="5421313" y="3086100"/>
          <p14:tracePt t="34727" x="5461000" y="3086100"/>
          <p14:tracePt t="34737" x="5484813" y="3086100"/>
          <p14:tracePt t="34742" x="5508625" y="3086100"/>
          <p14:tracePt t="34750" x="5532438" y="3086100"/>
          <p14:tracePt t="34758" x="5556250" y="3086100"/>
          <p14:tracePt t="34770" x="5580063" y="3086100"/>
          <p14:tracePt t="34774" x="5603875" y="3086100"/>
          <p14:tracePt t="34782" x="5627688" y="3086100"/>
          <p14:tracePt t="34790" x="5643563" y="3086100"/>
          <p14:tracePt t="34799" x="5659438" y="3086100"/>
          <p14:tracePt t="34806" x="5667375" y="3086100"/>
          <p14:tracePt t="34814" x="5676900" y="3086100"/>
          <p14:tracePt t="34822" x="5692775" y="3086100"/>
          <p14:tracePt t="34838" x="5716588" y="3086100"/>
          <p14:tracePt t="34846" x="5724525" y="3086100"/>
          <p14:tracePt t="34854" x="5748338" y="3086100"/>
          <p14:tracePt t="34862" x="5772150" y="3086100"/>
          <p14:tracePt t="34871" x="5788025" y="3086100"/>
          <p14:tracePt t="34878" x="5803900" y="3094038"/>
          <p14:tracePt t="34887" x="5819775" y="3094038"/>
          <p14:tracePt t="34895" x="5835650" y="3094038"/>
          <p14:tracePt t="34904" x="5859463" y="3094038"/>
          <p14:tracePt t="34910" x="5875338" y="3094038"/>
          <p14:tracePt t="34919" x="5883275" y="3094038"/>
          <p14:tracePt t="34991" x="5891213" y="3101975"/>
          <p14:tracePt t="35015" x="5875338" y="3117850"/>
          <p14:tracePt t="35023" x="5851525" y="3125788"/>
          <p14:tracePt t="35032" x="5819775" y="3133725"/>
          <p14:tracePt t="35039" x="5788025" y="3149600"/>
          <p14:tracePt t="35047" x="5764213" y="3157538"/>
          <p14:tracePt t="35054" x="5708650" y="3173413"/>
          <p14:tracePt t="35063" x="5619750" y="3205163"/>
          <p14:tracePt t="35070" x="5500688" y="3228975"/>
          <p14:tracePt t="35078" x="5310188" y="3270250"/>
          <p14:tracePt t="35086" x="5086350" y="3294063"/>
          <p14:tracePt t="35094" x="4814888" y="3317875"/>
          <p14:tracePt t="35102" x="4527550" y="3333750"/>
          <p14:tracePt t="35110" x="4225925" y="3349625"/>
          <p14:tracePt t="35119" x="3922713" y="3349625"/>
          <p14:tracePt t="35127" x="3635375" y="3357563"/>
          <p14:tracePt t="35134" x="3371850" y="3373438"/>
          <p14:tracePt t="35142" x="3149600" y="3389313"/>
          <p14:tracePt t="35150" x="2973388" y="3397250"/>
          <p14:tracePt t="35159" x="2854325" y="3405188"/>
          <p14:tracePt t="35263" x="2790825" y="3421063"/>
          <p14:tracePt t="35270" x="2774950" y="3436938"/>
          <p14:tracePt t="35279" x="2767013" y="3436938"/>
          <p14:tracePt t="35289" x="2741613" y="3468688"/>
          <p14:tracePt t="35294" x="2725738" y="3476625"/>
          <p14:tracePt t="35303" x="2693988" y="3500438"/>
          <p14:tracePt t="35311" x="2670175" y="3508375"/>
          <p14:tracePt t="35321" x="2606675" y="3532188"/>
          <p14:tracePt t="35326" x="2535238" y="3571875"/>
          <p14:tracePt t="35335" x="2432050" y="3605213"/>
          <p14:tracePt t="35343" x="2319338" y="3652838"/>
          <p14:tracePt t="35350" x="2176463" y="3716338"/>
          <p14:tracePt t="35359" x="2041525" y="3771900"/>
          <p14:tracePt t="35367" x="1920875" y="3819525"/>
          <p14:tracePt t="35374" x="1825625" y="3859213"/>
          <p14:tracePt t="35383" x="1738313" y="3890963"/>
          <p14:tracePt t="35391" x="1674813" y="3914775"/>
          <p14:tracePt t="35399" x="1658938" y="3922713"/>
          <p14:tracePt t="35430" x="1651000" y="3922713"/>
          <p14:tracePt t="35438" x="1625600" y="3938588"/>
          <p14:tracePt t="35447" x="1617663" y="3956050"/>
          <p14:tracePt t="35454" x="1601788" y="3963988"/>
          <p14:tracePt t="35463" x="1570038" y="3971925"/>
          <p14:tracePt t="35475" x="1538288" y="4011613"/>
          <p14:tracePt t="35483" x="1498600" y="4035425"/>
          <p14:tracePt t="35490" x="1458913" y="4067175"/>
          <p14:tracePt t="35499" x="1443038" y="4083050"/>
          <p14:tracePt t="35506" x="1427163" y="4098925"/>
          <p14:tracePt t="35516" x="1395413" y="4114800"/>
          <p14:tracePt t="35522" x="1371600" y="4138613"/>
          <p14:tracePt t="35530" x="1347788" y="4154488"/>
          <p14:tracePt t="35538" x="1339850" y="4170363"/>
          <p14:tracePt t="35548" x="1339850" y="4186238"/>
          <p14:tracePt t="35570" x="1339850" y="4202113"/>
          <p14:tracePt t="35580" x="1339850" y="4210050"/>
          <p14:tracePt t="35603" x="1339850" y="4217988"/>
          <p14:tracePt t="35619" x="1331913" y="4225925"/>
          <p14:tracePt t="35626" x="1316038" y="4233863"/>
          <p14:tracePt t="35635" x="1316038" y="4257675"/>
          <p14:tracePt t="35643" x="1308100" y="4273550"/>
          <p14:tracePt t="35650" x="1300163" y="4298950"/>
          <p14:tracePt t="35659" x="1300163" y="4322763"/>
          <p14:tracePt t="35667" x="1292225" y="4346575"/>
          <p14:tracePt t="35675" x="1292225" y="4354513"/>
          <p14:tracePt t="35683" x="1292225" y="4362450"/>
          <p14:tracePt t="35690" x="1292225" y="4378325"/>
          <p14:tracePt t="35715" x="1292225" y="4394200"/>
          <p14:tracePt t="35739" x="1316038" y="4394200"/>
          <p14:tracePt t="35747" x="1347788" y="4402138"/>
          <p14:tracePt t="35755" x="1371600" y="4402138"/>
          <p14:tracePt t="35762" x="1395413" y="4402138"/>
          <p14:tracePt t="35770" x="1427163" y="4402138"/>
          <p14:tracePt t="35778" x="1490663" y="4402138"/>
          <p14:tracePt t="35786" x="1554163" y="4402138"/>
          <p14:tracePt t="35794" x="1625600" y="4402138"/>
          <p14:tracePt t="35802" x="1690688" y="4402138"/>
          <p14:tracePt t="35810" x="1738313" y="4402138"/>
          <p14:tracePt t="35818" x="1785938" y="4402138"/>
          <p14:tracePt t="35827" x="1825625" y="4402138"/>
          <p14:tracePt t="35834" x="1865313" y="4394200"/>
          <p14:tracePt t="35843" x="1873250" y="4394200"/>
          <p14:tracePt t="35850" x="1905000" y="4354513"/>
          <p14:tracePt t="35859" x="1928813" y="4330700"/>
          <p14:tracePt t="35866" x="1960563" y="4281488"/>
          <p14:tracePt t="35875" x="1984375" y="4233863"/>
          <p14:tracePt t="35882" x="2000250" y="4194175"/>
          <p14:tracePt t="35890" x="2008188" y="4170363"/>
          <p14:tracePt t="35899" x="2017713" y="4130675"/>
          <p14:tracePt t="35906" x="2017713" y="4090988"/>
          <p14:tracePt t="35915" x="2017713" y="4075113"/>
          <p14:tracePt t="35922" x="2025650" y="4043363"/>
          <p14:tracePt t="35930" x="2025650" y="4027488"/>
          <p14:tracePt t="35939" x="2025650" y="4003675"/>
          <p14:tracePt t="35953" x="2025650" y="3995738"/>
          <p14:tracePt t="35954" x="2025650" y="3987800"/>
          <p14:tracePt t="35963" x="2017713" y="3979863"/>
          <p14:tracePt t="35972" x="2017713" y="3971925"/>
          <p14:tracePt t="35987" x="2008188" y="3971925"/>
          <p14:tracePt t="36004" x="2000250" y="3956050"/>
          <p14:tracePt t="36019" x="1992313" y="3948113"/>
          <p14:tracePt t="36026" x="1984375" y="3948113"/>
          <p14:tracePt t="36037" x="1976438" y="3948113"/>
          <p14:tracePt t="36043" x="1968500" y="3948113"/>
          <p14:tracePt t="36050" x="1944688" y="3938588"/>
          <p14:tracePt t="36059" x="1936750" y="3938588"/>
          <p14:tracePt t="36068" x="1920875" y="3930650"/>
          <p14:tracePt t="36074" x="1912938" y="3922713"/>
          <p14:tracePt t="36083" x="1897063" y="3906838"/>
          <p14:tracePt t="36090" x="1857375" y="3875088"/>
          <p14:tracePt t="36100" x="1833563" y="3867150"/>
          <p14:tracePt t="36106" x="1793875" y="3835400"/>
          <p14:tracePt t="36115" x="1778000" y="3827463"/>
          <p14:tracePt t="36122" x="1754188" y="3819525"/>
          <p14:tracePt t="36130" x="1730375" y="3803650"/>
          <p14:tracePt t="36138" x="1698625" y="3787775"/>
          <p14:tracePt t="36147" x="1658938" y="3779838"/>
          <p14:tracePt t="36154" x="1625600" y="3763963"/>
          <p14:tracePt t="36164" x="1601788" y="3756025"/>
          <p14:tracePt t="36170" x="1585913" y="3748088"/>
          <p14:tracePt t="36179" x="1570038" y="3748088"/>
          <p14:tracePt t="36187" x="1554163" y="3748088"/>
          <p14:tracePt t="36196" x="1546225" y="3748088"/>
          <p14:tracePt t="36203" x="1530350" y="3748088"/>
          <p14:tracePt t="36220" x="1514475" y="3748088"/>
          <p14:tracePt t="36226" x="1506538" y="3748088"/>
          <p14:tracePt t="36234" x="1474788" y="3748088"/>
          <p14:tracePt t="36243" x="1450975" y="3748088"/>
          <p14:tracePt t="36251" x="1419225" y="3748088"/>
          <p14:tracePt t="36259" x="1395413" y="3748088"/>
          <p14:tracePt t="36266" x="1371600" y="3748088"/>
          <p14:tracePt t="36274" x="1339850" y="3748088"/>
          <p14:tracePt t="36282" x="1316038" y="3748088"/>
          <p14:tracePt t="36290" x="1292225" y="3756025"/>
          <p14:tracePt t="36298" x="1258888" y="3771900"/>
          <p14:tracePt t="36306" x="1219200" y="3787775"/>
          <p14:tracePt t="36315" x="1179513" y="3803650"/>
          <p14:tracePt t="36322" x="1155700" y="3827463"/>
          <p14:tracePt t="36330" x="1116013" y="3851275"/>
          <p14:tracePt t="36338" x="1092200" y="3867150"/>
          <p14:tracePt t="36346" x="1084263" y="3875088"/>
          <p14:tracePt t="36354" x="1076325" y="3906838"/>
          <p14:tracePt t="36363" x="1068388" y="3914775"/>
          <p14:tracePt t="36371" x="1060450" y="3938588"/>
          <p14:tracePt t="36379" x="1060450" y="3956050"/>
          <p14:tracePt t="36387" x="1052513" y="3979863"/>
          <p14:tracePt t="36395" x="1052513" y="3995738"/>
          <p14:tracePt t="36403" x="1052513" y="4019550"/>
          <p14:tracePt t="36410" x="1052513" y="4051300"/>
          <p14:tracePt t="36420" x="1052513" y="4067175"/>
          <p14:tracePt t="36426" x="1052513" y="4090988"/>
          <p14:tracePt t="36435" x="1052513" y="4114800"/>
          <p14:tracePt t="36443" x="1052513" y="4130675"/>
          <p14:tracePt t="36451" x="1052513" y="4146550"/>
          <p14:tracePt t="36459" x="1052513" y="4162425"/>
          <p14:tracePt t="36466" x="1052513" y="4186238"/>
          <p14:tracePt t="36474" x="1052513" y="4202113"/>
          <p14:tracePt t="36482" x="1068388" y="4225925"/>
          <p14:tracePt t="36491" x="1084263" y="4233863"/>
          <p14:tracePt t="36499" x="1092200" y="4249738"/>
          <p14:tracePt t="36506" x="1116013" y="4265613"/>
          <p14:tracePt t="36515" x="1123950" y="4273550"/>
          <p14:tracePt t="36524" x="1139825" y="4281488"/>
          <p14:tracePt t="36530" x="1147763" y="4291013"/>
          <p14:tracePt t="36547" x="1163638" y="4298950"/>
          <p14:tracePt t="36556" x="1179513" y="4306888"/>
          <p14:tracePt t="36562" x="1195388" y="4314825"/>
          <p14:tracePt t="36570" x="1219200" y="4322763"/>
          <p14:tracePt t="36579" x="1235075" y="4322763"/>
          <p14:tracePt t="36588" x="1250950" y="4322763"/>
          <p14:tracePt t="36595" x="1266825" y="4330700"/>
          <p14:tracePt t="36603" x="1284288" y="4330700"/>
          <p14:tracePt t="36610" x="1300163" y="4330700"/>
          <p14:tracePt t="36621" x="1323975" y="4330700"/>
          <p14:tracePt t="36626" x="1339850" y="4330700"/>
          <p14:tracePt t="36634" x="1347788" y="4330700"/>
          <p14:tracePt t="36642" x="1363663" y="4330700"/>
          <p14:tracePt t="36652" x="1371600" y="4330700"/>
          <p14:tracePt t="36787" x="1379538" y="4330700"/>
          <p14:tracePt t="36795" x="1395413" y="4338638"/>
          <p14:tracePt t="36803" x="1419225" y="4354513"/>
          <p14:tracePt t="36811" x="1443038" y="4362450"/>
          <p14:tracePt t="36819" x="1490663" y="4378325"/>
          <p14:tracePt t="36827" x="1562100" y="4402138"/>
          <p14:tracePt t="36836" x="1674813" y="4441825"/>
          <p14:tracePt t="36843" x="1857375" y="4497388"/>
          <p14:tracePt t="36850" x="2073275" y="4576763"/>
          <p14:tracePt t="36858" x="2335213" y="4681538"/>
          <p14:tracePt t="36867" x="2662238" y="4784725"/>
          <p14:tracePt t="36875" x="2989263" y="4887913"/>
          <p14:tracePt t="36883" x="3316288" y="4992688"/>
          <p14:tracePt t="36891" x="3643313" y="5080000"/>
          <p14:tracePt t="36899" x="3962400" y="5151438"/>
          <p14:tracePt t="36907" x="4241800" y="5214938"/>
          <p14:tracePt t="36914" x="4495800" y="5270500"/>
          <p14:tracePt t="36922" x="4727575" y="5310188"/>
          <p14:tracePt t="36931" x="4910138" y="5343525"/>
          <p14:tracePt t="36938" x="5054600" y="5367338"/>
          <p14:tracePt t="36946" x="5181600" y="5383213"/>
          <p14:tracePt t="36954" x="5276850" y="5391150"/>
          <p14:tracePt t="36972" x="5453063" y="5407025"/>
          <p14:tracePt t="36979" x="5540375" y="5407025"/>
          <p14:tracePt t="36986" x="5619750" y="5407025"/>
          <p14:tracePt t="36995" x="5700713" y="5407025"/>
          <p14:tracePt t="37003" x="5772150" y="5407025"/>
          <p14:tracePt t="37011" x="5835650" y="5407025"/>
          <p14:tracePt t="37019" x="5891213" y="5407025"/>
          <p14:tracePt t="37026" x="5930900" y="5407025"/>
          <p14:tracePt t="37035" x="5978525" y="5407025"/>
          <p14:tracePt t="37043" x="6010275" y="5407025"/>
          <p14:tracePt t="37050" x="6043613" y="5407025"/>
          <p14:tracePt t="37058" x="6075363" y="5407025"/>
          <p14:tracePt t="37067" x="6099175" y="5407025"/>
          <p14:tracePt t="37076" x="6122988" y="5407025"/>
          <p14:tracePt t="37083" x="6146800" y="5407025"/>
          <p14:tracePt t="37090" x="6178550" y="5407025"/>
          <p14:tracePt t="37099" x="6226175" y="5391150"/>
          <p14:tracePt t="37107" x="6273800" y="5367338"/>
          <p14:tracePt t="37115" x="6321425" y="5343525"/>
          <p14:tracePt t="37123" x="6376988" y="5319713"/>
          <p14:tracePt t="37131" x="6442075" y="5294313"/>
          <p14:tracePt t="37139" x="6513513" y="5270500"/>
          <p14:tracePt t="37147" x="6577013" y="5238750"/>
          <p14:tracePt t="37154" x="6640513" y="5214938"/>
          <p14:tracePt t="37163" x="6711950" y="5191125"/>
          <p14:tracePt t="37172" x="6792913" y="5167313"/>
          <p14:tracePt t="37178" x="6856413" y="5143500"/>
          <p14:tracePt t="37187" x="6919913" y="5119688"/>
          <p14:tracePt t="37195" x="6975475" y="5087938"/>
          <p14:tracePt t="37204" x="7038975" y="5072063"/>
          <p14:tracePt t="37210" x="7094538" y="5056188"/>
          <p14:tracePt t="37219" x="7135813" y="5048250"/>
          <p14:tracePt t="37227" x="7175500" y="5032375"/>
          <p14:tracePt t="37237" x="7199313" y="5024438"/>
          <p14:tracePt t="37242" x="7215188" y="5016500"/>
          <p14:tracePt t="37250" x="7223125" y="5016500"/>
          <p14:tracePt t="37259" x="7231063" y="5016500"/>
          <p14:tracePt t="37267" x="7239000" y="5008563"/>
          <p14:tracePt t="37275" x="7246938" y="5000625"/>
          <p14:tracePt t="37283" x="7262813" y="5000625"/>
          <p14:tracePt t="37290" x="7278688" y="4992688"/>
          <p14:tracePt t="37299" x="7302500" y="4984750"/>
          <p14:tracePt t="37306" x="7326313" y="4976813"/>
          <p14:tracePt t="37315" x="7350125" y="4967288"/>
          <p14:tracePt t="37322" x="7381875" y="4959350"/>
          <p14:tracePt t="37330" x="7405688" y="4951413"/>
          <p14:tracePt t="37338" x="7429500" y="4943475"/>
          <p14:tracePt t="37347" x="7453313" y="4943475"/>
          <p14:tracePt t="37354" x="7469188" y="4927600"/>
          <p14:tracePt t="37363" x="7485063" y="4919663"/>
          <p14:tracePt t="37370" x="7502525" y="4919663"/>
          <p14:tracePt t="37378" x="7510463" y="4911725"/>
          <p14:tracePt t="37386" x="7534275" y="4903788"/>
          <p14:tracePt t="37395" x="7550150" y="4903788"/>
          <p14:tracePt t="37403" x="7573963" y="4895850"/>
          <p14:tracePt t="37410" x="7605713" y="4895850"/>
          <p14:tracePt t="37419" x="7645400" y="4887913"/>
          <p14:tracePt t="37427" x="7677150" y="4879975"/>
          <p14:tracePt t="37435" x="7708900" y="4879975"/>
          <p14:tracePt t="37443" x="7756525" y="4872038"/>
          <p14:tracePt t="37451" x="7780338" y="4864100"/>
          <p14:tracePt t="37459" x="7804150" y="4864100"/>
          <p14:tracePt t="37466" x="7827963" y="4864100"/>
          <p14:tracePt t="37475" x="7851775" y="4864100"/>
          <p14:tracePt t="37482" x="7885113" y="4864100"/>
          <p14:tracePt t="37490" x="7916863" y="4864100"/>
          <p14:tracePt t="37499" x="7948613" y="4864100"/>
          <p14:tracePt t="37506" x="7972425" y="4856163"/>
          <p14:tracePt t="37514" x="7996238" y="4856163"/>
          <p14:tracePt t="37522" x="8004175" y="4856163"/>
          <p14:tracePt t="37538" x="8012113" y="4856163"/>
          <p14:tracePt t="37554" x="8020050" y="4848225"/>
          <p14:tracePt t="37571" x="8027988" y="4848225"/>
          <p14:tracePt t="37587" x="8035925" y="4848225"/>
          <p14:tracePt t="37594" x="8043863" y="4848225"/>
          <p14:tracePt t="37603" x="8051800" y="4840288"/>
          <p14:tracePt t="37610" x="8067675" y="4832350"/>
          <p14:tracePt t="37619" x="8075613" y="4824413"/>
          <p14:tracePt t="37626" x="8091488" y="4808538"/>
          <p14:tracePt t="37635" x="8107363" y="4800600"/>
          <p14:tracePt t="37643" x="8123238" y="4792663"/>
          <p14:tracePt t="37650" x="8147050" y="4784725"/>
          <p14:tracePt t="37658" x="8154988" y="4776788"/>
          <p14:tracePt t="37667" x="8162925" y="4768850"/>
          <p14:tracePt t="37675" x="8178800" y="4768850"/>
          <p14:tracePt t="37683" x="8194675" y="4760913"/>
          <p14:tracePt t="37693" x="8202613" y="4760913"/>
          <p14:tracePt t="37699" x="8218488" y="4752975"/>
          <p14:tracePt t="37707" x="8243888" y="4745038"/>
          <p14:tracePt t="37715" x="8267700" y="4745038"/>
          <p14:tracePt t="37724" x="8299450" y="4745038"/>
          <p14:tracePt t="37731" x="8339138" y="4737100"/>
          <p14:tracePt t="37738" x="8355013" y="4737100"/>
          <p14:tracePt t="37747" x="8378825" y="4737100"/>
          <p14:tracePt t="37756" x="8402638" y="4729163"/>
          <p14:tracePt t="37763" x="8418513" y="4721225"/>
          <p14:tracePt t="37770" x="8442325" y="4713288"/>
          <p14:tracePt t="37779" x="8458200" y="4713288"/>
          <p14:tracePt t="37788" x="8482013" y="4713288"/>
          <p14:tracePt t="37794" x="8497888" y="4705350"/>
          <p14:tracePt t="37802" x="8513763" y="4705350"/>
          <p14:tracePt t="37810" x="8529638" y="4697413"/>
          <p14:tracePt t="37819" x="8545513" y="4689475"/>
          <p14:tracePt t="37826" x="8569325" y="4689475"/>
          <p14:tracePt t="37835" x="8577263" y="4673600"/>
          <p14:tracePt t="37843" x="8585200" y="4673600"/>
          <p14:tracePt t="37852" x="8593138" y="4657725"/>
          <p14:tracePt t="37867" x="8602663" y="4649788"/>
          <p14:tracePt t="37874" x="8610600" y="4649788"/>
          <p14:tracePt t="37883" x="8610600" y="4641850"/>
          <p14:tracePt t="37890" x="8610600" y="4633913"/>
          <p14:tracePt t="37899" x="8610600" y="4624388"/>
          <p14:tracePt t="37907" x="8610600" y="4616450"/>
          <p14:tracePt t="37915" x="8610600" y="4608513"/>
          <p14:tracePt t="37922" x="8610600" y="4600575"/>
          <p14:tracePt t="37930" x="8610600" y="4584700"/>
          <p14:tracePt t="37938" x="8610600" y="4576763"/>
          <p14:tracePt t="37954" x="8610600" y="4568825"/>
          <p14:tracePt t="37970" x="8610600" y="4560888"/>
          <p14:tracePt t="37978" x="8610600" y="4552950"/>
          <p14:tracePt t="38002" x="8610600" y="4545013"/>
          <p14:tracePt t="38019" x="8610600" y="4537075"/>
          <p14:tracePt t="38027" x="8610600" y="4529138"/>
          <p14:tracePt t="38036" x="8602663" y="4529138"/>
          <p14:tracePt t="38043" x="8593138" y="4521200"/>
          <p14:tracePt t="38051" x="8585200" y="4521200"/>
          <p14:tracePt t="38059" x="8569325" y="4513263"/>
          <p14:tracePt t="38067" x="8553450" y="4513263"/>
          <p14:tracePt t="38075" x="8537575" y="4505325"/>
          <p14:tracePt t="38083" x="8513763" y="4481513"/>
          <p14:tracePt t="38090" x="8482013" y="4473575"/>
          <p14:tracePt t="38099" x="8474075" y="4465638"/>
          <p14:tracePt t="38106" x="8442325" y="4465638"/>
          <p14:tracePt t="38115" x="8418513" y="4449763"/>
          <p14:tracePt t="38123" x="8410575" y="4449763"/>
          <p14:tracePt t="38131" x="8378825" y="4449763"/>
          <p14:tracePt t="38138" x="8347075" y="4449763"/>
          <p14:tracePt t="38147" x="8323263" y="4449763"/>
          <p14:tracePt t="38154" x="8299450" y="4449763"/>
          <p14:tracePt t="38163" x="8275638" y="4449763"/>
          <p14:tracePt t="38171" x="8251825" y="4449763"/>
          <p14:tracePt t="38178" x="8218488" y="4449763"/>
          <p14:tracePt t="38186" x="8194675" y="4449763"/>
          <p14:tracePt t="38194" x="8162925" y="4449763"/>
          <p14:tracePt t="38203" x="8131175" y="4449763"/>
          <p14:tracePt t="38212" x="8091488" y="4449763"/>
          <p14:tracePt t="38219" x="8043863" y="4449763"/>
          <p14:tracePt t="38226" x="8004175" y="4449763"/>
          <p14:tracePt t="38236" x="7964488" y="4449763"/>
          <p14:tracePt t="38244" x="7916863" y="4449763"/>
          <p14:tracePt t="38250" x="7877175" y="4449763"/>
          <p14:tracePt t="38258" x="7827963" y="4449763"/>
          <p14:tracePt t="38266" x="7780338" y="4449763"/>
          <p14:tracePt t="38276" x="7724775" y="4449763"/>
          <p14:tracePt t="38283" x="7653338" y="4449763"/>
          <p14:tracePt t="38290" x="7566025" y="4449763"/>
          <p14:tracePt t="38298" x="7477125" y="4449763"/>
          <p14:tracePt t="38308" x="7381875" y="4449763"/>
          <p14:tracePt t="38315" x="7270750" y="4433888"/>
          <p14:tracePt t="38322" x="7151688" y="4418013"/>
          <p14:tracePt t="38330" x="7007225" y="4402138"/>
          <p14:tracePt t="38340" x="6864350" y="4378325"/>
          <p14:tracePt t="38346" x="6719888" y="4354513"/>
          <p14:tracePt t="38354" x="6577013" y="4338638"/>
          <p14:tracePt t="38362" x="6457950" y="4322763"/>
          <p14:tracePt t="38370" x="6361113" y="4306888"/>
          <p14:tracePt t="38379" x="6273800" y="4306888"/>
          <p14:tracePt t="38386" x="6186488" y="4306888"/>
          <p14:tracePt t="38395" x="6122988" y="4306888"/>
          <p14:tracePt t="38403" x="6059488" y="4306888"/>
          <p14:tracePt t="38410" x="5994400" y="4306888"/>
          <p14:tracePt t="38419" x="5930900" y="4306888"/>
          <p14:tracePt t="38427" x="5875338" y="4322763"/>
          <p14:tracePt t="38437" x="5811838" y="4354513"/>
          <p14:tracePt t="38443" x="5740400" y="4378325"/>
          <p14:tracePt t="38451" x="5676900" y="4394200"/>
          <p14:tracePt t="38458" x="5611813" y="4418013"/>
          <p14:tracePt t="38466" x="5540375" y="4441825"/>
          <p14:tracePt t="38474" x="5468938" y="4465638"/>
          <p14:tracePt t="38483" x="5397500" y="4497388"/>
          <p14:tracePt t="38491" x="5326063" y="4521200"/>
          <p14:tracePt t="38499" x="5253038" y="4537075"/>
          <p14:tracePt t="38506" x="5189538" y="4560888"/>
          <p14:tracePt t="38515" x="5133975" y="4584700"/>
          <p14:tracePt t="38522" x="5078413" y="4600575"/>
          <p14:tracePt t="38531" x="5006975" y="4616450"/>
          <p14:tracePt t="38538" x="4951413" y="4641850"/>
          <p14:tracePt t="38551" x="4894263" y="4665663"/>
          <p14:tracePt t="38559" x="4846638" y="4681538"/>
          <p14:tracePt t="38569" x="4806950" y="4697413"/>
          <p14:tracePt t="38574" x="4767263" y="4721225"/>
          <p14:tracePt t="38582" x="4727575" y="4737100"/>
          <p14:tracePt t="38590" x="4695825" y="4752975"/>
          <p14:tracePt t="38602" x="4656138" y="4768850"/>
          <p14:tracePt t="38606" x="4624388" y="4792663"/>
          <p14:tracePt t="38615" x="4592638" y="4816475"/>
          <p14:tracePt t="38622" x="4567238" y="4832350"/>
          <p14:tracePt t="38633" x="4535488" y="4864100"/>
          <p14:tracePt t="38638" x="4503738" y="4895850"/>
          <p14:tracePt t="38646" x="4479925" y="4919663"/>
          <p14:tracePt t="38654" x="4464050" y="4935538"/>
          <p14:tracePt t="38665" x="4464050" y="4951413"/>
          <p14:tracePt t="38670" x="4456113" y="4967288"/>
          <p14:tracePt t="38678" x="4448175" y="4992688"/>
          <p14:tracePt t="38686" x="4440238" y="5016500"/>
          <p14:tracePt t="38694" x="4440238" y="5040313"/>
          <p14:tracePt t="38702" x="4432300" y="5064125"/>
          <p14:tracePt t="38710" x="4416425" y="5080000"/>
          <p14:tracePt t="38719" x="4416425" y="5095875"/>
          <p14:tracePt t="38728" x="4416425" y="5111750"/>
          <p14:tracePt t="38735" x="4416425" y="5119688"/>
          <p14:tracePt t="38742" x="4416425" y="5135563"/>
          <p14:tracePt t="38750" x="4416425" y="5151438"/>
          <p14:tracePt t="38759" x="4416425" y="5175250"/>
          <p14:tracePt t="38767" x="4416425" y="5199063"/>
          <p14:tracePt t="38775" x="4416425" y="5214938"/>
          <p14:tracePt t="38782" x="4416425" y="5238750"/>
          <p14:tracePt t="38790" x="4416425" y="5254625"/>
          <p14:tracePt t="38798" x="4416425" y="5270500"/>
          <p14:tracePt t="38806" x="4416425" y="5294313"/>
          <p14:tracePt t="38814" x="4440238" y="5327650"/>
          <p14:tracePt t="38822" x="4456113" y="5351463"/>
          <p14:tracePt t="38830" x="4487863" y="5391150"/>
          <p14:tracePt t="38839" x="4527550" y="5430838"/>
          <p14:tracePt t="38847" x="4559300" y="5462588"/>
          <p14:tracePt t="38854" x="4584700" y="5478463"/>
          <p14:tracePt t="38862" x="4616450" y="5502275"/>
          <p14:tracePt t="38870" x="4640263" y="5518150"/>
          <p14:tracePt t="38879" x="4679950" y="5541963"/>
          <p14:tracePt t="38886" x="4703763" y="5565775"/>
          <p14:tracePt t="38894" x="4735513" y="5581650"/>
          <p14:tracePt t="38903" x="4775200" y="5605463"/>
          <p14:tracePt t="38910" x="4806950" y="5629275"/>
          <p14:tracePt t="38919" x="4846638" y="5653088"/>
          <p14:tracePt t="38926" x="4894263" y="5678488"/>
          <p14:tracePt t="38935" x="4943475" y="5694363"/>
          <p14:tracePt t="38942" x="4983163" y="5718175"/>
          <p14:tracePt t="38953" x="5046663" y="5741988"/>
          <p14:tracePt t="38958" x="5110163" y="5765800"/>
          <p14:tracePt t="38967" x="5173663" y="5781675"/>
          <p14:tracePt t="38974" x="5260975" y="5797550"/>
          <p14:tracePt t="38983" x="5349875" y="5813425"/>
          <p14:tracePt t="38990" x="5437188" y="5829300"/>
          <p14:tracePt t="38999" x="5532438" y="5853113"/>
          <p14:tracePt t="39007" x="5635625" y="5868988"/>
          <p14:tracePt t="39015" x="5756275" y="5884863"/>
          <p14:tracePt t="39024" x="5883275" y="5908675"/>
          <p14:tracePt t="39030" x="5994400" y="5916613"/>
          <p14:tracePt t="39038" x="6115050" y="5924550"/>
          <p14:tracePt t="39047" x="6234113" y="5932488"/>
          <p14:tracePt t="39056" x="6361113" y="5932488"/>
          <p14:tracePt t="39063" x="6473825" y="5932488"/>
          <p14:tracePt t="39070" x="6592888" y="5932488"/>
          <p14:tracePt t="39079" x="6704013" y="5932488"/>
          <p14:tracePt t="39087" x="6808788" y="5932488"/>
          <p14:tracePt t="39095" x="6919913" y="5932488"/>
          <p14:tracePt t="39102" x="7023100" y="5932488"/>
          <p14:tracePt t="39110" x="7110413" y="5932488"/>
          <p14:tracePt t="39119" x="7191375" y="5932488"/>
          <p14:tracePt t="39127" x="7278688" y="5932488"/>
          <p14:tracePt t="39135" x="7350125" y="5932488"/>
          <p14:tracePt t="39143" x="7429500" y="5932488"/>
          <p14:tracePt t="39153" x="7510463" y="5908675"/>
          <p14:tracePt t="39159" x="7597775" y="5876925"/>
          <p14:tracePt t="39166" x="7685088" y="5853113"/>
          <p14:tracePt t="39175" x="7772400" y="5821363"/>
          <p14:tracePt t="39186" x="7859713" y="5781675"/>
          <p14:tracePt t="39191" x="7940675" y="5749925"/>
          <p14:tracePt t="39199" x="8020050" y="5702300"/>
          <p14:tracePt t="39207" x="8091488" y="5662613"/>
          <p14:tracePt t="39216" x="8147050" y="5621338"/>
          <p14:tracePt t="39222" x="8202613" y="5581650"/>
          <p14:tracePt t="39230" x="8251825" y="5534025"/>
          <p14:tracePt t="39238" x="8291513" y="5502275"/>
          <p14:tracePt t="39248" x="8331200" y="5462588"/>
          <p14:tracePt t="39255" x="8362950" y="5414963"/>
          <p14:tracePt t="39263" x="8394700" y="5367338"/>
          <p14:tracePt t="39270" x="8418513" y="5319713"/>
          <p14:tracePt t="39279" x="8442325" y="5270500"/>
          <p14:tracePt t="39286" x="8458200" y="5214938"/>
          <p14:tracePt t="39295" x="8474075" y="5159375"/>
          <p14:tracePt t="39302" x="8489950" y="5111750"/>
          <p14:tracePt t="39311" x="8505825" y="5056188"/>
          <p14:tracePt t="39318" x="8513763" y="5008563"/>
          <p14:tracePt t="39327" x="8513763" y="4967288"/>
          <p14:tracePt t="39335" x="8513763" y="4935538"/>
          <p14:tracePt t="39343" x="8513763" y="4903788"/>
          <p14:tracePt t="39351" x="8513763" y="4872038"/>
          <p14:tracePt t="39359" x="8513763" y="4824413"/>
          <p14:tracePt t="39367" x="8513763" y="4784725"/>
          <p14:tracePt t="39375" x="8513763" y="4737100"/>
          <p14:tracePt t="39383" x="8513763" y="4697413"/>
          <p14:tracePt t="39390" x="8489950" y="4649788"/>
          <p14:tracePt t="39399" x="8466138" y="4600575"/>
          <p14:tracePt t="39407" x="8434388" y="4552950"/>
          <p14:tracePt t="39415" x="8394700" y="4513263"/>
          <p14:tracePt t="39422" x="8347075" y="4481513"/>
          <p14:tracePt t="39430" x="8291513" y="4441825"/>
          <p14:tracePt t="39438" x="8218488" y="4386263"/>
          <p14:tracePt t="39446" x="8139113" y="4346575"/>
          <p14:tracePt t="39455" x="8051800" y="4298950"/>
          <p14:tracePt t="39463" x="7964488" y="4265613"/>
          <p14:tracePt t="39470" x="7869238" y="4225925"/>
          <p14:tracePt t="39479" x="7772400" y="4194175"/>
          <p14:tracePt t="39486" x="7669213" y="4162425"/>
          <p14:tracePt t="39495" x="7573963" y="4146550"/>
          <p14:tracePt t="39502" x="7477125" y="4130675"/>
          <p14:tracePt t="39510" x="7381875" y="4122738"/>
          <p14:tracePt t="39519" x="7294563" y="4114800"/>
          <p14:tracePt t="39527" x="7215188" y="4114800"/>
          <p14:tracePt t="39535" x="7126288" y="4114800"/>
          <p14:tracePt t="39543" x="7046913" y="4114800"/>
          <p14:tracePt t="39552" x="6959600" y="4114800"/>
          <p14:tracePt t="39559" x="6888163" y="4114800"/>
          <p14:tracePt t="39566" x="6808788" y="4114800"/>
          <p14:tracePt t="39575" x="6735763" y="4114800"/>
          <p14:tracePt t="39583" x="6664325" y="4114800"/>
          <p14:tracePt t="39591" x="6577013" y="4114800"/>
          <p14:tracePt t="39599" x="6489700" y="4130675"/>
          <p14:tracePt t="39607" x="6410325" y="4154488"/>
          <p14:tracePt t="39615" x="6329363" y="4186238"/>
          <p14:tracePt t="39622" x="6242050" y="4210050"/>
          <p14:tracePt t="39630" x="6162675" y="4241800"/>
          <p14:tracePt t="39640" x="6083300" y="4265613"/>
          <p14:tracePt t="39647" x="6018213" y="4306888"/>
          <p14:tracePt t="39654" x="5938838" y="4338638"/>
          <p14:tracePt t="39663" x="5859463" y="4370388"/>
          <p14:tracePt t="39671" x="5795963" y="4410075"/>
          <p14:tracePt t="39679" x="5724525" y="4441825"/>
          <p14:tracePt t="39686" x="5659438" y="4481513"/>
          <p14:tracePt t="39695" x="5588000" y="4529138"/>
          <p14:tracePt t="39703" x="5516563" y="4568825"/>
          <p14:tracePt t="39710" x="5453063" y="4608513"/>
          <p14:tracePt t="39719" x="5389563" y="4665663"/>
          <p14:tracePt t="39727" x="5334000" y="4713288"/>
          <p14:tracePt t="39736" x="5276850" y="4752975"/>
          <p14:tracePt t="39743" x="5221288" y="4808538"/>
          <p14:tracePt t="39752" x="5181600" y="4840288"/>
          <p14:tracePt t="39759" x="5149850" y="4879975"/>
          <p14:tracePt t="39769" x="5118100" y="4919663"/>
          <p14:tracePt t="39774" x="5086350" y="4959350"/>
          <p14:tracePt t="39783" x="5062538" y="4984750"/>
          <p14:tracePt t="39790" x="5054600" y="5016500"/>
          <p14:tracePt t="39802" x="5038725" y="5040313"/>
          <p14:tracePt t="39806" x="5022850" y="5064125"/>
          <p14:tracePt t="39815" x="5022850" y="5087938"/>
          <p14:tracePt t="39822" x="5014913" y="5111750"/>
          <p14:tracePt t="39830" x="5006975" y="5127625"/>
          <p14:tracePt t="39838" x="4999038" y="5143500"/>
          <p14:tracePt t="39862" x="4999038" y="5159375"/>
          <p14:tracePt t="39870" x="4999038" y="5167313"/>
          <p14:tracePt t="39879" x="4999038" y="5191125"/>
          <p14:tracePt t="39975" x="4999038" y="5207000"/>
          <p14:tracePt t="39983" x="4999038" y="5214938"/>
          <p14:tracePt t="39990" x="4999038" y="5222875"/>
          <p14:tracePt t="39999" x="4999038" y="5230813"/>
          <p14:tracePt t="40023" x="4999038" y="5238750"/>
          <p14:tracePt t="40047" x="5014913" y="5246688"/>
          <p14:tracePt t="40054" x="5022850" y="5254625"/>
          <p14:tracePt t="40063" x="5046663" y="5262563"/>
          <p14:tracePt t="40071" x="5070475" y="5270500"/>
          <p14:tracePt t="40079" x="5110163" y="5286375"/>
          <p14:tracePt t="40086" x="5133975" y="5294313"/>
          <p14:tracePt t="40094" x="5157788" y="5294313"/>
          <p14:tracePt t="40102" x="5189538" y="5302250"/>
          <p14:tracePt t="40110" x="5245100" y="5310188"/>
          <p14:tracePt t="40118" x="5300663" y="5319713"/>
          <p14:tracePt t="40126" x="5365750" y="5335588"/>
          <p14:tracePt t="40135" x="5437188" y="5343525"/>
          <p14:tracePt t="40143" x="5508625" y="5351463"/>
          <p14:tracePt t="40151" x="5588000" y="5359400"/>
          <p14:tracePt t="40159" x="5651500" y="5367338"/>
          <p14:tracePt t="40183" x="5708650" y="5375275"/>
          <p14:tracePt t="40190" x="5756275" y="5383213"/>
          <p14:tracePt t="40199" x="5811838" y="5391150"/>
          <p14:tracePt t="40206" x="5883275" y="5399088"/>
          <p14:tracePt t="40215" x="5954713" y="5399088"/>
          <p14:tracePt t="40223" x="6043613" y="5407025"/>
          <p14:tracePt t="40230" x="6138863" y="5422900"/>
          <p14:tracePt t="40239" x="6242050" y="5430838"/>
          <p14:tracePt t="40247" x="6345238" y="5430838"/>
          <p14:tracePt t="40256" x="6450013" y="5430838"/>
          <p14:tracePt t="40263" x="6545263" y="5430838"/>
          <p14:tracePt t="40271" x="6632575" y="5430838"/>
          <p14:tracePt t="40279" x="6704013" y="5430838"/>
          <p14:tracePt t="40288" x="6759575" y="5430838"/>
          <p14:tracePt t="40294" x="6800850" y="5430838"/>
          <p14:tracePt t="40302" x="6840538" y="5430838"/>
          <p14:tracePt t="40310" x="6872288" y="5430838"/>
          <p14:tracePt t="40320" x="6888163" y="5430838"/>
          <p14:tracePt t="40327" x="6896100" y="5430838"/>
          <p14:tracePt t="40335" x="6904038" y="5430838"/>
          <p14:tracePt t="40352" x="6911975" y="5430838"/>
          <p14:tracePt t="40368" x="6919913" y="5422900"/>
          <p14:tracePt t="40375" x="6919913" y="5414963"/>
          <p14:tracePt t="40407" x="6919913" y="5407025"/>
          <p14:tracePt t="40422" x="6919913" y="5399088"/>
          <p14:tracePt t="40430" x="6919913" y="5391150"/>
          <p14:tracePt t="40455" x="6919913" y="5383213"/>
          <p14:tracePt t="40463" x="6919913" y="5375275"/>
          <p14:tracePt t="40470" x="6927850" y="5359400"/>
          <p14:tracePt t="40486" x="6927850" y="5343525"/>
          <p14:tracePt t="40502" x="6935788" y="5327650"/>
          <p14:tracePt t="40510" x="6935788" y="5319713"/>
          <p14:tracePt t="40551" x="6943725" y="5302250"/>
          <p14:tracePt t="40567" x="6943725" y="5286375"/>
          <p14:tracePt t="40574" x="6951663" y="5270500"/>
          <p14:tracePt t="40582" x="6951663" y="5246688"/>
          <p14:tracePt t="40590" x="6951663" y="5222875"/>
          <p14:tracePt t="40599" x="6951663" y="5191125"/>
          <p14:tracePt t="40607" x="6951663" y="5167313"/>
          <p14:tracePt t="40614" x="6951663" y="5143500"/>
          <p14:tracePt t="40622" x="6951663" y="5111750"/>
          <p14:tracePt t="40630" x="6951663" y="5072063"/>
          <p14:tracePt t="40639" x="6951663" y="5016500"/>
          <p14:tracePt t="40646" x="6951663" y="4943475"/>
          <p14:tracePt t="40654" x="6927850" y="4864100"/>
          <p14:tracePt t="40662" x="6896100" y="4784725"/>
          <p14:tracePt t="40670" x="6864350" y="4697413"/>
          <p14:tracePt t="40678" x="6840538" y="4673600"/>
          <p14:tracePt t="40687" x="6800850" y="4616450"/>
          <p14:tracePt t="40695" x="6735763" y="4545013"/>
          <p14:tracePt t="40702" x="6672263" y="4465638"/>
          <p14:tracePt t="40711" x="6584950" y="4386263"/>
          <p14:tracePt t="40719" x="6497638" y="4298950"/>
          <p14:tracePt t="40727" x="6402388" y="4225925"/>
          <p14:tracePt t="40735" x="6305550" y="4146550"/>
          <p14:tracePt t="40744" x="6210300" y="4075113"/>
          <p14:tracePt t="40751" x="6130925" y="4011613"/>
          <p14:tracePt t="40759" x="6067425" y="3956050"/>
          <p14:tracePt t="40767" x="5994400" y="3906838"/>
          <p14:tracePt t="40776" x="5938838" y="3867150"/>
          <p14:tracePt t="40783" x="5899150" y="3827463"/>
          <p14:tracePt t="40791" x="5859463" y="3795713"/>
          <p14:tracePt t="40799" x="5827713" y="3763963"/>
          <p14:tracePt t="40808" x="5803900" y="3740150"/>
          <p14:tracePt t="40814" x="5772150" y="3708400"/>
          <p14:tracePt t="40823" x="5740400" y="3684588"/>
          <p14:tracePt t="40830" x="5716588" y="3668713"/>
          <p14:tracePt t="40840" x="5692775" y="3644900"/>
          <p14:tracePt t="40847" x="5667375" y="3629025"/>
          <p14:tracePt t="40855" x="5651500" y="3613150"/>
          <p14:tracePt t="40863" x="5627688" y="3605213"/>
          <p14:tracePt t="40872" x="5595938" y="3587750"/>
          <p14:tracePt t="40879" x="5572125" y="3579813"/>
          <p14:tracePt t="40886" x="5548313" y="3563938"/>
          <p14:tracePt t="40895" x="5524500" y="3548063"/>
          <p14:tracePt t="40904" x="5492750" y="3540125"/>
          <p14:tracePt t="40910" x="5468938" y="3524250"/>
          <p14:tracePt t="40918" x="5445125" y="3508375"/>
          <p14:tracePt t="40927" x="5413375" y="3500438"/>
          <p14:tracePt t="40936" x="5381625" y="3484563"/>
          <p14:tracePt t="40942" x="5341938" y="3468688"/>
          <p14:tracePt t="40951" x="5292725" y="3444875"/>
          <p14:tracePt t="40968" x="5197475" y="3405188"/>
          <p14:tracePt t="40974" x="5141913" y="3389313"/>
          <p14:tracePt t="40983" x="5070475" y="3365500"/>
          <p14:tracePt t="40990" x="5006975" y="3349625"/>
          <p14:tracePt t="40999" x="4951413" y="3333750"/>
          <p14:tracePt t="41007" x="4894263" y="3317875"/>
          <p14:tracePt t="41015" x="4838700" y="3302000"/>
          <p14:tracePt t="41022" x="4783138" y="3294063"/>
          <p14:tracePt t="41031" x="4727575" y="3286125"/>
          <p14:tracePt t="41039" x="4672013" y="3286125"/>
          <p14:tracePt t="41047" x="4632325" y="3286125"/>
          <p14:tracePt t="41055" x="4624388" y="3286125"/>
          <p14:tracePt t="41063" x="4600575" y="3286125"/>
          <p14:tracePt t="41070" x="4584700" y="3286125"/>
          <p14:tracePt t="41079" x="4567238" y="3286125"/>
          <p14:tracePt t="41086" x="4559300" y="3286125"/>
          <p14:tracePt t="41094" x="4543425" y="3286125"/>
          <p14:tracePt t="41103" x="4527550" y="3286125"/>
          <p14:tracePt t="41110" x="4511675" y="3286125"/>
          <p14:tracePt t="41119" x="4487863" y="3278188"/>
          <p14:tracePt t="41126" x="4456113" y="3278188"/>
          <p14:tracePt t="41134" x="4440238" y="3278188"/>
          <p14:tracePt t="41142" x="4408488" y="3270250"/>
          <p14:tracePt t="41151" x="4376738" y="3262313"/>
          <p14:tracePt t="41159" x="4329113" y="3262313"/>
          <p14:tracePt t="41168" x="4289425" y="3262313"/>
          <p14:tracePt t="41174" x="4241800" y="3252788"/>
          <p14:tracePt t="41182" x="4210050" y="3244850"/>
          <p14:tracePt t="41190" x="4184650" y="3244850"/>
          <p14:tracePt t="41198" x="4160838" y="3236913"/>
          <p14:tracePt t="41207" x="4129088" y="3228975"/>
          <p14:tracePt t="41215" x="4121150" y="3228975"/>
          <p14:tracePt t="41223" x="4105275" y="3228975"/>
          <p14:tracePt t="41230" x="4081463" y="3228975"/>
          <p14:tracePt t="41239" x="4057650" y="3221038"/>
          <p14:tracePt t="41246" x="4033838" y="3221038"/>
          <p14:tracePt t="41254" x="4010025" y="3213100"/>
          <p14:tracePt t="41262" x="3986213" y="3205163"/>
          <p14:tracePt t="41270" x="3962400" y="3197225"/>
          <p14:tracePt t="41279" x="3938588" y="3197225"/>
          <p14:tracePt t="41286" x="3906838" y="3189288"/>
          <p14:tracePt t="41851" x="3898900" y="3189288"/>
          <p14:tracePt t="41859" x="3914775" y="3189288"/>
          <p14:tracePt t="41867" x="3946525" y="3189288"/>
          <p14:tracePt t="41875" x="3970338" y="3189288"/>
          <p14:tracePt t="41884" x="4017963" y="3189288"/>
          <p14:tracePt t="41890" x="4089400" y="3189288"/>
          <p14:tracePt t="41899" x="4184650" y="3189288"/>
          <p14:tracePt t="41907" x="4297363" y="3197225"/>
          <p14:tracePt t="41915" x="4432300" y="3213100"/>
          <p14:tracePt t="41923" x="4576763" y="3236913"/>
          <p14:tracePt t="41930" x="4711700" y="3262313"/>
          <p14:tracePt t="41939" x="4854575" y="3278188"/>
          <p14:tracePt t="41947" x="4983163" y="3294063"/>
          <p14:tracePt t="41967" x="5205413" y="3325813"/>
          <p14:tracePt t="41971" x="5300663" y="3341688"/>
          <p14:tracePt t="41978" x="5397500" y="3357563"/>
          <p14:tracePt t="41986" x="5484813" y="3365500"/>
          <p14:tracePt t="41995" x="5556250" y="3365500"/>
          <p14:tracePt t="42002" x="5619750" y="3365500"/>
          <p14:tracePt t="42011" x="5676900" y="3365500"/>
          <p14:tracePt t="42019" x="5716588" y="3365500"/>
          <p14:tracePt t="42027" x="5748338" y="3365500"/>
          <p14:tracePt t="42035" x="5764213" y="3365500"/>
          <p14:tracePt t="42042" x="5788025" y="3365500"/>
          <p14:tracePt t="42051" x="5811838" y="3365500"/>
          <p14:tracePt t="42059" x="5819775" y="3365500"/>
          <p14:tracePt t="42075" x="5835650" y="3365500"/>
          <p14:tracePt t="42084" x="5851525" y="3365500"/>
          <p14:tracePt t="42090" x="5859463" y="3365500"/>
          <p14:tracePt t="42123" x="5875338" y="3365500"/>
          <p14:tracePt t="42130" x="5883275" y="3365500"/>
          <p14:tracePt t="42139" x="5891213" y="3365500"/>
          <p14:tracePt t="42147" x="5899150" y="3365500"/>
          <p14:tracePt t="42154" x="5915025" y="3357563"/>
          <p14:tracePt t="42163" x="5930900" y="3357563"/>
          <p14:tracePt t="42171" x="5946775" y="3341688"/>
          <p14:tracePt t="42179" x="5962650" y="3341688"/>
          <p14:tracePt t="42195" x="5986463" y="3325813"/>
          <p14:tracePt t="42204" x="6002338" y="3317875"/>
          <p14:tracePt t="42211" x="6018213" y="3309938"/>
          <p14:tracePt t="42218" x="6026150" y="3302000"/>
          <p14:tracePt t="42227" x="6034088" y="3302000"/>
          <p14:tracePt t="42236" x="6043613" y="3302000"/>
          <p14:tracePt t="42243" x="6043613" y="3294063"/>
          <p14:tracePt t="42251" x="6059488" y="3278188"/>
          <p14:tracePt t="42268" x="6083300" y="3270250"/>
          <p14:tracePt t="42275" x="6091238" y="3270250"/>
          <p14:tracePt t="42283" x="6099175" y="3262313"/>
          <p14:tracePt t="42290" x="6115050" y="3262313"/>
          <p14:tracePt t="42299" x="6122988" y="3244850"/>
          <p14:tracePt t="42307" x="6154738" y="3236913"/>
          <p14:tracePt t="42314" x="6162675" y="3221038"/>
          <p14:tracePt t="42322" x="6202363" y="3205163"/>
          <p14:tracePt t="42333" x="6226175" y="3205163"/>
          <p14:tracePt t="42338" x="6265863" y="3189288"/>
          <p14:tracePt t="42346" x="6313488" y="3173413"/>
          <p14:tracePt t="42355" x="6329363" y="3165475"/>
          <p14:tracePt t="42363" x="6353175" y="3157538"/>
          <p14:tracePt t="42370" x="6384925" y="3149600"/>
          <p14:tracePt t="42378" x="6418263" y="3141663"/>
          <p14:tracePt t="42387" x="6450013" y="3133725"/>
          <p14:tracePt t="42396" x="6473825" y="3125788"/>
          <p14:tracePt t="42403" x="6497638" y="3117850"/>
          <p14:tracePt t="42410" x="6521450" y="3117850"/>
          <p14:tracePt t="42419" x="6545263" y="3117850"/>
          <p14:tracePt t="42426" x="6569075" y="3117850"/>
          <p14:tracePt t="42435" x="6592888" y="3117850"/>
          <p14:tracePt t="42443" x="6624638" y="3117850"/>
          <p14:tracePt t="42451" x="6656388" y="3117850"/>
          <p14:tracePt t="42458" x="6704013" y="3117850"/>
          <p14:tracePt t="42467" x="6743700" y="3117850"/>
          <p14:tracePt t="42474" x="6784975" y="3117850"/>
          <p14:tracePt t="42484" x="6840538" y="3117850"/>
          <p14:tracePt t="42491" x="6896100" y="3117850"/>
          <p14:tracePt t="42499" x="6935788" y="3117850"/>
          <p14:tracePt t="42507" x="6983413" y="3117850"/>
          <p14:tracePt t="42515" x="7015163" y="3117850"/>
          <p14:tracePt t="42522" x="7046913" y="3117850"/>
          <p14:tracePt t="42531" x="7078663" y="3117850"/>
          <p14:tracePt t="42538" x="7102475" y="3117850"/>
          <p14:tracePt t="42547" x="7126288" y="3117850"/>
          <p14:tracePt t="42555" x="7151688" y="3117850"/>
          <p14:tracePt t="42563" x="7167563" y="3117850"/>
          <p14:tracePt t="42570" x="7199313" y="3117850"/>
          <p14:tracePt t="42579" x="7207250" y="3117850"/>
          <p14:tracePt t="42586" x="7215188" y="3117850"/>
          <p14:tracePt t="42594" x="7223125" y="3117850"/>
          <p14:tracePt t="42602" x="7239000" y="3117850"/>
          <p14:tracePt t="42610" x="7246938" y="3117850"/>
          <p14:tracePt t="42731" x="7254875" y="3125788"/>
          <p14:tracePt t="42746" x="7246938" y="3149600"/>
          <p14:tracePt t="42755" x="7223125" y="3173413"/>
          <p14:tracePt t="42763" x="7207250" y="3189288"/>
          <p14:tracePt t="42770" x="7183438" y="3213100"/>
          <p14:tracePt t="42779" x="7159625" y="3244850"/>
          <p14:tracePt t="42787" x="7135813" y="3286125"/>
          <p14:tracePt t="42794" x="7110413" y="3333750"/>
          <p14:tracePt t="42802" x="7078663" y="3389313"/>
          <p14:tracePt t="42810" x="7038975" y="3452813"/>
          <p14:tracePt t="42818" x="7007225" y="3524250"/>
          <p14:tracePt t="42826" x="6967538" y="3605213"/>
          <p14:tracePt t="42834" x="6935788" y="3668713"/>
          <p14:tracePt t="42843" x="6904038" y="3748088"/>
          <p14:tracePt t="42852" x="6864350" y="3811588"/>
          <p14:tracePt t="42858" x="6832600" y="3890963"/>
          <p14:tracePt t="42867" x="6800850" y="3971925"/>
          <p14:tracePt t="42875" x="6759575" y="4059238"/>
          <p14:tracePt t="42885" x="6727825" y="4146550"/>
          <p14:tracePt t="42890" x="6696075" y="4241800"/>
          <p14:tracePt t="42899" x="6664325" y="4354513"/>
          <p14:tracePt t="42906" x="6640513" y="4473575"/>
          <p14:tracePt t="42915" x="6608763" y="4600575"/>
          <p14:tracePt t="42922" x="6592888" y="4721225"/>
          <p14:tracePt t="42930" x="6577013" y="4832350"/>
          <p14:tracePt t="42939" x="6577013" y="4927600"/>
          <p14:tracePt t="42946" x="6577013" y="5000625"/>
          <p14:tracePt t="42954" x="6577013" y="5064125"/>
          <p14:tracePt t="42969" x="6577013" y="5119688"/>
          <p14:tracePt t="42971" x="6577013" y="5159375"/>
          <p14:tracePt t="42979" x="6577013" y="5207000"/>
          <p14:tracePt t="42986" x="6584950" y="5246688"/>
          <p14:tracePt t="42995" x="6600825" y="5286375"/>
          <p14:tracePt t="43002" x="6616700" y="5319713"/>
          <p14:tracePt t="43010" x="6640513" y="5359400"/>
          <p14:tracePt t="43018" x="6664325" y="5399088"/>
          <p14:tracePt t="43027" x="6688138" y="5438775"/>
          <p14:tracePt t="43034" x="6727825" y="5486400"/>
          <p14:tracePt t="43043" x="6784975" y="5526088"/>
          <p14:tracePt t="43050" x="6832600" y="5565775"/>
          <p14:tracePt t="43059" x="6888163" y="5597525"/>
          <p14:tracePt t="43067" x="6951663" y="5629275"/>
          <p14:tracePt t="43075" x="7038975" y="5670550"/>
          <p14:tracePt t="43084" x="7126288" y="5694363"/>
          <p14:tracePt t="43090" x="7239000" y="5710238"/>
          <p14:tracePt t="43099" x="7350125" y="5718175"/>
          <p14:tracePt t="43106" x="7485063" y="5726113"/>
          <p14:tracePt t="43114" x="7621588" y="5726113"/>
          <p14:tracePt t="43122" x="7732713" y="5726113"/>
          <p14:tracePt t="43130" x="7827963" y="5726113"/>
          <p14:tracePt t="43139" x="7924800" y="5726113"/>
          <p14:tracePt t="43147" x="7996238" y="5726113"/>
          <p14:tracePt t="43155" x="8059738" y="5726113"/>
          <p14:tracePt t="43163" x="8115300" y="5726113"/>
          <p14:tracePt t="43170" x="8147050" y="5726113"/>
          <p14:tracePt t="43227" x="8170863" y="5726113"/>
          <p14:tracePt t="43234" x="8186738" y="5726113"/>
          <p14:tracePt t="43244" x="8194675" y="5726113"/>
          <p14:tracePt t="43250" x="8218488" y="5726113"/>
          <p14:tracePt t="43259" x="8235950" y="5726113"/>
          <p14:tracePt t="43267" x="8251825" y="5718175"/>
          <p14:tracePt t="43276" x="8275638" y="5710238"/>
          <p14:tracePt t="43283" x="8291513" y="5702300"/>
          <p14:tracePt t="43291" x="8323263" y="5686425"/>
          <p14:tracePt t="43299" x="8339138" y="5678488"/>
          <p14:tracePt t="43306" x="8362950" y="5653088"/>
          <p14:tracePt t="43315" x="8386763" y="5645150"/>
          <p14:tracePt t="43323" x="8418513" y="5629275"/>
          <p14:tracePt t="43330" x="8442325" y="5613400"/>
          <p14:tracePt t="43341" x="8450263" y="5605463"/>
          <p14:tracePt t="43347" x="8474075" y="5597525"/>
          <p14:tracePt t="43354" x="8482013" y="5589588"/>
          <p14:tracePt t="43363" x="8489950" y="5581650"/>
          <p14:tracePt t="43500" x="8497888" y="5573713"/>
          <p14:tracePt t="43595" x="8505825" y="5557838"/>
          <p14:tracePt t="43602" x="8505825" y="5549900"/>
          <p14:tracePt t="43610" x="8505825" y="5541963"/>
          <p14:tracePt t="43618" x="8505825" y="5534025"/>
          <p14:tracePt t="43627" x="8505825" y="5518150"/>
          <p14:tracePt t="43634" x="8505825" y="5510213"/>
          <p14:tracePt t="43643" x="8505825" y="5502275"/>
          <p14:tracePt t="43651" x="8505825" y="5494338"/>
          <p14:tracePt t="43963" x="8513763" y="5494338"/>
          <p14:tracePt t="43979" x="8513763" y="5486400"/>
          <p14:tracePt t="43995" x="8521700" y="5478463"/>
          <p14:tracePt t="46830" x="8505825" y="5478463"/>
          <p14:tracePt t="46894" x="8497888" y="5478463"/>
          <p14:tracePt t="46918" x="8474075" y="5478463"/>
          <p14:tracePt t="46926" x="8466138" y="5478463"/>
          <p14:tracePt t="46934" x="8450263" y="5478463"/>
          <p14:tracePt t="46944" x="8426450" y="5470525"/>
          <p14:tracePt t="46965" x="8362950" y="5454650"/>
          <p14:tracePt t="46967" x="8315325" y="5446713"/>
          <p14:tracePt t="46976" x="8259763" y="5446713"/>
          <p14:tracePt t="46982" x="8186738" y="5422900"/>
          <p14:tracePt t="46990" x="8099425" y="5407025"/>
          <p14:tracePt t="46999" x="8012113" y="5391150"/>
          <p14:tracePt t="47006" x="7908925" y="5383213"/>
          <p14:tracePt t="47015" x="7804150" y="5375275"/>
          <p14:tracePt t="47022" x="7693025" y="5367338"/>
          <p14:tracePt t="47031" x="7589838" y="5359400"/>
          <p14:tracePt t="47038" x="7469188" y="5343525"/>
          <p14:tracePt t="47046" x="7366000" y="5335588"/>
          <p14:tracePt t="47054" x="7262813" y="5327650"/>
          <p14:tracePt t="47062" x="7167563" y="5319713"/>
          <p14:tracePt t="47070" x="7070725" y="5319713"/>
          <p14:tracePt t="47078" x="6975475" y="5310188"/>
          <p14:tracePt t="47086" x="6880225" y="5302250"/>
          <p14:tracePt t="47094" x="6792913" y="5302250"/>
          <p14:tracePt t="47102" x="6696075" y="5294313"/>
          <p14:tracePt t="47111" x="6608763" y="5286375"/>
          <p14:tracePt t="47118" x="6513513" y="5278438"/>
          <p14:tracePt t="47127" x="6418263" y="5270500"/>
          <p14:tracePt t="47134" x="6313488" y="5262563"/>
          <p14:tracePt t="47142" x="6218238" y="5246688"/>
          <p14:tracePt t="47150" x="6130925" y="5238750"/>
          <p14:tracePt t="47159" x="6059488" y="5230813"/>
          <p14:tracePt t="47166" x="5986463" y="5222875"/>
          <p14:tracePt t="47174" x="5922963" y="5214938"/>
          <p14:tracePt t="47183" x="5867400" y="5207000"/>
          <p14:tracePt t="47191" x="5827713" y="5199063"/>
          <p14:tracePt t="47199" x="5780088" y="5191125"/>
          <p14:tracePt t="47206" x="5740400" y="5183188"/>
          <p14:tracePt t="47215" x="5692775" y="5183188"/>
          <p14:tracePt t="47222" x="5643563" y="5175250"/>
          <p14:tracePt t="47231" x="5611813" y="5167313"/>
          <p14:tracePt t="47238" x="5580063" y="5167313"/>
          <p14:tracePt t="47246" x="5532438" y="5159375"/>
          <p14:tracePt t="47254" x="5476875" y="5151438"/>
          <p14:tracePt t="47262" x="5437188" y="5151438"/>
          <p14:tracePt t="47271" x="5397500" y="5151438"/>
          <p14:tracePt t="47278" x="5349875" y="5151438"/>
          <p14:tracePt t="47286" x="5310188" y="5151438"/>
          <p14:tracePt t="47294" x="5276850" y="5151438"/>
          <p14:tracePt t="47303" x="5260975" y="5151438"/>
          <p14:tracePt t="47310" x="5253038" y="5151438"/>
          <p14:tracePt t="47319" x="5245100" y="5151438"/>
          <p14:tracePt t="47455" x="5245100" y="5159375"/>
          <p14:tracePt t="47464" x="5245100" y="5175250"/>
          <p14:tracePt t="47478" x="5245100" y="5183188"/>
          <p14:tracePt t="47486" x="5276850" y="5199063"/>
          <p14:tracePt t="47494" x="5300663" y="5214938"/>
          <p14:tracePt t="47503" x="5326063" y="5222875"/>
          <p14:tracePt t="47510" x="5365750" y="5230813"/>
          <p14:tracePt t="47519" x="5397500" y="5238750"/>
          <p14:tracePt t="47526" x="5413375" y="5238750"/>
          <p14:tracePt t="47534" x="5445125" y="5238750"/>
          <p14:tracePt t="47542" x="5492750" y="5238750"/>
          <p14:tracePt t="47551" x="5524500" y="5238750"/>
          <p14:tracePt t="47559" x="5548313" y="5238750"/>
          <p14:tracePt t="47567" x="5556250" y="5238750"/>
          <p14:tracePt t="47575" x="5580063" y="5238750"/>
          <p14:tracePt t="47583" x="5588000" y="5238750"/>
          <p14:tracePt t="47614" x="5603875" y="5238750"/>
          <p14:tracePt t="47624" x="5611813" y="5238750"/>
          <p14:tracePt t="47631" x="5619750" y="5238750"/>
          <p14:tracePt t="47639" x="5627688" y="5238750"/>
          <p14:tracePt t="47650" x="5635625" y="5238750"/>
          <p14:tracePt t="47659" x="5667375" y="5238750"/>
          <p14:tracePt t="47666" x="5676900" y="5238750"/>
          <p14:tracePt t="47675" x="5684838" y="5230813"/>
          <p14:tracePt t="47682" x="5700713" y="5222875"/>
          <p14:tracePt t="47692" x="5708650" y="5207000"/>
          <p14:tracePt t="47698" x="5716588" y="5191125"/>
          <p14:tracePt t="47707" x="5732463" y="5167313"/>
          <p14:tracePt t="47715" x="5732463" y="5151438"/>
          <p14:tracePt t="47725" x="5740400" y="5143500"/>
          <p14:tracePt t="47731" x="5748338" y="5135563"/>
          <p14:tracePt t="47739" x="5748338" y="5119688"/>
          <p14:tracePt t="47747" x="5764213" y="5111750"/>
          <p14:tracePt t="47757" x="5764213" y="5103813"/>
          <p14:tracePt t="47794" x="5764213" y="5095875"/>
          <p14:tracePt t="47803" x="5764213" y="5087938"/>
          <p14:tracePt t="47810" x="5772150" y="5087938"/>
          <p14:tracePt t="47820" x="5772150" y="5072063"/>
          <p14:tracePt t="47826" x="5780088" y="5064125"/>
          <p14:tracePt t="47834" x="5780088" y="5056188"/>
          <p14:tracePt t="47843" x="5780088" y="5048250"/>
          <p14:tracePt t="47859" x="5780088" y="5032375"/>
          <p14:tracePt t="47875" x="5780088" y="5008563"/>
          <p14:tracePt t="47890" x="5780088" y="4992688"/>
          <p14:tracePt t="47898" x="5772150" y="4976813"/>
          <p14:tracePt t="47907" x="5764213" y="4951413"/>
          <p14:tracePt t="47915" x="5748338" y="4943475"/>
          <p14:tracePt t="47932" x="5732463" y="4935538"/>
          <p14:tracePt t="47939" x="5724525" y="4911725"/>
          <p14:tracePt t="47947" x="5716588" y="4911725"/>
          <p14:tracePt t="47971" x="5708650" y="4911725"/>
          <p14:tracePt t="48003" x="5700713" y="4911725"/>
          <p14:tracePt t="48010" x="5676900" y="4911725"/>
          <p14:tracePt t="48019" x="5651500" y="4911725"/>
          <p14:tracePt t="48026" x="5635625" y="4927600"/>
          <p14:tracePt t="48034" x="5619750" y="4943475"/>
          <p14:tracePt t="48042" x="5603875" y="4976813"/>
          <p14:tracePt t="48050" x="5580063" y="5008563"/>
          <p14:tracePt t="48059" x="5556250" y="5056188"/>
          <p14:tracePt t="48066" x="5540375" y="5095875"/>
          <p14:tracePt t="48074" x="5540375" y="5127625"/>
          <p14:tracePt t="48082" x="5532438" y="5159375"/>
          <p14:tracePt t="48090" x="5532438" y="5199063"/>
          <p14:tracePt t="48098" x="5524500" y="5230813"/>
          <p14:tracePt t="48107" x="5524500" y="5262563"/>
          <p14:tracePt t="48115" x="5524500" y="5294313"/>
          <p14:tracePt t="48123" x="5524500" y="5319713"/>
          <p14:tracePt t="48131" x="5524500" y="5351463"/>
          <p14:tracePt t="48139" x="5524500" y="5375275"/>
          <p14:tracePt t="48146" x="5524500" y="5399088"/>
          <p14:tracePt t="48155" x="5524500" y="5422900"/>
          <p14:tracePt t="48163" x="5540375" y="5454650"/>
          <p14:tracePt t="48170" x="5556250" y="5478463"/>
          <p14:tracePt t="48178" x="5572125" y="5502275"/>
          <p14:tracePt t="48186" x="5588000" y="5526088"/>
          <p14:tracePt t="48194" x="5595938" y="5534025"/>
          <p14:tracePt t="48203" x="5603875" y="5541963"/>
          <p14:tracePt t="48210" x="5611813" y="5557838"/>
          <p14:tracePt t="48218" x="5619750" y="5557838"/>
          <p14:tracePt t="48226" x="5619750" y="5565775"/>
          <p14:tracePt t="48235" x="5635625" y="5573713"/>
          <p14:tracePt t="48242" x="5643563" y="5573713"/>
          <p14:tracePt t="48250" x="5651500" y="5581650"/>
          <p14:tracePt t="48259" x="5676900" y="5589588"/>
          <p14:tracePt t="48266" x="5692775" y="5597525"/>
          <p14:tracePt t="48275" x="5700713" y="5613400"/>
          <p14:tracePt t="48282" x="5716588" y="5613400"/>
          <p14:tracePt t="48308" x="5740400" y="5629275"/>
          <p14:tracePt t="48315" x="5764213" y="5637213"/>
          <p14:tracePt t="48323" x="5795963" y="5653088"/>
          <p14:tracePt t="48331" x="5835650" y="5662613"/>
          <p14:tracePt t="48340" x="5859463" y="5678488"/>
          <p14:tracePt t="48347" x="5883275" y="5678488"/>
          <p14:tracePt t="48355" x="5907088" y="5686425"/>
          <p14:tracePt t="48363" x="5930900" y="5694363"/>
          <p14:tracePt t="48370" x="5970588" y="5702300"/>
          <p14:tracePt t="48378" x="6002338" y="5702300"/>
          <p14:tracePt t="48386" x="6043613" y="5702300"/>
          <p14:tracePt t="48394" x="6091238" y="5702300"/>
          <p14:tracePt t="48402" x="6122988" y="5702300"/>
          <p14:tracePt t="48410" x="6154738" y="5702300"/>
          <p14:tracePt t="48418" x="6186488" y="5702300"/>
          <p14:tracePt t="48426" x="6218238" y="5702300"/>
          <p14:tracePt t="48434" x="6249988" y="5702300"/>
          <p14:tracePt t="48442" x="6281738" y="5686425"/>
          <p14:tracePt t="48450" x="6305550" y="5670550"/>
          <p14:tracePt t="48458" x="6337300" y="5637213"/>
          <p14:tracePt t="48466" x="6369050" y="5589588"/>
          <p14:tracePt t="48474" x="6392863" y="5534025"/>
          <p14:tracePt t="48482" x="6418263" y="5478463"/>
          <p14:tracePt t="48490" x="6434138" y="5414963"/>
          <p14:tracePt t="48498" x="6442075" y="5343525"/>
          <p14:tracePt t="48506" x="6442075" y="5270500"/>
          <p14:tracePt t="48514" x="6442075" y="5207000"/>
          <p14:tracePt t="48522" x="6442075" y="5143500"/>
          <p14:tracePt t="48530" x="6442075" y="5087938"/>
          <p14:tracePt t="48538" x="6442075" y="5024438"/>
          <p14:tracePt t="48547" x="6434138" y="4959350"/>
          <p14:tracePt t="48554" x="6410325" y="4903788"/>
          <p14:tracePt t="48562" x="6384925" y="4848225"/>
          <p14:tracePt t="48570" x="6369050" y="4808538"/>
          <p14:tracePt t="48578" x="6345238" y="4768850"/>
          <p14:tracePt t="48586" x="6329363" y="4737100"/>
          <p14:tracePt t="48594" x="6297613" y="4705350"/>
          <p14:tracePt t="48602" x="6273800" y="4681538"/>
          <p14:tracePt t="48610" x="6249988" y="4657725"/>
          <p14:tracePt t="48618" x="6234113" y="4641850"/>
          <p14:tracePt t="48626" x="6202363" y="4624388"/>
          <p14:tracePt t="48634" x="6178550" y="4616450"/>
          <p14:tracePt t="48642" x="6154738" y="4616450"/>
          <p14:tracePt t="48650" x="6130925" y="4608513"/>
          <p14:tracePt t="48658" x="6091238" y="4592638"/>
          <p14:tracePt t="48666" x="6075363" y="4592638"/>
          <p14:tracePt t="48674" x="6051550" y="4592638"/>
          <p14:tracePt t="48682" x="6018213" y="4592638"/>
          <p14:tracePt t="48690" x="5978525" y="4592638"/>
          <p14:tracePt t="48698" x="5930900" y="4592638"/>
          <p14:tracePt t="48706" x="5883275" y="4592638"/>
          <p14:tracePt t="48714" x="5835650" y="4592638"/>
          <p14:tracePt t="48722" x="5788025" y="4608513"/>
          <p14:tracePt t="48731" x="5748338" y="4624388"/>
          <p14:tracePt t="48738" x="5708650" y="4649788"/>
          <p14:tracePt t="48747" x="5667375" y="4665663"/>
          <p14:tracePt t="48754" x="5643563" y="4689475"/>
          <p14:tracePt t="48764" x="5611813" y="4713288"/>
          <p14:tracePt t="48770" x="5588000" y="4729163"/>
          <p14:tracePt t="48778" x="5564188" y="4760913"/>
          <p14:tracePt t="48786" x="5540375" y="4792663"/>
          <p14:tracePt t="48795" x="5524500" y="4832350"/>
          <p14:tracePt t="48802" x="5508625" y="4879975"/>
          <p14:tracePt t="48810" x="5492750" y="4911725"/>
          <p14:tracePt t="48818" x="5476875" y="4959350"/>
          <p14:tracePt t="48826" x="5461000" y="5016500"/>
          <p14:tracePt t="48834" x="5445125" y="5064125"/>
          <p14:tracePt t="48842" x="5429250" y="5111750"/>
          <p14:tracePt t="48850" x="5421313" y="5151438"/>
          <p14:tracePt t="48859" x="5413375" y="5207000"/>
          <p14:tracePt t="48866" x="5405438" y="5262563"/>
          <p14:tracePt t="48874" x="5405438" y="5302250"/>
          <p14:tracePt t="48882" x="5405438" y="5351463"/>
          <p14:tracePt t="48891" x="5405438" y="5383213"/>
          <p14:tracePt t="48898" x="5405438" y="5422900"/>
          <p14:tracePt t="48906" x="5405438" y="5462588"/>
          <p14:tracePt t="48914" x="5405438" y="5478463"/>
          <p14:tracePt t="48923" x="5405438" y="5502275"/>
          <p14:tracePt t="48930" x="5405438" y="5526088"/>
          <p14:tracePt t="48938" x="5405438" y="5541963"/>
          <p14:tracePt t="48948" x="5421313" y="5565775"/>
          <p14:tracePt t="48954" x="5429250" y="5581650"/>
          <p14:tracePt t="48963" x="5437188" y="5597525"/>
          <p14:tracePt t="48970" x="5453063" y="5613400"/>
          <p14:tracePt t="48979" x="5461000" y="5621338"/>
          <p14:tracePt t="48988" x="5484813" y="5637213"/>
          <p14:tracePt t="48995" x="5508625" y="5645150"/>
          <p14:tracePt t="49003" x="5524500" y="5653088"/>
          <p14:tracePt t="49011" x="5540375" y="5662613"/>
          <p14:tracePt t="49018" x="5556250" y="5670550"/>
          <p14:tracePt t="49026" x="5572125" y="5670550"/>
          <p14:tracePt t="49035" x="5580063" y="5670550"/>
          <p14:tracePt t="49042" x="5588000" y="5670550"/>
          <p14:tracePt t="49050" x="5603875" y="5670550"/>
          <p14:tracePt t="49059" x="5627688" y="5670550"/>
          <p14:tracePt t="49066" x="5643563" y="5670550"/>
          <p14:tracePt t="49074" x="5651500" y="5670550"/>
          <p14:tracePt t="49083" x="5659438" y="5670550"/>
          <p14:tracePt t="49090" x="5667375" y="5670550"/>
          <p14:tracePt t="49154" x="5676900" y="5670550"/>
          <p14:tracePt t="49170" x="5684838" y="5670550"/>
          <p14:tracePt t="49179" x="5684838" y="5662613"/>
          <p14:tracePt t="49186" x="5684838" y="5653088"/>
          <p14:tracePt t="49194" x="5676900" y="5629275"/>
          <p14:tracePt t="49203" x="5651500" y="5589588"/>
          <p14:tracePt t="49211" x="5651500" y="5565775"/>
          <p14:tracePt t="49218" x="5627688" y="5526088"/>
          <p14:tracePt t="49226" x="5588000" y="5494338"/>
          <p14:tracePt t="49235" x="5564188" y="5446713"/>
          <p14:tracePt t="49242" x="5556250" y="5438775"/>
          <p14:tracePt t="49250" x="5532438" y="5430838"/>
          <p14:tracePt t="49259" x="5532438" y="5414963"/>
          <p14:tracePt t="49266" x="5524500" y="5414963"/>
          <p14:tracePt t="49412" x="5524500" y="5407025"/>
          <p14:tracePt t="49435" x="5540375" y="5407025"/>
          <p14:tracePt t="49444" x="5556250" y="5399088"/>
          <p14:tracePt t="49459" x="5564188" y="5391150"/>
          <p14:tracePt t="49466" x="5580063" y="5391150"/>
          <p14:tracePt t="49476" x="5588000" y="5391150"/>
          <p14:tracePt t="49482" x="5595938" y="5391150"/>
          <p14:tracePt t="49490" x="5611813" y="5383213"/>
          <p14:tracePt t="49499" x="5627688" y="5383213"/>
          <p14:tracePt t="49509" x="5635625" y="5383213"/>
          <p14:tracePt t="49514" x="5651500" y="5383213"/>
          <p14:tracePt t="49523" x="5676900" y="5383213"/>
          <p14:tracePt t="49531" x="5692775" y="5383213"/>
          <p14:tracePt t="49539" x="5724525" y="5359400"/>
          <p14:tracePt t="49548" x="5756275" y="5351463"/>
          <p14:tracePt t="49555" x="5780088" y="5351463"/>
          <p14:tracePt t="49563" x="5811838" y="5343525"/>
          <p14:tracePt t="49570" x="5827713" y="5343525"/>
          <p14:tracePt t="49579" x="5859463" y="5343525"/>
          <p14:tracePt t="49587" x="5891213" y="5327650"/>
          <p14:tracePt t="49595" x="5915025" y="5319713"/>
          <p14:tracePt t="49603" x="5930900" y="5319713"/>
          <p14:tracePt t="49611" x="5946775" y="5310188"/>
          <p14:tracePt t="49619" x="5962650" y="5310188"/>
          <p14:tracePt t="49627" x="5986463" y="5302250"/>
          <p14:tracePt t="49634" x="6010275" y="5302250"/>
          <p14:tracePt t="49643" x="6034088" y="5302250"/>
          <p14:tracePt t="49650" x="6059488" y="5302250"/>
          <p14:tracePt t="49659" x="6075363" y="5302250"/>
          <p14:tracePt t="49666" x="6091238" y="5302250"/>
          <p14:tracePt t="49675" x="6115050" y="5302250"/>
          <p14:tracePt t="49682" x="6146800" y="5302250"/>
          <p14:tracePt t="49690" x="6186488" y="5302250"/>
          <p14:tracePt t="49699" x="6218238" y="5302250"/>
          <p14:tracePt t="49706" x="6242050" y="5310188"/>
          <p14:tracePt t="49714" x="6257925" y="5310188"/>
          <p14:tracePt t="49722" x="6265863" y="5310188"/>
          <p14:tracePt t="49731" x="6273800" y="5310188"/>
          <p14:tracePt t="49738" x="6281738" y="5310188"/>
          <p14:tracePt t="49794" x="6273800" y="5294313"/>
          <p14:tracePt t="49802" x="6257925" y="5278438"/>
          <p14:tracePt t="49810" x="6226175" y="5254625"/>
          <p14:tracePt t="49818" x="6194425" y="5222875"/>
          <p14:tracePt t="49827" x="6162675" y="5191125"/>
          <p14:tracePt t="49835" x="6099175" y="5151438"/>
          <p14:tracePt t="49842" x="6034088" y="5095875"/>
          <p14:tracePt t="49851" x="5962650" y="5040313"/>
          <p14:tracePt t="49858" x="5891213" y="4984750"/>
          <p14:tracePt t="49869" x="5843588" y="4943475"/>
          <p14:tracePt t="49875" x="5835650" y="4935538"/>
          <p14:tracePt t="49882" x="5827713" y="4935538"/>
          <p14:tracePt t="50003" x="5843588" y="4935538"/>
          <p14:tracePt t="50011" x="5859463" y="4935538"/>
          <p14:tracePt t="50019" x="5883275" y="4935538"/>
          <p14:tracePt t="50028" x="5922963" y="4935538"/>
          <p14:tracePt t="50034" x="5946775" y="4935538"/>
          <p14:tracePt t="50043" x="5994400" y="4943475"/>
          <p14:tracePt t="50050" x="6059488" y="4967288"/>
          <p14:tracePt t="50061" x="6130925" y="4992688"/>
          <p14:tracePt t="50066" x="6194425" y="5024438"/>
          <p14:tracePt t="50075" x="6249988" y="5040313"/>
          <p14:tracePt t="50082" x="6305550" y="5056188"/>
          <p14:tracePt t="50092" x="6345238" y="5056188"/>
          <p14:tracePt t="50099" x="6353175" y="5056188"/>
          <p14:tracePt t="50107" x="6361113" y="5056188"/>
          <p14:tracePt t="50243" x="6361113" y="5072063"/>
          <p14:tracePt t="50250" x="6337300" y="5080000"/>
          <p14:tracePt t="50258" x="6321425" y="5087938"/>
          <p14:tracePt t="50267" x="6281738" y="5103813"/>
          <p14:tracePt t="50275" x="6249988" y="5103813"/>
          <p14:tracePt t="50282" x="6202363" y="5119688"/>
          <p14:tracePt t="50290" x="6178550" y="5127625"/>
          <p14:tracePt t="50339" x="6170613" y="5135563"/>
          <p14:tracePt t="50347" x="6170613" y="5143500"/>
          <p14:tracePt t="50354" x="6170613" y="5151438"/>
          <p14:tracePt t="50363" x="6194425" y="5175250"/>
          <p14:tracePt t="50370" x="6257925" y="5207000"/>
          <p14:tracePt t="50379" x="6353175" y="5254625"/>
          <p14:tracePt t="50388" x="6481763" y="5310188"/>
          <p14:tracePt t="50394" x="6624638" y="5391150"/>
          <p14:tracePt t="50402" x="6769100" y="5454650"/>
          <p14:tracePt t="50410" x="6888163" y="5502275"/>
          <p14:tracePt t="50418" x="6943725" y="5518150"/>
          <p14:tracePt t="50426" x="6943725" y="5526088"/>
          <p14:tracePt t="50484" x="6927850" y="5526088"/>
          <p14:tracePt t="50490" x="6904038" y="5518150"/>
          <p14:tracePt t="50498" x="6840538" y="5494338"/>
          <p14:tracePt t="50507" x="6769100" y="5446713"/>
          <p14:tracePt t="50515" x="6664325" y="5391150"/>
          <p14:tracePt t="50522" x="6537325" y="5335588"/>
          <p14:tracePt t="50531" x="6392863" y="5254625"/>
          <p14:tracePt t="50539" x="6242050" y="5159375"/>
          <p14:tracePt t="50549" x="6138863" y="5095875"/>
          <p14:tracePt t="50554" x="6051550" y="5032375"/>
          <p14:tracePt t="50563" x="5970588" y="4976813"/>
          <p14:tracePt t="50570" x="5962650" y="4976813"/>
          <p14:tracePt t="50580" x="5962650" y="4967288"/>
          <p14:tracePt t="50715" x="5986463" y="4967288"/>
          <p14:tracePt t="50727" x="5994400" y="4984750"/>
          <p14:tracePt t="50735" x="6018213" y="5000625"/>
          <p14:tracePt t="50742" x="6043613" y="5040313"/>
          <p14:tracePt t="50750" x="6091238" y="5072063"/>
          <p14:tracePt t="50759" x="6146800" y="5111750"/>
          <p14:tracePt t="50766" x="6194425" y="5143500"/>
          <p14:tracePt t="50775" x="6242050" y="5183188"/>
          <p14:tracePt t="50782" x="6249988" y="5191125"/>
          <p14:tracePt t="50791" x="6257925" y="5199063"/>
          <p14:tracePt t="50798" x="6265863" y="5199063"/>
          <p14:tracePt t="51223" x="6273800" y="5199063"/>
          <p14:tracePt t="51351" x="6265863" y="5199063"/>
          <p14:tracePt t="51361" x="6257925" y="5199063"/>
          <p14:tracePt t="51367" x="6242050" y="5183188"/>
          <p14:tracePt t="51375" x="6234113" y="5175250"/>
          <p14:tracePt t="51382" x="6218238" y="5159375"/>
          <p14:tracePt t="51392" x="6194425" y="5135563"/>
          <p14:tracePt t="51398" x="6170613" y="5095875"/>
          <p14:tracePt t="51407" x="6162675" y="5080000"/>
          <p14:tracePt t="51415" x="6154738" y="5080000"/>
          <p14:tracePt t="51424" x="6154738" y="5064125"/>
          <p14:tracePt t="51550" x="6154738" y="5080000"/>
          <p14:tracePt t="51559" x="6154738" y="5111750"/>
          <p14:tracePt t="51567" x="6154738" y="5135563"/>
          <p14:tracePt t="51575" x="6170613" y="5159375"/>
          <p14:tracePt t="51583" x="6194425" y="5199063"/>
          <p14:tracePt t="51590" x="6226175" y="5230813"/>
          <p14:tracePt t="51598" x="6242050" y="5238750"/>
          <p14:tracePt t="51607" x="6242050" y="5246688"/>
          <p14:tracePt t="51614" x="6249988" y="5246688"/>
          <p14:tracePt t="51623" x="6273800" y="5262563"/>
          <p14:tracePt t="51631" x="6273800" y="5270500"/>
          <p14:tracePt t="51639" x="6289675" y="5270500"/>
          <p14:tracePt t="51647" x="6297613" y="5270500"/>
          <p14:tracePt t="51664" x="6305550" y="5270500"/>
          <p14:tracePt t="51670" x="6329363" y="5278438"/>
          <p14:tracePt t="51686" x="6337300" y="5294313"/>
          <p14:tracePt t="51695" x="6345238" y="5294313"/>
          <p14:tracePt t="51703" x="6353175" y="5294313"/>
          <p14:tracePt t="51711" x="6361113" y="5294313"/>
          <p14:tracePt t="51863" x="6361113" y="5310188"/>
          <p14:tracePt t="51881" x="6361113" y="5343525"/>
          <p14:tracePt t="51887" x="6361113" y="5359400"/>
          <p14:tracePt t="51895" x="6361113" y="5375275"/>
          <p14:tracePt t="51903" x="6361113" y="5399088"/>
          <p14:tracePt t="51913" x="6361113" y="5430838"/>
          <p14:tracePt t="51918" x="6361113" y="5454650"/>
          <p14:tracePt t="51927" x="6361113" y="5486400"/>
          <p14:tracePt t="51934" x="6361113" y="5510213"/>
          <p14:tracePt t="51942" x="6361113" y="5541963"/>
          <p14:tracePt t="51950" x="6361113" y="5565775"/>
          <p14:tracePt t="51965" x="6361113" y="5597525"/>
          <p14:tracePt t="51966" x="6361113" y="5605463"/>
          <p14:tracePt t="51975" x="6361113" y="5629275"/>
          <p14:tracePt t="51982" x="6361113" y="5637213"/>
          <p14:tracePt t="51990" x="6361113" y="5653088"/>
          <p14:tracePt t="51998" x="6361113" y="5662613"/>
          <p14:tracePt t="52008" x="6361113" y="5678488"/>
          <p14:tracePt t="52015" x="6361113" y="5686425"/>
          <p14:tracePt t="52023" x="6361113" y="5694363"/>
          <p14:tracePt t="52030" x="6361113" y="5702300"/>
          <p14:tracePt t="52039" x="6361113" y="5726113"/>
          <p14:tracePt t="52047" x="6369050" y="5734050"/>
          <p14:tracePt t="52054" x="6369050" y="5749925"/>
          <p14:tracePt t="52063" x="6376988" y="5765800"/>
          <p14:tracePt t="52071" x="6384925" y="5789613"/>
          <p14:tracePt t="52079" x="6392863" y="5797550"/>
          <p14:tracePt t="52086" x="6402388" y="5821363"/>
          <p14:tracePt t="52095" x="6418263" y="5853113"/>
          <p14:tracePt t="52103" x="6418263" y="5868988"/>
          <p14:tracePt t="52110" x="6434138" y="5892800"/>
          <p14:tracePt t="52119" x="6434138" y="5900738"/>
          <p14:tracePt t="52127" x="6442075" y="5924550"/>
          <p14:tracePt t="52150" x="6442075" y="5940425"/>
          <p14:tracePt t="52167" x="6442075" y="5956300"/>
          <p14:tracePt t="52175" x="6442075" y="5964238"/>
          <p14:tracePt t="52207" x="6442075" y="5972175"/>
          <p14:tracePt t="52311" x="6434138" y="5995988"/>
          <p14:tracePt t="52319" x="6402388" y="5995988"/>
          <p14:tracePt t="52327" x="6384925" y="5995988"/>
          <p14:tracePt t="52335" x="6361113" y="5995988"/>
          <p14:tracePt t="52342" x="6329363" y="5995988"/>
          <p14:tracePt t="52350" x="6273800" y="5995988"/>
          <p14:tracePt t="52359" x="6202363" y="5988050"/>
          <p14:tracePt t="52366" x="6107113" y="5964238"/>
          <p14:tracePt t="52375" x="5994400" y="5940425"/>
          <p14:tracePt t="52383" x="5867400" y="5900738"/>
          <p14:tracePt t="52390" x="5740400" y="5861050"/>
          <p14:tracePt t="52399" x="5627688" y="5821363"/>
          <p14:tracePt t="52406" x="5508625" y="5773738"/>
          <p14:tracePt t="52415" x="5421313" y="5749925"/>
          <p14:tracePt t="52423" x="5341938" y="5726113"/>
          <p14:tracePt t="52431" x="5334000" y="5710238"/>
          <p14:tracePt t="52439" x="5318125" y="5710238"/>
          <p14:tracePt t="52455" x="5300663" y="5710238"/>
          <p14:tracePt t="52464" x="5292725" y="5710238"/>
          <p14:tracePt t="52470" x="5284788" y="5710238"/>
          <p14:tracePt t="52479" x="5268913" y="5710238"/>
          <p14:tracePt t="52487" x="5245100" y="5710238"/>
          <p14:tracePt t="52496" x="5229225" y="5710238"/>
          <p14:tracePt t="52502" x="5213350" y="5710238"/>
          <p14:tracePt t="52510" x="5181600" y="5710238"/>
          <p14:tracePt t="52519" x="5126038" y="5702300"/>
          <p14:tracePt t="52526" x="5046663" y="5686425"/>
          <p14:tracePt t="52534" x="4951413" y="5662613"/>
          <p14:tracePt t="52543" x="4854575" y="5645150"/>
          <p14:tracePt t="52551" x="4751388" y="5621338"/>
          <p14:tracePt t="52560" x="4640263" y="5589588"/>
          <p14:tracePt t="52566" x="4543425" y="5565775"/>
          <p14:tracePt t="52574" x="4456113" y="5549900"/>
          <p14:tracePt t="52582" x="4368800" y="5526088"/>
          <p14:tracePt t="52591" x="4305300" y="5510213"/>
          <p14:tracePt t="52598" x="4257675" y="5494338"/>
          <p14:tracePt t="52606" x="4249738" y="5494338"/>
          <p14:tracePt t="52614" x="4233863" y="5486400"/>
          <p14:tracePt t="52623" x="4217988" y="5486400"/>
          <p14:tracePt t="52630" x="4210050" y="5486400"/>
          <p14:tracePt t="52639" x="4192588" y="5470525"/>
          <p14:tracePt t="52647" x="4168775" y="5470525"/>
          <p14:tracePt t="52655" x="4144963" y="5470525"/>
          <p14:tracePt t="52663" x="4113213" y="5462588"/>
          <p14:tracePt t="52671" x="4089400" y="5454650"/>
          <p14:tracePt t="52679" x="4049713" y="5446713"/>
          <p14:tracePt t="52687" x="3986213" y="5430838"/>
          <p14:tracePt t="52694" x="3906838" y="5414963"/>
          <p14:tracePt t="52703" x="3833813" y="5399088"/>
          <p14:tracePt t="52711" x="3746500" y="5383213"/>
          <p14:tracePt t="52718" x="3659188" y="5351463"/>
          <p14:tracePt t="52727" x="3579813" y="5327650"/>
          <p14:tracePt t="52734" x="3524250" y="5310188"/>
          <p14:tracePt t="52854" x="3524250" y="5302250"/>
          <p14:tracePt t="52863" x="3532188" y="5294313"/>
          <p14:tracePt t="52870" x="3556000" y="5294313"/>
          <p14:tracePt t="52879" x="3563938" y="5294313"/>
          <p14:tracePt t="52887" x="3587750" y="5294313"/>
          <p14:tracePt t="52895" x="3619500" y="5294313"/>
          <p14:tracePt t="52902" x="3683000" y="5294313"/>
          <p14:tracePt t="52910" x="3802063" y="5294313"/>
          <p14:tracePt t="52919" x="3970338" y="5310188"/>
          <p14:tracePt t="52926" x="4233863" y="5327650"/>
          <p14:tracePt t="52934" x="4543425" y="5351463"/>
          <p14:tracePt t="52943" x="4910138" y="5367338"/>
          <p14:tracePt t="52952" x="5310188" y="5399088"/>
          <p14:tracePt t="52959" x="5724525" y="5430838"/>
          <p14:tracePt t="52966" x="6115050" y="5446713"/>
          <p14:tracePt t="52975" x="6481763" y="5446713"/>
          <p14:tracePt t="52984" x="6808788" y="5446713"/>
          <p14:tracePt t="52991" x="7110413" y="5446713"/>
          <p14:tracePt t="52998" x="7366000" y="5446713"/>
          <p14:tracePt t="53006" x="7589838" y="5438775"/>
          <p14:tracePt t="53015" x="7748588" y="5430838"/>
          <p14:tracePt t="53023" x="7877175" y="5399088"/>
          <p14:tracePt t="53030" x="7956550" y="5383213"/>
          <p14:tracePt t="53039" x="7996238" y="5375275"/>
          <p14:tracePt t="53112" x="8012113" y="5383213"/>
          <p14:tracePt t="53127" x="8020050" y="5399088"/>
          <p14:tracePt t="53134" x="8020050" y="5430838"/>
          <p14:tracePt t="53143" x="8035925" y="5470525"/>
          <p14:tracePt t="53150" x="8035925" y="5502275"/>
          <p14:tracePt t="53158" x="8035925" y="5526088"/>
          <p14:tracePt t="53166" x="8035925" y="5549900"/>
          <p14:tracePt t="53174" x="8035925" y="5589588"/>
          <p14:tracePt t="53182" x="8035925" y="5645150"/>
          <p14:tracePt t="53191" x="8035925" y="5718175"/>
          <p14:tracePt t="53198" x="8035925" y="5789613"/>
          <p14:tracePt t="53207" x="8035925" y="5868988"/>
          <p14:tracePt t="53214" x="8035925" y="5940425"/>
          <p14:tracePt t="53222" x="8035925" y="6013450"/>
          <p14:tracePt t="53230" x="8035925" y="6076950"/>
          <p14:tracePt t="53239" x="8035925" y="6132513"/>
          <p14:tracePt t="53246" x="8035925" y="6188075"/>
          <p14:tracePt t="53255" x="8035925" y="6227763"/>
          <p14:tracePt t="53263" x="8043863" y="6259513"/>
          <p14:tracePt t="53270" x="8043863" y="6299200"/>
          <p14:tracePt t="53280" x="8043863" y="6323013"/>
          <p14:tracePt t="53287" x="8051800" y="6338888"/>
          <p14:tracePt t="53295" x="8051800" y="6348413"/>
          <p14:tracePt t="53399" x="8051800" y="6356350"/>
          <p14:tracePt t="53406" x="8051800" y="6364288"/>
          <p14:tracePt t="53414" x="8051800" y="6380163"/>
          <p14:tracePt t="53423" x="8043863" y="6388100"/>
          <p14:tracePt t="53430" x="8035925" y="6388100"/>
          <p14:tracePt t="53438" x="8012113" y="6396038"/>
          <p14:tracePt t="53446" x="8004175" y="6403975"/>
          <p14:tracePt t="53455" x="7972425" y="6419850"/>
          <p14:tracePt t="53463" x="7948613" y="6451600"/>
          <p14:tracePt t="53471" x="7932738" y="6451600"/>
          <p14:tracePt t="53479" x="7900988" y="6459538"/>
          <p14:tracePt t="53487" x="7877175" y="6459538"/>
          <p14:tracePt t="53495" x="7851775" y="6467475"/>
          <p14:tracePt t="53502" x="7820025" y="6475413"/>
          <p14:tracePt t="53510" x="7788275" y="6483350"/>
          <p14:tracePt t="53518" x="7740650" y="6491288"/>
          <p14:tracePt t="53527" x="7700963" y="6491288"/>
          <p14:tracePt t="53536" x="7653338" y="6491288"/>
          <p14:tracePt t="53543" x="7621588" y="6491288"/>
          <p14:tracePt t="53550" x="7613650" y="6491288"/>
          <p14:tracePt t="53559" x="7605713" y="6491288"/>
          <p14:tracePt t="54075" x="7597775" y="6491288"/>
          <p14:tracePt t="54107" x="7597775" y="6483350"/>
          <p14:tracePt t="54115" x="7597775" y="6475413"/>
          <p14:tracePt t="54123" x="7597775" y="6459538"/>
          <p14:tracePt t="54130" x="7597775" y="6419850"/>
          <p14:tracePt t="54139" x="7597775" y="6411913"/>
          <p14:tracePt t="54146" x="7597775" y="6380163"/>
          <p14:tracePt t="54155" x="7589838" y="6348413"/>
          <p14:tracePt t="54163" x="7589838" y="6338888"/>
          <p14:tracePt t="54170" x="7589838" y="6299200"/>
          <p14:tracePt t="54179" x="7581900" y="6283325"/>
          <p14:tracePt t="54187" x="7581900" y="6267450"/>
          <p14:tracePt t="54195" x="7581900" y="6259513"/>
          <p14:tracePt t="54203" x="7581900" y="6251575"/>
          <p14:tracePt t="54211" x="7581900" y="6243638"/>
          <p14:tracePt t="54218" x="7573963" y="6219825"/>
          <p14:tracePt t="54226" x="7573963" y="6196013"/>
          <p14:tracePt t="54235" x="7566025" y="6156325"/>
          <p14:tracePt t="54243" x="7542213" y="6124575"/>
          <p14:tracePt t="54251" x="7542213" y="6100763"/>
          <p14:tracePt t="54259" x="7542213" y="6069013"/>
          <p14:tracePt t="54266" x="7542213" y="6029325"/>
          <p14:tracePt t="54275" x="7534275" y="5980113"/>
          <p14:tracePt t="54282" x="7510463" y="5908675"/>
          <p14:tracePt t="54290" x="7493000" y="5837238"/>
          <p14:tracePt t="54299" x="7485063" y="5781675"/>
          <p14:tracePt t="54307" x="7469188" y="5741988"/>
          <p14:tracePt t="54315" x="7469188" y="5694363"/>
          <p14:tracePt t="54323" x="7461250" y="5645150"/>
          <p14:tracePt t="54330" x="7445375" y="5605463"/>
          <p14:tracePt t="54339" x="7429500" y="5557838"/>
          <p14:tracePt t="54347" x="7397750" y="5502275"/>
          <p14:tracePt t="54355" x="7358063" y="5438775"/>
          <p14:tracePt t="54362" x="7342188" y="5407025"/>
          <p14:tracePt t="54370" x="7318375" y="5367338"/>
          <p14:tracePt t="54381" x="7302500" y="5343525"/>
          <p14:tracePt t="54386" x="7294563" y="5319713"/>
          <p14:tracePt t="54396" x="7270750" y="5294313"/>
          <p14:tracePt t="54507" x="7270750" y="5278438"/>
          <p14:tracePt t="54514" x="7278688" y="5278438"/>
          <p14:tracePt t="54523" x="7286625" y="5270500"/>
          <p14:tracePt t="54531" x="7310438" y="5262563"/>
          <p14:tracePt t="54539" x="7326313" y="5246688"/>
          <p14:tracePt t="54547" x="7366000" y="5238750"/>
          <p14:tracePt t="54555" x="7413625" y="5230813"/>
          <p14:tracePt t="54563" x="7437438" y="5222875"/>
          <p14:tracePt t="54570" x="7453313" y="5222875"/>
          <p14:tracePt t="54579" x="7477125" y="5222875"/>
          <p14:tracePt t="54587" x="7518400" y="5222875"/>
          <p14:tracePt t="54596" x="7573963" y="5222875"/>
          <p14:tracePt t="54603" x="7637463" y="5222875"/>
          <p14:tracePt t="54611" x="7700963" y="5222875"/>
          <p14:tracePt t="54619" x="7764463" y="5222875"/>
          <p14:tracePt t="54627" x="7827963" y="5222875"/>
          <p14:tracePt t="54635" x="7885113" y="5222875"/>
          <p14:tracePt t="54642" x="7924800" y="5222875"/>
          <p14:tracePt t="54650" x="7980363" y="5222875"/>
          <p14:tracePt t="54659" x="8027988" y="5230813"/>
          <p14:tracePt t="54667" x="8067675" y="5246688"/>
          <p14:tracePt t="54675" x="8107363" y="5246688"/>
          <p14:tracePt t="54683" x="8139113" y="5254625"/>
          <p14:tracePt t="54690" x="8170863" y="5262563"/>
          <p14:tracePt t="54698" x="8210550" y="5262563"/>
          <p14:tracePt t="54706" x="8235950" y="5270500"/>
          <p14:tracePt t="54714" x="8259763" y="5278438"/>
          <p14:tracePt t="54730" x="8267700" y="5278438"/>
          <p14:tracePt t="54738" x="8275638" y="5278438"/>
          <p14:tracePt t="54746" x="8283575" y="5278438"/>
          <p14:tracePt t="54827" x="8307388" y="5278438"/>
          <p14:tracePt t="54843" x="8315325" y="5278438"/>
          <p14:tracePt t="54859" x="8323263" y="5278438"/>
          <p14:tracePt t="54883" x="8331200" y="5278438"/>
          <p14:tracePt t="54890" x="8347075" y="5286375"/>
          <p14:tracePt t="54971" x="8362950" y="5286375"/>
          <p14:tracePt t="54979" x="8370888" y="5286375"/>
          <p14:tracePt t="55083" x="8378825" y="5286375"/>
          <p14:tracePt t="55092" x="8402638" y="5286375"/>
          <p14:tracePt t="55106" x="8410575" y="5286375"/>
          <p14:tracePt t="55114" x="8434388" y="5286375"/>
          <p14:tracePt t="55131" x="8458200" y="5286375"/>
          <p14:tracePt t="55138" x="8474075" y="5286375"/>
          <p14:tracePt t="55146" x="8489950" y="5286375"/>
          <p14:tracePt t="55155" x="8497888" y="5286375"/>
          <p14:tracePt t="55163" x="8513763" y="5286375"/>
          <p14:tracePt t="55171" x="8537575" y="5286375"/>
          <p14:tracePt t="55179" x="8561388" y="5294313"/>
          <p14:tracePt t="55186" x="8585200" y="5294313"/>
          <p14:tracePt t="55195" x="8618538" y="5310188"/>
          <p14:tracePt t="55202" x="8634413" y="5310188"/>
          <p14:tracePt t="55210" x="8642350" y="5310188"/>
          <p14:tracePt t="55219" x="8650288" y="5319713"/>
          <p14:tracePt t="55899" x="8642350" y="5319713"/>
          <p14:tracePt t="55907" x="8634413" y="5319713"/>
          <p14:tracePt t="55914" x="8610600" y="5319713"/>
          <p14:tracePt t="55923" x="8585200" y="5319713"/>
          <p14:tracePt t="55930" x="8569325" y="5319713"/>
          <p14:tracePt t="55938" x="8545513" y="5319713"/>
          <p14:tracePt t="55946" x="8513763" y="5319713"/>
          <p14:tracePt t="55955" x="8482013" y="5319713"/>
          <p14:tracePt t="55963" x="8474075" y="5319713"/>
          <p14:tracePt t="55970" x="8458200" y="5319713"/>
          <p14:tracePt t="55979" x="8450263" y="5319713"/>
          <p14:tracePt t="55987" x="8434388" y="5319713"/>
          <p14:tracePt t="55995" x="8426450" y="5319713"/>
          <p14:tracePt t="56011" x="8418513" y="5319713"/>
          <p14:tracePt t="56330" x="8410575" y="5319713"/>
          <p14:tracePt t="56346" x="8394700" y="5319713"/>
          <p14:tracePt t="56354" x="8362950" y="5319713"/>
          <p14:tracePt t="56362" x="8339138" y="5319713"/>
          <p14:tracePt t="56370" x="8323263" y="5319713"/>
          <p14:tracePt t="56378" x="8267700" y="5319713"/>
          <p14:tracePt t="56386" x="8194675" y="5319713"/>
          <p14:tracePt t="56395" x="8091488" y="5319713"/>
          <p14:tracePt t="56402" x="7948613" y="5319713"/>
          <p14:tracePt t="56411" x="7748588" y="5319713"/>
          <p14:tracePt t="56418" x="7477125" y="5302250"/>
          <p14:tracePt t="56427" x="7199313" y="5302250"/>
          <p14:tracePt t="56434" x="6896100" y="5302250"/>
          <p14:tracePt t="56443" x="6592888" y="5302250"/>
          <p14:tracePt t="56450" x="6289675" y="5302250"/>
          <p14:tracePt t="56459" x="6026150" y="5294313"/>
          <p14:tracePt t="56467" x="5803900" y="5278438"/>
          <p14:tracePt t="56475" x="5627688" y="5270500"/>
          <p14:tracePt t="56482" x="5484813" y="5254625"/>
          <p14:tracePt t="56491" x="5373688" y="5246688"/>
          <p14:tracePt t="56498" x="5276850" y="5238750"/>
          <p14:tracePt t="56507" x="5189538" y="5222875"/>
          <p14:tracePt t="56514" x="5102225" y="5214938"/>
          <p14:tracePt t="56522" x="5030788" y="5207000"/>
          <p14:tracePt t="56530" x="4951413" y="5191125"/>
          <p14:tracePt t="56539" x="4878388" y="5183188"/>
          <p14:tracePt t="56546" x="4799013" y="5167313"/>
          <p14:tracePt t="56554" x="4727575" y="5151438"/>
          <p14:tracePt t="56562" x="4648200" y="5135563"/>
          <p14:tracePt t="56570" x="4584700" y="5127625"/>
          <p14:tracePt t="56578" x="4519613" y="5119688"/>
          <p14:tracePt t="56588" x="4464050" y="5111750"/>
          <p14:tracePt t="56595" x="4408488" y="5111750"/>
          <p14:tracePt t="56602" x="4368800" y="5111750"/>
          <p14:tracePt t="56611" x="4321175" y="5111750"/>
          <p14:tracePt t="56620" x="4281488" y="5111750"/>
          <p14:tracePt t="56627" x="4241800" y="5111750"/>
          <p14:tracePt t="56635" x="4192588" y="5111750"/>
          <p14:tracePt t="56643" x="4152900" y="5111750"/>
          <p14:tracePt t="56652" x="4097338" y="5111750"/>
          <p14:tracePt t="56659" x="4041775" y="5111750"/>
          <p14:tracePt t="56667" x="3978275" y="5111750"/>
          <p14:tracePt t="56675" x="3906838" y="5111750"/>
          <p14:tracePt t="56684" x="3817938" y="5111750"/>
          <p14:tracePt t="56691" x="3738563" y="5111750"/>
          <p14:tracePt t="56699" x="3643313" y="5111750"/>
          <p14:tracePt t="56707" x="3548063" y="5111750"/>
          <p14:tracePt t="56716" x="3459163" y="5111750"/>
          <p14:tracePt t="56722" x="3379788" y="5111750"/>
          <p14:tracePt t="56730" x="3300413" y="5111750"/>
          <p14:tracePt t="56738" x="3236913" y="5111750"/>
          <p14:tracePt t="56750" x="3173413" y="5111750"/>
          <p14:tracePt t="56759" x="3117850" y="5111750"/>
          <p14:tracePt t="56767" x="3076575" y="5111750"/>
          <p14:tracePt t="56775" x="3036888" y="5111750"/>
          <p14:tracePt t="56783" x="2989263" y="5111750"/>
          <p14:tracePt t="56790" x="2949575" y="5111750"/>
          <p14:tracePt t="56799" x="2917825" y="5111750"/>
          <p14:tracePt t="56807" x="2878138" y="5111750"/>
          <p14:tracePt t="56814" x="2846388" y="5111750"/>
          <p14:tracePt t="56822" x="2822575" y="5111750"/>
          <p14:tracePt t="56830" x="2798763" y="5111750"/>
          <p14:tracePt t="56839" x="2774950" y="5111750"/>
          <p14:tracePt t="56847" x="2751138" y="5111750"/>
          <p14:tracePt t="56927" x="2741613" y="5111750"/>
          <p14:tracePt t="56944" x="2759075" y="5119688"/>
          <p14:tracePt t="56951" x="2782888" y="5127625"/>
          <p14:tracePt t="56958" x="2798763" y="5135563"/>
          <p14:tracePt t="56966" x="2822575" y="5135563"/>
          <p14:tracePt t="56976" x="2862263" y="5151438"/>
          <p14:tracePt t="56982" x="2901950" y="5167313"/>
          <p14:tracePt t="56990" x="2957513" y="5183188"/>
          <p14:tracePt t="56998" x="3021013" y="5207000"/>
          <p14:tracePt t="57007" x="3076575" y="5230813"/>
          <p14:tracePt t="57014" x="3133725" y="5254625"/>
          <p14:tracePt t="57023" x="3197225" y="5286375"/>
          <p14:tracePt t="57030" x="3252788" y="5302250"/>
          <p14:tracePt t="57038" x="3308350" y="5310188"/>
          <p14:tracePt t="57046" x="3363913" y="5327650"/>
          <p14:tracePt t="57055" x="3419475" y="5335588"/>
          <p14:tracePt t="57062" x="3467100" y="5335588"/>
          <p14:tracePt t="57070" x="3508375" y="5343525"/>
          <p14:tracePt t="57079" x="3563938" y="5343525"/>
          <p14:tracePt t="57086" x="3619500" y="5351463"/>
          <p14:tracePt t="57095" x="3659188" y="5351463"/>
          <p14:tracePt t="57103" x="3714750" y="5351463"/>
          <p14:tracePt t="57111" x="3770313" y="5351463"/>
          <p14:tracePt t="57119" x="3833813" y="5351463"/>
          <p14:tracePt t="57128" x="3906838" y="5351463"/>
          <p14:tracePt t="57135" x="3978275" y="5351463"/>
          <p14:tracePt t="57143" x="4057650" y="5351463"/>
          <p14:tracePt t="57150" x="4129088" y="5351463"/>
          <p14:tracePt t="57159" x="4200525" y="5351463"/>
          <p14:tracePt t="57167" x="4281488" y="5351463"/>
          <p14:tracePt t="57174" x="4352925" y="5351463"/>
          <p14:tracePt t="57183" x="4424363" y="5351463"/>
          <p14:tracePt t="57191" x="4511675" y="5351463"/>
          <p14:tracePt t="57199" x="4600575" y="5351463"/>
          <p14:tracePt t="57206" x="4695825" y="5351463"/>
          <p14:tracePt t="57214" x="4799013" y="5359400"/>
          <p14:tracePt t="57223" x="4910138" y="5359400"/>
          <p14:tracePt t="57230" x="5046663" y="5375275"/>
          <p14:tracePt t="57238" x="5205413" y="5383213"/>
          <p14:tracePt t="57246" x="5365750" y="5391150"/>
          <p14:tracePt t="57255" x="5524500" y="5407025"/>
          <p14:tracePt t="57262" x="5651500" y="5407025"/>
          <p14:tracePt t="57270" x="5772150" y="5407025"/>
          <p14:tracePt t="57278" x="5867400" y="5407025"/>
          <p14:tracePt t="57287" x="5938838" y="5407025"/>
          <p14:tracePt t="57366" x="5915025" y="5407025"/>
          <p14:tracePt t="57375" x="5851525" y="5407025"/>
          <p14:tracePt t="57382" x="5748338" y="5407025"/>
          <p14:tracePt t="57391" x="5619750" y="5407025"/>
          <p14:tracePt t="57398" x="5421313" y="5407025"/>
          <p14:tracePt t="57407" x="5205413" y="5407025"/>
          <p14:tracePt t="57414" x="4967288" y="5407025"/>
          <p14:tracePt t="57423" x="4751388" y="5407025"/>
          <p14:tracePt t="57432" x="4551363" y="5407025"/>
          <p14:tracePt t="57439" x="4400550" y="5407025"/>
          <p14:tracePt t="57446" x="4297363" y="5407025"/>
          <p14:tracePt t="57455" x="4210050" y="5407025"/>
          <p14:tracePt t="57463" x="4144963" y="5407025"/>
          <p14:tracePt t="57478" x="4113213" y="5407025"/>
          <p14:tracePt t="57487" x="4089400" y="5407025"/>
          <p14:tracePt t="57496" x="4081463" y="5414963"/>
          <p14:tracePt t="57503" x="4065588" y="5422900"/>
          <p14:tracePt t="57511" x="4057650" y="5422900"/>
          <p14:tracePt t="57599" x="4073525" y="5414963"/>
          <p14:tracePt t="57607" x="4097338" y="5407025"/>
          <p14:tracePt t="57614" x="4129088" y="5407025"/>
          <p14:tracePt t="57623" x="4160838" y="5407025"/>
          <p14:tracePt t="57630" x="4192588" y="5407025"/>
          <p14:tracePt t="57640" x="4249738" y="5407025"/>
          <p14:tracePt t="57646" x="4321175" y="5399088"/>
          <p14:tracePt t="57655" x="4384675" y="5391150"/>
          <p14:tracePt t="57662" x="4464050" y="5391150"/>
          <p14:tracePt t="57670" x="4527550" y="5391150"/>
          <p14:tracePt t="57679" x="4576763" y="5391150"/>
          <p14:tracePt t="57687" x="4608513" y="5391150"/>
          <p14:tracePt t="57694" x="4624388" y="5391150"/>
          <p14:tracePt t="57703" x="4632325" y="5391150"/>
          <p14:tracePt t="57727" x="4640263" y="5391150"/>
          <p14:tracePt t="57742" x="4648200" y="5391150"/>
          <p14:tracePt t="57750" x="4664075" y="5383213"/>
          <p14:tracePt t="57759" x="4695825" y="5383213"/>
          <p14:tracePt t="57766" x="4711700" y="5375275"/>
          <p14:tracePt t="57775" x="4743450" y="5375275"/>
          <p14:tracePt t="57782" x="4767263" y="5359400"/>
          <p14:tracePt t="57791" x="4814888" y="5351463"/>
          <p14:tracePt t="57798" x="4830763" y="5351463"/>
          <p14:tracePt t="57807" x="4846638" y="5351463"/>
          <p14:tracePt t="57814" x="4870450" y="5343525"/>
          <p14:tracePt t="57822" x="4918075" y="5335588"/>
          <p14:tracePt t="57831" x="4926013" y="5335588"/>
          <p14:tracePt t="57839" x="4933950" y="5335588"/>
          <p14:tracePt t="57846" x="4951413" y="5327650"/>
          <p14:tracePt t="57854" x="4959350" y="5327650"/>
          <p14:tracePt t="57870" x="4975225" y="5319713"/>
          <p14:tracePt t="57887" x="4999038" y="5310188"/>
          <p14:tracePt t="57895" x="5006975" y="5302250"/>
          <p14:tracePt t="57911" x="5022850" y="5294313"/>
          <p14:tracePt t="57919" x="5030788" y="5294313"/>
          <p14:tracePt t="57928" x="5046663" y="5294313"/>
          <p14:tracePt t="57935" x="5062538" y="5278438"/>
          <p14:tracePt t="57943" x="5070475" y="5278438"/>
          <p14:tracePt t="57951" x="5094288" y="5278438"/>
          <p14:tracePt t="57959" x="5102225" y="5278438"/>
          <p14:tracePt t="57979" x="5141913" y="5246688"/>
          <p14:tracePt t="57983" x="5157788" y="5230813"/>
          <p14:tracePt t="57990" x="5181600" y="5214938"/>
          <p14:tracePt t="57998" x="5197475" y="5199063"/>
          <p14:tracePt t="58007" x="5213350" y="5175250"/>
          <p14:tracePt t="58015" x="5237163" y="5159375"/>
          <p14:tracePt t="58022" x="5237163" y="5135563"/>
          <p14:tracePt t="58031" x="5253038" y="5119688"/>
          <p14:tracePt t="58039" x="5260975" y="5095875"/>
          <p14:tracePt t="58049" x="5260975" y="5080000"/>
          <p14:tracePt t="58054" x="5268913" y="5048250"/>
          <p14:tracePt t="58062" x="5276850" y="5024438"/>
          <p14:tracePt t="58070" x="5284788" y="5016500"/>
          <p14:tracePt t="58080" x="5292725" y="4992688"/>
          <p14:tracePt t="58095" x="5300663" y="4984750"/>
          <p14:tracePt t="58119" x="5310188" y="4976813"/>
          <p14:tracePt t="58128" x="5326063" y="4976813"/>
          <p14:tracePt t="58134" x="5334000" y="4959350"/>
          <p14:tracePt t="58145" x="5349875" y="4959350"/>
          <p14:tracePt t="58150" x="5357813" y="4959350"/>
          <p14:tracePt t="58159" x="5365750" y="4959350"/>
          <p14:tracePt t="58166" x="5389563" y="4959350"/>
          <p14:tracePt t="58174" x="5397500" y="4959350"/>
          <p14:tracePt t="58182" x="5421313" y="4943475"/>
          <p14:tracePt t="58199" x="5429250" y="4943475"/>
          <p14:tracePt t="58207" x="5437188" y="4943475"/>
          <p14:tracePt t="58214" x="5445125" y="4943475"/>
          <p14:tracePt t="58223" x="5453063" y="4943475"/>
          <p14:tracePt t="58230" x="5484813" y="4943475"/>
          <p14:tracePt t="58239" x="5508625" y="4951413"/>
          <p14:tracePt t="58246" x="5532438" y="4967288"/>
          <p14:tracePt t="58255" x="5572125" y="4984750"/>
          <p14:tracePt t="58262" x="5595938" y="5000625"/>
          <p14:tracePt t="58270" x="5619750" y="5008563"/>
          <p14:tracePt t="58278" x="5643563" y="5016500"/>
          <p14:tracePt t="58287" x="5659438" y="5024438"/>
          <p14:tracePt t="58303" x="5667375" y="5024438"/>
          <p14:tracePt t="58311" x="5684838" y="5032375"/>
          <p14:tracePt t="58335" x="5700713" y="5032375"/>
          <p14:tracePt t="58343" x="5708650" y="5032375"/>
          <p14:tracePt t="58350" x="5716588" y="5032375"/>
          <p14:tracePt t="58359" x="5716588" y="5040313"/>
          <p14:tracePt t="58367" x="5732463" y="5040313"/>
          <p14:tracePt t="58374" x="5772150" y="5056188"/>
          <p14:tracePt t="58383" x="5795963" y="5064125"/>
          <p14:tracePt t="58390" x="5803900" y="5064125"/>
          <p14:tracePt t="58399" x="5827713" y="5072063"/>
          <p14:tracePt t="58406" x="5843588" y="5072063"/>
          <p14:tracePt t="58414" x="5867400" y="5072063"/>
          <p14:tracePt t="58423" x="5891213" y="5072063"/>
          <p14:tracePt t="58430" x="5907088" y="5072063"/>
          <p14:tracePt t="58438" x="5922963" y="5072063"/>
          <p14:tracePt t="58454" x="5938838" y="5072063"/>
          <p14:tracePt t="58463" x="5946775" y="5072063"/>
          <p14:tracePt t="58470" x="5954713" y="5072063"/>
          <p14:tracePt t="58479" x="5978525" y="5072063"/>
          <p14:tracePt t="58487" x="5986463" y="5072063"/>
          <p14:tracePt t="58495" x="6002338" y="5072063"/>
          <p14:tracePt t="58503" x="6010275" y="5072063"/>
          <p14:tracePt t="58511" x="6018213" y="5072063"/>
          <p14:tracePt t="58527" x="6034088" y="5072063"/>
          <p14:tracePt t="58535" x="6043613" y="5072063"/>
          <p14:tracePt t="58543" x="6051550" y="5072063"/>
          <p14:tracePt t="58575" x="6059488" y="5072063"/>
          <p14:tracePt t="58591" x="6067425" y="5072063"/>
          <p14:tracePt t="58600" x="6075363" y="5072063"/>
          <p14:tracePt t="58606" x="6083300" y="5072063"/>
          <p14:tracePt t="58639" x="6091238" y="5072063"/>
          <p14:tracePt t="58646" x="6107113" y="5080000"/>
          <p14:tracePt t="58655" x="6115050" y="5080000"/>
          <p14:tracePt t="58664" x="6130925" y="5095875"/>
          <p14:tracePt t="58670" x="6138863" y="5103813"/>
          <p14:tracePt t="58678" x="6154738" y="5119688"/>
          <p14:tracePt t="58687" x="6170613" y="5119688"/>
          <p14:tracePt t="58767" x="6170613" y="5127625"/>
          <p14:tracePt t="58775" x="6178550" y="5143500"/>
          <p14:tracePt t="58783" x="6186488" y="5151438"/>
          <p14:tracePt t="58791" x="6194425" y="5175250"/>
          <p14:tracePt t="58798" x="6210300" y="5199063"/>
          <p14:tracePt t="58807" x="6218238" y="5199063"/>
          <p14:tracePt t="58814" x="6234113" y="5222875"/>
          <p14:tracePt t="58823" x="6242050" y="5230813"/>
          <p14:tracePt t="58830" x="6242050" y="5238750"/>
          <p14:tracePt t="58839" x="6257925" y="5246688"/>
          <p14:tracePt t="58878" x="6273800" y="5254625"/>
          <p14:tracePt t="58887" x="6273800" y="5262563"/>
          <p14:tracePt t="58910" x="6281738" y="5270500"/>
          <p14:tracePt t="58919" x="6289675" y="5270500"/>
          <p14:tracePt t="59054" x="6273800" y="5262563"/>
          <p14:tracePt t="59063" x="6265863" y="5254625"/>
          <p14:tracePt t="59071" x="6265863" y="5246688"/>
          <p14:tracePt t="59078" x="6249988" y="5246688"/>
          <p14:tracePt t="59089" x="6234113" y="5230813"/>
          <p14:tracePt t="59103" x="6218238" y="5230813"/>
          <p14:tracePt t="59111" x="6218238" y="5214938"/>
          <p14:tracePt t="59135" x="6202363" y="5214938"/>
          <p14:tracePt t="59144" x="6186488" y="5214938"/>
          <p14:tracePt t="59152" x="6186488" y="5207000"/>
          <p14:tracePt t="59216" x="6178550" y="5207000"/>
          <p14:tracePt t="59230" x="6178550" y="5214938"/>
          <p14:tracePt t="59239" x="6170613" y="5230813"/>
          <p14:tracePt t="59248" x="6170613" y="5254625"/>
          <p14:tracePt t="59254" x="6162675" y="5294313"/>
          <p14:tracePt t="59263" x="6154738" y="5335588"/>
          <p14:tracePt t="59270" x="6146800" y="5391150"/>
          <p14:tracePt t="59279" x="6138863" y="5446713"/>
          <p14:tracePt t="59286" x="6130925" y="5502275"/>
          <p14:tracePt t="59295" x="6122988" y="5549900"/>
          <p14:tracePt t="59302" x="6115050" y="5589588"/>
          <p14:tracePt t="59311" x="6107113" y="5637213"/>
          <p14:tracePt t="59318" x="6099175" y="5670550"/>
          <p14:tracePt t="59327" x="6091238" y="5686425"/>
          <p14:tracePt t="59334" x="6091238" y="5694363"/>
          <p14:tracePt t="59407" x="6091238" y="5702300"/>
          <p14:tracePt t="59415" x="6083300" y="5710238"/>
          <p14:tracePt t="59423" x="6083300" y="5726113"/>
          <p14:tracePt t="59431" x="6083300" y="5734050"/>
          <p14:tracePt t="59439" x="6067425" y="5749925"/>
          <p14:tracePt t="59455" x="6067425" y="5757863"/>
          <p14:tracePt t="59463" x="6059488" y="5781675"/>
          <p14:tracePt t="59470" x="6059488" y="5789613"/>
          <p14:tracePt t="59487" x="6059488" y="5797550"/>
          <p14:tracePt t="59495" x="6059488" y="5805488"/>
          <p14:tracePt t="59630" x="6067425" y="5797550"/>
          <p14:tracePt t="59646" x="6091238" y="5789613"/>
          <p14:tracePt t="59654" x="6107113" y="5773738"/>
          <p14:tracePt t="59662" x="6115050" y="5757863"/>
          <p14:tracePt t="59670" x="6130925" y="5749925"/>
          <p14:tracePt t="59678" x="6154738" y="5734050"/>
          <p14:tracePt t="59686" x="6178550" y="5718175"/>
          <p14:tracePt t="59694" x="6194425" y="5702300"/>
          <p14:tracePt t="59702" x="6218238" y="5686425"/>
          <p14:tracePt t="59710" x="6226175" y="5678488"/>
          <p14:tracePt t="59718" x="6234113" y="5670550"/>
          <p14:tracePt t="59726" x="6242050" y="5662613"/>
          <p14:tracePt t="59735" x="6242050" y="5653088"/>
          <p14:tracePt t="59743" x="6249988" y="5653088"/>
          <p14:tracePt t="59750" x="6257925" y="5645150"/>
          <p14:tracePt t="59758" x="6273800" y="5637213"/>
          <p14:tracePt t="59767" x="6273800" y="5621338"/>
          <p14:tracePt t="59774" x="6289675" y="5621338"/>
          <p14:tracePt t="59794" x="6297613" y="5613400"/>
          <p14:tracePt t="59802" x="6305550" y="5613400"/>
          <p14:tracePt t="59810" x="6313488" y="5613400"/>
          <p14:tracePt t="59906" x="6313488" y="5605463"/>
          <p14:tracePt t="59922" x="6329363" y="5605463"/>
          <p14:tracePt t="59931" x="6337300" y="5605463"/>
          <p14:tracePt t="59946" x="6345238" y="5605463"/>
          <p14:tracePt t="59954" x="6353175" y="5605463"/>
          <p14:tracePt t="59963" x="6361113" y="5605463"/>
          <p14:tracePt t="59986" x="6369050" y="5605463"/>
          <p14:tracePt t="59996" x="6376988" y="5605463"/>
          <p14:tracePt t="60002" x="6402388" y="5605463"/>
          <p14:tracePt t="60019" x="6410325" y="5605463"/>
          <p14:tracePt t="60029" x="6434138" y="5637213"/>
          <p14:tracePt t="60034" x="6473825" y="5653088"/>
          <p14:tracePt t="60044" x="6481763" y="5686425"/>
          <p14:tracePt t="60050" x="6521450" y="5694363"/>
          <p14:tracePt t="60060" x="6529388" y="5710238"/>
          <p14:tracePt t="60066" x="6545263" y="5718175"/>
          <p14:tracePt t="60075" x="6545263" y="5741988"/>
          <p14:tracePt t="60082" x="6553200" y="5741988"/>
          <p14:tracePt t="60098" x="6553200" y="5749925"/>
          <p14:tracePt t="60106" x="6569075" y="5765800"/>
          <p14:tracePt t="60124" x="6577013" y="5797550"/>
          <p14:tracePt t="60131" x="6600825" y="5805488"/>
          <p14:tracePt t="60139" x="6600825" y="5821363"/>
          <p14:tracePt t="60146" x="6600825" y="5837238"/>
          <p14:tracePt t="60155" x="6600825" y="5861050"/>
          <p14:tracePt t="60163" x="6600825" y="5868988"/>
          <p14:tracePt t="60170" x="6600825" y="5876925"/>
          <p14:tracePt t="60179" x="6608763" y="5900738"/>
          <p14:tracePt t="60187" x="6608763" y="5924550"/>
          <p14:tracePt t="60194" x="6608763" y="5940425"/>
          <p14:tracePt t="60203" x="6608763" y="5964238"/>
          <p14:tracePt t="60210" x="6608763" y="5972175"/>
          <p14:tracePt t="60219" x="6608763" y="5995988"/>
          <p14:tracePt t="60227" x="6608763" y="6021388"/>
          <p14:tracePt t="60235" x="6608763" y="6029325"/>
          <p14:tracePt t="60243" x="6608763" y="6061075"/>
          <p14:tracePt t="60250" x="6608763" y="6084888"/>
          <p14:tracePt t="60259" x="6608763" y="6100763"/>
          <p14:tracePt t="60266" x="6608763" y="6116638"/>
          <p14:tracePt t="60275" x="6608763" y="6140450"/>
          <p14:tracePt t="60283" x="6608763" y="6172200"/>
          <p14:tracePt t="60291" x="6608763" y="6188075"/>
          <p14:tracePt t="60299" x="6608763" y="6196013"/>
          <p14:tracePt t="60307" x="6608763" y="6219825"/>
          <p14:tracePt t="60315" x="6608763" y="6227763"/>
          <p14:tracePt t="60323" x="6608763" y="6243638"/>
          <p14:tracePt t="60330" x="6608763" y="6259513"/>
          <p14:tracePt t="60339" x="6608763" y="6283325"/>
          <p14:tracePt t="60346" x="6608763" y="6291263"/>
          <p14:tracePt t="60355" x="6608763" y="6315075"/>
          <p14:tracePt t="60363" x="6608763" y="6330950"/>
          <p14:tracePt t="60370" x="6608763" y="6348413"/>
          <p14:tracePt t="60378" x="6608763" y="6364288"/>
          <p14:tracePt t="60386" x="6608763" y="6380163"/>
          <p14:tracePt t="60394" x="6608763" y="6388100"/>
          <p14:tracePt t="60402" x="6608763" y="6411913"/>
          <p14:tracePt t="60411" x="6608763" y="6419850"/>
          <p14:tracePt t="60419" x="6608763" y="6435725"/>
          <p14:tracePt t="60426" x="6608763" y="6443663"/>
          <p14:tracePt t="60467" x="6608763" y="6467475"/>
          <p14:tracePt t="60516" x="6608763" y="6483350"/>
          <p14:tracePt t="60530" x="6608763" y="6491288"/>
          <p14:tracePt t="60539" x="6608763" y="6499225"/>
          <p14:tracePt t="60548" x="6608763" y="6507163"/>
          <p14:tracePt t="60555" x="6608763" y="6515100"/>
          <p14:tracePt t="62982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2EC3F-F32D-4103-822E-7D3ED395A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Scavenging System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400AD-038E-4087-BB0E-82D6F3CB2532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Chronic exposure to low concentrations of inhaled anesthetics may pose a health hazard to operating room personnel</a:t>
            </a:r>
          </a:p>
          <a:p>
            <a:r>
              <a:rPr lang="en-US" dirty="0"/>
              <a:t>Scavenging is the collection and subsequent removal of vented gases from the operating room</a:t>
            </a:r>
          </a:p>
          <a:p>
            <a:pPr lvl="1"/>
            <a:r>
              <a:rPr lang="en-US" dirty="0"/>
              <a:t>Active system: connected to vacuum system and gases are drawn from machine by vacuum </a:t>
            </a:r>
          </a:p>
          <a:p>
            <a:pPr lvl="1"/>
            <a:r>
              <a:rPr lang="en-US" dirty="0"/>
              <a:t>Passive system: connected to ventilation duct and waste gases flow out of machine on their own</a:t>
            </a:r>
          </a:p>
          <a:p>
            <a:r>
              <a:rPr lang="en-US" dirty="0"/>
              <a:t>Adequate operating room ventilation is still necessary</a:t>
            </a:r>
          </a:p>
          <a:p>
            <a:pPr lvl="1"/>
            <a:r>
              <a:rPr lang="en-US" dirty="0"/>
              <a:t>Air should be exchanged at least 15 times per hour by the operating room ventilation system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ABF1A2A-75AA-4EEB-8D94-9F08118160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82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291"/>
    </mc:Choice>
    <mc:Fallback xmlns="">
      <p:transition spd="slow" advTm="88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645" x="3076575" y="2257425"/>
          <p14:tracePt t="5832" x="3052763" y="2216150"/>
          <p14:tracePt t="5840" x="3044825" y="2184400"/>
          <p14:tracePt t="5848" x="3028950" y="2112963"/>
          <p14:tracePt t="5856" x="2997200" y="2017713"/>
          <p14:tracePt t="5864" x="2973388" y="1914525"/>
          <p14:tracePt t="5872" x="2941638" y="1809750"/>
          <p14:tracePt t="5881" x="2925763" y="1714500"/>
          <p14:tracePt t="5888" x="2909888" y="1619250"/>
          <p14:tracePt t="5897" x="2894013" y="1547813"/>
          <p14:tracePt t="5904" x="2886075" y="1498600"/>
          <p14:tracePt t="5913" x="2870200" y="1458913"/>
          <p14:tracePt t="5920" x="2862263" y="1427163"/>
          <p14:tracePt t="5936" x="2862263" y="1419225"/>
          <p14:tracePt t="5945" x="2862263" y="1411288"/>
          <p14:tracePt t="5992" x="2846388" y="1403350"/>
          <p14:tracePt t="6009" x="2838450" y="1387475"/>
          <p14:tracePt t="6016" x="2830513" y="1387475"/>
          <p14:tracePt t="6025" x="2822575" y="1387475"/>
          <p14:tracePt t="6032" x="2798763" y="1387475"/>
          <p14:tracePt t="6048" x="2790825" y="1387475"/>
          <p14:tracePt t="6056" x="2774950" y="1387475"/>
          <p14:tracePt t="6072" x="2759075" y="1387475"/>
          <p14:tracePt t="6080" x="2733675" y="1379538"/>
          <p14:tracePt t="6088" x="2717800" y="1379538"/>
          <p14:tracePt t="6096" x="2701925" y="1379538"/>
          <p14:tracePt t="6104" x="2670175" y="1371600"/>
          <p14:tracePt t="6112" x="2622550" y="1363663"/>
          <p14:tracePt t="6120" x="2566988" y="1347788"/>
          <p14:tracePt t="6129" x="2503488" y="1331913"/>
          <p14:tracePt t="6136" x="2432050" y="1316038"/>
          <p14:tracePt t="6144" x="2351088" y="1300163"/>
          <p14:tracePt t="6152" x="2271713" y="1284288"/>
          <p14:tracePt t="6161" x="2200275" y="1252538"/>
          <p14:tracePt t="6168" x="2120900" y="1236663"/>
          <p14:tracePt t="6177" x="2049463" y="1220788"/>
          <p14:tracePt t="6184" x="1976438" y="1204913"/>
          <p14:tracePt t="6194" x="1928813" y="1195388"/>
          <p14:tracePt t="6200" x="1912938" y="1195388"/>
          <p14:tracePt t="6209" x="1897063" y="1195388"/>
          <p14:tracePt t="6240" x="1881188" y="1195388"/>
          <p14:tracePt t="6258" x="1865313" y="1195388"/>
          <p14:tracePt t="6264" x="1857375" y="1195388"/>
          <p14:tracePt t="6312" x="1841500" y="1195388"/>
          <p14:tracePt t="6416" x="1849438" y="1187450"/>
          <p14:tracePt t="6424" x="1881188" y="1187450"/>
          <p14:tracePt t="6432" x="1905000" y="1187450"/>
          <p14:tracePt t="6440" x="1952625" y="1187450"/>
          <p14:tracePt t="6448" x="1976438" y="1187450"/>
          <p14:tracePt t="6456" x="2025650" y="1187450"/>
          <p14:tracePt t="6464" x="2097088" y="1187450"/>
          <p14:tracePt t="6472" x="2192338" y="1187450"/>
          <p14:tracePt t="6480" x="2303463" y="1187450"/>
          <p14:tracePt t="6488" x="2455863" y="1187450"/>
          <p14:tracePt t="6496" x="2606675" y="1187450"/>
          <p14:tracePt t="6504" x="2759075" y="1187450"/>
          <p14:tracePt t="6512" x="2909888" y="1187450"/>
          <p14:tracePt t="6520" x="3044825" y="1187450"/>
          <p14:tracePt t="6528" x="3157538" y="1187450"/>
          <p14:tracePt t="6536" x="3260725" y="1187450"/>
          <p14:tracePt t="6544" x="3348038" y="1187450"/>
          <p14:tracePt t="6552" x="3419475" y="1179513"/>
          <p14:tracePt t="6561" x="3492500" y="1171575"/>
          <p14:tracePt t="6568" x="3532188" y="1163638"/>
          <p14:tracePt t="6577" x="3556000" y="1155700"/>
          <p14:tracePt t="6584" x="3579813" y="1147763"/>
          <p14:tracePt t="6594" x="3595688" y="1147763"/>
          <p14:tracePt t="6600" x="3611563" y="1139825"/>
          <p14:tracePt t="6608" x="3619500" y="1139825"/>
          <p14:tracePt t="6617" x="3635375" y="1131888"/>
          <p14:tracePt t="6632" x="3643313" y="1131888"/>
          <p14:tracePt t="6640" x="3651250" y="1131888"/>
          <p14:tracePt t="6648" x="3659188" y="1123950"/>
          <p14:tracePt t="6680" x="3667125" y="1123950"/>
          <p14:tracePt t="6745" x="3683000" y="1123950"/>
          <p14:tracePt t="6752" x="3683000" y="1116013"/>
          <p14:tracePt t="6760" x="3690938" y="1108075"/>
          <p14:tracePt t="6768" x="3698875" y="1100138"/>
          <p14:tracePt t="7000" x="3706813" y="1100138"/>
          <p14:tracePt t="7064" x="3698875" y="1116013"/>
          <p14:tracePt t="7072" x="3690938" y="1116013"/>
          <p14:tracePt t="7080" x="3690938" y="1123950"/>
          <p14:tracePt t="7088" x="3683000" y="1123950"/>
          <p14:tracePt t="7096" x="3675063" y="1131888"/>
          <p14:tracePt t="7104" x="3659188" y="1155700"/>
          <p14:tracePt t="7120" x="3651250" y="1171575"/>
          <p14:tracePt t="7129" x="3643313" y="1195388"/>
          <p14:tracePt t="7136" x="3627438" y="1212850"/>
          <p14:tracePt t="7145" x="3603625" y="1236663"/>
          <p14:tracePt t="7152" x="3595688" y="1260475"/>
          <p14:tracePt t="7160" x="3571875" y="1292225"/>
          <p14:tracePt t="7177" x="3556000" y="1308100"/>
          <p14:tracePt t="7184" x="3548063" y="1323975"/>
          <p14:tracePt t="7193" x="3540125" y="1323975"/>
          <p14:tracePt t="7208" x="3532188" y="1339850"/>
          <p14:tracePt t="7216" x="3532188" y="1347788"/>
          <p14:tracePt t="7225" x="3516313" y="1371600"/>
          <p14:tracePt t="7233" x="3500438" y="1379538"/>
          <p14:tracePt t="7241" x="3484563" y="1395413"/>
          <p14:tracePt t="7248" x="3476625" y="1411288"/>
          <p14:tracePt t="7256" x="3459163" y="1427163"/>
          <p14:tracePt t="7265" x="3443288" y="1450975"/>
          <p14:tracePt t="7272" x="3427413" y="1474788"/>
          <p14:tracePt t="7281" x="3403600" y="1490663"/>
          <p14:tracePt t="7288" x="3379788" y="1530350"/>
          <p14:tracePt t="7296" x="3348038" y="1579563"/>
          <p14:tracePt t="7304" x="3300413" y="1627188"/>
          <p14:tracePt t="7311" x="3260725" y="1674813"/>
          <p14:tracePt t="7320" x="3221038" y="1738313"/>
          <p14:tracePt t="7328" x="3181350" y="1793875"/>
          <p14:tracePt t="7336" x="3141663" y="1841500"/>
          <p14:tracePt t="7344" x="3100388" y="1890713"/>
          <p14:tracePt t="7351" x="3068638" y="1938338"/>
          <p14:tracePt t="7361" x="3036888" y="1978025"/>
          <p14:tracePt t="7368" x="2997200" y="2017713"/>
          <p14:tracePt t="7376" x="2957513" y="2049463"/>
          <p14:tracePt t="7384" x="2925763" y="2073275"/>
          <p14:tracePt t="7393" x="2917825" y="2081213"/>
          <p14:tracePt t="7400" x="2894013" y="2105025"/>
          <p14:tracePt t="7408" x="2878138" y="2120900"/>
          <p14:tracePt t="7416" x="2870200" y="2120900"/>
          <p14:tracePt t="7425" x="2862263" y="2120900"/>
          <p14:tracePt t="7432" x="2846388" y="2136775"/>
          <p14:tracePt t="7440" x="2830513" y="2136775"/>
          <p14:tracePt t="7448" x="2814638" y="2144713"/>
          <p14:tracePt t="7456" x="2798763" y="2152650"/>
          <p14:tracePt t="7464" x="2767013" y="2168525"/>
          <p14:tracePt t="7472" x="2751138" y="2176463"/>
          <p14:tracePt t="7480" x="2733675" y="2184400"/>
          <p14:tracePt t="7488" x="2709863" y="2192338"/>
          <p14:tracePt t="7496" x="2686050" y="2200275"/>
          <p14:tracePt t="7504" x="2646363" y="2216150"/>
          <p14:tracePt t="7513" x="2606675" y="2224088"/>
          <p14:tracePt t="7519" x="2566988" y="2241550"/>
          <p14:tracePt t="7529" x="2543175" y="2249488"/>
          <p14:tracePt t="7536" x="2511425" y="2249488"/>
          <p14:tracePt t="7545" x="2487613" y="2257425"/>
          <p14:tracePt t="7552" x="2455863" y="2265363"/>
          <p14:tracePt t="7561" x="2432050" y="2281238"/>
          <p14:tracePt t="7568" x="2400300" y="2289175"/>
          <p14:tracePt t="7576" x="2374900" y="2289175"/>
          <p14:tracePt t="7584" x="2343150" y="2289175"/>
          <p14:tracePt t="7592" x="2311400" y="2289175"/>
          <p14:tracePt t="7599" x="2279650" y="2289175"/>
          <p14:tracePt t="7608" x="2232025" y="2289175"/>
          <p14:tracePt t="7616" x="2192338" y="2289175"/>
          <p14:tracePt t="7624" x="2168525" y="2289175"/>
          <p14:tracePt t="7631" x="2136775" y="2289175"/>
          <p14:tracePt t="7640" x="2097088" y="2273300"/>
          <p14:tracePt t="7648" x="2073275" y="2257425"/>
          <p14:tracePt t="7656" x="2049463" y="2249488"/>
          <p14:tracePt t="7664" x="2008188" y="2241550"/>
          <p14:tracePt t="7672" x="1968500" y="2233613"/>
          <p14:tracePt t="7681" x="1928813" y="2224088"/>
          <p14:tracePt t="7687" x="1897063" y="2208213"/>
          <p14:tracePt t="7695" x="1857375" y="2192338"/>
          <p14:tracePt t="7704" x="1825625" y="2184400"/>
          <p14:tracePt t="7712" x="1801813" y="2184400"/>
          <p14:tracePt t="7720" x="1778000" y="2176463"/>
          <p14:tracePt t="7728" x="1738313" y="2168525"/>
          <p14:tracePt t="7736" x="1706563" y="2160588"/>
          <p14:tracePt t="7744" x="1682750" y="2152650"/>
          <p14:tracePt t="7751" x="1674813" y="2152650"/>
          <p14:tracePt t="7760" x="1641475" y="2152650"/>
          <p14:tracePt t="7768" x="1617663" y="2152650"/>
          <p14:tracePt t="7776" x="1601788" y="2152650"/>
          <p14:tracePt t="7783" x="1585913" y="2144713"/>
          <p14:tracePt t="7792" x="1577975" y="2144713"/>
          <p14:tracePt t="10732" x="1570038" y="2144713"/>
          <p14:tracePt t="10740" x="1546225" y="2144713"/>
          <p14:tracePt t="10748" x="1514475" y="2120900"/>
          <p14:tracePt t="10756" x="1482725" y="2120900"/>
          <p14:tracePt t="10764" x="1466850" y="2120900"/>
          <p14:tracePt t="10773" x="1443038" y="2120900"/>
          <p14:tracePt t="10780" x="1427163" y="2120900"/>
          <p14:tracePt t="10788" x="1411288" y="2120900"/>
          <p14:tracePt t="10796" x="1403350" y="2120900"/>
          <p14:tracePt t="10804" x="1387475" y="2120900"/>
          <p14:tracePt t="10812" x="1379538" y="2120900"/>
          <p14:tracePt t="10820" x="1347788" y="2112963"/>
          <p14:tracePt t="10836" x="1339850" y="2112963"/>
          <p14:tracePt t="10844" x="1331913" y="2112963"/>
          <p14:tracePt t="10973" x="1316038" y="2112963"/>
          <p14:tracePt t="11004" x="1300163" y="2112963"/>
          <p14:tracePt t="11012" x="1292225" y="2112963"/>
          <p14:tracePt t="11029" x="1284288" y="2112963"/>
          <p14:tracePt t="11036" x="1274763" y="2105025"/>
          <p14:tracePt t="11044" x="1266825" y="2105025"/>
          <p14:tracePt t="11084" x="1258888" y="2105025"/>
          <p14:tracePt t="11312" x="1274763" y="2097088"/>
          <p14:tracePt t="11328" x="1284288" y="2097088"/>
          <p14:tracePt t="11336" x="1300163" y="2097088"/>
          <p14:tracePt t="11344" x="1300163" y="2089150"/>
          <p14:tracePt t="11354" x="1308100" y="2089150"/>
          <p14:tracePt t="11360" x="1316038" y="2089150"/>
          <p14:tracePt t="11368" x="1331913" y="2089150"/>
          <p14:tracePt t="11377" x="1339850" y="2089150"/>
          <p14:tracePt t="11385" x="1347788" y="2089150"/>
          <p14:tracePt t="11392" x="1355725" y="2089150"/>
          <p14:tracePt t="11400" x="1363663" y="2089150"/>
          <p14:tracePt t="11408" x="1379538" y="2089150"/>
          <p14:tracePt t="11418" x="1379538" y="2081213"/>
          <p14:tracePt t="11425" x="1387475" y="2081213"/>
          <p14:tracePt t="11432" x="1395413" y="2081213"/>
          <p14:tracePt t="11440" x="1403350" y="2081213"/>
          <p14:tracePt t="11450" x="1411288" y="2081213"/>
          <p14:tracePt t="11464" x="1427163" y="2081213"/>
          <p14:tracePt t="11482" x="1435100" y="2081213"/>
          <p14:tracePt t="11504" x="1450975" y="2081213"/>
          <p14:tracePt t="11536" x="1458913" y="2081213"/>
          <p14:tracePt t="11664" x="1466850" y="2081213"/>
          <p14:tracePt t="11681" x="1482725" y="2081213"/>
          <p14:tracePt t="11688" x="1490663" y="2081213"/>
          <p14:tracePt t="11696" x="1498600" y="2081213"/>
          <p14:tracePt t="11704" x="1514475" y="2081213"/>
          <p14:tracePt t="11714" x="1538288" y="2081213"/>
          <p14:tracePt t="11720" x="1554163" y="2081213"/>
          <p14:tracePt t="11728" x="1570038" y="2081213"/>
          <p14:tracePt t="11736" x="1609725" y="2081213"/>
          <p14:tracePt t="11744" x="1625600" y="2081213"/>
          <p14:tracePt t="11752" x="1641475" y="2081213"/>
          <p14:tracePt t="11760" x="1666875" y="2081213"/>
          <p14:tracePt t="11768" x="1682750" y="2081213"/>
          <p14:tracePt t="11777" x="1698625" y="2081213"/>
          <p14:tracePt t="11784" x="1706563" y="2081213"/>
          <p14:tracePt t="11792" x="1714500" y="2081213"/>
          <p14:tracePt t="11800" x="1722438" y="2081213"/>
          <p14:tracePt t="11809" x="1730375" y="2081213"/>
          <p14:tracePt t="11816" x="1738313" y="2081213"/>
          <p14:tracePt t="11825" x="1746250" y="2081213"/>
          <p14:tracePt t="11832" x="1778000" y="2081213"/>
          <p14:tracePt t="11841" x="1801813" y="2081213"/>
          <p14:tracePt t="11848" x="1825625" y="2081213"/>
          <p14:tracePt t="11856" x="1849438" y="2081213"/>
          <p14:tracePt t="11864" x="1897063" y="2081213"/>
          <p14:tracePt t="11874" x="1928813" y="2081213"/>
          <p14:tracePt t="11880" x="1944688" y="2081213"/>
          <p14:tracePt t="11889" x="1968500" y="2081213"/>
          <p14:tracePt t="11896" x="1992313" y="2081213"/>
          <p14:tracePt t="11907" x="2025650" y="2081213"/>
          <p14:tracePt t="11912" x="2073275" y="2081213"/>
          <p14:tracePt t="11920" x="2112963" y="2081213"/>
          <p14:tracePt t="11928" x="2152650" y="2081213"/>
          <p14:tracePt t="11937" x="2200275" y="2081213"/>
          <p14:tracePt t="11944" x="2239963" y="2081213"/>
          <p14:tracePt t="11958" x="2287588" y="2081213"/>
          <p14:tracePt t="11960" x="2319338" y="2081213"/>
          <p14:tracePt t="11970" x="2351088" y="2081213"/>
          <p14:tracePt t="11976" x="2374900" y="2081213"/>
          <p14:tracePt t="11985" x="2384425" y="2081213"/>
          <p14:tracePt t="11992" x="2400300" y="2081213"/>
          <p14:tracePt t="12000" x="2424113" y="2081213"/>
          <p14:tracePt t="12008" x="2439988" y="2081213"/>
          <p14:tracePt t="12016" x="2463800" y="2081213"/>
          <p14:tracePt t="12025" x="2471738" y="2081213"/>
          <p14:tracePt t="12033" x="2487613" y="2081213"/>
          <p14:tracePt t="12041" x="2503488" y="2081213"/>
          <p14:tracePt t="12048" x="2535238" y="2081213"/>
          <p14:tracePt t="12057" x="2566988" y="2081213"/>
          <p14:tracePt t="12064" x="2590800" y="2081213"/>
          <p14:tracePt t="12073" x="2606675" y="2081213"/>
          <p14:tracePt t="12080" x="2630488" y="2081213"/>
          <p14:tracePt t="12089" x="2654300" y="2081213"/>
          <p14:tracePt t="12096" x="2678113" y="2081213"/>
          <p14:tracePt t="12104" x="2709863" y="2081213"/>
          <p14:tracePt t="12112" x="2733675" y="2081213"/>
          <p14:tracePt t="12120" x="2759075" y="2081213"/>
          <p14:tracePt t="12128" x="2774950" y="2081213"/>
          <p14:tracePt t="12136" x="2790825" y="2073275"/>
          <p14:tracePt t="12144" x="2798763" y="2073275"/>
          <p14:tracePt t="12152" x="2806700" y="2073275"/>
          <p14:tracePt t="12176" x="2814638" y="2073275"/>
          <p14:tracePt t="12184" x="2822575" y="2073275"/>
          <p14:tracePt t="12192" x="2830513" y="2073275"/>
          <p14:tracePt t="12208" x="2838450" y="2065338"/>
          <p14:tracePt t="12216" x="2846388" y="2065338"/>
          <p14:tracePt t="12225" x="2854325" y="2065338"/>
          <p14:tracePt t="12232" x="2878138" y="2065338"/>
          <p14:tracePt t="12241" x="2894013" y="2057400"/>
          <p14:tracePt t="12248" x="2909888" y="2057400"/>
          <p14:tracePt t="12257" x="2917825" y="2057400"/>
          <p14:tracePt t="12264" x="2933700" y="2057400"/>
          <p14:tracePt t="12273" x="2949575" y="2057400"/>
          <p14:tracePt t="12280" x="2965450" y="2057400"/>
          <p14:tracePt t="12289" x="2989263" y="2057400"/>
          <p14:tracePt t="12296" x="3005138" y="2057400"/>
          <p14:tracePt t="12304" x="3028950" y="2057400"/>
          <p14:tracePt t="12312" x="3052763" y="2033588"/>
          <p14:tracePt t="12320" x="3060700" y="2033588"/>
          <p14:tracePt t="12328" x="3084513" y="2033588"/>
          <p14:tracePt t="12336" x="3100388" y="2033588"/>
          <p14:tracePt t="12344" x="3125788" y="2033588"/>
          <p14:tracePt t="12360" x="3141663" y="2033588"/>
          <p14:tracePt t="12369" x="3157538" y="2033588"/>
          <p14:tracePt t="12376" x="3165475" y="2033588"/>
          <p14:tracePt t="12384" x="3189288" y="2033588"/>
          <p14:tracePt t="12832" x="3197225" y="2033588"/>
          <p14:tracePt t="12840" x="3205163" y="2033588"/>
          <p14:tracePt t="12848" x="3228975" y="2033588"/>
          <p14:tracePt t="12856" x="3268663" y="2033588"/>
          <p14:tracePt t="12864" x="3300413" y="2033588"/>
          <p14:tracePt t="12873" x="3371850" y="2033588"/>
          <p14:tracePt t="12880" x="3459163" y="2041525"/>
          <p14:tracePt t="12889" x="3556000" y="2057400"/>
          <p14:tracePt t="12896" x="3651250" y="2073275"/>
          <p14:tracePt t="12904" x="3746500" y="2089150"/>
          <p14:tracePt t="12913" x="3843338" y="2105025"/>
          <p14:tracePt t="12920" x="3946525" y="2128838"/>
          <p14:tracePt t="12930" x="4025900" y="2136775"/>
          <p14:tracePt t="12936" x="4113213" y="2144713"/>
          <p14:tracePt t="12946" x="4192588" y="2152650"/>
          <p14:tracePt t="12952" x="4241800" y="2160588"/>
          <p14:tracePt t="12959" x="4305300" y="2160588"/>
          <p14:tracePt t="12968" x="4360863" y="2168525"/>
          <p14:tracePt t="12976" x="4416425" y="2176463"/>
          <p14:tracePt t="12983" x="4464050" y="2176463"/>
          <p14:tracePt t="12991" x="4495800" y="2184400"/>
          <p14:tracePt t="12999" x="4551363" y="2184400"/>
          <p14:tracePt t="13009" x="4584700" y="2184400"/>
          <p14:tracePt t="13016" x="4616450" y="2184400"/>
          <p14:tracePt t="13024" x="4640263" y="2184400"/>
          <p14:tracePt t="13032" x="4664075" y="2184400"/>
          <p14:tracePt t="13040" x="4672013" y="2184400"/>
          <p14:tracePt t="13048" x="4679950" y="2184400"/>
          <p14:tracePt t="13079" x="4695825" y="2184400"/>
          <p14:tracePt t="13088" x="4703763" y="2184400"/>
          <p14:tracePt t="13096" x="4719638" y="2184400"/>
          <p14:tracePt t="13104" x="4735513" y="2184400"/>
          <p14:tracePt t="13120" x="4743450" y="2184400"/>
          <p14:tracePt t="13128" x="4751388" y="2184400"/>
          <p14:tracePt t="13139" x="4759325" y="2184400"/>
          <p14:tracePt t="13160" x="4767263" y="2184400"/>
          <p14:tracePt t="13170" x="4791075" y="2184400"/>
          <p14:tracePt t="13176" x="4799013" y="2184400"/>
          <p14:tracePt t="13184" x="4822825" y="2184400"/>
          <p14:tracePt t="13192" x="4854575" y="2184400"/>
          <p14:tracePt t="13200" x="4886325" y="2184400"/>
          <p14:tracePt t="13208" x="4926013" y="2184400"/>
          <p14:tracePt t="13216" x="4975225" y="2184400"/>
          <p14:tracePt t="13224" x="5006975" y="2184400"/>
          <p14:tracePt t="13234" x="5038725" y="2184400"/>
          <p14:tracePt t="13241" x="5078413" y="2184400"/>
          <p14:tracePt t="13248" x="5094288" y="2184400"/>
          <p14:tracePt t="13257" x="5118100" y="2184400"/>
          <p14:tracePt t="13264" x="5126038" y="2184400"/>
          <p14:tracePt t="13273" x="5141913" y="2184400"/>
          <p14:tracePt t="13280" x="5165725" y="2176463"/>
          <p14:tracePt t="13289" x="5173663" y="2176463"/>
          <p14:tracePt t="13296" x="5181600" y="2176463"/>
          <p14:tracePt t="13306" x="5205413" y="2168525"/>
          <p14:tracePt t="13312" x="5213350" y="2168525"/>
          <p14:tracePt t="13320" x="5229225" y="2168525"/>
          <p14:tracePt t="13328" x="5253038" y="2168525"/>
          <p14:tracePt t="13336" x="5284788" y="2160588"/>
          <p14:tracePt t="13344" x="5300663" y="2152650"/>
          <p14:tracePt t="13352" x="5334000" y="2144713"/>
          <p14:tracePt t="13361" x="5357813" y="2144713"/>
          <p14:tracePt t="13367" x="5397500" y="2136775"/>
          <p14:tracePt t="13376" x="5413375" y="2120900"/>
          <p14:tracePt t="13384" x="5437188" y="2120900"/>
          <p14:tracePt t="13392" x="5461000" y="2112963"/>
          <p14:tracePt t="13399" x="5468938" y="2112963"/>
          <p14:tracePt t="13408" x="5500688" y="2105025"/>
          <p14:tracePt t="13416" x="5516563" y="2105025"/>
          <p14:tracePt t="13424" x="5532438" y="2105025"/>
          <p14:tracePt t="13431" x="5548313" y="2097088"/>
          <p14:tracePt t="13440" x="5556250" y="2097088"/>
          <p14:tracePt t="13448" x="5580063" y="2089150"/>
          <p14:tracePt t="13456" x="5595938" y="2089150"/>
          <p14:tracePt t="13463" x="5611813" y="2089150"/>
          <p14:tracePt t="13472" x="5619750" y="2089150"/>
          <p14:tracePt t="13488" x="5635625" y="2089150"/>
          <p14:tracePt t="13495" x="5651500" y="2089150"/>
          <p14:tracePt t="13512" x="5667375" y="2089150"/>
          <p14:tracePt t="13520" x="5684838" y="2089150"/>
          <p14:tracePt t="13528" x="5692775" y="2089150"/>
          <p14:tracePt t="13544" x="5708650" y="2089150"/>
          <p14:tracePt t="13552" x="5724525" y="2089150"/>
          <p14:tracePt t="13568" x="5732463" y="2089150"/>
          <p14:tracePt t="13576" x="5748338" y="2089150"/>
          <p14:tracePt t="13584" x="5756275" y="2089150"/>
          <p14:tracePt t="13591" x="5764213" y="2089150"/>
          <p14:tracePt t="13600" x="5772150" y="2089150"/>
          <p14:tracePt t="13608" x="5780088" y="2089150"/>
          <p14:tracePt t="13616" x="5795963" y="2089150"/>
          <p14:tracePt t="13624" x="5811838" y="2089150"/>
          <p14:tracePt t="13632" x="5843588" y="2089150"/>
          <p14:tracePt t="13639" x="5875338" y="2089150"/>
          <p14:tracePt t="13648" x="5915025" y="2089150"/>
          <p14:tracePt t="13656" x="5938838" y="2089150"/>
          <p14:tracePt t="13664" x="5978525" y="2089150"/>
          <p14:tracePt t="13672" x="6026150" y="2089150"/>
          <p14:tracePt t="13680" x="6091238" y="2089150"/>
          <p14:tracePt t="13689" x="6154738" y="2089150"/>
          <p14:tracePt t="13696" x="6218238" y="2089150"/>
          <p14:tracePt t="13704" x="6281738" y="2089150"/>
          <p14:tracePt t="13712" x="6329363" y="2089150"/>
          <p14:tracePt t="13720" x="6376988" y="2089150"/>
          <p14:tracePt t="13728" x="6442075" y="2089150"/>
          <p14:tracePt t="13736" x="6497638" y="2089150"/>
          <p14:tracePt t="13744" x="6529388" y="2089150"/>
          <p14:tracePt t="13752" x="6553200" y="2089150"/>
          <p14:tracePt t="13759" x="6584950" y="2089150"/>
          <p14:tracePt t="13768" x="6616700" y="2089150"/>
          <p14:tracePt t="13776" x="6648450" y="2089150"/>
          <p14:tracePt t="13784" x="6688138" y="2089150"/>
          <p14:tracePt t="13791" x="6735763" y="2089150"/>
          <p14:tracePt t="13800" x="6769100" y="2089150"/>
          <p14:tracePt t="13807" x="6808788" y="2089150"/>
          <p14:tracePt t="13816" x="6840538" y="2089150"/>
          <p14:tracePt t="13823" x="6864350" y="2089150"/>
          <p14:tracePt t="13832" x="6880225" y="2089150"/>
          <p14:tracePt t="13840" x="6896100" y="2089150"/>
          <p14:tracePt t="13848" x="6911975" y="2089150"/>
          <p14:tracePt t="13856" x="6935788" y="2089150"/>
          <p14:tracePt t="13864" x="6951663" y="2089150"/>
          <p14:tracePt t="13872" x="6967538" y="2089150"/>
          <p14:tracePt t="13880" x="6983413" y="2089150"/>
          <p14:tracePt t="13888" x="7007225" y="2089150"/>
          <p14:tracePt t="13896" x="7031038" y="2089150"/>
          <p14:tracePt t="13904" x="7054850" y="2089150"/>
          <p14:tracePt t="13912" x="7078663" y="2089150"/>
          <p14:tracePt t="13920" x="7094538" y="2089150"/>
          <p14:tracePt t="13928" x="7118350" y="2089150"/>
          <p14:tracePt t="13936" x="7126288" y="2089150"/>
          <p14:tracePt t="13944" x="7143750" y="2089150"/>
          <p14:tracePt t="13956" x="7159625" y="2089150"/>
          <p14:tracePt t="13960" x="7183438" y="2065338"/>
          <p14:tracePt t="13968" x="7215188" y="2065338"/>
          <p14:tracePt t="13976" x="7239000" y="2065338"/>
          <p14:tracePt t="13984" x="7270750" y="2065338"/>
          <p14:tracePt t="13992" x="7286625" y="2065338"/>
          <p14:tracePt t="14000" x="7318375" y="2065338"/>
          <p14:tracePt t="14008" x="7334250" y="2065338"/>
          <p14:tracePt t="14015" x="7350125" y="2065338"/>
          <p14:tracePt t="14023" x="7373938" y="2065338"/>
          <p14:tracePt t="14032" x="7389813" y="2065338"/>
          <p14:tracePt t="14039" x="7405688" y="2065338"/>
          <p14:tracePt t="14048" x="7421563" y="2065338"/>
          <p14:tracePt t="14056" x="7453313" y="2065338"/>
          <p14:tracePt t="14064" x="7477125" y="2065338"/>
          <p14:tracePt t="14072" x="7510463" y="2065338"/>
          <p14:tracePt t="14080" x="7542213" y="2065338"/>
          <p14:tracePt t="14088" x="7566025" y="2065338"/>
          <p14:tracePt t="14096" x="7597775" y="2065338"/>
          <p14:tracePt t="14104" x="7629525" y="2065338"/>
          <p14:tracePt t="14111" x="7661275" y="2065338"/>
          <p14:tracePt t="14120" x="7700963" y="2065338"/>
          <p14:tracePt t="14128" x="7748588" y="2065338"/>
          <p14:tracePt t="14136" x="7788275" y="2065338"/>
          <p14:tracePt t="14145" x="7835900" y="2065338"/>
          <p14:tracePt t="14152" x="7869238" y="2065338"/>
          <p14:tracePt t="14160" x="7900988" y="2065338"/>
          <p14:tracePt t="14168" x="7932738" y="2065338"/>
          <p14:tracePt t="14180" x="7964488" y="2065338"/>
          <p14:tracePt t="14188" x="7996238" y="2065338"/>
          <p14:tracePt t="14196" x="8027988" y="2065338"/>
          <p14:tracePt t="14205" x="8059738" y="2065338"/>
          <p14:tracePt t="14211" x="8083550" y="2065338"/>
          <p14:tracePt t="14220" x="8107363" y="2065338"/>
          <p14:tracePt t="14228" x="8123238" y="2065338"/>
          <p14:tracePt t="14236" x="8131175" y="2065338"/>
          <p14:tracePt t="14243" x="8139113" y="2065338"/>
          <p14:tracePt t="14252" x="8154988" y="2065338"/>
          <p14:tracePt t="14260" x="8162925" y="2065338"/>
          <p14:tracePt t="14268" x="8170863" y="2065338"/>
          <p14:tracePt t="14275" x="8186738" y="2065338"/>
          <p14:tracePt t="14284" x="8194675" y="2065338"/>
          <p14:tracePt t="14292" x="8202613" y="2065338"/>
          <p14:tracePt t="14300" x="8210550" y="2065338"/>
          <p14:tracePt t="14307" x="8218488" y="2065338"/>
          <p14:tracePt t="14316" x="8243888" y="2065338"/>
          <p14:tracePt t="14324" x="8259763" y="2065338"/>
          <p14:tracePt t="14332" x="8267700" y="2065338"/>
          <p14:tracePt t="14340" x="8275638" y="2065338"/>
          <p14:tracePt t="14348" x="8291513" y="2065338"/>
          <p14:tracePt t="14356" x="8307388" y="2065338"/>
          <p14:tracePt t="14373" x="8323263" y="2065338"/>
          <p14:tracePt t="14380" x="8331200" y="2065338"/>
          <p14:tracePt t="14388" x="8339138" y="2065338"/>
          <p14:tracePt t="14564" x="8331200" y="2073275"/>
          <p14:tracePt t="14572" x="8307388" y="2097088"/>
          <p14:tracePt t="14580" x="8275638" y="2112963"/>
          <p14:tracePt t="14589" x="8251825" y="2120900"/>
          <p14:tracePt t="14598" x="8226425" y="2128838"/>
          <p14:tracePt t="14604" x="8162925" y="2136775"/>
          <p14:tracePt t="14612" x="8043863" y="2152650"/>
          <p14:tracePt t="14621" x="7859713" y="2176463"/>
          <p14:tracePt t="14628" x="7613650" y="2200275"/>
          <p14:tracePt t="14636" x="7318375" y="2233613"/>
          <p14:tracePt t="14645" x="6967538" y="2257425"/>
          <p14:tracePt t="14652" x="6600825" y="2273300"/>
          <p14:tracePt t="14660" x="6210300" y="2289175"/>
          <p14:tracePt t="14668" x="5835650" y="2289175"/>
          <p14:tracePt t="14676" x="5492750" y="2289175"/>
          <p14:tracePt t="14684" x="5165725" y="2289175"/>
          <p14:tracePt t="14692" x="4910138" y="2289175"/>
          <p14:tracePt t="14700" x="4695825" y="2289175"/>
          <p14:tracePt t="14708" x="4535488" y="2297113"/>
          <p14:tracePt t="14716" x="4416425" y="2312988"/>
          <p14:tracePt t="14727" x="4313238" y="2320925"/>
          <p14:tracePt t="14733" x="4225925" y="2328863"/>
          <p14:tracePt t="14741" x="4137025" y="2344738"/>
          <p14:tracePt t="14748" x="4049713" y="2352675"/>
          <p14:tracePt t="14756" x="3970338" y="2368550"/>
          <p14:tracePt t="14764" x="3890963" y="2376488"/>
          <p14:tracePt t="14773" x="3802063" y="2392363"/>
          <p14:tracePt t="14780" x="3722688" y="2400300"/>
          <p14:tracePt t="14789" x="3635375" y="2416175"/>
          <p14:tracePt t="14795" x="3548063" y="2424113"/>
          <p14:tracePt t="14804" x="3459163" y="2439988"/>
          <p14:tracePt t="14812" x="3371850" y="2455863"/>
          <p14:tracePt t="14821" x="3300413" y="2471738"/>
          <p14:tracePt t="14827" x="3221038" y="2487613"/>
          <p14:tracePt t="14836" x="3149600" y="2495550"/>
          <p14:tracePt t="14843" x="3068638" y="2503488"/>
          <p14:tracePt t="14852" x="3005138" y="2511425"/>
          <p14:tracePt t="14860" x="2941638" y="2519363"/>
          <p14:tracePt t="14868" x="2878138" y="2535238"/>
          <p14:tracePt t="14876" x="2822575" y="2543175"/>
          <p14:tracePt t="14884" x="2759075" y="2551113"/>
          <p14:tracePt t="14892" x="2693988" y="2559050"/>
          <p14:tracePt t="14900" x="2622550" y="2576513"/>
          <p14:tracePt t="14908" x="2559050" y="2592388"/>
          <p14:tracePt t="14916" x="2495550" y="2600325"/>
          <p14:tracePt t="14924" x="2439988" y="2608263"/>
          <p14:tracePt t="14932" x="2384425" y="2616200"/>
          <p14:tracePt t="14940" x="2327275" y="2632075"/>
          <p14:tracePt t="14948" x="2287588" y="2632075"/>
          <p14:tracePt t="14957" x="2247900" y="2640013"/>
          <p14:tracePt t="15060" x="2232025" y="2640013"/>
          <p14:tracePt t="15076" x="2216150" y="2640013"/>
          <p14:tracePt t="15086" x="2208213" y="2640013"/>
          <p14:tracePt t="15092" x="2200275" y="2640013"/>
          <p14:tracePt t="15140" x="2192338" y="2640013"/>
          <p14:tracePt t="15156" x="2184400" y="2640013"/>
          <p14:tracePt t="15182" x="2176463" y="2640013"/>
          <p14:tracePt t="15204" x="2168525" y="2640013"/>
          <p14:tracePt t="15236" x="2168525" y="2624138"/>
          <p14:tracePt t="15252" x="2168525" y="2616200"/>
          <p14:tracePt t="15260" x="2168525" y="2608263"/>
          <p14:tracePt t="15284" x="2168525" y="2592388"/>
          <p14:tracePt t="15300" x="2168525" y="2584450"/>
          <p14:tracePt t="15316" x="2168525" y="2566988"/>
          <p14:tracePt t="15324" x="2168525" y="2559050"/>
          <p14:tracePt t="15332" x="2168525" y="2543175"/>
          <p14:tracePt t="15348" x="2168525" y="2535238"/>
          <p14:tracePt t="15364" x="2176463" y="2527300"/>
          <p14:tracePt t="15373" x="2176463" y="2519363"/>
          <p14:tracePt t="15428" x="2184400" y="2511425"/>
          <p14:tracePt t="15524" x="2192338" y="2503488"/>
          <p14:tracePt t="15605" x="2208213" y="2495550"/>
          <p14:tracePt t="15613" x="2216150" y="2495550"/>
          <p14:tracePt t="15620" x="2224088" y="2495550"/>
          <p14:tracePt t="15628" x="2232025" y="2495550"/>
          <p14:tracePt t="15652" x="2247900" y="2495550"/>
          <p14:tracePt t="15660" x="2271713" y="2487613"/>
          <p14:tracePt t="15671" x="2287588" y="2479675"/>
          <p14:tracePt t="15676" x="2295525" y="2479675"/>
          <p14:tracePt t="15684" x="2319338" y="2479675"/>
          <p14:tracePt t="15693" x="2327275" y="2471738"/>
          <p14:tracePt t="15700" x="2366963" y="2455863"/>
          <p14:tracePt t="15709" x="2392363" y="2455863"/>
          <p14:tracePt t="15716" x="2408238" y="2447925"/>
          <p14:tracePt t="15726" x="2424113" y="2447925"/>
          <p14:tracePt t="15732" x="2455863" y="2439988"/>
          <p14:tracePt t="15741" x="2471738" y="2439988"/>
          <p14:tracePt t="15748" x="2503488" y="2439988"/>
          <p14:tracePt t="15756" x="2527300" y="2432050"/>
          <p14:tracePt t="15765" x="2551113" y="2432050"/>
          <p14:tracePt t="15773" x="2566988" y="2432050"/>
          <p14:tracePt t="15780" x="2606675" y="2424113"/>
          <p14:tracePt t="15789" x="2638425" y="2424113"/>
          <p14:tracePt t="15796" x="2678113" y="2424113"/>
          <p14:tracePt t="15805" x="2701925" y="2424113"/>
          <p14:tracePt t="15812" x="2725738" y="2424113"/>
          <p14:tracePt t="15821" x="2751138" y="2424113"/>
          <p14:tracePt t="15828" x="2767013" y="2424113"/>
          <p14:tracePt t="15836" x="2782888" y="2424113"/>
          <p14:tracePt t="15860" x="2790825" y="2424113"/>
          <p14:tracePt t="15876" x="2798763" y="2424113"/>
          <p14:tracePt t="15893" x="2814638" y="2424113"/>
          <p14:tracePt t="15900" x="2822575" y="2424113"/>
          <p14:tracePt t="16356" x="2838450" y="2424113"/>
          <p14:tracePt t="16372" x="2862263" y="2424113"/>
          <p14:tracePt t="16382" x="2886075" y="2424113"/>
          <p14:tracePt t="16388" x="2933700" y="2439988"/>
          <p14:tracePt t="16396" x="2989263" y="2455863"/>
          <p14:tracePt t="16405" x="3044825" y="2471738"/>
          <p14:tracePt t="16412" x="3084513" y="2487613"/>
          <p14:tracePt t="16420" x="3133725" y="2503488"/>
          <p14:tracePt t="16428" x="3181350" y="2511425"/>
          <p14:tracePt t="16436" x="3221038" y="2527300"/>
          <p14:tracePt t="16443" x="3252788" y="2527300"/>
          <p14:tracePt t="16452" x="3276600" y="2527300"/>
          <p14:tracePt t="16459" x="3300413" y="2527300"/>
          <p14:tracePt t="16468" x="3324225" y="2535238"/>
          <p14:tracePt t="16476" x="3348038" y="2535238"/>
          <p14:tracePt t="16483" x="3379788" y="2535238"/>
          <p14:tracePt t="16492" x="3403600" y="2535238"/>
          <p14:tracePt t="16500" x="3443288" y="2535238"/>
          <p14:tracePt t="16508" x="3476625" y="2535238"/>
          <p14:tracePt t="16515" x="3500438" y="2535238"/>
          <p14:tracePt t="16524" x="3524250" y="2535238"/>
          <p14:tracePt t="16532" x="3548063" y="2535238"/>
          <p14:tracePt t="16540" x="3556000" y="2535238"/>
          <p14:tracePt t="16547" x="3571875" y="2535238"/>
          <p14:tracePt t="16555" x="3579813" y="2535238"/>
          <p14:tracePt t="16564" x="3603625" y="2535238"/>
          <p14:tracePt t="16572" x="3611563" y="2535238"/>
          <p14:tracePt t="16580" x="3635375" y="2535238"/>
          <p14:tracePt t="16588" x="3643313" y="2535238"/>
          <p14:tracePt t="16596" x="3659188" y="2535238"/>
          <p14:tracePt t="16604" x="3675063" y="2535238"/>
          <p14:tracePt t="16612" x="3698875" y="2535238"/>
          <p14:tracePt t="16628" x="3714750" y="2535238"/>
          <p14:tracePt t="16636" x="3738563" y="2535238"/>
          <p14:tracePt t="16644" x="3762375" y="2535238"/>
          <p14:tracePt t="16652" x="3794125" y="2535238"/>
          <p14:tracePt t="16660" x="3810000" y="2535238"/>
          <p14:tracePt t="16668" x="3833813" y="2535238"/>
          <p14:tracePt t="16676" x="3867150" y="2535238"/>
          <p14:tracePt t="16684" x="3898900" y="2535238"/>
          <p14:tracePt t="16692" x="3930650" y="2535238"/>
          <p14:tracePt t="16700" x="3978275" y="2535238"/>
          <p14:tracePt t="16708" x="4010025" y="2535238"/>
          <p14:tracePt t="16716" x="4041775" y="2535238"/>
          <p14:tracePt t="16724" x="4081463" y="2535238"/>
          <p14:tracePt t="16732" x="4121150" y="2535238"/>
          <p14:tracePt t="16742" x="4152900" y="2535238"/>
          <p14:tracePt t="16748" x="4184650" y="2535238"/>
          <p14:tracePt t="16756" x="4217988" y="2535238"/>
          <p14:tracePt t="16764" x="4249738" y="2535238"/>
          <p14:tracePt t="16775" x="4281488" y="2535238"/>
          <p14:tracePt t="16780" x="4313238" y="2535238"/>
          <p14:tracePt t="16789" x="4344988" y="2535238"/>
          <p14:tracePt t="16796" x="4384675" y="2535238"/>
          <p14:tracePt t="16806" x="4416425" y="2535238"/>
          <p14:tracePt t="16812" x="4456113" y="2535238"/>
          <p14:tracePt t="16821" x="4503738" y="2535238"/>
          <p14:tracePt t="16828" x="4535488" y="2535238"/>
          <p14:tracePt t="16838" x="4567238" y="2535238"/>
          <p14:tracePt t="16844" x="4600575" y="2535238"/>
          <p14:tracePt t="16852" x="4632325" y="2535238"/>
          <p14:tracePt t="16860" x="4664075" y="2535238"/>
          <p14:tracePt t="16870" x="4695825" y="2535238"/>
          <p14:tracePt t="16876" x="4719638" y="2535238"/>
          <p14:tracePt t="16884" x="4751388" y="2535238"/>
          <p14:tracePt t="16892" x="4775200" y="2535238"/>
          <p14:tracePt t="16902" x="4806950" y="2535238"/>
          <p14:tracePt t="16908" x="4822825" y="2535238"/>
          <p14:tracePt t="16916" x="4838700" y="2535238"/>
          <p14:tracePt t="16924" x="4846638" y="2535238"/>
          <p14:tracePt t="16932" x="4862513" y="2535238"/>
          <p14:tracePt t="16940" x="4870450" y="2535238"/>
          <p14:tracePt t="16957" x="4926013" y="2535238"/>
          <p14:tracePt t="16964" x="4933950" y="2535238"/>
          <p14:tracePt t="16973" x="4959350" y="2535238"/>
          <p14:tracePt t="16980" x="4983163" y="2535238"/>
          <p14:tracePt t="16989" x="5006975" y="2535238"/>
          <p14:tracePt t="16997" x="5030788" y="2535238"/>
          <p14:tracePt t="17004" x="5046663" y="2535238"/>
          <p14:tracePt t="17013" x="5062538" y="2535238"/>
          <p14:tracePt t="17021" x="5086350" y="2535238"/>
          <p14:tracePt t="17028" x="5118100" y="2535238"/>
          <p14:tracePt t="17037" x="5141913" y="2535238"/>
          <p14:tracePt t="17044" x="5157788" y="2535238"/>
          <p14:tracePt t="17052" x="5181600" y="2535238"/>
          <p14:tracePt t="17060" x="5213350" y="2535238"/>
          <p14:tracePt t="17068" x="5221288" y="2535238"/>
          <p14:tracePt t="17076" x="5237163" y="2535238"/>
          <p14:tracePt t="17092" x="5245100" y="2535238"/>
          <p14:tracePt t="17100" x="5260975" y="2535238"/>
          <p14:tracePt t="17108" x="5268913" y="2535238"/>
          <p14:tracePt t="17116" x="5300663" y="2535238"/>
          <p14:tracePt t="17124" x="5318125" y="2535238"/>
          <p14:tracePt t="17132" x="5341938" y="2535238"/>
          <p14:tracePt t="17140" x="5357813" y="2535238"/>
          <p14:tracePt t="17148" x="5365750" y="2535238"/>
          <p14:tracePt t="17156" x="5413375" y="2535238"/>
          <p14:tracePt t="17164" x="5437188" y="2535238"/>
          <p14:tracePt t="17172" x="5461000" y="2535238"/>
          <p14:tracePt t="17180" x="5484813" y="2535238"/>
          <p14:tracePt t="17192" x="5500688" y="2535238"/>
          <p14:tracePt t="17200" x="5524500" y="2535238"/>
          <p14:tracePt t="17208" x="5548313" y="2535238"/>
          <p14:tracePt t="17216" x="5556250" y="2535238"/>
          <p14:tracePt t="17224" x="5580063" y="2535238"/>
          <p14:tracePt t="17232" x="5603875" y="2535238"/>
          <p14:tracePt t="17240" x="5619750" y="2535238"/>
          <p14:tracePt t="17248" x="5643563" y="2535238"/>
          <p14:tracePt t="17256" x="5667375" y="2535238"/>
          <p14:tracePt t="17264" x="5684838" y="2535238"/>
          <p14:tracePt t="17272" x="5724525" y="2535238"/>
          <p14:tracePt t="17280" x="5772150" y="2543175"/>
          <p14:tracePt t="17289" x="5795963" y="2551113"/>
          <p14:tracePt t="17296" x="5835650" y="2551113"/>
          <p14:tracePt t="17304" x="5859463" y="2551113"/>
          <p14:tracePt t="17312" x="5891213" y="2559050"/>
          <p14:tracePt t="17321" x="5915025" y="2559050"/>
          <p14:tracePt t="17328" x="5938838" y="2559050"/>
          <p14:tracePt t="17337" x="5962650" y="2559050"/>
          <p14:tracePt t="17345" x="5994400" y="2559050"/>
          <p14:tracePt t="17352" x="6026150" y="2559050"/>
          <p14:tracePt t="17360" x="6059488" y="2559050"/>
          <p14:tracePt t="17368" x="6083300" y="2559050"/>
          <p14:tracePt t="17376" x="6115050" y="2559050"/>
          <p14:tracePt t="17384" x="6146800" y="2559050"/>
          <p14:tracePt t="17392" x="6178550" y="2559050"/>
          <p14:tracePt t="17400" x="6202363" y="2559050"/>
          <p14:tracePt t="17408" x="6234113" y="2559050"/>
          <p14:tracePt t="17416" x="6257925" y="2559050"/>
          <p14:tracePt t="17424" x="6281738" y="2559050"/>
          <p14:tracePt t="17432" x="6297613" y="2559050"/>
          <p14:tracePt t="17440" x="6313488" y="2559050"/>
          <p14:tracePt t="17448" x="6329363" y="2559050"/>
          <p14:tracePt t="17457" x="6345238" y="2559050"/>
          <p14:tracePt t="17464" x="6361113" y="2566988"/>
          <p14:tracePt t="17472" x="6384925" y="2566988"/>
          <p14:tracePt t="17481" x="6410325" y="2566988"/>
          <p14:tracePt t="17490" x="6434138" y="2566988"/>
          <p14:tracePt t="17496" x="6450013" y="2566988"/>
          <p14:tracePt t="17504" x="6473825" y="2566988"/>
          <p14:tracePt t="17512" x="6489700" y="2566988"/>
          <p14:tracePt t="17522" x="6529388" y="2584450"/>
          <p14:tracePt t="17528" x="6553200" y="2584450"/>
          <p14:tracePt t="17537" x="6584950" y="2584450"/>
          <p14:tracePt t="17544" x="6624638" y="2584450"/>
          <p14:tracePt t="17555" x="6640513" y="2584450"/>
          <p14:tracePt t="17560" x="6664325" y="2584450"/>
          <p14:tracePt t="17568" x="6696075" y="2584450"/>
          <p14:tracePt t="17576" x="6743700" y="2584450"/>
          <p14:tracePt t="17586" x="6800850" y="2584450"/>
          <p14:tracePt t="17592" x="6864350" y="2584450"/>
          <p14:tracePt t="17600" x="6919913" y="2584450"/>
          <p14:tracePt t="17608" x="6983413" y="2584450"/>
          <p14:tracePt t="17618" x="7038975" y="2584450"/>
          <p14:tracePt t="17624" x="7070725" y="2584450"/>
          <p14:tracePt t="17632" x="7110413" y="2584450"/>
          <p14:tracePt t="17640" x="7143750" y="2584450"/>
          <p14:tracePt t="17650" x="7159625" y="2584450"/>
          <p14:tracePt t="17656" x="7183438" y="2584450"/>
          <p14:tracePt t="17665" x="7207250" y="2584450"/>
          <p14:tracePt t="17673" x="7215188" y="2584450"/>
          <p14:tracePt t="17689" x="7231063" y="2584450"/>
          <p14:tracePt t="17696" x="7239000" y="2584450"/>
          <p14:tracePt t="17705" x="7246938" y="2584450"/>
          <p14:tracePt t="17713" x="7262813" y="2584450"/>
          <p14:tracePt t="17721" x="7270750" y="2584450"/>
          <p14:tracePt t="17728" x="7318375" y="2584450"/>
          <p14:tracePt t="17737" x="7342188" y="2584450"/>
          <p14:tracePt t="17746" x="7366000" y="2584450"/>
          <p14:tracePt t="17752" x="7389813" y="2584450"/>
          <p14:tracePt t="17760" x="7413625" y="2584450"/>
          <p14:tracePt t="17768" x="7429500" y="2584450"/>
          <p14:tracePt t="17776" x="7453313" y="2584450"/>
          <p14:tracePt t="17784" x="7477125" y="2584450"/>
          <p14:tracePt t="17792" x="7502525" y="2584450"/>
          <p14:tracePt t="17800" x="7526338" y="2584450"/>
          <p14:tracePt t="17816" x="7542213" y="2584450"/>
          <p14:tracePt t="17824" x="7550150" y="2584450"/>
          <p14:tracePt t="17912" x="7558088" y="2584450"/>
          <p14:tracePt t="17936" x="7573963" y="2584450"/>
          <p14:tracePt t="17944" x="7589838" y="2584450"/>
          <p14:tracePt t="17953" x="7597775" y="2584450"/>
          <p14:tracePt t="17960" x="7613650" y="2584450"/>
          <p14:tracePt t="17976" x="7629525" y="2584450"/>
          <p14:tracePt t="18584" x="7645400" y="2584450"/>
          <p14:tracePt t="18592" x="7653338" y="2584450"/>
          <p14:tracePt t="18632" x="7661275" y="2584450"/>
          <p14:tracePt t="18640" x="7661275" y="2576513"/>
          <p14:tracePt t="18744" x="7677150" y="2576513"/>
          <p14:tracePt t="18754" x="7700963" y="2559050"/>
          <p14:tracePt t="18760" x="7708900" y="2551113"/>
          <p14:tracePt t="18769" x="7724775" y="2551113"/>
          <p14:tracePt t="18776" x="7756525" y="2519363"/>
          <p14:tracePt t="18787" x="7780338" y="2511425"/>
          <p14:tracePt t="18792" x="7827963" y="2495550"/>
          <p14:tracePt t="18800" x="7869238" y="2479675"/>
          <p14:tracePt t="18809" x="7900988" y="2455863"/>
          <p14:tracePt t="18818" x="7924800" y="2447925"/>
          <p14:tracePt t="18825" x="7940675" y="2439988"/>
          <p14:tracePt t="18832" x="7964488" y="2439988"/>
          <p14:tracePt t="18842" x="7972425" y="2424113"/>
          <p14:tracePt t="18850" x="7980363" y="2416175"/>
          <p14:tracePt t="18857" x="7988300" y="2416175"/>
          <p14:tracePt t="18864" x="7996238" y="2408238"/>
          <p14:tracePt t="19200" x="7988300" y="2408238"/>
          <p14:tracePt t="19208" x="7980363" y="2408238"/>
          <p14:tracePt t="19216" x="7972425" y="2424113"/>
          <p14:tracePt t="19384" x="7956550" y="2424113"/>
          <p14:tracePt t="19392" x="7948613" y="2424113"/>
          <p14:tracePt t="19464" x="7940675" y="2439988"/>
          <p14:tracePt t="21805" x="7932738" y="2439988"/>
          <p14:tracePt t="27412" x="7916863" y="2439988"/>
          <p14:tracePt t="27420" x="7908925" y="2439988"/>
          <p14:tracePt t="27428" x="7869238" y="2439988"/>
          <p14:tracePt t="27436" x="7780338" y="2439988"/>
          <p14:tracePt t="27445" x="7669213" y="2439988"/>
          <p14:tracePt t="27452" x="7526338" y="2439988"/>
          <p14:tracePt t="27460" x="7326313" y="2439988"/>
          <p14:tracePt t="27468" x="7110413" y="2439988"/>
          <p14:tracePt t="27476" x="6872288" y="2439988"/>
          <p14:tracePt t="27484" x="6632575" y="2439988"/>
          <p14:tracePt t="27492" x="6392863" y="2439988"/>
          <p14:tracePt t="27501" x="6154738" y="2439988"/>
          <p14:tracePt t="27508" x="5891213" y="2455863"/>
          <p14:tracePt t="27518" x="5619750" y="2479675"/>
          <p14:tracePt t="27524" x="5357813" y="2511425"/>
          <p14:tracePt t="27532" x="5086350" y="2551113"/>
          <p14:tracePt t="27540" x="4806950" y="2608263"/>
          <p14:tracePt t="27550" x="4551363" y="2655888"/>
          <p14:tracePt t="27556" x="4297363" y="2711450"/>
          <p14:tracePt t="27564" x="4089400" y="2759075"/>
          <p14:tracePt t="27572" x="3930650" y="2806700"/>
          <p14:tracePt t="27582" x="3802063" y="2838450"/>
          <p14:tracePt t="27588" x="3706813" y="2854325"/>
          <p14:tracePt t="27596" x="3635375" y="2870200"/>
          <p14:tracePt t="27605" x="3563938" y="2886075"/>
          <p14:tracePt t="27613" x="3508375" y="2901950"/>
          <p14:tracePt t="27621" x="3467100" y="2909888"/>
          <p14:tracePt t="27628" x="3427413" y="2927350"/>
          <p14:tracePt t="27636" x="3395663" y="2935288"/>
          <p14:tracePt t="27644" x="3355975" y="2943225"/>
          <p14:tracePt t="27652" x="3324225" y="2959100"/>
          <p14:tracePt t="27659" x="3276600" y="2974975"/>
          <p14:tracePt t="27668" x="3221038" y="2990850"/>
          <p14:tracePt t="27676" x="3165475" y="3014663"/>
          <p14:tracePt t="27684" x="3100388" y="3030538"/>
          <p14:tracePt t="27692" x="3021013" y="3062288"/>
          <p14:tracePt t="27700" x="2941638" y="3078163"/>
          <p14:tracePt t="27708" x="2878138" y="3094038"/>
          <p14:tracePt t="27716" x="2814638" y="3109913"/>
          <p14:tracePt t="27724" x="2759075" y="3117850"/>
          <p14:tracePt t="27812" x="2751138" y="3117850"/>
          <p14:tracePt t="27821" x="2741613" y="3117850"/>
          <p14:tracePt t="27828" x="2725738" y="3117850"/>
          <p14:tracePt t="27836" x="2701925" y="3117850"/>
          <p14:tracePt t="27844" x="2678113" y="3117850"/>
          <p14:tracePt t="27852" x="2662238" y="3125788"/>
          <p14:tracePt t="27860" x="2638425" y="3125788"/>
          <p14:tracePt t="27868" x="2614613" y="3125788"/>
          <p14:tracePt t="27876" x="2606675" y="3125788"/>
          <p14:tracePt t="27885" x="2582863" y="3125788"/>
          <p14:tracePt t="27892" x="2566988" y="3125788"/>
          <p14:tracePt t="27901" x="2559050" y="3125788"/>
          <p14:tracePt t="27908" x="2551113" y="3125788"/>
          <p14:tracePt t="27917" x="2535238" y="3141663"/>
          <p14:tracePt t="27924" x="2519363" y="3141663"/>
          <p14:tracePt t="27933" x="2503488" y="3141663"/>
          <p14:tracePt t="27940" x="2487613" y="3141663"/>
          <p14:tracePt t="27950" x="2455863" y="3141663"/>
          <p14:tracePt t="27955" x="2432050" y="3141663"/>
          <p14:tracePt t="27963" x="2400300" y="3141663"/>
          <p14:tracePt t="27971" x="2384425" y="3141663"/>
          <p14:tracePt t="27979" x="2351088" y="3141663"/>
          <p14:tracePt t="27988" x="2319338" y="3141663"/>
          <p14:tracePt t="27996" x="2295525" y="3141663"/>
          <p14:tracePt t="28003" x="2271713" y="3141663"/>
          <p14:tracePt t="28012" x="2247900" y="3141663"/>
          <p14:tracePt t="28020" x="2216150" y="3141663"/>
          <p14:tracePt t="28028" x="2192338" y="3141663"/>
          <p14:tracePt t="28035" x="2168525" y="3141663"/>
          <p14:tracePt t="28044" x="2160588" y="3141663"/>
          <p14:tracePt t="28100" x="2152650" y="3141663"/>
          <p14:tracePt t="28108" x="2136775" y="3141663"/>
          <p14:tracePt t="28115" x="2112963" y="3141663"/>
          <p14:tracePt t="28124" x="2089150" y="3141663"/>
          <p14:tracePt t="28133" x="2065338" y="3141663"/>
          <p14:tracePt t="28139" x="2041525" y="3117850"/>
          <p14:tracePt t="28148" x="2025650" y="3117850"/>
          <p14:tracePt t="28156" x="1992313" y="3101975"/>
          <p14:tracePt t="28165" x="1976438" y="3094038"/>
          <p14:tracePt t="28172" x="1952625" y="3070225"/>
          <p14:tracePt t="28179" x="1920875" y="3054350"/>
          <p14:tracePt t="28187" x="1897063" y="3038475"/>
          <p14:tracePt t="28196" x="1889125" y="3022600"/>
          <p14:tracePt t="28205" x="1865313" y="2998788"/>
          <p14:tracePt t="28212" x="1841500" y="2974975"/>
          <p14:tracePt t="28221" x="1801813" y="2935288"/>
          <p14:tracePt t="28228" x="1785938" y="2909888"/>
          <p14:tracePt t="28236" x="1778000" y="2901950"/>
          <p14:tracePt t="28243" x="1762125" y="2878138"/>
          <p14:tracePt t="28252" x="1754188" y="2870200"/>
          <p14:tracePt t="28388" x="1754188" y="2854325"/>
          <p14:tracePt t="28420" x="1754188" y="2846388"/>
          <p14:tracePt t="28427" x="1762125" y="2838450"/>
          <p14:tracePt t="28436" x="1770063" y="2822575"/>
          <p14:tracePt t="28444" x="1778000" y="2814638"/>
          <p14:tracePt t="28453" x="1785938" y="2814638"/>
          <p14:tracePt t="28460" x="1793875" y="2814638"/>
          <p14:tracePt t="28468" x="1817688" y="2806700"/>
          <p14:tracePt t="28476" x="1833563" y="2798763"/>
          <p14:tracePt t="28484" x="1873250" y="2790825"/>
          <p14:tracePt t="28492" x="1889125" y="2790825"/>
          <p14:tracePt t="28501" x="1928813" y="2782888"/>
          <p14:tracePt t="28508" x="1976438" y="2767013"/>
          <p14:tracePt t="28516" x="2041525" y="2751138"/>
          <p14:tracePt t="28524" x="2120900" y="2727325"/>
          <p14:tracePt t="28533" x="2200275" y="2711450"/>
          <p14:tracePt t="28541" x="2287588" y="2695575"/>
          <p14:tracePt t="28549" x="2374900" y="2679700"/>
          <p14:tracePt t="28556" x="2463800" y="2663825"/>
          <p14:tracePt t="28564" x="2551113" y="2655888"/>
          <p14:tracePt t="28574" x="2614613" y="2647950"/>
          <p14:tracePt t="28580" x="2670175" y="2632075"/>
          <p14:tracePt t="28588" x="2709863" y="2624138"/>
          <p14:tracePt t="28596" x="2725738" y="2616200"/>
          <p14:tracePt t="28604" x="2741613" y="2616200"/>
          <p14:tracePt t="28612" x="2751138" y="2616200"/>
          <p14:tracePt t="28692" x="2759075" y="2616200"/>
          <p14:tracePt t="28700" x="2767013" y="2616200"/>
          <p14:tracePt t="28717" x="2774950" y="2616200"/>
          <p14:tracePt t="28724" x="2782888" y="2616200"/>
          <p14:tracePt t="28732" x="2798763" y="2616200"/>
          <p14:tracePt t="28740" x="2814638" y="2616200"/>
          <p14:tracePt t="28750" x="2838450" y="2616200"/>
          <p14:tracePt t="28756" x="2862263" y="2616200"/>
          <p14:tracePt t="28764" x="2870200" y="2616200"/>
          <p14:tracePt t="28772" x="2901950" y="2616200"/>
          <p14:tracePt t="28782" x="2933700" y="2616200"/>
          <p14:tracePt t="28788" x="2957513" y="2624138"/>
          <p14:tracePt t="28796" x="2981325" y="2624138"/>
          <p14:tracePt t="28804" x="3013075" y="2624138"/>
          <p14:tracePt t="28814" x="3036888" y="2632075"/>
          <p14:tracePt t="28822" x="3076575" y="2632075"/>
          <p14:tracePt t="28828" x="3100388" y="2632075"/>
          <p14:tracePt t="28837" x="3133725" y="2640013"/>
          <p14:tracePt t="28844" x="3165475" y="2647950"/>
          <p14:tracePt t="28854" x="3221038" y="2663825"/>
          <p14:tracePt t="28860" x="3276600" y="2679700"/>
          <p14:tracePt t="28869" x="3308350" y="2687638"/>
          <p14:tracePt t="28876" x="3363913" y="2695575"/>
          <p14:tracePt t="28884" x="3411538" y="2703513"/>
          <p14:tracePt t="28892" x="3443288" y="2711450"/>
          <p14:tracePt t="28900" x="3484563" y="2719388"/>
          <p14:tracePt t="28908" x="3516313" y="2735263"/>
          <p14:tracePt t="28916" x="3540125" y="2743200"/>
          <p14:tracePt t="28923" x="3563938" y="2751138"/>
          <p14:tracePt t="28932" x="3587750" y="2759075"/>
          <p14:tracePt t="28939" x="3627438" y="2759075"/>
          <p14:tracePt t="28948" x="3651250" y="2767013"/>
          <p14:tracePt t="28956" x="3675063" y="2774950"/>
          <p14:tracePt t="28964" x="3698875" y="2774950"/>
          <p14:tracePt t="28971" x="3706813" y="2782888"/>
          <p14:tracePt t="28979" x="3738563" y="2790825"/>
          <p14:tracePt t="28995" x="3754438" y="2790825"/>
          <p14:tracePt t="29003" x="3762375" y="2790825"/>
          <p14:tracePt t="29011" x="3802063" y="2806700"/>
          <p14:tracePt t="29019" x="3810000" y="2814638"/>
          <p14:tracePt t="29027" x="3825875" y="2814638"/>
          <p14:tracePt t="29035" x="3851275" y="2814638"/>
          <p14:tracePt t="29043" x="3859213" y="2814638"/>
          <p14:tracePt t="29051" x="3883025" y="2814638"/>
          <p14:tracePt t="29059" x="3898900" y="2822575"/>
          <p14:tracePt t="29067" x="3914775" y="2822575"/>
          <p14:tracePt t="29075" x="3946525" y="2838450"/>
          <p14:tracePt t="29083" x="3970338" y="2846388"/>
          <p14:tracePt t="29091" x="4017963" y="2854325"/>
          <p14:tracePt t="29100" x="4049713" y="2854325"/>
          <p14:tracePt t="29107" x="4081463" y="2862263"/>
          <p14:tracePt t="29116" x="4105275" y="2862263"/>
          <p14:tracePt t="29123" x="4137025" y="2870200"/>
          <p14:tracePt t="29132" x="4160838" y="2870200"/>
          <p14:tracePt t="29139" x="4200525" y="2870200"/>
          <p14:tracePt t="29148" x="4233863" y="2870200"/>
          <p14:tracePt t="29156" x="4265613" y="2878138"/>
          <p14:tracePt t="29163" x="4297363" y="2878138"/>
          <p14:tracePt t="29171" x="4337050" y="2878138"/>
          <p14:tracePt t="29179" x="4368800" y="2886075"/>
          <p14:tracePt t="29187" x="4424363" y="2886075"/>
          <p14:tracePt t="29195" x="4464050" y="2886075"/>
          <p14:tracePt t="29203" x="4503738" y="2886075"/>
          <p14:tracePt t="29211" x="4559300" y="2886075"/>
          <p14:tracePt t="29219" x="4608513" y="2886075"/>
          <p14:tracePt t="29227" x="4640263" y="2894013"/>
          <p14:tracePt t="29235" x="4695825" y="2894013"/>
          <p14:tracePt t="29243" x="4735513" y="2894013"/>
          <p14:tracePt t="29252" x="4775200" y="2901950"/>
          <p14:tracePt t="29259" x="4814888" y="2909888"/>
          <p14:tracePt t="29268" x="4846638" y="2909888"/>
          <p14:tracePt t="29275" x="4870450" y="2909888"/>
          <p14:tracePt t="29283" x="4902200" y="2909888"/>
          <p14:tracePt t="29291" x="4918075" y="2909888"/>
          <p14:tracePt t="29299" x="4943475" y="2909888"/>
          <p14:tracePt t="29307" x="4951413" y="2909888"/>
          <p14:tracePt t="29316" x="4967288" y="2909888"/>
          <p14:tracePt t="29323" x="4975225" y="2909888"/>
          <p14:tracePt t="29332" x="4991100" y="2909888"/>
          <p14:tracePt t="29339" x="5006975" y="2909888"/>
          <p14:tracePt t="29348" x="5030788" y="2909888"/>
          <p14:tracePt t="29367" x="5054600" y="2909888"/>
          <p14:tracePt t="29375" x="5062538" y="2909888"/>
          <p14:tracePt t="29383" x="5070475" y="2909888"/>
          <p14:tracePt t="29391" x="5094288" y="2909888"/>
          <p14:tracePt t="29399" x="5110163" y="2909888"/>
          <p14:tracePt t="29415" x="5118100" y="2909888"/>
          <p14:tracePt t="29423" x="5141913" y="2909888"/>
          <p14:tracePt t="29439" x="5149850" y="2909888"/>
          <p14:tracePt t="29447" x="5157788" y="2909888"/>
          <p14:tracePt t="29455" x="5165725" y="2909888"/>
          <p14:tracePt t="29463" x="5173663" y="2909888"/>
          <p14:tracePt t="29528" x="5189538" y="2909888"/>
          <p14:tracePt t="29536" x="5197475" y="2909888"/>
          <p14:tracePt t="29576" x="5205413" y="2909888"/>
          <p14:tracePt t="29600" x="5221288" y="2909888"/>
          <p14:tracePt t="29608" x="5229225" y="2909888"/>
          <p14:tracePt t="29616" x="5237163" y="2909888"/>
          <p14:tracePt t="29626" x="5260975" y="2909888"/>
          <p14:tracePt t="29633" x="5284788" y="2909888"/>
          <p14:tracePt t="29641" x="5300663" y="2909888"/>
          <p14:tracePt t="29649" x="5326063" y="2909888"/>
          <p14:tracePt t="29658" x="5349875" y="2909888"/>
          <p14:tracePt t="29665" x="5389563" y="2909888"/>
          <p14:tracePt t="29672" x="5405438" y="2909888"/>
          <p14:tracePt t="29680" x="5429250" y="2909888"/>
          <p14:tracePt t="29688" x="5461000" y="2909888"/>
          <p14:tracePt t="29696" x="5500688" y="2909888"/>
          <p14:tracePt t="29704" x="5524500" y="2909888"/>
          <p14:tracePt t="29712" x="5556250" y="2909888"/>
          <p14:tracePt t="29720" x="5580063" y="2909888"/>
          <p14:tracePt t="29728" x="5619750" y="2909888"/>
          <p14:tracePt t="29736" x="5643563" y="2909888"/>
          <p14:tracePt t="29744" x="5667375" y="2901950"/>
          <p14:tracePt t="29752" x="5692775" y="2901950"/>
          <p14:tracePt t="29760" x="5732463" y="2901950"/>
          <p14:tracePt t="29768" x="5756275" y="2901950"/>
          <p14:tracePt t="29776" x="5788025" y="2894013"/>
          <p14:tracePt t="29785" x="5803900" y="2886075"/>
          <p14:tracePt t="29792" x="5827713" y="2886075"/>
          <p14:tracePt t="29801" x="5835650" y="2886075"/>
          <p14:tracePt t="29808" x="5867400" y="2886075"/>
          <p14:tracePt t="29817" x="5883275" y="2886075"/>
          <p14:tracePt t="29824" x="5899150" y="2886075"/>
          <p14:tracePt t="29833" x="5922963" y="2886075"/>
          <p14:tracePt t="29840" x="5938838" y="2886075"/>
          <p14:tracePt t="29848" x="5962650" y="2886075"/>
          <p14:tracePt t="29856" x="5978525" y="2886075"/>
          <p14:tracePt t="29865" x="6018213" y="2878138"/>
          <p14:tracePt t="29872" x="6043613" y="2878138"/>
          <p14:tracePt t="29880" x="6059488" y="2878138"/>
          <p14:tracePt t="29888" x="6091238" y="2878138"/>
          <p14:tracePt t="29896" x="6138863" y="2878138"/>
          <p14:tracePt t="29904" x="6162675" y="2878138"/>
          <p14:tracePt t="29913" x="6194425" y="2878138"/>
          <p14:tracePt t="29920" x="6226175" y="2870200"/>
          <p14:tracePt t="29928" x="6249988" y="2870200"/>
          <p14:tracePt t="29936" x="6281738" y="2870200"/>
          <p14:tracePt t="29953" x="6353175" y="2846388"/>
          <p14:tracePt t="29960" x="6369050" y="2846388"/>
          <p14:tracePt t="29968" x="6392863" y="2846388"/>
          <p14:tracePt t="29976" x="6418263" y="2846388"/>
          <p14:tracePt t="29984" x="6434138" y="2846388"/>
          <p14:tracePt t="29992" x="6473825" y="2846388"/>
          <p14:tracePt t="30001" x="6505575" y="2846388"/>
          <p14:tracePt t="30008" x="6553200" y="2838450"/>
          <p14:tracePt t="30018" x="6592888" y="2838450"/>
          <p14:tracePt t="30024" x="6632575" y="2838450"/>
          <p14:tracePt t="30032" x="6648450" y="2838450"/>
          <p14:tracePt t="30040" x="6680200" y="2838450"/>
          <p14:tracePt t="30051" x="6711950" y="2838450"/>
          <p14:tracePt t="30056" x="6743700" y="2838450"/>
          <p14:tracePt t="30065" x="6784975" y="2838450"/>
          <p14:tracePt t="30072" x="6816725" y="2838450"/>
          <p14:tracePt t="30083" x="6856413" y="2838450"/>
          <p14:tracePt t="30088" x="6896100" y="2838450"/>
          <p14:tracePt t="30096" x="6935788" y="2838450"/>
          <p14:tracePt t="30104" x="6991350" y="2838450"/>
          <p14:tracePt t="30113" x="7038975" y="2838450"/>
          <p14:tracePt t="30120" x="7078663" y="2838450"/>
          <p14:tracePt t="30128" x="7110413" y="2838450"/>
          <p14:tracePt t="30136" x="7143750" y="2838450"/>
          <p14:tracePt t="30146" x="7175500" y="2838450"/>
          <p14:tracePt t="30152" x="7199313" y="2838450"/>
          <p14:tracePt t="30160" x="7231063" y="2838450"/>
          <p14:tracePt t="30168" x="7262813" y="2838450"/>
          <p14:tracePt t="30178" x="7302500" y="2838450"/>
          <p14:tracePt t="30184" x="7342188" y="2838450"/>
          <p14:tracePt t="30192" x="7373938" y="2838450"/>
          <p14:tracePt t="30200" x="7405688" y="2838450"/>
          <p14:tracePt t="30208" x="7453313" y="2838450"/>
          <p14:tracePt t="30217" x="7502525" y="2838450"/>
          <p14:tracePt t="30224" x="7550150" y="2838450"/>
          <p14:tracePt t="30233" x="7605713" y="2838450"/>
          <p14:tracePt t="30242" x="7653338" y="2838450"/>
          <p14:tracePt t="30248" x="7716838" y="2838450"/>
          <p14:tracePt t="30256" x="7772400" y="2838450"/>
          <p14:tracePt t="30265" x="7835900" y="2838450"/>
          <p14:tracePt t="30272" x="7893050" y="2838450"/>
          <p14:tracePt t="30280" x="7932738" y="2838450"/>
          <p14:tracePt t="30288" x="7980363" y="2838450"/>
          <p14:tracePt t="30297" x="8020050" y="2838450"/>
          <p14:tracePt t="30305" x="8051800" y="2838450"/>
          <p14:tracePt t="30312" x="8083550" y="2838450"/>
          <p14:tracePt t="30320" x="8107363" y="2838450"/>
          <p14:tracePt t="30328" x="8131175" y="2838450"/>
          <p14:tracePt t="30336" x="8154988" y="2838450"/>
          <p14:tracePt t="30344" x="8178800" y="2830513"/>
          <p14:tracePt t="30352" x="8186738" y="2830513"/>
          <p14:tracePt t="30360" x="8210550" y="2830513"/>
          <p14:tracePt t="30368" x="8218488" y="2830513"/>
          <p14:tracePt t="30376" x="8235950" y="2830513"/>
          <p14:tracePt t="30384" x="8243888" y="2830513"/>
          <p14:tracePt t="30392" x="8259763" y="2830513"/>
          <p14:tracePt t="30400" x="8267700" y="2830513"/>
          <p14:tracePt t="30408" x="8299450" y="2830513"/>
          <p14:tracePt t="30417" x="8323263" y="2830513"/>
          <p14:tracePt t="30424" x="8339138" y="2830513"/>
          <p14:tracePt t="30433" x="8362950" y="2830513"/>
          <p14:tracePt t="30440" x="8402638" y="2830513"/>
          <p14:tracePt t="30449" x="8426450" y="2830513"/>
          <p14:tracePt t="30456" x="8450263" y="2830513"/>
          <p14:tracePt t="30465" x="8466138" y="2830513"/>
          <p14:tracePt t="30472" x="8489950" y="2830513"/>
          <p14:tracePt t="30481" x="8505825" y="2830513"/>
          <p14:tracePt t="30488" x="8513763" y="2830513"/>
          <p14:tracePt t="30496" x="8521700" y="2830513"/>
          <p14:tracePt t="30504" x="8529638" y="2822575"/>
          <p14:tracePt t="30648" x="8521700" y="2822575"/>
          <p14:tracePt t="30667" x="8505825" y="2830513"/>
          <p14:tracePt t="30672" x="8489950" y="2830513"/>
          <p14:tracePt t="30680" x="8482013" y="2838450"/>
          <p14:tracePt t="30687" x="8466138" y="2854325"/>
          <p14:tracePt t="30698" x="8442325" y="2854325"/>
          <p14:tracePt t="30704" x="8410575" y="2862263"/>
          <p14:tracePt t="30713" x="8378825" y="2862263"/>
          <p14:tracePt t="30720" x="8347075" y="2870200"/>
          <p14:tracePt t="30729" x="8307388" y="2878138"/>
          <p14:tracePt t="30736" x="8243888" y="2886075"/>
          <p14:tracePt t="30743" x="8162925" y="2894013"/>
          <p14:tracePt t="30751" x="8075613" y="2901950"/>
          <p14:tracePt t="30760" x="7996238" y="2909888"/>
          <p14:tracePt t="30768" x="7916863" y="2919413"/>
          <p14:tracePt t="30776" x="7835900" y="2927350"/>
          <p14:tracePt t="30784" x="7740650" y="2935288"/>
          <p14:tracePt t="30792" x="7645400" y="2935288"/>
          <p14:tracePt t="30800" x="7534275" y="2935288"/>
          <p14:tracePt t="30808" x="7429500" y="2935288"/>
          <p14:tracePt t="30816" x="7318375" y="2935288"/>
          <p14:tracePt t="30824" x="7199313" y="2935288"/>
          <p14:tracePt t="30832" x="7070725" y="2935288"/>
          <p14:tracePt t="30840" x="6935788" y="2935288"/>
          <p14:tracePt t="30848" x="6784975" y="2935288"/>
          <p14:tracePt t="30856" x="6632575" y="2935288"/>
          <p14:tracePt t="30864" x="6481763" y="2935288"/>
          <p14:tracePt t="30872" x="6305550" y="2935288"/>
          <p14:tracePt t="30880" x="6130925" y="2935288"/>
          <p14:tracePt t="30888" x="5954713" y="2951163"/>
          <p14:tracePt t="30896" x="5756275" y="2951163"/>
          <p14:tracePt t="30904" x="5580063" y="2959100"/>
          <p14:tracePt t="30912" x="5405438" y="2959100"/>
          <p14:tracePt t="30920" x="5229225" y="2959100"/>
          <p14:tracePt t="30928" x="5078413" y="2959100"/>
          <p14:tracePt t="30936" x="4943475" y="2959100"/>
          <p14:tracePt t="30949" x="4814888" y="2959100"/>
          <p14:tracePt t="30951" x="4679950" y="2959100"/>
          <p14:tracePt t="30960" x="4576763" y="2967038"/>
          <p14:tracePt t="30967" x="4479925" y="2974975"/>
          <p14:tracePt t="30976" x="4392613" y="2982913"/>
          <p14:tracePt t="30984" x="4305300" y="2982913"/>
          <p14:tracePt t="30991" x="4225925" y="2990850"/>
          <p14:tracePt t="31000" x="4137025" y="2998788"/>
          <p14:tracePt t="31008" x="4057650" y="3006725"/>
          <p14:tracePt t="31016" x="3986213" y="3006725"/>
          <p14:tracePt t="31023" x="3914775" y="3022600"/>
          <p14:tracePt t="31032" x="3833813" y="3030538"/>
          <p14:tracePt t="31040" x="3762375" y="3038475"/>
          <p14:tracePt t="31048" x="3698875" y="3038475"/>
          <p14:tracePt t="31055" x="3643313" y="3038475"/>
          <p14:tracePt t="31064" x="3587750" y="3046413"/>
          <p14:tracePt t="31072" x="3532188" y="3046413"/>
          <p14:tracePt t="31080" x="3492500" y="3046413"/>
          <p14:tracePt t="31087" x="3459163" y="3046413"/>
          <p14:tracePt t="31096" x="3427413" y="3046413"/>
          <p14:tracePt t="31104" x="3411538" y="3046413"/>
          <p14:tracePt t="31112" x="3387725" y="3046413"/>
          <p14:tracePt t="31128" x="3371850" y="3046413"/>
          <p14:tracePt t="31136" x="3363913" y="3046413"/>
          <p14:tracePt t="31144" x="3332163" y="3046413"/>
          <p14:tracePt t="31151" x="3316288" y="3046413"/>
          <p14:tracePt t="31160" x="3292475" y="3046413"/>
          <p14:tracePt t="31168" x="3268663" y="3046413"/>
          <p14:tracePt t="31176" x="3244850" y="3046413"/>
          <p14:tracePt t="31184" x="3221038" y="3046413"/>
          <p14:tracePt t="31192" x="3197225" y="3046413"/>
          <p14:tracePt t="31200" x="3173413" y="3046413"/>
          <p14:tracePt t="31208" x="3149600" y="3046413"/>
          <p14:tracePt t="31216" x="3100388" y="3046413"/>
          <p14:tracePt t="31224" x="3044825" y="3054350"/>
          <p14:tracePt t="31232" x="3005138" y="3062288"/>
          <p14:tracePt t="31240" x="2957513" y="3062288"/>
          <p14:tracePt t="31249" x="2909888" y="3070225"/>
          <p14:tracePt t="31256" x="2878138" y="3078163"/>
          <p14:tracePt t="31264" x="2854325" y="3086100"/>
          <p14:tracePt t="31272" x="2822575" y="3094038"/>
          <p14:tracePt t="31282" x="2798763" y="3101975"/>
          <p14:tracePt t="31288" x="2767013" y="3101975"/>
          <p14:tracePt t="31296" x="2741613" y="3109913"/>
          <p14:tracePt t="31313" x="2717800" y="3125788"/>
          <p14:tracePt t="31320" x="2709863" y="3125788"/>
          <p14:tracePt t="31328" x="2693988" y="3125788"/>
          <p14:tracePt t="31335" x="2678113" y="3133725"/>
          <p14:tracePt t="31345" x="2662238" y="3133725"/>
          <p14:tracePt t="31351" x="2646363" y="3149600"/>
          <p14:tracePt t="31360" x="2614613" y="3149600"/>
          <p14:tracePt t="31368" x="2598738" y="3149600"/>
          <p14:tracePt t="31377" x="2574925" y="3157538"/>
          <p14:tracePt t="31384" x="2559050" y="3173413"/>
          <p14:tracePt t="31392" x="2535238" y="3173413"/>
          <p14:tracePt t="31400" x="2511425" y="3181350"/>
          <p14:tracePt t="31408" x="2487613" y="3197225"/>
          <p14:tracePt t="31416" x="2471738" y="3197225"/>
          <p14:tracePt t="31424" x="2439988" y="3205163"/>
          <p14:tracePt t="31432" x="2416175" y="3205163"/>
          <p14:tracePt t="31440" x="2392363" y="3228975"/>
          <p14:tracePt t="31449" x="2374900" y="3236913"/>
          <p14:tracePt t="31455" x="2351088" y="3236913"/>
          <p14:tracePt t="31464" x="2351088" y="3244850"/>
          <p14:tracePt t="31472" x="2343150" y="3244850"/>
          <p14:tracePt t="31480" x="2327275" y="3244850"/>
          <p14:tracePt t="31496" x="2311400" y="3252788"/>
          <p14:tracePt t="31504" x="2311400" y="3262313"/>
          <p14:tracePt t="31544" x="2303463" y="3262313"/>
          <p14:tracePt t="31568" x="2295525" y="3262313"/>
          <p14:tracePt t="31583" x="2279650" y="3278188"/>
          <p14:tracePt t="31752" x="2287588" y="3278188"/>
          <p14:tracePt t="31770" x="2303463" y="3278188"/>
          <p14:tracePt t="31776" x="2319338" y="3278188"/>
          <p14:tracePt t="31784" x="2343150" y="3278188"/>
          <p14:tracePt t="31792" x="2366963" y="3278188"/>
          <p14:tracePt t="31801" x="2392363" y="3278188"/>
          <p14:tracePt t="31808" x="2416175" y="3278188"/>
          <p14:tracePt t="31817" x="2455863" y="3278188"/>
          <p14:tracePt t="31824" x="2503488" y="3278188"/>
          <p14:tracePt t="31835" x="2543175" y="3278188"/>
          <p14:tracePt t="31840" x="2590800" y="3278188"/>
          <p14:tracePt t="31849" x="2622550" y="3278188"/>
          <p14:tracePt t="31856" x="2646363" y="3278188"/>
          <p14:tracePt t="31866" x="2686050" y="3278188"/>
          <p14:tracePt t="31872" x="2709863" y="3270250"/>
          <p14:tracePt t="31881" x="2741613" y="3262313"/>
          <p14:tracePt t="31888" x="2759075" y="3262313"/>
          <p14:tracePt t="31898" x="2774950" y="3262313"/>
          <p14:tracePt t="31905" x="2806700" y="3262313"/>
          <p14:tracePt t="31913" x="2830513" y="3252788"/>
          <p14:tracePt t="31920" x="2838450" y="3252788"/>
          <p14:tracePt t="31930" x="2870200" y="3252788"/>
          <p14:tracePt t="31936" x="2894013" y="3252788"/>
          <p14:tracePt t="31944" x="2925763" y="3252788"/>
          <p14:tracePt t="31952" x="2949575" y="3252788"/>
          <p14:tracePt t="31962" x="2989263" y="3252788"/>
          <p14:tracePt t="31968" x="3021013" y="3221038"/>
          <p14:tracePt t="31976" x="3060700" y="3221038"/>
          <p14:tracePt t="31986" x="3092450" y="3221038"/>
          <p14:tracePt t="31992" x="3125788" y="3221038"/>
          <p14:tracePt t="32000" x="3149600" y="3221038"/>
          <p14:tracePt t="32008" x="3173413" y="3221038"/>
          <p14:tracePt t="32016" x="3197225" y="3213100"/>
          <p14:tracePt t="32024" x="3236913" y="3213100"/>
          <p14:tracePt t="32033" x="3244850" y="3213100"/>
          <p14:tracePt t="32040" x="3268663" y="3213100"/>
          <p14:tracePt t="32049" x="3292475" y="3213100"/>
          <p14:tracePt t="32056" x="3308350" y="3213100"/>
          <p14:tracePt t="32064" x="3324225" y="3213100"/>
          <p14:tracePt t="32072" x="3348038" y="3213100"/>
          <p14:tracePt t="32081" x="3371850" y="3213100"/>
          <p14:tracePt t="32088" x="3403600" y="3213100"/>
          <p14:tracePt t="32096" x="3427413" y="3213100"/>
          <p14:tracePt t="32104" x="3451225" y="3213100"/>
          <p14:tracePt t="32112" x="3476625" y="3213100"/>
          <p14:tracePt t="32120" x="3508375" y="3213100"/>
          <p14:tracePt t="32128" x="3532188" y="3213100"/>
          <p14:tracePt t="32136" x="3540125" y="3213100"/>
          <p14:tracePt t="32145" x="3563938" y="3213100"/>
          <p14:tracePt t="32152" x="3595688" y="3213100"/>
          <p14:tracePt t="32160" x="3611563" y="3213100"/>
          <p14:tracePt t="32168" x="3635375" y="3213100"/>
          <p14:tracePt t="32176" x="3659188" y="3213100"/>
          <p14:tracePt t="32184" x="3690938" y="3213100"/>
          <p14:tracePt t="32192" x="3730625" y="3213100"/>
          <p14:tracePt t="32200" x="3770313" y="3213100"/>
          <p14:tracePt t="32208" x="3810000" y="3213100"/>
          <p14:tracePt t="32217" x="3833813" y="3213100"/>
          <p14:tracePt t="32225" x="3859213" y="3213100"/>
          <p14:tracePt t="32232" x="3906838" y="3213100"/>
          <p14:tracePt t="32240" x="3946525" y="3213100"/>
          <p14:tracePt t="32249" x="3978275" y="3213100"/>
          <p14:tracePt t="32258" x="4017963" y="3213100"/>
          <p14:tracePt t="32265" x="4049713" y="3213100"/>
          <p14:tracePt t="32272" x="4073525" y="3213100"/>
          <p14:tracePt t="32281" x="4081463" y="3213100"/>
          <p14:tracePt t="32289" x="4113213" y="3213100"/>
          <p14:tracePt t="32296" x="4121150" y="3213100"/>
          <p14:tracePt t="32304" x="4137025" y="3213100"/>
          <p14:tracePt t="32312" x="4144963" y="3213100"/>
          <p14:tracePt t="32322" x="4160838" y="3213100"/>
          <p14:tracePt t="32328" x="4168775" y="3213100"/>
          <p14:tracePt t="32336" x="4176713" y="3213100"/>
          <p14:tracePt t="32344" x="4184650" y="3213100"/>
          <p14:tracePt t="32354" x="4200525" y="3213100"/>
          <p14:tracePt t="32361" x="4217988" y="3213100"/>
          <p14:tracePt t="32368" x="4225925" y="3213100"/>
          <p14:tracePt t="32386" x="4233863" y="3213100"/>
          <p14:tracePt t="32748" x="4225925" y="3221038"/>
          <p14:tracePt t="32756" x="4192588" y="3221038"/>
          <p14:tracePt t="32764" x="4160838" y="3228975"/>
          <p14:tracePt t="32774" x="4121150" y="3228975"/>
          <p14:tracePt t="32781" x="4097338" y="3236913"/>
          <p14:tracePt t="32788" x="4033838" y="3244850"/>
          <p14:tracePt t="32797" x="3938588" y="3262313"/>
          <p14:tracePt t="32806" x="3817938" y="3286125"/>
          <p14:tracePt t="32812" x="3651250" y="3317875"/>
          <p14:tracePt t="32821" x="3443288" y="3349625"/>
          <p14:tracePt t="32828" x="3228975" y="3389313"/>
          <p14:tracePt t="32838" x="3028950" y="3413125"/>
          <p14:tracePt t="32844" x="2846388" y="3436938"/>
          <p14:tracePt t="32852" x="2693988" y="3468688"/>
          <p14:tracePt t="32860" x="2590800" y="3484563"/>
          <p14:tracePt t="32868" x="2503488" y="3500438"/>
          <p14:tracePt t="32875" x="2439988" y="3508375"/>
          <p14:tracePt t="32884" x="2384425" y="3516313"/>
          <p14:tracePt t="32892" x="2335213" y="3524250"/>
          <p14:tracePt t="32901" x="2287588" y="3532188"/>
          <p14:tracePt t="32907" x="2255838" y="3540125"/>
          <p14:tracePt t="32916" x="2224088" y="3548063"/>
          <p14:tracePt t="32924" x="2176463" y="3556000"/>
          <p14:tracePt t="32932" x="2136775" y="3563938"/>
          <p14:tracePt t="32939" x="2089150" y="3571875"/>
          <p14:tracePt t="32948" x="2041525" y="3579813"/>
          <p14:tracePt t="32956" x="2000250" y="3587750"/>
          <p14:tracePt t="32964" x="1944688" y="3587750"/>
          <p14:tracePt t="32971" x="1889125" y="3595688"/>
          <p14:tracePt t="32980" x="1833563" y="3605213"/>
          <p14:tracePt t="32988" x="1778000" y="3613150"/>
          <p14:tracePt t="32996" x="1738313" y="3621088"/>
          <p14:tracePt t="33003" x="1690688" y="3621088"/>
          <p14:tracePt t="33012" x="1651000" y="3629025"/>
          <p14:tracePt t="33020" x="1609725" y="3636963"/>
          <p14:tracePt t="33028" x="1577975" y="3652838"/>
          <p14:tracePt t="33036" x="1538288" y="3668713"/>
          <p14:tracePt t="33044" x="1506538" y="3676650"/>
          <p14:tracePt t="33052" x="1466850" y="3692525"/>
          <p14:tracePt t="33060" x="1443038" y="3692525"/>
          <p14:tracePt t="33068" x="1419225" y="3708400"/>
          <p14:tracePt t="33076" x="1395413" y="3716338"/>
          <p14:tracePt t="33084" x="1371600" y="3724275"/>
          <p14:tracePt t="33092" x="1347788" y="3732213"/>
          <p14:tracePt t="33108" x="1331913" y="3740150"/>
          <p14:tracePt t="33116" x="1323975" y="3740150"/>
          <p14:tracePt t="33133" x="1300163" y="3740150"/>
          <p14:tracePt t="33140" x="1292225" y="3740150"/>
          <p14:tracePt t="34148" x="1284288" y="3724275"/>
          <p14:tracePt t="34156" x="1284288" y="3708400"/>
          <p14:tracePt t="34164" x="1284288" y="3700463"/>
          <p14:tracePt t="34172" x="1274763" y="3668713"/>
          <p14:tracePt t="34181" x="1274763" y="3660775"/>
          <p14:tracePt t="34188" x="1274763" y="3652838"/>
          <p14:tracePt t="34197" x="1274763" y="3613150"/>
          <p14:tracePt t="34204" x="1274763" y="3605213"/>
          <p14:tracePt t="34212" x="1274763" y="3595688"/>
          <p14:tracePt t="34220" x="1274763" y="3587750"/>
          <p14:tracePt t="34228" x="1274763" y="3579813"/>
          <p14:tracePt t="34236" x="1274763" y="3563938"/>
          <p14:tracePt t="34428" x="1258888" y="3540125"/>
          <p14:tracePt t="34436" x="1258888" y="3532188"/>
          <p14:tracePt t="34444" x="1250950" y="3532188"/>
          <p14:tracePt t="34460" x="1250950" y="3524250"/>
          <p14:tracePt t="34508" x="1227138" y="3500438"/>
          <p14:tracePt t="34540" x="1227138" y="3492500"/>
          <p14:tracePt t="34548" x="1219200" y="3468688"/>
          <p14:tracePt t="34588" x="1219200" y="3460750"/>
          <p14:tracePt t="34700" x="1211263" y="3452813"/>
          <p14:tracePt t="34708" x="1203325" y="3452813"/>
          <p14:tracePt t="34716" x="1179513" y="3460750"/>
          <p14:tracePt t="34725" x="1163638" y="3460750"/>
          <p14:tracePt t="34733" x="1147763" y="3468688"/>
          <p14:tracePt t="34740" x="1131888" y="3468688"/>
          <p14:tracePt t="34748" x="1108075" y="3484563"/>
          <p14:tracePt t="34755" x="1084263" y="3484563"/>
          <p14:tracePt t="34764" x="1060450" y="3492500"/>
          <p14:tracePt t="34772" x="1044575" y="3508375"/>
          <p14:tracePt t="34779" x="1028700" y="3524250"/>
          <p14:tracePt t="34787" x="1012825" y="3532188"/>
          <p14:tracePt t="34796" x="996950" y="3556000"/>
          <p14:tracePt t="34804" x="981075" y="3571875"/>
          <p14:tracePt t="34812" x="965200" y="3595688"/>
          <p14:tracePt t="34820" x="949325" y="3629025"/>
          <p14:tracePt t="34828" x="925513" y="3660775"/>
          <p14:tracePt t="34836" x="917575" y="3700463"/>
          <p14:tracePt t="34844" x="908050" y="3724275"/>
          <p14:tracePt t="34851" x="908050" y="3756025"/>
          <p14:tracePt t="34860" x="908050" y="3787775"/>
          <p14:tracePt t="34868" x="908050" y="3835400"/>
          <p14:tracePt t="34876" x="908050" y="3867150"/>
          <p14:tracePt t="34885" x="908050" y="3898900"/>
          <p14:tracePt t="34892" x="908050" y="3922713"/>
          <p14:tracePt t="34900" x="908050" y="3948113"/>
          <p14:tracePt t="34908" x="908050" y="3971925"/>
          <p14:tracePt t="34918" x="908050" y="3987800"/>
          <p14:tracePt t="34924" x="908050" y="4011613"/>
          <p14:tracePt t="34932" x="908050" y="4019550"/>
          <p14:tracePt t="34940" x="908050" y="4035425"/>
          <p14:tracePt t="34950" x="908050" y="4051300"/>
          <p14:tracePt t="34956" x="908050" y="4067175"/>
          <p14:tracePt t="34965" x="917575" y="4083050"/>
          <p14:tracePt t="34972" x="925513" y="4090988"/>
          <p14:tracePt t="34982" x="933450" y="4114800"/>
          <p14:tracePt t="34988" x="941388" y="4130675"/>
          <p14:tracePt t="34997" x="949325" y="4146550"/>
          <p14:tracePt t="35004" x="973138" y="4170363"/>
          <p14:tracePt t="35014" x="1004888" y="4202113"/>
          <p14:tracePt t="35020" x="1020763" y="4225925"/>
          <p14:tracePt t="35028" x="1044575" y="4257675"/>
          <p14:tracePt t="35036" x="1060450" y="4273550"/>
          <p14:tracePt t="35045" x="1076325" y="4298950"/>
          <p14:tracePt t="35164" x="1076325" y="4306888"/>
          <p14:tracePt t="35180" x="1076325" y="4298950"/>
          <p14:tracePt t="35188" x="1068388" y="4298950"/>
          <p14:tracePt t="35196" x="1068388" y="4291013"/>
          <p14:tracePt t="35204" x="1060450" y="4265613"/>
          <p14:tracePt t="35213" x="1044575" y="4241800"/>
          <p14:tracePt t="35220" x="1044575" y="4225925"/>
          <p14:tracePt t="35228" x="1028700" y="4194175"/>
          <p14:tracePt t="35236" x="1012825" y="4154488"/>
          <p14:tracePt t="35244" x="989013" y="4098925"/>
          <p14:tracePt t="35252" x="973138" y="4051300"/>
          <p14:tracePt t="35260" x="957263" y="3995738"/>
          <p14:tracePt t="35269" x="941388" y="3938588"/>
          <p14:tracePt t="35276" x="925513" y="3875088"/>
          <p14:tracePt t="35285" x="917575" y="3811588"/>
          <p14:tracePt t="35292" x="908050" y="3748088"/>
          <p14:tracePt t="35301" x="908050" y="3700463"/>
          <p14:tracePt t="35308" x="908050" y="3668713"/>
          <p14:tracePt t="35316" x="908050" y="3644900"/>
          <p14:tracePt t="35324" x="908050" y="3621088"/>
          <p14:tracePt t="35332" x="908050" y="3595688"/>
          <p14:tracePt t="35340" x="908050" y="3579813"/>
          <p14:tracePt t="35348" x="908050" y="3563938"/>
          <p14:tracePt t="35356" x="908050" y="3556000"/>
          <p14:tracePt t="35365" x="917575" y="3540125"/>
          <p14:tracePt t="35373" x="925513" y="3540125"/>
          <p14:tracePt t="35381" x="933450" y="3532188"/>
          <p14:tracePt t="35388" x="949325" y="3524250"/>
          <p14:tracePt t="35397" x="949325" y="3516313"/>
          <p14:tracePt t="35405" x="957263" y="3508375"/>
          <p14:tracePt t="35413" x="965200" y="3508375"/>
          <p14:tracePt t="35424" x="973138" y="3500438"/>
          <p14:tracePt t="35440" x="981075" y="3500438"/>
          <p14:tracePt t="35449" x="981075" y="3492500"/>
          <p14:tracePt t="35456" x="989013" y="3492500"/>
          <p14:tracePt t="35649" x="989013" y="3484563"/>
          <p14:tracePt t="35826" x="989013" y="3476625"/>
          <p14:tracePt t="35832" x="989013" y="3468688"/>
          <p14:tracePt t="35858" x="981075" y="3476625"/>
          <p14:tracePt t="35872" x="957263" y="3484563"/>
          <p14:tracePt t="35880" x="949325" y="3484563"/>
          <p14:tracePt t="35890" x="941388" y="3484563"/>
          <p14:tracePt t="35904" x="925513" y="3484563"/>
          <p14:tracePt t="35913" x="925513" y="3492500"/>
          <p14:tracePt t="35922" x="917575" y="3500438"/>
          <p14:tracePt t="35928" x="908050" y="3516313"/>
          <p14:tracePt t="35944" x="892175" y="3532188"/>
          <p14:tracePt t="35952" x="876300" y="3548063"/>
          <p14:tracePt t="35960" x="868363" y="3579813"/>
          <p14:tracePt t="35969" x="860425" y="3613150"/>
          <p14:tracePt t="35976" x="852488" y="3636963"/>
          <p14:tracePt t="35987" x="836613" y="3668713"/>
          <p14:tracePt t="35992" x="836613" y="3692525"/>
          <p14:tracePt t="36001" x="828675" y="3708400"/>
          <p14:tracePt t="36008" x="820738" y="3732213"/>
          <p14:tracePt t="36016" x="820738" y="3756025"/>
          <p14:tracePt t="36024" x="820738" y="3779838"/>
          <p14:tracePt t="36032" x="820738" y="3803650"/>
          <p14:tracePt t="36040" x="820738" y="3843338"/>
          <p14:tracePt t="36048" x="820738" y="3883025"/>
          <p14:tracePt t="36056" x="820738" y="3930650"/>
          <p14:tracePt t="36064" x="820738" y="3971925"/>
          <p14:tracePt t="36072" x="820738" y="4003675"/>
          <p14:tracePt t="36080" x="820738" y="4035425"/>
          <p14:tracePt t="36088" x="820738" y="4075113"/>
          <p14:tracePt t="36097" x="820738" y="4106863"/>
          <p14:tracePt t="36104" x="828675" y="4130675"/>
          <p14:tracePt t="36113" x="836613" y="4154488"/>
          <p14:tracePt t="36120" x="844550" y="4170363"/>
          <p14:tracePt t="36129" x="852488" y="4186238"/>
          <p14:tracePt t="36144" x="860425" y="4202113"/>
          <p14:tracePt t="36152" x="868363" y="4202113"/>
          <p14:tracePt t="36176" x="868363" y="4217988"/>
          <p14:tracePt t="36192" x="876300" y="4225925"/>
          <p14:tracePt t="36200" x="876300" y="4233863"/>
          <p14:tracePt t="36208" x="884238" y="4241800"/>
          <p14:tracePt t="36219" x="892175" y="4249738"/>
          <p14:tracePt t="36233" x="908050" y="4265613"/>
          <p14:tracePt t="36251" x="917575" y="4273550"/>
          <p14:tracePt t="36256" x="917575" y="4281488"/>
          <p14:tracePt t="36265" x="917575" y="4291013"/>
          <p14:tracePt t="36272" x="925513" y="4291013"/>
          <p14:tracePt t="36282" x="933450" y="4298950"/>
          <p14:tracePt t="36496" x="949325" y="4298950"/>
          <p14:tracePt t="36504" x="957263" y="4291013"/>
          <p14:tracePt t="36512" x="981075" y="4265613"/>
          <p14:tracePt t="36520" x="1004888" y="4241800"/>
          <p14:tracePt t="36529" x="1020763" y="4225925"/>
          <p14:tracePt t="36537" x="1044575" y="4186238"/>
          <p14:tracePt t="36544" x="1076325" y="4162425"/>
          <p14:tracePt t="36552" x="1100138" y="4130675"/>
          <p14:tracePt t="36560" x="1123950" y="4106863"/>
          <p14:tracePt t="36568" x="1147763" y="4075113"/>
          <p14:tracePt t="36576" x="1163638" y="4051300"/>
          <p14:tracePt t="36585" x="1195388" y="4019550"/>
          <p14:tracePt t="36592" x="1235075" y="3987800"/>
          <p14:tracePt t="36600" x="1258888" y="3963988"/>
          <p14:tracePt t="36607" x="1292225" y="3930650"/>
          <p14:tracePt t="36616" x="1308100" y="3906838"/>
          <p14:tracePt t="36624" x="1331913" y="3883025"/>
          <p14:tracePt t="36632" x="1339850" y="3859213"/>
          <p14:tracePt t="36639" x="1355725" y="3851275"/>
          <p14:tracePt t="36648" x="1363663" y="3835400"/>
          <p14:tracePt t="36688" x="1363663" y="3827463"/>
          <p14:tracePt t="36696" x="1363663" y="3819525"/>
          <p14:tracePt t="36912" x="1363663" y="3811588"/>
          <p14:tracePt t="36961" x="1363663" y="3779838"/>
          <p14:tracePt t="36968" x="1355725" y="3779838"/>
          <p14:tracePt t="36994" x="1347788" y="3771900"/>
          <p14:tracePt t="37001" x="1339850" y="3771900"/>
          <p14:tracePt t="37040" x="1339850" y="3763963"/>
          <p14:tracePt t="37048" x="1339850" y="3756025"/>
          <p14:tracePt t="37136" x="1339850" y="3748088"/>
          <p14:tracePt t="37152" x="1339850" y="3732213"/>
          <p14:tracePt t="37160" x="1339850" y="3724275"/>
          <p14:tracePt t="37216" x="1347788" y="3708400"/>
          <p14:tracePt t="37224" x="1355725" y="3700463"/>
          <p14:tracePt t="37248" x="1363663" y="3684588"/>
          <p14:tracePt t="37264" x="1363663" y="3676650"/>
          <p14:tracePt t="37272" x="1371600" y="3676650"/>
          <p14:tracePt t="37281" x="1387475" y="3668713"/>
          <p14:tracePt t="37296" x="1403350" y="3668713"/>
          <p14:tracePt t="37304" x="1411288" y="3668713"/>
          <p14:tracePt t="37313" x="1427163" y="3660775"/>
          <p14:tracePt t="37320" x="1435100" y="3652838"/>
          <p14:tracePt t="37329" x="1450975" y="3652838"/>
          <p14:tracePt t="37336" x="1466850" y="3652838"/>
          <p14:tracePt t="37344" x="1474788" y="3652838"/>
          <p14:tracePt t="37353" x="1490663" y="3644900"/>
          <p14:tracePt t="37360" x="1506538" y="3644900"/>
          <p14:tracePt t="37376" x="1530350" y="3629025"/>
          <p14:tracePt t="37386" x="1538288" y="3629025"/>
          <p14:tracePt t="37408" x="1546225" y="3629025"/>
          <p14:tracePt t="37440" x="1562100" y="3629025"/>
          <p14:tracePt t="37472" x="1570038" y="3629025"/>
          <p14:tracePt t="37482" x="1577975" y="3629025"/>
          <p14:tracePt t="37504" x="1593850" y="3621088"/>
          <p14:tracePt t="37514" x="1601788" y="3621088"/>
          <p14:tracePt t="37536" x="1625600" y="3621088"/>
          <p14:tracePt t="37584" x="1641475" y="3621088"/>
          <p14:tracePt t="37592" x="1658938" y="3621088"/>
          <p14:tracePt t="37600" x="1666875" y="3613150"/>
          <p14:tracePt t="37610" x="1682750" y="3613150"/>
          <p14:tracePt t="37616" x="1690688" y="3613150"/>
          <p14:tracePt t="37624" x="1714500" y="3613150"/>
          <p14:tracePt t="37632" x="1730375" y="3605213"/>
          <p14:tracePt t="37640" x="1754188" y="3605213"/>
          <p14:tracePt t="37648" x="1778000" y="3605213"/>
          <p14:tracePt t="37656" x="1801813" y="3605213"/>
          <p14:tracePt t="37665" x="1841500" y="3595688"/>
          <p14:tracePt t="37672" x="1865313" y="3595688"/>
          <p14:tracePt t="37681" x="1881188" y="3595688"/>
          <p14:tracePt t="37688" x="1912938" y="3595688"/>
          <p14:tracePt t="37696" x="1944688" y="3595688"/>
          <p14:tracePt t="37704" x="1976438" y="3595688"/>
          <p14:tracePt t="37713" x="1992313" y="3595688"/>
          <p14:tracePt t="37720" x="2017713" y="3595688"/>
          <p14:tracePt t="37729" x="2025650" y="3595688"/>
          <p14:tracePt t="37736" x="2049463" y="3595688"/>
          <p14:tracePt t="37752" x="2065338" y="3595688"/>
          <p14:tracePt t="38660" x="2073275" y="3587750"/>
          <p14:tracePt t="38676" x="2081213" y="3571875"/>
          <p14:tracePt t="38684" x="2097088" y="3571875"/>
          <p14:tracePt t="38693" x="2128838" y="3563938"/>
          <p14:tracePt t="38700" x="2144713" y="3563938"/>
          <p14:tracePt t="38708" x="2168525" y="3563938"/>
          <p14:tracePt t="38717" x="2192338" y="3563938"/>
          <p14:tracePt t="38724" x="2200275" y="3563938"/>
          <p14:tracePt t="38932" x="2216150" y="3563938"/>
          <p14:tracePt t="38942" x="2224088" y="3563938"/>
          <p14:tracePt t="38948" x="2239963" y="3563938"/>
          <p14:tracePt t="38956" x="2247900" y="3563938"/>
          <p14:tracePt t="38964" x="2255838" y="3563938"/>
          <p14:tracePt t="38974" x="2263775" y="3563938"/>
          <p14:tracePt t="38980" x="2287588" y="3563938"/>
          <p14:tracePt t="38988" x="2303463" y="3563938"/>
          <p14:tracePt t="38997" x="2327275" y="3563938"/>
          <p14:tracePt t="39004" x="2351088" y="3563938"/>
          <p14:tracePt t="39012" x="2359025" y="3563938"/>
          <p14:tracePt t="39020" x="2374900" y="3563938"/>
          <p14:tracePt t="39029" x="2400300" y="3563938"/>
          <p14:tracePt t="39045" x="2408238" y="3563938"/>
          <p14:tracePt t="39052" x="2424113" y="3563938"/>
          <p14:tracePt t="39060" x="2432050" y="3563938"/>
          <p14:tracePt t="39070" x="2439988" y="3563938"/>
          <p14:tracePt t="39397" x="2455863" y="3563938"/>
          <p14:tracePt t="39404" x="2463800" y="3563938"/>
          <p14:tracePt t="39444" x="2471738" y="3563938"/>
          <p14:tracePt t="39452" x="2487613" y="3563938"/>
          <p14:tracePt t="39468" x="2511425" y="3563938"/>
          <p14:tracePt t="39476" x="2527300" y="3563938"/>
          <p14:tracePt t="39484" x="2543175" y="3563938"/>
          <p14:tracePt t="39494" x="2566988" y="3563938"/>
          <p14:tracePt t="39500" x="2582863" y="3563938"/>
          <p14:tracePt t="39508" x="2598738" y="3563938"/>
          <p14:tracePt t="39516" x="2614613" y="3563938"/>
          <p14:tracePt t="39526" x="2638425" y="3563938"/>
          <p14:tracePt t="39540" x="2654300" y="3563938"/>
          <p14:tracePt t="39548" x="2670175" y="3563938"/>
          <p14:tracePt t="39558" x="2686050" y="3563938"/>
          <p14:tracePt t="39572" x="2693988" y="3563938"/>
          <p14:tracePt t="39580" x="2701925" y="3563938"/>
          <p14:tracePt t="39604" x="2717800" y="3563938"/>
          <p14:tracePt t="39620" x="2725738" y="3563938"/>
          <p14:tracePt t="39636" x="2733675" y="3563938"/>
          <p14:tracePt t="39644" x="2741613" y="3563938"/>
          <p14:tracePt t="39652" x="2751138" y="3563938"/>
          <p14:tracePt t="39661" x="2759075" y="3563938"/>
          <p14:tracePt t="39668" x="2774950" y="3563938"/>
          <p14:tracePt t="39676" x="2782888" y="3548063"/>
          <p14:tracePt t="39700" x="2790825" y="3548063"/>
          <p14:tracePt t="39708" x="2798763" y="3548063"/>
          <p14:tracePt t="39764" x="2806700" y="3548063"/>
          <p14:tracePt t="39772" x="2814638" y="3548063"/>
          <p14:tracePt t="39828" x="2822575" y="3548063"/>
          <p14:tracePt t="39836" x="2830513" y="3548063"/>
          <p14:tracePt t="39844" x="2854325" y="3548063"/>
          <p14:tracePt t="39852" x="2870200" y="3548063"/>
          <p14:tracePt t="39861" x="2878138" y="3548063"/>
          <p14:tracePt t="39868" x="2901950" y="3548063"/>
          <p14:tracePt t="39876" x="2909888" y="3548063"/>
          <p14:tracePt t="39884" x="2925763" y="3548063"/>
          <p14:tracePt t="39892" x="2941638" y="3548063"/>
          <p14:tracePt t="39900" x="2957513" y="3548063"/>
          <p14:tracePt t="39908" x="2981325" y="3548063"/>
          <p14:tracePt t="39917" x="3005138" y="3548063"/>
          <p14:tracePt t="39924" x="3028950" y="3548063"/>
          <p14:tracePt t="39940" x="3052763" y="3548063"/>
          <p14:tracePt t="39949" x="3076575" y="3548063"/>
          <p14:tracePt t="39956" x="3100388" y="3548063"/>
          <p14:tracePt t="39964" x="3117850" y="3548063"/>
          <p14:tracePt t="39972" x="3149600" y="3548063"/>
          <p14:tracePt t="39982" x="3181350" y="3548063"/>
          <p14:tracePt t="39988" x="3213100" y="3548063"/>
          <p14:tracePt t="39997" x="3236913" y="3548063"/>
          <p14:tracePt t="40004" x="3268663" y="3548063"/>
          <p14:tracePt t="40013" x="3308350" y="3548063"/>
          <p14:tracePt t="40020" x="3348038" y="3548063"/>
          <p14:tracePt t="40028" x="3395663" y="3548063"/>
          <p14:tracePt t="40036" x="3411538" y="3548063"/>
          <p14:tracePt t="40047" x="3443288" y="3548063"/>
          <p14:tracePt t="40052" x="3484563" y="3548063"/>
          <p14:tracePt t="40061" x="3532188" y="3548063"/>
          <p14:tracePt t="40068" x="3571875" y="3548063"/>
          <p14:tracePt t="40078" x="3595688" y="3548063"/>
          <p14:tracePt t="40084" x="3627438" y="3548063"/>
          <p14:tracePt t="40092" x="3651250" y="3548063"/>
          <p14:tracePt t="40100" x="3675063" y="3548063"/>
          <p14:tracePt t="40111" x="3683000" y="3548063"/>
          <p14:tracePt t="40116" x="3706813" y="3548063"/>
          <p14:tracePt t="40124" x="3730625" y="3548063"/>
          <p14:tracePt t="40132" x="3746500" y="3548063"/>
          <p14:tracePt t="40142" x="3754438" y="3548063"/>
          <p14:tracePt t="40148" x="3778250" y="3548063"/>
          <p14:tracePt t="40156" x="3794125" y="3548063"/>
          <p14:tracePt t="40164" x="3817938" y="3548063"/>
          <p14:tracePt t="40174" x="3843338" y="3548063"/>
          <p14:tracePt t="40180" x="3867150" y="3548063"/>
          <p14:tracePt t="40188" x="3875088" y="3548063"/>
          <p14:tracePt t="40196" x="3890963" y="3548063"/>
          <p14:tracePt t="40204" x="3922713" y="3548063"/>
          <p14:tracePt t="40213" x="3938588" y="3548063"/>
          <p14:tracePt t="40220" x="3946525" y="3548063"/>
          <p14:tracePt t="40229" x="3954463" y="3548063"/>
          <p14:tracePt t="40236" x="3962400" y="3548063"/>
          <p14:tracePt t="40694" x="3954463" y="3556000"/>
          <p14:tracePt t="40700" x="3938588" y="3571875"/>
          <p14:tracePt t="40708" x="3906838" y="3579813"/>
          <p14:tracePt t="40716" x="3867150" y="3579813"/>
          <p14:tracePt t="40726" x="3851275" y="3587750"/>
          <p14:tracePt t="40732" x="3825875" y="3595688"/>
          <p14:tracePt t="40740" x="3786188" y="3595688"/>
          <p14:tracePt t="40748" x="3730625" y="3605213"/>
          <p14:tracePt t="40756" x="3667125" y="3613150"/>
          <p14:tracePt t="40765" x="3595688" y="3621088"/>
          <p14:tracePt t="40772" x="3532188" y="3621088"/>
          <p14:tracePt t="40780" x="3467100" y="3629025"/>
          <p14:tracePt t="40788" x="3411538" y="3636963"/>
          <p14:tracePt t="40797" x="3363913" y="3636963"/>
          <p14:tracePt t="40804" x="3308350" y="3644900"/>
          <p14:tracePt t="40813" x="3260725" y="3644900"/>
          <p14:tracePt t="40822" x="3228975" y="3644900"/>
          <p14:tracePt t="40829" x="3197225" y="3644900"/>
          <p14:tracePt t="40836" x="3165475" y="3644900"/>
          <p14:tracePt t="40845" x="3133725" y="3644900"/>
          <p14:tracePt t="40852" x="3100388" y="3644900"/>
          <p14:tracePt t="40861" x="3068638" y="3644900"/>
          <p14:tracePt t="40868" x="3021013" y="3644900"/>
          <p14:tracePt t="40876" x="2981325" y="3644900"/>
          <p14:tracePt t="40884" x="2933700" y="3644900"/>
          <p14:tracePt t="40892" x="2894013" y="3644900"/>
          <p14:tracePt t="40900" x="2846388" y="3644900"/>
          <p14:tracePt t="40908" x="2798763" y="3644900"/>
          <p14:tracePt t="40916" x="2751138" y="3644900"/>
          <p14:tracePt t="40924" x="2709863" y="3644900"/>
          <p14:tracePt t="40932" x="2662238" y="3644900"/>
          <p14:tracePt t="40947" x="2622550" y="3644900"/>
          <p14:tracePt t="40949" x="2614613" y="3644900"/>
          <p14:tracePt t="40956" x="2598738" y="3644900"/>
          <p14:tracePt t="40964" x="2590800" y="3644900"/>
          <p14:tracePt t="40972" x="2574925" y="3644900"/>
          <p14:tracePt t="40980" x="2566988" y="3644900"/>
          <p14:tracePt t="40988" x="2559050" y="3644900"/>
          <p14:tracePt t="40996" x="2543175" y="3644900"/>
          <p14:tracePt t="41004" x="2527300" y="3644900"/>
          <p14:tracePt t="41013" x="2503488" y="3644900"/>
          <p14:tracePt t="41029" x="2487613" y="3644900"/>
          <p14:tracePt t="41037" x="2479675" y="3644900"/>
          <p14:tracePt t="41045" x="2447925" y="3644900"/>
          <p14:tracePt t="41052" x="2432050" y="3644900"/>
          <p14:tracePt t="41061" x="2416175" y="3644900"/>
          <p14:tracePt t="41076" x="2400300" y="3644900"/>
          <p14:tracePt t="41085" x="2392363" y="3644900"/>
          <p14:tracePt t="41196" x="2400300" y="3644900"/>
          <p14:tracePt t="41204" x="2408238" y="3644900"/>
          <p14:tracePt t="41212" x="2424113" y="3644900"/>
          <p14:tracePt t="41219" x="2447925" y="3636963"/>
          <p14:tracePt t="41228" x="2487613" y="3629025"/>
          <p14:tracePt t="41236" x="2551113" y="3621088"/>
          <p14:tracePt t="41245" x="2614613" y="3613150"/>
          <p14:tracePt t="41252" x="2709863" y="3605213"/>
          <p14:tracePt t="41260" x="2806700" y="3605213"/>
          <p14:tracePt t="41267" x="2901950" y="3605213"/>
          <p14:tracePt t="41277" x="2989263" y="3605213"/>
          <p14:tracePt t="41284" x="3084513" y="3605213"/>
          <p14:tracePt t="41292" x="3165475" y="3605213"/>
          <p14:tracePt t="41300" x="3236913" y="3605213"/>
          <p14:tracePt t="41310" x="3284538" y="3605213"/>
          <p14:tracePt t="41315" x="3316288" y="3605213"/>
          <p14:tracePt t="41323" x="3324225" y="3605213"/>
          <p14:tracePt t="45340" x="3316288" y="3605213"/>
          <p14:tracePt t="45356" x="3332163" y="3595688"/>
          <p14:tracePt t="45364" x="3379788" y="3595688"/>
          <p14:tracePt t="45372" x="3403600" y="3587750"/>
          <p14:tracePt t="45380" x="3435350" y="3587750"/>
          <p14:tracePt t="45388" x="3508375" y="3571875"/>
          <p14:tracePt t="45395" x="3603625" y="3563938"/>
          <p14:tracePt t="45403" x="3722688" y="3548063"/>
          <p14:tracePt t="45412" x="3867150" y="3540125"/>
          <p14:tracePt t="45420" x="4017963" y="3540125"/>
          <p14:tracePt t="45428" x="4144963" y="3540125"/>
          <p14:tracePt t="45436" x="4265613" y="3540125"/>
          <p14:tracePt t="45443" x="4368800" y="3540125"/>
          <p14:tracePt t="45452" x="4440238" y="3540125"/>
          <p14:tracePt t="45460" x="4495800" y="3540125"/>
          <p14:tracePt t="45467" x="4543425" y="3540125"/>
          <p14:tracePt t="45476" x="4551363" y="3540125"/>
          <p14:tracePt t="45789" x="4567238" y="3540125"/>
          <p14:tracePt t="45796" x="4576763" y="3540125"/>
          <p14:tracePt t="45804" x="4592638" y="3540125"/>
          <p14:tracePt t="45812" x="4616450" y="3540125"/>
          <p14:tracePt t="45821" x="4624388" y="3540125"/>
          <p14:tracePt t="45828" x="4640263" y="3540125"/>
          <p14:tracePt t="45868" x="4648200" y="3540125"/>
          <p14:tracePt t="45876" x="4656138" y="3540125"/>
          <p14:tracePt t="46060" x="4672013" y="3540125"/>
          <p14:tracePt t="46076" x="4679950" y="3540125"/>
          <p14:tracePt t="46084" x="4687888" y="3540125"/>
          <p14:tracePt t="46092" x="4727575" y="3540125"/>
          <p14:tracePt t="46099" x="4735513" y="3540125"/>
          <p14:tracePt t="46107" x="4751388" y="3540125"/>
          <p14:tracePt t="46252" x="4759325" y="3540125"/>
          <p14:tracePt t="46292" x="4751388" y="3540125"/>
          <p14:tracePt t="46300" x="4719638" y="3556000"/>
          <p14:tracePt t="46308" x="4719638" y="3563938"/>
          <p14:tracePt t="46316" x="4711700" y="3563938"/>
          <p14:tracePt t="46325" x="4687888" y="3571875"/>
          <p14:tracePt t="46332" x="4664075" y="3571875"/>
          <p14:tracePt t="46343" x="4632325" y="3571875"/>
          <p14:tracePt t="46348" x="4600575" y="3579813"/>
          <p14:tracePt t="46356" x="4576763" y="3579813"/>
          <p14:tracePt t="46364" x="4551363" y="3579813"/>
          <p14:tracePt t="46374" x="4527550" y="3579813"/>
          <p14:tracePt t="46380" x="4495800" y="3579813"/>
          <p14:tracePt t="46388" x="4471988" y="3579813"/>
          <p14:tracePt t="46396" x="4448175" y="3587750"/>
          <p14:tracePt t="46406" x="4432300" y="3587750"/>
          <p14:tracePt t="46412" x="4416425" y="3587750"/>
          <p14:tracePt t="46420" x="4392613" y="3587750"/>
          <p14:tracePt t="46428" x="4368800" y="3587750"/>
          <p14:tracePt t="46436" x="4360863" y="3587750"/>
          <p14:tracePt t="46444" x="4329113" y="3587750"/>
          <p14:tracePt t="46452" x="4321175" y="3595688"/>
          <p14:tracePt t="46461" x="4289425" y="3595688"/>
          <p14:tracePt t="46468" x="4265613" y="3595688"/>
          <p14:tracePt t="46477" x="4241800" y="3595688"/>
          <p14:tracePt t="46484" x="4225925" y="3605213"/>
          <p14:tracePt t="46493" x="4200525" y="3605213"/>
          <p14:tracePt t="46500" x="4192588" y="3605213"/>
          <p14:tracePt t="46740" x="4200525" y="3605213"/>
          <p14:tracePt t="46748" x="4217988" y="3605213"/>
          <p14:tracePt t="46756" x="4225925" y="3605213"/>
          <p14:tracePt t="46764" x="4249738" y="3605213"/>
          <p14:tracePt t="46772" x="4265613" y="3605213"/>
          <p14:tracePt t="46780" x="4281488" y="3605213"/>
          <p14:tracePt t="46788" x="4305300" y="3605213"/>
          <p14:tracePt t="46797" x="4321175" y="3605213"/>
          <p14:tracePt t="46804" x="4344988" y="3605213"/>
          <p14:tracePt t="46820" x="4352925" y="3605213"/>
          <p14:tracePt t="46830" x="4360863" y="3605213"/>
          <p14:tracePt t="46836" x="4368800" y="3605213"/>
          <p14:tracePt t="46844" x="4384675" y="3605213"/>
          <p14:tracePt t="46852" x="4408488" y="3613150"/>
          <p14:tracePt t="46861" x="4432300" y="3613150"/>
          <p14:tracePt t="46868" x="4464050" y="3613150"/>
          <p14:tracePt t="46877" x="4479925" y="3613150"/>
          <p14:tracePt t="46884" x="4511675" y="3629025"/>
          <p14:tracePt t="46893" x="4551363" y="3629025"/>
          <p14:tracePt t="46900" x="4600575" y="3629025"/>
          <p14:tracePt t="46909" x="4624388" y="3629025"/>
          <p14:tracePt t="46916" x="4656138" y="3629025"/>
          <p14:tracePt t="46927" x="4672013" y="3629025"/>
          <p14:tracePt t="46932" x="4679950" y="3629025"/>
          <p14:tracePt t="47228" x="4656138" y="3629025"/>
          <p14:tracePt t="47236" x="4648200" y="3629025"/>
          <p14:tracePt t="47244" x="4624388" y="3629025"/>
          <p14:tracePt t="47252" x="4592638" y="3629025"/>
          <p14:tracePt t="47260" x="4576763" y="3629025"/>
          <p14:tracePt t="47268" x="4551363" y="3629025"/>
          <p14:tracePt t="47277" x="4519613" y="3629025"/>
          <p14:tracePt t="47284" x="4487863" y="3629025"/>
          <p14:tracePt t="47292" x="4448175" y="3629025"/>
          <p14:tracePt t="47300" x="4416425" y="3629025"/>
          <p14:tracePt t="47309" x="4392613" y="3629025"/>
          <p14:tracePt t="47316" x="4368800" y="3629025"/>
          <p14:tracePt t="47325" x="4352925" y="3629025"/>
          <p14:tracePt t="47332" x="4344988" y="3629025"/>
          <p14:tracePt t="47340" x="4337050" y="3629025"/>
          <p14:tracePt t="47348" x="4329113" y="3629025"/>
          <p14:tracePt t="47452" x="4321175" y="3629025"/>
          <p14:tracePt t="47460" x="4313238" y="3629025"/>
          <p14:tracePt t="50312" x="4321175" y="3629025"/>
          <p14:tracePt t="50320" x="4344988" y="3629025"/>
          <p14:tracePt t="50328" x="4376738" y="3629025"/>
          <p14:tracePt t="50336" x="4408488" y="3629025"/>
          <p14:tracePt t="50344" x="4432300" y="3629025"/>
          <p14:tracePt t="50352" x="4471988" y="3629025"/>
          <p14:tracePt t="50360" x="4487863" y="3629025"/>
          <p14:tracePt t="50368" x="4511675" y="3629025"/>
          <p14:tracePt t="50376" x="4559300" y="3629025"/>
          <p14:tracePt t="50384" x="4632325" y="3629025"/>
          <p14:tracePt t="50392" x="4727575" y="3629025"/>
          <p14:tracePt t="50400" x="4822825" y="3629025"/>
          <p14:tracePt t="50408" x="4902200" y="3629025"/>
          <p14:tracePt t="50416" x="4999038" y="3629025"/>
          <p14:tracePt t="50425" x="5094288" y="3629025"/>
          <p14:tracePt t="50431" x="5181600" y="3629025"/>
          <p14:tracePt t="50440" x="5268913" y="3629025"/>
          <p14:tracePt t="50448" x="5334000" y="3629025"/>
          <p14:tracePt t="50456" x="5397500" y="3629025"/>
          <p14:tracePt t="50464" x="5437188" y="3629025"/>
          <p14:tracePt t="50472" x="5468938" y="3629025"/>
          <p14:tracePt t="50480" x="5476875" y="3629025"/>
          <p14:tracePt t="50488" x="5492750" y="3629025"/>
          <p14:tracePt t="50504" x="5508625" y="3629025"/>
          <p14:tracePt t="50512" x="5524500" y="3629025"/>
          <p14:tracePt t="50529" x="5532438" y="3629025"/>
          <p14:tracePt t="50536" x="5540375" y="3629025"/>
          <p14:tracePt t="50544" x="5556250" y="3629025"/>
          <p14:tracePt t="50561" x="5572125" y="3629025"/>
          <p14:tracePt t="50568" x="5580063" y="3629025"/>
          <p14:tracePt t="50576" x="5595938" y="3629025"/>
          <p14:tracePt t="50584" x="5603875" y="3629025"/>
          <p14:tracePt t="50594" x="5619750" y="3629025"/>
          <p14:tracePt t="50600" x="5627688" y="3629025"/>
          <p14:tracePt t="50625" x="5635625" y="3629025"/>
          <p14:tracePt t="50632" x="5643563" y="3629025"/>
          <p14:tracePt t="50676" x="5651500" y="3629025"/>
          <p14:tracePt t="50684" x="5659438" y="3629025"/>
          <p14:tracePt t="50692" x="5667375" y="3629025"/>
          <p14:tracePt t="50725" x="5692775" y="3629025"/>
          <p14:tracePt t="50756" x="5708650" y="3629025"/>
          <p14:tracePt t="50790" x="5716588" y="3629025"/>
          <p14:tracePt t="50796" x="5724525" y="3629025"/>
          <p14:tracePt t="50972" x="5740400" y="3629025"/>
          <p14:tracePt t="50981" x="5764213" y="3629025"/>
          <p14:tracePt t="50988" x="5788025" y="3629025"/>
          <p14:tracePt t="50996" x="5811838" y="3629025"/>
          <p14:tracePt t="51004" x="5835650" y="3629025"/>
          <p14:tracePt t="51012" x="5859463" y="3629025"/>
          <p14:tracePt t="51020" x="5883275" y="3629025"/>
          <p14:tracePt t="51028" x="5907088" y="3629025"/>
          <p14:tracePt t="51036" x="5930900" y="3629025"/>
          <p14:tracePt t="51044" x="5962650" y="3629025"/>
          <p14:tracePt t="51052" x="5986463" y="3629025"/>
          <p14:tracePt t="51060" x="6010275" y="3629025"/>
          <p14:tracePt t="51068" x="6034088" y="3629025"/>
          <p14:tracePt t="51076" x="6043613" y="3629025"/>
          <p14:tracePt t="51092" x="6067425" y="3629025"/>
          <p14:tracePt t="51100" x="6075363" y="3629025"/>
          <p14:tracePt t="51109" x="6083300" y="3636963"/>
          <p14:tracePt t="51164" x="6091238" y="3636963"/>
          <p14:tracePt t="51173" x="6099175" y="3636963"/>
          <p14:tracePt t="51180" x="6107113" y="3636963"/>
          <p14:tracePt t="51188" x="6122988" y="3636963"/>
          <p14:tracePt t="51204" x="6130925" y="3636963"/>
          <p14:tracePt t="51268" x="6138863" y="3636963"/>
          <p14:tracePt t="51276" x="6146800" y="3636963"/>
          <p14:tracePt t="51300" x="6162675" y="3636963"/>
          <p14:tracePt t="51309" x="6170613" y="3636963"/>
          <p14:tracePt t="51316" x="6178550" y="3636963"/>
          <p14:tracePt t="51324" x="6186488" y="3636963"/>
          <p14:tracePt t="51332" x="6194425" y="3636963"/>
          <p14:tracePt t="51348" x="6210300" y="3636963"/>
          <p14:tracePt t="51357" x="6218238" y="3636963"/>
          <p14:tracePt t="51374" x="6234113" y="3636963"/>
          <p14:tracePt t="51380" x="6257925" y="3636963"/>
          <p14:tracePt t="51396" x="6273800" y="3636963"/>
          <p14:tracePt t="51406" x="6281738" y="3636963"/>
          <p14:tracePt t="51412" x="6297613" y="3636963"/>
          <p14:tracePt t="51420" x="6313488" y="3636963"/>
          <p14:tracePt t="51428" x="6345238" y="3636963"/>
          <p14:tracePt t="51438" x="6369050" y="3636963"/>
          <p14:tracePt t="51444" x="6392863" y="3636963"/>
          <p14:tracePt t="51452" x="6410325" y="3636963"/>
          <p14:tracePt t="51460" x="6450013" y="3636963"/>
          <p14:tracePt t="51470" x="6473825" y="3636963"/>
          <p14:tracePt t="51476" x="6497638" y="3636963"/>
          <p14:tracePt t="51484" x="6521450" y="3636963"/>
          <p14:tracePt t="51492" x="6529388" y="3636963"/>
          <p14:tracePt t="51500" x="6537325" y="3636963"/>
          <p14:tracePt t="51509" x="6553200" y="3636963"/>
          <p14:tracePt t="51700" x="6537325" y="3660775"/>
          <p14:tracePt t="51708" x="6529388" y="3660775"/>
          <p14:tracePt t="51716" x="6513513" y="3668713"/>
          <p14:tracePt t="51724" x="6481763" y="3684588"/>
          <p14:tracePt t="51732" x="6442075" y="3692525"/>
          <p14:tracePt t="51741" x="6410325" y="3700463"/>
          <p14:tracePt t="51748" x="6392863" y="3708400"/>
          <p14:tracePt t="51757" x="6369050" y="3716338"/>
          <p14:tracePt t="51764" x="6345238" y="3716338"/>
          <p14:tracePt t="51773" x="6313488" y="3716338"/>
          <p14:tracePt t="51780" x="6265863" y="3716338"/>
          <p14:tracePt t="51788" x="6234113" y="3716338"/>
          <p14:tracePt t="51797" x="6202363" y="3716338"/>
          <p14:tracePt t="51804" x="6170613" y="3716338"/>
          <p14:tracePt t="51812" x="6138863" y="3716338"/>
          <p14:tracePt t="51820" x="6099175" y="3716338"/>
          <p14:tracePt t="51828" x="6067425" y="3716338"/>
          <p14:tracePt t="51837" x="6034088" y="3716338"/>
          <p14:tracePt t="51844" x="6002338" y="3716338"/>
          <p14:tracePt t="51852" x="5962650" y="3716338"/>
          <p14:tracePt t="51861" x="5915025" y="3716338"/>
          <p14:tracePt t="51868" x="5875338" y="3724275"/>
          <p14:tracePt t="51876" x="5827713" y="3724275"/>
          <p14:tracePt t="51884" x="5772150" y="3724275"/>
          <p14:tracePt t="51893" x="5724525" y="3732213"/>
          <p14:tracePt t="51900" x="5676900" y="3732213"/>
          <p14:tracePt t="51909" x="5635625" y="3740150"/>
          <p14:tracePt t="51916" x="5595938" y="3740150"/>
          <p14:tracePt t="51925" x="5572125" y="3740150"/>
          <p14:tracePt t="51942" x="5516563" y="3748088"/>
          <p14:tracePt t="51948" x="5508625" y="3748088"/>
          <p14:tracePt t="51958" x="5484813" y="3748088"/>
          <p14:tracePt t="51964" x="5461000" y="3748088"/>
          <p14:tracePt t="51973" x="5453063" y="3748088"/>
          <p14:tracePt t="51980" x="5445125" y="3748088"/>
          <p14:tracePt t="51996" x="5429250" y="3748088"/>
          <p14:tracePt t="52022" x="5421313" y="3748088"/>
          <p14:tracePt t="52036" x="5405438" y="3748088"/>
          <p14:tracePt t="52054" x="5397500" y="3748088"/>
          <p14:tracePt t="52164" x="5389563" y="3748088"/>
          <p14:tracePt t="52172" x="5381625" y="3748088"/>
          <p14:tracePt t="52212" x="5381625" y="3740150"/>
          <p14:tracePt t="52228" x="5373688" y="3724275"/>
          <p14:tracePt t="52236" x="5365750" y="3724275"/>
          <p14:tracePt t="52244" x="5357813" y="3708400"/>
          <p14:tracePt t="52252" x="5334000" y="3700463"/>
          <p14:tracePt t="52260" x="5300663" y="3684588"/>
          <p14:tracePt t="52268" x="5284788" y="3684588"/>
          <p14:tracePt t="52277" x="5260975" y="3668713"/>
          <p14:tracePt t="52284" x="5221288" y="3652838"/>
          <p14:tracePt t="52293" x="5197475" y="3644900"/>
          <p14:tracePt t="52300" x="5173663" y="3644900"/>
          <p14:tracePt t="52309" x="5141913" y="3636963"/>
          <p14:tracePt t="52316" x="5110163" y="3629025"/>
          <p14:tracePt t="52325" x="5070475" y="3621088"/>
          <p14:tracePt t="52332" x="5046663" y="3613150"/>
          <p14:tracePt t="52349" x="5030788" y="3613150"/>
          <p14:tracePt t="52357" x="5022850" y="3613150"/>
          <p14:tracePt t="52420" x="5006975" y="3613150"/>
          <p14:tracePt t="52436" x="4983163" y="3613150"/>
          <p14:tracePt t="52445" x="4975225" y="3613150"/>
          <p14:tracePt t="52452" x="4951413" y="3613150"/>
          <p14:tracePt t="52460" x="4926013" y="3613150"/>
          <p14:tracePt t="52468" x="4910138" y="3613150"/>
          <p14:tracePt t="52478" x="4878388" y="3613150"/>
          <p14:tracePt t="52484" x="4854575" y="3613150"/>
          <p14:tracePt t="52492" x="4830763" y="3613150"/>
          <p14:tracePt t="52500" x="4814888" y="3613150"/>
          <p14:tracePt t="52510" x="4783138" y="3613150"/>
          <p14:tracePt t="52516" x="4775200" y="3613150"/>
          <p14:tracePt t="52525" x="4759325" y="3613150"/>
          <p14:tracePt t="52532" x="4751388" y="3613150"/>
          <p14:tracePt t="52541" x="4743450" y="3613150"/>
          <p14:tracePt t="52548" x="4719638" y="3613150"/>
          <p14:tracePt t="52557" x="4711700" y="3613150"/>
          <p14:tracePt t="52564" x="4695825" y="3613150"/>
          <p14:tracePt t="52574" x="4687888" y="3613150"/>
          <p14:tracePt t="52580" x="4679950" y="3613150"/>
          <p14:tracePt t="52588" x="4664075" y="3613150"/>
          <p14:tracePt t="52612" x="4656138" y="3613150"/>
          <p14:tracePt t="52780" x="4640263" y="3613150"/>
          <p14:tracePt t="52789" x="4624388" y="3613150"/>
          <p14:tracePt t="52796" x="4608513" y="3613150"/>
          <p14:tracePt t="52804" x="4576763" y="3613150"/>
          <p14:tracePt t="52812" x="4559300" y="3613150"/>
          <p14:tracePt t="52820" x="4543425" y="3613150"/>
          <p14:tracePt t="52828" x="4527550" y="3613150"/>
          <p14:tracePt t="52836" x="4503738" y="3613150"/>
          <p14:tracePt t="52844" x="4479925" y="3613150"/>
          <p14:tracePt t="52852" x="4448175" y="3613150"/>
          <p14:tracePt t="52860" x="4424363" y="3613150"/>
          <p14:tracePt t="52868" x="4400550" y="3613150"/>
          <p14:tracePt t="52876" x="4376738" y="3613150"/>
          <p14:tracePt t="52884" x="4344988" y="3613150"/>
          <p14:tracePt t="52892" x="4313238" y="3613150"/>
          <p14:tracePt t="52900" x="4265613" y="3613150"/>
          <p14:tracePt t="52908" x="4225925" y="3613150"/>
          <p14:tracePt t="52916" x="4176713" y="3613150"/>
          <p14:tracePt t="52924" x="4137025" y="3613150"/>
          <p14:tracePt t="52933" x="4089400" y="3613150"/>
          <p14:tracePt t="52941" x="4057650" y="3613150"/>
          <p14:tracePt t="52948" x="4025900" y="3613150"/>
          <p14:tracePt t="52957" x="4002088" y="3613150"/>
          <p14:tracePt t="52980" x="3978275" y="3613150"/>
          <p14:tracePt t="52989" x="3954463" y="3613150"/>
          <p14:tracePt t="52997" x="3930650" y="3613150"/>
          <p14:tracePt t="53004" x="3898900" y="3613150"/>
          <p14:tracePt t="53012" x="3867150" y="3613150"/>
          <p14:tracePt t="53020" x="3843338" y="3613150"/>
          <p14:tracePt t="53030" x="3810000" y="3613150"/>
          <p14:tracePt t="53036" x="3778250" y="3613150"/>
          <p14:tracePt t="53044" x="3746500" y="3613150"/>
          <p14:tracePt t="53052" x="3714750" y="3613150"/>
          <p14:tracePt t="53061" x="3683000" y="3613150"/>
          <p14:tracePt t="53068" x="3651250" y="3613150"/>
          <p14:tracePt t="53076" x="3627438" y="3613150"/>
          <p14:tracePt t="53084" x="3603625" y="3613150"/>
          <p14:tracePt t="53095" x="3579813" y="3613150"/>
          <p14:tracePt t="53100" x="3571875" y="3613150"/>
          <p14:tracePt t="53108" x="3548063" y="3613150"/>
          <p14:tracePt t="53127" x="3532188" y="3613150"/>
          <p14:tracePt t="53132" x="3500438" y="3613150"/>
          <p14:tracePt t="53141" x="3484563" y="3621088"/>
          <p14:tracePt t="53148" x="3459163" y="3621088"/>
          <p14:tracePt t="53159" x="3435350" y="3629025"/>
          <p14:tracePt t="53164" x="3419475" y="3629025"/>
          <p14:tracePt t="53173" x="3403600" y="3636963"/>
          <p14:tracePt t="53180" x="3379788" y="3644900"/>
          <p14:tracePt t="53190" x="3355975" y="3644900"/>
          <p14:tracePt t="53197" x="3324225" y="3652838"/>
          <p14:tracePt t="53204" x="3292475" y="3660775"/>
          <p14:tracePt t="53213" x="3268663" y="3668713"/>
          <p14:tracePt t="53220" x="3236913" y="3676650"/>
          <p14:tracePt t="53229" x="3205163" y="3684588"/>
          <p14:tracePt t="53236" x="3157538" y="3684588"/>
          <p14:tracePt t="53245" x="3109913" y="3700463"/>
          <p14:tracePt t="53252" x="3076575" y="3716338"/>
          <p14:tracePt t="53262" x="3036888" y="3724275"/>
          <p14:tracePt t="53268" x="3005138" y="3732213"/>
          <p14:tracePt t="53277" x="2981325" y="3740150"/>
          <p14:tracePt t="53284" x="2973388" y="3740150"/>
          <p14:tracePt t="53292" x="2957513" y="3748088"/>
          <p14:tracePt t="53300" x="2949575" y="3756025"/>
          <p14:tracePt t="53308" x="2941638" y="3763963"/>
          <p14:tracePt t="53316" x="2933700" y="3763963"/>
          <p14:tracePt t="53325" x="2933700" y="3771900"/>
          <p14:tracePt t="53333" x="2925763" y="3771900"/>
          <p14:tracePt t="53341" x="2909888" y="3771900"/>
          <p14:tracePt t="53348" x="2901950" y="3771900"/>
          <p14:tracePt t="53357" x="2894013" y="3779838"/>
          <p14:tracePt t="53396" x="2878138" y="3787775"/>
          <p14:tracePt t="53412" x="2870200" y="3795713"/>
          <p14:tracePt t="53428" x="2870200" y="3811588"/>
          <p14:tracePt t="53444" x="2862263" y="3819525"/>
          <p14:tracePt t="53451" x="2854325" y="3819525"/>
          <p14:tracePt t="53460" x="2854325" y="3827463"/>
          <p14:tracePt t="53476" x="2846388" y="3843338"/>
          <p14:tracePt t="53491" x="2846388" y="3867150"/>
          <p14:tracePt t="53509" x="2846388" y="3883025"/>
          <p14:tracePt t="53524" x="2838450" y="3890963"/>
          <p14:tracePt t="53540" x="2838450" y="3898900"/>
          <p14:tracePt t="53548" x="2838450" y="3906838"/>
          <p14:tracePt t="53556" x="2838450" y="3922713"/>
          <p14:tracePt t="53572" x="2830513" y="3930650"/>
          <p14:tracePt t="53580" x="2822575" y="3930650"/>
          <p14:tracePt t="53596" x="2814638" y="3938588"/>
          <p14:tracePt t="53614" x="2806700" y="3948113"/>
          <p14:tracePt t="53620" x="2806700" y="3956050"/>
          <p14:tracePt t="53628" x="2806700" y="3971925"/>
          <p14:tracePt t="53636" x="2790825" y="3979863"/>
          <p14:tracePt t="53647" x="2790825" y="3987800"/>
          <p14:tracePt t="53657" x="2782888" y="3995738"/>
          <p14:tracePt t="53673" x="2782888" y="4011613"/>
          <p14:tracePt t="53689" x="2774950" y="4019550"/>
          <p14:tracePt t="55256" x="2767013" y="4019550"/>
          <p14:tracePt t="55344" x="2782888" y="4011613"/>
          <p14:tracePt t="55464" x="2790825" y="4011613"/>
          <p14:tracePt t="55472" x="2798763" y="4011613"/>
          <p14:tracePt t="55690" x="2814638" y="4011613"/>
          <p14:tracePt t="56440" x="2830513" y="4011613"/>
          <p14:tracePt t="56448" x="2822575" y="4019550"/>
          <p14:tracePt t="56456" x="2822575" y="4027488"/>
          <p14:tracePt t="56464" x="2798763" y="4027488"/>
          <p14:tracePt t="56472" x="2774950" y="4035425"/>
          <p14:tracePt t="56480" x="2741613" y="4035425"/>
          <p14:tracePt t="56489" x="2709863" y="4043363"/>
          <p14:tracePt t="56496" x="2693988" y="4043363"/>
          <p14:tracePt t="56504" x="2678113" y="4043363"/>
          <p14:tracePt t="56512" x="2654300" y="4051300"/>
          <p14:tracePt t="56520" x="2614613" y="4059238"/>
          <p14:tracePt t="56530" x="2574925" y="4067175"/>
          <p14:tracePt t="56536" x="2527300" y="4075113"/>
          <p14:tracePt t="56544" x="2471738" y="4083050"/>
          <p14:tracePt t="56552" x="2416175" y="4090988"/>
          <p14:tracePt t="56560" x="2359025" y="4098925"/>
          <p14:tracePt t="56567" x="2295525" y="4106863"/>
          <p14:tracePt t="56576" x="2239963" y="4114800"/>
          <p14:tracePt t="56584" x="2184400" y="4122738"/>
          <p14:tracePt t="56592" x="2136775" y="4130675"/>
          <p14:tracePt t="56599" x="2089150" y="4130675"/>
          <p14:tracePt t="56608" x="2049463" y="4138613"/>
          <p14:tracePt t="56616" x="2000250" y="4146550"/>
          <p14:tracePt t="56624" x="1968500" y="4154488"/>
          <p14:tracePt t="56632" x="1928813" y="4154488"/>
          <p14:tracePt t="56640" x="1897063" y="4162425"/>
          <p14:tracePt t="56648" x="1889125" y="4162425"/>
          <p14:tracePt t="56656" x="1857375" y="4186238"/>
          <p14:tracePt t="56668" x="1841500" y="4186238"/>
          <p14:tracePt t="56676" x="1825625" y="4186238"/>
          <p14:tracePt t="56684" x="1817688" y="4186238"/>
          <p14:tracePt t="56691" x="1793875" y="4194175"/>
          <p14:tracePt t="56699" x="1770063" y="4202113"/>
          <p14:tracePt t="56708" x="1754188" y="4202113"/>
          <p14:tracePt t="56716" x="1730375" y="4217988"/>
          <p14:tracePt t="56724" x="1714500" y="4217988"/>
          <p14:tracePt t="56731" x="1698625" y="4217988"/>
          <p14:tracePt t="56739" x="1682750" y="4217988"/>
          <p14:tracePt t="56748" x="1641475" y="4241800"/>
          <p14:tracePt t="56756" x="1633538" y="4241800"/>
          <p14:tracePt t="56764" x="1617663" y="4249738"/>
          <p14:tracePt t="56772" x="1601788" y="4249738"/>
          <p14:tracePt t="56780" x="1577975" y="4257675"/>
          <p14:tracePt t="56788" x="1554163" y="4265613"/>
          <p14:tracePt t="56795" x="1538288" y="4265613"/>
          <p14:tracePt t="56804" x="1514475" y="4273550"/>
          <p14:tracePt t="57036" x="1490663" y="4291013"/>
          <p14:tracePt t="57044" x="1490663" y="4298950"/>
          <p14:tracePt t="57780" x="1498600" y="4298950"/>
          <p14:tracePt t="57804" x="1506538" y="4298950"/>
          <p14:tracePt t="57812" x="1530350" y="4298950"/>
          <p14:tracePt t="57821" x="1538288" y="4298950"/>
          <p14:tracePt t="57828" x="1554163" y="4306888"/>
          <p14:tracePt t="57836" x="1593850" y="4306888"/>
          <p14:tracePt t="57844" x="1633538" y="4306888"/>
          <p14:tracePt t="57852" x="1641475" y="4306888"/>
          <p14:tracePt t="57860" x="1674813" y="4306888"/>
          <p14:tracePt t="57868" x="1706563" y="4314825"/>
          <p14:tracePt t="57876" x="1738313" y="4314825"/>
          <p14:tracePt t="57884" x="1778000" y="4322763"/>
          <p14:tracePt t="57892" x="1793875" y="4322763"/>
          <p14:tracePt t="57900" x="1801813" y="4322763"/>
          <p14:tracePt t="57908" x="1825625" y="4322763"/>
          <p14:tracePt t="57996" x="1833563" y="4322763"/>
          <p14:tracePt t="58012" x="1857375" y="4322763"/>
          <p14:tracePt t="58020" x="1865313" y="4322763"/>
          <p14:tracePt t="58029" x="1873250" y="4322763"/>
          <p14:tracePt t="58037" x="1881188" y="4330700"/>
          <p14:tracePt t="58109" x="1889125" y="4330700"/>
          <p14:tracePt t="58204" x="1897063" y="4330700"/>
          <p14:tracePt t="58212" x="1905000" y="4330700"/>
          <p14:tracePt t="58260" x="1920875" y="4330700"/>
          <p14:tracePt t="58268" x="1928813" y="4330700"/>
          <p14:tracePt t="58284" x="1944688" y="4338638"/>
          <p14:tracePt t="58293" x="1960563" y="4338638"/>
          <p14:tracePt t="58308" x="1976438" y="4338638"/>
          <p14:tracePt t="58316" x="1992313" y="4346575"/>
          <p14:tracePt t="58324" x="2008188" y="4346575"/>
          <p14:tracePt t="58333" x="2017713" y="4346575"/>
          <p14:tracePt t="58341" x="2049463" y="4346575"/>
          <p14:tracePt t="58348" x="2089150" y="4362450"/>
          <p14:tracePt t="58357" x="2112963" y="4362450"/>
          <p14:tracePt t="58364" x="2152650" y="4362450"/>
          <p14:tracePt t="58373" x="2176463" y="4370388"/>
          <p14:tracePt t="58380" x="2192338" y="4370388"/>
          <p14:tracePt t="58389" x="2216150" y="4378325"/>
          <p14:tracePt t="58396" x="2239963" y="4378325"/>
          <p14:tracePt t="58405" x="2271713" y="4378325"/>
          <p14:tracePt t="58412" x="2279650" y="4386263"/>
          <p14:tracePt t="58420" x="2303463" y="4386263"/>
          <p14:tracePt t="58428" x="2327275" y="4386263"/>
          <p14:tracePt t="58436" x="2366963" y="4386263"/>
          <p14:tracePt t="58444" x="2408238" y="4394200"/>
          <p14:tracePt t="58451" x="2424113" y="4394200"/>
          <p14:tracePt t="58460" x="2463800" y="4394200"/>
          <p14:tracePt t="58468" x="2519363" y="4402138"/>
          <p14:tracePt t="58476" x="2582863" y="4410075"/>
          <p14:tracePt t="58484" x="2646363" y="4425950"/>
          <p14:tracePt t="58492" x="2709863" y="4433888"/>
          <p14:tracePt t="58500" x="2782888" y="4441825"/>
          <p14:tracePt t="58509" x="2846388" y="4449763"/>
          <p14:tracePt t="58515" x="2901950" y="4457700"/>
          <p14:tracePt t="58524" x="2941638" y="4473575"/>
          <p14:tracePt t="58532" x="2981325" y="4481513"/>
          <p14:tracePt t="58541" x="2989263" y="4489450"/>
          <p14:tracePt t="58547" x="3005138" y="4489450"/>
          <p14:tracePt t="58556" x="3021013" y="4489450"/>
          <p14:tracePt t="58572" x="3028950" y="4489450"/>
          <p14:tracePt t="58580" x="3036888" y="4489450"/>
          <p14:tracePt t="58596" x="3052763" y="4489450"/>
          <p14:tracePt t="58604" x="3060700" y="4489450"/>
          <p14:tracePt t="58611" x="3068638" y="4489450"/>
          <p14:tracePt t="58621" x="3076575" y="4489450"/>
          <p14:tracePt t="58628" x="3092450" y="4489450"/>
          <p14:tracePt t="58636" x="3100388" y="4489450"/>
          <p14:tracePt t="58643" x="3109913" y="4489450"/>
          <p14:tracePt t="58651" x="3125788" y="4489450"/>
          <p14:tracePt t="58668" x="3133725" y="4489450"/>
          <p14:tracePt t="58692" x="3141663" y="4489450"/>
          <p14:tracePt t="58700" x="3157538" y="4489450"/>
          <p14:tracePt t="58716" x="3165475" y="4489450"/>
          <p14:tracePt t="58724" x="3173413" y="4489450"/>
          <p14:tracePt t="58908" x="3181350" y="4489450"/>
          <p14:tracePt t="58916" x="3181350" y="4481513"/>
          <p14:tracePt t="58924" x="3189288" y="4481513"/>
          <p14:tracePt t="58932" x="3189288" y="4473575"/>
          <p14:tracePt t="58941" x="3197225" y="4465638"/>
          <p14:tracePt t="58948" x="3197225" y="4457700"/>
          <p14:tracePt t="58957" x="3197225" y="4441825"/>
          <p14:tracePt t="58973" x="3197225" y="4425950"/>
          <p14:tracePt t="58980" x="3205163" y="4425950"/>
          <p14:tracePt t="59004" x="3213100" y="4418013"/>
          <p14:tracePt t="59020" x="3213100" y="4410075"/>
          <p14:tracePt t="59028" x="3221038" y="4402138"/>
          <p14:tracePt t="59052" x="3221038" y="4394200"/>
          <p14:tracePt t="59060" x="3221038" y="4386263"/>
          <p14:tracePt t="59084" x="3236913" y="4378325"/>
          <p14:tracePt t="59101" x="3244850" y="4378325"/>
          <p14:tracePt t="59108" x="3252788" y="4370388"/>
          <p14:tracePt t="59148" x="3260725" y="4354513"/>
          <p14:tracePt t="59165" x="3268663" y="4346575"/>
          <p14:tracePt t="59172" x="3276600" y="4338638"/>
          <p14:tracePt t="59180" x="3284538" y="4330700"/>
          <p14:tracePt t="59188" x="3292475" y="4330700"/>
          <p14:tracePt t="59228" x="3308350" y="4322763"/>
          <p14:tracePt t="59236" x="3308350" y="4314825"/>
          <p14:tracePt t="59244" x="3316288" y="4306888"/>
          <p14:tracePt t="59268" x="3332163" y="4306888"/>
          <p14:tracePt t="59276" x="3355975" y="4298950"/>
          <p14:tracePt t="59284" x="3355975" y="4291013"/>
          <p14:tracePt t="59292" x="3371850" y="4291013"/>
          <p14:tracePt t="59299" x="3387725" y="4291013"/>
          <p14:tracePt t="59307" x="3403600" y="4273550"/>
          <p14:tracePt t="59316" x="3411538" y="4265613"/>
          <p14:tracePt t="59324" x="3427413" y="4265613"/>
          <p14:tracePt t="59332" x="3443288" y="4265613"/>
          <p14:tracePt t="59341" x="3459163" y="4265613"/>
          <p14:tracePt t="59348" x="3467100" y="4265613"/>
          <p14:tracePt t="59358" x="3476625" y="4257675"/>
          <p14:tracePt t="59364" x="3484563" y="4257675"/>
          <p14:tracePt t="59390" x="3492500" y="4257675"/>
          <p14:tracePt t="59396" x="3500438" y="4257675"/>
          <p14:tracePt t="59420" x="3508375" y="4257675"/>
          <p14:tracePt t="59429" x="3516313" y="4257675"/>
          <p14:tracePt t="59444" x="3524250" y="4257675"/>
          <p14:tracePt t="59468" x="3532188" y="4257675"/>
          <p14:tracePt t="59516" x="3556000" y="4257675"/>
          <p14:tracePt t="59524" x="3563938" y="4257675"/>
          <p14:tracePt t="59540" x="3579813" y="4257675"/>
          <p14:tracePt t="59548" x="3587750" y="4257675"/>
          <p14:tracePt t="59556" x="3595688" y="4257675"/>
          <p14:tracePt t="59564" x="3603625" y="4257675"/>
          <p14:tracePt t="59572" x="3611563" y="4257675"/>
          <p14:tracePt t="59596" x="3619500" y="4257675"/>
          <p14:tracePt t="59604" x="3643313" y="4257675"/>
          <p14:tracePt t="59621" x="3651250" y="4257675"/>
          <p14:tracePt t="59628" x="3667125" y="4257675"/>
          <p14:tracePt t="59637" x="3675063" y="4257675"/>
          <p14:tracePt t="59644" x="3698875" y="4257675"/>
          <p14:tracePt t="59652" x="3714750" y="4257675"/>
          <p14:tracePt t="59660" x="3730625" y="4257675"/>
          <p14:tracePt t="59668" x="3746500" y="4257675"/>
          <p14:tracePt t="59676" x="3778250" y="4257675"/>
          <p14:tracePt t="59685" x="3794125" y="4257675"/>
          <p14:tracePt t="59692" x="3825875" y="4257675"/>
          <p14:tracePt t="59700" x="3867150" y="4257675"/>
          <p14:tracePt t="59708" x="3906838" y="4257675"/>
          <p14:tracePt t="59716" x="3946525" y="4257675"/>
          <p14:tracePt t="59724" x="3962400" y="4257675"/>
          <p14:tracePt t="59732" x="3986213" y="4257675"/>
          <p14:tracePt t="59744" x="4025900" y="4257675"/>
          <p14:tracePt t="59752" x="4057650" y="4257675"/>
          <p14:tracePt t="59760" x="4089400" y="4257675"/>
          <p14:tracePt t="59768" x="4129088" y="4257675"/>
          <p14:tracePt t="59776" x="4152900" y="4257675"/>
          <p14:tracePt t="59784" x="4176713" y="4257675"/>
          <p14:tracePt t="59792" x="4200525" y="4257675"/>
          <p14:tracePt t="59800" x="4210050" y="4257675"/>
          <p14:tracePt t="59808" x="4225925" y="4257675"/>
          <p14:tracePt t="59816" x="4257675" y="4257675"/>
          <p14:tracePt t="59824" x="4289425" y="4257675"/>
          <p14:tracePt t="59832" x="4321175" y="4257675"/>
          <p14:tracePt t="59840" x="4352925" y="4257675"/>
          <p14:tracePt t="59848" x="4376738" y="4257675"/>
          <p14:tracePt t="59856" x="4408488" y="4257675"/>
          <p14:tracePt t="59864" x="4440238" y="4257675"/>
          <p14:tracePt t="59872" x="4479925" y="4257675"/>
          <p14:tracePt t="59880" x="4503738" y="4257675"/>
          <p14:tracePt t="59888" x="4543425" y="4257675"/>
          <p14:tracePt t="59896" x="4576763" y="4257675"/>
          <p14:tracePt t="59905" x="4608513" y="4257675"/>
          <p14:tracePt t="59912" x="4648200" y="4257675"/>
          <p14:tracePt t="59921" x="4679950" y="4257675"/>
          <p14:tracePt t="59928" x="4719638" y="4257675"/>
          <p14:tracePt t="59939" x="4759325" y="4257675"/>
          <p14:tracePt t="59945" x="4791075" y="4257675"/>
          <p14:tracePt t="59954" x="4822825" y="4257675"/>
          <p14:tracePt t="59960" x="4870450" y="4257675"/>
          <p14:tracePt t="59968" x="4902200" y="4257675"/>
          <p14:tracePt t="59977" x="4926013" y="4257675"/>
          <p14:tracePt t="59984" x="4951413" y="4257675"/>
          <p14:tracePt t="59992" x="4967288" y="4257675"/>
          <p14:tracePt t="60000" x="4983163" y="4257675"/>
          <p14:tracePt t="60009" x="4991100" y="4257675"/>
          <p14:tracePt t="60016" x="4999038" y="4257675"/>
          <p14:tracePt t="60033" x="5006975" y="4257675"/>
          <p14:tracePt t="60040" x="5014913" y="4257675"/>
          <p14:tracePt t="60048" x="5022850" y="4257675"/>
          <p14:tracePt t="60056" x="5030788" y="4257675"/>
          <p14:tracePt t="60064" x="5046663" y="4257675"/>
          <p14:tracePt t="60072" x="5054600" y="4257675"/>
          <p14:tracePt t="60080" x="5070475" y="4257675"/>
          <p14:tracePt t="60089" x="5086350" y="4257675"/>
          <p14:tracePt t="60096" x="5110163" y="4257675"/>
          <p14:tracePt t="60106" x="5118100" y="4257675"/>
          <p14:tracePt t="60112" x="5133975" y="4257675"/>
          <p14:tracePt t="60121" x="5141913" y="4257675"/>
          <p14:tracePt t="60144" x="5165725" y="4241800"/>
          <p14:tracePt t="60152" x="5173663" y="4233863"/>
          <p14:tracePt t="60176" x="5189538" y="4233863"/>
          <p14:tracePt t="60184" x="5197475" y="4233863"/>
          <p14:tracePt t="60192" x="5213350" y="4233863"/>
          <p14:tracePt t="60202" x="5221288" y="4233863"/>
          <p14:tracePt t="60216" x="5237163" y="4233863"/>
          <p14:tracePt t="60224" x="5253038" y="4233863"/>
          <p14:tracePt t="60240" x="5268913" y="4233863"/>
          <p14:tracePt t="60248" x="5276850" y="4233863"/>
          <p14:tracePt t="60266" x="5284788" y="4233863"/>
          <p14:tracePt t="60272" x="5292725" y="4233863"/>
          <p14:tracePt t="60288" x="5300663" y="4233863"/>
          <p14:tracePt t="60298" x="5300663" y="4225925"/>
          <p14:tracePt t="60305" x="5318125" y="4225925"/>
          <p14:tracePt t="60321" x="5326063" y="4225925"/>
          <p14:tracePt t="60328" x="5334000" y="4225925"/>
          <p14:tracePt t="60664" x="5326063" y="4225925"/>
          <p14:tracePt t="60672" x="5318125" y="4225925"/>
          <p14:tracePt t="60680" x="5310188" y="4233863"/>
          <p14:tracePt t="60912" x="5310188" y="4241800"/>
          <p14:tracePt t="60936" x="5326063" y="4241800"/>
          <p14:tracePt t="60944" x="5349875" y="4241800"/>
          <p14:tracePt t="60952" x="5373688" y="4241800"/>
          <p14:tracePt t="60960" x="5421313" y="4241800"/>
          <p14:tracePt t="60968" x="5484813" y="4241800"/>
          <p14:tracePt t="60976" x="5548313" y="4241800"/>
          <p14:tracePt t="60984" x="5603875" y="4241800"/>
          <p14:tracePt t="60992" x="5643563" y="4233863"/>
          <p14:tracePt t="61000" x="5708650" y="4233863"/>
          <p14:tracePt t="61008" x="5756275" y="4233863"/>
          <p14:tracePt t="61016" x="5764213" y="4233863"/>
          <p14:tracePt t="61024" x="5788025" y="4233863"/>
          <p14:tracePt t="61032" x="5795963" y="4233863"/>
          <p14:tracePt t="61040" x="5811838" y="4233863"/>
          <p14:tracePt t="61048" x="5827713" y="4233863"/>
          <p14:tracePt t="61056" x="5843588" y="4233863"/>
          <p14:tracePt t="61064" x="5851525" y="4225925"/>
          <p14:tracePt t="61072" x="5883275" y="4225925"/>
          <p14:tracePt t="61081" x="5907088" y="4225925"/>
          <p14:tracePt t="61089" x="5915025" y="4225925"/>
          <p14:tracePt t="61096" x="5946775" y="4225925"/>
          <p14:tracePt t="61105" x="5970588" y="4225925"/>
          <p14:tracePt t="61113" x="5994400" y="4225925"/>
          <p14:tracePt t="61120" x="6026150" y="4225925"/>
          <p14:tracePt t="61128" x="6051550" y="4225925"/>
          <p14:tracePt t="61137" x="6067425" y="4225925"/>
          <p14:tracePt t="61144" x="6075363" y="4225925"/>
          <p14:tracePt t="61153" x="6099175" y="4225925"/>
          <p14:tracePt t="61160" x="6122988" y="4225925"/>
          <p14:tracePt t="61169" x="6130925" y="4225925"/>
          <p14:tracePt t="61177" x="6146800" y="4225925"/>
          <p14:tracePt t="61184" x="6170613" y="4225925"/>
          <p14:tracePt t="61192" x="6186488" y="4225925"/>
          <p14:tracePt t="61200" x="6210300" y="4225925"/>
          <p14:tracePt t="61210" x="6226175" y="4225925"/>
          <p14:tracePt t="61216" x="6242050" y="4225925"/>
          <p14:tracePt t="61224" x="6257925" y="4225925"/>
          <p14:tracePt t="61232" x="6281738" y="4225925"/>
          <p14:tracePt t="61241" x="6313488" y="4225925"/>
          <p14:tracePt t="61248" x="6321425" y="4225925"/>
          <p14:tracePt t="61256" x="6353175" y="4225925"/>
          <p14:tracePt t="61264" x="6384925" y="4225925"/>
          <p14:tracePt t="61274" x="6426200" y="4225925"/>
          <p14:tracePt t="61280" x="6457950" y="4225925"/>
          <p14:tracePt t="61288" x="6481763" y="4225925"/>
          <p14:tracePt t="61296" x="6513513" y="4225925"/>
          <p14:tracePt t="61305" x="6545263" y="4225925"/>
          <p14:tracePt t="61312" x="6577013" y="4225925"/>
          <p14:tracePt t="61321" x="6608763" y="4225925"/>
          <p14:tracePt t="61328" x="6640513" y="4225925"/>
          <p14:tracePt t="61338" x="6664325" y="4225925"/>
          <p14:tracePt t="61344" x="6688138" y="4225925"/>
          <p14:tracePt t="61353" x="6696075" y="4225925"/>
          <p14:tracePt t="61360" x="6719888" y="4225925"/>
          <p14:tracePt t="61370" x="6743700" y="4225925"/>
          <p14:tracePt t="61376" x="6784975" y="4225925"/>
          <p14:tracePt t="61384" x="6824663" y="4225925"/>
          <p14:tracePt t="61392" x="6840538" y="4225925"/>
          <p14:tracePt t="61402" x="6880225" y="4225925"/>
          <p14:tracePt t="61408" x="6927850" y="4225925"/>
          <p14:tracePt t="61416" x="6983413" y="4225925"/>
          <p14:tracePt t="61424" x="7031038" y="4225925"/>
          <p14:tracePt t="61432" x="7078663" y="4225925"/>
          <p14:tracePt t="61440" x="7135813" y="4225925"/>
          <p14:tracePt t="61448" x="7183438" y="4217988"/>
          <p14:tracePt t="61457" x="7215188" y="4217988"/>
          <p14:tracePt t="61464" x="7246938" y="4217988"/>
          <p14:tracePt t="61472" x="7278688" y="4210050"/>
          <p14:tracePt t="61480" x="7310438" y="4210050"/>
          <p14:tracePt t="61488" x="7350125" y="4210050"/>
          <p14:tracePt t="61496" x="7381875" y="4210050"/>
          <p14:tracePt t="61505" x="7413625" y="4210050"/>
          <p14:tracePt t="61512" x="7437438" y="4202113"/>
          <p14:tracePt t="61521" x="7469188" y="4202113"/>
          <p14:tracePt t="61528" x="7502525" y="4202113"/>
          <p14:tracePt t="61536" x="7550150" y="4202113"/>
          <p14:tracePt t="61544" x="7589838" y="4202113"/>
          <p14:tracePt t="61553" x="7645400" y="4202113"/>
          <p14:tracePt t="61560" x="7693025" y="4202113"/>
          <p14:tracePt t="61569" x="7748588" y="4202113"/>
          <p14:tracePt t="61576" x="7796213" y="4202113"/>
          <p14:tracePt t="61584" x="7835900" y="4202113"/>
          <p14:tracePt t="61592" x="7869238" y="4202113"/>
          <p14:tracePt t="61600" x="7900988" y="4202113"/>
          <p14:tracePt t="61608" x="7932738" y="4202113"/>
          <p14:tracePt t="61616" x="7956550" y="4202113"/>
          <p14:tracePt t="61624" x="7980363" y="4202113"/>
          <p14:tracePt t="61632" x="8004175" y="4202113"/>
          <p14:tracePt t="61640" x="8020050" y="4202113"/>
          <p14:tracePt t="61648" x="8043863" y="4202113"/>
          <p14:tracePt t="61656" x="8059738" y="4202113"/>
          <p14:tracePt t="61664" x="8075613" y="4202113"/>
          <p14:tracePt t="61680" x="8083550" y="4202113"/>
          <p14:tracePt t="61688" x="8099425" y="4202113"/>
          <p14:tracePt t="61697" x="8107363" y="4202113"/>
          <p14:tracePt t="61705" x="8115300" y="4202113"/>
          <p14:tracePt t="61712" x="8123238" y="4202113"/>
          <p14:tracePt t="61721" x="8131175" y="4202113"/>
          <p14:tracePt t="61736" x="8139113" y="4202113"/>
          <p14:tracePt t="61880" x="8131175" y="4210050"/>
          <p14:tracePt t="61890" x="8107363" y="4217988"/>
          <p14:tracePt t="61896" x="8083550" y="4233863"/>
          <p14:tracePt t="61905" x="8035925" y="4249738"/>
          <p14:tracePt t="61912" x="7972425" y="4265613"/>
          <p14:tracePt t="61922" x="7877175" y="4281488"/>
          <p14:tracePt t="61928" x="7724775" y="4298950"/>
          <p14:tracePt t="61939" x="7502525" y="4330700"/>
          <p14:tracePt t="61944" x="7207250" y="4370388"/>
          <p14:tracePt t="61954" x="6896100" y="4410075"/>
          <p14:tracePt t="61960" x="6537325" y="4441825"/>
          <p14:tracePt t="61968" x="6170613" y="4473575"/>
          <p14:tracePt t="61976" x="5772150" y="4497388"/>
          <p14:tracePt t="61986" x="5397500" y="4529138"/>
          <p14:tracePt t="61992" x="5046663" y="4560888"/>
          <p14:tracePt t="62000" x="4711700" y="4592638"/>
          <p14:tracePt t="62008" x="4448175" y="4616450"/>
          <p14:tracePt t="62016" x="4225925" y="4624388"/>
          <p14:tracePt t="62024" x="4041775" y="4641850"/>
          <p14:tracePt t="62032" x="3906838" y="4657725"/>
          <p14:tracePt t="62041" x="3810000" y="4665663"/>
          <p14:tracePt t="62048" x="3722688" y="4681538"/>
          <p14:tracePt t="62057" x="3659188" y="4689475"/>
          <p14:tracePt t="62064" x="3595688" y="4689475"/>
          <p14:tracePt t="62073" x="3540125" y="4689475"/>
          <p14:tracePt t="62080" x="3484563" y="4697413"/>
          <p14:tracePt t="62088" x="3419475" y="4705350"/>
          <p14:tracePt t="62096" x="3340100" y="4713288"/>
          <p14:tracePt t="62105" x="3260725" y="4721225"/>
          <p14:tracePt t="62112" x="3173413" y="4729163"/>
          <p14:tracePt t="62120" x="3076575" y="4729163"/>
          <p14:tracePt t="62128" x="2981325" y="4737100"/>
          <p14:tracePt t="62136" x="2886075" y="4745038"/>
          <p14:tracePt t="62144" x="2790825" y="4752975"/>
          <p14:tracePt t="62152" x="2701925" y="4760913"/>
          <p14:tracePt t="62160" x="2638425" y="4768850"/>
          <p14:tracePt t="62169" x="2582863" y="4768850"/>
          <p14:tracePt t="62176" x="2543175" y="4768850"/>
          <p14:tracePt t="62183" x="2535238" y="4768850"/>
          <p14:tracePt t="62192" x="2527300" y="4776788"/>
          <p14:tracePt t="62200" x="2519363" y="4776788"/>
          <p14:tracePt t="62215" x="2511425" y="4776788"/>
          <p14:tracePt t="62232" x="2503488" y="4776788"/>
          <p14:tracePt t="62240" x="2487613" y="4776788"/>
          <p14:tracePt t="62248" x="2471738" y="4784725"/>
          <p14:tracePt t="62256" x="2455863" y="4784725"/>
          <p14:tracePt t="62264" x="2447925" y="4784725"/>
          <p14:tracePt t="62271" x="2439988" y="4792663"/>
          <p14:tracePt t="62279" x="2424113" y="4792663"/>
          <p14:tracePt t="62288" x="2416175" y="4792663"/>
          <p14:tracePt t="62296" x="2408238" y="4792663"/>
          <p14:tracePt t="62448" x="2416175" y="4784725"/>
          <p14:tracePt t="62457" x="2424113" y="4768850"/>
          <p14:tracePt t="62464" x="2439988" y="4760913"/>
          <p14:tracePt t="62480" x="2463800" y="4745038"/>
          <p14:tracePt t="62489" x="2495550" y="4745038"/>
          <p14:tracePt t="62496" x="2511425" y="4729163"/>
          <p14:tracePt t="62504" x="2551113" y="4705350"/>
          <p14:tracePt t="62512" x="2574925" y="4689475"/>
          <p14:tracePt t="62520" x="2622550" y="4689475"/>
          <p14:tracePt t="62528" x="2654300" y="4665663"/>
          <p14:tracePt t="62537" x="2693988" y="4641850"/>
          <p14:tracePt t="62545" x="2725738" y="4641850"/>
          <p14:tracePt t="62553" x="2767013" y="4633913"/>
          <p14:tracePt t="62560" x="2782888" y="4633913"/>
          <p14:tracePt t="62571" x="2790825" y="4624388"/>
          <p14:tracePt t="62576" x="2798763" y="4624388"/>
          <p14:tracePt t="62752" x="2814638" y="4624388"/>
          <p14:tracePt t="62760" x="2822575" y="4624388"/>
          <p14:tracePt t="62776" x="2838450" y="4624388"/>
          <p14:tracePt t="62788" x="2846388" y="4616450"/>
          <p14:tracePt t="62804" x="2862263" y="4616450"/>
          <p14:tracePt t="62820" x="2870200" y="4616450"/>
          <p14:tracePt t="62836" x="2886075" y="4616450"/>
          <p14:tracePt t="62853" x="2894013" y="4616450"/>
          <p14:tracePt t="62860" x="2901950" y="4616450"/>
          <p14:tracePt t="62869" x="2909888" y="4616450"/>
          <p14:tracePt t="62876" x="2917825" y="4616450"/>
          <p14:tracePt t="62892" x="2933700" y="4616450"/>
          <p14:tracePt t="62900" x="2941638" y="4616450"/>
          <p14:tracePt t="62908" x="2949575" y="4616450"/>
          <p14:tracePt t="62916" x="2973388" y="4616450"/>
          <p14:tracePt t="62925" x="2997200" y="4616450"/>
          <p14:tracePt t="62932" x="3005138" y="4616450"/>
          <p14:tracePt t="62940" x="3028950" y="4608513"/>
          <p14:tracePt t="62948" x="3036888" y="4608513"/>
          <p14:tracePt t="62956" x="3060700" y="4608513"/>
          <p14:tracePt t="62973" x="3125788" y="4608513"/>
          <p14:tracePt t="62980" x="3141663" y="4608513"/>
          <p14:tracePt t="62988" x="3173413" y="4608513"/>
          <p14:tracePt t="62996" x="3205163" y="4608513"/>
          <p14:tracePt t="63005" x="3236913" y="4608513"/>
          <p14:tracePt t="63012" x="3260725" y="4608513"/>
          <p14:tracePt t="63020" x="3268663" y="4608513"/>
          <p14:tracePt t="63027" x="3292475" y="4608513"/>
          <p14:tracePt t="63036" x="3324225" y="4608513"/>
          <p14:tracePt t="63044" x="3340100" y="4608513"/>
          <p14:tracePt t="63052" x="3355975" y="4608513"/>
          <p14:tracePt t="63060" x="3363913" y="4608513"/>
          <p14:tracePt t="63068" x="3379788" y="4608513"/>
          <p14:tracePt t="63076" x="3387725" y="4608513"/>
          <p14:tracePt t="63084" x="3395663" y="4608513"/>
          <p14:tracePt t="63091" x="3411538" y="4608513"/>
          <p14:tracePt t="63100" x="3419475" y="4608513"/>
          <p14:tracePt t="63108" x="3427413" y="4608513"/>
          <p14:tracePt t="63116" x="3435350" y="4608513"/>
          <p14:tracePt t="63124" x="3443288" y="4608513"/>
          <p14:tracePt t="63139" x="3451225" y="4608513"/>
          <p14:tracePt t="63148" x="3459163" y="4608513"/>
          <p14:tracePt t="63156" x="3467100" y="4608513"/>
          <p14:tracePt t="63164" x="3476625" y="4608513"/>
          <p14:tracePt t="63172" x="3484563" y="4608513"/>
          <p14:tracePt t="63180" x="3492500" y="4608513"/>
          <p14:tracePt t="63196" x="3500438" y="4608513"/>
          <p14:tracePt t="63204" x="3516313" y="4608513"/>
          <p14:tracePt t="63221" x="3524250" y="4608513"/>
          <p14:tracePt t="63228" x="3548063" y="4608513"/>
          <p14:tracePt t="63236" x="3571875" y="4608513"/>
          <p14:tracePt t="63243" x="3587750" y="4608513"/>
          <p14:tracePt t="63253" x="3611563" y="4608513"/>
          <p14:tracePt t="63260" x="3627438" y="4608513"/>
          <p14:tracePt t="63268" x="3651250" y="4608513"/>
          <p14:tracePt t="63276" x="3675063" y="4608513"/>
          <p14:tracePt t="63285" x="3706813" y="4608513"/>
          <p14:tracePt t="63291" x="3722688" y="4592638"/>
          <p14:tracePt t="63300" x="3730625" y="4592638"/>
          <p14:tracePt t="63308" x="3754438" y="4592638"/>
          <p14:tracePt t="63318" x="3770313" y="4592638"/>
          <p14:tracePt t="63324" x="3786188" y="4592638"/>
          <p14:tracePt t="63332" x="3794125" y="4592638"/>
          <p14:tracePt t="63340" x="3802063" y="4584700"/>
          <p14:tracePt t="63348" x="3817938" y="4584700"/>
          <p14:tracePt t="63355" x="3825875" y="4584700"/>
          <p14:tracePt t="63364" x="3833813" y="4584700"/>
          <p14:tracePt t="63372" x="3843338" y="4584700"/>
          <p14:tracePt t="63380" x="3851275" y="4584700"/>
          <p14:tracePt t="63387" x="3859213" y="4584700"/>
          <p14:tracePt t="67088" x="3833813" y="4592638"/>
          <p14:tracePt t="67096" x="3817938" y="4592638"/>
          <p14:tracePt t="67104" x="3802063" y="4600575"/>
          <p14:tracePt t="67112" x="3778250" y="4608513"/>
          <p14:tracePt t="67120" x="3754438" y="4608513"/>
          <p14:tracePt t="67128" x="3706813" y="4616450"/>
          <p14:tracePt t="67137" x="3659188" y="4624388"/>
          <p14:tracePt t="67144" x="3603625" y="4641850"/>
          <p14:tracePt t="67153" x="3532188" y="4649788"/>
          <p14:tracePt t="67160" x="3467100" y="4665663"/>
          <p14:tracePt t="67168" x="3403600" y="4689475"/>
          <p14:tracePt t="67176" x="3324225" y="4705350"/>
          <p14:tracePt t="67185" x="3260725" y="4721225"/>
          <p14:tracePt t="67193" x="3197225" y="4737100"/>
          <p14:tracePt t="67201" x="3125788" y="4752975"/>
          <p14:tracePt t="67210" x="3060700" y="4768850"/>
          <p14:tracePt t="67217" x="3005138" y="4784725"/>
          <p14:tracePt t="67225" x="2949575" y="4800600"/>
          <p14:tracePt t="67232" x="2894013" y="4824413"/>
          <p14:tracePt t="67241" x="2838450" y="4848225"/>
          <p14:tracePt t="67247" x="2767013" y="4864100"/>
          <p14:tracePt t="67256" x="2709863" y="4887913"/>
          <p14:tracePt t="67264" x="2646363" y="4911725"/>
          <p14:tracePt t="67272" x="2582863" y="4943475"/>
          <p14:tracePt t="67279" x="2503488" y="4959350"/>
          <p14:tracePt t="67288" x="2424113" y="4984750"/>
          <p14:tracePt t="67296" x="2335213" y="5008563"/>
          <p14:tracePt t="67305" x="2247900" y="5048250"/>
          <p14:tracePt t="67311" x="2160588" y="5072063"/>
          <p14:tracePt t="67320" x="2081213" y="5095875"/>
          <p14:tracePt t="67328" x="1992313" y="5111750"/>
          <p14:tracePt t="67336" x="1889125" y="5143500"/>
          <p14:tracePt t="67344" x="1793875" y="5159375"/>
          <p14:tracePt t="67352" x="1722438" y="5175250"/>
          <p14:tracePt t="67360" x="1706563" y="5175250"/>
          <p14:tracePt t="67368" x="1690688" y="5175250"/>
          <p14:tracePt t="67376" x="1682750" y="5175250"/>
          <p14:tracePt t="67384" x="1674813" y="5175250"/>
          <p14:tracePt t="67392" x="1666875" y="5175250"/>
          <p14:tracePt t="67400" x="1651000" y="5175250"/>
          <p14:tracePt t="67407" x="1641475" y="5175250"/>
          <p14:tracePt t="67416" x="1609725" y="5175250"/>
          <p14:tracePt t="67424" x="1593850" y="5175250"/>
          <p14:tracePt t="67431" x="1577975" y="5175250"/>
          <p14:tracePt t="67440" x="1562100" y="5175250"/>
          <p14:tracePt t="67447" x="1538288" y="5175250"/>
          <p14:tracePt t="67456" x="1514475" y="5175250"/>
          <p14:tracePt t="67464" x="1490663" y="5175250"/>
          <p14:tracePt t="67472" x="1458913" y="5175250"/>
          <p14:tracePt t="67479" x="1411288" y="5175250"/>
          <p14:tracePt t="67487" x="1379538" y="5175250"/>
          <p14:tracePt t="67496" x="1347788" y="5175250"/>
          <p14:tracePt t="67504" x="1323975" y="5175250"/>
          <p14:tracePt t="67511" x="1300163" y="5175250"/>
          <p14:tracePt t="67520" x="1292225" y="5175250"/>
          <p14:tracePt t="67728" x="1292225" y="5167313"/>
          <p14:tracePt t="67736" x="1292225" y="5159375"/>
          <p14:tracePt t="67744" x="1300163" y="5159375"/>
          <p14:tracePt t="67752" x="1308100" y="5151438"/>
          <p14:tracePt t="67760" x="1308100" y="5143500"/>
          <p14:tracePt t="67768" x="1308100" y="5135563"/>
          <p14:tracePt t="67776" x="1316038" y="5119688"/>
          <p14:tracePt t="67785" x="1323975" y="5103813"/>
          <p14:tracePt t="67792" x="1331913" y="5103813"/>
          <p14:tracePt t="67800" x="1331913" y="5095875"/>
          <p14:tracePt t="67808" x="1331913" y="5087938"/>
          <p14:tracePt t="67817" x="1339850" y="5072063"/>
          <p14:tracePt t="67824" x="1347788" y="5056188"/>
          <p14:tracePt t="67834" x="1355725" y="5040313"/>
          <p14:tracePt t="67848" x="1363663" y="5032375"/>
          <p14:tracePt t="67867" x="1379538" y="5008563"/>
          <p14:tracePt t="67873" x="1387475" y="5008563"/>
          <p14:tracePt t="68360" x="1387475" y="5000625"/>
          <p14:tracePt t="68424" x="1379538" y="5000625"/>
          <p14:tracePt t="68472" x="1355725" y="5008563"/>
          <p14:tracePt t="68481" x="1355725" y="5016500"/>
          <p14:tracePt t="68504" x="1347788" y="5024438"/>
          <p14:tracePt t="68514" x="1339850" y="5024438"/>
          <p14:tracePt t="68520" x="1323975" y="5032375"/>
          <p14:tracePt t="68528" x="1316038" y="5040313"/>
          <p14:tracePt t="68538" x="1300163" y="5040313"/>
          <p14:tracePt t="68545" x="1292225" y="5048250"/>
          <p14:tracePt t="68552" x="1284288" y="5064125"/>
          <p14:tracePt t="68560" x="1274763" y="5064125"/>
          <p14:tracePt t="68568" x="1266825" y="5064125"/>
          <p14:tracePt t="68585" x="1258888" y="5072063"/>
          <p14:tracePt t="68592" x="1250950" y="5072063"/>
          <p14:tracePt t="68601" x="1243013" y="5072063"/>
          <p14:tracePt t="68617" x="1243013" y="5080000"/>
          <p14:tracePt t="68624" x="1235075" y="5080000"/>
          <p14:tracePt t="68633" x="1211263" y="5087938"/>
          <p14:tracePt t="68640" x="1203325" y="5095875"/>
          <p14:tracePt t="68648" x="1195388" y="5095875"/>
          <p14:tracePt t="68656" x="1179513" y="5111750"/>
          <p14:tracePt t="68673" x="1171575" y="5111750"/>
          <p14:tracePt t="68680" x="1155700" y="5119688"/>
          <p14:tracePt t="68687" x="1139825" y="5127625"/>
          <p14:tracePt t="68696" x="1131888" y="5135563"/>
          <p14:tracePt t="68704" x="1123950" y="5135563"/>
          <p14:tracePt t="68712" x="1116013" y="5135563"/>
          <p14:tracePt t="68720" x="1100138" y="5135563"/>
          <p14:tracePt t="68728" x="1084263" y="5159375"/>
          <p14:tracePt t="68735" x="1076325" y="5159375"/>
          <p14:tracePt t="68743" x="1068388" y="5159375"/>
          <p14:tracePt t="68752" x="1068388" y="5167313"/>
          <p14:tracePt t="68760" x="1052513" y="5167313"/>
          <p14:tracePt t="68769" x="1044575" y="5167313"/>
          <p14:tracePt t="68792" x="1028700" y="5183188"/>
          <p14:tracePt t="68800" x="1020763" y="5183188"/>
          <p14:tracePt t="68807" x="1012825" y="5183188"/>
          <p14:tracePt t="70452" x="1020763" y="5183188"/>
          <p14:tracePt t="70462" x="1028700" y="5183188"/>
          <p14:tracePt t="70476" x="1036638" y="5183188"/>
          <p14:tracePt t="70484" x="1044575" y="5183188"/>
          <p14:tracePt t="70508" x="1052513" y="5183188"/>
          <p14:tracePt t="70516" x="1060450" y="5183188"/>
          <p14:tracePt t="70572" x="1068388" y="5183188"/>
          <p14:tracePt t="70580" x="1076325" y="5183188"/>
          <p14:tracePt t="70612" x="1092200" y="5183188"/>
          <p14:tracePt t="70620" x="1131888" y="5183188"/>
          <p14:tracePt t="70628" x="1155700" y="5183188"/>
          <p14:tracePt t="70636" x="1171575" y="5183188"/>
          <p14:tracePt t="70644" x="1203325" y="5183188"/>
          <p14:tracePt t="70652" x="1235075" y="5183188"/>
          <p14:tracePt t="70660" x="1274763" y="5183188"/>
          <p14:tracePt t="70669" x="1300163" y="5183188"/>
          <p14:tracePt t="70676" x="1323975" y="5183188"/>
          <p14:tracePt t="70684" x="1339850" y="5183188"/>
          <p14:tracePt t="70692" x="1363663" y="5183188"/>
          <p14:tracePt t="70708" x="1371600" y="5183188"/>
          <p14:tracePt t="70717" x="1387475" y="5183188"/>
          <p14:tracePt t="70748" x="1403350" y="5183188"/>
          <p14:tracePt t="70756" x="1411288" y="5183188"/>
          <p14:tracePt t="70764" x="1427163" y="5183188"/>
          <p14:tracePt t="70772" x="1443038" y="5183188"/>
          <p14:tracePt t="70781" x="1450975" y="5183188"/>
          <p14:tracePt t="70788" x="1474788" y="5183188"/>
          <p14:tracePt t="70796" x="1490663" y="5183188"/>
          <p14:tracePt t="70804" x="1514475" y="5183188"/>
          <p14:tracePt t="70812" x="1546225" y="5183188"/>
          <p14:tracePt t="70821" x="1570038" y="5183188"/>
          <p14:tracePt t="70828" x="1577975" y="5183188"/>
          <p14:tracePt t="70836" x="1609725" y="5183188"/>
          <p14:tracePt t="70844" x="1633538" y="5183188"/>
          <p14:tracePt t="70853" x="1641475" y="5183188"/>
          <p14:tracePt t="70860" x="1658938" y="5183188"/>
          <p14:tracePt t="70868" x="1674813" y="5183188"/>
          <p14:tracePt t="70876" x="1698625" y="5183188"/>
          <p14:tracePt t="70885" x="1706563" y="5183188"/>
          <p14:tracePt t="70892" x="1738313" y="5183188"/>
          <p14:tracePt t="70901" x="1754188" y="5183188"/>
          <p14:tracePt t="70908" x="1762125" y="5183188"/>
          <p14:tracePt t="70918" x="1785938" y="5183188"/>
          <p14:tracePt t="70924" x="1809750" y="5183188"/>
          <p14:tracePt t="70935" x="1841500" y="5183188"/>
          <p14:tracePt t="70940" x="1865313" y="5183188"/>
          <p14:tracePt t="70950" x="1889125" y="5183188"/>
          <p14:tracePt t="70956" x="1905000" y="5183188"/>
          <p14:tracePt t="70965" x="1928813" y="5183188"/>
          <p14:tracePt t="70972" x="1952625" y="5183188"/>
          <p14:tracePt t="70983" x="1992313" y="5183188"/>
          <p14:tracePt t="70988" x="2033588" y="5183188"/>
          <p14:tracePt t="70996" x="2065338" y="5183188"/>
          <p14:tracePt t="71004" x="2097088" y="5183188"/>
          <p14:tracePt t="71014" x="2128838" y="5183188"/>
          <p14:tracePt t="71020" x="2152650" y="5175250"/>
          <p14:tracePt t="71028" x="2176463" y="5167313"/>
          <p14:tracePt t="71037" x="2200275" y="5167313"/>
          <p14:tracePt t="71044" x="2208213" y="5159375"/>
          <p14:tracePt t="71053" x="2224088" y="5159375"/>
          <p14:tracePt t="71060" x="2232025" y="5159375"/>
          <p14:tracePt t="71069" x="2247900" y="5159375"/>
          <p14:tracePt t="71076" x="2255838" y="5159375"/>
          <p14:tracePt t="71084" x="2263775" y="5159375"/>
          <p14:tracePt t="71092" x="2271713" y="5159375"/>
          <p14:tracePt t="71101" x="2279650" y="5159375"/>
          <p14:tracePt t="71110" x="2295525" y="5151438"/>
          <p14:tracePt t="71117" x="2311400" y="5151438"/>
          <p14:tracePt t="71124" x="2319338" y="5151438"/>
          <p14:tracePt t="71133" x="2335213" y="5151438"/>
          <p14:tracePt t="71149" x="2351088" y="5151438"/>
          <p14:tracePt t="71156" x="2366963" y="5151438"/>
          <p14:tracePt t="71172" x="2408238" y="5135563"/>
          <p14:tracePt t="71180" x="2424113" y="5135563"/>
          <p14:tracePt t="71188" x="2432050" y="5135563"/>
          <p14:tracePt t="71204" x="2439988" y="5135563"/>
          <p14:tracePt t="71220" x="2455863" y="5135563"/>
          <p14:tracePt t="71308" x="2463800" y="5135563"/>
          <p14:tracePt t="71316" x="2471738" y="5135563"/>
          <p14:tracePt t="71324" x="2479675" y="5127625"/>
          <p14:tracePt t="71332" x="2487613" y="5127625"/>
          <p14:tracePt t="71340" x="2503488" y="5127625"/>
          <p14:tracePt t="71356" x="2519363" y="5119688"/>
          <p14:tracePt t="71372" x="2527300" y="5119688"/>
          <p14:tracePt t="71388" x="2535238" y="5119688"/>
          <p14:tracePt t="71396" x="2543175" y="5119688"/>
          <p14:tracePt t="71404" x="2551113" y="5119688"/>
          <p14:tracePt t="71438" x="2559050" y="5119688"/>
          <p14:tracePt t="71444" x="2598738" y="5103813"/>
          <p14:tracePt t="71460" x="2614613" y="5103813"/>
          <p14:tracePt t="71469" x="2630488" y="5103813"/>
          <p14:tracePt t="71476" x="2654300" y="5103813"/>
          <p14:tracePt t="71484" x="2670175" y="5103813"/>
          <p14:tracePt t="71492" x="2709863" y="5095875"/>
          <p14:tracePt t="71501" x="2733675" y="5095875"/>
          <p14:tracePt t="71508" x="2767013" y="5095875"/>
          <p14:tracePt t="71517" x="2814638" y="5095875"/>
          <p14:tracePt t="71524" x="2846388" y="5087938"/>
          <p14:tracePt t="71534" x="2862263" y="5087938"/>
          <p14:tracePt t="71540" x="2878138" y="5087938"/>
          <p14:tracePt t="71548" x="2894013" y="5087938"/>
          <p14:tracePt t="71556" x="2909888" y="5087938"/>
          <p14:tracePt t="71566" x="2925763" y="5087938"/>
          <p14:tracePt t="71572" x="2933700" y="5087938"/>
          <p14:tracePt t="71580" x="2949575" y="5087938"/>
          <p14:tracePt t="71588" x="2957513" y="5087938"/>
          <p14:tracePt t="71596" x="2965450" y="5087938"/>
          <p14:tracePt t="71604" x="2981325" y="5087938"/>
          <p14:tracePt t="71612" x="2997200" y="5087938"/>
          <p14:tracePt t="71620" x="3021013" y="5087938"/>
          <p14:tracePt t="71630" x="3044825" y="5072063"/>
          <p14:tracePt t="71636" x="3052763" y="5072063"/>
          <p14:tracePt t="71644" x="3076575" y="5072063"/>
          <p14:tracePt t="71653" x="3084513" y="5072063"/>
          <p14:tracePt t="71660" x="3109913" y="5072063"/>
          <p14:tracePt t="71668" x="3133725" y="5072063"/>
          <p14:tracePt t="71676" x="3165475" y="5072063"/>
          <p14:tracePt t="71684" x="3181350" y="5072063"/>
          <p14:tracePt t="71692" x="3213100" y="5072063"/>
          <p14:tracePt t="71701" x="3228975" y="5072063"/>
          <p14:tracePt t="71708" x="3260725" y="5072063"/>
          <p14:tracePt t="71717" x="3276600" y="5072063"/>
          <p14:tracePt t="71724" x="3292475" y="5072063"/>
          <p14:tracePt t="71733" x="3316288" y="5072063"/>
          <p14:tracePt t="71740" x="3332163" y="5072063"/>
          <p14:tracePt t="71749" x="3340100" y="5072063"/>
          <p14:tracePt t="71756" x="3363913" y="5072063"/>
          <p14:tracePt t="71765" x="3387725" y="5072063"/>
          <p14:tracePt t="71772" x="3427413" y="5072063"/>
          <p14:tracePt t="71781" x="3443288" y="5064125"/>
          <p14:tracePt t="71788" x="3476625" y="5064125"/>
          <p14:tracePt t="71796" x="3492500" y="5064125"/>
          <p14:tracePt t="71804" x="3524250" y="5064125"/>
          <p14:tracePt t="71812" x="3532188" y="5056188"/>
          <p14:tracePt t="71820" x="3556000" y="5056188"/>
          <p14:tracePt t="71828" x="3563938" y="5056188"/>
          <p14:tracePt t="71836" x="3595688" y="5056188"/>
          <p14:tracePt t="71844" x="3635375" y="5056188"/>
          <p14:tracePt t="71852" x="3659188" y="5056188"/>
          <p14:tracePt t="71860" x="3675063" y="5048250"/>
          <p14:tracePt t="71870" x="3698875" y="5048250"/>
          <p14:tracePt t="71876" x="3730625" y="5048250"/>
          <p14:tracePt t="71890" x="3762375" y="5048250"/>
          <p14:tracePt t="71896" x="3794125" y="5048250"/>
          <p14:tracePt t="71904" x="3833813" y="5048250"/>
          <p14:tracePt t="71912" x="3859213" y="5048250"/>
          <p14:tracePt t="71922" x="3883025" y="5048250"/>
          <p14:tracePt t="71928" x="3898900" y="5048250"/>
          <p14:tracePt t="71936" x="3930650" y="5048250"/>
          <p14:tracePt t="71945" x="3954463" y="5048250"/>
          <p14:tracePt t="71952" x="3986213" y="5048250"/>
          <p14:tracePt t="71960" x="4025900" y="5048250"/>
          <p14:tracePt t="71968" x="4065588" y="5048250"/>
          <p14:tracePt t="71976" x="4113213" y="5040313"/>
          <p14:tracePt t="71984" x="4137025" y="5040313"/>
          <p14:tracePt t="71992" x="4168775" y="5040313"/>
          <p14:tracePt t="72001" x="4200525" y="5032375"/>
          <p14:tracePt t="72008" x="4217988" y="5032375"/>
          <p14:tracePt t="72017" x="4241800" y="5032375"/>
          <p14:tracePt t="72024" x="4273550" y="5032375"/>
          <p14:tracePt t="72033" x="4297363" y="5024438"/>
          <p14:tracePt t="72040" x="4313238" y="5024438"/>
          <p14:tracePt t="72049" x="4344988" y="5024438"/>
          <p14:tracePt t="72056" x="4384675" y="5024438"/>
          <p14:tracePt t="72065" x="4400550" y="5024438"/>
          <p14:tracePt t="72072" x="4408488" y="5016500"/>
          <p14:tracePt t="72080" x="4424363" y="5016500"/>
          <p14:tracePt t="72088" x="4440238" y="5016500"/>
          <p14:tracePt t="72096" x="4456113" y="5016500"/>
          <p14:tracePt t="72104" x="4471988" y="5016500"/>
          <p14:tracePt t="72112" x="4479925" y="5000625"/>
          <p14:tracePt t="72120" x="4495800" y="5000625"/>
          <p14:tracePt t="72128" x="4519613" y="5000625"/>
          <p14:tracePt t="72136" x="4527550" y="4992688"/>
          <p14:tracePt t="72144" x="4535488" y="4992688"/>
          <p14:tracePt t="72153" x="4551363" y="4992688"/>
          <p14:tracePt t="72160" x="4576763" y="4992688"/>
          <p14:tracePt t="72169" x="4600575" y="4992688"/>
          <p14:tracePt t="72176" x="4616450" y="4992688"/>
          <p14:tracePt t="72185" x="4624388" y="4992688"/>
          <p14:tracePt t="72192" x="4640263" y="4992688"/>
          <p14:tracePt t="72201" x="4679950" y="4992688"/>
          <p14:tracePt t="72208" x="4695825" y="4992688"/>
          <p14:tracePt t="72217" x="4727575" y="4992688"/>
          <p14:tracePt t="72224" x="4751388" y="4992688"/>
          <p14:tracePt t="72233" x="4791075" y="4992688"/>
          <p14:tracePt t="72240" x="4814888" y="4992688"/>
          <p14:tracePt t="72249" x="4846638" y="4992688"/>
          <p14:tracePt t="72256" x="4878388" y="4992688"/>
          <p14:tracePt t="72265" x="4894263" y="4992688"/>
          <p14:tracePt t="72272" x="4926013" y="4992688"/>
          <p14:tracePt t="72281" x="4951413" y="4992688"/>
          <p14:tracePt t="72288" x="4975225" y="4992688"/>
          <p14:tracePt t="72296" x="5006975" y="4992688"/>
          <p14:tracePt t="72304" x="5038725" y="4992688"/>
          <p14:tracePt t="72312" x="5070475" y="4992688"/>
          <p14:tracePt t="72320" x="5086350" y="4992688"/>
          <p14:tracePt t="72328" x="5118100" y="4992688"/>
          <p14:tracePt t="72336" x="5149850" y="4992688"/>
          <p14:tracePt t="72346" x="5181600" y="4992688"/>
          <p14:tracePt t="72352" x="5213350" y="4992688"/>
          <p14:tracePt t="72360" x="5253038" y="4992688"/>
          <p14:tracePt t="72368" x="5292725" y="4992688"/>
          <p14:tracePt t="72378" x="5326063" y="4992688"/>
          <p14:tracePt t="72384" x="5357813" y="4992688"/>
          <p14:tracePt t="72392" x="5405438" y="4992688"/>
          <p14:tracePt t="72401" x="5437188" y="4992688"/>
          <p14:tracePt t="72410" x="5476875" y="4992688"/>
          <p14:tracePt t="72417" x="5508625" y="4992688"/>
          <p14:tracePt t="72424" x="5540375" y="4992688"/>
          <p14:tracePt t="72433" x="5580063" y="4992688"/>
          <p14:tracePt t="72442" x="5603875" y="4992688"/>
          <p14:tracePt t="72449" x="5619750" y="4992688"/>
          <p14:tracePt t="72456" x="5635625" y="4992688"/>
          <p14:tracePt t="72465" x="5643563" y="4992688"/>
          <p14:tracePt t="72474" x="5651500" y="4992688"/>
          <p14:tracePt t="72480" x="5676900" y="4992688"/>
          <p14:tracePt t="72496" x="5684838" y="4992688"/>
          <p14:tracePt t="72504" x="5700713" y="4992688"/>
          <p14:tracePt t="72520" x="5708650" y="4992688"/>
          <p14:tracePt t="72576" x="5732463" y="4992688"/>
          <p14:tracePt t="72592" x="5740400" y="4992688"/>
          <p14:tracePt t="72608" x="5748338" y="4992688"/>
          <p14:tracePt t="73120" x="5756275" y="4992688"/>
          <p14:tracePt t="73128" x="5764213" y="4992688"/>
          <p14:tracePt t="73136" x="5772150" y="4992688"/>
          <p14:tracePt t="73144" x="5795963" y="4992688"/>
          <p14:tracePt t="73152" x="5819775" y="4992688"/>
          <p14:tracePt t="73160" x="5827713" y="4992688"/>
          <p14:tracePt t="73168" x="5835650" y="4992688"/>
          <p14:tracePt t="73176" x="5851525" y="4992688"/>
          <p14:tracePt t="73185" x="5875338" y="4992688"/>
          <p14:tracePt t="73192" x="5899150" y="4992688"/>
          <p14:tracePt t="73200" x="5930900" y="4992688"/>
          <p14:tracePt t="73208" x="5954713" y="4992688"/>
          <p14:tracePt t="73217" x="5970588" y="4992688"/>
          <p14:tracePt t="73224" x="5986463" y="5000625"/>
          <p14:tracePt t="73233" x="6002338" y="5000625"/>
          <p14:tracePt t="73240" x="6043613" y="5008563"/>
          <p14:tracePt t="73249" x="6051550" y="5008563"/>
          <p14:tracePt t="73256" x="6059488" y="5008563"/>
          <p14:tracePt t="73265" x="6075363" y="5008563"/>
          <p14:tracePt t="73281" x="6083300" y="5008563"/>
          <p14:tracePt t="73288" x="6099175" y="5008563"/>
          <p14:tracePt t="73296" x="6130925" y="5008563"/>
          <p14:tracePt t="73312" x="6146800" y="5024438"/>
          <p14:tracePt t="73321" x="6154738" y="5024438"/>
          <p14:tracePt t="73328" x="6162675" y="5024438"/>
          <p14:tracePt t="73336" x="6170613" y="5024438"/>
          <p14:tracePt t="73344" x="6170613" y="5032375"/>
          <p14:tracePt t="73376" x="6186488" y="5032375"/>
          <p14:tracePt t="73385" x="6194425" y="5032375"/>
          <p14:tracePt t="73616" x="6194425" y="5048250"/>
          <p14:tracePt t="73624" x="6194425" y="5056188"/>
          <p14:tracePt t="73632" x="6186488" y="5056188"/>
          <p14:tracePt t="73641" x="6186488" y="5064125"/>
          <p14:tracePt t="73649" x="6178550" y="5072063"/>
          <p14:tracePt t="73656" x="6170613" y="5080000"/>
          <p14:tracePt t="73665" x="6162675" y="5080000"/>
          <p14:tracePt t="73672" x="6154738" y="5087938"/>
          <p14:tracePt t="73681" x="6154738" y="5095875"/>
          <p14:tracePt t="73696" x="6138863" y="5095875"/>
          <p14:tracePt t="73704" x="6115050" y="5095875"/>
          <p14:tracePt t="73712" x="6107113" y="5095875"/>
          <p14:tracePt t="73720" x="6091238" y="5103813"/>
          <p14:tracePt t="73728" x="6083300" y="5103813"/>
          <p14:tracePt t="73736" x="6067425" y="5103813"/>
          <p14:tracePt t="73744" x="6059488" y="5103813"/>
          <p14:tracePt t="73752" x="6051550" y="5103813"/>
          <p14:tracePt t="73760" x="6034088" y="5103813"/>
          <p14:tracePt t="73768" x="6018213" y="5103813"/>
          <p14:tracePt t="73776" x="6010275" y="5103813"/>
          <p14:tracePt t="73784" x="6002338" y="5103813"/>
          <p14:tracePt t="73792" x="5994400" y="5103813"/>
          <p14:tracePt t="73800" x="5978525" y="5103813"/>
          <p14:tracePt t="73817" x="5962650" y="5103813"/>
          <p14:tracePt t="73824" x="5946775" y="5103813"/>
          <p14:tracePt t="73833" x="5938838" y="5103813"/>
          <p14:tracePt t="73840" x="5922963" y="5103813"/>
          <p14:tracePt t="73849" x="5915025" y="5103813"/>
          <p14:tracePt t="73865" x="5899150" y="5111750"/>
          <p14:tracePt t="73872" x="5891213" y="5111750"/>
          <p14:tracePt t="73881" x="5875338" y="5111750"/>
          <p14:tracePt t="73896" x="5859463" y="5111750"/>
          <p14:tracePt t="73904" x="5851525" y="5111750"/>
          <p14:tracePt t="73912" x="5843588" y="5111750"/>
          <p14:tracePt t="73952" x="5835650" y="5111750"/>
          <p14:tracePt t="74304" x="5851525" y="5111750"/>
          <p14:tracePt t="74312" x="5859463" y="5111750"/>
          <p14:tracePt t="74320" x="5875338" y="5111750"/>
          <p14:tracePt t="74328" x="5891213" y="5111750"/>
          <p14:tracePt t="74336" x="5915025" y="5111750"/>
          <p14:tracePt t="74344" x="5938838" y="5111750"/>
          <p14:tracePt t="74352" x="5954713" y="5111750"/>
          <p14:tracePt t="74360" x="5978525" y="5111750"/>
          <p14:tracePt t="74368" x="6018213" y="5111750"/>
          <p14:tracePt t="74376" x="6059488" y="5111750"/>
          <p14:tracePt t="74384" x="6091238" y="5111750"/>
          <p14:tracePt t="74392" x="6138863" y="5111750"/>
          <p14:tracePt t="74400" x="6178550" y="5111750"/>
          <p14:tracePt t="74408" x="6210300" y="5111750"/>
          <p14:tracePt t="74416" x="6249988" y="5111750"/>
          <p14:tracePt t="74424" x="6281738" y="5111750"/>
          <p14:tracePt t="74433" x="6305550" y="5111750"/>
          <p14:tracePt t="74440" x="6313488" y="5111750"/>
          <p14:tracePt t="74449" x="6329363" y="5111750"/>
          <p14:tracePt t="74456" x="6337300" y="5111750"/>
          <p14:tracePt t="74465" x="6345238" y="5111750"/>
          <p14:tracePt t="74472" x="6361113" y="5111750"/>
          <p14:tracePt t="74488" x="6376988" y="5111750"/>
          <p14:tracePt t="74497" x="6384925" y="5111750"/>
          <p14:tracePt t="74504" x="6392863" y="5111750"/>
          <p14:tracePt t="74512" x="6402388" y="5111750"/>
          <p14:tracePt t="74520" x="6426200" y="5111750"/>
          <p14:tracePt t="74529" x="6434138" y="5111750"/>
          <p14:tracePt t="74536" x="6473825" y="5111750"/>
          <p14:tracePt t="74544" x="6505575" y="5111750"/>
          <p14:tracePt t="74553" x="6537325" y="5111750"/>
          <p14:tracePt t="74560" x="6584950" y="5111750"/>
          <p14:tracePt t="74568" x="6616700" y="5111750"/>
          <p14:tracePt t="74576" x="6640513" y="5111750"/>
          <p14:tracePt t="74585" x="6672263" y="5111750"/>
          <p14:tracePt t="74592" x="6711950" y="5111750"/>
          <p14:tracePt t="74600" x="6735763" y="5111750"/>
          <p14:tracePt t="74608" x="6751638" y="5111750"/>
          <p14:tracePt t="74617" x="6777038" y="5111750"/>
          <p14:tracePt t="74624" x="6808788" y="5111750"/>
          <p14:tracePt t="74633" x="6824663" y="5111750"/>
          <p14:tracePt t="74640" x="6856413" y="5111750"/>
          <p14:tracePt t="74650" x="6872288" y="5111750"/>
          <p14:tracePt t="74656" x="6904038" y="5111750"/>
          <p14:tracePt t="74665" x="6911975" y="5111750"/>
          <p14:tracePt t="74672" x="6927850" y="5111750"/>
          <p14:tracePt t="74683" x="6935788" y="5111750"/>
          <p14:tracePt t="74688" x="6943725" y="5111750"/>
          <p14:tracePt t="74697" x="6951663" y="5111750"/>
          <p14:tracePt t="74768" x="6951663" y="5103813"/>
          <p14:tracePt t="74778" x="6951663" y="5095875"/>
          <p14:tracePt t="74792" x="6943725" y="5087938"/>
          <p14:tracePt t="74800" x="6943725" y="5080000"/>
          <p14:tracePt t="74808" x="6935788" y="5064125"/>
          <p14:tracePt t="74816" x="6927850" y="5056188"/>
          <p14:tracePt t="74824" x="6927850" y="5048250"/>
          <p14:tracePt t="74833" x="6927850" y="5040313"/>
          <p14:tracePt t="74840" x="6927850" y="5032375"/>
          <p14:tracePt t="74849" x="6919913" y="5024438"/>
          <p14:tracePt t="74856" x="6911975" y="5016500"/>
          <p14:tracePt t="74865" x="6904038" y="5008563"/>
          <p14:tracePt t="74872" x="6896100" y="5008563"/>
          <p14:tracePt t="74881" x="6896100" y="5000625"/>
          <p14:tracePt t="75812" x="6888163" y="5000625"/>
          <p14:tracePt t="75828" x="6880225" y="5000625"/>
          <p14:tracePt t="76836" x="6872288" y="5000625"/>
          <p14:tracePt t="76852" x="6864350" y="5000625"/>
          <p14:tracePt t="76868" x="6840538" y="5000625"/>
          <p14:tracePt t="76876" x="6824663" y="5000625"/>
          <p14:tracePt t="76884" x="6816725" y="5000625"/>
          <p14:tracePt t="76892" x="6792913" y="5000625"/>
          <p14:tracePt t="76900" x="6777038" y="4992688"/>
          <p14:tracePt t="76908" x="6759575" y="4992688"/>
          <p14:tracePt t="76948" x="6751638" y="4992688"/>
          <p14:tracePt t="76964" x="6743700" y="4992688"/>
          <p14:tracePt t="76980" x="6735763" y="4984750"/>
          <p14:tracePt t="76988" x="6727825" y="4984750"/>
          <p14:tracePt t="76996" x="6696075" y="4967288"/>
          <p14:tracePt t="77004" x="6680200" y="4967288"/>
          <p14:tracePt t="77013" x="6656388" y="4967288"/>
          <p14:tracePt t="77020" x="6616700" y="4959350"/>
          <p14:tracePt t="77028" x="6592888" y="4959350"/>
          <p14:tracePt t="77036" x="6569075" y="4959350"/>
          <p14:tracePt t="77045" x="6553200" y="4959350"/>
          <p14:tracePt t="77053" x="6529388" y="4959350"/>
          <p14:tracePt t="77060" x="6505575" y="4959350"/>
          <p14:tracePt t="77068" x="6481763" y="4959350"/>
          <p14:tracePt t="77076" x="6450013" y="4959350"/>
          <p14:tracePt t="77084" x="6426200" y="4959350"/>
          <p14:tracePt t="77092" x="6402388" y="4959350"/>
          <p14:tracePt t="77100" x="6376988" y="4959350"/>
          <p14:tracePt t="77108" x="6353175" y="4959350"/>
          <p14:tracePt t="77116" x="6321425" y="4959350"/>
          <p14:tracePt t="77124" x="6281738" y="4959350"/>
          <p14:tracePt t="77132" x="6226175" y="4959350"/>
          <p14:tracePt t="77140" x="6154738" y="4959350"/>
          <p14:tracePt t="77149" x="6067425" y="4959350"/>
          <p14:tracePt t="77156" x="5986463" y="4959350"/>
          <p14:tracePt t="77164" x="5891213" y="4959350"/>
          <p14:tracePt t="77172" x="5780088" y="4959350"/>
          <p14:tracePt t="77181" x="5676900" y="4959350"/>
          <p14:tracePt t="77188" x="5572125" y="4959350"/>
          <p14:tracePt t="77197" x="5468938" y="4959350"/>
          <p14:tracePt t="77204" x="5373688" y="4959350"/>
          <p14:tracePt t="77214" x="5276850" y="4959350"/>
          <p14:tracePt t="77220" x="5181600" y="4959350"/>
          <p14:tracePt t="77228" x="5086350" y="4959350"/>
          <p14:tracePt t="77236" x="4999038" y="4959350"/>
          <p14:tracePt t="77247" x="4918075" y="4959350"/>
          <p14:tracePt t="77252" x="4830763" y="4976813"/>
          <p14:tracePt t="77260" x="4751388" y="4992688"/>
          <p14:tracePt t="77268" x="4687888" y="5008563"/>
          <p14:tracePt t="77278" x="4624388" y="5024438"/>
          <p14:tracePt t="77285" x="4551363" y="5048250"/>
          <p14:tracePt t="77292" x="4495800" y="5072063"/>
          <p14:tracePt t="77301" x="4440238" y="5087938"/>
          <p14:tracePt t="77309" x="4384675" y="5103813"/>
          <p14:tracePt t="77316" x="4329113" y="5119688"/>
          <p14:tracePt t="77324" x="4273550" y="5135563"/>
          <p14:tracePt t="77332" x="4217988" y="5143500"/>
          <p14:tracePt t="77339" x="4160838" y="5159375"/>
          <p14:tracePt t="77348" x="4105275" y="5175250"/>
          <p14:tracePt t="77356" x="4041775" y="5183188"/>
          <p14:tracePt t="77364" x="3962400" y="5199063"/>
          <p14:tracePt t="77372" x="3890963" y="5222875"/>
          <p14:tracePt t="77380" x="3810000" y="5238750"/>
          <p14:tracePt t="77388" x="3738563" y="5254625"/>
          <p14:tracePt t="77396" x="3659188" y="5278438"/>
          <p14:tracePt t="77404" x="3587750" y="5294313"/>
          <p14:tracePt t="77412" x="3508375" y="5310188"/>
          <p14:tracePt t="77420" x="3427413" y="5327650"/>
          <p14:tracePt t="77428" x="3355975" y="5351463"/>
          <p14:tracePt t="77436" x="3292475" y="5367338"/>
          <p14:tracePt t="77444" x="3236913" y="5383213"/>
          <p14:tracePt t="77452" x="3189288" y="5391150"/>
          <p14:tracePt t="77460" x="3141663" y="5399088"/>
          <p14:tracePt t="77467" x="3133725" y="5399088"/>
          <p14:tracePt t="77475" x="3100388" y="5399088"/>
          <p14:tracePt t="77483" x="3092450" y="5407025"/>
          <p14:tracePt t="77492" x="3068638" y="5414963"/>
          <p14:tracePt t="77499" x="3052763" y="5414963"/>
          <p14:tracePt t="77507" x="3036888" y="5422900"/>
          <p14:tracePt t="77516" x="3013075" y="5430838"/>
          <p14:tracePt t="77524" x="2989263" y="5430838"/>
          <p14:tracePt t="77532" x="2965450" y="5438775"/>
          <p14:tracePt t="77539" x="2941638" y="5438775"/>
          <p14:tracePt t="77548" x="2909888" y="5438775"/>
          <p14:tracePt t="77556" x="2886075" y="5438775"/>
          <p14:tracePt t="77564" x="2870200" y="5438775"/>
          <p14:tracePt t="77571" x="2846388" y="5446713"/>
          <p14:tracePt t="77580" x="2806700" y="5446713"/>
          <p14:tracePt t="77588" x="2782888" y="5446713"/>
          <p14:tracePt t="77596" x="2759075" y="5454650"/>
          <p14:tracePt t="77603" x="2741613" y="5462588"/>
          <p14:tracePt t="77612" x="2717800" y="5462588"/>
          <p14:tracePt t="77620" x="2709863" y="5478463"/>
          <p14:tracePt t="77628" x="2701925" y="5478463"/>
          <p14:tracePt t="77635" x="2686050" y="5478463"/>
          <p14:tracePt t="77644" x="2678113" y="5478463"/>
          <p14:tracePt t="77652" x="2662238" y="5478463"/>
          <p14:tracePt t="77660" x="2646363" y="5486400"/>
          <p14:tracePt t="77667" x="2622550" y="5494338"/>
          <p14:tracePt t="77676" x="2614613" y="5494338"/>
          <p14:tracePt t="77684" x="2590800" y="5494338"/>
          <p14:tracePt t="77692" x="2566988" y="5502275"/>
          <p14:tracePt t="77700" x="2559050" y="5502275"/>
          <p14:tracePt t="77708" x="2527300" y="5510213"/>
          <p14:tracePt t="77715" x="2503488" y="5510213"/>
          <p14:tracePt t="77724" x="2487613" y="5510213"/>
          <p14:tracePt t="77733" x="2471738" y="5510213"/>
          <p14:tracePt t="77740" x="2463800" y="5510213"/>
          <p14:tracePt t="77747" x="2447925" y="5510213"/>
          <p14:tracePt t="77756" x="2424113" y="5510213"/>
          <p14:tracePt t="77765" x="2400300" y="5510213"/>
          <p14:tracePt t="77772" x="2374900" y="5518150"/>
          <p14:tracePt t="77780" x="2343150" y="5518150"/>
          <p14:tracePt t="77788" x="2303463" y="5518150"/>
          <p14:tracePt t="77796" x="2271713" y="5526088"/>
          <p14:tracePt t="77804" x="2247900" y="5534025"/>
          <p14:tracePt t="77812" x="2224088" y="5534025"/>
          <p14:tracePt t="77820" x="2200275" y="5534025"/>
          <p14:tracePt t="77828" x="2168525" y="5534025"/>
          <p14:tracePt t="77836" x="2136775" y="5534025"/>
          <p14:tracePt t="77844" x="2120900" y="5534025"/>
          <p14:tracePt t="77852" x="2097088" y="5534025"/>
          <p14:tracePt t="77860" x="2073275" y="5534025"/>
          <p14:tracePt t="77867" x="2041525" y="5534025"/>
          <p14:tracePt t="77876" x="2025650" y="5534025"/>
          <p14:tracePt t="77884" x="2000250" y="5534025"/>
          <p14:tracePt t="77894" x="1976438" y="5534025"/>
          <p14:tracePt t="77900" x="1968500" y="5534025"/>
          <p14:tracePt t="77908" x="1952625" y="5534025"/>
          <p14:tracePt t="77916" x="1944688" y="5534025"/>
          <p14:tracePt t="77924" x="1928813" y="5534025"/>
          <p14:tracePt t="77945" x="1905000" y="5534025"/>
          <p14:tracePt t="77952" x="1897063" y="5534025"/>
          <p14:tracePt t="77960" x="1881188" y="5534025"/>
          <p14:tracePt t="77968" x="1857375" y="5534025"/>
          <p14:tracePt t="77976" x="1849438" y="5534025"/>
          <p14:tracePt t="77984" x="1833563" y="5534025"/>
          <p14:tracePt t="77993" x="1817688" y="5534025"/>
          <p14:tracePt t="78008" x="1809750" y="5534025"/>
          <p14:tracePt t="78016" x="1801813" y="5534025"/>
          <p14:tracePt t="78040" x="1793875" y="5534025"/>
          <p14:tracePt t="78058" x="1770063" y="5534025"/>
          <p14:tracePt t="78072" x="1762125" y="5526088"/>
          <p14:tracePt t="78090" x="1746250" y="5526088"/>
          <p14:tracePt t="78097" x="1738313" y="5518150"/>
          <p14:tracePt t="78104" x="1730375" y="5518150"/>
          <p14:tracePt t="78122" x="1730375" y="5510213"/>
          <p14:tracePt t="78129" x="1722438" y="5510213"/>
          <p14:tracePt t="78136" x="1714500" y="5510213"/>
          <p14:tracePt t="78248" x="1706563" y="5510213"/>
          <p14:tracePt t="78264" x="1706563" y="5502275"/>
          <p14:tracePt t="78272" x="1706563" y="5494338"/>
          <p14:tracePt t="78288" x="1714500" y="5486400"/>
          <p14:tracePt t="78312" x="1714500" y="5478463"/>
          <p14:tracePt t="78329" x="1730375" y="5478463"/>
          <p14:tracePt t="78344" x="1738313" y="5478463"/>
          <p14:tracePt t="78352" x="1738313" y="5470525"/>
          <p14:tracePt t="78360" x="1754188" y="5470525"/>
          <p14:tracePt t="78368" x="1778000" y="5470525"/>
          <p14:tracePt t="78376" x="1809750" y="5454650"/>
          <p14:tracePt t="78385" x="1833563" y="5454650"/>
          <p14:tracePt t="78392" x="1865313" y="5454650"/>
          <p14:tracePt t="78400" x="1889125" y="5454650"/>
          <p14:tracePt t="78408" x="1928813" y="5446713"/>
          <p14:tracePt t="78417" x="1992313" y="5446713"/>
          <p14:tracePt t="78424" x="2081213" y="5438775"/>
          <p14:tracePt t="78433" x="2176463" y="5438775"/>
          <p14:tracePt t="78440" x="2271713" y="5438775"/>
          <p14:tracePt t="78449" x="2374900" y="5438775"/>
          <p14:tracePt t="78456" x="2455863" y="5438775"/>
          <p14:tracePt t="78465" x="2543175" y="5438775"/>
          <p14:tracePt t="78472" x="2606675" y="5438775"/>
          <p14:tracePt t="78481" x="2670175" y="5438775"/>
          <p14:tracePt t="78488" x="2678113" y="5438775"/>
          <p14:tracePt t="78497" x="2693988" y="5438775"/>
          <p14:tracePt t="78504" x="2709863" y="5438775"/>
          <p14:tracePt t="78513" x="2725738" y="5438775"/>
          <p14:tracePt t="78520" x="2733675" y="5438775"/>
          <p14:tracePt t="78529" x="2767013" y="5438775"/>
          <p14:tracePt t="78536" x="2798763" y="5438775"/>
          <p14:tracePt t="78548" x="2846388" y="5438775"/>
          <p14:tracePt t="78552" x="2862263" y="5438775"/>
          <p14:tracePt t="78560" x="2894013" y="5438775"/>
          <p14:tracePt t="78568" x="2925763" y="5438775"/>
          <p14:tracePt t="78577" x="2981325" y="5438775"/>
          <p14:tracePt t="78584" x="3021013" y="5438775"/>
          <p14:tracePt t="78592" x="3076575" y="5438775"/>
          <p14:tracePt t="78600" x="3109913" y="5438775"/>
          <p14:tracePt t="78609" x="3133725" y="5438775"/>
          <p14:tracePt t="78616" x="3157538" y="5438775"/>
          <p14:tracePt t="78624" x="3165475" y="5438775"/>
          <p14:tracePt t="78632" x="3173413" y="5438775"/>
          <p14:tracePt t="78642" x="3197225" y="5438775"/>
          <p14:tracePt t="78648" x="3197225" y="5446713"/>
          <p14:tracePt t="78656" x="3213100" y="5446713"/>
          <p14:tracePt t="78674" x="3221038" y="5446713"/>
          <p14:tracePt t="78680" x="3236913" y="5446713"/>
          <p14:tracePt t="78688" x="3260725" y="5446713"/>
          <p14:tracePt t="78697" x="3284538" y="5446713"/>
          <p14:tracePt t="78713" x="3308350" y="5446713"/>
          <p14:tracePt t="78720" x="3316288" y="5446713"/>
          <p14:tracePt t="78729" x="3340100" y="5446713"/>
          <p14:tracePt t="78736" x="3371850" y="5446713"/>
          <p14:tracePt t="78744" x="3379788" y="5446713"/>
          <p14:tracePt t="78752" x="3411538" y="5454650"/>
          <p14:tracePt t="78760" x="3427413" y="5454650"/>
          <p14:tracePt t="78770" x="3443288" y="5454650"/>
          <p14:tracePt t="78776" x="3459163" y="5454650"/>
          <p14:tracePt t="78784" x="3476625" y="5454650"/>
          <p14:tracePt t="78792" x="3492500" y="5470525"/>
          <p14:tracePt t="78800" x="3508375" y="5470525"/>
          <p14:tracePt t="78808" x="3524250" y="5470525"/>
          <p14:tracePt t="78824" x="3532188" y="5470525"/>
          <p14:tracePt t="78832" x="3540125" y="5470525"/>
          <p14:tracePt t="78920" x="3548063" y="5470525"/>
          <p14:tracePt t="78929" x="3556000" y="5470525"/>
          <p14:tracePt t="78937" x="3563938" y="5470525"/>
          <p14:tracePt t="78944" x="3571875" y="5470525"/>
          <p14:tracePt t="78952" x="3579813" y="5470525"/>
          <p14:tracePt t="78960" x="3587750" y="5470525"/>
          <p14:tracePt t="78968" x="3603625" y="5470525"/>
          <p14:tracePt t="78976" x="3611563" y="5470525"/>
          <p14:tracePt t="79000" x="3627438" y="5470525"/>
          <p14:tracePt t="79008" x="3635375" y="5486400"/>
          <p14:tracePt t="79017" x="3643313" y="5486400"/>
          <p14:tracePt t="79024" x="3667125" y="5486400"/>
          <p14:tracePt t="79033" x="3675063" y="5486400"/>
          <p14:tracePt t="79048" x="3683000" y="5486400"/>
          <p14:tracePt t="79097" x="3690938" y="5486400"/>
          <p14:tracePt t="79104" x="3698875" y="5486400"/>
          <p14:tracePt t="79130" x="3706813" y="5486400"/>
          <p14:tracePt t="79144" x="3722688" y="5486400"/>
          <p14:tracePt t="79152" x="3730625" y="5486400"/>
          <p14:tracePt t="79162" x="3738563" y="5486400"/>
          <p14:tracePt t="79168" x="3778250" y="5494338"/>
          <p14:tracePt t="79176" x="3802063" y="5502275"/>
          <p14:tracePt t="79184" x="3843338" y="5510213"/>
          <p14:tracePt t="79194" x="3859213" y="5510213"/>
          <p14:tracePt t="79202" x="3890963" y="5518150"/>
          <p14:tracePt t="79208" x="3914775" y="5518150"/>
          <p14:tracePt t="79217" x="3954463" y="5526088"/>
          <p14:tracePt t="79225" x="4002088" y="5534025"/>
          <p14:tracePt t="79233" x="4033838" y="5541963"/>
          <p14:tracePt t="79240" x="4073525" y="5549900"/>
          <p14:tracePt t="79248" x="4105275" y="5549900"/>
          <p14:tracePt t="79257" x="4129088" y="5557838"/>
          <p14:tracePt t="79264" x="4152900" y="5557838"/>
          <p14:tracePt t="79272" x="4176713" y="5557838"/>
          <p14:tracePt t="79280" x="4200525" y="5565775"/>
          <p14:tracePt t="79289" x="4210050" y="5565775"/>
          <p14:tracePt t="79296" x="4225925" y="5565775"/>
          <p14:tracePt t="79304" x="4249738" y="5565775"/>
          <p14:tracePt t="79313" x="4273550" y="5565775"/>
          <p14:tracePt t="79320" x="4297363" y="5565775"/>
          <p14:tracePt t="79328" x="4321175" y="5565775"/>
          <p14:tracePt t="79336" x="4352925" y="5565775"/>
          <p14:tracePt t="79344" x="4400550" y="5565775"/>
          <p14:tracePt t="79352" x="4416425" y="5565775"/>
          <p14:tracePt t="79359" x="4424363" y="5565775"/>
          <p14:tracePt t="79368" x="4448175" y="5565775"/>
          <p14:tracePt t="79376" x="4464050" y="5565775"/>
          <p14:tracePt t="79384" x="4471988" y="5565775"/>
          <p14:tracePt t="79391" x="4487863" y="5565775"/>
          <p14:tracePt t="79400" x="4495800" y="5565775"/>
          <p14:tracePt t="79408" x="4503738" y="5565775"/>
          <p14:tracePt t="79416" x="4519613" y="5565775"/>
          <p14:tracePt t="79431" x="4527550" y="5565775"/>
          <p14:tracePt t="79464" x="4535488" y="5565775"/>
          <p14:tracePt t="79480" x="4543425" y="5565775"/>
          <p14:tracePt t="79496" x="4551363" y="5565775"/>
          <p14:tracePt t="79504" x="4559300" y="5565775"/>
          <p14:tracePt t="79513" x="4567238" y="5565775"/>
          <p14:tracePt t="79519" x="4576763" y="5565775"/>
          <p14:tracePt t="79528" x="4592638" y="5565775"/>
          <p14:tracePt t="79535" x="4600575" y="5565775"/>
          <p14:tracePt t="79544" x="4616450" y="5565775"/>
          <p14:tracePt t="79551" x="4624388" y="5565775"/>
          <p14:tracePt t="79560" x="4632325" y="5565775"/>
          <p14:tracePt t="79568" x="4648200" y="5565775"/>
          <p14:tracePt t="79576" x="4656138" y="5565775"/>
          <p14:tracePt t="79583" x="4672013" y="5565775"/>
          <p14:tracePt t="79592" x="4679950" y="5565775"/>
          <p14:tracePt t="79600" x="4687888" y="5557838"/>
          <p14:tracePt t="79608" x="4703763" y="5557838"/>
          <p14:tracePt t="79624" x="4719638" y="5557838"/>
          <p14:tracePt t="79632" x="4735513" y="5541963"/>
          <p14:tracePt t="79640" x="4759325" y="5541963"/>
          <p14:tracePt t="79656" x="4767263" y="5534025"/>
          <p14:tracePt t="79664" x="4775200" y="5534025"/>
          <p14:tracePt t="79672" x="4791075" y="5534025"/>
          <p14:tracePt t="79680" x="4806950" y="5534025"/>
          <p14:tracePt t="79687" x="4822825" y="5526088"/>
          <p14:tracePt t="79696" x="4830763" y="5526088"/>
          <p14:tracePt t="79704" x="4870450" y="5510213"/>
          <p14:tracePt t="79713" x="4894263" y="5510213"/>
          <p14:tracePt t="79720" x="4902200" y="5510213"/>
          <p14:tracePt t="79728" x="4926013" y="5510213"/>
          <p14:tracePt t="79736" x="4933950" y="5502275"/>
          <p14:tracePt t="79744" x="4943475" y="5502275"/>
          <p14:tracePt t="79752" x="4967288" y="5502275"/>
          <p14:tracePt t="79760" x="4975225" y="5502275"/>
          <p14:tracePt t="79768" x="4983163" y="5494338"/>
          <p14:tracePt t="79777" x="4991100" y="5486400"/>
          <p14:tracePt t="79784" x="4999038" y="5486400"/>
          <p14:tracePt t="80331" x="5006975" y="5486400"/>
          <p14:tracePt t="80336" x="5038725" y="5486400"/>
          <p14:tracePt t="80345" x="5086350" y="5486400"/>
          <p14:tracePt t="80352" x="5126038" y="5486400"/>
          <p14:tracePt t="80363" x="5157788" y="5486400"/>
          <p14:tracePt t="80368" x="5181600" y="5486400"/>
          <p14:tracePt t="80376" x="5213350" y="5486400"/>
          <p14:tracePt t="80384" x="5253038" y="5486400"/>
          <p14:tracePt t="80394" x="5284788" y="5486400"/>
          <p14:tracePt t="80400" x="5318125" y="5486400"/>
          <p14:tracePt t="80408" x="5341938" y="5486400"/>
          <p14:tracePt t="80416" x="5373688" y="5486400"/>
          <p14:tracePt t="80425" x="5397500" y="5486400"/>
          <p14:tracePt t="80440" x="5405438" y="5486400"/>
          <p14:tracePt t="80464" x="5429250" y="5486400"/>
          <p14:tracePt t="80472" x="5445125" y="5486400"/>
          <p14:tracePt t="80480" x="5468938" y="5486400"/>
          <p14:tracePt t="80490" x="5492750" y="5486400"/>
          <p14:tracePt t="80497" x="5500688" y="5486400"/>
          <p14:tracePt t="80520" x="5508625" y="5486400"/>
          <p14:tracePt t="80529" x="5540375" y="5486400"/>
          <p14:tracePt t="80536" x="5564188" y="5486400"/>
          <p14:tracePt t="80545" x="5572125" y="5486400"/>
          <p14:tracePt t="80552" x="5595938" y="5486400"/>
          <p14:tracePt t="80561" x="5627688" y="5486400"/>
          <p14:tracePt t="80568" x="5667375" y="5486400"/>
          <p14:tracePt t="80577" x="5684838" y="5486400"/>
          <p14:tracePt t="80584" x="5708650" y="5486400"/>
          <p14:tracePt t="80592" x="5732463" y="5486400"/>
          <p14:tracePt t="80600" x="5748338" y="5494338"/>
          <p14:tracePt t="80608" x="5756275" y="5494338"/>
          <p14:tracePt t="80616" x="5764213" y="5494338"/>
          <p14:tracePt t="80648" x="5772150" y="5494338"/>
          <p14:tracePt t="80656" x="5788025" y="5494338"/>
          <p14:tracePt t="80664" x="5795963" y="5494338"/>
          <p14:tracePt t="80672" x="5819775" y="5494338"/>
          <p14:tracePt t="80680" x="5835650" y="5494338"/>
          <p14:tracePt t="80688" x="5851525" y="5494338"/>
          <p14:tracePt t="80704" x="5867400" y="5494338"/>
          <p14:tracePt t="80712" x="5883275" y="5494338"/>
          <p14:tracePt t="80720" x="5899150" y="5494338"/>
          <p14:tracePt t="80728" x="5915025" y="5494338"/>
          <p14:tracePt t="80736" x="5938838" y="5494338"/>
          <p14:tracePt t="80745" x="5946775" y="5494338"/>
          <p14:tracePt t="80752" x="5970588" y="5494338"/>
          <p14:tracePt t="80760" x="5994400" y="5494338"/>
          <p14:tracePt t="80768" x="6010275" y="5494338"/>
          <p14:tracePt t="80776" x="6026150" y="5494338"/>
          <p14:tracePt t="80785" x="6034088" y="5494338"/>
          <p14:tracePt t="80792" x="6043613" y="5494338"/>
          <p14:tracePt t="80800" x="6051550" y="5494338"/>
          <p14:tracePt t="80808" x="6067425" y="5494338"/>
          <p14:tracePt t="80816" x="6083300" y="5494338"/>
          <p14:tracePt t="80824" x="6099175" y="5494338"/>
          <p14:tracePt t="80832" x="6122988" y="5494338"/>
          <p14:tracePt t="80840" x="6154738" y="5494338"/>
          <p14:tracePt t="80848" x="6170613" y="5494338"/>
          <p14:tracePt t="80856" x="6194425" y="5494338"/>
          <p14:tracePt t="80864" x="6234113" y="5494338"/>
          <p14:tracePt t="80872" x="6249988" y="5494338"/>
          <p14:tracePt t="80881" x="6281738" y="5494338"/>
          <p14:tracePt t="80888" x="6297613" y="5494338"/>
          <p14:tracePt t="80897" x="6321425" y="5494338"/>
          <p14:tracePt t="80904" x="6329363" y="5494338"/>
          <p14:tracePt t="80913" x="6345238" y="5494338"/>
          <p14:tracePt t="80920" x="6353175" y="5494338"/>
          <p14:tracePt t="80929" x="6369050" y="5486400"/>
          <p14:tracePt t="80936" x="6376988" y="5486400"/>
          <p14:tracePt t="80947" x="6402388" y="5478463"/>
          <p14:tracePt t="80962" x="6418263" y="5478463"/>
          <p14:tracePt t="80968" x="6442075" y="5478463"/>
          <p14:tracePt t="80988" x="6465888" y="5470525"/>
          <p14:tracePt t="81004" x="6481763" y="5462588"/>
          <p14:tracePt t="81012" x="6489700" y="5462588"/>
          <p14:tracePt t="81020" x="6513513" y="5462588"/>
          <p14:tracePt t="81036" x="6545263" y="5462588"/>
          <p14:tracePt t="81052" x="6553200" y="5462588"/>
          <p14:tracePt t="81061" x="6569075" y="5462588"/>
          <p14:tracePt t="81079" x="6592888" y="5454650"/>
          <p14:tracePt t="81084" x="6600825" y="5454650"/>
          <p14:tracePt t="81100" x="6608763" y="5438775"/>
          <p14:tracePt t="81110" x="6616700" y="5438775"/>
          <p14:tracePt t="81116" x="6624638" y="5438775"/>
          <p14:tracePt t="81124" x="6632575" y="5438775"/>
          <p14:tracePt t="81132" x="6648450" y="5438775"/>
          <p14:tracePt t="81148" x="6656388" y="5430838"/>
          <p14:tracePt t="81164" x="6664325" y="5430838"/>
          <p14:tracePt t="81180" x="6688138" y="5422900"/>
          <p14:tracePt t="81197" x="6696075" y="5422900"/>
          <p14:tracePt t="81206" x="6704013" y="5422900"/>
          <p14:tracePt t="81213" x="6711950" y="5422900"/>
          <p14:tracePt t="81229" x="6719888" y="5414963"/>
          <p14:tracePt t="81260" x="6735763" y="5414963"/>
          <p14:tracePt t="81525" x="6727825" y="5414963"/>
          <p14:tracePt t="81532" x="6719888" y="5414963"/>
          <p14:tracePt t="81644" x="6727825" y="5414963"/>
          <p14:tracePt t="81652" x="6759575" y="5414963"/>
          <p14:tracePt t="81661" x="6784975" y="5414963"/>
          <p14:tracePt t="81668" x="6816725" y="5414963"/>
          <p14:tracePt t="81676" x="6880225" y="5414963"/>
          <p14:tracePt t="81684" x="6951663" y="5414963"/>
          <p14:tracePt t="81692" x="7031038" y="5414963"/>
          <p14:tracePt t="81700" x="7118350" y="5414963"/>
          <p14:tracePt t="81708" x="7207250" y="5414963"/>
          <p14:tracePt t="81716" x="7286625" y="5414963"/>
          <p14:tracePt t="81725" x="7366000" y="5414963"/>
          <p14:tracePt t="81732" x="7429500" y="5414963"/>
          <p14:tracePt t="81740" x="7477125" y="5414963"/>
          <p14:tracePt t="81748" x="7526338" y="5414963"/>
          <p14:tracePt t="81758" x="7566025" y="5414963"/>
          <p14:tracePt t="81764" x="7581900" y="5414963"/>
          <p14:tracePt t="81772" x="7605713" y="5414963"/>
          <p14:tracePt t="81780" x="7621588" y="5414963"/>
          <p14:tracePt t="81804" x="7637463" y="5414963"/>
          <p14:tracePt t="81813" x="7645400" y="5414963"/>
          <p14:tracePt t="81892" x="7637463" y="5422900"/>
          <p14:tracePt t="81900" x="7613650" y="5446713"/>
          <p14:tracePt t="81908" x="7597775" y="5446713"/>
          <p14:tracePt t="81916" x="7573963" y="5454650"/>
          <p14:tracePt t="81924" x="7518400" y="5478463"/>
          <p14:tracePt t="81932" x="7429500" y="5502275"/>
          <p14:tracePt t="81940" x="7318375" y="5526088"/>
          <p14:tracePt t="81949" x="7183438" y="5549900"/>
          <p14:tracePt t="81956" x="7015163" y="5589588"/>
          <p14:tracePt t="81965" x="6824663" y="5621338"/>
          <p14:tracePt t="81972" x="6592888" y="5662613"/>
          <p14:tracePt t="81981" x="6369050" y="5702300"/>
          <p14:tracePt t="81988" x="6115050" y="5741988"/>
          <p14:tracePt t="81997" x="5867400" y="5765800"/>
          <p14:tracePt t="82004" x="5619750" y="5789613"/>
          <p14:tracePt t="82012" x="5413375" y="5813425"/>
          <p14:tracePt t="82020" x="5229225" y="5837238"/>
          <p14:tracePt t="82029" x="5070475" y="5861050"/>
          <p14:tracePt t="82036" x="4926013" y="5868988"/>
          <p14:tracePt t="82045" x="4791075" y="5892800"/>
          <p14:tracePt t="82052" x="4679950" y="5900738"/>
          <p14:tracePt t="82061" x="4576763" y="5908675"/>
          <p14:tracePt t="82068" x="4479925" y="5916613"/>
          <p14:tracePt t="82076" x="4384675" y="5924550"/>
          <p14:tracePt t="82084" x="4289425" y="5932488"/>
          <p14:tracePt t="82092" x="4192588" y="5948363"/>
          <p14:tracePt t="82100" x="4081463" y="5972175"/>
          <p14:tracePt t="82108" x="3986213" y="5980113"/>
          <p14:tracePt t="82116" x="3890963" y="5995988"/>
          <p14:tracePt t="82124" x="3802063" y="6013450"/>
          <p14:tracePt t="82132" x="3722688" y="6021388"/>
          <p14:tracePt t="82140" x="3651250" y="6029325"/>
          <p14:tracePt t="82149" x="3587750" y="6037263"/>
          <p14:tracePt t="82156" x="3532188" y="6045200"/>
          <p14:tracePt t="82164" x="3492500" y="6053138"/>
          <p14:tracePt t="82172" x="3443288" y="6061075"/>
          <p14:tracePt t="82180" x="3411538" y="6069013"/>
          <p14:tracePt t="82188" x="3363913" y="6069013"/>
          <p14:tracePt t="82196" x="3332163" y="6069013"/>
          <p14:tracePt t="82204" x="3292475" y="6069013"/>
          <p14:tracePt t="82213" x="3244850" y="6069013"/>
          <p14:tracePt t="82220" x="3205163" y="6069013"/>
          <p14:tracePt t="82228" x="3165475" y="6069013"/>
          <p14:tracePt t="82236" x="3117850" y="6069013"/>
          <p14:tracePt t="82246" x="3084513" y="6069013"/>
          <p14:tracePt t="82252" x="3060700" y="6069013"/>
          <p14:tracePt t="82261" x="3036888" y="6069013"/>
          <p14:tracePt t="82268" x="3028950" y="6069013"/>
          <p14:tracePt t="82279" x="3005138" y="6069013"/>
          <p14:tracePt t="82284" x="2997200" y="6069013"/>
          <p14:tracePt t="82292" x="2973388" y="6069013"/>
          <p14:tracePt t="82300" x="2965450" y="6069013"/>
          <p14:tracePt t="82311" x="2949575" y="6069013"/>
          <p14:tracePt t="82316" x="2941638" y="6069013"/>
          <p14:tracePt t="82324" x="2933700" y="6069013"/>
          <p14:tracePt t="82332" x="2917825" y="6069013"/>
          <p14:tracePt t="82348" x="2909888" y="6069013"/>
          <p14:tracePt t="82364" x="2901950" y="6069013"/>
          <p14:tracePt t="82374" x="2894013" y="6069013"/>
          <p14:tracePt t="82428" x="2886075" y="6069013"/>
          <p14:tracePt t="82438" x="2878138" y="6061075"/>
          <p14:tracePt t="82444" x="2870200" y="6053138"/>
          <p14:tracePt t="82461" x="2862263" y="6053138"/>
          <p14:tracePt t="82468" x="2854325" y="6037263"/>
          <p14:tracePt t="82476" x="2846388" y="6029325"/>
          <p14:tracePt t="82492" x="2838450" y="6013450"/>
          <p14:tracePt t="82500" x="2838450" y="5995988"/>
          <p14:tracePt t="82508" x="2822575" y="5988050"/>
          <p14:tracePt t="82516" x="2822575" y="5980113"/>
          <p14:tracePt t="82524" x="2814638" y="5980113"/>
          <p14:tracePt t="82540" x="2806700" y="5964238"/>
          <p14:tracePt t="82548" x="2798763" y="5956300"/>
          <p14:tracePt t="82564" x="2790825" y="5948363"/>
          <p14:tracePt t="82572" x="2782888" y="5940425"/>
          <p14:tracePt t="82581" x="2774950" y="5940425"/>
          <p14:tracePt t="82716" x="2767013" y="5932488"/>
          <p14:tracePt t="82732" x="2774950" y="5916613"/>
          <p14:tracePt t="82740" x="2782888" y="5916613"/>
          <p14:tracePt t="82748" x="2782888" y="5908675"/>
          <p14:tracePt t="82756" x="2798763" y="5900738"/>
          <p14:tracePt t="82765" x="2806700" y="5900738"/>
          <p14:tracePt t="82772" x="2822575" y="5884863"/>
          <p14:tracePt t="82780" x="2838450" y="5868988"/>
          <p14:tracePt t="82788" x="2862263" y="5861050"/>
          <p14:tracePt t="82796" x="2878138" y="5861050"/>
          <p14:tracePt t="82804" x="2909888" y="5853113"/>
          <p14:tracePt t="82813" x="2933700" y="5845175"/>
          <p14:tracePt t="82820" x="2957513" y="5845175"/>
          <p14:tracePt t="82828" x="2989263" y="5845175"/>
          <p14:tracePt t="82836" x="3028950" y="5837238"/>
          <p14:tracePt t="82845" x="3044825" y="5837238"/>
          <p14:tracePt t="82853" x="3060700" y="5837238"/>
          <p14:tracePt t="82862" x="3092450" y="5829300"/>
          <p14:tracePt t="82868" x="3100388" y="5829300"/>
          <p14:tracePt t="82877" x="3117850" y="5829300"/>
          <p14:tracePt t="82884" x="3125788" y="5829300"/>
          <p14:tracePt t="82894" x="3133725" y="5813425"/>
          <p14:tracePt t="82908" x="3141663" y="5813425"/>
          <p14:tracePt t="82916" x="3157538" y="5813425"/>
          <p14:tracePt t="82944" x="3181350" y="5813425"/>
          <p14:tracePt t="83309" x="3205163" y="5813425"/>
          <p14:tracePt t="83317" x="3213100" y="5813425"/>
          <p14:tracePt t="83324" x="3236913" y="5813425"/>
          <p14:tracePt t="83332" x="3276600" y="5813425"/>
          <p14:tracePt t="83340" x="3300413" y="5813425"/>
          <p14:tracePt t="83350" x="3332163" y="5813425"/>
          <p14:tracePt t="83356" x="3379788" y="5821363"/>
          <p14:tracePt t="83364" x="3435350" y="5829300"/>
          <p14:tracePt t="83372" x="3516313" y="5837238"/>
          <p14:tracePt t="83382" x="3587750" y="5845175"/>
          <p14:tracePt t="83388" x="3675063" y="5853113"/>
          <p14:tracePt t="83397" x="3762375" y="5853113"/>
          <p14:tracePt t="83404" x="3833813" y="5861050"/>
          <p14:tracePt t="83413" x="3906838" y="5868988"/>
          <p14:tracePt t="83420" x="3986213" y="5876925"/>
          <p14:tracePt t="83429" x="4073525" y="5884863"/>
          <p14:tracePt t="83436" x="4144963" y="5892800"/>
          <p14:tracePt t="83446" x="4241800" y="5892800"/>
          <p14:tracePt t="83452" x="4344988" y="5908675"/>
          <p14:tracePt t="83461" x="4456113" y="5916613"/>
          <p14:tracePt t="83468" x="4559300" y="5916613"/>
          <p14:tracePt t="83479" x="4656138" y="5916613"/>
          <p14:tracePt t="83484" x="4735513" y="5916613"/>
          <p14:tracePt t="83492" x="4814888" y="5916613"/>
          <p14:tracePt t="83500" x="4862513" y="5916613"/>
          <p14:tracePt t="83511" x="4870450" y="5916613"/>
          <p14:tracePt t="83516" x="4878388" y="5916613"/>
          <p14:tracePt t="83524" x="4886325" y="5916613"/>
          <p14:tracePt t="83740" x="4894263" y="5916613"/>
          <p14:tracePt t="83748" x="4902200" y="5916613"/>
          <p14:tracePt t="83772" x="4918075" y="5916613"/>
          <p14:tracePt t="83780" x="4926013" y="5916613"/>
          <p14:tracePt t="83804" x="4943475" y="5908675"/>
          <p14:tracePt t="83812" x="4951413" y="5908675"/>
          <p14:tracePt t="83820" x="4983163" y="5876925"/>
          <p14:tracePt t="83828" x="4999038" y="5868988"/>
          <p14:tracePt t="83836" x="5030788" y="5861050"/>
          <p14:tracePt t="83844" x="5054600" y="5829300"/>
          <p14:tracePt t="83852" x="5086350" y="5821363"/>
          <p14:tracePt t="83861" x="5110163" y="5805488"/>
          <p14:tracePt t="83868" x="5133975" y="5789613"/>
          <p14:tracePt t="83877" x="5149850" y="5789613"/>
          <p14:tracePt t="83884" x="5165725" y="5789613"/>
          <p14:tracePt t="83892" x="5173663" y="5773738"/>
          <p14:tracePt t="83902" x="5197475" y="5765800"/>
          <p14:tracePt t="83908" x="5197475" y="5757863"/>
          <p14:tracePt t="83916" x="5205413" y="5757863"/>
          <p14:tracePt t="87040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2948F-9361-4C5C-929C-601799EAC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Anti-Hypoxic Safety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7BA735-7BD4-4B88-8690-56893D808143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Designed to prevent delivery of gas mixtures with O</a:t>
            </a:r>
            <a:r>
              <a:rPr lang="en-US" baseline="-25000" dirty="0"/>
              <a:t>2</a:t>
            </a:r>
            <a:r>
              <a:rPr lang="en-US" dirty="0"/>
              <a:t>&lt; 25%</a:t>
            </a:r>
          </a:p>
          <a:p>
            <a:r>
              <a:rPr lang="en-US" dirty="0"/>
              <a:t>O</a:t>
            </a:r>
            <a:r>
              <a:rPr lang="en-US" baseline="-25000" dirty="0"/>
              <a:t>2</a:t>
            </a:r>
            <a:r>
              <a:rPr lang="en-US" dirty="0"/>
              <a:t> analyzer: continuous measurement of O</a:t>
            </a:r>
            <a:r>
              <a:rPr lang="en-US" baseline="-25000" dirty="0"/>
              <a:t>2</a:t>
            </a:r>
            <a:r>
              <a:rPr lang="en-US" dirty="0"/>
              <a:t> concentration</a:t>
            </a:r>
          </a:p>
          <a:p>
            <a:r>
              <a:rPr lang="en-US" dirty="0"/>
              <a:t>Mechanical means: linking O</a:t>
            </a:r>
            <a:r>
              <a:rPr lang="en-US" baseline="-25000" dirty="0"/>
              <a:t>2</a:t>
            </a:r>
            <a:r>
              <a:rPr lang="en-US" dirty="0"/>
              <a:t> and N</a:t>
            </a:r>
            <a:r>
              <a:rPr lang="en-US" baseline="-25000" dirty="0"/>
              <a:t>2</a:t>
            </a:r>
            <a:r>
              <a:rPr lang="en-US" dirty="0"/>
              <a:t>O flow control valves using Oxygen Failure Protection Device (OFPD)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DCD3A8-95B1-4B8C-B3A1-7C64A8DE5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688" y="3361615"/>
            <a:ext cx="6428623" cy="3469614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AA512AB-F1B2-4002-94FC-A81EFE5A84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99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059"/>
    </mc:Choice>
    <mc:Fallback xmlns="">
      <p:transition spd="slow" advTm="122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281" x="1841500" y="965200"/>
          <p14:tracePt t="4677" x="1809750" y="965200"/>
          <p14:tracePt t="4693" x="1785938" y="965200"/>
          <p14:tracePt t="4700" x="1738313" y="965200"/>
          <p14:tracePt t="4709" x="1674813" y="965200"/>
          <p14:tracePt t="4717" x="1609725" y="965200"/>
          <p14:tracePt t="4725" x="1601788" y="957263"/>
          <p14:tracePt t="4732" x="1593850" y="957263"/>
          <p14:tracePt t="4886" x="1609725" y="957263"/>
          <p14:tracePt t="4894" x="1633538" y="957263"/>
          <p14:tracePt t="4901" x="1682750" y="957263"/>
          <p14:tracePt t="4909" x="1785938" y="965200"/>
          <p14:tracePt t="4917" x="1936750" y="989013"/>
          <p14:tracePt t="4925" x="2184400" y="996950"/>
          <p14:tracePt t="4942" x="2733675" y="1044575"/>
          <p14:tracePt t="4949" x="3021013" y="1052513"/>
          <p14:tracePt t="4959" x="3276600" y="1052513"/>
          <p14:tracePt t="4964" x="3476625" y="1052513"/>
          <p14:tracePt t="4974" x="3627438" y="1052513"/>
          <p14:tracePt t="4981" x="3730625" y="1052513"/>
          <p14:tracePt t="4989" x="3794125" y="1052513"/>
          <p14:tracePt t="4997" x="3843338" y="1052513"/>
          <p14:tracePt t="5013" x="3851275" y="1052513"/>
          <p14:tracePt t="5024" x="3875088" y="1052513"/>
          <p14:tracePt t="5037" x="3890963" y="1052513"/>
          <p14:tracePt t="5045" x="3906838" y="1052513"/>
          <p14:tracePt t="5055" x="3922713" y="1036638"/>
          <p14:tracePt t="5061" x="3946525" y="1036638"/>
          <p14:tracePt t="5069" x="3970338" y="1036638"/>
          <p14:tracePt t="5077" x="3994150" y="1036638"/>
          <p14:tracePt t="5087" x="3994150" y="1020763"/>
          <p14:tracePt t="5093" x="4017963" y="1020763"/>
          <p14:tracePt t="5101" x="4033838" y="1020763"/>
          <p14:tracePt t="5109" x="4041775" y="1020763"/>
          <p14:tracePt t="5119" x="4049713" y="1020763"/>
          <p14:tracePt t="5125" x="4081463" y="1004888"/>
          <p14:tracePt t="5133" x="4089400" y="1004888"/>
          <p14:tracePt t="5149" x="4105275" y="1004888"/>
          <p14:tracePt t="5157" x="4113213" y="1004888"/>
          <p14:tracePt t="5165" x="4137025" y="1004888"/>
          <p14:tracePt t="5173" x="4176713" y="996950"/>
          <p14:tracePt t="5181" x="4217988" y="996950"/>
          <p14:tracePt t="5190" x="4249738" y="996950"/>
          <p14:tracePt t="5197" x="4273550" y="996950"/>
          <p14:tracePt t="5206" x="4305300" y="996950"/>
          <p14:tracePt t="5213" x="4360863" y="996950"/>
          <p14:tracePt t="5222" x="4416425" y="996950"/>
          <p14:tracePt t="5229" x="4487863" y="996950"/>
          <p14:tracePt t="5238" x="4559300" y="996950"/>
          <p14:tracePt t="5245" x="4648200" y="989013"/>
          <p14:tracePt t="5253" x="4719638" y="989013"/>
          <p14:tracePt t="5261" x="4822825" y="973138"/>
          <p14:tracePt t="5269" x="4902200" y="965200"/>
          <p14:tracePt t="5277" x="4991100" y="957263"/>
          <p14:tracePt t="5285" x="5070475" y="949325"/>
          <p14:tracePt t="5293" x="5141913" y="933450"/>
          <p14:tracePt t="5301" x="5221288" y="925513"/>
          <p14:tracePt t="5310" x="5292725" y="917575"/>
          <p14:tracePt t="5317" x="5357813" y="909638"/>
          <p14:tracePt t="5326" x="5413375" y="909638"/>
          <p14:tracePt t="5333" x="5453063" y="909638"/>
          <p14:tracePt t="5342" x="5508625" y="901700"/>
          <p14:tracePt t="5349" x="5556250" y="893763"/>
          <p14:tracePt t="5358" x="5595938" y="893763"/>
          <p14:tracePt t="5365" x="5643563" y="885825"/>
          <p14:tracePt t="5374" x="5684838" y="877888"/>
          <p14:tracePt t="5381" x="5724525" y="877888"/>
          <p14:tracePt t="5390" x="5764213" y="877888"/>
          <p14:tracePt t="5397" x="5803900" y="877888"/>
          <p14:tracePt t="5406" x="5859463" y="877888"/>
          <p14:tracePt t="5413" x="5922963" y="877888"/>
          <p14:tracePt t="5421" x="5994400" y="877888"/>
          <p14:tracePt t="5429" x="6075363" y="877888"/>
          <p14:tracePt t="5438" x="6138863" y="877888"/>
          <p14:tracePt t="5445" x="6202363" y="877888"/>
          <p14:tracePt t="5453" x="6265863" y="877888"/>
          <p14:tracePt t="5461" x="6305550" y="869950"/>
          <p14:tracePt t="5469" x="6361113" y="869950"/>
          <p14:tracePt t="5477" x="6410325" y="862013"/>
          <p14:tracePt t="5485" x="6442075" y="862013"/>
          <p14:tracePt t="5493" x="6465888" y="862013"/>
          <p14:tracePt t="5501" x="6473825" y="862013"/>
          <p14:tracePt t="5510" x="6489700" y="862013"/>
          <p14:tracePt t="5517" x="6513513" y="852488"/>
          <p14:tracePt t="5533" x="6521450" y="852488"/>
          <p14:tracePt t="5607" x="6537325" y="852488"/>
          <p14:tracePt t="5621" x="6545263" y="852488"/>
          <p14:tracePt t="5629" x="6553200" y="852488"/>
          <p14:tracePt t="5638" x="6561138" y="852488"/>
          <p14:tracePt t="5653" x="6577013" y="852488"/>
          <p14:tracePt t="5661" x="6584950" y="852488"/>
          <p14:tracePt t="6038" x="6577013" y="852488"/>
          <p14:tracePt t="6053" x="6569075" y="852488"/>
          <p14:tracePt t="6062" x="6561138" y="852488"/>
          <p14:tracePt t="6069" x="6545263" y="852488"/>
          <p14:tracePt t="6077" x="6537325" y="852488"/>
          <p14:tracePt t="6085" x="6529388" y="852488"/>
          <p14:tracePt t="6094" x="6513513" y="852488"/>
          <p14:tracePt t="6102" x="6505575" y="852488"/>
          <p14:tracePt t="6109" x="6497638" y="852488"/>
          <p14:tracePt t="6117" x="6481763" y="852488"/>
          <p14:tracePt t="6127" x="6465888" y="862013"/>
          <p14:tracePt t="6133" x="6442075" y="862013"/>
          <p14:tracePt t="6141" x="6410325" y="877888"/>
          <p14:tracePt t="6149" x="6392863" y="885825"/>
          <p14:tracePt t="6159" x="6369050" y="893763"/>
          <p14:tracePt t="6165" x="6329363" y="901700"/>
          <p14:tracePt t="6174" x="6297613" y="917575"/>
          <p14:tracePt t="6181" x="6249988" y="933450"/>
          <p14:tracePt t="6190" x="6194425" y="949325"/>
          <p14:tracePt t="6197" x="6130925" y="973138"/>
          <p14:tracePt t="6206" x="6043613" y="1004888"/>
          <p14:tracePt t="6213" x="5930900" y="1028700"/>
          <p14:tracePt t="6224" x="5827713" y="1052513"/>
          <p14:tracePt t="6229" x="5716588" y="1084263"/>
          <p14:tracePt t="6238" x="5611813" y="1108075"/>
          <p14:tracePt t="6245" x="5500688" y="1131888"/>
          <p14:tracePt t="6256" x="5405438" y="1163638"/>
          <p14:tracePt t="6262" x="5318125" y="1187450"/>
          <p14:tracePt t="6269" x="5229225" y="1212850"/>
          <p14:tracePt t="6279" x="5157788" y="1228725"/>
          <p14:tracePt t="6286" x="5086350" y="1244600"/>
          <p14:tracePt t="6293" x="5030788" y="1260475"/>
          <p14:tracePt t="6301" x="4983163" y="1268413"/>
          <p14:tracePt t="6309" x="4926013" y="1276350"/>
          <p14:tracePt t="6317" x="4854575" y="1300163"/>
          <p14:tracePt t="6324" x="4791075" y="1316038"/>
          <p14:tracePt t="6333" x="4727575" y="1323975"/>
          <p14:tracePt t="6341" x="4648200" y="1331913"/>
          <p14:tracePt t="6349" x="4567238" y="1347788"/>
          <p14:tracePt t="6357" x="4479925" y="1363663"/>
          <p14:tracePt t="6365" x="4392613" y="1379538"/>
          <p14:tracePt t="6373" x="4297363" y="1395413"/>
          <p14:tracePt t="6381" x="4210050" y="1427163"/>
          <p14:tracePt t="6389" x="4129088" y="1443038"/>
          <p14:tracePt t="6397" x="4065588" y="1458913"/>
          <p14:tracePt t="6405" x="4002088" y="1474788"/>
          <p14:tracePt t="6413" x="3946525" y="1490663"/>
          <p14:tracePt t="6421" x="3890963" y="1506538"/>
          <p14:tracePt t="6428" x="3833813" y="1530350"/>
          <p14:tracePt t="6438" x="3778250" y="1547813"/>
          <p14:tracePt t="6445" x="3714750" y="1571625"/>
          <p14:tracePt t="6452" x="3659188" y="1595438"/>
          <p14:tracePt t="6461" x="3603625" y="1619250"/>
          <p14:tracePt t="6469" x="3540125" y="1651000"/>
          <p14:tracePt t="6477" x="3467100" y="1690688"/>
          <p14:tracePt t="6486" x="3411538" y="1714500"/>
          <p14:tracePt t="6493" x="3355975" y="1738313"/>
          <p14:tracePt t="6501" x="3300413" y="1762125"/>
          <p14:tracePt t="6510" x="3252788" y="1793875"/>
          <p14:tracePt t="6517" x="3205163" y="1817688"/>
          <p14:tracePt t="6526" x="3157538" y="1841500"/>
          <p14:tracePt t="6533" x="3109913" y="1873250"/>
          <p14:tracePt t="6542" x="3060700" y="1898650"/>
          <p14:tracePt t="6549" x="3013075" y="1930400"/>
          <p14:tracePt t="6559" x="2965450" y="1954213"/>
          <p14:tracePt t="6565" x="2917825" y="1978025"/>
          <p14:tracePt t="6574" x="2878138" y="1993900"/>
          <p14:tracePt t="6582" x="2846388" y="2009775"/>
          <p14:tracePt t="6589" x="2806700" y="2033588"/>
          <p14:tracePt t="6597" x="2774950" y="2057400"/>
          <p14:tracePt t="6605" x="2733675" y="2073275"/>
          <p14:tracePt t="6614" x="2686050" y="2097088"/>
          <p14:tracePt t="6621" x="2638425" y="2120900"/>
          <p14:tracePt t="6629" x="2590800" y="2144713"/>
          <p14:tracePt t="6637" x="2551113" y="2152650"/>
          <p14:tracePt t="6645" x="2511425" y="2168525"/>
          <p14:tracePt t="6654" x="2479675" y="2184400"/>
          <p14:tracePt t="6661" x="2439988" y="2200275"/>
          <p14:tracePt t="6669" x="2408238" y="2208213"/>
          <p14:tracePt t="6678" x="2384425" y="2216150"/>
          <p14:tracePt t="6685" x="2366963" y="2216150"/>
          <p14:tracePt t="6725" x="2359025" y="2216150"/>
          <p14:tracePt t="6749" x="2335213" y="2216150"/>
          <p14:tracePt t="6757" x="2327275" y="2216150"/>
          <p14:tracePt t="6765" x="2319338" y="2216150"/>
          <p14:tracePt t="6772" x="2295525" y="2216150"/>
          <p14:tracePt t="6781" x="2271713" y="2216150"/>
          <p14:tracePt t="6789" x="2247900" y="2216150"/>
          <p14:tracePt t="6797" x="2224088" y="2216150"/>
          <p14:tracePt t="6806" x="2208213" y="2216150"/>
          <p14:tracePt t="6813" x="2192338" y="2216150"/>
          <p14:tracePt t="6822" x="2176463" y="2208213"/>
          <p14:tracePt t="6829" x="2144713" y="2200275"/>
          <p14:tracePt t="6837" x="2105025" y="2184400"/>
          <p14:tracePt t="6845" x="2073275" y="2176463"/>
          <p14:tracePt t="6854" x="2033588" y="2168525"/>
          <p14:tracePt t="6861" x="1984375" y="2152650"/>
          <p14:tracePt t="6869" x="1952625" y="2136775"/>
          <p14:tracePt t="6877" x="1944688" y="2128838"/>
          <p14:tracePt t="6885" x="1920875" y="2128838"/>
          <p14:tracePt t="6893" x="1912938" y="2128838"/>
          <p14:tracePt t="6903" x="1897063" y="2120900"/>
          <p14:tracePt t="6909" x="1889125" y="2112963"/>
          <p14:tracePt t="6965" x="1865313" y="2112963"/>
          <p14:tracePt t="6973" x="1857375" y="2112963"/>
          <p14:tracePt t="6981" x="1825625" y="2112963"/>
          <p14:tracePt t="6990" x="1801813" y="2112963"/>
          <p14:tracePt t="6997" x="1793875" y="2112963"/>
          <p14:tracePt t="7006" x="1770063" y="2105025"/>
          <p14:tracePt t="7173" x="1770063" y="2097088"/>
          <p14:tracePt t="7213" x="1778000" y="2097088"/>
          <p14:tracePt t="7225" x="1785938" y="2097088"/>
          <p14:tracePt t="7233" x="1793875" y="2097088"/>
          <p14:tracePt t="7241" x="1801813" y="2065338"/>
          <p14:tracePt t="7249" x="1825625" y="2065338"/>
          <p14:tracePt t="7257" x="1857375" y="2065338"/>
          <p14:tracePt t="7264" x="1897063" y="2049463"/>
          <p14:tracePt t="7273" x="1920875" y="2049463"/>
          <p14:tracePt t="7281" x="1952625" y="2049463"/>
          <p14:tracePt t="7290" x="2000250" y="2049463"/>
          <p14:tracePt t="7296" x="2065338" y="2049463"/>
          <p14:tracePt t="7305" x="2144713" y="2049463"/>
          <p14:tracePt t="7313" x="2224088" y="2049463"/>
          <p14:tracePt t="7322" x="2311400" y="2049463"/>
          <p14:tracePt t="7328" x="2384425" y="2049463"/>
          <p14:tracePt t="7337" x="2463800" y="2049463"/>
          <p14:tracePt t="7345" x="2511425" y="2049463"/>
          <p14:tracePt t="7353" x="2559050" y="2049463"/>
          <p14:tracePt t="7361" x="2590800" y="2049463"/>
          <p14:tracePt t="7369" x="2598738" y="2041525"/>
          <p14:tracePt t="7377" x="2614613" y="2041525"/>
          <p14:tracePt t="7385" x="2622550" y="2041525"/>
          <p14:tracePt t="7393" x="2638425" y="2041525"/>
          <p14:tracePt t="7409" x="2670175" y="2033588"/>
          <p14:tracePt t="7417" x="2678113" y="2033588"/>
          <p14:tracePt t="7425" x="2701925" y="2033588"/>
          <p14:tracePt t="7433" x="2733675" y="2033588"/>
          <p14:tracePt t="7441" x="2767013" y="2033588"/>
          <p14:tracePt t="7449" x="2782888" y="2033588"/>
          <p14:tracePt t="7458" x="2814638" y="2025650"/>
          <p14:tracePt t="7465" x="2846388" y="2025650"/>
          <p14:tracePt t="7473" x="2878138" y="2025650"/>
          <p14:tracePt t="7481" x="2901950" y="2009775"/>
          <p14:tracePt t="7490" x="2909888" y="2009775"/>
          <p14:tracePt t="7497" x="2941638" y="2001838"/>
          <p14:tracePt t="7505" x="2949575" y="2001838"/>
          <p14:tracePt t="7513" x="2973388" y="2001838"/>
          <p14:tracePt t="7523" x="2981325" y="2001838"/>
          <p14:tracePt t="7545" x="2989263" y="2001838"/>
          <p14:tracePt t="7554" x="3005138" y="2001838"/>
          <p14:tracePt t="7561" x="3021013" y="2001838"/>
          <p14:tracePt t="7578" x="3036888" y="2001838"/>
          <p14:tracePt t="7593" x="3052763" y="2001838"/>
          <p14:tracePt t="7601" x="3068638" y="2001838"/>
          <p14:tracePt t="7609" x="3084513" y="2001838"/>
          <p14:tracePt t="7617" x="3100388" y="2001838"/>
          <p14:tracePt t="7625" x="3117850" y="1993900"/>
          <p14:tracePt t="7642" x="3125788" y="1993900"/>
          <p14:tracePt t="7649" x="3133725" y="1993900"/>
          <p14:tracePt t="7658" x="3149600" y="1993900"/>
          <p14:tracePt t="7673" x="3173413" y="1993900"/>
          <p14:tracePt t="7681" x="3181350" y="1993900"/>
          <p14:tracePt t="7690" x="3197225" y="1993900"/>
          <p14:tracePt t="7698" x="3213100" y="1993900"/>
          <p14:tracePt t="7706" x="3244850" y="1993900"/>
          <p14:tracePt t="7713" x="3260725" y="1993900"/>
          <p14:tracePt t="7722" x="3292475" y="1993900"/>
          <p14:tracePt t="7729" x="3348038" y="1993900"/>
          <p14:tracePt t="7738" x="3403600" y="1993900"/>
          <p14:tracePt t="7745" x="3467100" y="1993900"/>
          <p14:tracePt t="7754" x="3524250" y="1993900"/>
          <p14:tracePt t="7761" x="3587750" y="1993900"/>
          <p14:tracePt t="7769" x="3651250" y="1993900"/>
          <p14:tracePt t="7777" x="3698875" y="1993900"/>
          <p14:tracePt t="7785" x="3754438" y="1993900"/>
          <p14:tracePt t="7793" x="3786188" y="1993900"/>
          <p14:tracePt t="7801" x="3817938" y="1993900"/>
          <p14:tracePt t="7809" x="3851275" y="1993900"/>
          <p14:tracePt t="7817" x="3875088" y="1993900"/>
          <p14:tracePt t="7825" x="3898900" y="1993900"/>
          <p14:tracePt t="7833" x="3922713" y="1993900"/>
          <p14:tracePt t="7841" x="3946525" y="1993900"/>
          <p14:tracePt t="7849" x="3970338" y="1993900"/>
          <p14:tracePt t="7857" x="3994150" y="1993900"/>
          <p14:tracePt t="7865" x="4017963" y="1993900"/>
          <p14:tracePt t="7873" x="4025900" y="1993900"/>
          <p14:tracePt t="7881" x="4041775" y="1993900"/>
          <p14:tracePt t="7889" x="4065588" y="1993900"/>
          <p14:tracePt t="7898" x="4089400" y="1993900"/>
          <p14:tracePt t="7906" x="4113213" y="1993900"/>
          <p14:tracePt t="7913" x="4121150" y="1993900"/>
          <p14:tracePt t="7922" x="4152900" y="1993900"/>
          <p14:tracePt t="7929" x="4184650" y="1993900"/>
          <p14:tracePt t="7938" x="4217988" y="1993900"/>
          <p14:tracePt t="7946" x="4241800" y="1993900"/>
          <p14:tracePt t="7954" x="4257675" y="1993900"/>
          <p14:tracePt t="7961" x="4281488" y="1993900"/>
          <p14:tracePt t="7969" x="4313238" y="1993900"/>
          <p14:tracePt t="7978" x="4344988" y="1993900"/>
          <p14:tracePt t="7986" x="4368800" y="1993900"/>
          <p14:tracePt t="7993" x="4384675" y="1993900"/>
          <p14:tracePt t="8001" x="4400550" y="1993900"/>
          <p14:tracePt t="8010" x="4408488" y="1993900"/>
          <p14:tracePt t="8017" x="4424363" y="1993900"/>
          <p14:tracePt t="8025" x="4448175" y="1993900"/>
          <p14:tracePt t="8033" x="4471988" y="1993900"/>
          <p14:tracePt t="8043" x="4479925" y="1993900"/>
          <p14:tracePt t="8049" x="4511675" y="1993900"/>
          <p14:tracePt t="8057" x="4527550" y="1993900"/>
          <p14:tracePt t="8065" x="4543425" y="1993900"/>
          <p14:tracePt t="8074" x="4567238" y="1993900"/>
          <p14:tracePt t="8081" x="4584700" y="1993900"/>
          <p14:tracePt t="8089" x="4600575" y="1993900"/>
          <p14:tracePt t="8107" x="4616450" y="1993900"/>
          <p14:tracePt t="8113" x="4624388" y="1993900"/>
          <p14:tracePt t="8122" x="4632325" y="1993900"/>
          <p14:tracePt t="8142" x="4648200" y="1993900"/>
          <p14:tracePt t="8154" x="4656138" y="1993900"/>
          <p14:tracePt t="8169" x="4672013" y="1993900"/>
          <p14:tracePt t="8177" x="4679950" y="1993900"/>
          <p14:tracePt t="8185" x="4687888" y="1993900"/>
          <p14:tracePt t="8193" x="4695825" y="1993900"/>
          <p14:tracePt t="8201" x="4711700" y="1993900"/>
          <p14:tracePt t="8209" x="4719638" y="1993900"/>
          <p14:tracePt t="8217" x="4727575" y="1993900"/>
          <p14:tracePt t="8233" x="4735513" y="1993900"/>
          <p14:tracePt t="8241" x="4743450" y="1993900"/>
          <p14:tracePt t="8257" x="4759325" y="1993900"/>
          <p14:tracePt t="8281" x="4767263" y="1993900"/>
          <p14:tracePt t="8289" x="4775200" y="1993900"/>
          <p14:tracePt t="8297" x="4783138" y="1993900"/>
          <p14:tracePt t="8313" x="4799013" y="1993900"/>
          <p14:tracePt t="8329" x="4814888" y="1993900"/>
          <p14:tracePt t="8338" x="4822825" y="1993900"/>
          <p14:tracePt t="8345" x="4838700" y="1993900"/>
          <p14:tracePt t="8354" x="4846638" y="1993900"/>
          <p14:tracePt t="8361" x="4862513" y="1993900"/>
          <p14:tracePt t="8369" x="4878388" y="1993900"/>
          <p14:tracePt t="8377" x="4910138" y="1993900"/>
          <p14:tracePt t="8385" x="4926013" y="1993900"/>
          <p14:tracePt t="8393" x="4943475" y="1993900"/>
          <p14:tracePt t="8401" x="4975225" y="1993900"/>
          <p14:tracePt t="8409" x="4991100" y="1993900"/>
          <p14:tracePt t="8418" x="5030788" y="2001838"/>
          <p14:tracePt t="8425" x="5046663" y="2001838"/>
          <p14:tracePt t="8434" x="5054600" y="2001838"/>
          <p14:tracePt t="8441" x="5070475" y="2001838"/>
          <p14:tracePt t="8449" x="5094288" y="2001838"/>
          <p14:tracePt t="8457" x="5126038" y="2017713"/>
          <p14:tracePt t="8467" x="5149850" y="2017713"/>
          <p14:tracePt t="8472" x="5173663" y="2017713"/>
          <p14:tracePt t="8481" x="5197475" y="2017713"/>
          <p14:tracePt t="8489" x="5229225" y="2025650"/>
          <p14:tracePt t="8498" x="5253038" y="2025650"/>
          <p14:tracePt t="8505" x="5276850" y="2025650"/>
          <p14:tracePt t="8513" x="5318125" y="2025650"/>
          <p14:tracePt t="8521" x="5349875" y="2025650"/>
          <p14:tracePt t="8530" x="5373688" y="2025650"/>
          <p14:tracePt t="8538" x="5413375" y="2025650"/>
          <p14:tracePt t="8545" x="5453063" y="2025650"/>
          <p14:tracePt t="8553" x="5468938" y="2025650"/>
          <p14:tracePt t="8561" x="5500688" y="2025650"/>
          <p14:tracePt t="8569" x="5524500" y="2025650"/>
          <p14:tracePt t="8577" x="5556250" y="2025650"/>
          <p14:tracePt t="8585" x="5572125" y="2025650"/>
          <p14:tracePt t="8594" x="5580063" y="2025650"/>
          <p14:tracePt t="8601" x="5611813" y="2025650"/>
          <p14:tracePt t="8609" x="5627688" y="2025650"/>
          <p14:tracePt t="8617" x="5651500" y="2025650"/>
          <p14:tracePt t="8626" x="5667375" y="2025650"/>
          <p14:tracePt t="8633" x="5684838" y="2025650"/>
          <p14:tracePt t="8641" x="5700713" y="2025650"/>
          <p14:tracePt t="8649" x="5724525" y="2025650"/>
          <p14:tracePt t="8657" x="5732463" y="2025650"/>
          <p14:tracePt t="8665" x="5756275" y="2025650"/>
          <p14:tracePt t="8673" x="5764213" y="2025650"/>
          <p14:tracePt t="8681" x="5772150" y="2025650"/>
          <p14:tracePt t="8689" x="5780088" y="2025650"/>
          <p14:tracePt t="8713" x="5795963" y="2025650"/>
          <p14:tracePt t="8729" x="5803900" y="2025650"/>
          <p14:tracePt t="8745" x="5811838" y="2025650"/>
          <p14:tracePt t="8761" x="5819775" y="2033588"/>
          <p14:tracePt t="8769" x="5827713" y="2041525"/>
          <p14:tracePt t="8777" x="5835650" y="2041525"/>
          <p14:tracePt t="8785" x="5843588" y="2041525"/>
          <p14:tracePt t="9161" x="5859463" y="2041525"/>
          <p14:tracePt t="9169" x="5883275" y="2041525"/>
          <p14:tracePt t="9177" x="5930900" y="2041525"/>
          <p14:tracePt t="9185" x="6010275" y="2049463"/>
          <p14:tracePt t="9193" x="6083300" y="2049463"/>
          <p14:tracePt t="9201" x="6154738" y="2057400"/>
          <p14:tracePt t="9209" x="6218238" y="2057400"/>
          <p14:tracePt t="9216" x="6289675" y="2073275"/>
          <p14:tracePt t="9225" x="6345238" y="2081213"/>
          <p14:tracePt t="9233" x="6402388" y="2089150"/>
          <p14:tracePt t="9243" x="6450013" y="2089150"/>
          <p14:tracePt t="9249" x="6497638" y="2089150"/>
          <p14:tracePt t="9258" x="6537325" y="2097088"/>
          <p14:tracePt t="9265" x="6584950" y="2097088"/>
          <p14:tracePt t="9274" x="6624638" y="2097088"/>
          <p14:tracePt t="9280" x="6656388" y="2105025"/>
          <p14:tracePt t="9290" x="6696075" y="2105025"/>
          <p14:tracePt t="9297" x="6727825" y="2112963"/>
          <p14:tracePt t="9306" x="6759575" y="2112963"/>
          <p14:tracePt t="9312" x="6784975" y="2120900"/>
          <p14:tracePt t="9321" x="6808788" y="2120900"/>
          <p14:tracePt t="9329" x="6840538" y="2120900"/>
          <p14:tracePt t="9338" x="6864350" y="2120900"/>
          <p14:tracePt t="9344" x="6880225" y="2120900"/>
          <p14:tracePt t="9354" x="6904038" y="2128838"/>
          <p14:tracePt t="9361" x="6919913" y="2128838"/>
          <p14:tracePt t="9370" x="6927850" y="2128838"/>
          <p14:tracePt t="9377" x="6935788" y="2128838"/>
          <p14:tracePt t="9401" x="6943725" y="2128838"/>
          <p14:tracePt t="9441" x="6959600" y="2128838"/>
          <p14:tracePt t="9449" x="6983413" y="2128838"/>
          <p14:tracePt t="9457" x="6991350" y="2128838"/>
          <p14:tracePt t="9473" x="6999288" y="2128838"/>
          <p14:tracePt t="9481" x="7023100" y="2128838"/>
          <p14:tracePt t="9497" x="7031038" y="2128838"/>
          <p14:tracePt t="9506" x="7046913" y="2128838"/>
          <p14:tracePt t="9513" x="7054850" y="2128838"/>
          <p14:tracePt t="9521" x="7062788" y="2128838"/>
          <p14:tracePt t="9529" x="7078663" y="2128838"/>
          <p14:tracePt t="9537" x="7086600" y="2128838"/>
          <p14:tracePt t="9545" x="7110413" y="2128838"/>
          <p14:tracePt t="9554" x="7135813" y="2128838"/>
          <p14:tracePt t="9570" x="7143750" y="2128838"/>
          <p14:tracePt t="9641" x="7159625" y="2128838"/>
          <p14:tracePt t="9657" x="7167563" y="2128838"/>
          <p14:tracePt t="9689" x="7183438" y="2128838"/>
          <p14:tracePt t="9697" x="7191375" y="2128838"/>
          <p14:tracePt t="9770" x="7207250" y="2128838"/>
          <p14:tracePt t="9865" x="7215188" y="2128838"/>
          <p14:tracePt t="9929" x="7231063" y="2128838"/>
          <p14:tracePt t="10123" x="7246938" y="2128838"/>
          <p14:tracePt t="10129" x="7262813" y="2136775"/>
          <p14:tracePt t="10137" x="7278688" y="2144713"/>
          <p14:tracePt t="10147" x="7310438" y="2152650"/>
          <p14:tracePt t="10153" x="7334250" y="2160588"/>
          <p14:tracePt t="10161" x="7350125" y="2160588"/>
          <p14:tracePt t="10169" x="7381875" y="2160588"/>
          <p14:tracePt t="10177" x="7429500" y="2160588"/>
          <p14:tracePt t="10185" x="7493000" y="2160588"/>
          <p14:tracePt t="10193" x="7558088" y="2168525"/>
          <p14:tracePt t="10201" x="7621588" y="2176463"/>
          <p14:tracePt t="10209" x="7677150" y="2184400"/>
          <p14:tracePt t="10217" x="7716838" y="2184400"/>
          <p14:tracePt t="10225" x="7764463" y="2192338"/>
          <p14:tracePt t="10238" x="7788275" y="2200275"/>
          <p14:tracePt t="10245" x="7812088" y="2200275"/>
          <p14:tracePt t="10253" x="7820025" y="2200275"/>
          <p14:tracePt t="10261" x="7827963" y="2200275"/>
          <p14:tracePt t="10277" x="7843838" y="2200275"/>
          <p14:tracePt t="10285" x="7851775" y="2200275"/>
          <p14:tracePt t="10293" x="7869238" y="2200275"/>
          <p14:tracePt t="10301" x="7885113" y="2200275"/>
          <p14:tracePt t="10309" x="7893050" y="2200275"/>
          <p14:tracePt t="10316" x="7916863" y="2200275"/>
          <p14:tracePt t="10325" x="7932738" y="2200275"/>
          <p14:tracePt t="10333" x="7956550" y="2200275"/>
          <p14:tracePt t="10341" x="7980363" y="2200275"/>
          <p14:tracePt t="10356" x="7988300" y="2200275"/>
          <p14:tracePt t="10557" x="8012113" y="2200275"/>
          <p14:tracePt t="10565" x="8035925" y="2200275"/>
          <p14:tracePt t="10573" x="8075613" y="2200275"/>
          <p14:tracePt t="10581" x="8107363" y="2200275"/>
          <p14:tracePt t="10589" x="8147050" y="2200275"/>
          <p14:tracePt t="10597" x="8186738" y="2200275"/>
          <p14:tracePt t="10605" x="8226425" y="2200275"/>
          <p14:tracePt t="10613" x="8267700" y="2200275"/>
          <p14:tracePt t="10621" x="8307388" y="2208213"/>
          <p14:tracePt t="10629" x="8331200" y="2208213"/>
          <p14:tracePt t="10638" x="8355013" y="2208213"/>
          <p14:tracePt t="10645" x="8370888" y="2208213"/>
          <p14:tracePt t="10654" x="8386763" y="2208213"/>
          <p14:tracePt t="10661" x="8410575" y="2208213"/>
          <p14:tracePt t="10670" x="8434388" y="2208213"/>
          <p14:tracePt t="10677" x="8450263" y="2208213"/>
          <p14:tracePt t="10686" x="8466138" y="2208213"/>
          <p14:tracePt t="10693" x="8474075" y="2208213"/>
          <p14:tracePt t="10702" x="8482013" y="2208213"/>
          <p14:tracePt t="11741" x="8466138" y="2208213"/>
          <p14:tracePt t="11749" x="8458200" y="2208213"/>
          <p14:tracePt t="11773" x="8450263" y="2208213"/>
          <p14:tracePt t="11789" x="8442325" y="2208213"/>
          <p14:tracePt t="11797" x="8434388" y="2208213"/>
          <p14:tracePt t="11805" x="8426450" y="2208213"/>
          <p14:tracePt t="11829" x="8402638" y="2208213"/>
          <p14:tracePt t="11837" x="8394700" y="2208213"/>
          <p14:tracePt t="11845" x="8386763" y="2200275"/>
          <p14:tracePt t="11854" x="8370888" y="2200275"/>
          <p14:tracePt t="11861" x="8347075" y="2200275"/>
          <p14:tracePt t="11870" x="8331200" y="2200275"/>
          <p14:tracePt t="11877" x="8299450" y="2200275"/>
          <p14:tracePt t="11886" x="8275638" y="2200275"/>
          <p14:tracePt t="11893" x="8226425" y="2200275"/>
          <p14:tracePt t="11902" x="8139113" y="2200275"/>
          <p14:tracePt t="11910" x="8035925" y="2200275"/>
          <p14:tracePt t="11917" x="7900988" y="2216150"/>
          <p14:tracePt t="11925" x="7740650" y="2224088"/>
          <p14:tracePt t="11933" x="7581900" y="2249488"/>
          <p14:tracePt t="11946" x="7397750" y="2273300"/>
          <p14:tracePt t="11949" x="7191375" y="2297113"/>
          <p14:tracePt t="11959" x="7007225" y="2312988"/>
          <p14:tracePt t="11966" x="6800850" y="2336800"/>
          <p14:tracePt t="11974" x="6616700" y="2360613"/>
          <p14:tracePt t="11980" x="6457950" y="2384425"/>
          <p14:tracePt t="11989" x="6305550" y="2416175"/>
          <p14:tracePt t="11997" x="6178550" y="2447925"/>
          <p14:tracePt t="12006" x="6051550" y="2471738"/>
          <p14:tracePt t="12013" x="5954713" y="2503488"/>
          <p14:tracePt t="12021" x="5859463" y="2527300"/>
          <p14:tracePt t="12029" x="5780088" y="2551113"/>
          <p14:tracePt t="12039" x="5724525" y="2566988"/>
          <p14:tracePt t="12046" x="5667375" y="2584450"/>
          <p14:tracePt t="12054" x="5619750" y="2592388"/>
          <p14:tracePt t="12062" x="5580063" y="2600325"/>
          <p14:tracePt t="12071" x="5540375" y="2616200"/>
          <p14:tracePt t="12077" x="5508625" y="2624138"/>
          <p14:tracePt t="12085" x="5484813" y="2632075"/>
          <p14:tracePt t="12093" x="5461000" y="2632075"/>
          <p14:tracePt t="12102" x="5421313" y="2647950"/>
          <p14:tracePt t="12108" x="5389563" y="2655888"/>
          <p14:tracePt t="12117" x="5341938" y="2663825"/>
          <p14:tracePt t="12125" x="5284788" y="2671763"/>
          <p14:tracePt t="12133" x="5221288" y="2687638"/>
          <p14:tracePt t="12141" x="5157788" y="2695575"/>
          <p14:tracePt t="12149" x="5094288" y="2703513"/>
          <p14:tracePt t="12157" x="5014913" y="2711450"/>
          <p14:tracePt t="12165" x="4943475" y="2719388"/>
          <p14:tracePt t="12173" x="4862513" y="2727325"/>
          <p14:tracePt t="12180" x="4799013" y="2735263"/>
          <p14:tracePt t="12189" x="4735513" y="2743200"/>
          <p14:tracePt t="12197" x="4679950" y="2751138"/>
          <p14:tracePt t="12205" x="4624388" y="2759075"/>
          <p14:tracePt t="12213" x="4567238" y="2767013"/>
          <p14:tracePt t="12221" x="4527550" y="2767013"/>
          <p14:tracePt t="12228" x="4479925" y="2767013"/>
          <p14:tracePt t="12238" x="4440238" y="2767013"/>
          <p14:tracePt t="12245" x="4408488" y="2767013"/>
          <p14:tracePt t="12253" x="4376738" y="2767013"/>
          <p14:tracePt t="12261" x="4344988" y="2767013"/>
          <p14:tracePt t="12269" x="4321175" y="2767013"/>
          <p14:tracePt t="12277" x="4297363" y="2767013"/>
          <p14:tracePt t="12285" x="4281488" y="2767013"/>
          <p14:tracePt t="12292" x="4257675" y="2767013"/>
          <p14:tracePt t="12301" x="4241800" y="2767013"/>
          <p14:tracePt t="12309" x="4217988" y="2767013"/>
          <p14:tracePt t="12317" x="4200525" y="2767013"/>
          <p14:tracePt t="12325" x="4184650" y="2767013"/>
          <p14:tracePt t="12332" x="4168775" y="2767013"/>
          <p14:tracePt t="12341" x="4160838" y="2767013"/>
          <p14:tracePt t="12349" x="4137025" y="2767013"/>
          <p14:tracePt t="12357" x="4113213" y="2767013"/>
          <p14:tracePt t="12364" x="4089400" y="2767013"/>
          <p14:tracePt t="12373" x="4081463" y="2767013"/>
          <p14:tracePt t="12381" x="4057650" y="2767013"/>
          <p14:tracePt t="12389" x="4041775" y="2759075"/>
          <p14:tracePt t="12397" x="4025900" y="2759075"/>
          <p14:tracePt t="12406" x="4002088" y="2751138"/>
          <p14:tracePt t="12413" x="3970338" y="2743200"/>
          <p14:tracePt t="12422" x="3954463" y="2735263"/>
          <p14:tracePt t="12430" x="3930650" y="2727325"/>
          <p14:tracePt t="12438" x="3914775" y="2719388"/>
          <p14:tracePt t="12447" x="3883025" y="2719388"/>
          <p14:tracePt t="12454" x="3825875" y="2711450"/>
          <p14:tracePt t="12460" x="3762375" y="2695575"/>
          <p14:tracePt t="12469" x="3683000" y="2671763"/>
          <p14:tracePt t="12477" x="3595688" y="2647950"/>
          <p14:tracePt t="12485" x="3508375" y="2624138"/>
          <p14:tracePt t="12492" x="3411538" y="2592388"/>
          <p14:tracePt t="12502" x="3308350" y="2576513"/>
          <p14:tracePt t="12509" x="3181350" y="2551113"/>
          <p14:tracePt t="12517" x="3060700" y="2527300"/>
          <p14:tracePt t="12525" x="2933700" y="2503488"/>
          <p14:tracePt t="12533" x="2814638" y="2479675"/>
          <p14:tracePt t="12541" x="2701925" y="2463800"/>
          <p14:tracePt t="12549" x="2598738" y="2447925"/>
          <p14:tracePt t="12558" x="2503488" y="2432050"/>
          <p14:tracePt t="12565" x="2400300" y="2408238"/>
          <p14:tracePt t="12573" x="2303463" y="2400300"/>
          <p14:tracePt t="12580" x="2224088" y="2384425"/>
          <p14:tracePt t="12590" x="2144713" y="2368550"/>
          <p14:tracePt t="12597" x="2073275" y="2360613"/>
          <p14:tracePt t="12605" x="2000250" y="2352675"/>
          <p14:tracePt t="12613" x="1952625" y="2344738"/>
          <p14:tracePt t="12621" x="1881188" y="2336800"/>
          <p14:tracePt t="12629" x="1825625" y="2328863"/>
          <p14:tracePt t="12637" x="1778000" y="2320925"/>
          <p14:tracePt t="12645" x="1730375" y="2312988"/>
          <p14:tracePt t="12653" x="1690688" y="2312988"/>
          <p14:tracePt t="12661" x="1641475" y="2312988"/>
          <p14:tracePt t="12670" x="1601788" y="2312988"/>
          <p14:tracePt t="12677" x="1570038" y="2312988"/>
          <p14:tracePt t="12685" x="1530350" y="2312988"/>
          <p14:tracePt t="12692" x="1506538" y="2312988"/>
          <p14:tracePt t="12701" x="1482725" y="2312988"/>
          <p14:tracePt t="12709" x="1458913" y="2312988"/>
          <p14:tracePt t="12717" x="1450975" y="2312988"/>
          <p14:tracePt t="12725" x="1435100" y="2312988"/>
          <p14:tracePt t="12733" x="1427163" y="2312988"/>
          <p14:tracePt t="12741" x="1411288" y="2312988"/>
          <p14:tracePt t="12749" x="1403350" y="2312988"/>
          <p14:tracePt t="12765" x="1395413" y="2312988"/>
          <p14:tracePt t="12813" x="1371600" y="2312988"/>
          <p14:tracePt t="12829" x="1363663" y="2312988"/>
          <p14:tracePt t="12837" x="1355725" y="2312988"/>
          <p14:tracePt t="12845" x="1339850" y="2312988"/>
          <p14:tracePt t="12854" x="1323975" y="2312988"/>
          <p14:tracePt t="12861" x="1308100" y="2312988"/>
          <p14:tracePt t="12869" x="1274763" y="2312988"/>
          <p14:tracePt t="12877" x="1266825" y="2312988"/>
          <p14:tracePt t="12885" x="1250950" y="2312988"/>
          <p14:tracePt t="12893" x="1235075" y="2312988"/>
          <p14:tracePt t="12901" x="1227138" y="2312988"/>
          <p14:tracePt t="12909" x="1219200" y="2312988"/>
          <p14:tracePt t="12917" x="1203325" y="2312988"/>
          <p14:tracePt t="12925" x="1187450" y="2312988"/>
          <p14:tracePt t="12936" x="1179513" y="2312988"/>
          <p14:tracePt t="13037" x="1163638" y="2320925"/>
          <p14:tracePt t="13046" x="1163638" y="2328863"/>
          <p14:tracePt t="13052" x="1155700" y="2344738"/>
          <p14:tracePt t="13061" x="1147763" y="2344738"/>
          <p14:tracePt t="13069" x="1147763" y="2360613"/>
          <p14:tracePt t="13077" x="1147763" y="2368550"/>
          <p14:tracePt t="13101" x="1139825" y="2376488"/>
          <p14:tracePt t="13110" x="1131888" y="2384425"/>
          <p14:tracePt t="13181" x="1131888" y="2392363"/>
          <p14:tracePt t="13197" x="1123950" y="2400300"/>
          <p14:tracePt t="13212" x="1116013" y="2416175"/>
          <p14:tracePt t="13229" x="1116013" y="2432050"/>
          <p14:tracePt t="13237" x="1116013" y="2447925"/>
          <p14:tracePt t="13244" x="1100138" y="2455863"/>
          <p14:tracePt t="13254" x="1100138" y="2463800"/>
          <p14:tracePt t="13261" x="1100138" y="2471738"/>
          <p14:tracePt t="13281" x="1100138" y="2479675"/>
          <p14:tracePt t="13297" x="1100138" y="2495550"/>
          <p14:tracePt t="13305" x="1100138" y="2503488"/>
          <p14:tracePt t="13905" x="1100138" y="2511425"/>
          <p14:tracePt t="13937" x="1100138" y="2519363"/>
          <p14:tracePt t="14401" x="1100138" y="2527300"/>
          <p14:tracePt t="14481" x="1100138" y="2535238"/>
          <p14:tracePt t="14578" x="1108075" y="2535238"/>
          <p14:tracePt t="14585" x="1116013" y="2535238"/>
          <p14:tracePt t="14609" x="1123950" y="2535238"/>
          <p14:tracePt t="14625" x="1139825" y="2543175"/>
          <p14:tracePt t="14633" x="1147763" y="2551113"/>
          <p14:tracePt t="14642" x="1163638" y="2551113"/>
          <p14:tracePt t="14651" x="1195388" y="2559050"/>
          <p14:tracePt t="14658" x="1235075" y="2559050"/>
          <p14:tracePt t="14665" x="1274763" y="2576513"/>
          <p14:tracePt t="14674" x="1300163" y="2576513"/>
          <p14:tracePt t="14681" x="1347788" y="2584450"/>
          <p14:tracePt t="14690" x="1427163" y="2600325"/>
          <p14:tracePt t="14697" x="1514475" y="2616200"/>
          <p14:tracePt t="14705" x="1577975" y="2624138"/>
          <p14:tracePt t="14712" x="1651000" y="2632075"/>
          <p14:tracePt t="14721" x="1714500" y="2640013"/>
          <p14:tracePt t="14729" x="1762125" y="2640013"/>
          <p14:tracePt t="14737" x="1770063" y="2640013"/>
          <p14:tracePt t="14744" x="1793875" y="2640013"/>
          <p14:tracePt t="14753" x="1801813" y="2640013"/>
          <p14:tracePt t="14769" x="1809750" y="2640013"/>
          <p14:tracePt t="14777" x="1817688" y="2640013"/>
          <p14:tracePt t="14817" x="1825625" y="2640013"/>
          <p14:tracePt t="14825" x="1833563" y="2640013"/>
          <p14:tracePt t="14833" x="1841500" y="2640013"/>
          <p14:tracePt t="14841" x="1849438" y="2640013"/>
          <p14:tracePt t="14849" x="1865313" y="2640013"/>
          <p14:tracePt t="14857" x="1889125" y="2640013"/>
          <p14:tracePt t="14864" x="1905000" y="2640013"/>
          <p14:tracePt t="14873" x="1912938" y="2640013"/>
          <p14:tracePt t="14881" x="1936750" y="2640013"/>
          <p14:tracePt t="14889" x="1944688" y="2640013"/>
          <p14:tracePt t="14896" x="1960563" y="2640013"/>
          <p14:tracePt t="14904" x="1976438" y="2640013"/>
          <p14:tracePt t="14913" x="1992313" y="2640013"/>
          <p14:tracePt t="14945" x="2000250" y="2640013"/>
          <p14:tracePt t="14961" x="2008188" y="2640013"/>
          <p14:tracePt t="14977" x="2017713" y="2640013"/>
          <p14:tracePt t="14984" x="2025650" y="2640013"/>
          <p14:tracePt t="14994" x="2033588" y="2640013"/>
          <p14:tracePt t="15017" x="2041525" y="2640013"/>
          <p14:tracePt t="15026" x="2065338" y="2640013"/>
          <p14:tracePt t="15033" x="2073275" y="2640013"/>
          <p14:tracePt t="15041" x="2081213" y="2640013"/>
          <p14:tracePt t="15049" x="2089150" y="2640013"/>
          <p14:tracePt t="15072" x="2105025" y="2640013"/>
          <p14:tracePt t="15081" x="2112963" y="2640013"/>
          <p14:tracePt t="15121" x="2120900" y="2640013"/>
          <p14:tracePt t="15160" x="2128838" y="2640013"/>
          <p14:tracePt t="15168" x="2136775" y="2640013"/>
          <p14:tracePt t="15177" x="2144713" y="2640013"/>
          <p14:tracePt t="15184" x="2168525" y="2640013"/>
          <p14:tracePt t="15192" x="2176463" y="2640013"/>
          <p14:tracePt t="15201" x="2192338" y="2640013"/>
          <p14:tracePt t="15209" x="2200275" y="2640013"/>
          <p14:tracePt t="15217" x="2216150" y="2640013"/>
          <p14:tracePt t="15233" x="2232025" y="2640013"/>
          <p14:tracePt t="15241" x="2255838" y="2640013"/>
          <p14:tracePt t="15249" x="2263775" y="2640013"/>
          <p14:tracePt t="15256" x="2271713" y="2640013"/>
          <p14:tracePt t="15265" x="2279650" y="2640013"/>
          <p14:tracePt t="15273" x="2287588" y="2640013"/>
          <p14:tracePt t="15281" x="2303463" y="2640013"/>
          <p14:tracePt t="15297" x="2319338" y="2640013"/>
          <p14:tracePt t="15313" x="2327275" y="2640013"/>
          <p14:tracePt t="15320" x="2335213" y="2640013"/>
          <p14:tracePt t="15329" x="2343150" y="2640013"/>
          <p14:tracePt t="15337" x="2351088" y="2640013"/>
          <p14:tracePt t="15344" x="2366963" y="2640013"/>
          <p14:tracePt t="15352" x="2374900" y="2640013"/>
          <p14:tracePt t="15361" x="2384425" y="2640013"/>
          <p14:tracePt t="15368" x="2392363" y="2640013"/>
          <p14:tracePt t="15385" x="2400300" y="2640013"/>
          <p14:tracePt t="15392" x="2408238" y="2640013"/>
          <p14:tracePt t="15457" x="2416175" y="2640013"/>
          <p14:tracePt t="15465" x="2424113" y="2640013"/>
          <p14:tracePt t="15473" x="2432050" y="2640013"/>
          <p14:tracePt t="15481" x="2439988" y="2640013"/>
          <p14:tracePt t="15488" x="2455863" y="2640013"/>
          <p14:tracePt t="15497" x="2463800" y="2640013"/>
          <p14:tracePt t="15505" x="2471738" y="2640013"/>
          <p14:tracePt t="15513" x="2487613" y="2640013"/>
          <p14:tracePt t="15521" x="2503488" y="2640013"/>
          <p14:tracePt t="15529" x="2527300" y="2640013"/>
          <p14:tracePt t="15537" x="2535238" y="2640013"/>
          <p14:tracePt t="15545" x="2543175" y="2640013"/>
          <p14:tracePt t="15552" x="2559050" y="2640013"/>
          <p14:tracePt t="15561" x="2566988" y="2640013"/>
          <p14:tracePt t="15568" x="2574925" y="2640013"/>
          <p14:tracePt t="15578" x="2590800" y="2640013"/>
          <p14:tracePt t="15585" x="2606675" y="2640013"/>
          <p14:tracePt t="15593" x="2630488" y="2640013"/>
          <p14:tracePt t="15601" x="2638425" y="2640013"/>
          <p14:tracePt t="15617" x="2654300" y="2640013"/>
          <p14:tracePt t="15625" x="2662238" y="2640013"/>
          <p14:tracePt t="15633" x="2678113" y="2640013"/>
          <p14:tracePt t="15641" x="2686050" y="2640013"/>
          <p14:tracePt t="16469" x="2725738" y="2640013"/>
          <p14:tracePt t="16477" x="2751138" y="2640013"/>
          <p14:tracePt t="16485" x="2782888" y="2640013"/>
          <p14:tracePt t="16493" x="2822575" y="2640013"/>
          <p14:tracePt t="16502" x="2870200" y="2632075"/>
          <p14:tracePt t="16509" x="2917825" y="2616200"/>
          <p14:tracePt t="16518" x="2949575" y="2616200"/>
          <p14:tracePt t="16526" x="2973388" y="2608263"/>
          <p14:tracePt t="16534" x="2997200" y="2608263"/>
          <p14:tracePt t="16550" x="3005138" y="2608263"/>
          <p14:tracePt t="17797" x="3028950" y="2608263"/>
          <p14:tracePt t="17805" x="3068638" y="2592388"/>
          <p14:tracePt t="17813" x="3092450" y="2592388"/>
          <p14:tracePt t="17822" x="3149600" y="2584450"/>
          <p14:tracePt t="17829" x="3244850" y="2584450"/>
          <p14:tracePt t="17837" x="3363913" y="2584450"/>
          <p14:tracePt t="17845" x="3467100" y="2576513"/>
          <p14:tracePt t="17855" x="3587750" y="2559050"/>
          <p14:tracePt t="17861" x="3722688" y="2543175"/>
          <p14:tracePt t="17869" x="3843338" y="2535238"/>
          <p14:tracePt t="17877" x="3946525" y="2527300"/>
          <p14:tracePt t="17887" x="4049713" y="2527300"/>
          <p14:tracePt t="17894" x="4144963" y="2527300"/>
          <p14:tracePt t="17902" x="4233863" y="2519363"/>
          <p14:tracePt t="17909" x="4289425" y="2519363"/>
          <p14:tracePt t="17918" x="4344988" y="2511425"/>
          <p14:tracePt t="17925" x="4384675" y="2503488"/>
          <p14:tracePt t="17934" x="4416425" y="2503488"/>
          <p14:tracePt t="17941" x="4424363" y="2503488"/>
          <p14:tracePt t="18005" x="4448175" y="2503488"/>
          <p14:tracePt t="18013" x="4456113" y="2503488"/>
          <p14:tracePt t="18021" x="4464050" y="2503488"/>
          <p14:tracePt t="18037" x="4471988" y="2503488"/>
          <p14:tracePt t="18046" x="4495800" y="2503488"/>
          <p14:tracePt t="18053" x="4511675" y="2503488"/>
          <p14:tracePt t="18061" x="4519613" y="2503488"/>
          <p14:tracePt t="18069" x="4543425" y="2503488"/>
          <p14:tracePt t="18077" x="4559300" y="2503488"/>
          <p14:tracePt t="18086" x="4576763" y="2503488"/>
          <p14:tracePt t="18093" x="4600575" y="2503488"/>
          <p14:tracePt t="18102" x="4616450" y="2503488"/>
          <p14:tracePt t="18109" x="4640263" y="2503488"/>
          <p14:tracePt t="18118" x="4648200" y="2503488"/>
          <p14:tracePt t="18125" x="4664075" y="2503488"/>
          <p14:tracePt t="18134" x="4672013" y="2503488"/>
          <p14:tracePt t="18141" x="4687888" y="2503488"/>
          <p14:tracePt t="18150" x="4703763" y="2503488"/>
          <p14:tracePt t="18157" x="4751388" y="2503488"/>
          <p14:tracePt t="18166" x="4783138" y="2503488"/>
          <p14:tracePt t="18173" x="4814888" y="2503488"/>
          <p14:tracePt t="18181" x="4838700" y="2503488"/>
          <p14:tracePt t="18189" x="4862513" y="2503488"/>
          <p14:tracePt t="18197" x="4894263" y="2503488"/>
          <p14:tracePt t="18205" x="4933950" y="2503488"/>
          <p14:tracePt t="18213" x="4983163" y="2503488"/>
          <p14:tracePt t="18221" x="5030788" y="2503488"/>
          <p14:tracePt t="18229" x="5086350" y="2503488"/>
          <p14:tracePt t="18237" x="5126038" y="2503488"/>
          <p14:tracePt t="18245" x="5173663" y="2503488"/>
          <p14:tracePt t="18253" x="5213350" y="2503488"/>
          <p14:tracePt t="18261" x="5260975" y="2503488"/>
          <p14:tracePt t="18269" x="5292725" y="2503488"/>
          <p14:tracePt t="18277" x="5326063" y="2503488"/>
          <p14:tracePt t="18285" x="5349875" y="2503488"/>
          <p14:tracePt t="18293" x="5373688" y="2503488"/>
          <p14:tracePt t="18302" x="5389563" y="2503488"/>
          <p14:tracePt t="18309" x="5413375" y="2503488"/>
          <p14:tracePt t="18318" x="5437188" y="2503488"/>
          <p14:tracePt t="18325" x="5453063" y="2503488"/>
          <p14:tracePt t="18334" x="5476875" y="2503488"/>
          <p14:tracePt t="18341" x="5508625" y="2503488"/>
          <p14:tracePt t="18350" x="5540375" y="2503488"/>
          <p14:tracePt t="18357" x="5572125" y="2503488"/>
          <p14:tracePt t="18366" x="5595938" y="2503488"/>
          <p14:tracePt t="18374" x="5619750" y="2503488"/>
          <p14:tracePt t="18382" x="5643563" y="2503488"/>
          <p14:tracePt t="18389" x="5651500" y="2503488"/>
          <p14:tracePt t="18397" x="5676900" y="2503488"/>
          <p14:tracePt t="18421" x="5700713" y="2503488"/>
          <p14:tracePt t="18430" x="5708650" y="2503488"/>
          <p14:tracePt t="18437" x="5724525" y="2503488"/>
          <p14:tracePt t="18445" x="5740400" y="2503488"/>
          <p14:tracePt t="18461" x="5756275" y="2503488"/>
          <p14:tracePt t="18471" x="5780088" y="2503488"/>
          <p14:tracePt t="18478" x="5795963" y="2503488"/>
          <p14:tracePt t="18486" x="5811838" y="2503488"/>
          <p14:tracePt t="18493" x="5827713" y="2503488"/>
          <p14:tracePt t="18502" x="5843588" y="2511425"/>
          <p14:tracePt t="18518" x="5851525" y="2511425"/>
          <p14:tracePt t="18525" x="5859463" y="2511425"/>
          <p14:tracePt t="18541" x="5875338" y="2519363"/>
          <p14:tracePt t="18549" x="5907088" y="2519363"/>
          <p14:tracePt t="18557" x="5915025" y="2519363"/>
          <p14:tracePt t="18566" x="5922963" y="2527300"/>
          <p14:tracePt t="18573" x="5930900" y="2527300"/>
          <p14:tracePt t="18581" x="5938838" y="2527300"/>
          <p14:tracePt t="18589" x="5954713" y="2535238"/>
          <p14:tracePt t="18597" x="5962650" y="2535238"/>
          <p14:tracePt t="18606" x="5970588" y="2535238"/>
          <p14:tracePt t="18613" x="6002338" y="2535238"/>
          <p14:tracePt t="18621" x="6018213" y="2543175"/>
          <p14:tracePt t="18629" x="6034088" y="2543175"/>
          <p14:tracePt t="18639" x="6043613" y="2543175"/>
          <p14:tracePt t="18645" x="6059488" y="2543175"/>
          <p14:tracePt t="18653" x="6067425" y="2543175"/>
          <p14:tracePt t="18661" x="6075363" y="2543175"/>
          <p14:tracePt t="18725" x="6083300" y="2543175"/>
          <p14:tracePt t="18733" x="6099175" y="2543175"/>
          <p14:tracePt t="18749" x="6107113" y="2543175"/>
          <p14:tracePt t="18757" x="6115050" y="2543175"/>
          <p14:tracePt t="18766" x="6122988" y="2543175"/>
          <p14:tracePt t="18773" x="6138863" y="2551113"/>
          <p14:tracePt t="18781" x="6154738" y="2551113"/>
          <p14:tracePt t="18797" x="6178550" y="2551113"/>
          <p14:tracePt t="18805" x="6186488" y="2551113"/>
          <p14:tracePt t="18813" x="6202363" y="2559050"/>
          <p14:tracePt t="18822" x="6210300" y="2559050"/>
          <p14:tracePt t="18829" x="6218238" y="2559050"/>
          <p14:tracePt t="18837" x="6234113" y="2559050"/>
          <p14:tracePt t="18845" x="6242050" y="2559050"/>
          <p14:tracePt t="18853" x="6265863" y="2559050"/>
          <p14:tracePt t="18863" x="6289675" y="2559050"/>
          <p14:tracePt t="18869" x="6297613" y="2559050"/>
          <p14:tracePt t="18877" x="6329363" y="2559050"/>
          <p14:tracePt t="18886" x="6353175" y="2559050"/>
          <p14:tracePt t="18895" x="6392863" y="2559050"/>
          <p14:tracePt t="18902" x="6426200" y="2559050"/>
          <p14:tracePt t="18909" x="6465888" y="2566988"/>
          <p14:tracePt t="18918" x="6497638" y="2566988"/>
          <p14:tracePt t="18926" x="6545263" y="2592388"/>
          <p14:tracePt t="18933" x="6584950" y="2592388"/>
          <p14:tracePt t="18942" x="6600825" y="2592388"/>
          <p14:tracePt t="18949" x="6632575" y="2592388"/>
          <p14:tracePt t="18959" x="6688138" y="2592388"/>
          <p14:tracePt t="18966" x="6727825" y="2592388"/>
          <p14:tracePt t="18973" x="6777038" y="2600325"/>
          <p14:tracePt t="18981" x="6840538" y="2600325"/>
          <p14:tracePt t="18989" x="6880225" y="2600325"/>
          <p14:tracePt t="18997" x="6935788" y="2600325"/>
          <p14:tracePt t="19005" x="6983413" y="2600325"/>
          <p14:tracePt t="19013" x="7023100" y="2600325"/>
          <p14:tracePt t="19021" x="7062788" y="2600325"/>
          <p14:tracePt t="19029" x="7102475" y="2600325"/>
          <p14:tracePt t="19037" x="7135813" y="2600325"/>
          <p14:tracePt t="19045" x="7167563" y="2600325"/>
          <p14:tracePt t="19053" x="7199313" y="2608263"/>
          <p14:tracePt t="19061" x="7231063" y="2608263"/>
          <p14:tracePt t="19070" x="7254875" y="2608263"/>
          <p14:tracePt t="19077" x="7286625" y="2608263"/>
          <p14:tracePt t="19086" x="7302500" y="2608263"/>
          <p14:tracePt t="19093" x="7326313" y="2608263"/>
          <p14:tracePt t="19100" x="7334250" y="2608263"/>
          <p14:tracePt t="19108" x="7350125" y="2608263"/>
          <p14:tracePt t="19116" x="7373938" y="2608263"/>
          <p14:tracePt t="19124" x="7413625" y="2608263"/>
          <p14:tracePt t="19132" x="7429500" y="2608263"/>
          <p14:tracePt t="19140" x="7453313" y="2608263"/>
          <p14:tracePt t="19149" x="7461250" y="2608263"/>
          <p14:tracePt t="19156" x="7477125" y="2608263"/>
          <p14:tracePt t="19165" x="7485063" y="2608263"/>
          <p14:tracePt t="19172" x="7502525" y="2608263"/>
          <p14:tracePt t="19181" x="7510463" y="2608263"/>
          <p14:tracePt t="19318" x="7518400" y="2608263"/>
          <p14:tracePt t="19353" x="7534275" y="2608263"/>
          <p14:tracePt t="19369" x="7542213" y="2608263"/>
          <p14:tracePt t="19377" x="7550150" y="2608263"/>
          <p14:tracePt t="19385" x="7566025" y="2608263"/>
          <p14:tracePt t="19401" x="7581900" y="2608263"/>
          <p14:tracePt t="19409" x="7589838" y="2608263"/>
          <p14:tracePt t="19425" x="7605713" y="2608263"/>
          <p14:tracePt t="19433" x="7621588" y="2608263"/>
          <p14:tracePt t="19441" x="7629525" y="2608263"/>
          <p14:tracePt t="19449" x="7637463" y="2608263"/>
          <p14:tracePt t="19457" x="7653338" y="2608263"/>
          <p14:tracePt t="19466" x="7653338" y="2592388"/>
          <p14:tracePt t="19473" x="7661275" y="2592388"/>
          <p14:tracePt t="19481" x="7685088" y="2592388"/>
          <p14:tracePt t="19497" x="7700963" y="2584450"/>
          <p14:tracePt t="19505" x="7716838" y="2576513"/>
          <p14:tracePt t="20409" x="7716838" y="2559050"/>
          <p14:tracePt t="20417" x="7708900" y="2535238"/>
          <p14:tracePt t="20425" x="7693025" y="2535238"/>
          <p14:tracePt t="20441" x="7669213" y="2535238"/>
          <p14:tracePt t="20457" x="7661275" y="2535238"/>
          <p14:tracePt t="20465" x="7653338" y="2535238"/>
          <p14:tracePt t="20697" x="7637463" y="2551113"/>
          <p14:tracePt t="20705" x="7629525" y="2551113"/>
          <p14:tracePt t="20715" x="7629525" y="2559050"/>
          <p14:tracePt t="20729" x="7621588" y="2559050"/>
          <p14:tracePt t="21041" x="7653338" y="2559050"/>
          <p14:tracePt t="21049" x="7685088" y="2559050"/>
          <p14:tracePt t="21057" x="7716838" y="2559050"/>
          <p14:tracePt t="21065" x="7740650" y="2559050"/>
          <p14:tracePt t="21073" x="7780338" y="2559050"/>
          <p14:tracePt t="21082" x="7812088" y="2559050"/>
          <p14:tracePt t="21089" x="7835900" y="2559050"/>
          <p14:tracePt t="21097" x="7859713" y="2559050"/>
          <p14:tracePt t="21105" x="7885113" y="2559050"/>
          <p14:tracePt t="21113" x="7900988" y="2559050"/>
          <p14:tracePt t="21121" x="7932738" y="2559050"/>
          <p14:tracePt t="21129" x="7940675" y="2559050"/>
          <p14:tracePt t="21137" x="7948613" y="2559050"/>
          <p14:tracePt t="21153" x="7964488" y="2559050"/>
          <p14:tracePt t="21161" x="7980363" y="2559050"/>
          <p14:tracePt t="21170" x="7988300" y="2559050"/>
          <p14:tracePt t="21177" x="7996238" y="2559050"/>
          <p14:tracePt t="21185" x="8004175" y="2559050"/>
          <p14:tracePt t="21193" x="8020050" y="2559050"/>
          <p14:tracePt t="21202" x="8027988" y="2559050"/>
          <p14:tracePt t="21209" x="8035925" y="2559050"/>
          <p14:tracePt t="21217" x="8043863" y="2559050"/>
          <p14:tracePt t="21225" x="8059738" y="2559050"/>
          <p14:tracePt t="21241" x="8083550" y="2559050"/>
          <p14:tracePt t="21250" x="8091488" y="2559050"/>
          <p14:tracePt t="21273" x="8099425" y="2559050"/>
          <p14:tracePt t="21305" x="8115300" y="2559050"/>
          <p14:tracePt t="21313" x="8147050" y="2535238"/>
          <p14:tracePt t="21321" x="8154988" y="2535238"/>
          <p14:tracePt t="21337" x="8178800" y="2535238"/>
          <p14:tracePt t="21345" x="8186738" y="2535238"/>
          <p14:tracePt t="21353" x="8210550" y="2535238"/>
          <p14:tracePt t="21363" x="8218488" y="2535238"/>
          <p14:tracePt t="21377" x="8235950" y="2535238"/>
          <p14:tracePt t="34781" x="8226425" y="2535238"/>
          <p14:tracePt t="34789" x="8218488" y="2535238"/>
          <p14:tracePt t="34797" x="8178800" y="2535238"/>
          <p14:tracePt t="34805" x="8083550" y="2511425"/>
          <p14:tracePt t="34814" x="7916863" y="2495550"/>
          <p14:tracePt t="34822" x="7645400" y="2455863"/>
          <p14:tracePt t="34830" x="7302500" y="2392363"/>
          <p14:tracePt t="34837" x="6927850" y="2336800"/>
          <p14:tracePt t="34846" x="6521450" y="2273300"/>
          <p14:tracePt t="34853" x="6130925" y="2224088"/>
          <p14:tracePt t="34862" x="5748338" y="2184400"/>
          <p14:tracePt t="34869" x="5437188" y="2152650"/>
          <p14:tracePt t="34878" x="5173663" y="2136775"/>
          <p14:tracePt t="34885" x="4983163" y="2136775"/>
          <p14:tracePt t="34894" x="4830763" y="2136775"/>
          <p14:tracePt t="34901" x="4695825" y="2136775"/>
          <p14:tracePt t="34909" x="4567238" y="2136775"/>
          <p14:tracePt t="34917" x="4424363" y="2144713"/>
          <p14:tracePt t="34926" x="4257675" y="2176463"/>
          <p14:tracePt t="34933" x="4065588" y="2208213"/>
          <p14:tracePt t="34947" x="3833813" y="2281238"/>
          <p14:tracePt t="34949" x="3571875" y="2344738"/>
          <p14:tracePt t="34957" x="3316288" y="2416175"/>
          <p14:tracePt t="34965" x="3052763" y="2495550"/>
          <p14:tracePt t="34973" x="2790825" y="2576513"/>
          <p14:tracePt t="34981" x="2551113" y="2647950"/>
          <p14:tracePt t="34989" x="2335213" y="2711450"/>
          <p14:tracePt t="34998" x="2176463" y="2767013"/>
          <p14:tracePt t="35005" x="2081213" y="2798763"/>
          <p14:tracePt t="35014" x="2000250" y="2822575"/>
          <p14:tracePt t="35021" x="1992313" y="2838450"/>
          <p14:tracePt t="35070" x="1976438" y="2846388"/>
          <p14:tracePt t="35078" x="1968500" y="2846388"/>
          <p14:tracePt t="35085" x="1936750" y="2870200"/>
          <p14:tracePt t="35094" x="1905000" y="2878138"/>
          <p14:tracePt t="35101" x="1873250" y="2894013"/>
          <p14:tracePt t="35109" x="1857375" y="2909888"/>
          <p14:tracePt t="35117" x="1833563" y="2919413"/>
          <p14:tracePt t="35126" x="1793875" y="2943225"/>
          <p14:tracePt t="35133" x="1770063" y="2959100"/>
          <p14:tracePt t="35141" x="1738313" y="2974975"/>
          <p14:tracePt t="35150" x="1714500" y="2990850"/>
          <p14:tracePt t="35157" x="1698625" y="2998788"/>
          <p14:tracePt t="35167" x="1682750" y="3014663"/>
          <p14:tracePt t="35173" x="1658938" y="3022600"/>
          <p14:tracePt t="35182" x="1641475" y="3030538"/>
          <p14:tracePt t="35189" x="1633538" y="3046413"/>
          <p14:tracePt t="35196" x="1609725" y="3054350"/>
          <p14:tracePt t="35205" x="1593850" y="3062288"/>
          <p14:tracePt t="35213" x="1570038" y="3078163"/>
          <p14:tracePt t="35220" x="1538288" y="3094038"/>
          <p14:tracePt t="35230" x="1522413" y="3109913"/>
          <p14:tracePt t="35236" x="1490663" y="3117850"/>
          <p14:tracePt t="35245" x="1474788" y="3125788"/>
          <p14:tracePt t="35253" x="1450975" y="3133725"/>
          <p14:tracePt t="35261" x="1427163" y="3149600"/>
          <p14:tracePt t="35268" x="1395413" y="3165475"/>
          <p14:tracePt t="35277" x="1371600" y="3173413"/>
          <p14:tracePt t="35284" x="1339850" y="3181350"/>
          <p14:tracePt t="35293" x="1300163" y="3189288"/>
          <p14:tracePt t="35300" x="1292225" y="3197225"/>
          <p14:tracePt t="35501" x="1284288" y="3197225"/>
          <p14:tracePt t="35525" x="1284288" y="3189288"/>
          <p14:tracePt t="35597" x="1284288" y="3181350"/>
          <p14:tracePt t="35605" x="1284288" y="3173413"/>
          <p14:tracePt t="35613" x="1284288" y="3157538"/>
          <p14:tracePt t="35622" x="1284288" y="3149600"/>
          <p14:tracePt t="35629" x="1284288" y="3141663"/>
          <p14:tracePt t="35637" x="1292225" y="3117850"/>
          <p14:tracePt t="35933" x="1292225" y="3109913"/>
          <p14:tracePt t="35949" x="1284288" y="3086100"/>
          <p14:tracePt t="35957" x="1274763" y="3070225"/>
          <p14:tracePt t="35965" x="1258888" y="3070225"/>
          <p14:tracePt t="35973" x="1243013" y="3054350"/>
          <p14:tracePt t="35981" x="1235075" y="3046413"/>
          <p14:tracePt t="35989" x="1219200" y="3030538"/>
          <p14:tracePt t="35998" x="1195388" y="3014663"/>
          <p14:tracePt t="36005" x="1187450" y="3006725"/>
          <p14:tracePt t="36013" x="1179513" y="2998788"/>
          <p14:tracePt t="36021" x="1171575" y="2998788"/>
          <p14:tracePt t="36030" x="1171575" y="2990850"/>
          <p14:tracePt t="36125" x="1147763" y="2990850"/>
          <p14:tracePt t="36143" x="1139825" y="2982913"/>
          <p14:tracePt t="36149" x="1139825" y="2974975"/>
          <p14:tracePt t="36175" x="1123950" y="2974975"/>
          <p14:tracePt t="36189" x="1116013" y="2974975"/>
          <p14:tracePt t="36197" x="1108075" y="2974975"/>
          <p14:tracePt t="36445" x="1092200" y="2974975"/>
          <p14:tracePt t="36453" x="1084263" y="2974975"/>
          <p14:tracePt t="36461" x="1076325" y="2982913"/>
          <p14:tracePt t="36477" x="1068388" y="2982913"/>
          <p14:tracePt t="36485" x="1060450" y="2982913"/>
          <p14:tracePt t="36494" x="1044575" y="2998788"/>
          <p14:tracePt t="36501" x="1036638" y="3006725"/>
          <p14:tracePt t="36509" x="1028700" y="3014663"/>
          <p14:tracePt t="36526" x="1028700" y="3022600"/>
          <p14:tracePt t="36534" x="1012825" y="3030538"/>
          <p14:tracePt t="36549" x="1004888" y="3038475"/>
          <p14:tracePt t="36557" x="1004888" y="3046413"/>
          <p14:tracePt t="36566" x="996950" y="3046413"/>
          <p14:tracePt t="36573" x="996950" y="3054350"/>
          <p14:tracePt t="36581" x="989013" y="3062288"/>
          <p14:tracePt t="36605" x="989013" y="3078163"/>
          <p14:tracePt t="36685" x="989013" y="3094038"/>
          <p14:tracePt t="36695" x="989013" y="3101975"/>
          <p14:tracePt t="36813" x="989013" y="3109913"/>
          <p14:tracePt t="36878" x="996950" y="3109913"/>
          <p14:tracePt t="36926" x="1012825" y="3101975"/>
          <p14:tracePt t="36942" x="1020763" y="3094038"/>
          <p14:tracePt t="36973" x="1028700" y="3094038"/>
          <p14:tracePt t="36981" x="1036638" y="3094038"/>
          <p14:tracePt t="36989" x="1052513" y="3078163"/>
          <p14:tracePt t="36997" x="1052513" y="3070225"/>
          <p14:tracePt t="37086" x="1060450" y="3070225"/>
          <p14:tracePt t="37133" x="1076325" y="3070225"/>
          <p14:tracePt t="37165" x="1084263" y="3070225"/>
          <p14:tracePt t="37182" x="1084263" y="3062288"/>
          <p14:tracePt t="37189" x="1100138" y="3062288"/>
          <p14:tracePt t="37197" x="1108075" y="3062288"/>
          <p14:tracePt t="37214" x="1139825" y="3062288"/>
          <p14:tracePt t="37229" x="1155700" y="3062288"/>
          <p14:tracePt t="37237" x="1163638" y="3062288"/>
          <p14:tracePt t="37247" x="1187450" y="3054350"/>
          <p14:tracePt t="37253" x="1195388" y="3054350"/>
          <p14:tracePt t="37262" x="1219200" y="3046413"/>
          <p14:tracePt t="37269" x="1235075" y="3046413"/>
          <p14:tracePt t="37279" x="1258888" y="3046413"/>
          <p14:tracePt t="37285" x="1274763" y="3038475"/>
          <p14:tracePt t="37294" x="1284288" y="3038475"/>
          <p14:tracePt t="37301" x="1292225" y="3038475"/>
          <p14:tracePt t="37311" x="1308100" y="3038475"/>
          <p14:tracePt t="37325" x="1323975" y="3038475"/>
          <p14:tracePt t="37344" x="1347788" y="3038475"/>
          <p14:tracePt t="37357" x="1363663" y="3038475"/>
          <p14:tracePt t="37365" x="1379538" y="3030538"/>
          <p14:tracePt t="37373" x="1403350" y="3030538"/>
          <p14:tracePt t="37381" x="1435100" y="3030538"/>
          <p14:tracePt t="37389" x="1466850" y="3030538"/>
          <p14:tracePt t="37397" x="1490663" y="3030538"/>
          <p14:tracePt t="37405" x="1498600" y="3030538"/>
          <p14:tracePt t="37413" x="1530350" y="3030538"/>
          <p14:tracePt t="37421" x="1554163" y="3030538"/>
          <p14:tracePt t="37429" x="1570038" y="3022600"/>
          <p14:tracePt t="37437" x="1585913" y="3022600"/>
          <p14:tracePt t="37446" x="1593850" y="3022600"/>
          <p14:tracePt t="37453" x="1609725" y="3022600"/>
          <p14:tracePt t="37462" x="1625600" y="3022600"/>
          <p14:tracePt t="37469" x="1641475" y="3006725"/>
          <p14:tracePt t="37485" x="1651000" y="3006725"/>
          <p14:tracePt t="37494" x="1658938" y="3006725"/>
          <p14:tracePt t="37501" x="1666875" y="3006725"/>
          <p14:tracePt t="37509" x="1674813" y="3006725"/>
          <p14:tracePt t="37517" x="1682750" y="3006725"/>
          <p14:tracePt t="37526" x="1690688" y="3006725"/>
          <p14:tracePt t="37549" x="1698625" y="3006725"/>
          <p14:tracePt t="37557" x="1706563" y="3006725"/>
          <p14:tracePt t="37569" x="1738313" y="2998788"/>
          <p14:tracePt t="37585" x="1754188" y="2998788"/>
          <p14:tracePt t="37594" x="1762125" y="2998788"/>
          <p14:tracePt t="37604" x="1785938" y="2998788"/>
          <p14:tracePt t="37610" x="1801813" y="2998788"/>
          <p14:tracePt t="37617" x="1841500" y="2990850"/>
          <p14:tracePt t="37635" x="1857375" y="2990850"/>
          <p14:tracePt t="37642" x="1865313" y="2990850"/>
          <p14:tracePt t="37778" x="1873250" y="2990850"/>
          <p14:tracePt t="37785" x="1881188" y="2990850"/>
          <p14:tracePt t="38289" x="1889125" y="2990850"/>
          <p14:tracePt t="38297" x="1897063" y="2990850"/>
          <p14:tracePt t="38321" x="1912938" y="2990850"/>
          <p14:tracePt t="38329" x="1928813" y="2990850"/>
          <p14:tracePt t="38338" x="1960563" y="2990850"/>
          <p14:tracePt t="38345" x="1984375" y="2990850"/>
          <p14:tracePt t="38353" x="2008188" y="2990850"/>
          <p14:tracePt t="38361" x="2025650" y="2990850"/>
          <p14:tracePt t="38369" x="2065338" y="2990850"/>
          <p14:tracePt t="38377" x="2089150" y="2990850"/>
          <p14:tracePt t="38385" x="2120900" y="2990850"/>
          <p14:tracePt t="38394" x="2160588" y="2990850"/>
          <p14:tracePt t="38401" x="2184400" y="2990850"/>
          <p14:tracePt t="38410" x="2208213" y="2990850"/>
          <p14:tracePt t="38417" x="2232025" y="2990850"/>
          <p14:tracePt t="38425" x="2263775" y="2990850"/>
          <p14:tracePt t="38433" x="2287588" y="2990850"/>
          <p14:tracePt t="38442" x="2303463" y="2990850"/>
          <p14:tracePt t="38450" x="2319338" y="2990850"/>
          <p14:tracePt t="38458" x="2335213" y="2990850"/>
          <p14:tracePt t="38466" x="2343150" y="2990850"/>
          <p14:tracePt t="38473" x="2359025" y="2990850"/>
          <p14:tracePt t="38483" x="2374900" y="2990850"/>
          <p14:tracePt t="38515" x="2384425" y="2990850"/>
          <p14:tracePt t="38561" x="2392363" y="2990850"/>
          <p14:tracePt t="38569" x="2400300" y="2990850"/>
          <p14:tracePt t="38578" x="2408238" y="2990850"/>
          <p14:tracePt t="38593" x="2424113" y="2990850"/>
          <p14:tracePt t="38601" x="2432050" y="2990850"/>
          <p14:tracePt t="38617" x="2439988" y="2990850"/>
          <p14:tracePt t="38626" x="2463800" y="2990850"/>
          <p14:tracePt t="38689" x="2471738" y="2990850"/>
          <p14:tracePt t="38697" x="2479675" y="2990850"/>
          <p14:tracePt t="38721" x="2495550" y="2990850"/>
          <p14:tracePt t="38737" x="2511425" y="2990850"/>
          <p14:tracePt t="38745" x="2527300" y="2990850"/>
          <p14:tracePt t="38753" x="2535238" y="2990850"/>
          <p14:tracePt t="38761" x="2559050" y="2982913"/>
          <p14:tracePt t="38769" x="2566988" y="2982913"/>
          <p14:tracePt t="38778" x="2582863" y="2982913"/>
          <p14:tracePt t="38785" x="2598738" y="2982913"/>
          <p14:tracePt t="38794" x="2622550" y="2982913"/>
          <p14:tracePt t="38801" x="2654300" y="2974975"/>
          <p14:tracePt t="38817" x="2678113" y="2974975"/>
          <p14:tracePt t="38826" x="2686050" y="2974975"/>
          <p14:tracePt t="38834" x="2717800" y="2974975"/>
          <p14:tracePt t="38841" x="2759075" y="2959100"/>
          <p14:tracePt t="38849" x="2774950" y="2959100"/>
          <p14:tracePt t="38858" x="2782888" y="2959100"/>
          <p14:tracePt t="38866" x="2806700" y="2959100"/>
          <p14:tracePt t="38873" x="2822575" y="2951163"/>
          <p14:tracePt t="38881" x="2846388" y="2951163"/>
          <p14:tracePt t="38889" x="2870200" y="2951163"/>
          <p14:tracePt t="38897" x="2894013" y="2951163"/>
          <p14:tracePt t="38905" x="2901950" y="2951163"/>
          <p14:tracePt t="38913" x="2909888" y="2951163"/>
          <p14:tracePt t="38921" x="2925763" y="2951163"/>
          <p14:tracePt t="38929" x="2941638" y="2951163"/>
          <p14:tracePt t="38945" x="2957513" y="2951163"/>
          <p14:tracePt t="38953" x="2965450" y="2943225"/>
          <p14:tracePt t="38962" x="2981325" y="2943225"/>
          <p14:tracePt t="38969" x="2989263" y="2943225"/>
          <p14:tracePt t="38978" x="2997200" y="2943225"/>
          <p14:tracePt t="38994" x="3005138" y="2943225"/>
          <p14:tracePt t="39001" x="3013075" y="2943225"/>
          <p14:tracePt t="39010" x="3021013" y="2943225"/>
          <p14:tracePt t="39017" x="3028950" y="2943225"/>
          <p14:tracePt t="39026" x="3044825" y="2943225"/>
          <p14:tracePt t="39033" x="3060700" y="2943225"/>
          <p14:tracePt t="39041" x="3068638" y="2943225"/>
          <p14:tracePt t="39050" x="3084513" y="2943225"/>
          <p14:tracePt t="39058" x="3100388" y="2943225"/>
          <p14:tracePt t="39066" x="3133725" y="2943225"/>
          <p14:tracePt t="39073" x="3157538" y="2943225"/>
          <p14:tracePt t="39081" x="3173413" y="2943225"/>
          <p14:tracePt t="39089" x="3189288" y="2943225"/>
          <p14:tracePt t="39099" x="3197225" y="2943225"/>
          <p14:tracePt t="39105" x="3228975" y="2943225"/>
          <p14:tracePt t="39113" x="3244850" y="2943225"/>
          <p14:tracePt t="39121" x="3252788" y="2943225"/>
          <p14:tracePt t="39130" x="3276600" y="2943225"/>
          <p14:tracePt t="39137" x="3284538" y="2943225"/>
          <p14:tracePt t="39145" x="3308350" y="2943225"/>
          <p14:tracePt t="39153" x="3324225" y="2943225"/>
          <p14:tracePt t="39161" x="3332163" y="2943225"/>
          <p14:tracePt t="39169" x="3348038" y="2943225"/>
          <p14:tracePt t="39185" x="3363913" y="2943225"/>
          <p14:tracePt t="39195" x="3371850" y="2943225"/>
          <p14:tracePt t="39201" x="3387725" y="2943225"/>
          <p14:tracePt t="39210" x="3403600" y="2943225"/>
          <p14:tracePt t="39217" x="3435350" y="2943225"/>
          <p14:tracePt t="39227" x="3451225" y="2943225"/>
          <p14:tracePt t="39233" x="3467100" y="2943225"/>
          <p14:tracePt t="39242" x="3484563" y="2943225"/>
          <p14:tracePt t="39249" x="3500438" y="2943225"/>
          <p14:tracePt t="39258" x="3524250" y="2943225"/>
          <p14:tracePt t="39265" x="3532188" y="2943225"/>
          <p14:tracePt t="39273" x="3548063" y="2943225"/>
          <p14:tracePt t="39281" x="3556000" y="2943225"/>
          <p14:tracePt t="39289" x="3571875" y="2943225"/>
          <p14:tracePt t="39297" x="3579813" y="2943225"/>
          <p14:tracePt t="39305" x="3595688" y="2943225"/>
          <p14:tracePt t="39313" x="3603625" y="2943225"/>
          <p14:tracePt t="39321" x="3611563" y="2943225"/>
          <p14:tracePt t="39441" x="3619500" y="2943225"/>
          <p14:tracePt t="39457" x="3627438" y="2943225"/>
          <p14:tracePt t="39465" x="3635375" y="2943225"/>
          <p14:tracePt t="39761" x="3651250" y="2943225"/>
          <p14:tracePt t="39769" x="3659188" y="2943225"/>
          <p14:tracePt t="39777" x="3675063" y="2943225"/>
          <p14:tracePt t="39785" x="3698875" y="2943225"/>
          <p14:tracePt t="39793" x="3722688" y="2943225"/>
          <p14:tracePt t="39801" x="3738563" y="2943225"/>
          <p14:tracePt t="39811" x="3754438" y="2943225"/>
          <p14:tracePt t="39826" x="3770313" y="2943225"/>
          <p14:tracePt t="39833" x="3778250" y="2943225"/>
          <p14:tracePt t="39842" x="3794125" y="2943225"/>
          <p14:tracePt t="39858" x="3810000" y="2943225"/>
          <p14:tracePt t="39865" x="3833813" y="2943225"/>
          <p14:tracePt t="39875" x="3843338" y="2943225"/>
          <p14:tracePt t="39881" x="3867150" y="2943225"/>
          <p14:tracePt t="39889" x="3875088" y="2943225"/>
          <p14:tracePt t="39897" x="3906838" y="2943225"/>
          <p14:tracePt t="39905" x="3938588" y="2943225"/>
          <p14:tracePt t="39913" x="3970338" y="2943225"/>
          <p14:tracePt t="39922" x="4017963" y="2943225"/>
          <p14:tracePt t="39929" x="4033838" y="2943225"/>
          <p14:tracePt t="39937" x="4049713" y="2943225"/>
          <p14:tracePt t="39958" x="4073525" y="2943225"/>
          <p14:tracePt t="39962" x="4097338" y="2935288"/>
          <p14:tracePt t="39969" x="4105275" y="2935288"/>
          <p14:tracePt t="39985" x="4121150" y="2935288"/>
          <p14:tracePt t="40001" x="4137025" y="2935288"/>
          <p14:tracePt t="40017" x="4144963" y="2935288"/>
          <p14:tracePt t="40065" x="4160838" y="2935288"/>
          <p14:tracePt t="40113" x="4168775" y="2935288"/>
          <p14:tracePt t="40120" x="4176713" y="2935288"/>
          <p14:tracePt t="40128" x="4192588" y="2935288"/>
          <p14:tracePt t="40137" x="4200525" y="2935288"/>
          <p14:tracePt t="40144" x="4217988" y="2935288"/>
          <p14:tracePt t="40152" x="4241800" y="2935288"/>
          <p14:tracePt t="40161" x="4257675" y="2935288"/>
          <p14:tracePt t="40176" x="4265613" y="2935288"/>
          <p14:tracePt t="40185" x="4289425" y="2935288"/>
          <p14:tracePt t="40513" x="4305300" y="2927350"/>
          <p14:tracePt t="40521" x="4313238" y="2927350"/>
          <p14:tracePt t="40530" x="4321175" y="2927350"/>
          <p14:tracePt t="40537" x="4337050" y="2927350"/>
          <p14:tracePt t="40545" x="4376738" y="2919413"/>
          <p14:tracePt t="40553" x="4424363" y="2901950"/>
          <p14:tracePt t="40563" x="4440238" y="2901950"/>
          <p14:tracePt t="40569" x="4479925" y="2901950"/>
          <p14:tracePt t="40579" x="4543425" y="2901950"/>
          <p14:tracePt t="40585" x="4616450" y="2901950"/>
          <p14:tracePt t="40594" x="4687888" y="2901950"/>
          <p14:tracePt t="40601" x="4767263" y="2901950"/>
          <p14:tracePt t="40613" x="4838700" y="2901950"/>
          <p14:tracePt t="40621" x="4910138" y="2901950"/>
          <p14:tracePt t="40629" x="4967288" y="2901950"/>
          <p14:tracePt t="40637" x="5014913" y="2901950"/>
          <p14:tracePt t="40645" x="5054600" y="2901950"/>
          <p14:tracePt t="40654" x="5086350" y="2894013"/>
          <p14:tracePt t="40661" x="5110163" y="2894013"/>
          <p14:tracePt t="40669" x="5133975" y="2894013"/>
          <p14:tracePt t="40678" x="5157788" y="2894013"/>
          <p14:tracePt t="40685" x="5173663" y="2886075"/>
          <p14:tracePt t="40694" x="5181600" y="2886075"/>
          <p14:tracePt t="40701" x="5189538" y="2886075"/>
          <p14:tracePt t="40725" x="5197475" y="2886075"/>
          <p14:tracePt t="40741" x="5213350" y="2886075"/>
          <p14:tracePt t="40758" x="5221288" y="2886075"/>
          <p14:tracePt t="40790" x="5229225" y="2886075"/>
          <p14:tracePt t="40797" x="5237163" y="2886075"/>
          <p14:tracePt t="40805" x="5253038" y="2886075"/>
          <p14:tracePt t="40813" x="5260975" y="2886075"/>
          <p14:tracePt t="40837" x="5268913" y="2886075"/>
          <p14:tracePt t="40845" x="5284788" y="2886075"/>
          <p14:tracePt t="40869" x="5300663" y="2886075"/>
          <p14:tracePt t="40877" x="5310188" y="2886075"/>
          <p14:tracePt t="41061" x="5318125" y="2886075"/>
          <p14:tracePt t="41069" x="5326063" y="2886075"/>
          <p14:tracePt t="41077" x="5341938" y="2886075"/>
          <p14:tracePt t="41085" x="5349875" y="2894013"/>
          <p14:tracePt t="41094" x="5357813" y="2894013"/>
          <p14:tracePt t="41102" x="5365750" y="2894013"/>
          <p14:tracePt t="41125" x="5365750" y="2901950"/>
          <p14:tracePt t="41141" x="5373688" y="2901950"/>
          <p14:tracePt t="41157" x="5381625" y="2909888"/>
          <p14:tracePt t="41165" x="5389563" y="2909888"/>
          <p14:tracePt t="41177" x="5413375" y="2927350"/>
          <p14:tracePt t="41189" x="5429250" y="2927350"/>
          <p14:tracePt t="41197" x="5453063" y="2935288"/>
          <p14:tracePt t="41205" x="5468938" y="2951163"/>
          <p14:tracePt t="41214" x="5500688" y="2959100"/>
          <p14:tracePt t="41220" x="5524500" y="2959100"/>
          <p14:tracePt t="41229" x="5556250" y="2967038"/>
          <p14:tracePt t="41237" x="5572125" y="2967038"/>
          <p14:tracePt t="41245" x="5603875" y="2974975"/>
          <p14:tracePt t="41253" x="5635625" y="2974975"/>
          <p14:tracePt t="41262" x="5667375" y="2974975"/>
          <p14:tracePt t="41269" x="5692775" y="2974975"/>
          <p14:tracePt t="41278" x="5700713" y="2974975"/>
          <p14:tracePt t="41285" x="5708650" y="2974975"/>
          <p14:tracePt t="41292" x="5716588" y="2974975"/>
          <p14:tracePt t="41309" x="5724525" y="2974975"/>
          <p14:tracePt t="41333" x="5748338" y="2974975"/>
          <p14:tracePt t="41341" x="5756275" y="2974975"/>
          <p14:tracePt t="41349" x="5764213" y="2974975"/>
          <p14:tracePt t="41357" x="5780088" y="2974975"/>
          <p14:tracePt t="41365" x="5788025" y="2974975"/>
          <p14:tracePt t="41373" x="5803900" y="2974975"/>
          <p14:tracePt t="41380" x="5811838" y="2974975"/>
          <p14:tracePt t="41397" x="5827713" y="2974975"/>
          <p14:tracePt t="41404" x="5843588" y="2974975"/>
          <p14:tracePt t="41413" x="5851525" y="2974975"/>
          <p14:tracePt t="41421" x="5859463" y="2974975"/>
          <p14:tracePt t="41429" x="5867400" y="2974975"/>
          <p14:tracePt t="41437" x="5883275" y="2974975"/>
          <p14:tracePt t="41461" x="5891213" y="2974975"/>
          <p14:tracePt t="41469" x="5899150" y="2974975"/>
          <p14:tracePt t="41476" x="5915025" y="2974975"/>
          <p14:tracePt t="41493" x="5922963" y="2974975"/>
          <p14:tracePt t="41502" x="5938838" y="2974975"/>
          <p14:tracePt t="41508" x="5946775" y="2974975"/>
          <p14:tracePt t="41517" x="5954713" y="2974975"/>
          <p14:tracePt t="41525" x="5962650" y="2974975"/>
          <p14:tracePt t="41541" x="5978525" y="2974975"/>
          <p14:tracePt t="41549" x="5994400" y="2974975"/>
          <p14:tracePt t="41557" x="6002338" y="2974975"/>
          <p14:tracePt t="41566" x="6026150" y="2974975"/>
          <p14:tracePt t="41573" x="6034088" y="2974975"/>
          <p14:tracePt t="41581" x="6059488" y="2974975"/>
          <p14:tracePt t="41589" x="6083300" y="2974975"/>
          <p14:tracePt t="41598" x="6099175" y="2974975"/>
          <p14:tracePt t="41605" x="6130925" y="2974975"/>
          <p14:tracePt t="41613" x="6162675" y="2974975"/>
          <p14:tracePt t="41621" x="6170613" y="2974975"/>
          <p14:tracePt t="41629" x="6186488" y="2974975"/>
          <p14:tracePt t="41637" x="6194425" y="2974975"/>
          <p14:tracePt t="41645" x="6218238" y="2974975"/>
          <p14:tracePt t="41653" x="6226175" y="2974975"/>
          <p14:tracePt t="41662" x="6242050" y="2974975"/>
          <p14:tracePt t="41669" x="6249988" y="2974975"/>
          <p14:tracePt t="41677" x="6257925" y="2974975"/>
          <p14:tracePt t="41685" x="6273800" y="2974975"/>
          <p14:tracePt t="41701" x="6281738" y="2974975"/>
          <p14:tracePt t="41708" x="6289675" y="2974975"/>
          <p14:tracePt t="41717" x="6305550" y="2974975"/>
          <p14:tracePt t="41725" x="6321425" y="2974975"/>
          <p14:tracePt t="41732" x="6353175" y="2974975"/>
          <p14:tracePt t="41741" x="6376988" y="2974975"/>
          <p14:tracePt t="41749" x="6418263" y="2974975"/>
          <p14:tracePt t="41756" x="6450013" y="2982913"/>
          <p14:tracePt t="41764" x="6481763" y="2982913"/>
          <p14:tracePt t="41773" x="6513513" y="2982913"/>
          <p14:tracePt t="41781" x="6553200" y="2990850"/>
          <p14:tracePt t="41789" x="6577013" y="2990850"/>
          <p14:tracePt t="41796" x="6600825" y="2990850"/>
          <p14:tracePt t="41805" x="6640513" y="2990850"/>
          <p14:tracePt t="41813" x="6664325" y="2990850"/>
          <p14:tracePt t="41821" x="6688138" y="2990850"/>
          <p14:tracePt t="41829" x="6711950" y="2990850"/>
          <p14:tracePt t="41837" x="6727825" y="2990850"/>
          <p14:tracePt t="41845" x="6743700" y="2990850"/>
          <p14:tracePt t="41853" x="6759575" y="2990850"/>
          <p14:tracePt t="41860" x="6769100" y="2990850"/>
          <p14:tracePt t="41869" x="6792913" y="2990850"/>
          <p14:tracePt t="41877" x="6824663" y="2990850"/>
          <p14:tracePt t="41885" x="6840538" y="2990850"/>
          <p14:tracePt t="41892" x="6880225" y="3006725"/>
          <p14:tracePt t="41901" x="6904038" y="3006725"/>
          <p14:tracePt t="41909" x="6935788" y="3006725"/>
          <p14:tracePt t="41917" x="6967538" y="3006725"/>
          <p14:tracePt t="41926" x="6999288" y="3014663"/>
          <p14:tracePt t="41942" x="7038975" y="3014663"/>
          <p14:tracePt t="41949" x="7078663" y="3022600"/>
          <p14:tracePt t="41957" x="7102475" y="3022600"/>
          <p14:tracePt t="41965" x="7126288" y="3022600"/>
          <p14:tracePt t="41973" x="7143750" y="3022600"/>
          <p14:tracePt t="41981" x="7167563" y="3022600"/>
          <p14:tracePt t="41988" x="7175500" y="3030538"/>
          <p14:tracePt t="41997" x="7191375" y="3030538"/>
          <p14:tracePt t="42005" x="7199313" y="3030538"/>
          <p14:tracePt t="42013" x="7223125" y="3030538"/>
          <p14:tracePt t="42020" x="7246938" y="3030538"/>
          <p14:tracePt t="42029" x="7270750" y="3038475"/>
          <p14:tracePt t="42037" x="7294563" y="3038475"/>
          <p14:tracePt t="42045" x="7318375" y="3038475"/>
          <p14:tracePt t="42052" x="7350125" y="3038475"/>
          <p14:tracePt t="42061" x="7389813" y="3046413"/>
          <p14:tracePt t="42069" x="7437438" y="3046413"/>
          <p14:tracePt t="42077" x="7469188" y="3046413"/>
          <p14:tracePt t="42085" x="7510463" y="3046413"/>
          <p14:tracePt t="42093" x="7542213" y="3046413"/>
          <p14:tracePt t="42101" x="7589838" y="3046413"/>
          <p14:tracePt t="42109" x="7621588" y="3046413"/>
          <p14:tracePt t="42116" x="7645400" y="3046413"/>
          <p14:tracePt t="42125" x="7653338" y="3046413"/>
          <p14:tracePt t="42133" x="7669213" y="3046413"/>
          <p14:tracePt t="42141" x="7685088" y="3046413"/>
          <p14:tracePt t="42149" x="7700963" y="3046413"/>
          <p14:tracePt t="42157" x="7708900" y="3046413"/>
          <p14:tracePt t="42165" x="7716838" y="3046413"/>
          <p14:tracePt t="42173" x="7724775" y="3046413"/>
          <p14:tracePt t="42197" x="7732713" y="3046413"/>
          <p14:tracePt t="42213" x="7748588" y="3046413"/>
          <p14:tracePt t="42229" x="7756525" y="3046413"/>
          <p14:tracePt t="42237" x="7764463" y="3046413"/>
          <p14:tracePt t="42245" x="7772400" y="3046413"/>
          <p14:tracePt t="42253" x="7780338" y="3046413"/>
          <p14:tracePt t="42261" x="7796213" y="3062288"/>
          <p14:tracePt t="42269" x="7804150" y="3062288"/>
          <p14:tracePt t="42277" x="7812088" y="3062288"/>
          <p14:tracePt t="42285" x="7820025" y="3062288"/>
          <p14:tracePt t="42293" x="7827963" y="3062288"/>
          <p14:tracePt t="42301" x="7835900" y="3062288"/>
          <p14:tracePt t="42316" x="7843838" y="3062288"/>
          <p14:tracePt t="42325" x="7851775" y="3062288"/>
          <p14:tracePt t="42341" x="7859713" y="3062288"/>
          <p14:tracePt t="42357" x="7877175" y="3062288"/>
          <p14:tracePt t="42373" x="7885113" y="3062288"/>
          <p14:tracePt t="42853" x="7877175" y="3062288"/>
          <p14:tracePt t="42869" x="7869238" y="3062288"/>
          <p14:tracePt t="42877" x="7851775" y="3062288"/>
          <p14:tracePt t="42885" x="7843838" y="3062288"/>
          <p14:tracePt t="42901" x="7827963" y="3062288"/>
          <p14:tracePt t="42909" x="7812088" y="3062288"/>
          <p14:tracePt t="42917" x="7796213" y="3062288"/>
          <p14:tracePt t="42933" x="7772400" y="3062288"/>
          <p14:tracePt t="42942" x="7748588" y="3062288"/>
          <p14:tracePt t="42960" x="7708900" y="3062288"/>
          <p14:tracePt t="42965" x="7677150" y="3054350"/>
          <p14:tracePt t="42974" x="7653338" y="3054350"/>
          <p14:tracePt t="42981" x="7605713" y="3046413"/>
          <p14:tracePt t="42990" x="7542213" y="3038475"/>
          <p14:tracePt t="42997" x="7445375" y="3014663"/>
          <p14:tracePt t="43006" x="7334250" y="2998788"/>
          <p14:tracePt t="43013" x="7199313" y="2982913"/>
          <p14:tracePt t="43021" x="7062788" y="2959100"/>
          <p14:tracePt t="43031" x="6888163" y="2927350"/>
          <p14:tracePt t="43037" x="6704013" y="2901950"/>
          <p14:tracePt t="43046" x="6545263" y="2878138"/>
          <p14:tracePt t="43053" x="6376988" y="2846388"/>
          <p14:tracePt t="43062" x="6210300" y="2822575"/>
          <p14:tracePt t="43069" x="6043613" y="2790825"/>
          <p14:tracePt t="43078" x="5859463" y="2767013"/>
          <p14:tracePt t="43085" x="5692775" y="2751138"/>
          <p14:tracePt t="43094" x="5516563" y="2735263"/>
          <p14:tracePt t="43102" x="5349875" y="2711450"/>
          <p14:tracePt t="43109" x="5213350" y="2703513"/>
          <p14:tracePt t="43117" x="5078413" y="2695575"/>
          <p14:tracePt t="43125" x="4943475" y="2695575"/>
          <p14:tracePt t="43132" x="4814888" y="2695575"/>
          <p14:tracePt t="43141" x="4664075" y="2695575"/>
          <p14:tracePt t="43149" x="4527550" y="2695575"/>
          <p14:tracePt t="43157" x="4400550" y="2695575"/>
          <p14:tracePt t="43165" x="4281488" y="2695575"/>
          <p14:tracePt t="43173" x="4176713" y="2695575"/>
          <p14:tracePt t="43181" x="4081463" y="2703513"/>
          <p14:tracePt t="43190" x="4002088" y="2711450"/>
          <p14:tracePt t="43197" x="3930650" y="2719388"/>
          <p14:tracePt t="43205" x="3875088" y="2727325"/>
          <p14:tracePt t="43212" x="3817938" y="2735263"/>
          <p14:tracePt t="43223" x="3762375" y="2743200"/>
          <p14:tracePt t="43228" x="3722688" y="2751138"/>
          <p14:tracePt t="43237" x="3683000" y="2759075"/>
          <p14:tracePt t="43245" x="3643313" y="2767013"/>
          <p14:tracePt t="43254" x="3603625" y="2774950"/>
          <p14:tracePt t="43262" x="3571875" y="2782888"/>
          <p14:tracePt t="43268" x="3540125" y="2790825"/>
          <p14:tracePt t="43277" x="3500438" y="2790825"/>
          <p14:tracePt t="43285" x="3467100" y="2806700"/>
          <p14:tracePt t="43292" x="3427413" y="2822575"/>
          <p14:tracePt t="43301" x="3395663" y="2830513"/>
          <p14:tracePt t="43309" x="3363913" y="2838450"/>
          <p14:tracePt t="43316" x="3324225" y="2854325"/>
          <p14:tracePt t="43325" x="3276600" y="2862263"/>
          <p14:tracePt t="43332" x="3236913" y="2878138"/>
          <p14:tracePt t="43342" x="3189288" y="2894013"/>
          <p14:tracePt t="43349" x="3133725" y="2919413"/>
          <p14:tracePt t="43357" x="3076575" y="2943225"/>
          <p14:tracePt t="43365" x="3005138" y="2967038"/>
          <p14:tracePt t="43373" x="2949575" y="2982913"/>
          <p14:tracePt t="43381" x="2894013" y="2998788"/>
          <p14:tracePt t="43389" x="2846388" y="3006725"/>
          <p14:tracePt t="43397" x="2806700" y="3022600"/>
          <p14:tracePt t="43405" x="2767013" y="3030538"/>
          <p14:tracePt t="43412" x="2741613" y="3046413"/>
          <p14:tracePt t="43420" x="2717800" y="3054350"/>
          <p14:tracePt t="43428" x="2693988" y="3062288"/>
          <p14:tracePt t="43437" x="2662238" y="3078163"/>
          <p14:tracePt t="43445" x="2654300" y="3086100"/>
          <p14:tracePt t="43452" x="2638425" y="3086100"/>
          <p14:tracePt t="43461" x="2622550" y="3101975"/>
          <p14:tracePt t="43469" x="2606675" y="3109913"/>
          <p14:tracePt t="43477" x="2590800" y="3109913"/>
          <p14:tracePt t="43484" x="2574925" y="3133725"/>
          <p14:tracePt t="43492" x="2551113" y="3133725"/>
          <p14:tracePt t="43501" x="2511425" y="3149600"/>
          <p14:tracePt t="43509" x="2479675" y="3165475"/>
          <p14:tracePt t="43516" x="2439988" y="3189288"/>
          <p14:tracePt t="43525" x="2408238" y="3197225"/>
          <p14:tracePt t="43533" x="2366963" y="3213100"/>
          <p14:tracePt t="43541" x="2351088" y="3221038"/>
          <p14:tracePt t="43548" x="2311400" y="3236913"/>
          <p14:tracePt t="43557" x="2295525" y="3244850"/>
          <p14:tracePt t="43564" x="2271713" y="3270250"/>
          <p14:tracePt t="43573" x="2232025" y="3294063"/>
          <p14:tracePt t="43580" x="2184400" y="3325813"/>
          <p14:tracePt t="43589" x="2144713" y="3357563"/>
          <p14:tracePt t="43597" x="2112963" y="3373438"/>
          <p14:tracePt t="43606" x="2073275" y="3405188"/>
          <p14:tracePt t="43612" x="2041525" y="3436938"/>
          <p14:tracePt t="43621" x="2017713" y="3460750"/>
          <p14:tracePt t="43629" x="2008188" y="3468688"/>
          <p14:tracePt t="43637" x="2008188" y="3476625"/>
          <p14:tracePt t="43849" x="2017713" y="3476625"/>
          <p14:tracePt t="43857" x="2025650" y="3476625"/>
          <p14:tracePt t="43865" x="2033588" y="3476625"/>
          <p14:tracePt t="43874" x="2057400" y="3476625"/>
          <p14:tracePt t="43882" x="2089150" y="3452813"/>
          <p14:tracePt t="43889" x="2112963" y="3452813"/>
          <p14:tracePt t="43897" x="2144713" y="3444875"/>
          <p14:tracePt t="43906" x="2184400" y="3444875"/>
          <p14:tracePt t="43913" x="2216150" y="3436938"/>
          <p14:tracePt t="43921" x="2263775" y="3429000"/>
          <p14:tracePt t="43930" x="2279650" y="3421063"/>
          <p14:tracePt t="43937" x="2311400" y="3421063"/>
          <p14:tracePt t="43946" x="2343150" y="3421063"/>
          <p14:tracePt t="43953" x="2384425" y="3421063"/>
          <p14:tracePt t="43961" x="2432050" y="3421063"/>
          <p14:tracePt t="43971" x="2471738" y="3421063"/>
          <p14:tracePt t="43977" x="2527300" y="3421063"/>
          <p14:tracePt t="43985" x="2582863" y="3421063"/>
          <p14:tracePt t="43993" x="2646363" y="3421063"/>
          <p14:tracePt t="44002" x="2686050" y="3421063"/>
          <p14:tracePt t="44009" x="2733675" y="3421063"/>
          <p14:tracePt t="44017" x="2782888" y="3421063"/>
          <p14:tracePt t="44025" x="2830513" y="3421063"/>
          <p14:tracePt t="44035" x="2862263" y="3421063"/>
          <p14:tracePt t="44041" x="2894013" y="3421063"/>
          <p14:tracePt t="44049" x="2917825" y="3413125"/>
          <p14:tracePt t="44058" x="2925763" y="3413125"/>
          <p14:tracePt t="44065" x="2949575" y="3413125"/>
          <p14:tracePt t="44074" x="2965450" y="3413125"/>
          <p14:tracePt t="44081" x="2997200" y="3413125"/>
          <p14:tracePt t="44097" x="3028950" y="3413125"/>
          <p14:tracePt t="44106" x="3052763" y="3413125"/>
          <p14:tracePt t="44113" x="3068638" y="3413125"/>
          <p14:tracePt t="44121" x="3092450" y="3413125"/>
          <p14:tracePt t="44131" x="3117850" y="3413125"/>
          <p14:tracePt t="44137" x="3141663" y="3413125"/>
          <p14:tracePt t="44145" x="3149600" y="3413125"/>
          <p14:tracePt t="44153" x="3165475" y="3413125"/>
          <p14:tracePt t="44161" x="3181350" y="3413125"/>
          <p14:tracePt t="44169" x="3197225" y="3413125"/>
          <p14:tracePt t="44177" x="3213100" y="3413125"/>
          <p14:tracePt t="44185" x="3228975" y="3413125"/>
          <p14:tracePt t="44193" x="3236913" y="3413125"/>
          <p14:tracePt t="44201" x="3252788" y="3413125"/>
          <p14:tracePt t="44209" x="3276600" y="3413125"/>
          <p14:tracePt t="44217" x="3292475" y="3413125"/>
          <p14:tracePt t="44225" x="3316288" y="3413125"/>
          <p14:tracePt t="44233" x="3348038" y="3413125"/>
          <p14:tracePt t="44241" x="3379788" y="3413125"/>
          <p14:tracePt t="44249" x="3403600" y="3413125"/>
          <p14:tracePt t="44258" x="3435350" y="3413125"/>
          <p14:tracePt t="44265" x="3500438" y="3413125"/>
          <p14:tracePt t="44273" x="3563938" y="3413125"/>
          <p14:tracePt t="44281" x="3635375" y="3413125"/>
          <p14:tracePt t="44290" x="3706813" y="3413125"/>
          <p14:tracePt t="44297" x="3770313" y="3413125"/>
          <p14:tracePt t="44306" x="3825875" y="3413125"/>
          <p14:tracePt t="44313" x="3883025" y="3413125"/>
          <p14:tracePt t="44321" x="3930650" y="3413125"/>
          <p14:tracePt t="44329" x="3970338" y="3413125"/>
          <p14:tracePt t="44337" x="4002088" y="3413125"/>
          <p14:tracePt t="44345" x="4041775" y="3413125"/>
          <p14:tracePt t="44353" x="4065588" y="3413125"/>
          <p14:tracePt t="44361" x="4097338" y="3413125"/>
          <p14:tracePt t="44369" x="4121150" y="3413125"/>
          <p14:tracePt t="44377" x="4152900" y="3405188"/>
          <p14:tracePt t="44385" x="4192588" y="3397250"/>
          <p14:tracePt t="44394" x="4249738" y="3389313"/>
          <p14:tracePt t="44401" x="4289425" y="3381375"/>
          <p14:tracePt t="44410" x="4352925" y="3365500"/>
          <p14:tracePt t="44417" x="4408488" y="3357563"/>
          <p14:tracePt t="44426" x="4456113" y="3349625"/>
          <p14:tracePt t="44434" x="4503738" y="3341688"/>
          <p14:tracePt t="44442" x="4543425" y="3333750"/>
          <p14:tracePt t="44449" x="4576763" y="3325813"/>
          <p14:tracePt t="44459" x="4616450" y="3317875"/>
          <p14:tracePt t="44473" x="4632325" y="3317875"/>
          <p14:tracePt t="44482" x="4648200" y="3317875"/>
          <p14:tracePt t="44491" x="4664075" y="3317875"/>
          <p14:tracePt t="44506" x="4679950" y="3317875"/>
          <p14:tracePt t="44513" x="4687888" y="3317875"/>
          <p14:tracePt t="44523" x="4711700" y="3317875"/>
          <p14:tracePt t="44529" x="4727575" y="3317875"/>
          <p14:tracePt t="44538" x="4743450" y="3317875"/>
          <p14:tracePt t="44545" x="4767263" y="3317875"/>
          <p14:tracePt t="44556" x="4799013" y="3317875"/>
          <p14:tracePt t="44561" x="4830763" y="3317875"/>
          <p14:tracePt t="44569" x="4878388" y="3317875"/>
          <p14:tracePt t="44577" x="4918075" y="3309938"/>
          <p14:tracePt t="44585" x="4933950" y="3309938"/>
          <p14:tracePt t="44593" x="4967288" y="3309938"/>
          <p14:tracePt t="44601" x="5014913" y="3309938"/>
          <p14:tracePt t="44610" x="5054600" y="3309938"/>
          <p14:tracePt t="44618" x="5102225" y="3309938"/>
          <p14:tracePt t="44625" x="5141913" y="3309938"/>
          <p14:tracePt t="44633" x="5181600" y="3309938"/>
          <p14:tracePt t="44641" x="5229225" y="3309938"/>
          <p14:tracePt t="44651" x="5260975" y="3309938"/>
          <p14:tracePt t="44658" x="5292725" y="3309938"/>
          <p14:tracePt t="44665" x="5318125" y="3309938"/>
          <p14:tracePt t="44674" x="5341938" y="3309938"/>
          <p14:tracePt t="44681" x="5365750" y="3309938"/>
          <p14:tracePt t="44690" x="5381625" y="3309938"/>
          <p14:tracePt t="44697" x="5389563" y="3309938"/>
          <p14:tracePt t="44706" x="5405438" y="3309938"/>
          <p14:tracePt t="44713" x="5421313" y="3309938"/>
          <p14:tracePt t="44721" x="5453063" y="3309938"/>
          <p14:tracePt t="44729" x="5476875" y="3309938"/>
          <p14:tracePt t="44737" x="5500688" y="3309938"/>
          <p14:tracePt t="44745" x="5532438" y="3309938"/>
          <p14:tracePt t="44753" x="5564188" y="3309938"/>
          <p14:tracePt t="44761" x="5603875" y="3309938"/>
          <p14:tracePt t="44769" x="5627688" y="3309938"/>
          <p14:tracePt t="44777" x="5651500" y="3309938"/>
          <p14:tracePt t="44785" x="5700713" y="3309938"/>
          <p14:tracePt t="44793" x="5732463" y="3309938"/>
          <p14:tracePt t="44801" x="5764213" y="3317875"/>
          <p14:tracePt t="44809" x="5795963" y="3317875"/>
          <p14:tracePt t="44817" x="5819775" y="3317875"/>
          <p14:tracePt t="44826" x="5835650" y="3317875"/>
          <p14:tracePt t="44833" x="5851525" y="3317875"/>
          <p14:tracePt t="44841" x="5859463" y="3317875"/>
          <p14:tracePt t="44849" x="5867400" y="3317875"/>
          <p14:tracePt t="44858" x="5883275" y="3317875"/>
          <p14:tracePt t="45497" x="5883275" y="3325813"/>
          <p14:tracePt t="45513" x="5875338" y="3341688"/>
          <p14:tracePt t="45522" x="5843588" y="3349625"/>
          <p14:tracePt t="45530" x="5811838" y="3365500"/>
          <p14:tracePt t="45537" x="5748338" y="3381375"/>
          <p14:tracePt t="45545" x="5659438" y="3405188"/>
          <p14:tracePt t="45553" x="5556250" y="3436938"/>
          <p14:tracePt t="45563" x="5437188" y="3476625"/>
          <p14:tracePt t="45569" x="5300663" y="3516313"/>
          <p14:tracePt t="45577" x="5157788" y="3548063"/>
          <p14:tracePt t="45585" x="5006975" y="3579813"/>
          <p14:tracePt t="45595" x="4886325" y="3595688"/>
          <p14:tracePt t="45601" x="4775200" y="3613150"/>
          <p14:tracePt t="45610" x="4672013" y="3629025"/>
          <p14:tracePt t="45617" x="4584700" y="3636963"/>
          <p14:tracePt t="45628" x="4519613" y="3644900"/>
          <p14:tracePt t="45633" x="4464050" y="3644900"/>
          <p14:tracePt t="45641" x="4424363" y="3644900"/>
          <p14:tracePt t="45649" x="4392613" y="3644900"/>
          <p14:tracePt t="45659" x="4384675" y="3644900"/>
          <p14:tracePt t="45665" x="4368800" y="3660775"/>
          <p14:tracePt t="45673" x="4360863" y="3660775"/>
          <p14:tracePt t="45681" x="4344988" y="3660775"/>
          <p14:tracePt t="45691" x="4329113" y="3668713"/>
          <p14:tracePt t="45698" x="4297363" y="3668713"/>
          <p14:tracePt t="45706" x="4273550" y="3676650"/>
          <p14:tracePt t="45713" x="4257675" y="3676650"/>
          <p14:tracePt t="45724" x="4241800" y="3676650"/>
          <p14:tracePt t="45729" x="4217988" y="3684588"/>
          <p14:tracePt t="45738" x="4184650" y="3692525"/>
          <p14:tracePt t="45745" x="4137025" y="3700463"/>
          <p14:tracePt t="45755" x="4081463" y="3708400"/>
          <p14:tracePt t="45761" x="4025900" y="3724275"/>
          <p14:tracePt t="45769" x="3962400" y="3740150"/>
          <p14:tracePt t="45777" x="3883025" y="3756025"/>
          <p14:tracePt t="45785" x="3810000" y="3771900"/>
          <p14:tracePt t="45793" x="3730625" y="3787775"/>
          <p14:tracePt t="45801" x="3643313" y="3811588"/>
          <p14:tracePt t="45809" x="3556000" y="3843338"/>
          <p14:tracePt t="45817" x="3467100" y="3867150"/>
          <p14:tracePt t="45825" x="3395663" y="3890963"/>
          <p14:tracePt t="45833" x="3308350" y="3930650"/>
          <p14:tracePt t="45841" x="3228975" y="3963988"/>
          <p14:tracePt t="45849" x="3149600" y="3995738"/>
          <p14:tracePt t="45857" x="3084513" y="4043363"/>
          <p14:tracePt t="45865" x="3013075" y="4083050"/>
          <p14:tracePt t="45873" x="2941638" y="4122738"/>
          <p14:tracePt t="45881" x="2878138" y="4178300"/>
          <p14:tracePt t="45889" x="2814638" y="4225925"/>
          <p14:tracePt t="45897" x="2759075" y="4265613"/>
          <p14:tracePt t="45906" x="2709863" y="4314825"/>
          <p14:tracePt t="45913" x="2670175" y="4346575"/>
          <p14:tracePt t="45922" x="2630488" y="4402138"/>
          <p14:tracePt t="45929" x="2590800" y="4449763"/>
          <p14:tracePt t="45937" x="2559050" y="4489450"/>
          <p14:tracePt t="45945" x="2527300" y="4521200"/>
          <p14:tracePt t="45953" x="2495550" y="4560888"/>
          <p14:tracePt t="45961" x="2471738" y="4600575"/>
          <p14:tracePt t="45969" x="2455863" y="4633913"/>
          <p14:tracePt t="45978" x="2432050" y="4673600"/>
          <p14:tracePt t="45985" x="2416175" y="4697413"/>
          <p14:tracePt t="45993" x="2408238" y="4729163"/>
          <p14:tracePt t="46001" x="2392363" y="4760913"/>
          <p14:tracePt t="46009" x="2384425" y="4776788"/>
          <p14:tracePt t="46018" x="2384425" y="4808538"/>
          <p14:tracePt t="46025" x="2374900" y="4848225"/>
          <p14:tracePt t="46033" x="2374900" y="4879975"/>
          <p14:tracePt t="46041" x="2374900" y="4903788"/>
          <p14:tracePt t="46049" x="2374900" y="4927600"/>
          <p14:tracePt t="46057" x="2374900" y="4951413"/>
          <p14:tracePt t="46065" x="2374900" y="4984750"/>
          <p14:tracePt t="46073" x="2374900" y="5016500"/>
          <p14:tracePt t="46082" x="2374900" y="5048250"/>
          <p14:tracePt t="46089" x="2374900" y="5072063"/>
          <p14:tracePt t="46097" x="2374900" y="5087938"/>
          <p14:tracePt t="46106" x="2384425" y="5119688"/>
          <p14:tracePt t="46113" x="2400300" y="5151438"/>
          <p14:tracePt t="46122" x="2416175" y="5191125"/>
          <p14:tracePt t="46129" x="2432050" y="5222875"/>
          <p14:tracePt t="46137" x="2455863" y="5262563"/>
          <p14:tracePt t="46146" x="2471738" y="5294313"/>
          <p14:tracePt t="46153" x="2495550" y="5335588"/>
          <p14:tracePt t="46161" x="2519363" y="5383213"/>
          <p14:tracePt t="46169" x="2543175" y="5422900"/>
          <p14:tracePt t="46177" x="2566988" y="5454650"/>
          <p14:tracePt t="46185" x="2598738" y="5494338"/>
          <p14:tracePt t="46193" x="2630488" y="5534025"/>
          <p14:tracePt t="46201" x="2646363" y="5581650"/>
          <p14:tracePt t="46209" x="2678113" y="5629275"/>
          <p14:tracePt t="46217" x="2717800" y="5686425"/>
          <p14:tracePt t="46225" x="2759075" y="5741988"/>
          <p14:tracePt t="46233" x="2798763" y="5805488"/>
          <p14:tracePt t="46240" x="2838450" y="5861050"/>
          <p14:tracePt t="46249" x="2894013" y="5924550"/>
          <p14:tracePt t="46257" x="2941638" y="5988050"/>
          <p14:tracePt t="46265" x="3005138" y="6053138"/>
          <p14:tracePt t="46273" x="3060700" y="6108700"/>
          <p14:tracePt t="46280" x="3125788" y="6172200"/>
          <p14:tracePt t="46289" x="3197225" y="6227763"/>
          <p14:tracePt t="46297" x="3252788" y="6283325"/>
          <p14:tracePt t="46306" x="3308350" y="6323013"/>
          <p14:tracePt t="46313" x="3371850" y="6364288"/>
          <p14:tracePt t="46322" x="3419475" y="6396038"/>
          <p14:tracePt t="46329" x="3467100" y="6427788"/>
          <p14:tracePt t="46337" x="3516313" y="6459538"/>
          <p14:tracePt t="46345" x="3548063" y="6483350"/>
          <p14:tracePt t="46353" x="3587750" y="6499225"/>
          <p14:tracePt t="46361" x="3611563" y="6515100"/>
          <p14:tracePt t="46369" x="3643313" y="6523038"/>
          <p14:tracePt t="46377" x="3667125" y="6538913"/>
          <p14:tracePt t="46385" x="3690938" y="6546850"/>
          <p14:tracePt t="46393" x="3722688" y="6562725"/>
          <p14:tracePt t="46401" x="3770313" y="6562725"/>
          <p14:tracePt t="46409" x="3825875" y="6570663"/>
          <p14:tracePt t="46417" x="3890963" y="6594475"/>
          <p14:tracePt t="46425" x="3970338" y="6602413"/>
          <p14:tracePt t="46433" x="4049713" y="6610350"/>
          <p14:tracePt t="46441" x="4137025" y="6618288"/>
          <p14:tracePt t="46449" x="4241800" y="6618288"/>
          <p14:tracePt t="46457" x="4360863" y="6618288"/>
          <p14:tracePt t="46465" x="4487863" y="6618288"/>
          <p14:tracePt t="46473" x="4624388" y="6618288"/>
          <p14:tracePt t="46481" x="4775200" y="6618288"/>
          <p14:tracePt t="46489" x="4926013" y="6618288"/>
          <p14:tracePt t="46497" x="5078413" y="6618288"/>
          <p14:tracePt t="46505" x="5229225" y="6618288"/>
          <p14:tracePt t="46513" x="5365750" y="6618288"/>
          <p14:tracePt t="46521" x="5476875" y="6618288"/>
          <p14:tracePt t="46529" x="5595938" y="6602413"/>
          <p14:tracePt t="46536" x="5716588" y="6578600"/>
          <p14:tracePt t="46545" x="5843588" y="6546850"/>
          <p14:tracePt t="46553" x="5978525" y="6507163"/>
          <p14:tracePt t="46561" x="6115050" y="6451600"/>
          <p14:tracePt t="46569" x="6257925" y="6388100"/>
          <p14:tracePt t="46577" x="6426200" y="6307138"/>
          <p14:tracePt t="46585" x="6577013" y="6211888"/>
          <p14:tracePt t="46593" x="6727825" y="6108700"/>
          <p14:tracePt t="46601" x="6880225" y="5988050"/>
          <p14:tracePt t="46609" x="7023100" y="5868988"/>
          <p14:tracePt t="46616" x="7126288" y="5773738"/>
          <p14:tracePt t="46624" x="7223125" y="5653088"/>
          <p14:tracePt t="46632" x="7278688" y="5565775"/>
          <p14:tracePt t="46641" x="7334250" y="5478463"/>
          <p14:tracePt t="46649" x="7366000" y="5399088"/>
          <p14:tracePt t="46657" x="7389813" y="5319713"/>
          <p14:tracePt t="46666" x="7405688" y="5246688"/>
          <p14:tracePt t="46672" x="7413625" y="5159375"/>
          <p14:tracePt t="46681" x="7413625" y="5087938"/>
          <p14:tracePt t="46689" x="7413625" y="5008563"/>
          <p14:tracePt t="46701" x="7413625" y="4943475"/>
          <p14:tracePt t="46709" x="7405688" y="4887913"/>
          <p14:tracePt t="46717" x="7389813" y="4824413"/>
          <p14:tracePt t="46725" x="7366000" y="4760913"/>
          <p14:tracePt t="46733" x="7326313" y="4689475"/>
          <p14:tracePt t="46741" x="7302500" y="4624388"/>
          <p14:tracePt t="46749" x="7278688" y="4552950"/>
          <p14:tracePt t="46757" x="7254875" y="4489450"/>
          <p14:tracePt t="46765" x="7239000" y="4441825"/>
          <p14:tracePt t="46773" x="7223125" y="4394200"/>
          <p14:tracePt t="46781" x="7207250" y="4362450"/>
          <p14:tracePt t="46789" x="7199313" y="4314825"/>
          <p14:tracePt t="46797" x="7191375" y="4273550"/>
          <p14:tracePt t="46805" x="7183438" y="4233863"/>
          <p14:tracePt t="46813" x="7183438" y="4202113"/>
          <p14:tracePt t="46821" x="7175500" y="4178300"/>
          <p14:tracePt t="46829" x="7167563" y="4146550"/>
          <p14:tracePt t="46837" x="7151688" y="4114800"/>
          <p14:tracePt t="46845" x="7135813" y="4083050"/>
          <p14:tracePt t="46853" x="7126288" y="4051300"/>
          <p14:tracePt t="46860" x="7102475" y="4019550"/>
          <p14:tracePt t="46868" x="7070725" y="3979863"/>
          <p14:tracePt t="46877" x="7046913" y="3948113"/>
          <p14:tracePt t="46885" x="7015163" y="3914775"/>
          <p14:tracePt t="46893" x="6999288" y="3898900"/>
          <p14:tracePt t="46901" x="6975475" y="3875088"/>
          <p14:tracePt t="46909" x="6959600" y="3859213"/>
          <p14:tracePt t="46917" x="6951663" y="3859213"/>
          <p14:tracePt t="46924" x="6951663" y="3851275"/>
          <p14:tracePt t="47038" x="6943725" y="3851275"/>
          <p14:tracePt t="47229" x="6935788" y="3851275"/>
          <p14:tracePt t="47293" x="6927850" y="3851275"/>
          <p14:tracePt t="47357" x="6919913" y="3851275"/>
          <p14:tracePt t="47373" x="6904038" y="3851275"/>
          <p14:tracePt t="47381" x="6872288" y="3851275"/>
          <p14:tracePt t="47389" x="6848475" y="3851275"/>
          <p14:tracePt t="47397" x="6816725" y="3851275"/>
          <p14:tracePt t="47406" x="6769100" y="3851275"/>
          <p14:tracePt t="47413" x="6688138" y="3851275"/>
          <p14:tracePt t="47422" x="6592888" y="3851275"/>
          <p14:tracePt t="47429" x="6481763" y="3851275"/>
          <p14:tracePt t="47438" x="6345238" y="3875088"/>
          <p14:tracePt t="47445" x="6178550" y="3906838"/>
          <p14:tracePt t="47453" x="5978525" y="3971925"/>
          <p14:tracePt t="47461" x="5780088" y="4043363"/>
          <p14:tracePt t="47469" x="5572125" y="4130675"/>
          <p14:tracePt t="47478" x="5389563" y="4217988"/>
          <p14:tracePt t="47485" x="5221288" y="4314825"/>
          <p14:tracePt t="47493" x="5070475" y="4394200"/>
          <p14:tracePt t="47501" x="4967288" y="4465638"/>
          <p14:tracePt t="47511" x="4886325" y="4513263"/>
          <p14:tracePt t="47517" x="4814888" y="4568825"/>
          <p14:tracePt t="47525" x="4814888" y="4576763"/>
          <p14:tracePt t="47533" x="4791075" y="4600575"/>
          <p14:tracePt t="47542" x="4783138" y="4608513"/>
          <p14:tracePt t="47549" x="4775200" y="4616450"/>
          <p14:tracePt t="47557" x="4767263" y="4641850"/>
          <p14:tracePt t="47565" x="4751388" y="4657725"/>
          <p14:tracePt t="47573" x="4743450" y="4673600"/>
          <p14:tracePt t="47581" x="4735513" y="4689475"/>
          <p14:tracePt t="47589" x="4727575" y="4713288"/>
          <p14:tracePt t="47597" x="4727575" y="4737100"/>
          <p14:tracePt t="47607" x="4727575" y="4760913"/>
          <p14:tracePt t="47613" x="4727575" y="4784725"/>
          <p14:tracePt t="47622" x="4727575" y="4808538"/>
          <p14:tracePt t="47629" x="4727575" y="4840288"/>
          <p14:tracePt t="47640" x="4727575" y="4872038"/>
          <p14:tracePt t="47645" x="4727575" y="4903788"/>
          <p14:tracePt t="47653" x="4727575" y="4927600"/>
          <p14:tracePt t="47661" x="4735513" y="4959350"/>
          <p14:tracePt t="47670" x="4751388" y="4984750"/>
          <p14:tracePt t="47677" x="4767263" y="5016500"/>
          <p14:tracePt t="47685" x="4799013" y="5040313"/>
          <p14:tracePt t="47693" x="4822825" y="5064125"/>
          <p14:tracePt t="47701" x="4854575" y="5087938"/>
          <p14:tracePt t="47709" x="4902200" y="5111750"/>
          <p14:tracePt t="47717" x="4959350" y="5135563"/>
          <p14:tracePt t="47725" x="5022850" y="5167313"/>
          <p14:tracePt t="47733" x="5102225" y="5191125"/>
          <p14:tracePt t="47741" x="5181600" y="5214938"/>
          <p14:tracePt t="47749" x="5276850" y="5246688"/>
          <p14:tracePt t="47757" x="5381625" y="5270500"/>
          <p14:tracePt t="47765" x="5492750" y="5286375"/>
          <p14:tracePt t="47773" x="5611813" y="5310188"/>
          <p14:tracePt t="47781" x="5756275" y="5327650"/>
          <p14:tracePt t="47789" x="5867400" y="5335588"/>
          <p14:tracePt t="47797" x="5986463" y="5335588"/>
          <p14:tracePt t="47805" x="6099175" y="5335588"/>
          <p14:tracePt t="47813" x="6210300" y="5335588"/>
          <p14:tracePt t="47822" x="6297613" y="5335588"/>
          <p14:tracePt t="47829" x="6392863" y="5335588"/>
          <p14:tracePt t="47838" x="6481763" y="5335588"/>
          <p14:tracePt t="47845" x="6553200" y="5335588"/>
          <p14:tracePt t="47853" x="6616700" y="5335588"/>
          <p14:tracePt t="47861" x="6672263" y="5335588"/>
          <p14:tracePt t="47869" x="6727825" y="5335588"/>
          <p14:tracePt t="47877" x="6784975" y="5335588"/>
          <p14:tracePt t="47886" x="6840538" y="5319713"/>
          <p14:tracePt t="47893" x="6904038" y="5302250"/>
          <p14:tracePt t="47901" x="6967538" y="5278438"/>
          <p14:tracePt t="47909" x="7038975" y="5246688"/>
          <p14:tracePt t="47917" x="7102475" y="5199063"/>
          <p14:tracePt t="47925" x="7175500" y="5151438"/>
          <p14:tracePt t="47940" x="7246938" y="5095875"/>
          <p14:tracePt t="47941" x="7302500" y="5048250"/>
          <p14:tracePt t="47949" x="7366000" y="4984750"/>
          <p14:tracePt t="47957" x="7413625" y="4935538"/>
          <p14:tracePt t="47965" x="7453313" y="4887913"/>
          <p14:tracePt t="47973" x="7493000" y="4848225"/>
          <p14:tracePt t="47981" x="7526338" y="4808538"/>
          <p14:tracePt t="47989" x="7550150" y="4776788"/>
          <p14:tracePt t="47999" x="7566025" y="4745038"/>
          <p14:tracePt t="48005" x="7581900" y="4721225"/>
          <p14:tracePt t="48013" x="7589838" y="4697413"/>
          <p14:tracePt t="48022" x="7589838" y="4673600"/>
          <p14:tracePt t="48030" x="7597775" y="4649788"/>
          <p14:tracePt t="48038" x="7605713" y="4624388"/>
          <p14:tracePt t="48045" x="7605713" y="4608513"/>
          <p14:tracePt t="48054" x="7605713" y="4592638"/>
          <p14:tracePt t="48063" x="7605713" y="4584700"/>
          <p14:tracePt t="48069" x="7605713" y="4576763"/>
          <p14:tracePt t="48077" x="7605713" y="4560888"/>
          <p14:tracePt t="48085" x="7605713" y="4552950"/>
          <p14:tracePt t="48095" x="7605713" y="4529138"/>
          <p14:tracePt t="48102" x="7605713" y="4513263"/>
          <p14:tracePt t="48109" x="7605713" y="4497388"/>
          <p14:tracePt t="48117" x="7605713" y="4473575"/>
          <p14:tracePt t="48127" x="7605713" y="4457700"/>
          <p14:tracePt t="48133" x="7605713" y="4441825"/>
          <p14:tracePt t="48141" x="7605713" y="4418013"/>
          <p14:tracePt t="48149" x="7597775" y="4386263"/>
          <p14:tracePt t="48159" x="7597775" y="4362450"/>
          <p14:tracePt t="48165" x="7597775" y="4354513"/>
          <p14:tracePt t="48173" x="7581900" y="4330700"/>
          <p14:tracePt t="48181" x="7573963" y="4306888"/>
          <p14:tracePt t="48191" x="7573963" y="4291013"/>
          <p14:tracePt t="48197" x="7566025" y="4281488"/>
          <p14:tracePt t="48205" x="7558088" y="4265613"/>
          <p14:tracePt t="48213" x="7550150" y="4249738"/>
          <p14:tracePt t="48223" x="7542213" y="4241800"/>
          <p14:tracePt t="48229" x="7526338" y="4210050"/>
          <p14:tracePt t="48238" x="7502525" y="4186238"/>
          <p14:tracePt t="48255" x="7485063" y="4170363"/>
          <p14:tracePt t="48261" x="7453313" y="4138613"/>
          <p14:tracePt t="48269" x="7421563" y="4114800"/>
          <p14:tracePt t="48277" x="7405688" y="4090988"/>
          <p14:tracePt t="48288" x="7373938" y="4083050"/>
          <p14:tracePt t="48293" x="7342188" y="4067175"/>
          <p14:tracePt t="48301" x="7326313" y="4051300"/>
          <p14:tracePt t="48309" x="7318375" y="4035425"/>
          <p14:tracePt t="48317" x="7310438" y="4035425"/>
          <p14:tracePt t="48333" x="7302500" y="4027488"/>
          <p14:tracePt t="48341" x="7286625" y="4027488"/>
          <p14:tracePt t="48349" x="7278688" y="4019550"/>
          <p14:tracePt t="48357" x="7270750" y="4019550"/>
          <p14:tracePt t="48365" x="7262813" y="4011613"/>
          <p14:tracePt t="48381" x="7246938" y="4011613"/>
          <p14:tracePt t="48389" x="7246938" y="4003675"/>
          <p14:tracePt t="48397" x="7239000" y="3987800"/>
          <p14:tracePt t="48405" x="7231063" y="3987800"/>
          <p14:tracePt t="48413" x="7223125" y="3987800"/>
          <p14:tracePt t="48429" x="7207250" y="3987800"/>
          <p14:tracePt t="48438" x="7191375" y="3979863"/>
          <p14:tracePt t="48445" x="7183438" y="3979863"/>
          <p14:tracePt t="48454" x="7167563" y="3971925"/>
          <p14:tracePt t="48461" x="7159625" y="3971925"/>
          <p14:tracePt t="48469" x="7151688" y="3971925"/>
          <p14:tracePt t="48493" x="7135813" y="3971925"/>
          <p14:tracePt t="48541" x="7126288" y="3963988"/>
          <p14:tracePt t="48549" x="7118350" y="3963988"/>
          <p14:tracePt t="48557" x="7110413" y="3963988"/>
          <p14:tracePt t="48589" x="7094538" y="3956050"/>
          <p14:tracePt t="48597" x="7078663" y="3956050"/>
          <p14:tracePt t="48605" x="7062788" y="3938588"/>
          <p14:tracePt t="48613" x="7038975" y="3938588"/>
          <p14:tracePt t="48620" x="7031038" y="3938588"/>
          <p14:tracePt t="48629" x="7015163" y="3938588"/>
          <p14:tracePt t="48637" x="6991350" y="3930650"/>
          <p14:tracePt t="48646" x="6967538" y="3922713"/>
          <p14:tracePt t="48653" x="6951663" y="3914775"/>
          <p14:tracePt t="48661" x="6919913" y="3914775"/>
          <p14:tracePt t="48669" x="6888163" y="3914775"/>
          <p14:tracePt t="48677" x="6880225" y="3890963"/>
          <p14:tracePt t="48684" x="6856413" y="3890963"/>
          <p14:tracePt t="48693" x="6840538" y="3890963"/>
          <p14:tracePt t="48701" x="6832600" y="3890963"/>
          <p14:tracePt t="48710" x="6816725" y="3890963"/>
          <p14:tracePt t="48717" x="6792913" y="3890963"/>
          <p14:tracePt t="48725" x="6777038" y="3883025"/>
          <p14:tracePt t="48733" x="6751638" y="3875088"/>
          <p14:tracePt t="48742" x="6727825" y="3875088"/>
          <p14:tracePt t="48749" x="6696075" y="3875088"/>
          <p14:tracePt t="48757" x="6656388" y="3875088"/>
          <p14:tracePt t="48765" x="6632575" y="3875088"/>
          <p14:tracePt t="48772" x="6608763" y="3875088"/>
          <p14:tracePt t="48781" x="6561138" y="3898900"/>
          <p14:tracePt t="48789" x="6505575" y="3930650"/>
          <p14:tracePt t="48797" x="6450013" y="3971925"/>
          <p14:tracePt t="48805" x="6384925" y="4027488"/>
          <p14:tracePt t="48813" x="6329363" y="4067175"/>
          <p14:tracePt t="48821" x="6273800" y="4106863"/>
          <p14:tracePt t="48829" x="6210300" y="4146550"/>
          <p14:tracePt t="48837" x="6154738" y="4202113"/>
          <p14:tracePt t="48845" x="6099175" y="4249738"/>
          <p14:tracePt t="48854" x="6034088" y="4298950"/>
          <p14:tracePt t="48861" x="5986463" y="4354513"/>
          <p14:tracePt t="48869" x="5938838" y="4402138"/>
          <p14:tracePt t="48876" x="5899150" y="4449763"/>
          <p14:tracePt t="48885" x="5843588" y="4497388"/>
          <p14:tracePt t="48893" x="5795963" y="4545013"/>
          <p14:tracePt t="48901" x="5756275" y="4600575"/>
          <p14:tracePt t="48908" x="5716588" y="4649788"/>
          <p14:tracePt t="48917" x="5676900" y="4697413"/>
          <p14:tracePt t="48925" x="5635625" y="4745038"/>
          <p14:tracePt t="48939" x="5580063" y="4800600"/>
          <p14:tracePt t="48941" x="5540375" y="4848225"/>
          <p14:tracePt t="48949" x="5500688" y="4903788"/>
          <p14:tracePt t="48957" x="5461000" y="4951413"/>
          <p14:tracePt t="48965" x="5421313" y="4992688"/>
          <p14:tracePt t="48973" x="5381625" y="5032375"/>
          <p14:tracePt t="48981" x="5373688" y="5032375"/>
          <p14:tracePt t="48989" x="5365750" y="5040313"/>
          <p14:tracePt t="49005" x="5349875" y="5040313"/>
          <p14:tracePt t="49013" x="5341938" y="5040313"/>
          <p14:tracePt t="49021" x="5334000" y="5056188"/>
          <p14:tracePt t="49029" x="5326063" y="5064125"/>
          <p14:tracePt t="49037" x="5310188" y="5072063"/>
          <p14:tracePt t="49054" x="5292725" y="5072063"/>
          <p14:tracePt t="49061" x="5292725" y="5087938"/>
          <p14:tracePt t="49071" x="5276850" y="5095875"/>
          <p14:tracePt t="49076" x="5276850" y="5103813"/>
          <p14:tracePt t="49085" x="5268913" y="5119688"/>
          <p14:tracePt t="49093" x="5253038" y="5127625"/>
          <p14:tracePt t="49101" x="5253038" y="5135563"/>
          <p14:tracePt t="49109" x="5253038" y="5159375"/>
          <p14:tracePt t="49117" x="5253038" y="5175250"/>
          <p14:tracePt t="49125" x="5245100" y="5191125"/>
          <p14:tracePt t="49133" x="5245100" y="5207000"/>
          <p14:tracePt t="49141" x="5237163" y="5230813"/>
          <p14:tracePt t="49149" x="5237163" y="5254625"/>
          <p14:tracePt t="49157" x="5237163" y="5270500"/>
          <p14:tracePt t="49166" x="5237163" y="5286375"/>
          <p14:tracePt t="49173" x="5237163" y="5319713"/>
          <p14:tracePt t="49181" x="5237163" y="5335588"/>
          <p14:tracePt t="49189" x="5237163" y="5351463"/>
          <p14:tracePt t="49199" x="5237163" y="5367338"/>
          <p14:tracePt t="49205" x="5237163" y="5399088"/>
          <p14:tracePt t="49213" x="5253038" y="5422900"/>
          <p14:tracePt t="49221" x="5260975" y="5438775"/>
          <p14:tracePt t="49231" x="5284788" y="5470525"/>
          <p14:tracePt t="49238" x="5300663" y="5502275"/>
          <p14:tracePt t="49245" x="5334000" y="5526088"/>
          <p14:tracePt t="49254" x="5365750" y="5557838"/>
          <p14:tracePt t="49261" x="5381625" y="5581650"/>
          <p14:tracePt t="49269" x="5397500" y="5613400"/>
          <p14:tracePt t="49277" x="5421313" y="5637213"/>
          <p14:tracePt t="49285" x="5453063" y="5662613"/>
          <p14:tracePt t="49293" x="5461000" y="5678488"/>
          <p14:tracePt t="49301" x="5484813" y="5694363"/>
          <p14:tracePt t="49309" x="5492750" y="5710238"/>
          <p14:tracePt t="49317" x="5500688" y="5718175"/>
          <p14:tracePt t="49325" x="5524500" y="5741988"/>
          <p14:tracePt t="49333" x="5540375" y="5749925"/>
          <p14:tracePt t="49341" x="5556250" y="5765800"/>
          <p14:tracePt t="49349" x="5580063" y="5789613"/>
          <p14:tracePt t="49357" x="5595938" y="5797550"/>
          <p14:tracePt t="49365" x="5619750" y="5821363"/>
          <p14:tracePt t="49373" x="5651500" y="5837238"/>
          <p14:tracePt t="49381" x="5684838" y="5861050"/>
          <p14:tracePt t="49389" x="5716588" y="5892800"/>
          <p14:tracePt t="49397" x="5748338" y="5908675"/>
          <p14:tracePt t="49405" x="5772150" y="5932488"/>
          <p14:tracePt t="49413" x="5811838" y="5956300"/>
          <p14:tracePt t="49421" x="5859463" y="5988050"/>
          <p14:tracePt t="49429" x="5907088" y="6013450"/>
          <p14:tracePt t="49438" x="5962650" y="6037263"/>
          <p14:tracePt t="49445" x="6018213" y="6069013"/>
          <p14:tracePt t="49454" x="6075363" y="6092825"/>
          <p14:tracePt t="49461" x="6130925" y="6108700"/>
          <p14:tracePt t="49469" x="6178550" y="6124575"/>
          <p14:tracePt t="49477" x="6226175" y="6132513"/>
          <p14:tracePt t="49485" x="6257925" y="6132513"/>
          <p14:tracePt t="49493" x="6289675" y="6132513"/>
          <p14:tracePt t="49501" x="6305550" y="6132513"/>
          <p14:tracePt t="49509" x="6313488" y="6132513"/>
          <p14:tracePt t="49517" x="6329363" y="6132513"/>
          <p14:tracePt t="49533" x="6337300" y="6132513"/>
          <p14:tracePt t="49557" x="6353175" y="6132513"/>
          <p14:tracePt t="49566" x="6361113" y="6132513"/>
          <p14:tracePt t="49573" x="6384925" y="6132513"/>
          <p14:tracePt t="49581" x="6402388" y="6124575"/>
          <p14:tracePt t="49589" x="6426200" y="6116638"/>
          <p14:tracePt t="49597" x="6465888" y="6100763"/>
          <p14:tracePt t="49605" x="6489700" y="6084888"/>
          <p14:tracePt t="49613" x="6513513" y="6069013"/>
          <p14:tracePt t="49622" x="6553200" y="6045200"/>
          <p14:tracePt t="49629" x="6577013" y="6021388"/>
          <p14:tracePt t="49638" x="6600825" y="6005513"/>
          <p14:tracePt t="49645" x="6616700" y="5988050"/>
          <p14:tracePt t="49656" x="6632575" y="5964238"/>
          <p14:tracePt t="49661" x="6640513" y="5956300"/>
          <p14:tracePt t="49669" x="6648450" y="5940425"/>
          <p14:tracePt t="49677" x="6648450" y="5924550"/>
          <p14:tracePt t="49688" x="6648450" y="5916613"/>
          <p14:tracePt t="49693" x="6648450" y="5900738"/>
          <p14:tracePt t="49701" x="6648450" y="5892800"/>
          <p14:tracePt t="49713" x="6648450" y="5876925"/>
          <p14:tracePt t="49721" x="6648450" y="5868988"/>
          <p14:tracePt t="49729" x="6648450" y="5853113"/>
          <p14:tracePt t="49738" x="6648450" y="5845175"/>
          <p14:tracePt t="49745" x="6648450" y="5821363"/>
          <p14:tracePt t="49754" x="6648450" y="5797550"/>
          <p14:tracePt t="49761" x="6648450" y="5765800"/>
          <p14:tracePt t="49770" x="6648450" y="5734050"/>
          <p14:tracePt t="49777" x="6648450" y="5702300"/>
          <p14:tracePt t="49785" x="6648450" y="5662613"/>
          <p14:tracePt t="49793" x="6648450" y="5629275"/>
          <p14:tracePt t="49801" x="6648450" y="5605463"/>
          <p14:tracePt t="49809" x="6648450" y="5581650"/>
          <p14:tracePt t="49817" x="6648450" y="5565775"/>
          <p14:tracePt t="49825" x="6648450" y="5549900"/>
          <p14:tracePt t="49833" x="6648450" y="5534025"/>
          <p14:tracePt t="49841" x="6648450" y="5518150"/>
          <p14:tracePt t="49849" x="6648450" y="5502275"/>
          <p14:tracePt t="49857" x="6648450" y="5478463"/>
          <p14:tracePt t="49865" x="6640513" y="5462588"/>
          <p14:tracePt t="49873" x="6640513" y="5446713"/>
          <p14:tracePt t="49883" x="6616700" y="5414963"/>
          <p14:tracePt t="49889" x="6577013" y="5383213"/>
          <p14:tracePt t="49897" x="6561138" y="5367338"/>
          <p14:tracePt t="49905" x="6529388" y="5343525"/>
          <p14:tracePt t="49915" x="6497638" y="5310188"/>
          <p14:tracePt t="49923" x="6473825" y="5302250"/>
          <p14:tracePt t="49929" x="6434138" y="5278438"/>
          <p14:tracePt t="49938" x="6376988" y="5238750"/>
          <p14:tracePt t="49946" x="6297613" y="5191125"/>
          <p14:tracePt t="49954" x="6210300" y="5151438"/>
          <p14:tracePt t="49961" x="6107113" y="5095875"/>
          <p14:tracePt t="49969" x="5986463" y="5048250"/>
          <p14:tracePt t="49978" x="5875338" y="5008563"/>
          <p14:tracePt t="49985" x="5764213" y="4967288"/>
          <p14:tracePt t="49993" x="5651500" y="4943475"/>
          <p14:tracePt t="50001" x="5548313" y="4911725"/>
          <p14:tracePt t="50010" x="5429250" y="4887913"/>
          <p14:tracePt t="50017" x="5300663" y="4872038"/>
          <p14:tracePt t="50025" x="5189538" y="4856163"/>
          <p14:tracePt t="50034" x="5070475" y="4856163"/>
          <p14:tracePt t="50043" x="4943475" y="4856163"/>
          <p14:tracePt t="50049" x="4791075" y="4856163"/>
          <p14:tracePt t="50057" x="4616450" y="4856163"/>
          <p14:tracePt t="50065" x="4440238" y="4856163"/>
          <p14:tracePt t="50073" x="4289425" y="4856163"/>
          <p14:tracePt t="50081" x="4137025" y="4856163"/>
          <p14:tracePt t="50089" x="4002088" y="4856163"/>
          <p14:tracePt t="50097" x="3890963" y="4856163"/>
          <p14:tracePt t="50105" x="3794125" y="4856163"/>
          <p14:tracePt t="50113" x="3706813" y="4856163"/>
          <p14:tracePt t="50121" x="3635375" y="4856163"/>
          <p14:tracePt t="50129" x="3619500" y="4856163"/>
          <p14:tracePt t="50139" x="3603625" y="4856163"/>
          <p14:tracePt t="50154" x="3587750" y="4856163"/>
          <p14:tracePt t="50161" x="3556000" y="4856163"/>
          <p14:tracePt t="50169" x="3532188" y="4856163"/>
          <p14:tracePt t="50177" x="3516313" y="4856163"/>
          <p14:tracePt t="50185" x="3492500" y="4856163"/>
          <p14:tracePt t="50193" x="3451225" y="4864100"/>
          <p14:tracePt t="50201" x="3419475" y="4864100"/>
          <p14:tracePt t="50209" x="3387725" y="4864100"/>
          <p14:tracePt t="50217" x="3348038" y="4864100"/>
          <p14:tracePt t="50225" x="3292475" y="4864100"/>
          <p14:tracePt t="50233" x="3228975" y="4864100"/>
          <p14:tracePt t="50241" x="3165475" y="4864100"/>
          <p14:tracePt t="50249" x="3100388" y="4872038"/>
          <p14:tracePt t="50257" x="3044825" y="4872038"/>
          <p14:tracePt t="50265" x="3005138" y="4879975"/>
          <p14:tracePt t="50273" x="2965450" y="4887913"/>
          <p14:tracePt t="50281" x="2933700" y="4895850"/>
          <p14:tracePt t="50289" x="2909888" y="4903788"/>
          <p14:tracePt t="50297" x="2878138" y="4919663"/>
          <p14:tracePt t="50305" x="2854325" y="4935538"/>
          <p14:tracePt t="50313" x="2830513" y="4943475"/>
          <p14:tracePt t="50321" x="2790825" y="4976813"/>
          <p14:tracePt t="50329" x="2751138" y="5008563"/>
          <p14:tracePt t="50337" x="2701925" y="5048250"/>
          <p14:tracePt t="50345" x="2654300" y="5095875"/>
          <p14:tracePt t="50354" x="2598738" y="5159375"/>
          <p14:tracePt t="50361" x="2551113" y="5222875"/>
          <p14:tracePt t="50371" x="2503488" y="5294313"/>
          <p14:tracePt t="50377" x="2463800" y="5375275"/>
          <p14:tracePt t="50385" x="2424113" y="5454650"/>
          <p14:tracePt t="50393" x="2384425" y="5518150"/>
          <p14:tracePt t="50402" x="2359025" y="5589588"/>
          <p14:tracePt t="50409" x="2335213" y="5662613"/>
          <p14:tracePt t="50417" x="2319338" y="5734050"/>
          <p14:tracePt t="50425" x="2311400" y="5797550"/>
          <p14:tracePt t="50435" x="2303463" y="5861050"/>
          <p14:tracePt t="50441" x="2303463" y="5916613"/>
          <p14:tracePt t="50449" x="2303463" y="5964238"/>
          <p14:tracePt t="50457" x="2303463" y="6021388"/>
          <p14:tracePt t="50466" x="2303463" y="6076950"/>
          <p14:tracePt t="50473" x="2303463" y="6116638"/>
          <p14:tracePt t="50481" x="2303463" y="6156325"/>
          <p14:tracePt t="50489" x="2303463" y="6180138"/>
          <p14:tracePt t="50498" x="2311400" y="6196013"/>
          <p14:tracePt t="50505" x="2319338" y="6211888"/>
          <p14:tracePt t="50545" x="2327275" y="6219825"/>
          <p14:tracePt t="50553" x="2335213" y="6227763"/>
          <p14:tracePt t="50562" x="2343150" y="6235700"/>
          <p14:tracePt t="50570" x="2351088" y="6235700"/>
          <p14:tracePt t="50577" x="2359025" y="6227763"/>
          <p14:tracePt t="50585" x="2366963" y="6219825"/>
          <p14:tracePt t="50595" x="2384425" y="6211888"/>
          <p14:tracePt t="50601" x="2392363" y="6203950"/>
          <p14:tracePt t="50609" x="2408238" y="6188075"/>
          <p14:tracePt t="50617" x="2432050" y="6180138"/>
          <p14:tracePt t="50627" x="2439988" y="6164263"/>
          <p14:tracePt t="50633" x="2455863" y="6156325"/>
          <p14:tracePt t="50641" x="2471738" y="6140450"/>
          <p14:tracePt t="50649" x="2479675" y="6124575"/>
          <p14:tracePt t="50657" x="2495550" y="6116638"/>
          <p14:tracePt t="50665" x="2495550" y="6108700"/>
          <p14:tracePt t="50673" x="2511425" y="6100763"/>
          <p14:tracePt t="50681" x="2519363" y="6092825"/>
          <p14:tracePt t="50689" x="2527300" y="6076950"/>
          <p14:tracePt t="50697" x="2527300" y="6069013"/>
          <p14:tracePt t="50705" x="2535238" y="6053138"/>
          <p14:tracePt t="50713" x="2543175" y="6045200"/>
          <p14:tracePt t="50721" x="2543175" y="6029325"/>
          <p14:tracePt t="50729" x="2543175" y="6021388"/>
          <p14:tracePt t="50738" x="2551113" y="6013450"/>
          <p14:tracePt t="50753" x="2559050" y="5995988"/>
          <p14:tracePt t="50770" x="2559050" y="5980113"/>
          <p14:tracePt t="50785" x="2559050" y="5972175"/>
          <p14:tracePt t="50793" x="2559050" y="5956300"/>
          <p14:tracePt t="50801" x="2559050" y="5948363"/>
          <p14:tracePt t="50817" x="2559050" y="5932488"/>
          <p14:tracePt t="50833" x="2559050" y="5924550"/>
          <p14:tracePt t="50841" x="2559050" y="5916613"/>
          <p14:tracePt t="50849" x="2559050" y="5900738"/>
          <p14:tracePt t="50857" x="2559050" y="5892800"/>
          <p14:tracePt t="50865" x="2559050" y="5884863"/>
          <p14:tracePt t="50873" x="2559050" y="5861050"/>
          <p14:tracePt t="50881" x="2559050" y="5853113"/>
          <p14:tracePt t="50890" x="2559050" y="5837238"/>
          <p14:tracePt t="50897" x="2559050" y="5829300"/>
          <p14:tracePt t="50905" x="2559050" y="5805488"/>
          <p14:tracePt t="50913" x="2559050" y="5797550"/>
          <p14:tracePt t="51009" x="2543175" y="5797550"/>
          <p14:tracePt t="51017" x="2535238" y="5797550"/>
          <p14:tracePt t="51025" x="2535238" y="5805488"/>
          <p14:tracePt t="51033" x="2535238" y="5837238"/>
          <p14:tracePt t="51042" x="2535238" y="5861050"/>
          <p14:tracePt t="51050" x="2535238" y="5892800"/>
          <p14:tracePt t="51057" x="2535238" y="5924550"/>
          <p14:tracePt t="51065" x="2535238" y="5972175"/>
          <p14:tracePt t="51073" x="2535238" y="6021388"/>
          <p14:tracePt t="51081" x="2535238" y="6076950"/>
          <p14:tracePt t="51089" x="2535238" y="6132513"/>
          <p14:tracePt t="51097" x="2535238" y="6188075"/>
          <p14:tracePt t="51105" x="2535238" y="6227763"/>
          <p14:tracePt t="51113" x="2543175" y="6267450"/>
          <p14:tracePt t="51121" x="2559050" y="6291263"/>
          <p14:tracePt t="51129" x="2566988" y="6307138"/>
          <p14:tracePt t="51137" x="2574925" y="6323013"/>
          <p14:tracePt t="51145" x="2582863" y="6323013"/>
          <p14:tracePt t="51154" x="2590800" y="6330950"/>
          <p14:tracePt t="51161" x="2598738" y="6330950"/>
          <p14:tracePt t="51170" x="2614613" y="6330950"/>
          <p14:tracePt t="51179" x="2638425" y="6330950"/>
          <p14:tracePt t="51185" x="2670175" y="6330950"/>
          <p14:tracePt t="51193" x="2701925" y="6307138"/>
          <p14:tracePt t="51201" x="2725738" y="6291263"/>
          <p14:tracePt t="51209" x="2759075" y="6267450"/>
          <p14:tracePt t="51217" x="2790825" y="6243638"/>
          <p14:tracePt t="51225" x="2822575" y="6203950"/>
          <p14:tracePt t="51234" x="2862263" y="6164263"/>
          <p14:tracePt t="51241" x="2901950" y="6116638"/>
          <p14:tracePt t="51249" x="2941638" y="6053138"/>
          <p14:tracePt t="51257" x="2973388" y="5988050"/>
          <p14:tracePt t="51265" x="2997200" y="5908675"/>
          <p14:tracePt t="51273" x="3013075" y="5837238"/>
          <p14:tracePt t="51281" x="3021013" y="5765800"/>
          <p14:tracePt t="51289" x="3028950" y="5702300"/>
          <p14:tracePt t="51297" x="3028950" y="5653088"/>
          <p14:tracePt t="51305" x="3028950" y="5605463"/>
          <p14:tracePt t="51313" x="3028950" y="5597525"/>
          <p14:tracePt t="51321" x="3028950" y="5581650"/>
          <p14:tracePt t="51361" x="3021013" y="5581650"/>
          <p14:tracePt t="51370" x="3013075" y="5581650"/>
          <p14:tracePt t="51377" x="3005138" y="5581650"/>
          <p14:tracePt t="51386" x="2981325" y="5597525"/>
          <p14:tracePt t="51393" x="2957513" y="5605463"/>
          <p14:tracePt t="51401" x="2941638" y="5621338"/>
          <p14:tracePt t="51409" x="2917825" y="5637213"/>
          <p14:tracePt t="51418" x="2886075" y="5662613"/>
          <p14:tracePt t="51425" x="2854325" y="5678488"/>
          <p14:tracePt t="51433" x="2806700" y="5718175"/>
          <p14:tracePt t="51442" x="2759075" y="5757863"/>
          <p14:tracePt t="51449" x="2693988" y="5797550"/>
          <p14:tracePt t="51457" x="2646363" y="5845175"/>
          <p14:tracePt t="51465" x="2606675" y="5892800"/>
          <p14:tracePt t="51474" x="2574925" y="5948363"/>
          <p14:tracePt t="51481" x="2543175" y="6013450"/>
          <p14:tracePt t="51489" x="2527300" y="6069013"/>
          <p14:tracePt t="51498" x="2511425" y="6132513"/>
          <p14:tracePt t="51506" x="2503488" y="6188075"/>
          <p14:tracePt t="51513" x="2503488" y="6243638"/>
          <p14:tracePt t="51521" x="2503488" y="6283325"/>
          <p14:tracePt t="51529" x="2503488" y="6315075"/>
          <p14:tracePt t="51539" x="2511425" y="6348413"/>
          <p14:tracePt t="51545" x="2535238" y="6372225"/>
          <p14:tracePt t="51554" x="2559050" y="6396038"/>
          <p14:tracePt t="51561" x="2598738" y="6419850"/>
          <p14:tracePt t="51571" x="2630488" y="6427788"/>
          <p14:tracePt t="51577" x="2678113" y="6435725"/>
          <p14:tracePt t="51586" x="2733675" y="6435725"/>
          <p14:tracePt t="51593" x="2782888" y="6435725"/>
          <p14:tracePt t="51603" x="2838450" y="6435725"/>
          <p14:tracePt t="51609" x="2909888" y="6419850"/>
          <p14:tracePt t="51617" x="2965450" y="6388100"/>
          <p14:tracePt t="51625" x="3013075" y="6356350"/>
          <p14:tracePt t="51634" x="3060700" y="6307138"/>
          <p14:tracePt t="51641" x="3092450" y="6251575"/>
          <p14:tracePt t="51649" x="3117850" y="6180138"/>
          <p14:tracePt t="51657" x="3133725" y="6116638"/>
          <p14:tracePt t="51665" x="3141663" y="6053138"/>
          <p14:tracePt t="51673" x="3141663" y="5988050"/>
          <p14:tracePt t="51681" x="3117850" y="5924550"/>
          <p14:tracePt t="51689" x="3084513" y="5868988"/>
          <p14:tracePt t="51698" x="3036888" y="5821363"/>
          <p14:tracePt t="51705" x="2989263" y="5781675"/>
          <p14:tracePt t="51713" x="2941638" y="5749925"/>
          <p14:tracePt t="51721" x="2894013" y="5726113"/>
          <p14:tracePt t="51730" x="2846388" y="5710238"/>
          <p14:tracePt t="51737" x="2806700" y="5702300"/>
          <p14:tracePt t="51745" x="2759075" y="5702300"/>
          <p14:tracePt t="51753" x="2717800" y="5702300"/>
          <p14:tracePt t="51761" x="2654300" y="5726113"/>
          <p14:tracePt t="51769" x="2606675" y="5757863"/>
          <p14:tracePt t="51777" x="2559050" y="5797550"/>
          <p14:tracePt t="51785" x="2511425" y="5861050"/>
          <p14:tracePt t="51793" x="2455863" y="5916613"/>
          <p14:tracePt t="51800" x="2424113" y="5972175"/>
          <p14:tracePt t="51809" x="2400300" y="6021388"/>
          <p14:tracePt t="51817" x="2384425" y="6069013"/>
          <p14:tracePt t="51825" x="2384425" y="6100763"/>
          <p14:tracePt t="51833" x="2374900" y="6124575"/>
          <p14:tracePt t="51841" x="2374900" y="6148388"/>
          <p14:tracePt t="51849" x="2374900" y="6172200"/>
          <p14:tracePt t="51857" x="2374900" y="6188075"/>
          <p14:tracePt t="51865" x="2374900" y="6196013"/>
          <p14:tracePt t="51873" x="2374900" y="6203950"/>
          <p14:tracePt t="51881" x="2392363" y="6219825"/>
          <p14:tracePt t="51889" x="2408238" y="6227763"/>
          <p14:tracePt t="51897" x="2424113" y="6227763"/>
          <p14:tracePt t="51905" x="2447925" y="6227763"/>
          <p14:tracePt t="51913" x="2463800" y="6227763"/>
          <p14:tracePt t="51921" x="2479675" y="6227763"/>
          <p14:tracePt t="51929" x="2495550" y="6227763"/>
          <p14:tracePt t="51938" x="2511425" y="6227763"/>
          <p14:tracePt t="51945" x="2543175" y="6227763"/>
          <p14:tracePt t="51953" x="2566988" y="6211888"/>
          <p14:tracePt t="51960" x="2582863" y="6203950"/>
          <p14:tracePt t="51969" x="2614613" y="6172200"/>
          <p14:tracePt t="51977" x="2654300" y="6140450"/>
          <p14:tracePt t="51986" x="2678113" y="6116638"/>
          <p14:tracePt t="51993" x="2701925" y="6084888"/>
          <p14:tracePt t="52001" x="2725738" y="6037263"/>
          <p14:tracePt t="52009" x="2759075" y="5980113"/>
          <p14:tracePt t="52017" x="2782888" y="5924550"/>
          <p14:tracePt t="52026" x="2798763" y="5861050"/>
          <p14:tracePt t="52033" x="2806700" y="5797550"/>
          <p14:tracePt t="52041" x="2814638" y="5726113"/>
          <p14:tracePt t="52049" x="2814638" y="5678488"/>
          <p14:tracePt t="52058" x="2814638" y="5629275"/>
          <p14:tracePt t="52065" x="2814638" y="5605463"/>
          <p14:tracePt t="52097" x="2806700" y="5605463"/>
          <p14:tracePt t="52105" x="2790825" y="5605463"/>
          <p14:tracePt t="52113" x="2774950" y="5605463"/>
          <p14:tracePt t="52129" x="2741613" y="5605463"/>
          <p14:tracePt t="52137" x="2725738" y="5605463"/>
          <p14:tracePt t="52145" x="2709863" y="5621338"/>
          <p14:tracePt t="52154" x="2693988" y="5621338"/>
          <p14:tracePt t="52161" x="2654300" y="5645150"/>
          <p14:tracePt t="52169" x="2646363" y="5653088"/>
          <p14:tracePt t="52177" x="2638425" y="5653088"/>
          <p14:tracePt t="52187" x="2630488" y="5653088"/>
          <p14:tracePt t="52193" x="2614613" y="5662613"/>
          <p14:tracePt t="52209" x="2614613" y="5670550"/>
          <p14:tracePt t="52219" x="2614613" y="5678488"/>
          <p14:tracePt t="52241" x="2606675" y="5686425"/>
          <p14:tracePt t="52256" x="2606675" y="5702300"/>
          <p14:tracePt t="52273" x="2606675" y="5718175"/>
          <p14:tracePt t="52282" x="2606675" y="5726113"/>
          <p14:tracePt t="52289" x="2606675" y="5749925"/>
          <p14:tracePt t="52305" x="2606675" y="5757863"/>
          <p14:tracePt t="52313" x="2606675" y="5781675"/>
          <p14:tracePt t="52321" x="2606675" y="5797550"/>
          <p14:tracePt t="52337" x="2606675" y="5805488"/>
          <p14:tracePt t="52345" x="2606675" y="5813425"/>
          <p14:tracePt t="52353" x="2606675" y="5837238"/>
          <p14:tracePt t="52369" x="2606675" y="5845175"/>
          <p14:tracePt t="52377" x="2606675" y="5861050"/>
          <p14:tracePt t="52385" x="2614613" y="5884863"/>
          <p14:tracePt t="52393" x="2614613" y="5908675"/>
          <p14:tracePt t="52401" x="2630488" y="5932488"/>
          <p14:tracePt t="52409" x="2646363" y="5972175"/>
          <p14:tracePt t="52417" x="2654300" y="5995988"/>
          <p14:tracePt t="52425" x="2654300" y="6021388"/>
          <p14:tracePt t="52433" x="2678113" y="6037263"/>
          <p14:tracePt t="52441" x="2678113" y="6053138"/>
          <p14:tracePt t="52449" x="2693988" y="6069013"/>
          <p14:tracePt t="52457" x="2701925" y="6084888"/>
          <p14:tracePt t="52465" x="2709863" y="6084888"/>
          <p14:tracePt t="52674" x="2709863" y="6108700"/>
          <p14:tracePt t="52681" x="2709863" y="6124575"/>
          <p14:tracePt t="52689" x="2717800" y="6156325"/>
          <p14:tracePt t="52697" x="2717800" y="6180138"/>
          <p14:tracePt t="52707" x="2717800" y="6203950"/>
          <p14:tracePt t="52713" x="2725738" y="6227763"/>
          <p14:tracePt t="52721" x="2733675" y="6259513"/>
          <p14:tracePt t="52729" x="2741613" y="6283325"/>
          <p14:tracePt t="52739" x="2751138" y="6307138"/>
          <p14:tracePt t="52745" x="2751138" y="6330950"/>
          <p14:tracePt t="52757" x="2759075" y="6356350"/>
          <p14:tracePt t="52765" x="2767013" y="6380163"/>
          <p14:tracePt t="52773" x="2767013" y="6396038"/>
          <p14:tracePt t="52781" x="2767013" y="6411913"/>
          <p14:tracePt t="52789" x="2767013" y="6419850"/>
          <p14:tracePt t="52797" x="2767013" y="6427788"/>
          <p14:tracePt t="52806" x="2767013" y="6451600"/>
          <p14:tracePt t="52821" x="2767013" y="6459538"/>
          <p14:tracePt t="52829" x="2767013" y="6467475"/>
          <p14:tracePt t="52845" x="2767013" y="6475413"/>
          <p14:tracePt t="52854" x="2767013" y="6483350"/>
          <p14:tracePt t="52861" x="2759075" y="6483350"/>
          <p14:tracePt t="52885" x="2751138" y="6499225"/>
          <p14:tracePt t="52893" x="2741613" y="6507163"/>
          <p14:tracePt t="52909" x="2733675" y="6515100"/>
          <p14:tracePt t="52917" x="2733675" y="6523038"/>
          <p14:tracePt t="52925" x="2733675" y="6530975"/>
          <p14:tracePt t="52934" x="2725738" y="6546850"/>
          <p14:tracePt t="52949" x="2717800" y="6562725"/>
          <p14:tracePt t="52957" x="2709863" y="6578600"/>
          <p14:tracePt t="52967" x="2709863" y="6610350"/>
          <p14:tracePt t="52973" x="2709863" y="6618288"/>
          <p14:tracePt t="52981" x="2709863" y="6626225"/>
          <p14:tracePt t="52989" x="2709863" y="6634163"/>
          <p14:tracePt t="52999" x="2709863" y="6665913"/>
          <p14:tracePt t="53005" x="2709863" y="6681788"/>
          <p14:tracePt t="53013" x="2709863" y="6691313"/>
          <p14:tracePt t="53021" x="2709863" y="6707188"/>
          <p14:tracePt t="53031" x="2709863" y="6715125"/>
          <p14:tracePt t="53063" x="2709863" y="6723063"/>
          <p14:tracePt t="53069" x="2709863" y="6731000"/>
          <p14:tracePt t="53095" x="2709863" y="6738938"/>
          <p14:tracePt t="53102" x="2717800" y="6738938"/>
          <p14:tracePt t="53109" x="2733675" y="6738938"/>
          <p14:tracePt t="53117" x="2751138" y="6738938"/>
          <p14:tracePt t="53125" x="2767013" y="6738938"/>
          <p14:tracePt t="53141" x="2782888" y="6738938"/>
          <p14:tracePt t="53149" x="2790825" y="6738938"/>
          <p14:tracePt t="53165" x="2798763" y="6738938"/>
          <p14:tracePt t="53573" x="2814638" y="6738938"/>
          <p14:tracePt t="53581" x="2822575" y="6738938"/>
          <p14:tracePt t="53589" x="2830513" y="6731000"/>
          <p14:tracePt t="53597" x="2846388" y="6731000"/>
          <p14:tracePt t="53605" x="2862263" y="6731000"/>
          <p14:tracePt t="53613" x="2870200" y="6723063"/>
          <p14:tracePt t="53622" x="2894013" y="6707188"/>
          <p14:tracePt t="53629" x="2901950" y="6707188"/>
          <p14:tracePt t="53637" x="2909888" y="6707188"/>
          <p14:tracePt t="53645" x="2917825" y="6707188"/>
          <p14:tracePt t="53653" x="2941638" y="6707188"/>
          <p14:tracePt t="53661" x="2949575" y="6699250"/>
          <p14:tracePt t="53669" x="2957513" y="6699250"/>
          <p14:tracePt t="53686" x="2965450" y="6699250"/>
          <p14:tracePt t="53933" x="2957513" y="6699250"/>
          <p14:tracePt t="53942" x="2941638" y="6699250"/>
          <p14:tracePt t="53949" x="2933700" y="6699250"/>
          <p14:tracePt t="53989" x="2925763" y="6699250"/>
          <p14:tracePt t="54021" x="2909888" y="6699250"/>
          <p14:tracePt t="54029" x="2901950" y="6699250"/>
          <p14:tracePt t="54039" x="2894013" y="6699250"/>
          <p14:tracePt t="54045" x="2886075" y="6699250"/>
          <p14:tracePt t="54061" x="2878138" y="6699250"/>
          <p14:tracePt t="54070" x="2854325" y="6691313"/>
          <p14:tracePt t="54086" x="2846388" y="6681788"/>
          <p14:tracePt t="54093" x="2846388" y="6673850"/>
          <p14:tracePt t="54103" x="2822575" y="6657975"/>
          <p14:tracePt t="54109" x="2814638" y="6642100"/>
          <p14:tracePt t="54117" x="2806700" y="6634163"/>
          <p14:tracePt t="54125" x="2806700" y="6626225"/>
          <p14:tracePt t="54133" x="2798763" y="6618288"/>
          <p14:tracePt t="54141" x="2790825" y="6610350"/>
          <p14:tracePt t="54213" x="2790825" y="6586538"/>
          <p14:tracePt t="54229" x="2782888" y="6570663"/>
          <p14:tracePt t="54245" x="2767013" y="6554788"/>
          <p14:tracePt t="54253" x="2767013" y="6546850"/>
          <p14:tracePt t="54261" x="2767013" y="6538913"/>
          <p14:tracePt t="54277" x="2751138" y="6530975"/>
          <p14:tracePt t="54286" x="2741613" y="6530975"/>
          <p14:tracePt t="54293" x="2733675" y="6523038"/>
          <p14:tracePt t="54518" x="2741613" y="6523038"/>
          <p14:tracePt t="54526" x="2751138" y="6523038"/>
          <p14:tracePt t="54533" x="2774950" y="6523038"/>
          <p14:tracePt t="54541" x="2790825" y="6530975"/>
          <p14:tracePt t="54549" x="2830513" y="6546850"/>
          <p14:tracePt t="54559" x="2894013" y="6562725"/>
          <p14:tracePt t="54565" x="2973388" y="6578600"/>
          <p14:tracePt t="54573" x="3060700" y="6586538"/>
          <p14:tracePt t="54581" x="3141663" y="6602413"/>
          <p14:tracePt t="54590" x="3221038" y="6610350"/>
          <p14:tracePt t="54597" x="3276600" y="6610350"/>
          <p14:tracePt t="54606" x="3316288" y="6610350"/>
          <p14:tracePt t="54613" x="3324225" y="6610350"/>
          <p14:tracePt t="54693" x="3324225" y="6618288"/>
          <p14:tracePt t="54709" x="3324225" y="6626225"/>
          <p14:tracePt t="54725" x="3324225" y="6634163"/>
          <p14:tracePt t="54733" x="3316288" y="6634163"/>
          <p14:tracePt t="54749" x="3308350" y="6642100"/>
          <p14:tracePt t="54758" x="3292475" y="6657975"/>
          <p14:tracePt t="54765" x="3276600" y="6657975"/>
          <p14:tracePt t="54773" x="3252788" y="6657975"/>
          <p14:tracePt t="54781" x="3228975" y="6657975"/>
          <p14:tracePt t="54789" x="3197225" y="6657975"/>
          <p14:tracePt t="54797" x="3165475" y="6657975"/>
          <p14:tracePt t="54805" x="3149600" y="6657975"/>
          <p14:tracePt t="54813" x="3125788" y="6657975"/>
          <p14:tracePt t="54821" x="3092450" y="6657975"/>
          <p14:tracePt t="54829" x="3068638" y="6650038"/>
          <p14:tracePt t="54837" x="3044825" y="6650038"/>
          <p14:tracePt t="54845" x="3013075" y="6642100"/>
          <p14:tracePt t="54853" x="3005138" y="6642100"/>
          <p14:tracePt t="54861" x="2973388" y="6634163"/>
          <p14:tracePt t="54869" x="2957513" y="6634163"/>
          <p14:tracePt t="54877" x="2941638" y="6618288"/>
          <p14:tracePt t="54886" x="2925763" y="6618288"/>
          <p14:tracePt t="54893" x="2917825" y="6618288"/>
          <p14:tracePt t="54902" x="2909888" y="6618288"/>
          <p14:tracePt t="54965" x="2909888" y="6610350"/>
          <p14:tracePt t="54983" x="2909888" y="6594475"/>
          <p14:tracePt t="54989" x="2909888" y="6586538"/>
          <p14:tracePt t="55005" x="2909888" y="6570663"/>
          <p14:tracePt t="55013" x="2909888" y="6546850"/>
          <p14:tracePt t="55021" x="2909888" y="6538913"/>
          <p14:tracePt t="55029" x="2909888" y="6515100"/>
          <p14:tracePt t="55037" x="2909888" y="6507163"/>
          <p14:tracePt t="55046" x="2909888" y="6491288"/>
          <p14:tracePt t="55053" x="2909888" y="6475413"/>
          <p14:tracePt t="55061" x="2909888" y="6467475"/>
          <p14:tracePt t="55069" x="2909888" y="6459538"/>
          <p14:tracePt t="55086" x="2909888" y="6443663"/>
          <p14:tracePt t="55093" x="2909888" y="6419850"/>
          <p14:tracePt t="55102" x="2909888" y="6396038"/>
          <p14:tracePt t="55110" x="2909888" y="6380163"/>
          <p14:tracePt t="55118" x="2909888" y="6348413"/>
          <p14:tracePt t="55125" x="2909888" y="6307138"/>
          <p14:tracePt t="55133" x="2909888" y="6267450"/>
          <p14:tracePt t="55143" x="2909888" y="6227763"/>
          <p14:tracePt t="55149" x="2909888" y="6180138"/>
          <p14:tracePt t="55157" x="2909888" y="6164263"/>
          <p14:tracePt t="55165" x="2909888" y="6124575"/>
          <p14:tracePt t="55175" x="2909888" y="6108700"/>
          <p14:tracePt t="55181" x="2909888" y="6092825"/>
          <p14:tracePt t="55189" x="2909888" y="6076950"/>
          <p14:tracePt t="55205" x="2909888" y="6069013"/>
          <p14:tracePt t="55213" x="2909888" y="6061075"/>
          <p14:tracePt t="55221" x="2909888" y="6053138"/>
          <p14:tracePt t="55589" x="2894013" y="6053138"/>
          <p14:tracePt t="57177" x="2878138" y="6045200"/>
          <p14:tracePt t="57185" x="2870200" y="6045200"/>
          <p14:tracePt t="57193" x="2862263" y="6021388"/>
          <p14:tracePt t="57201" x="2838450" y="5995988"/>
          <p14:tracePt t="57209" x="2830513" y="5956300"/>
          <p14:tracePt t="57217" x="2814638" y="5940425"/>
          <p14:tracePt t="57225" x="2806700" y="5924550"/>
          <p14:tracePt t="57234" x="2798763" y="5892800"/>
          <p14:tracePt t="57241" x="2767013" y="5868988"/>
          <p14:tracePt t="57249" x="2759075" y="5845175"/>
          <p14:tracePt t="57257" x="2759075" y="5837238"/>
          <p14:tracePt t="57465" x="2759075" y="5821363"/>
          <p14:tracePt t="57849" x="2751138" y="5821363"/>
          <p14:tracePt t="57857" x="2741613" y="5821363"/>
          <p14:tracePt t="57898" x="2733675" y="5821363"/>
          <p14:tracePt t="57961" x="2725738" y="5837238"/>
          <p14:tracePt t="57969" x="2725738" y="5845175"/>
          <p14:tracePt t="57977" x="2717800" y="5853113"/>
          <p14:tracePt t="57985" x="2709863" y="5853113"/>
          <p14:tracePt t="57993" x="2709863" y="5861050"/>
          <p14:tracePt t="58002" x="2709863" y="5868988"/>
          <p14:tracePt t="58009" x="2701925" y="5868988"/>
          <p14:tracePt t="58018" x="2701925" y="5876925"/>
          <p14:tracePt t="58025" x="2693988" y="5884863"/>
          <p14:tracePt t="58035" x="2693988" y="5892800"/>
          <p14:tracePt t="58041" x="2686050" y="5892800"/>
          <p14:tracePt t="60357" x="2686050" y="5884863"/>
          <p14:tracePt t="60366" x="2678113" y="5884863"/>
          <p14:tracePt t="60373" x="2670175" y="5861050"/>
          <p14:tracePt t="60381" x="2662238" y="5829300"/>
          <p14:tracePt t="60389" x="2654300" y="5821363"/>
          <p14:tracePt t="60397" x="2654300" y="5813425"/>
          <p14:tracePt t="60406" x="2654300" y="5805488"/>
          <p14:tracePt t="60477" x="2646363" y="5813425"/>
          <p14:tracePt t="60485" x="2638425" y="5813425"/>
          <p14:tracePt t="60493" x="2630488" y="5845175"/>
          <p14:tracePt t="60502" x="2622550" y="5861050"/>
          <p14:tracePt t="60509" x="2614613" y="5876925"/>
          <p14:tracePt t="60517" x="2606675" y="5916613"/>
          <p14:tracePt t="60525" x="2598738" y="5964238"/>
          <p14:tracePt t="60534" x="2582863" y="6021388"/>
          <p14:tracePt t="60541" x="2574925" y="6076950"/>
          <p14:tracePt t="60549" x="2566988" y="6132513"/>
          <p14:tracePt t="60557" x="2566988" y="6180138"/>
          <p14:tracePt t="60567" x="2566988" y="6227763"/>
          <p14:tracePt t="60573" x="2566988" y="6259513"/>
          <p14:tracePt t="60581" x="2566988" y="6291263"/>
          <p14:tracePt t="60589" x="2566988" y="6307138"/>
          <p14:tracePt t="60600" x="2566988" y="6315075"/>
          <p14:tracePt t="60605" x="2566988" y="6323013"/>
          <p14:tracePt t="60613" x="2566988" y="6330950"/>
          <p14:tracePt t="60701" x="2566988" y="6338888"/>
          <p14:tracePt t="60717" x="2566988" y="6348413"/>
          <p14:tracePt t="60733" x="2566988" y="6356350"/>
          <p14:tracePt t="60741" x="2566988" y="6364288"/>
          <p14:tracePt t="60749" x="2574925" y="6372225"/>
          <p14:tracePt t="60757" x="2574925" y="6388100"/>
          <p14:tracePt t="60766" x="2582863" y="6403975"/>
          <p14:tracePt t="60773" x="2582863" y="6419850"/>
          <p14:tracePt t="60781" x="2590800" y="6451600"/>
          <p14:tracePt t="60789" x="2598738" y="6467475"/>
          <p14:tracePt t="60797" x="2598738" y="6491288"/>
          <p14:tracePt t="60805" x="2606675" y="6507163"/>
          <p14:tracePt t="60813" x="2614613" y="6538913"/>
          <p14:tracePt t="60821" x="2614613" y="6554788"/>
          <p14:tracePt t="60829" x="2614613" y="6570663"/>
          <p14:tracePt t="60837" x="2622550" y="6578600"/>
          <p14:tracePt t="60957" x="2622550" y="6586538"/>
          <p14:tracePt t="60965" x="2622550" y="6594475"/>
          <p14:tracePt t="61118" x="2622550" y="6602413"/>
          <p14:tracePt t="61125" x="2622550" y="6610350"/>
          <p14:tracePt t="61183" x="2630488" y="6610350"/>
          <p14:tracePt t="61309" x="2638425" y="6610350"/>
          <p14:tracePt t="61325" x="2638425" y="6594475"/>
          <p14:tracePt t="61333" x="2638425" y="6578600"/>
          <p14:tracePt t="61341" x="2638425" y="6570663"/>
          <p14:tracePt t="61349" x="2638425" y="6554788"/>
          <p14:tracePt t="61357" x="2646363" y="6538913"/>
          <p14:tracePt t="61366" x="2646363" y="6523038"/>
          <p14:tracePt t="61373" x="2654300" y="6507163"/>
          <p14:tracePt t="61381" x="2662238" y="6491288"/>
          <p14:tracePt t="61389" x="2662238" y="6483350"/>
          <p14:tracePt t="61397" x="2670175" y="6459538"/>
          <p14:tracePt t="61405" x="2670175" y="6443663"/>
          <p14:tracePt t="61413" x="2670175" y="6427788"/>
          <p14:tracePt t="61421" x="2670175" y="6419850"/>
          <p14:tracePt t="61429" x="2670175" y="6396038"/>
          <p14:tracePt t="61437" x="2670175" y="6364288"/>
          <p14:tracePt t="61445" x="2670175" y="6338888"/>
          <p14:tracePt t="61453" x="2670175" y="6307138"/>
          <p14:tracePt t="61461" x="2678113" y="6283325"/>
          <p14:tracePt t="61469" x="2678113" y="6251575"/>
          <p14:tracePt t="61477" x="2686050" y="6219825"/>
          <p14:tracePt t="61485" x="2693988" y="6188075"/>
          <p14:tracePt t="61494" x="2701925" y="6156325"/>
          <p14:tracePt t="61501" x="2701925" y="6140450"/>
          <p14:tracePt t="61509" x="2701925" y="6116638"/>
          <p14:tracePt t="61517" x="2709863" y="6092825"/>
          <p14:tracePt t="61525" x="2717800" y="6069013"/>
          <p14:tracePt t="61533" x="2725738" y="6053138"/>
          <p14:tracePt t="61541" x="2725738" y="6037263"/>
          <p14:tracePt t="61550" x="2725738" y="6029325"/>
          <p14:tracePt t="61557" x="2725738" y="6005513"/>
          <p14:tracePt t="61709" x="2725738" y="5995988"/>
          <p14:tracePt t="61717" x="2725738" y="5988050"/>
          <p14:tracePt t="61725" x="2725738" y="5980113"/>
          <p14:tracePt t="61733" x="2733675" y="5964238"/>
          <p14:tracePt t="61881" x="2733675" y="5980113"/>
          <p14:tracePt t="61889" x="2733675" y="6013450"/>
          <p14:tracePt t="61899" x="2733675" y="6069013"/>
          <p14:tracePt t="61905" x="2733675" y="6140450"/>
          <p14:tracePt t="61913" x="2733675" y="6219825"/>
          <p14:tracePt t="61921" x="2733675" y="6291263"/>
          <p14:tracePt t="61929" x="2733675" y="6356350"/>
          <p14:tracePt t="61937" x="2733675" y="6411913"/>
          <p14:tracePt t="61951" x="2733675" y="6443663"/>
          <p14:tracePt t="61953" x="2733675" y="6459538"/>
          <p14:tracePt t="62073" x="2733675" y="6435725"/>
          <p14:tracePt t="62081" x="2733675" y="6403975"/>
          <p14:tracePt t="62089" x="2733675" y="6364288"/>
          <p14:tracePt t="62097" x="2733675" y="6299200"/>
          <p14:tracePt t="62105" x="2733675" y="6235700"/>
          <p14:tracePt t="62113" x="2733675" y="6164263"/>
          <p14:tracePt t="62121" x="2733675" y="6076950"/>
          <p14:tracePt t="62129" x="2733675" y="5988050"/>
          <p14:tracePt t="62137" x="2733675" y="5908675"/>
          <p14:tracePt t="62145" x="2733675" y="5821363"/>
          <p14:tracePt t="62153" x="2733675" y="5734050"/>
          <p14:tracePt t="62161" x="2733675" y="5670550"/>
          <p14:tracePt t="62169" x="2733675" y="5621338"/>
          <p14:tracePt t="62177" x="2733675" y="5573713"/>
          <p14:tracePt t="62193" x="2733675" y="5557838"/>
          <p14:tracePt t="62201" x="2733675" y="5549900"/>
          <p14:tracePt t="62281" x="2733675" y="5565775"/>
          <p14:tracePt t="62289" x="2733675" y="5605463"/>
          <p14:tracePt t="62297" x="2733675" y="5662613"/>
          <p14:tracePt t="62305" x="2733675" y="5749925"/>
          <p14:tracePt t="62313" x="2733675" y="5829300"/>
          <p14:tracePt t="62321" x="2733675" y="5940425"/>
          <p14:tracePt t="62329" x="2733675" y="6045200"/>
          <p14:tracePt t="62337" x="2733675" y="6140450"/>
          <p14:tracePt t="62345" x="2733675" y="6235700"/>
          <p14:tracePt t="62353" x="2733675" y="6315075"/>
          <p14:tracePt t="62361" x="2733675" y="6364288"/>
          <p14:tracePt t="62417" x="2733675" y="6380163"/>
          <p14:tracePt t="62433" x="2733675" y="6372225"/>
          <p14:tracePt t="62441" x="2733675" y="6348413"/>
          <p14:tracePt t="62448" x="2733675" y="6315075"/>
          <p14:tracePt t="62457" x="2733675" y="6267450"/>
          <p14:tracePt t="62465" x="2733675" y="6203950"/>
          <p14:tracePt t="62473" x="2733675" y="6132513"/>
          <p14:tracePt t="62481" x="2733675" y="6061075"/>
          <p14:tracePt t="62489" x="2733675" y="5988050"/>
          <p14:tracePt t="62497" x="2733675" y="5916613"/>
          <p14:tracePt t="62505" x="2733675" y="5845175"/>
          <p14:tracePt t="62513" x="2733675" y="5805488"/>
          <p14:tracePt t="62521" x="2733675" y="5781675"/>
          <p14:tracePt t="62577" x="2733675" y="5773738"/>
          <p14:tracePt t="62585" x="2733675" y="5781675"/>
          <p14:tracePt t="62593" x="2733675" y="5805488"/>
          <p14:tracePt t="62600" x="2733675" y="5829300"/>
          <p14:tracePt t="62610" x="2733675" y="5861050"/>
          <p14:tracePt t="62617" x="2733675" y="5900738"/>
          <p14:tracePt t="62625" x="2733675" y="5956300"/>
          <p14:tracePt t="62633" x="2733675" y="6013450"/>
          <p14:tracePt t="62641" x="2733675" y="6061075"/>
          <p14:tracePt t="62649" x="2733675" y="6108700"/>
          <p14:tracePt t="62657" x="2741613" y="6132513"/>
          <p14:tracePt t="62665" x="2741613" y="6140450"/>
          <p14:tracePt t="63041" x="2741613" y="6148388"/>
          <p14:tracePt t="63049" x="2751138" y="6148388"/>
          <p14:tracePt t="63067" x="2759075" y="6148388"/>
          <p14:tracePt t="63073" x="2759075" y="6132513"/>
          <p14:tracePt t="63082" x="2767013" y="6116638"/>
          <p14:tracePt t="63089" x="2767013" y="6100763"/>
          <p14:tracePt t="63099" x="2767013" y="6076950"/>
          <p14:tracePt t="63105" x="2767013" y="6045200"/>
          <p14:tracePt t="63113" x="2767013" y="6021388"/>
          <p14:tracePt t="63122" x="2767013" y="5988050"/>
          <p14:tracePt t="63131" x="2767013" y="5964238"/>
          <p14:tracePt t="63137" x="2774950" y="5932488"/>
          <p14:tracePt t="63145" x="2782888" y="5908675"/>
          <p14:tracePt t="63153" x="2782888" y="5892800"/>
          <p14:tracePt t="63161" x="2782888" y="5868988"/>
          <p14:tracePt t="63169" x="2782888" y="5861050"/>
          <p14:tracePt t="63177" x="2782888" y="5845175"/>
          <p14:tracePt t="63297" x="2782888" y="5853113"/>
          <p14:tracePt t="63305" x="2782888" y="5868988"/>
          <p14:tracePt t="63313" x="2782888" y="5892800"/>
          <p14:tracePt t="63321" x="2782888" y="5916613"/>
          <p14:tracePt t="63329" x="2782888" y="5948363"/>
          <p14:tracePt t="63337" x="2782888" y="5988050"/>
          <p14:tracePt t="63345" x="2782888" y="6037263"/>
          <p14:tracePt t="63353" x="2782888" y="6069013"/>
          <p14:tracePt t="63361" x="2782888" y="6100763"/>
          <p14:tracePt t="63369" x="2782888" y="6132513"/>
          <p14:tracePt t="63377" x="2782888" y="6156325"/>
          <p14:tracePt t="63385" x="2782888" y="6180138"/>
          <p14:tracePt t="63393" x="2782888" y="6203950"/>
          <p14:tracePt t="63401" x="2774950" y="6227763"/>
          <p14:tracePt t="63409" x="2774950" y="6243638"/>
          <p14:tracePt t="63417" x="2774950" y="6259513"/>
          <p14:tracePt t="63433" x="2774950" y="6267450"/>
          <p14:tracePt t="63441" x="2774950" y="6275388"/>
          <p14:tracePt t="63449" x="2774950" y="6283325"/>
          <p14:tracePt t="63457" x="2774950" y="6291263"/>
          <p14:tracePt t="63473" x="2774950" y="6299200"/>
          <p14:tracePt t="63753" x="2774950" y="6283325"/>
          <p14:tracePt t="63761" x="2774950" y="6267450"/>
          <p14:tracePt t="63769" x="2774950" y="6243638"/>
          <p14:tracePt t="63777" x="2767013" y="6203950"/>
          <p14:tracePt t="63785" x="2767013" y="6164263"/>
          <p14:tracePt t="63793" x="2759075" y="6108700"/>
          <p14:tracePt t="63801" x="2759075" y="6053138"/>
          <p14:tracePt t="63809" x="2759075" y="6021388"/>
          <p14:tracePt t="63817" x="2759075" y="5988050"/>
          <p14:tracePt t="63825" x="2759075" y="5956300"/>
          <p14:tracePt t="63833" x="2759075" y="5948363"/>
          <p14:tracePt t="63841" x="2759075" y="5940425"/>
          <p14:tracePt t="63849" x="2759075" y="5932488"/>
          <p14:tracePt t="64033" x="2759075" y="5924550"/>
          <p14:tracePt t="64058" x="2759075" y="5916613"/>
          <p14:tracePt t="64065" x="2759075" y="5900738"/>
          <p14:tracePt t="64818" x="2759075" y="5884863"/>
          <p14:tracePt t="64833" x="2759075" y="5868988"/>
          <p14:tracePt t="64841" x="2759075" y="5853113"/>
          <p14:tracePt t="64849" x="2759075" y="5821363"/>
          <p14:tracePt t="64857" x="2759075" y="5789613"/>
          <p14:tracePt t="64865" x="2759075" y="5749925"/>
          <p14:tracePt t="64873" x="2759075" y="5718175"/>
          <p14:tracePt t="64882" x="2759075" y="5686425"/>
          <p14:tracePt t="64889" x="2759075" y="5662613"/>
          <p14:tracePt t="64898" x="2759075" y="5637213"/>
          <p14:tracePt t="64905" x="2759075" y="5629275"/>
          <p14:tracePt t="64914" x="2759075" y="5605463"/>
          <p14:tracePt t="64921" x="2759075" y="5573713"/>
          <p14:tracePt t="64951" x="2751138" y="5470525"/>
          <p14:tracePt t="64957" x="2751138" y="5454650"/>
          <p14:tracePt t="65093" x="2751138" y="5486400"/>
          <p14:tracePt t="65101" x="2751138" y="5502275"/>
          <p14:tracePt t="65109" x="2751138" y="5526088"/>
          <p14:tracePt t="65118" x="2751138" y="5541963"/>
          <p14:tracePt t="65125" x="2751138" y="5557838"/>
          <p14:tracePt t="65133" x="2751138" y="5573713"/>
          <p14:tracePt t="65141" x="2751138" y="5597525"/>
          <p14:tracePt t="65149" x="2751138" y="5613400"/>
          <p14:tracePt t="65157" x="2751138" y="5629275"/>
          <p14:tracePt t="65165" x="2751138" y="5637213"/>
          <p14:tracePt t="65173" x="2751138" y="5645150"/>
          <p14:tracePt t="65181" x="2751138" y="5670550"/>
          <p14:tracePt t="65189" x="2751138" y="5678488"/>
          <p14:tracePt t="65198" x="2751138" y="5694363"/>
          <p14:tracePt t="65205" x="2751138" y="5702300"/>
          <p14:tracePt t="65213" x="2751138" y="5718175"/>
          <p14:tracePt t="65221" x="2751138" y="5734050"/>
          <p14:tracePt t="65229" x="2751138" y="5749925"/>
          <p14:tracePt t="65237" x="2751138" y="5765800"/>
          <p14:tracePt t="65245" x="2751138" y="5773738"/>
          <p14:tracePt t="65253" x="2751138" y="5789613"/>
          <p14:tracePt t="65389" x="2751138" y="5781675"/>
          <p14:tracePt t="65397" x="2751138" y="5765800"/>
          <p14:tracePt t="65407" x="2751138" y="5757863"/>
          <p14:tracePt t="65413" x="2751138" y="5734050"/>
          <p14:tracePt t="65421" x="2751138" y="5710238"/>
          <p14:tracePt t="65429" x="2751138" y="5686425"/>
          <p14:tracePt t="65439" x="2751138" y="5662613"/>
          <p14:tracePt t="65445" x="2751138" y="5629275"/>
          <p14:tracePt t="65453" x="2751138" y="5605463"/>
          <p14:tracePt t="65461" x="2751138" y="5573713"/>
          <p14:tracePt t="65471" x="2751138" y="5557838"/>
          <p14:tracePt t="65477" x="2751138" y="5541963"/>
          <p14:tracePt t="65485" x="2751138" y="5534025"/>
          <p14:tracePt t="65493" x="2751138" y="5526088"/>
          <p14:tracePt t="65502" x="2751138" y="5518150"/>
          <p14:tracePt t="65573" x="2751138" y="5541963"/>
          <p14:tracePt t="65581" x="2751138" y="5573713"/>
          <p14:tracePt t="65589" x="2751138" y="5597525"/>
          <p14:tracePt t="65599" x="2751138" y="5621338"/>
          <p14:tracePt t="65605" x="2751138" y="5653088"/>
          <p14:tracePt t="65614" x="2751138" y="5686425"/>
          <p14:tracePt t="65621" x="2751138" y="5718175"/>
          <p14:tracePt t="65637" x="2751138" y="5726113"/>
          <p14:tracePt t="65733" x="2751138" y="5710238"/>
          <p14:tracePt t="65741" x="2751138" y="5702300"/>
          <p14:tracePt t="65758" x="2751138" y="5694363"/>
          <p14:tracePt t="65765" x="2751138" y="5686425"/>
          <p14:tracePt t="65773" x="2751138" y="5678488"/>
          <p14:tracePt t="65782" x="2751138" y="5662613"/>
          <p14:tracePt t="65789" x="2751138" y="5645150"/>
          <p14:tracePt t="65805" x="2751138" y="5629275"/>
          <p14:tracePt t="65814" x="2741613" y="5605463"/>
          <p14:tracePt t="65830" x="2741613" y="5597525"/>
          <p14:tracePt t="65837" x="2741613" y="5581650"/>
          <p14:tracePt t="65845" x="2741613" y="5565775"/>
          <p14:tracePt t="65861" x="2741613" y="5549900"/>
          <p14:tracePt t="65959" x="2741613" y="5541963"/>
          <p14:tracePt t="65965" x="2741613" y="5534025"/>
          <p14:tracePt t="65973" x="2741613" y="5526088"/>
          <p14:tracePt t="65982" x="2741613" y="5518150"/>
          <p14:tracePt t="65998" x="2741613" y="5502275"/>
          <p14:tracePt t="66005" x="2741613" y="5486400"/>
          <p14:tracePt t="66014" x="2741613" y="5478463"/>
          <p14:tracePt t="66022" x="2741613" y="5470525"/>
          <p14:tracePt t="66029" x="2741613" y="5446713"/>
          <p14:tracePt t="66037" x="2741613" y="5438775"/>
          <p14:tracePt t="66045" x="2741613" y="5422900"/>
          <p14:tracePt t="66055" x="2741613" y="5399088"/>
          <p14:tracePt t="66061" x="2741613" y="5383213"/>
          <p14:tracePt t="66069" x="2741613" y="5367338"/>
          <p14:tracePt t="66077" x="2741613" y="5335588"/>
          <p14:tracePt t="66087" x="2741613" y="5310188"/>
          <p14:tracePt t="66093" x="2741613" y="5270500"/>
          <p14:tracePt t="66101" x="2741613" y="5246688"/>
          <p14:tracePt t="66109" x="2741613" y="5222875"/>
          <p14:tracePt t="66118" x="2741613" y="5214938"/>
          <p14:tracePt t="66125" x="2741613" y="5207000"/>
          <p14:tracePt t="66213" x="2741613" y="5214938"/>
          <p14:tracePt t="66221" x="2741613" y="5238750"/>
          <p14:tracePt t="66229" x="2741613" y="5254625"/>
          <p14:tracePt t="66237" x="2759075" y="5294313"/>
          <p14:tracePt t="66245" x="2759075" y="5310188"/>
          <p14:tracePt t="66253" x="2759075" y="5327650"/>
          <p14:tracePt t="66261" x="2759075" y="5343525"/>
          <p14:tracePt t="66269" x="2767013" y="5359400"/>
          <p14:tracePt t="66277" x="2767013" y="5367338"/>
          <p14:tracePt t="66342" x="2774950" y="5375275"/>
          <p14:tracePt t="66357" x="2782888" y="5375275"/>
          <p14:tracePt t="66365" x="2790825" y="5359400"/>
          <p14:tracePt t="66373" x="2798763" y="5319713"/>
          <p14:tracePt t="66381" x="2806700" y="5270500"/>
          <p14:tracePt t="66389" x="2806700" y="5238750"/>
          <p14:tracePt t="66397" x="2814638" y="5183188"/>
          <p14:tracePt t="66405" x="2822575" y="5111750"/>
          <p14:tracePt t="66415" x="2822575" y="5000625"/>
          <p14:tracePt t="66421" x="2838450" y="4895850"/>
          <p14:tracePt t="66430" x="2838450" y="4800600"/>
          <p14:tracePt t="66437" x="2838450" y="4721225"/>
          <p14:tracePt t="66445" x="2838450" y="4657725"/>
          <p14:tracePt t="66453" x="2838450" y="4649788"/>
          <p14:tracePt t="66501" x="2838450" y="4657725"/>
          <p14:tracePt t="66517" x="2838450" y="4689475"/>
          <p14:tracePt t="66525" x="2838450" y="4713288"/>
          <p14:tracePt t="66533" x="2838450" y="4729163"/>
          <p14:tracePt t="66543" x="2838450" y="4768850"/>
          <p14:tracePt t="66549" x="2838450" y="4824413"/>
          <p14:tracePt t="66557" x="2838450" y="4879975"/>
          <p14:tracePt t="66565" x="2838450" y="4943475"/>
          <p14:tracePt t="66575" x="2838450" y="5008563"/>
          <p14:tracePt t="66581" x="2838450" y="5072063"/>
          <p14:tracePt t="66589" x="2838450" y="5119688"/>
          <p14:tracePt t="66598" x="2838450" y="5143500"/>
          <p14:tracePt t="66607" x="2838450" y="5151438"/>
          <p14:tracePt t="66677" x="2838450" y="5159375"/>
          <p14:tracePt t="66685" x="2838450" y="5151438"/>
          <p14:tracePt t="66693" x="2838450" y="5135563"/>
          <p14:tracePt t="66701" x="2838450" y="5103813"/>
          <p14:tracePt t="66709" x="2838450" y="5064125"/>
          <p14:tracePt t="66717" x="2838450" y="5000625"/>
          <p14:tracePt t="66725" x="2838450" y="4911725"/>
          <p14:tracePt t="66733" x="2838450" y="4832350"/>
          <p14:tracePt t="66741" x="2838450" y="4737100"/>
          <p14:tracePt t="66749" x="2838450" y="4649788"/>
          <p14:tracePt t="66757" x="2838450" y="4584700"/>
          <p14:tracePt t="66765" x="2838450" y="4552950"/>
          <p14:tracePt t="66821" x="2838450" y="4545013"/>
          <p14:tracePt t="66829" x="2838450" y="4537075"/>
          <p14:tracePt t="66837" x="2838450" y="4552950"/>
          <p14:tracePt t="66853" x="2838450" y="4592638"/>
          <p14:tracePt t="66861" x="2838450" y="4641850"/>
          <p14:tracePt t="66868" x="2838450" y="4721225"/>
          <p14:tracePt t="66877" x="2838450" y="4792663"/>
          <p14:tracePt t="66885" x="2838450" y="4864100"/>
          <p14:tracePt t="66893" x="2838450" y="4927600"/>
          <p14:tracePt t="66900" x="2838450" y="4984750"/>
          <p14:tracePt t="66909" x="2838450" y="5024438"/>
          <p14:tracePt t="66917" x="2838450" y="5048250"/>
          <p14:tracePt t="66925" x="2838450" y="5056188"/>
          <p14:tracePt t="66981" x="2838450" y="5064125"/>
          <p14:tracePt t="66989" x="2846388" y="5056188"/>
          <p14:tracePt t="66997" x="2846388" y="5040313"/>
          <p14:tracePt t="67005" x="2846388" y="5008563"/>
          <p14:tracePt t="67013" x="2846388" y="4967288"/>
          <p14:tracePt t="67021" x="2846388" y="4903788"/>
          <p14:tracePt t="67031" x="2846388" y="4824413"/>
          <p14:tracePt t="67037" x="2846388" y="4745038"/>
          <p14:tracePt t="67045" x="2846388" y="4665663"/>
          <p14:tracePt t="67053" x="2846388" y="4600575"/>
          <p14:tracePt t="67061" x="2846388" y="4568825"/>
          <p14:tracePt t="67109" x="2846388" y="4560888"/>
          <p14:tracePt t="67133" x="2846388" y="4592638"/>
          <p14:tracePt t="67141" x="2846388" y="4649788"/>
          <p14:tracePt t="67148" x="2846388" y="4713288"/>
          <p14:tracePt t="67158" x="2846388" y="4784725"/>
          <p14:tracePt t="67165" x="2846388" y="4872038"/>
          <p14:tracePt t="67173" x="2846388" y="4943475"/>
          <p14:tracePt t="67181" x="2846388" y="5024438"/>
          <p14:tracePt t="67190" x="2846388" y="5087938"/>
          <p14:tracePt t="67196" x="2846388" y="5135563"/>
          <p14:tracePt t="67205" x="2846388" y="5175250"/>
          <p14:tracePt t="67213" x="2846388" y="5199063"/>
          <p14:tracePt t="67285" x="2854325" y="5199063"/>
          <p14:tracePt t="67293" x="2854325" y="5191125"/>
          <p14:tracePt t="67301" x="2854325" y="5167313"/>
          <p14:tracePt t="67309" x="2854325" y="5127625"/>
          <p14:tracePt t="67317" x="2854325" y="5064125"/>
          <p14:tracePt t="67325" x="2854325" y="4992688"/>
          <p14:tracePt t="67333" x="2854325" y="4903788"/>
          <p14:tracePt t="67341" x="2854325" y="4832350"/>
          <p14:tracePt t="67349" x="2854325" y="4760913"/>
          <p14:tracePt t="67357" x="2854325" y="4697413"/>
          <p14:tracePt t="67413" x="2854325" y="4681538"/>
          <p14:tracePt t="67430" x="2854325" y="4697413"/>
          <p14:tracePt t="67437" x="2854325" y="4737100"/>
          <p14:tracePt t="67445" x="2854325" y="4800600"/>
          <p14:tracePt t="67453" x="2854325" y="4864100"/>
          <p14:tracePt t="67461" x="2854325" y="4935538"/>
          <p14:tracePt t="67469" x="2846388" y="5016500"/>
          <p14:tracePt t="67477" x="2846388" y="5087938"/>
          <p14:tracePt t="67485" x="2846388" y="5143500"/>
          <p14:tracePt t="67541" x="2846388" y="5151438"/>
          <p14:tracePt t="67557" x="2846388" y="5127625"/>
          <p14:tracePt t="67565" x="2846388" y="5072063"/>
          <p14:tracePt t="67573" x="2846388" y="5000625"/>
          <p14:tracePt t="67582" x="2846388" y="4895850"/>
          <p14:tracePt t="67589" x="2846388" y="4776788"/>
          <p14:tracePt t="67597" x="2846388" y="4673600"/>
          <p14:tracePt t="67605" x="2846388" y="4568825"/>
          <p14:tracePt t="67615" x="2846388" y="4497388"/>
          <p14:tracePt t="67669" x="2846388" y="4481513"/>
          <p14:tracePt t="67685" x="2846388" y="4497388"/>
          <p14:tracePt t="67693" x="2846388" y="4552950"/>
          <p14:tracePt t="67701" x="2846388" y="4616450"/>
          <p14:tracePt t="67709" x="2846388" y="4689475"/>
          <p14:tracePt t="67717" x="2846388" y="4768850"/>
          <p14:tracePt t="67725" x="2846388" y="4840288"/>
          <p14:tracePt t="67733" x="2846388" y="4895850"/>
          <p14:tracePt t="67797" x="2846388" y="4911725"/>
          <p14:tracePt t="67813" x="2846388" y="4903788"/>
          <p14:tracePt t="67821" x="2846388" y="4879975"/>
          <p14:tracePt t="67829" x="2846388" y="4832350"/>
          <p14:tracePt t="67837" x="2846388" y="4768850"/>
          <p14:tracePt t="67845" x="2846388" y="4689475"/>
          <p14:tracePt t="67853" x="2846388" y="4616450"/>
          <p14:tracePt t="67861" x="2846388" y="4545013"/>
          <p14:tracePt t="67869" x="2846388" y="4465638"/>
          <p14:tracePt t="67877" x="2846388" y="4418013"/>
          <p14:tracePt t="67885" x="2846388" y="4410075"/>
          <p14:tracePt t="67925" x="2846388" y="4394200"/>
          <p14:tracePt t="67933" x="2846388" y="4386263"/>
          <p14:tracePt t="67945" x="2846388" y="4402138"/>
          <p14:tracePt t="67953" x="2846388" y="4410075"/>
          <p14:tracePt t="67961" x="2846388" y="4441825"/>
          <p14:tracePt t="67971" x="2838450" y="4505325"/>
          <p14:tracePt t="67977" x="2838450" y="4584700"/>
          <p14:tracePt t="67985" x="2838450" y="4665663"/>
          <p14:tracePt t="67993" x="2830513" y="4745038"/>
          <p14:tracePt t="68003" x="2830513" y="4808538"/>
          <p14:tracePt t="68009" x="2830513" y="4856163"/>
          <p14:tracePt t="68017" x="2830513" y="4864100"/>
          <p14:tracePt t="68073" x="2830513" y="4872038"/>
          <p14:tracePt t="68081" x="2830513" y="4879975"/>
          <p14:tracePt t="68089" x="2830513" y="4872038"/>
          <p14:tracePt t="68097" x="2830513" y="4840288"/>
          <p14:tracePt t="68105" x="2830513" y="4784725"/>
          <p14:tracePt t="68114" x="2830513" y="4713288"/>
          <p14:tracePt t="68121" x="2830513" y="4633913"/>
          <p14:tracePt t="68132" x="2830513" y="4552950"/>
          <p14:tracePt t="68137" x="2830513" y="4481513"/>
          <p14:tracePt t="68145" x="2830513" y="4441825"/>
          <p14:tracePt t="68209" x="2830513" y="4457700"/>
          <p14:tracePt t="68217" x="2830513" y="4505325"/>
          <p14:tracePt t="68225" x="2830513" y="4568825"/>
          <p14:tracePt t="68233" x="2830513" y="4649788"/>
          <p14:tracePt t="68241" x="2830513" y="4729163"/>
          <p14:tracePt t="68249" x="2822575" y="4808538"/>
          <p14:tracePt t="68257" x="2822575" y="4879975"/>
          <p14:tracePt t="68265" x="2814638" y="4935538"/>
          <p14:tracePt t="68273" x="2814638" y="4967288"/>
          <p14:tracePt t="68281" x="2814638" y="4984750"/>
          <p14:tracePt t="68289" x="2814638" y="4992688"/>
          <p14:tracePt t="68353" x="2814638" y="4976813"/>
          <p14:tracePt t="68361" x="2814638" y="4959350"/>
          <p14:tracePt t="68369" x="2814638" y="4935538"/>
          <p14:tracePt t="68378" x="2814638" y="4903788"/>
          <p14:tracePt t="68385" x="2814638" y="4872038"/>
          <p14:tracePt t="68394" x="2814638" y="4848225"/>
          <p14:tracePt t="68401" x="2814638" y="4824413"/>
          <p14:tracePt t="68841" x="2806700" y="4816475"/>
          <p14:tracePt t="68849" x="2798763" y="4800600"/>
          <p14:tracePt t="68857" x="2782888" y="4776788"/>
          <p14:tracePt t="68865" x="2751138" y="4737100"/>
          <p14:tracePt t="68873" x="2717800" y="4697413"/>
          <p14:tracePt t="68881" x="2678113" y="4657725"/>
          <p14:tracePt t="68889" x="2638425" y="4608513"/>
          <p14:tracePt t="68897" x="2606675" y="4568825"/>
          <p14:tracePt t="68905" x="2582863" y="4529138"/>
          <p14:tracePt t="68913" x="2566988" y="4529138"/>
          <p14:tracePt t="68921" x="2551113" y="4513263"/>
          <p14:tracePt t="68930" x="2543175" y="4513263"/>
          <p14:tracePt t="68948" x="2543175" y="4505325"/>
          <p14:tracePt t="68953" x="2511425" y="4497388"/>
          <p14:tracePt t="68961" x="2503488" y="4497388"/>
          <p14:tracePt t="68969" x="2487613" y="4497388"/>
          <p14:tracePt t="68978" x="2471738" y="4497388"/>
          <p14:tracePt t="68985" x="2447925" y="4497388"/>
          <p14:tracePt t="68993" x="2432050" y="4497388"/>
          <p14:tracePt t="69001" x="2400300" y="4497388"/>
          <p14:tracePt t="69011" x="2374900" y="4497388"/>
          <p14:tracePt t="69017" x="2335213" y="4497388"/>
          <p14:tracePt t="69025" x="2279650" y="4489450"/>
          <p14:tracePt t="69033" x="2224088" y="4481513"/>
          <p14:tracePt t="69043" x="2160588" y="4473575"/>
          <p14:tracePt t="69049" x="2112963" y="4473575"/>
          <p14:tracePt t="69057" x="2065338" y="4473575"/>
          <p14:tracePt t="69065" x="2025650" y="4473575"/>
          <p14:tracePt t="69075" x="1976438" y="4465638"/>
          <p14:tracePt t="69081" x="1944688" y="4465638"/>
          <p14:tracePt t="69089" x="1912938" y="4465638"/>
          <p14:tracePt t="69097" x="1881188" y="4465638"/>
          <p14:tracePt t="69106" x="1857375" y="4465638"/>
          <p14:tracePt t="69114" x="1833563" y="4465638"/>
          <p14:tracePt t="69121" x="1809750" y="4465638"/>
          <p14:tracePt t="69130" x="1793875" y="4465638"/>
          <p14:tracePt t="69137" x="1770063" y="4465638"/>
          <p14:tracePt t="69146" x="1746250" y="4465638"/>
          <p14:tracePt t="69153" x="1730375" y="4465638"/>
          <p14:tracePt t="69161" x="1714500" y="4465638"/>
          <p14:tracePt t="69169" x="1706563" y="4465638"/>
          <p14:tracePt t="69177" x="1690688" y="4465638"/>
          <p14:tracePt t="69185" x="1666875" y="4465638"/>
          <p14:tracePt t="69193" x="1651000" y="4465638"/>
          <p14:tracePt t="69201" x="1651000" y="4473575"/>
          <p14:tracePt t="69209" x="1641475" y="4473575"/>
          <p14:tracePt t="69217" x="1633538" y="4473575"/>
          <p14:tracePt t="69225" x="1617663" y="4497388"/>
          <p14:tracePt t="69241" x="1609725" y="4497388"/>
          <p14:tracePt t="69249" x="1601788" y="4505325"/>
          <p14:tracePt t="69257" x="1593850" y="4505325"/>
          <p14:tracePt t="69265" x="1577975" y="4505325"/>
          <p14:tracePt t="69273" x="1562100" y="4505325"/>
          <p14:tracePt t="69281" x="1554163" y="4505325"/>
          <p14:tracePt t="69289" x="1538288" y="4513263"/>
          <p14:tracePt t="69297" x="1522413" y="4529138"/>
          <p14:tracePt t="69305" x="1498600" y="4529138"/>
          <p14:tracePt t="69313" x="1482725" y="4529138"/>
          <p14:tracePt t="69321" x="1458913" y="4529138"/>
          <p14:tracePt t="69330" x="1435100" y="4529138"/>
          <p14:tracePt t="69338" x="1419225" y="4529138"/>
          <p14:tracePt t="69346" x="1403350" y="4529138"/>
          <p14:tracePt t="69353" x="1395413" y="4529138"/>
          <p14:tracePt t="69361" x="1371600" y="4529138"/>
          <p14:tracePt t="69369" x="1363663" y="4529138"/>
          <p14:tracePt t="69377" x="1339850" y="4529138"/>
          <p14:tracePt t="69393" x="1308100" y="4529138"/>
          <p14:tracePt t="69409" x="1300163" y="4529138"/>
          <p14:tracePt t="69417" x="1292225" y="4529138"/>
          <p14:tracePt t="69425" x="1284288" y="4529138"/>
          <p14:tracePt t="69434" x="1274763" y="4529138"/>
          <p14:tracePt t="69441" x="1258888" y="4529138"/>
          <p14:tracePt t="69449" x="1250950" y="4529138"/>
          <p14:tracePt t="69457" x="1219200" y="4529138"/>
          <p14:tracePt t="69466" x="1187450" y="4529138"/>
          <p14:tracePt t="69473" x="1163638" y="4529138"/>
          <p14:tracePt t="69481" x="1131888" y="4529138"/>
          <p14:tracePt t="69489" x="1116013" y="4529138"/>
          <p14:tracePt t="69498" x="1092200" y="4529138"/>
          <p14:tracePt t="69505" x="1076325" y="4529138"/>
          <p14:tracePt t="69513" x="1052513" y="4529138"/>
          <p14:tracePt t="69521" x="1028700" y="4529138"/>
          <p14:tracePt t="69531" x="1020763" y="4529138"/>
          <p14:tracePt t="69538" x="1004888" y="4529138"/>
          <p14:tracePt t="69546" x="996950" y="4529138"/>
          <p14:tracePt t="69553" x="973138" y="4529138"/>
          <p14:tracePt t="69569" x="965200" y="4529138"/>
          <p14:tracePt t="69578" x="957263" y="4529138"/>
          <p14:tracePt t="69585" x="949325" y="4529138"/>
          <p14:tracePt t="69596" x="933450" y="4529138"/>
          <p14:tracePt t="69601" x="917575" y="4529138"/>
          <p14:tracePt t="69609" x="900113" y="4529138"/>
          <p14:tracePt t="69617" x="892175" y="4529138"/>
          <p14:tracePt t="69627" x="884238" y="4529138"/>
          <p14:tracePt t="69633" x="868363" y="4529138"/>
          <p14:tracePt t="69641" x="844550" y="4529138"/>
          <p14:tracePt t="69649" x="820738" y="4529138"/>
          <p14:tracePt t="69657" x="796925" y="4529138"/>
          <p14:tracePt t="69665" x="788988" y="4529138"/>
          <p14:tracePt t="69673" x="765175" y="4529138"/>
          <p14:tracePt t="69681" x="741363" y="4529138"/>
          <p14:tracePt t="69689" x="717550" y="4529138"/>
          <p14:tracePt t="69697" x="709613" y="4529138"/>
          <p14:tracePt t="69705" x="693738" y="4529138"/>
          <p14:tracePt t="69713" x="677863" y="4529138"/>
          <p14:tracePt t="69721" x="654050" y="4529138"/>
          <p14:tracePt t="69730" x="630238" y="4529138"/>
          <p14:tracePt t="69737" x="606425" y="4529138"/>
          <p14:tracePt t="69746" x="590550" y="4529138"/>
          <p14:tracePt t="69753" x="566738" y="4529138"/>
          <p14:tracePt t="69762" x="550863" y="4529138"/>
          <p14:tracePt t="69769" x="525463" y="4529138"/>
          <p14:tracePt t="69777" x="501650" y="4529138"/>
          <p14:tracePt t="69785" x="493713" y="4529138"/>
          <p14:tracePt t="69793" x="469900" y="4529138"/>
          <p14:tracePt t="69801" x="446088" y="4529138"/>
          <p14:tracePt t="69809" x="438150" y="4529138"/>
          <p14:tracePt t="69825" x="430213" y="4529138"/>
          <p14:tracePt t="70057" x="438150" y="4513263"/>
          <p14:tracePt t="70089" x="446088" y="4497388"/>
          <p14:tracePt t="70097" x="454025" y="4497388"/>
          <p14:tracePt t="70105" x="461963" y="4497388"/>
          <p14:tracePt t="70114" x="469900" y="4497388"/>
          <p14:tracePt t="70129" x="485775" y="4489450"/>
          <p14:tracePt t="70137" x="493713" y="4489450"/>
          <p14:tracePt t="70148" x="501650" y="4489450"/>
          <p14:tracePt t="70153" x="509588" y="4489450"/>
          <p14:tracePt t="70162" x="533400" y="4489450"/>
          <p14:tracePt t="70169" x="566738" y="4481513"/>
          <p14:tracePt t="70180" x="590550" y="4481513"/>
          <p14:tracePt t="70185" x="606425" y="4481513"/>
          <p14:tracePt t="70193" x="638175" y="4481513"/>
          <p14:tracePt t="70201" x="654050" y="4481513"/>
          <p14:tracePt t="70209" x="685800" y="4481513"/>
          <p14:tracePt t="70217" x="709613" y="4481513"/>
          <p14:tracePt t="70225" x="725488" y="4481513"/>
          <p14:tracePt t="70233" x="733425" y="4481513"/>
          <p14:tracePt t="70241" x="741363" y="4481513"/>
          <p14:tracePt t="70265" x="757238" y="4481513"/>
          <p14:tracePt t="70273" x="765175" y="4481513"/>
          <p14:tracePt t="70281" x="773113" y="4481513"/>
          <p14:tracePt t="70289" x="781050" y="4481513"/>
          <p14:tracePt t="70297" x="788988" y="4481513"/>
          <p14:tracePt t="70305" x="796925" y="4481513"/>
          <p14:tracePt t="70313" x="804863" y="4481513"/>
          <p14:tracePt t="70321" x="812800" y="4481513"/>
          <p14:tracePt t="70329" x="820738" y="4481513"/>
          <p14:tracePt t="70337" x="828675" y="4481513"/>
          <p14:tracePt t="70353" x="844550" y="4481513"/>
          <p14:tracePt t="70361" x="860425" y="4481513"/>
          <p14:tracePt t="70369" x="876300" y="4481513"/>
          <p14:tracePt t="70385" x="900113" y="4481513"/>
          <p14:tracePt t="70393" x="908050" y="4481513"/>
          <p14:tracePt t="70401" x="925513" y="4481513"/>
          <p14:tracePt t="70409" x="941388" y="4481513"/>
          <p14:tracePt t="70417" x="965200" y="4481513"/>
          <p14:tracePt t="70433" x="981075" y="4481513"/>
          <p14:tracePt t="70441" x="989013" y="4481513"/>
          <p14:tracePt t="70449" x="996950" y="4481513"/>
          <p14:tracePt t="70457" x="1012825" y="4481513"/>
          <p14:tracePt t="70465" x="1020763" y="4481513"/>
          <p14:tracePt t="70489" x="1044575" y="4481513"/>
          <p14:tracePt t="70505" x="1052513" y="4481513"/>
          <p14:tracePt t="70513" x="1076325" y="4481513"/>
          <p14:tracePt t="70521" x="1084263" y="4481513"/>
          <p14:tracePt t="70530" x="1100138" y="4497388"/>
          <p14:tracePt t="70539" x="1108075" y="4497388"/>
          <p14:tracePt t="70545" x="1147763" y="4505325"/>
          <p14:tracePt t="70553" x="1163638" y="4505325"/>
          <p14:tracePt t="70562" x="1179513" y="4505325"/>
          <p14:tracePt t="70571" x="1203325" y="4513263"/>
          <p14:tracePt t="70577" x="1227138" y="4513263"/>
          <p14:tracePt t="70585" x="1235075" y="4513263"/>
          <p14:tracePt t="70593" x="1266825" y="4521200"/>
          <p14:tracePt t="70601" x="1284288" y="4521200"/>
          <p14:tracePt t="70609" x="1300163" y="4521200"/>
          <p14:tracePt t="70617" x="1339850" y="4529138"/>
          <p14:tracePt t="70625" x="1355725" y="4529138"/>
          <p14:tracePt t="70635" x="1363663" y="4529138"/>
          <p14:tracePt t="70641" x="1387475" y="4529138"/>
          <p14:tracePt t="70649" x="1395413" y="4529138"/>
          <p14:tracePt t="70657" x="1411288" y="4529138"/>
          <p14:tracePt t="70666" x="1427163" y="4529138"/>
          <p14:tracePt t="70673" x="1427163" y="4537075"/>
          <p14:tracePt t="70681" x="1435100" y="4537075"/>
          <p14:tracePt t="70689" x="1443038" y="4537075"/>
          <p14:tracePt t="70699" x="1450975" y="4537075"/>
          <p14:tracePt t="70705" x="1458913" y="4537075"/>
          <p14:tracePt t="70713" x="1474788" y="4545013"/>
          <p14:tracePt t="70721" x="1474788" y="4552950"/>
          <p14:tracePt t="70731" x="1482725" y="4552950"/>
          <p14:tracePt t="70737" x="1498600" y="4552950"/>
          <p14:tracePt t="70746" x="1506538" y="4552950"/>
          <p14:tracePt t="70753" x="1522413" y="4552950"/>
          <p14:tracePt t="70763" x="1538288" y="4552950"/>
          <p14:tracePt t="70769" x="1562100" y="4552950"/>
          <p14:tracePt t="70777" x="1570038" y="4552950"/>
          <p14:tracePt t="70785" x="1585913" y="4552950"/>
          <p14:tracePt t="70795" x="1593850" y="4552950"/>
          <p14:tracePt t="70801" x="1633538" y="4568825"/>
          <p14:tracePt t="70809" x="1641475" y="4568825"/>
          <p14:tracePt t="70817" x="1658938" y="4568825"/>
          <p14:tracePt t="70825" x="1690688" y="4568825"/>
          <p14:tracePt t="70833" x="1698625" y="4568825"/>
          <p14:tracePt t="70841" x="1722438" y="4568825"/>
          <p14:tracePt t="70849" x="1746250" y="4568825"/>
          <p14:tracePt t="70858" x="1754188" y="4568825"/>
          <p14:tracePt t="70865" x="1778000" y="4568825"/>
          <p14:tracePt t="70873" x="1785938" y="4568825"/>
          <p14:tracePt t="70881" x="1793875" y="4568825"/>
          <p14:tracePt t="70889" x="1809750" y="4568825"/>
          <p14:tracePt t="70897" x="1825625" y="4560888"/>
          <p14:tracePt t="70905" x="1849438" y="4545013"/>
          <p14:tracePt t="70913" x="1857375" y="4545013"/>
          <p14:tracePt t="70921" x="1857375" y="4537075"/>
          <p14:tracePt t="70930" x="1873250" y="4537075"/>
          <p14:tracePt t="70937" x="1881188" y="4529138"/>
          <p14:tracePt t="70946" x="1897063" y="4521200"/>
          <p14:tracePt t="70953" x="1905000" y="4505325"/>
          <p14:tracePt t="70962" x="1928813" y="4497388"/>
          <p14:tracePt t="70969" x="1936750" y="4497388"/>
          <p14:tracePt t="70977" x="1944688" y="4481513"/>
          <p14:tracePt t="70989" x="1968500" y="4481513"/>
          <p14:tracePt t="70997" x="1968500" y="4473575"/>
          <p14:tracePt t="71005" x="1984375" y="4465638"/>
          <p14:tracePt t="71013" x="2008188" y="4457700"/>
          <p14:tracePt t="71021" x="2033588" y="4449763"/>
          <p14:tracePt t="71029" x="2041525" y="4441825"/>
          <p14:tracePt t="71037" x="2057400" y="4433888"/>
          <p14:tracePt t="71046" x="2073275" y="4418013"/>
          <p14:tracePt t="71053" x="2089150" y="4418013"/>
          <p14:tracePt t="71062" x="2120900" y="4402138"/>
          <p14:tracePt t="71069" x="2128838" y="4394200"/>
          <p14:tracePt t="71077" x="2168525" y="4386263"/>
          <p14:tracePt t="71085" x="2184400" y="4386263"/>
          <p14:tracePt t="71093" x="2184400" y="4378325"/>
          <p14:tracePt t="71101" x="2216150" y="4370388"/>
          <p14:tracePt t="71117" x="2232025" y="4370388"/>
          <p14:tracePt t="71133" x="2247900" y="4354513"/>
          <p14:tracePt t="71141" x="2247900" y="4346575"/>
          <p14:tracePt t="71149" x="2255838" y="4346575"/>
          <p14:tracePt t="71197" x="2263775" y="4346575"/>
          <p14:tracePt t="71213" x="2279650" y="4346575"/>
          <p14:tracePt t="71220" x="2287588" y="4346575"/>
          <p14:tracePt t="71229" x="2295525" y="4346575"/>
          <p14:tracePt t="71237" x="2319338" y="4346575"/>
          <p14:tracePt t="71246" x="2343150" y="4346575"/>
          <p14:tracePt t="71253" x="2366963" y="4346575"/>
          <p14:tracePt t="71261" x="2392363" y="4346575"/>
          <p14:tracePt t="71269" x="2416175" y="4346575"/>
          <p14:tracePt t="71277" x="2439988" y="4346575"/>
          <p14:tracePt t="71285" x="2455863" y="4346575"/>
          <p14:tracePt t="71293" x="2471738" y="4346575"/>
          <p14:tracePt t="71301" x="2495550" y="4354513"/>
          <p14:tracePt t="71309" x="2519363" y="4354513"/>
          <p14:tracePt t="71316" x="2527300" y="4354513"/>
          <p14:tracePt t="71325" x="2543175" y="4362450"/>
          <p14:tracePt t="71341" x="2559050" y="4370388"/>
          <p14:tracePt t="71349" x="2566988" y="4370388"/>
          <p14:tracePt t="71389" x="2574925" y="4378325"/>
          <p14:tracePt t="71396" x="2590800" y="4394200"/>
          <p14:tracePt t="71405" x="2598738" y="4402138"/>
          <p14:tracePt t="71414" x="2614613" y="4410075"/>
          <p14:tracePt t="71421" x="2622550" y="4418013"/>
          <p14:tracePt t="71429" x="2638425" y="4441825"/>
          <p14:tracePt t="71437" x="2654300" y="4457700"/>
          <p14:tracePt t="71452" x="2670175" y="4473575"/>
          <p14:tracePt t="71462" x="2686050" y="4497388"/>
          <p14:tracePt t="71469" x="2693988" y="4505325"/>
          <p14:tracePt t="71479" x="2709863" y="4505325"/>
          <p14:tracePt t="71485" x="2709863" y="4513263"/>
          <p14:tracePt t="71493" x="2725738" y="4529138"/>
          <p14:tracePt t="71517" x="2741613" y="4545013"/>
          <p14:tracePt t="71525" x="2741613" y="4552950"/>
          <p14:tracePt t="71549" x="2751138" y="4560888"/>
          <p14:tracePt t="71621" x="2751138" y="4568825"/>
          <p14:tracePt t="71629" x="2751138" y="4576763"/>
          <p14:tracePt t="71637" x="2759075" y="4592638"/>
          <p14:tracePt t="71653" x="2759075" y="4600575"/>
          <p14:tracePt t="71661" x="2759075" y="4608513"/>
          <p14:tracePt t="71669" x="2759075" y="4616450"/>
          <p14:tracePt t="71693" x="2774950" y="4641850"/>
          <p14:tracePt t="71701" x="2774950" y="4649788"/>
          <p14:tracePt t="71773" x="2782888" y="4657725"/>
          <p14:tracePt t="71789" x="2790825" y="4657725"/>
          <p14:tracePt t="71805" x="2798763" y="4657725"/>
          <p14:tracePt t="71813" x="2814638" y="4657725"/>
          <p14:tracePt t="71829" x="2830513" y="4657725"/>
          <p14:tracePt t="71837" x="2838450" y="4657725"/>
          <p14:tracePt t="71846" x="2862263" y="4657725"/>
          <p14:tracePt t="71853" x="2870200" y="4665663"/>
          <p14:tracePt t="71862" x="2878138" y="4665663"/>
          <p14:tracePt t="71870" x="2886075" y="4665663"/>
          <p14:tracePt t="71877" x="2909888" y="4673600"/>
          <p14:tracePt t="71885" x="2925763" y="4673600"/>
          <p14:tracePt t="71903" x="2933700" y="4673600"/>
          <p14:tracePt t="71909" x="2941638" y="4673600"/>
          <p14:tracePt t="71917" x="2949575" y="4673600"/>
          <p14:tracePt t="71925" x="2965450" y="4673600"/>
          <p14:tracePt t="71947" x="2989263" y="4673600"/>
          <p14:tracePt t="71949" x="3005138" y="4673600"/>
          <p14:tracePt t="71957" x="3013075" y="4673600"/>
          <p14:tracePt t="71967" x="3036888" y="4673600"/>
          <p14:tracePt t="71999" x="3044825" y="4673600"/>
          <p14:tracePt t="72005" x="3052763" y="4673600"/>
          <p14:tracePt t="72013" x="3068638" y="4673600"/>
          <p14:tracePt t="72031" x="3076575" y="4673600"/>
          <p14:tracePt t="72037" x="3084513" y="4673600"/>
          <p14:tracePt t="72046" x="3100388" y="4673600"/>
          <p14:tracePt t="72053" x="3109913" y="4673600"/>
          <p14:tracePt t="72069" x="3117850" y="4673600"/>
          <p14:tracePt t="72085" x="3133725" y="4673600"/>
          <p14:tracePt t="72101" x="3149600" y="4681538"/>
          <p14:tracePt t="72117" x="3165475" y="4681538"/>
          <p14:tracePt t="72127" x="3189288" y="4697413"/>
          <p14:tracePt t="72133" x="3197225" y="4697413"/>
          <p14:tracePt t="72141" x="3221038" y="4697413"/>
          <p14:tracePt t="72149" x="3228975" y="4697413"/>
          <p14:tracePt t="72157" x="3236913" y="4705350"/>
          <p14:tracePt t="72165" x="3252788" y="4705350"/>
          <p14:tracePt t="72173" x="3268663" y="4705350"/>
          <p14:tracePt t="72181" x="3284538" y="4713288"/>
          <p14:tracePt t="72189" x="3300413" y="4713288"/>
          <p14:tracePt t="72197" x="3308350" y="4713288"/>
          <p14:tracePt t="72205" x="3332163" y="4721225"/>
          <p14:tracePt t="72213" x="3363913" y="4721225"/>
          <p14:tracePt t="72221" x="3403600" y="4729163"/>
          <p14:tracePt t="72229" x="3427413" y="4729163"/>
          <p14:tracePt t="72238" x="3451225" y="4737100"/>
          <p14:tracePt t="72246" x="3476625" y="4737100"/>
          <p14:tracePt t="72253" x="3516313" y="4752975"/>
          <p14:tracePt t="72262" x="3540125" y="4752975"/>
          <p14:tracePt t="72269" x="3571875" y="4760913"/>
          <p14:tracePt t="72278" x="3587750" y="4760913"/>
          <p14:tracePt t="72285" x="3603625" y="4760913"/>
          <p14:tracePt t="72293" x="3635375" y="4760913"/>
          <p14:tracePt t="72301" x="3675063" y="4760913"/>
          <p14:tracePt t="72309" x="3714750" y="4768850"/>
          <p14:tracePt t="72317" x="3754438" y="4768850"/>
          <p14:tracePt t="72326" x="3802063" y="4776788"/>
          <p14:tracePt t="72333" x="3843338" y="4784725"/>
          <p14:tracePt t="72341" x="3883025" y="4792663"/>
          <p14:tracePt t="72349" x="3922713" y="4800600"/>
          <p14:tracePt t="72357" x="3946525" y="4808538"/>
          <p14:tracePt t="72365" x="3978275" y="4808538"/>
          <p14:tracePt t="72373" x="3994150" y="4808538"/>
          <p14:tracePt t="72381" x="4017963" y="4808538"/>
          <p14:tracePt t="72390" x="4049713" y="4808538"/>
          <p14:tracePt t="72397" x="4065588" y="4808538"/>
          <p14:tracePt t="72405" x="4073525" y="4808538"/>
          <p14:tracePt t="72413" x="4081463" y="4808538"/>
          <p14:tracePt t="72422" x="4105275" y="4808538"/>
          <p14:tracePt t="72429" x="4113213" y="4808538"/>
          <p14:tracePt t="73181" x="4144963" y="4816475"/>
          <p14:tracePt t="73189" x="4152900" y="4816475"/>
          <p14:tracePt t="73197" x="4200525" y="4832350"/>
          <p14:tracePt t="73205" x="4281488" y="4864100"/>
          <p14:tracePt t="73213" x="4392613" y="4911725"/>
          <p14:tracePt t="73221" x="4527550" y="4967288"/>
          <p14:tracePt t="73229" x="4664075" y="5016500"/>
          <p14:tracePt t="73237" x="4711700" y="5048250"/>
          <p14:tracePt t="73245" x="4783138" y="5080000"/>
          <p14:tracePt t="73253" x="4862513" y="5127625"/>
          <p14:tracePt t="73262" x="4943475" y="5167313"/>
          <p14:tracePt t="73269" x="5014913" y="5207000"/>
          <p14:tracePt t="73278" x="5086350" y="5238750"/>
          <p14:tracePt t="73285" x="5149850" y="5270500"/>
          <p14:tracePt t="73294" x="5213350" y="5294313"/>
          <p14:tracePt t="73301" x="5276850" y="5335588"/>
          <p14:tracePt t="73309" x="5334000" y="5359400"/>
          <p14:tracePt t="73317" x="5381625" y="5383213"/>
          <p14:tracePt t="73325" x="5429250" y="5399088"/>
          <p14:tracePt t="73333" x="5468938" y="5422900"/>
          <p14:tracePt t="73341" x="5500688" y="5438775"/>
          <p14:tracePt t="73349" x="5540375" y="5462588"/>
          <p14:tracePt t="73358" x="5572125" y="5478463"/>
          <p14:tracePt t="73365" x="5603875" y="5486400"/>
          <p14:tracePt t="73373" x="5635625" y="5502275"/>
          <p14:tracePt t="73381" x="5676900" y="5518150"/>
          <p14:tracePt t="73389" x="5708650" y="5534025"/>
          <p14:tracePt t="73397" x="5740400" y="5541963"/>
          <p14:tracePt t="73405" x="5772150" y="5557838"/>
          <p14:tracePt t="73413" x="5811838" y="5573713"/>
          <p14:tracePt t="73421" x="5843588" y="5589588"/>
          <p14:tracePt t="73429" x="5891213" y="5605463"/>
          <p14:tracePt t="73437" x="5922963" y="5621338"/>
          <p14:tracePt t="73445" x="5962650" y="5629275"/>
          <p14:tracePt t="73453" x="5994400" y="5645150"/>
          <p14:tracePt t="73462" x="6034088" y="5662613"/>
          <p14:tracePt t="73469" x="6059488" y="5678488"/>
          <p14:tracePt t="73477" x="6091238" y="5686425"/>
          <p14:tracePt t="73485" x="6122988" y="5694363"/>
          <p14:tracePt t="73495" x="6138863" y="5710238"/>
          <p14:tracePt t="73501" x="6162675" y="5718175"/>
          <p14:tracePt t="73509" x="6178550" y="5726113"/>
          <p14:tracePt t="73517" x="6186488" y="5734050"/>
          <p14:tracePt t="73526" x="6194425" y="5734050"/>
          <p14:tracePt t="73532" x="6210300" y="5734050"/>
          <p14:tracePt t="73549" x="6226175" y="5741988"/>
          <p14:tracePt t="73558" x="6242050" y="5749925"/>
          <p14:tracePt t="73565" x="6249988" y="5749925"/>
          <p14:tracePt t="73573" x="6257925" y="5749925"/>
          <p14:tracePt t="73581" x="6273800" y="5757863"/>
          <p14:tracePt t="73590" x="6297613" y="5773738"/>
          <p14:tracePt t="73596" x="6321425" y="5781675"/>
          <p14:tracePt t="73605" x="6345238" y="5797550"/>
          <p14:tracePt t="73612" x="6369050" y="5805488"/>
          <p14:tracePt t="73622" x="6402388" y="5829300"/>
          <p14:tracePt t="73629" x="6442075" y="5853113"/>
          <p14:tracePt t="73637" x="6465888" y="5868988"/>
          <p14:tracePt t="73645" x="6481763" y="5884863"/>
          <p14:tracePt t="73653" x="6497638" y="5892800"/>
          <p14:tracePt t="73661" x="6513513" y="5908675"/>
          <p14:tracePt t="73668" x="6529388" y="5916613"/>
          <p14:tracePt t="73677" x="6545263" y="5924550"/>
          <p14:tracePt t="73692" x="6553200" y="5932488"/>
          <p14:tracePt t="73701" x="6561138" y="5948363"/>
          <p14:tracePt t="73709" x="6569075" y="5956300"/>
          <p14:tracePt t="73717" x="6569075" y="5964238"/>
          <p14:tracePt t="73724" x="6569075" y="5980113"/>
          <p14:tracePt t="73741" x="6569075" y="5988050"/>
          <p14:tracePt t="73749" x="6569075" y="6005513"/>
          <p14:tracePt t="73757" x="6569075" y="6013450"/>
          <p14:tracePt t="73765" x="6569075" y="6029325"/>
          <p14:tracePt t="73773" x="6569075" y="6045200"/>
          <p14:tracePt t="73781" x="6569075" y="6053138"/>
          <p14:tracePt t="73789" x="6569075" y="6069013"/>
          <p14:tracePt t="73853" x="6569075" y="6076950"/>
          <p14:tracePt t="73861" x="6569075" y="6084888"/>
          <p14:tracePt t="73869" x="6561138" y="6100763"/>
          <p14:tracePt t="73877" x="6553200" y="6108700"/>
          <p14:tracePt t="73884" x="6545263" y="6116638"/>
          <p14:tracePt t="73894" x="6545263" y="6140450"/>
          <p14:tracePt t="73901" x="6537325" y="6148388"/>
          <p14:tracePt t="73909" x="6521450" y="6156325"/>
          <p14:tracePt t="73916" x="6521450" y="6164263"/>
          <p14:tracePt t="73925" x="6513513" y="6172200"/>
          <p14:tracePt t="73933" x="6505575" y="6188075"/>
          <p14:tracePt t="73945" x="6497638" y="6188075"/>
          <p14:tracePt t="73948" x="6497638" y="6196013"/>
          <p14:tracePt t="73957" x="6489700" y="6196013"/>
          <p14:tracePt t="74113" x="6489700" y="6203950"/>
          <p14:tracePt t="74865" x="6473825" y="6203950"/>
          <p14:tracePt t="80169" x="6465888" y="6203950"/>
          <p14:tracePt t="80265" x="6450013" y="6203950"/>
          <p14:tracePt t="80346" x="6450013" y="6196013"/>
          <p14:tracePt t="80353" x="6434138" y="6164263"/>
          <p14:tracePt t="80361" x="6434138" y="6156325"/>
          <p14:tracePt t="80369" x="6434138" y="6124575"/>
          <p14:tracePt t="80378" x="6434138" y="6108700"/>
          <p14:tracePt t="80385" x="6434138" y="6092825"/>
          <p14:tracePt t="80393" x="6426200" y="6053138"/>
          <p14:tracePt t="80401" x="6426200" y="6013450"/>
          <p14:tracePt t="80411" x="6426200" y="5980113"/>
          <p14:tracePt t="80417" x="6418263" y="5940425"/>
          <p14:tracePt t="80425" x="6418263" y="5924550"/>
          <p14:tracePt t="80433" x="6410325" y="5876925"/>
          <p14:tracePt t="80441" x="6402388" y="5837238"/>
          <p14:tracePt t="80449" x="6402388" y="5781675"/>
          <p14:tracePt t="80458" x="6392863" y="5718175"/>
          <p14:tracePt t="80465" x="6392863" y="5662613"/>
          <p14:tracePt t="80474" x="6384925" y="5605463"/>
          <p14:tracePt t="80481" x="6369050" y="5549900"/>
          <p14:tracePt t="80489" x="6361113" y="5494338"/>
          <p14:tracePt t="80497" x="6353175" y="5454650"/>
          <p14:tracePt t="80505" x="6345238" y="5414963"/>
          <p14:tracePt t="80513" x="6345238" y="5383213"/>
          <p14:tracePt t="80521" x="6337300" y="5359400"/>
          <p14:tracePt t="80569" x="6337300" y="5351463"/>
          <p14:tracePt t="80585" x="6329363" y="5351463"/>
          <p14:tracePt t="80601" x="6329363" y="5327650"/>
          <p14:tracePt t="80609" x="6329363" y="5319713"/>
          <p14:tracePt t="80625" x="6329363" y="5302250"/>
          <p14:tracePt t="80633" x="6329363" y="5294313"/>
          <p14:tracePt t="80642" x="6321425" y="5278438"/>
          <p14:tracePt t="80649" x="6321425" y="5270500"/>
          <p14:tracePt t="80658" x="6321425" y="5254625"/>
          <p14:tracePt t="80666" x="6313488" y="5246688"/>
          <p14:tracePt t="80673" x="6313488" y="5230813"/>
          <p14:tracePt t="80681" x="6313488" y="5222875"/>
          <p14:tracePt t="80689" x="6313488" y="5207000"/>
          <p14:tracePt t="80697" x="6313488" y="5199063"/>
          <p14:tracePt t="80705" x="6313488" y="5175250"/>
          <p14:tracePt t="80713" x="6305550" y="5167313"/>
          <p14:tracePt t="80721" x="6305550" y="5159375"/>
          <p14:tracePt t="80729" x="6305550" y="5143500"/>
          <p14:tracePt t="80737" x="6297613" y="5135563"/>
          <p14:tracePt t="80745" x="6297613" y="5127625"/>
          <p14:tracePt t="80753" x="6297613" y="5111750"/>
          <p14:tracePt t="80785" x="6297613" y="5103813"/>
          <p14:tracePt t="80802" x="6297613" y="5087938"/>
          <p14:tracePt t="80921" x="6297613" y="5111750"/>
          <p14:tracePt t="80930" x="6297613" y="5135563"/>
          <p14:tracePt t="80937" x="6289675" y="5151438"/>
          <p14:tracePt t="80945" x="6289675" y="5183188"/>
          <p14:tracePt t="80953" x="6281738" y="5238750"/>
          <p14:tracePt t="80962" x="6273800" y="5302250"/>
          <p14:tracePt t="80969" x="6257925" y="5367338"/>
          <p14:tracePt t="80977" x="6249988" y="5422900"/>
          <p14:tracePt t="80985" x="6249988" y="5470525"/>
          <p14:tracePt t="80993" x="6249988" y="5494338"/>
          <p14:tracePt t="81001" x="6249988" y="5518150"/>
          <p14:tracePt t="81009" x="6249988" y="5534025"/>
          <p14:tracePt t="81177" x="6249988" y="5526088"/>
          <p14:tracePt t="81185" x="6249988" y="5502275"/>
          <p14:tracePt t="81193" x="6249988" y="5478463"/>
          <p14:tracePt t="81201" x="6249988" y="5438775"/>
          <p14:tracePt t="81209" x="6249988" y="5391150"/>
          <p14:tracePt t="81218" x="6249988" y="5310188"/>
          <p14:tracePt t="81226" x="6249988" y="5230813"/>
          <p14:tracePt t="81233" x="6249988" y="5143500"/>
          <p14:tracePt t="81242" x="6257925" y="5056188"/>
          <p14:tracePt t="81249" x="6265863" y="4967288"/>
          <p14:tracePt t="81259" x="6265863" y="4895850"/>
          <p14:tracePt t="81265" x="6265863" y="4824413"/>
          <p14:tracePt t="81273" x="6265863" y="4768850"/>
          <p14:tracePt t="81281" x="6265863" y="4729163"/>
          <p14:tracePt t="81289" x="6265863" y="4705350"/>
          <p14:tracePt t="81297" x="6265863" y="4689475"/>
          <p14:tracePt t="81457" x="6265863" y="4697413"/>
          <p14:tracePt t="81465" x="6265863" y="4721225"/>
          <p14:tracePt t="81474" x="6265863" y="4745038"/>
          <p14:tracePt t="81483" x="6265863" y="4776788"/>
          <p14:tracePt t="81489" x="6265863" y="4808538"/>
          <p14:tracePt t="81497" x="6265863" y="4832350"/>
          <p14:tracePt t="81505" x="6265863" y="4856163"/>
          <p14:tracePt t="81561" x="6281738" y="4856163"/>
          <p14:tracePt t="81578" x="6289675" y="4856163"/>
          <p14:tracePt t="81585" x="6289675" y="4840288"/>
          <p14:tracePt t="81593" x="6297613" y="4816475"/>
          <p14:tracePt t="81601" x="6305550" y="4760913"/>
          <p14:tracePt t="81611" x="6313488" y="4697413"/>
          <p14:tracePt t="81617" x="6329363" y="4608513"/>
          <p14:tracePt t="81625" x="6353175" y="4489450"/>
          <p14:tracePt t="81633" x="6361113" y="4370388"/>
          <p14:tracePt t="81642" x="6369050" y="4257675"/>
          <p14:tracePt t="81649" x="6376988" y="4138613"/>
          <p14:tracePt t="81658" x="6384925" y="4035425"/>
          <p14:tracePt t="81665" x="6392863" y="3948113"/>
          <p14:tracePt t="81674" x="6402388" y="3875088"/>
          <p14:tracePt t="81681" x="6410325" y="3819525"/>
          <p14:tracePt t="81817" x="6410325" y="3811588"/>
          <p14:tracePt t="81824" x="6410325" y="3803650"/>
          <p14:tracePt t="81841" x="6410325" y="3811588"/>
          <p14:tracePt t="81849" x="6410325" y="3835400"/>
          <p14:tracePt t="81857" x="6410325" y="3867150"/>
          <p14:tracePt t="81865" x="6410325" y="3906838"/>
          <p14:tracePt t="81873" x="6410325" y="3938588"/>
          <p14:tracePt t="81881" x="6410325" y="3979863"/>
          <p14:tracePt t="81889" x="6410325" y="4003675"/>
          <p14:tracePt t="81897" x="6410325" y="4027488"/>
          <p14:tracePt t="81905" x="6410325" y="4035425"/>
          <p14:tracePt t="81929" x="6418263" y="4051300"/>
          <p14:tracePt t="81977" x="6418263" y="4059238"/>
          <p14:tracePt t="81985" x="6426200" y="4067175"/>
          <p14:tracePt t="81992" x="6434138" y="4067175"/>
          <p14:tracePt t="82017" x="6442075" y="4067175"/>
          <p14:tracePt t="82025" x="6465888" y="4067175"/>
          <p14:tracePt t="82041" x="6481763" y="4067175"/>
          <p14:tracePt t="82049" x="6497638" y="4051300"/>
          <p14:tracePt t="82057" x="6513513" y="4027488"/>
          <p14:tracePt t="82065" x="6529388" y="3987800"/>
          <p14:tracePt t="82073" x="6537325" y="3956050"/>
          <p14:tracePt t="82081" x="6537325" y="3930650"/>
          <p14:tracePt t="82089" x="6545263" y="3906838"/>
          <p14:tracePt t="82098" x="6553200" y="3883025"/>
          <p14:tracePt t="82105" x="6561138" y="3859213"/>
          <p14:tracePt t="82113" x="6561138" y="3835400"/>
          <p14:tracePt t="82121" x="6561138" y="3811588"/>
          <p14:tracePt t="82129" x="6561138" y="3803650"/>
          <p14:tracePt t="82136" x="6561138" y="3787775"/>
          <p14:tracePt t="82145" x="6561138" y="3779838"/>
          <p14:tracePt t="82153" x="6561138" y="3763963"/>
          <p14:tracePt t="82161" x="6561138" y="3748088"/>
          <p14:tracePt t="82169" x="6561138" y="3740150"/>
          <p14:tracePt t="82177" x="6561138" y="3732213"/>
          <p14:tracePt t="82185" x="6561138" y="3724275"/>
          <p14:tracePt t="82200" x="6561138" y="3716338"/>
          <p14:tracePt t="82209" x="6561138" y="3708400"/>
          <p14:tracePt t="82257" x="6529388" y="3708400"/>
          <p14:tracePt t="82265" x="6505575" y="3708400"/>
          <p14:tracePt t="82273" x="6473825" y="3708400"/>
          <p14:tracePt t="82281" x="6457950" y="3708400"/>
          <p14:tracePt t="82288" x="6434138" y="3708400"/>
          <p14:tracePt t="82296" x="6410325" y="3716338"/>
          <p14:tracePt t="82305" x="6384925" y="3732213"/>
          <p14:tracePt t="82313" x="6353175" y="3748088"/>
          <p14:tracePt t="82321" x="6329363" y="3771900"/>
          <p14:tracePt t="82329" x="6297613" y="3803650"/>
          <p14:tracePt t="82337" x="6265863" y="3835400"/>
          <p14:tracePt t="82345" x="6249988" y="3875088"/>
          <p14:tracePt t="82353" x="6226175" y="3906838"/>
          <p14:tracePt t="82360" x="6210300" y="3930650"/>
          <p14:tracePt t="82369" x="6194425" y="3963988"/>
          <p14:tracePt t="82376" x="6194425" y="4003675"/>
          <p14:tracePt t="82385" x="6186488" y="4027488"/>
          <p14:tracePt t="82393" x="6186488" y="4051300"/>
          <p14:tracePt t="82401" x="6186488" y="4075113"/>
          <p14:tracePt t="82409" x="6186488" y="4090988"/>
          <p14:tracePt t="82417" x="6186488" y="4106863"/>
          <p14:tracePt t="82425" x="6186488" y="4122738"/>
          <p14:tracePt t="82433" x="6186488" y="4130675"/>
          <p14:tracePt t="82441" x="6186488" y="4146550"/>
          <p14:tracePt t="82449" x="6186488" y="4154488"/>
          <p14:tracePt t="82458" x="6186488" y="4162425"/>
          <p14:tracePt t="82473" x="6194425" y="4170363"/>
          <p14:tracePt t="82481" x="6202363" y="4170363"/>
          <p14:tracePt t="82490" x="6218238" y="4170363"/>
          <p14:tracePt t="82497" x="6226175" y="4170363"/>
          <p14:tracePt t="82505" x="6234113" y="4170363"/>
          <p14:tracePt t="82513" x="6249988" y="4170363"/>
          <p14:tracePt t="82521" x="6257925" y="4170363"/>
          <p14:tracePt t="82529" x="6265863" y="4170363"/>
          <p14:tracePt t="82537" x="6273800" y="4170363"/>
          <p14:tracePt t="82545" x="6281738" y="4170363"/>
          <p14:tracePt t="82553" x="6297613" y="4170363"/>
          <p14:tracePt t="82561" x="6313488" y="4162425"/>
          <p14:tracePt t="82569" x="6329363" y="4146550"/>
          <p14:tracePt t="82577" x="6337300" y="4122738"/>
          <p14:tracePt t="82586" x="6353175" y="4106863"/>
          <p14:tracePt t="82593" x="6361113" y="4083050"/>
          <p14:tracePt t="82601" x="6369050" y="4075113"/>
          <p14:tracePt t="82609" x="6376988" y="4059238"/>
          <p14:tracePt t="82618" x="6376988" y="4043363"/>
          <p14:tracePt t="82633" x="6376988" y="4035425"/>
          <p14:tracePt t="82641" x="6376988" y="4027488"/>
          <p14:tracePt t="82649" x="6376988" y="4019550"/>
          <p14:tracePt t="82658" x="6376988" y="4011613"/>
          <p14:tracePt t="82721" x="6376988" y="4003675"/>
          <p14:tracePt t="82729" x="6376988" y="3987800"/>
          <p14:tracePt t="82737" x="6376988" y="3979863"/>
          <p14:tracePt t="82745" x="6376988" y="3971925"/>
          <p14:tracePt t="82753" x="6376988" y="3956050"/>
          <p14:tracePt t="82761" x="6376988" y="3930650"/>
          <p14:tracePt t="82769" x="6376988" y="3898900"/>
          <p14:tracePt t="82777" x="6376988" y="3851275"/>
          <p14:tracePt t="82785" x="6376988" y="3819525"/>
          <p14:tracePt t="82792" x="6369050" y="3771900"/>
          <p14:tracePt t="82801" x="6369050" y="3748088"/>
          <p14:tracePt t="82809" x="6361113" y="3708400"/>
          <p14:tracePt t="82817" x="6361113" y="3684588"/>
          <p14:tracePt t="82825" x="6345238" y="3660775"/>
          <p14:tracePt t="83149" x="6345238" y="3676650"/>
          <p14:tracePt t="83157" x="6345238" y="3684588"/>
          <p14:tracePt t="83165" x="6345238" y="3692525"/>
          <p14:tracePt t="83175" x="6345238" y="3708400"/>
          <p14:tracePt t="83181" x="6353175" y="3732213"/>
          <p14:tracePt t="83189" x="6353175" y="3756025"/>
          <p14:tracePt t="83197" x="6353175" y="3779838"/>
          <p14:tracePt t="83206" x="6361113" y="3787775"/>
          <p14:tracePt t="83213" x="6361113" y="3803650"/>
          <p14:tracePt t="83221" x="6361113" y="3811588"/>
          <p14:tracePt t="83229" x="6361113" y="3835400"/>
          <p14:tracePt t="83237" x="6369050" y="3851275"/>
          <p14:tracePt t="83245" x="6369050" y="3875088"/>
          <p14:tracePt t="83253" x="6376988" y="3898900"/>
          <p14:tracePt t="83261" x="6376988" y="3906838"/>
          <p14:tracePt t="83270" x="6376988" y="3930650"/>
          <p14:tracePt t="83277" x="6384925" y="3938588"/>
          <p14:tracePt t="83285" x="6392863" y="3948113"/>
          <p14:tracePt t="83293" x="6392863" y="3956050"/>
          <p14:tracePt t="83303" x="6392863" y="3963988"/>
          <p14:tracePt t="83325" x="6392863" y="3971925"/>
          <p14:tracePt t="83341" x="6392863" y="3987800"/>
          <p14:tracePt t="83349" x="6392863" y="4003675"/>
          <p14:tracePt t="83358" x="6410325" y="4019550"/>
          <p14:tracePt t="83367" x="6410325" y="4035425"/>
          <p14:tracePt t="83374" x="6410325" y="4051300"/>
          <p14:tracePt t="83381" x="6410325" y="4059238"/>
          <p14:tracePt t="83389" x="6410325" y="4083050"/>
          <p14:tracePt t="83399" x="6418263" y="4098925"/>
          <p14:tracePt t="83405" x="6418263" y="4106863"/>
          <p14:tracePt t="83413" x="6426200" y="4114800"/>
          <p14:tracePt t="83421" x="6426200" y="4138613"/>
          <p14:tracePt t="83431" x="6434138" y="4146550"/>
          <p14:tracePt t="83437" x="6442075" y="4162425"/>
          <p14:tracePt t="83445" x="6442075" y="4170363"/>
          <p14:tracePt t="83453" x="6450013" y="4194175"/>
          <p14:tracePt t="83463" x="6450013" y="4202113"/>
          <p14:tracePt t="83469" x="6450013" y="4210050"/>
          <p14:tracePt t="83477" x="6450013" y="4217988"/>
          <p14:tracePt t="83485" x="6450013" y="4225925"/>
          <p14:tracePt t="83494" x="6465888" y="4241800"/>
          <p14:tracePt t="83501" x="6473825" y="4257675"/>
          <p14:tracePt t="83509" x="6473825" y="4265613"/>
          <p14:tracePt t="83517" x="6481763" y="4291013"/>
          <p14:tracePt t="83533" x="6489700" y="4322763"/>
          <p14:tracePt t="83549" x="6489700" y="4338638"/>
          <p14:tracePt t="83558" x="6489700" y="4362450"/>
          <p14:tracePt t="83565" x="6489700" y="4378325"/>
          <p14:tracePt t="83574" x="6489700" y="4394200"/>
          <p14:tracePt t="83581" x="6497638" y="4410075"/>
          <p14:tracePt t="83589" x="6497638" y="4418013"/>
          <p14:tracePt t="83790" x="6497638" y="4425950"/>
          <p14:tracePt t="83797" x="6497638" y="4441825"/>
          <p14:tracePt t="83805" x="6497638" y="4457700"/>
          <p14:tracePt t="83813" x="6497638" y="4481513"/>
          <p14:tracePt t="83821" x="6497638" y="4505325"/>
          <p14:tracePt t="83829" x="6497638" y="4521200"/>
          <p14:tracePt t="83837" x="6497638" y="4545013"/>
          <p14:tracePt t="83845" x="6497638" y="4568825"/>
          <p14:tracePt t="83853" x="6497638" y="4592638"/>
          <p14:tracePt t="83861" x="6497638" y="4616450"/>
          <p14:tracePt t="83869" x="6497638" y="4641850"/>
          <p14:tracePt t="83877" x="6497638" y="4665663"/>
          <p14:tracePt t="83885" x="6505575" y="4681538"/>
          <p14:tracePt t="83894" x="6505575" y="4689475"/>
          <p14:tracePt t="83901" x="6505575" y="4705350"/>
          <p14:tracePt t="83910" x="6505575" y="4721225"/>
          <p14:tracePt t="83917" x="6505575" y="4737100"/>
          <p14:tracePt t="83926" x="6505575" y="4752975"/>
          <p14:tracePt t="83933" x="6505575" y="4776788"/>
          <p14:tracePt t="83941" x="6505575" y="4800600"/>
          <p14:tracePt t="83960" x="6505575" y="4864100"/>
          <p14:tracePt t="83965" x="6505575" y="4895850"/>
          <p14:tracePt t="83973" x="6505575" y="4943475"/>
          <p14:tracePt t="83983" x="6505575" y="4976813"/>
          <p14:tracePt t="83990" x="6505575" y="5000625"/>
          <p14:tracePt t="83997" x="6513513" y="5016500"/>
          <p14:tracePt t="84005" x="6513513" y="5024438"/>
          <p14:tracePt t="84015" x="6513513" y="5040313"/>
          <p14:tracePt t="84061" x="6513513" y="5056188"/>
          <p14:tracePt t="84069" x="6521450" y="5072063"/>
          <p14:tracePt t="84077" x="6521450" y="5080000"/>
          <p14:tracePt t="84085" x="6529388" y="5095875"/>
          <p14:tracePt t="84093" x="6529388" y="5111750"/>
          <p14:tracePt t="84101" x="6529388" y="5135563"/>
          <p14:tracePt t="84110" x="6537325" y="5175250"/>
          <p14:tracePt t="84117" x="6545263" y="5214938"/>
          <p14:tracePt t="84125" x="6553200" y="5238750"/>
          <p14:tracePt t="84133" x="6569075" y="5278438"/>
          <p14:tracePt t="84141" x="6577013" y="5302250"/>
          <p14:tracePt t="84149" x="6577013" y="5335588"/>
          <p14:tracePt t="84157" x="6584950" y="5359400"/>
          <p14:tracePt t="84165" x="6584950" y="5375275"/>
          <p14:tracePt t="84174" x="6584950" y="5391150"/>
          <p14:tracePt t="84205" x="6584950" y="5407025"/>
          <p14:tracePt t="84213" x="6584950" y="5422900"/>
          <p14:tracePt t="84221" x="6584950" y="5430838"/>
          <p14:tracePt t="84229" x="6584950" y="5438775"/>
          <p14:tracePt t="84237" x="6584950" y="5454650"/>
          <p14:tracePt t="84245" x="6584950" y="5478463"/>
          <p14:tracePt t="84253" x="6584950" y="5502275"/>
          <p14:tracePt t="84261" x="6584950" y="5526088"/>
          <p14:tracePt t="84269" x="6584950" y="5549900"/>
          <p14:tracePt t="84277" x="6584950" y="5581650"/>
          <p14:tracePt t="84285" x="6584950" y="5613400"/>
          <p14:tracePt t="84293" x="6584950" y="5645150"/>
          <p14:tracePt t="84301" x="6584950" y="5686425"/>
          <p14:tracePt t="84309" x="6584950" y="5718175"/>
          <p14:tracePt t="84317" x="6584950" y="5741988"/>
          <p14:tracePt t="84325" x="6584950" y="5765800"/>
          <p14:tracePt t="84333" x="6584950" y="5781675"/>
          <p14:tracePt t="84341" x="6584950" y="5797550"/>
          <p14:tracePt t="84429" x="6592888" y="5805488"/>
          <p14:tracePt t="84440" x="6592888" y="5797550"/>
          <p14:tracePt t="84445" x="6592888" y="5773738"/>
          <p14:tracePt t="84453" x="6592888" y="5741988"/>
          <p14:tracePt t="84461" x="6592888" y="5694363"/>
          <p14:tracePt t="84470" x="6592888" y="5605463"/>
          <p14:tracePt t="84477" x="6584950" y="5502275"/>
          <p14:tracePt t="84485" x="6553200" y="5391150"/>
          <p14:tracePt t="84493" x="6529388" y="5286375"/>
          <p14:tracePt t="84503" x="6497638" y="5175250"/>
          <p14:tracePt t="84509" x="6481763" y="5080000"/>
          <p14:tracePt t="84518" x="6465888" y="5000625"/>
          <p14:tracePt t="84525" x="6457950" y="4927600"/>
          <p14:tracePt t="84534" x="6450013" y="4872038"/>
          <p14:tracePt t="84541" x="6450013" y="4840288"/>
          <p14:tracePt t="84549" x="6450013" y="4832350"/>
          <p14:tracePt t="84605" x="6442075" y="4832350"/>
          <p14:tracePt t="84613" x="6434138" y="4832350"/>
          <p14:tracePt t="84621" x="6434138" y="4856163"/>
          <p14:tracePt t="84631" x="6426200" y="4887913"/>
          <p14:tracePt t="84637" x="6426200" y="4903788"/>
          <p14:tracePt t="84645" x="6426200" y="4927600"/>
          <p14:tracePt t="84653" x="6426200" y="4967288"/>
          <p14:tracePt t="84661" x="6426200" y="5032375"/>
          <p14:tracePt t="84669" x="6426200" y="5111750"/>
          <p14:tracePt t="84677" x="6426200" y="5191125"/>
          <p14:tracePt t="84685" x="6426200" y="5278438"/>
          <p14:tracePt t="84693" x="6426200" y="5351463"/>
          <p14:tracePt t="84701" x="6426200" y="5414963"/>
          <p14:tracePt t="84709" x="6426200" y="5470525"/>
          <p14:tracePt t="84717" x="6426200" y="5518150"/>
          <p14:tracePt t="84725" x="6426200" y="5541963"/>
          <p14:tracePt t="84733" x="6426200" y="5557838"/>
          <p14:tracePt t="84741" x="6426200" y="5565775"/>
          <p14:tracePt t="84797" x="6426200" y="5573713"/>
          <p14:tracePt t="84806" x="6426200" y="5581650"/>
          <p14:tracePt t="84837" x="6434138" y="5573713"/>
          <p14:tracePt t="84845" x="6434138" y="5557838"/>
          <p14:tracePt t="84853" x="6442075" y="5534025"/>
          <p14:tracePt t="84861" x="6442075" y="5494338"/>
          <p14:tracePt t="84869" x="6442075" y="5438775"/>
          <p14:tracePt t="84877" x="6442075" y="5375275"/>
          <p14:tracePt t="84885" x="6442075" y="5310188"/>
          <p14:tracePt t="84893" x="6442075" y="5246688"/>
          <p14:tracePt t="84901" x="6442075" y="5238750"/>
          <p14:tracePt t="84965" x="6442075" y="5262563"/>
          <p14:tracePt t="84973" x="6442075" y="5310188"/>
          <p14:tracePt t="84981" x="6450013" y="5375275"/>
          <p14:tracePt t="84991" x="6465888" y="5454650"/>
          <p14:tracePt t="84998" x="6473825" y="5526088"/>
          <p14:tracePt t="85006" x="6473825" y="5605463"/>
          <p14:tracePt t="85013" x="6473825" y="5670550"/>
          <p14:tracePt t="85024" x="6473825" y="5702300"/>
          <p14:tracePt t="85029" x="6473825" y="5710238"/>
          <p14:tracePt t="85087" x="6481763" y="5718175"/>
          <p14:tracePt t="85101" x="6481763" y="5694363"/>
          <p14:tracePt t="85109" x="6481763" y="5670550"/>
          <p14:tracePt t="85119" x="6481763" y="5645150"/>
          <p14:tracePt t="85125" x="6481763" y="5613400"/>
          <p14:tracePt t="85133" x="6481763" y="5573713"/>
          <p14:tracePt t="85141" x="6481763" y="5541963"/>
          <p14:tracePt t="85261" x="6481763" y="5549900"/>
          <p14:tracePt t="85277" x="6481763" y="5565775"/>
          <p14:tracePt t="85285" x="6481763" y="5573713"/>
          <p14:tracePt t="85293" x="6481763" y="5589588"/>
          <p14:tracePt t="85309" x="6481763" y="5605463"/>
          <p14:tracePt t="85373" x="6481763" y="5597525"/>
          <p14:tracePt t="85390" x="6481763" y="5589588"/>
          <p14:tracePt t="85397" x="6481763" y="5573713"/>
          <p14:tracePt t="85406" x="6481763" y="5541963"/>
          <p14:tracePt t="85413" x="6481763" y="5518150"/>
          <p14:tracePt t="85421" x="6481763" y="5486400"/>
          <p14:tracePt t="85430" x="6481763" y="5462588"/>
          <p14:tracePt t="85437" x="6481763" y="5454650"/>
          <p14:tracePt t="85445" x="6481763" y="5422900"/>
          <p14:tracePt t="85501" x="6481763" y="5438775"/>
          <p14:tracePt t="85517" x="6481763" y="5470525"/>
          <p14:tracePt t="85525" x="6481763" y="5486400"/>
          <p14:tracePt t="85533" x="6481763" y="5518150"/>
          <p14:tracePt t="85542" x="6481763" y="5541963"/>
          <p14:tracePt t="85549" x="6481763" y="5581650"/>
          <p14:tracePt t="85557" x="6481763" y="5637213"/>
          <p14:tracePt t="85565" x="6481763" y="5694363"/>
          <p14:tracePt t="85574" x="6481763" y="5741988"/>
          <p14:tracePt t="85581" x="6481763" y="5789613"/>
          <p14:tracePt t="85629" x="6481763" y="5805488"/>
          <p14:tracePt t="85637" x="6481763" y="5813425"/>
          <p14:tracePt t="85653" x="6481763" y="5789613"/>
          <p14:tracePt t="85661" x="6481763" y="5765800"/>
          <p14:tracePt t="85669" x="6481763" y="5726113"/>
          <p14:tracePt t="85677" x="6481763" y="5678488"/>
          <p14:tracePt t="85685" x="6481763" y="5613400"/>
          <p14:tracePt t="85693" x="6481763" y="5549900"/>
          <p14:tracePt t="85703" x="6481763" y="5486400"/>
          <p14:tracePt t="85741" x="6473825" y="5486400"/>
          <p14:tracePt t="85765" x="6473825" y="5510213"/>
          <p14:tracePt t="85773" x="6473825" y="5541963"/>
          <p14:tracePt t="85781" x="6473825" y="5597525"/>
          <p14:tracePt t="85789" x="6473825" y="5653088"/>
          <p14:tracePt t="85797" x="6473825" y="5710238"/>
          <p14:tracePt t="85806" x="6473825" y="5757863"/>
          <p14:tracePt t="85813" x="6473825" y="5805488"/>
          <p14:tracePt t="85821" x="6473825" y="5829300"/>
          <p14:tracePt t="85829" x="6473825" y="5845175"/>
          <p14:tracePt t="85837" x="6473825" y="5853113"/>
          <p14:tracePt t="85845" x="6473825" y="5861050"/>
          <p14:tracePt t="85981" x="6465888" y="5868988"/>
          <p14:tracePt t="85989" x="6434138" y="5868988"/>
          <p14:tracePt t="85997" x="6376988" y="5868988"/>
          <p14:tracePt t="86006" x="6297613" y="5868988"/>
          <p14:tracePt t="86013" x="6202363" y="5868988"/>
          <p14:tracePt t="86021" x="6091238" y="5868988"/>
          <p14:tracePt t="86029" x="5986463" y="5861050"/>
          <p14:tracePt t="86037" x="5891213" y="5853113"/>
          <p14:tracePt t="86045" x="5827713" y="5845175"/>
          <p14:tracePt t="86053" x="5819775" y="5845175"/>
          <p14:tracePt t="86156" x="5811838" y="5845175"/>
          <p14:tracePt t="86164" x="5803900" y="5845175"/>
          <p14:tracePt t="86176" x="5795963" y="5837238"/>
          <p14:tracePt t="86241" x="5795963" y="5829300"/>
          <p14:tracePt t="86265" x="5803900" y="5829300"/>
          <p14:tracePt t="86273" x="5819775" y="5829300"/>
          <p14:tracePt t="86281" x="5835650" y="5821363"/>
          <p14:tracePt t="86288" x="5859463" y="5821363"/>
          <p14:tracePt t="86297" x="5891213" y="5821363"/>
          <p14:tracePt t="86305" x="5930900" y="5813425"/>
          <p14:tracePt t="86313" x="5978525" y="5805488"/>
          <p14:tracePt t="86320" x="6010275" y="5797550"/>
          <p14:tracePt t="86329" x="6051550" y="5797550"/>
          <p14:tracePt t="86337" x="6059488" y="5781675"/>
          <p14:tracePt t="86345" x="6067425" y="5781675"/>
          <p14:tracePt t="86353" x="6083300" y="5781675"/>
          <p14:tracePt t="86385" x="6091238" y="5773738"/>
          <p14:tracePt t="86393" x="6099175" y="5773738"/>
          <p14:tracePt t="86401" x="6115050" y="5773738"/>
          <p14:tracePt t="86409" x="6122988" y="5765800"/>
          <p14:tracePt t="86418" x="6130925" y="5765800"/>
          <p14:tracePt t="86424" x="6146800" y="5765800"/>
          <p14:tracePt t="86440" x="6154738" y="5765800"/>
          <p14:tracePt t="86584" x="6130925" y="5765800"/>
          <p14:tracePt t="86593" x="6115050" y="5765800"/>
          <p14:tracePt t="86601" x="6075363" y="5765800"/>
          <p14:tracePt t="86609" x="6010275" y="5765800"/>
          <p14:tracePt t="86616" x="5938838" y="5765800"/>
          <p14:tracePt t="86625" x="5859463" y="5765800"/>
          <p14:tracePt t="86633" x="5811838" y="5765800"/>
          <p14:tracePt t="86640" x="5764213" y="5765800"/>
          <p14:tracePt t="86649" x="5764213" y="5757863"/>
          <p14:tracePt t="86753" x="5764213" y="5749925"/>
          <p14:tracePt t="86761" x="5764213" y="5741988"/>
          <p14:tracePt t="86777" x="5772150" y="5741988"/>
          <p14:tracePt t="86785" x="5811838" y="5741988"/>
          <p14:tracePt t="86793" x="5843588" y="5741988"/>
          <p14:tracePt t="86801" x="5859463" y="5741988"/>
          <p14:tracePt t="86808" x="5891213" y="5741988"/>
          <p14:tracePt t="86817" x="5930900" y="5741988"/>
          <p14:tracePt t="86825" x="5962650" y="5741988"/>
          <p14:tracePt t="86833" x="6010275" y="5741988"/>
          <p14:tracePt t="86840" x="6043613" y="5741988"/>
          <p14:tracePt t="86849" x="6051550" y="5741988"/>
          <p14:tracePt t="86857" x="6059488" y="5741988"/>
          <p14:tracePt t="86865" x="6067425" y="5741988"/>
          <p14:tracePt t="86993" x="6059488" y="5741988"/>
          <p14:tracePt t="87008" x="6051550" y="5741988"/>
          <p14:tracePt t="87017" x="6051550" y="5749925"/>
          <p14:tracePt t="87025" x="6043613" y="5749925"/>
          <p14:tracePt t="87129" x="6051550" y="5749925"/>
          <p14:tracePt t="87137" x="6075363" y="5749925"/>
          <p14:tracePt t="87145" x="6099175" y="5749925"/>
          <p14:tracePt t="87153" x="6122988" y="5749925"/>
          <p14:tracePt t="87161" x="6162675" y="5757863"/>
          <p14:tracePt t="87169" x="6194425" y="5757863"/>
          <p14:tracePt t="87177" x="6218238" y="5757863"/>
          <p14:tracePt t="87185" x="6226175" y="5757863"/>
          <p14:tracePt t="87193" x="6234113" y="5757863"/>
          <p14:tracePt t="87281" x="6242050" y="5757863"/>
          <p14:tracePt t="87289" x="6249988" y="5749925"/>
          <p14:tracePt t="87297" x="6273800" y="5718175"/>
          <p14:tracePt t="87305" x="6297613" y="5686425"/>
          <p14:tracePt t="87313" x="6297613" y="5662613"/>
          <p14:tracePt t="87322" x="6313488" y="5621338"/>
          <p14:tracePt t="87329" x="6329363" y="5549900"/>
          <p14:tracePt t="87337" x="6353175" y="5478463"/>
          <p14:tracePt t="87345" x="6369050" y="5399088"/>
          <p14:tracePt t="87353" x="6376988" y="5302250"/>
          <p14:tracePt t="87362" x="6384925" y="5214938"/>
          <p14:tracePt t="87369" x="6384925" y="5135563"/>
          <p14:tracePt t="87377" x="6384925" y="5056188"/>
          <p14:tracePt t="87385" x="6384925" y="5008563"/>
          <p14:tracePt t="87394" x="6384925" y="4959350"/>
          <p14:tracePt t="87401" x="6384925" y="4927600"/>
          <p14:tracePt t="87409" x="6384925" y="4919663"/>
          <p14:tracePt t="87417" x="6384925" y="4911725"/>
          <p14:tracePt t="87426" x="6384925" y="4903788"/>
          <p14:tracePt t="87523" x="6384925" y="4911725"/>
          <p14:tracePt t="87529" x="6384925" y="4919663"/>
          <p14:tracePt t="87537" x="6384925" y="4927600"/>
          <p14:tracePt t="87545" x="6384925" y="4951413"/>
          <p14:tracePt t="87556" x="6384925" y="4984750"/>
          <p14:tracePt t="87561" x="6392863" y="5016500"/>
          <p14:tracePt t="87569" x="6402388" y="5064125"/>
          <p14:tracePt t="87577" x="6410325" y="5111750"/>
          <p14:tracePt t="87585" x="6426200" y="5183188"/>
          <p14:tracePt t="87593" x="6442075" y="5246688"/>
          <p14:tracePt t="87601" x="6450013" y="5310188"/>
          <p14:tracePt t="87609" x="6457950" y="5367338"/>
          <p14:tracePt t="87619" x="6465888" y="5430838"/>
          <p14:tracePt t="87625" x="6473825" y="5494338"/>
          <p14:tracePt t="87633" x="6481763" y="5549900"/>
          <p14:tracePt t="87641" x="6489700" y="5605463"/>
          <p14:tracePt t="87649" x="6497638" y="5662613"/>
          <p14:tracePt t="87657" x="6505575" y="5718175"/>
          <p14:tracePt t="87665" x="6505575" y="5773738"/>
          <p14:tracePt t="87673" x="6513513" y="5813425"/>
          <p14:tracePt t="87681" x="6513513" y="5861050"/>
          <p14:tracePt t="87689" x="6513513" y="5900738"/>
          <p14:tracePt t="87697" x="6513513" y="5932488"/>
          <p14:tracePt t="87706" x="6513513" y="5964238"/>
          <p14:tracePt t="87713" x="6513513" y="5995988"/>
          <p14:tracePt t="87722" x="6513513" y="6037263"/>
          <p14:tracePt t="87729" x="6513513" y="6069013"/>
          <p14:tracePt t="87737" x="6513513" y="6084888"/>
          <p14:tracePt t="87745" x="6513513" y="6108700"/>
          <p14:tracePt t="87753" x="6513513" y="6132513"/>
          <p14:tracePt t="87761" x="6513513" y="6156325"/>
          <p14:tracePt t="87769" x="6513513" y="6180138"/>
          <p14:tracePt t="87777" x="6513513" y="6203950"/>
          <p14:tracePt t="87785" x="6513513" y="6227763"/>
          <p14:tracePt t="87793" x="6513513" y="6251575"/>
          <p14:tracePt t="87801" x="6513513" y="6267450"/>
          <p14:tracePt t="87809" x="6513513" y="6291263"/>
          <p14:tracePt t="87817" x="6513513" y="6307138"/>
          <p14:tracePt t="87825" x="6513513" y="6315075"/>
          <p14:tracePt t="87833" x="6513513" y="6330950"/>
          <p14:tracePt t="87841" x="6513513" y="6356350"/>
          <p14:tracePt t="88161" x="6513513" y="6348413"/>
          <p14:tracePt t="88169" x="6513513" y="6330950"/>
          <p14:tracePt t="88177" x="6513513" y="6307138"/>
          <p14:tracePt t="88185" x="6513513" y="6275388"/>
          <p14:tracePt t="88193" x="6513513" y="6227763"/>
          <p14:tracePt t="88201" x="6513513" y="6140450"/>
          <p14:tracePt t="88209" x="6489700" y="6053138"/>
          <p14:tracePt t="88217" x="6473825" y="5964238"/>
          <p14:tracePt t="88224" x="6465888" y="5876925"/>
          <p14:tracePt t="88232" x="6450013" y="5781675"/>
          <p14:tracePt t="88240" x="6434138" y="5694363"/>
          <p14:tracePt t="88248" x="6418263" y="5629275"/>
          <p14:tracePt t="88256" x="6410325" y="5541963"/>
          <p14:tracePt t="88264" x="6410325" y="5478463"/>
          <p14:tracePt t="88272" x="6402388" y="5422900"/>
          <p14:tracePt t="88280" x="6392863" y="5383213"/>
          <p14:tracePt t="88288" x="6384925" y="5351463"/>
          <p14:tracePt t="88297" x="6376988" y="5319713"/>
          <p14:tracePt t="88304" x="6376988" y="5310188"/>
          <p14:tracePt t="88313" x="6369050" y="5286375"/>
          <p14:tracePt t="88321" x="6369050" y="5278438"/>
          <p14:tracePt t="88329" x="6369050" y="5254625"/>
          <p14:tracePt t="88336" x="6369050" y="5238750"/>
          <p14:tracePt t="88345" x="6353175" y="5222875"/>
          <p14:tracePt t="88353" x="6345238" y="5199063"/>
          <p14:tracePt t="88361" x="6345238" y="5183188"/>
          <p14:tracePt t="88368" x="6337300" y="5151438"/>
          <p14:tracePt t="88377" x="6321425" y="5135563"/>
          <p14:tracePt t="88384" x="6321425" y="5119688"/>
          <p14:tracePt t="88393" x="6313488" y="5080000"/>
          <p14:tracePt t="88401" x="6297613" y="5072063"/>
          <p14:tracePt t="88408" x="6289675" y="5048250"/>
          <p14:tracePt t="88417" x="6281738" y="5024438"/>
          <p14:tracePt t="88425" x="6273800" y="5000625"/>
          <p14:tracePt t="88433" x="6273800" y="4976813"/>
          <p14:tracePt t="88440" x="6257925" y="4959350"/>
          <p14:tracePt t="88457" x="6257925" y="4951413"/>
          <p14:tracePt t="88465" x="6257925" y="4943475"/>
          <p14:tracePt t="88578" x="6249988" y="4935538"/>
          <p14:tracePt t="88585" x="6242050" y="4927600"/>
          <p14:tracePt t="88593" x="6234113" y="4911725"/>
          <p14:tracePt t="88601" x="6226175" y="4903788"/>
          <p14:tracePt t="88609" x="6226175" y="4879975"/>
          <p14:tracePt t="88618" x="6194425" y="4856163"/>
          <p14:tracePt t="88625" x="6186488" y="4848225"/>
          <p14:tracePt t="88633" x="6178550" y="4832350"/>
          <p14:tracePt t="88641" x="6170613" y="4808538"/>
          <p14:tracePt t="88649" x="6162675" y="4800600"/>
          <p14:tracePt t="88657" x="6146800" y="4776788"/>
          <p14:tracePt t="88665" x="6138863" y="4768850"/>
          <p14:tracePt t="88673" x="6130925" y="4768850"/>
          <p14:tracePt t="88681" x="6130925" y="4752975"/>
          <p14:tracePt t="88689" x="6122988" y="4745038"/>
          <p14:tracePt t="88697" x="6107113" y="4729163"/>
          <p14:tracePt t="88706" x="6107113" y="4721225"/>
          <p14:tracePt t="88713" x="6099175" y="4721225"/>
          <p14:tracePt t="88722" x="6099175" y="4713288"/>
          <p14:tracePt t="88729" x="6099175" y="4705350"/>
          <p14:tracePt t="88738" x="6091238" y="4697413"/>
          <p14:tracePt t="88753" x="6091238" y="4681538"/>
          <p14:tracePt t="88761" x="6075363" y="4665663"/>
          <p14:tracePt t="88777" x="6067425" y="4657725"/>
          <p14:tracePt t="88785" x="6067425" y="4649788"/>
          <p14:tracePt t="88793" x="6059488" y="4649788"/>
          <p14:tracePt t="88809" x="6043613" y="4649788"/>
          <p14:tracePt t="88818" x="6026150" y="4649788"/>
          <p14:tracePt t="88825" x="6010275" y="4649788"/>
          <p14:tracePt t="88833" x="6002338" y="4649788"/>
          <p14:tracePt t="88841" x="5970588" y="4649788"/>
          <p14:tracePt t="88849" x="5954713" y="4649788"/>
          <p14:tracePt t="88857" x="5930900" y="4649788"/>
          <p14:tracePt t="88865" x="5915025" y="4649788"/>
          <p14:tracePt t="88873" x="5891213" y="4649788"/>
          <p14:tracePt t="88881" x="5883275" y="4649788"/>
          <p14:tracePt t="88889" x="5875338" y="4649788"/>
          <p14:tracePt t="88897" x="5867400" y="4649788"/>
          <p14:tracePt t="88913" x="5859463" y="4649788"/>
          <p14:tracePt t="88945" x="5827713" y="4649788"/>
          <p14:tracePt t="88954" x="5811838" y="4649788"/>
          <p14:tracePt t="88961" x="5795963" y="4649788"/>
          <p14:tracePt t="88969" x="5772150" y="4649788"/>
          <p14:tracePt t="88977" x="5740400" y="4649788"/>
          <p14:tracePt t="88988" x="5708650" y="4649788"/>
          <p14:tracePt t="88993" x="5684838" y="4649788"/>
          <p14:tracePt t="89001" x="5651500" y="4649788"/>
          <p14:tracePt t="89009" x="5635625" y="4649788"/>
          <p14:tracePt t="89019" x="5611813" y="4649788"/>
          <p14:tracePt t="89025" x="5588000" y="4649788"/>
          <p14:tracePt t="89033" x="5556250" y="4649788"/>
          <p14:tracePt t="89041" x="5532438" y="4649788"/>
          <p14:tracePt t="89051" x="5508625" y="4649788"/>
          <p14:tracePt t="89057" x="5484813" y="4649788"/>
          <p14:tracePt t="89065" x="5453063" y="4649788"/>
          <p14:tracePt t="89073" x="5429250" y="4649788"/>
          <p14:tracePt t="89082" x="5397500" y="4649788"/>
          <p14:tracePt t="89089" x="5373688" y="4649788"/>
          <p14:tracePt t="89097" x="5349875" y="4649788"/>
          <p14:tracePt t="89106" x="5326063" y="4649788"/>
          <p14:tracePt t="89115" x="5300663" y="4649788"/>
          <p14:tracePt t="89121" x="5268913" y="4649788"/>
          <p14:tracePt t="89129" x="5229225" y="4649788"/>
          <p14:tracePt t="89138" x="5221288" y="4649788"/>
          <p14:tracePt t="89147" x="5213350" y="4649788"/>
          <p14:tracePt t="89153" x="5205413" y="4649788"/>
          <p14:tracePt t="89161" x="5189538" y="4649788"/>
          <p14:tracePt t="89169" x="5181600" y="4649788"/>
          <p14:tracePt t="89177" x="5173663" y="4649788"/>
          <p14:tracePt t="89186" x="5165725" y="4649788"/>
          <p14:tracePt t="89193" x="5149850" y="4649788"/>
          <p14:tracePt t="89201" x="5126038" y="4624388"/>
          <p14:tracePt t="89209" x="5102225" y="4624388"/>
          <p14:tracePt t="89220" x="5086350" y="4624388"/>
          <p14:tracePt t="89228" x="5062538" y="4624388"/>
          <p14:tracePt t="89237" x="5038725" y="4624388"/>
          <p14:tracePt t="89245" x="5030788" y="4624388"/>
          <p14:tracePt t="89252" x="5022850" y="4624388"/>
          <p14:tracePt t="89318" x="5014913" y="4624388"/>
          <p14:tracePt t="89333" x="5014913" y="4616450"/>
          <p14:tracePt t="89349" x="5022850" y="4608513"/>
          <p14:tracePt t="89357" x="5030788" y="4600575"/>
          <p14:tracePt t="89381" x="5038725" y="4600575"/>
          <p14:tracePt t="89389" x="5046663" y="4600575"/>
          <p14:tracePt t="89397" x="5054600" y="4600575"/>
          <p14:tracePt t="89404" x="5062538" y="4600575"/>
          <p14:tracePt t="89413" x="5070475" y="4600575"/>
          <p14:tracePt t="89421" x="5086350" y="4600575"/>
          <p14:tracePt t="89429" x="5118100" y="4600575"/>
          <p14:tracePt t="89437" x="5149850" y="4600575"/>
          <p14:tracePt t="89445" x="5181600" y="4600575"/>
          <p14:tracePt t="89453" x="5205413" y="4600575"/>
          <p14:tracePt t="89461" x="5237163" y="4600575"/>
          <p14:tracePt t="89470" x="5300663" y="4608513"/>
          <p14:tracePt t="89476" x="5357813" y="4616450"/>
          <p14:tracePt t="89485" x="5429250" y="4633913"/>
          <p14:tracePt t="89493" x="5484813" y="4641850"/>
          <p14:tracePt t="89501" x="5540375" y="4649788"/>
          <p14:tracePt t="89508" x="5588000" y="4657725"/>
          <p14:tracePt t="89517" x="5627688" y="4665663"/>
          <p14:tracePt t="89525" x="5676900" y="4673600"/>
          <p14:tracePt t="89533" x="5708650" y="4673600"/>
          <p14:tracePt t="89540" x="5732463" y="4673600"/>
          <p14:tracePt t="89549" x="5756275" y="4673600"/>
          <p14:tracePt t="89557" x="5780088" y="4673600"/>
          <p14:tracePt t="89565" x="5803900" y="4673600"/>
          <p14:tracePt t="89572" x="5827713" y="4673600"/>
          <p14:tracePt t="89581" x="5843588" y="4673600"/>
          <p14:tracePt t="89588" x="5851525" y="4673600"/>
          <p14:tracePt t="89597" x="5859463" y="4673600"/>
          <p14:tracePt t="89605" x="5867400" y="4673600"/>
          <p14:tracePt t="89613" x="5883275" y="4673600"/>
          <p14:tracePt t="89622" x="5899150" y="4673600"/>
          <p14:tracePt t="89629" x="5907088" y="4673600"/>
          <p14:tracePt t="89638" x="5930900" y="4673600"/>
          <p14:tracePt t="89645" x="5946775" y="4673600"/>
          <p14:tracePt t="89653" x="5962650" y="4673600"/>
          <p14:tracePt t="89661" x="5994400" y="4673600"/>
          <p14:tracePt t="89669" x="6018213" y="4673600"/>
          <p14:tracePt t="89677" x="6051550" y="4673600"/>
          <p14:tracePt t="89685" x="6083300" y="4673600"/>
          <p14:tracePt t="89693" x="6122988" y="4673600"/>
          <p14:tracePt t="89701" x="6138863" y="4673600"/>
          <p14:tracePt t="89709" x="6162675" y="4673600"/>
          <p14:tracePt t="89717" x="6194425" y="4673600"/>
          <p14:tracePt t="89725" x="6226175" y="4673600"/>
          <p14:tracePt t="89734" x="6257925" y="4673600"/>
          <p14:tracePt t="89741" x="6289675" y="4673600"/>
          <p14:tracePt t="89749" x="6321425" y="4673600"/>
          <p14:tracePt t="89757" x="6345238" y="4673600"/>
          <p14:tracePt t="89765" x="6369050" y="4673600"/>
          <p14:tracePt t="89773" x="6392863" y="4673600"/>
          <p14:tracePt t="89781" x="6418263" y="4673600"/>
          <p14:tracePt t="89789" x="6442075" y="4673600"/>
          <p14:tracePt t="89798" x="6457950" y="4681538"/>
          <p14:tracePt t="89805" x="6473825" y="4681538"/>
          <p14:tracePt t="89813" x="6481763" y="4681538"/>
          <p14:tracePt t="89822" x="6489700" y="4681538"/>
          <p14:tracePt t="89830" x="6497638" y="4681538"/>
          <p14:tracePt t="89838" x="6505575" y="4681538"/>
          <p14:tracePt t="89845" x="6521450" y="4697413"/>
          <p14:tracePt t="89853" x="6529388" y="4697413"/>
          <p14:tracePt t="89863" x="6537325" y="4697413"/>
          <p14:tracePt t="89869" x="6537325" y="4705350"/>
          <p14:tracePt t="89877" x="6553200" y="4705350"/>
          <p14:tracePt t="89885" x="6569075" y="4705350"/>
          <p14:tracePt t="89894" x="6584950" y="4705350"/>
          <p14:tracePt t="89901" x="6592888" y="4705350"/>
          <p14:tracePt t="89909" x="6608763" y="4705350"/>
          <p14:tracePt t="89917" x="6624638" y="4705350"/>
          <p14:tracePt t="89927" x="6640513" y="4705350"/>
          <p14:tracePt t="89933" x="6656388" y="4705350"/>
          <p14:tracePt t="89941" x="6688138" y="4705350"/>
          <p14:tracePt t="89949" x="6704013" y="4705350"/>
          <p14:tracePt t="89959" x="6719888" y="4713288"/>
          <p14:tracePt t="89966" x="6735763" y="4713288"/>
          <p14:tracePt t="89973" x="6751638" y="4713288"/>
          <p14:tracePt t="89981" x="6759575" y="4713288"/>
          <p14:tracePt t="89991" x="6769100" y="4713288"/>
          <p14:tracePt t="89997" x="6777038" y="4713288"/>
          <p14:tracePt t="90005" x="6792913" y="4713288"/>
          <p14:tracePt t="90013" x="6800850" y="4713288"/>
          <p14:tracePt t="90023" x="6808788" y="4721225"/>
          <p14:tracePt t="90029" x="6824663" y="4721225"/>
          <p14:tracePt t="90038" x="6848475" y="4721225"/>
          <p14:tracePt t="90045" x="6872288" y="4721225"/>
          <p14:tracePt t="90053" x="6888163" y="4721225"/>
          <p14:tracePt t="90061" x="6896100" y="4721225"/>
          <p14:tracePt t="90070" x="6911975" y="4729163"/>
          <p14:tracePt t="90077" x="6919913" y="4729163"/>
          <p14:tracePt t="90093" x="6935788" y="4729163"/>
          <p14:tracePt t="90101" x="6943725" y="4729163"/>
          <p14:tracePt t="90109" x="6951663" y="4729163"/>
          <p14:tracePt t="90117" x="6967538" y="4729163"/>
          <p14:tracePt t="90125" x="6975475" y="4729163"/>
          <p14:tracePt t="90133" x="6991350" y="4729163"/>
          <p14:tracePt t="90141" x="6999288" y="4729163"/>
          <p14:tracePt t="90149" x="7007225" y="4729163"/>
          <p14:tracePt t="90157" x="7015163" y="4737100"/>
          <p14:tracePt t="90173" x="7031038" y="4737100"/>
          <p14:tracePt t="90189" x="7054850" y="4737100"/>
          <p14:tracePt t="90205" x="7070725" y="4737100"/>
          <p14:tracePt t="90213" x="7078663" y="4737100"/>
          <p14:tracePt t="90229" x="7086600" y="4737100"/>
          <p14:tracePt t="90236" x="7094538" y="4737100"/>
          <p14:tracePt t="90244" x="7102475" y="4745038"/>
          <p14:tracePt t="90260" x="7110413" y="4745038"/>
          <p14:tracePt t="90268" x="7126288" y="4745038"/>
          <p14:tracePt t="90276" x="7135813" y="4745038"/>
          <p14:tracePt t="90284" x="7143750" y="4745038"/>
          <p14:tracePt t="90292" x="7159625" y="4745038"/>
          <p14:tracePt t="90300" x="7167563" y="4745038"/>
          <p14:tracePt t="90308" x="7183438" y="4745038"/>
          <p14:tracePt t="90316" x="7191375" y="4745038"/>
          <p14:tracePt t="90324" x="7223125" y="4745038"/>
          <p14:tracePt t="90332" x="7239000" y="4745038"/>
          <p14:tracePt t="90341" x="7254875" y="4745038"/>
          <p14:tracePt t="90350" x="7262813" y="4745038"/>
          <p14:tracePt t="90357" x="7270750" y="4745038"/>
          <p14:tracePt t="90365" x="7286625" y="4745038"/>
          <p14:tracePt t="90373" x="7294563" y="4745038"/>
          <p14:tracePt t="90389" x="7310438" y="4745038"/>
          <p14:tracePt t="90397" x="7326313" y="4745038"/>
          <p14:tracePt t="90405" x="7334250" y="4745038"/>
          <p14:tracePt t="90414" x="7350125" y="4745038"/>
          <p14:tracePt t="90421" x="7358063" y="4752975"/>
          <p14:tracePt t="90429" x="7381875" y="4752975"/>
          <p14:tracePt t="90438" x="7389813" y="4752975"/>
          <p14:tracePt t="90447" x="7413625" y="4752975"/>
          <p14:tracePt t="90453" x="7429500" y="4752975"/>
          <p14:tracePt t="90461" x="7453313" y="4752975"/>
          <p14:tracePt t="90469" x="7469188" y="4752975"/>
          <p14:tracePt t="90477" x="7485063" y="4752975"/>
          <p14:tracePt t="90485" x="7518400" y="4752975"/>
          <p14:tracePt t="90493" x="7542213" y="4752975"/>
          <p14:tracePt t="90501" x="7566025" y="4760913"/>
          <p14:tracePt t="90509" x="7573963" y="4760913"/>
          <p14:tracePt t="90517" x="7613650" y="4760913"/>
          <p14:tracePt t="90525" x="7637463" y="4768850"/>
          <p14:tracePt t="90533" x="7669213" y="4768850"/>
          <p14:tracePt t="90541" x="7685088" y="4768850"/>
          <p14:tracePt t="90549" x="7693025" y="4768850"/>
          <p14:tracePt t="90557" x="7708900" y="4768850"/>
          <p14:tracePt t="90566" x="7732713" y="4768850"/>
          <p14:tracePt t="90573" x="7740650" y="4768850"/>
          <p14:tracePt t="90581" x="7764463" y="4768850"/>
          <p14:tracePt t="90589" x="7772400" y="4768850"/>
          <p14:tracePt t="90597" x="7804150" y="4768850"/>
          <p14:tracePt t="90605" x="7812088" y="4768850"/>
          <p14:tracePt t="90613" x="7827963" y="4776788"/>
          <p14:tracePt t="90622" x="7835900" y="4776788"/>
          <p14:tracePt t="90629" x="7851775" y="4776788"/>
          <p14:tracePt t="90645" x="7869238" y="4776788"/>
          <p14:tracePt t="90654" x="7877175" y="4776788"/>
          <p14:tracePt t="90661" x="7893050" y="4776788"/>
          <p14:tracePt t="90669" x="7900988" y="4776788"/>
          <p14:tracePt t="90677" x="7908925" y="4776788"/>
          <p14:tracePt t="90693" x="7916863" y="4776788"/>
          <p14:tracePt t="91583" x="7908925" y="4760913"/>
          <p14:tracePt t="91589" x="7869238" y="4721225"/>
          <p14:tracePt t="91597" x="7851775" y="4713288"/>
          <p14:tracePt t="91605" x="7835900" y="4697413"/>
          <p14:tracePt t="91613" x="7820025" y="4681538"/>
          <p14:tracePt t="91621" x="7796213" y="4657725"/>
          <p14:tracePt t="91629" x="7780338" y="4641850"/>
          <p14:tracePt t="91638" x="7764463" y="4624388"/>
          <p14:tracePt t="91645" x="7764463" y="4616450"/>
          <p14:tracePt t="91654" x="7756525" y="4616450"/>
          <p14:tracePt t="91661" x="7756525" y="4600575"/>
          <p14:tracePt t="92427" x="7756525" y="4608513"/>
          <p14:tracePt t="95082" x="7756525" y="4616450"/>
          <p14:tracePt t="100945" x="7748588" y="4624388"/>
          <p14:tracePt t="100953" x="7740650" y="4633913"/>
          <p14:tracePt t="108893" x="7724775" y="4641850"/>
          <p14:tracePt t="108901" x="7716838" y="4649788"/>
          <p14:tracePt t="108926" x="7700963" y="4657725"/>
          <p14:tracePt t="108933" x="7693025" y="4665663"/>
          <p14:tracePt t="108941" x="7669213" y="4665663"/>
          <p14:tracePt t="108949" x="7645400" y="4665663"/>
          <p14:tracePt t="108958" x="7621588" y="4673600"/>
          <p14:tracePt t="108965" x="7589838" y="4673600"/>
          <p14:tracePt t="108973" x="7573963" y="4689475"/>
          <p14:tracePt t="108981" x="7558088" y="4689475"/>
          <p14:tracePt t="108991" x="7534275" y="4697413"/>
          <p14:tracePt t="108997" x="7510463" y="4705350"/>
          <p14:tracePt t="109005" x="7493000" y="4705350"/>
          <p14:tracePt t="109013" x="7461250" y="4713288"/>
          <p14:tracePt t="109022" x="7429500" y="4713288"/>
          <p14:tracePt t="109030" x="7413625" y="4721225"/>
          <p14:tracePt t="109037" x="7381875" y="4721225"/>
          <p14:tracePt t="109045" x="7342188" y="4737100"/>
          <p14:tracePt t="109054" x="7302500" y="4745038"/>
          <p14:tracePt t="109061" x="7262813" y="4752975"/>
          <p14:tracePt t="109069" x="7207250" y="4760913"/>
          <p14:tracePt t="109077" x="7143750" y="4768850"/>
          <p14:tracePt t="109085" x="7078663" y="4776788"/>
          <p14:tracePt t="109093" x="7007225" y="4784725"/>
          <p14:tracePt t="109101" x="6919913" y="4792663"/>
          <p14:tracePt t="109109" x="6824663" y="4800600"/>
          <p14:tracePt t="109117" x="6727825" y="4808538"/>
          <p14:tracePt t="109125" x="6632575" y="4808538"/>
          <p14:tracePt t="109133" x="6545263" y="4808538"/>
          <p14:tracePt t="109141" x="6465888" y="4808538"/>
          <p14:tracePt t="109149" x="6384925" y="4808538"/>
          <p14:tracePt t="109157" x="6313488" y="4808538"/>
          <p14:tracePt t="109165" x="6234113" y="4800600"/>
          <p14:tracePt t="109173" x="6170613" y="4784725"/>
          <p14:tracePt t="109181" x="6115050" y="4768850"/>
          <p14:tracePt t="109189" x="6059488" y="4760913"/>
          <p14:tracePt t="109197" x="6002338" y="4752975"/>
          <p14:tracePt t="109205" x="5962650" y="4745038"/>
          <p14:tracePt t="109214" x="5915025" y="4737100"/>
          <p14:tracePt t="109221" x="5883275" y="4737100"/>
          <p14:tracePt t="109230" x="5843588" y="4737100"/>
          <p14:tracePt t="109237" x="5795963" y="4737100"/>
          <p14:tracePt t="109245" x="5764213" y="4737100"/>
          <p14:tracePt t="109253" x="5732463" y="4737100"/>
          <p14:tracePt t="109261" x="5700713" y="4737100"/>
          <p14:tracePt t="109269" x="5692775" y="4737100"/>
          <p14:tracePt t="109277" x="5676900" y="4737100"/>
          <p14:tracePt t="109285" x="5659438" y="4737100"/>
          <p14:tracePt t="109293" x="5651500" y="4737100"/>
          <p14:tracePt t="109301" x="5643563" y="4737100"/>
          <p14:tracePt t="109309" x="5635625" y="4737100"/>
          <p14:tracePt t="109325" x="5611813" y="4737100"/>
          <p14:tracePt t="109333" x="5603875" y="4737100"/>
          <p14:tracePt t="109341" x="5588000" y="4737100"/>
          <p14:tracePt t="109349" x="5564188" y="4737100"/>
          <p14:tracePt t="109357" x="5540375" y="4737100"/>
          <p14:tracePt t="109365" x="5508625" y="4737100"/>
          <p14:tracePt t="109373" x="5468938" y="4737100"/>
          <p14:tracePt t="109382" x="5429250" y="4737100"/>
          <p14:tracePt t="109389" x="5389563" y="4737100"/>
          <p14:tracePt t="109397" x="5341938" y="4737100"/>
          <p14:tracePt t="109405" x="5284788" y="4737100"/>
          <p14:tracePt t="109415" x="5245100" y="4737100"/>
          <p14:tracePt t="109421" x="5205413" y="4737100"/>
          <p14:tracePt t="109430" x="5157788" y="4737100"/>
          <p14:tracePt t="109437" x="5126038" y="4737100"/>
          <p14:tracePt t="109448" x="5118100" y="4737100"/>
          <p14:tracePt t="109453" x="5110163" y="4737100"/>
          <p14:tracePt t="109461" x="5102225" y="4737100"/>
          <p14:tracePt t="110157" x="5094288" y="4737100"/>
          <p14:tracePt t="110333" x="5102225" y="4737100"/>
          <p14:tracePt t="110349" x="5110163" y="4737100"/>
          <p14:tracePt t="110357" x="5118100" y="4737100"/>
          <p14:tracePt t="110365" x="5133975" y="4737100"/>
          <p14:tracePt t="110373" x="5149850" y="4737100"/>
          <p14:tracePt t="110381" x="5189538" y="4737100"/>
          <p14:tracePt t="110389" x="5221288" y="4737100"/>
          <p14:tracePt t="110397" x="5237163" y="4737100"/>
          <p14:tracePt t="110405" x="5292725" y="4737100"/>
          <p14:tracePt t="110413" x="5365750" y="4737100"/>
          <p14:tracePt t="110421" x="5445125" y="4737100"/>
          <p14:tracePt t="110429" x="5540375" y="4737100"/>
          <p14:tracePt t="110437" x="5635625" y="4737100"/>
          <p14:tracePt t="110446" x="5724525" y="4737100"/>
          <p14:tracePt t="110453" x="5795963" y="4737100"/>
          <p14:tracePt t="110465" x="5859463" y="4737100"/>
          <p14:tracePt t="110473" x="5915025" y="4737100"/>
          <p14:tracePt t="110481" x="5946775" y="4737100"/>
          <p14:tracePt t="110489" x="5954713" y="4737100"/>
          <p14:tracePt t="110817" x="5946775" y="4737100"/>
          <p14:tracePt t="110825" x="5938838" y="4737100"/>
          <p14:tracePt t="110833" x="5922963" y="4737100"/>
          <p14:tracePt t="110849" x="5907088" y="4737100"/>
          <p14:tracePt t="110857" x="5899150" y="4737100"/>
          <p14:tracePt t="110865" x="5891213" y="4737100"/>
          <p14:tracePt t="110875" x="5883275" y="4737100"/>
          <p14:tracePt t="110881" x="5875338" y="4737100"/>
          <p14:tracePt t="110889" x="5867400" y="4737100"/>
          <p14:tracePt t="110897" x="5859463" y="4737100"/>
          <p14:tracePt t="110907" x="5851525" y="4737100"/>
          <p14:tracePt t="110913" x="5827713" y="4737100"/>
          <p14:tracePt t="110930" x="5819775" y="4737100"/>
          <p14:tracePt t="110948" x="5795963" y="4737100"/>
          <p14:tracePt t="110953" x="5780088" y="4737100"/>
          <p14:tracePt t="110961" x="5772150" y="4737100"/>
          <p14:tracePt t="110971" x="5756275" y="4737100"/>
          <p14:tracePt t="110977" x="5740400" y="4737100"/>
          <p14:tracePt t="110993" x="5724525" y="4737100"/>
          <p14:tracePt t="111001" x="5708650" y="4737100"/>
          <p14:tracePt t="111025" x="5700713" y="4737100"/>
          <p14:tracePt t="111033" x="5676900" y="4737100"/>
          <p14:tracePt t="111049" x="5667375" y="4737100"/>
          <p14:tracePt t="111057" x="5651500" y="4737100"/>
          <p14:tracePt t="111089" x="5643563" y="4737100"/>
          <p14:tracePt t="115333" x="5627688" y="4737100"/>
          <p14:tracePt t="115341" x="5619750" y="4737100"/>
          <p14:tracePt t="115357" x="5611813" y="4737100"/>
          <p14:tracePt t="115413" x="5588000" y="4737100"/>
          <p14:tracePt t="115445" x="5580063" y="4737100"/>
          <p14:tracePt t="115454" x="5572125" y="4737100"/>
          <p14:tracePt t="115461" x="5556250" y="4737100"/>
          <p14:tracePt t="115477" x="5540375" y="4737100"/>
          <p14:tracePt t="115493" x="5516563" y="4737100"/>
          <p14:tracePt t="115501" x="5500688" y="4737100"/>
          <p14:tracePt t="115509" x="5484813" y="4737100"/>
          <p14:tracePt t="115517" x="5453063" y="4721225"/>
          <p14:tracePt t="115525" x="5413375" y="4713288"/>
          <p14:tracePt t="115533" x="5397500" y="4713288"/>
          <p14:tracePt t="115541" x="5373688" y="4713288"/>
          <p14:tracePt t="115549" x="5341938" y="4705350"/>
          <p14:tracePt t="115557" x="5292725" y="4697413"/>
          <p14:tracePt t="115565" x="5245100" y="4689475"/>
          <p14:tracePt t="115573" x="5237163" y="4689475"/>
          <p14:tracePt t="115581" x="5205413" y="4689475"/>
          <p14:tracePt t="115597" x="5189538" y="4689475"/>
          <p14:tracePt t="115605" x="5165725" y="4665663"/>
          <p14:tracePt t="115613" x="5149850" y="4665663"/>
          <p14:tracePt t="115621" x="5141913" y="4665663"/>
          <p14:tracePt t="115629" x="5118100" y="4665663"/>
          <p14:tracePt t="115637" x="5086350" y="4665663"/>
          <p14:tracePt t="115645" x="5078413" y="4665663"/>
          <p14:tracePt t="115653" x="5054600" y="4665663"/>
          <p14:tracePt t="115661" x="5038725" y="4665663"/>
          <p14:tracePt t="115669" x="5006975" y="4665663"/>
          <p14:tracePt t="115677" x="4991100" y="4665663"/>
          <p14:tracePt t="115685" x="4975225" y="4673600"/>
          <p14:tracePt t="115694" x="4959350" y="4673600"/>
          <p14:tracePt t="115701" x="4943475" y="4673600"/>
          <p14:tracePt t="115709" x="4926013" y="4673600"/>
          <p14:tracePt t="115717" x="4910138" y="4681538"/>
          <p14:tracePt t="115725" x="4894263" y="4681538"/>
          <p14:tracePt t="115733" x="4878388" y="4689475"/>
          <p14:tracePt t="115741" x="4862513" y="4689475"/>
          <p14:tracePt t="115749" x="4846638" y="4689475"/>
          <p14:tracePt t="115757" x="4822825" y="4697413"/>
          <p14:tracePt t="115765" x="4806950" y="4697413"/>
          <p14:tracePt t="115773" x="4775200" y="4705350"/>
          <p14:tracePt t="115781" x="4743450" y="4705350"/>
          <p14:tracePt t="115789" x="4719638" y="4705350"/>
          <p14:tracePt t="115797" x="4711700" y="4705350"/>
          <p14:tracePt t="115805" x="4695825" y="4729163"/>
          <p14:tracePt t="115813" x="4679950" y="4729163"/>
          <p14:tracePt t="115829" x="4664075" y="4737100"/>
          <p14:tracePt t="115837" x="4656138" y="4737100"/>
          <p14:tracePt t="115846" x="4648200" y="4737100"/>
          <p14:tracePt t="115853" x="4640263" y="4737100"/>
          <p14:tracePt t="115861" x="4640263" y="4745038"/>
          <p14:tracePt t="115869" x="4632325" y="4745038"/>
          <p14:tracePt t="115879" x="4624388" y="4752975"/>
          <p14:tracePt t="115885" x="4616450" y="4768850"/>
          <p14:tracePt t="115893" x="4616450" y="4776788"/>
          <p14:tracePt t="115901" x="4616450" y="4784725"/>
          <p14:tracePt t="115911" x="4616450" y="4792663"/>
          <p14:tracePt t="115917" x="4616450" y="4816475"/>
          <p14:tracePt t="115933" x="4616450" y="4832350"/>
          <p14:tracePt t="115942" x="4616450" y="4848225"/>
          <p14:tracePt t="115949" x="4616450" y="4872038"/>
          <p14:tracePt t="115957" x="4616450" y="4879975"/>
          <p14:tracePt t="115965" x="4616450" y="4895850"/>
          <p14:tracePt t="115974" x="4616450" y="4911725"/>
          <p14:tracePt t="115981" x="4616450" y="4927600"/>
          <p14:tracePt t="115989" x="4616450" y="4935538"/>
          <p14:tracePt t="115997" x="4616450" y="4943475"/>
          <p14:tracePt t="116053" x="4616450" y="4967288"/>
          <p14:tracePt t="116061" x="4616450" y="4976813"/>
          <p14:tracePt t="116103" x="4632325" y="4976813"/>
          <p14:tracePt t="116109" x="4648200" y="4976813"/>
          <p14:tracePt t="116125" x="4664075" y="4976813"/>
          <p14:tracePt t="116135" x="4672013" y="4976813"/>
          <p14:tracePt t="116157" x="4687888" y="4976813"/>
          <p14:tracePt t="116165" x="4695825" y="4967288"/>
          <p14:tracePt t="116173" x="4703763" y="4967288"/>
          <p14:tracePt t="116181" x="4719638" y="4951413"/>
          <p14:tracePt t="116189" x="4743450" y="4943475"/>
          <p14:tracePt t="116197" x="4751388" y="4935538"/>
          <p14:tracePt t="116205" x="4767263" y="4919663"/>
          <p14:tracePt t="116213" x="4791075" y="4911725"/>
          <p14:tracePt t="116221" x="4791075" y="4903788"/>
          <p14:tracePt t="116229" x="4799013" y="4903788"/>
          <p14:tracePt t="116237" x="4806950" y="4903788"/>
          <p14:tracePt t="116245" x="4814888" y="4895850"/>
          <p14:tracePt t="116253" x="4830763" y="4887913"/>
          <p14:tracePt t="116261" x="4838700" y="4872038"/>
          <p14:tracePt t="116269" x="4846638" y="4872038"/>
          <p14:tracePt t="116278" x="4854575" y="4864100"/>
          <p14:tracePt t="116294" x="4870450" y="4864100"/>
          <p14:tracePt t="116309" x="4878388" y="4856163"/>
          <p14:tracePt t="116333" x="4894263" y="4856163"/>
          <p14:tracePt t="116357" x="4902200" y="4848225"/>
          <p14:tracePt t="116501" x="4918075" y="4848225"/>
          <p14:tracePt t="116509" x="4943475" y="4856163"/>
          <p14:tracePt t="116517" x="4951413" y="4879975"/>
          <p14:tracePt t="116528" x="4975225" y="4903788"/>
          <p14:tracePt t="116533" x="4999038" y="4911725"/>
          <p14:tracePt t="116541" x="5046663" y="4935538"/>
          <p14:tracePt t="116549" x="5078413" y="4959350"/>
          <p14:tracePt t="116559" x="5102225" y="4976813"/>
          <p14:tracePt t="116565" x="5118100" y="4976813"/>
          <p14:tracePt t="116573" x="5157788" y="5008563"/>
          <p14:tracePt t="116585" x="5173663" y="5016500"/>
          <p14:tracePt t="116594" x="5189538" y="5016500"/>
          <p14:tracePt t="116601" x="5197475" y="5032375"/>
          <p14:tracePt t="116610" x="5213350" y="5032375"/>
          <p14:tracePt t="116697" x="5229225" y="5032375"/>
          <p14:tracePt t="116705" x="5237163" y="5048250"/>
          <p14:tracePt t="116713" x="5245100" y="5048250"/>
          <p14:tracePt t="116721" x="5268913" y="5056188"/>
          <p14:tracePt t="116738" x="5276850" y="5064125"/>
          <p14:tracePt t="116745" x="5284788" y="5064125"/>
          <p14:tracePt t="116753" x="5292725" y="5072063"/>
          <p14:tracePt t="116777" x="5300663" y="5072063"/>
          <p14:tracePt t="116794" x="5310188" y="5072063"/>
          <p14:tracePt t="116801" x="5318125" y="5072063"/>
          <p14:tracePt t="116826" x="5326063" y="5072063"/>
          <p14:tracePt t="116841" x="5349875" y="5072063"/>
          <p14:tracePt t="116848" x="5357813" y="5072063"/>
          <p14:tracePt t="116864" x="5365750" y="5072063"/>
          <p14:tracePt t="116872" x="5381625" y="5072063"/>
          <p14:tracePt t="116880" x="5389563" y="5064125"/>
          <p14:tracePt t="116904" x="5413375" y="5040313"/>
          <p14:tracePt t="116912" x="5413375" y="5032375"/>
          <p14:tracePt t="116936" x="5421313" y="5032375"/>
          <p14:tracePt t="116953" x="5421313" y="5024438"/>
          <p14:tracePt t="117257" x="5405438" y="5024438"/>
          <p14:tracePt t="117265" x="5397500" y="5024438"/>
          <p14:tracePt t="117275" x="5389563" y="5024438"/>
          <p14:tracePt t="117281" x="5373688" y="5024438"/>
          <p14:tracePt t="117289" x="5357813" y="5024438"/>
          <p14:tracePt t="117297" x="5341938" y="5024438"/>
          <p14:tracePt t="117307" x="5318125" y="5024438"/>
          <p14:tracePt t="117313" x="5300663" y="5024438"/>
          <p14:tracePt t="117321" x="5276850" y="5024438"/>
          <p14:tracePt t="117329" x="5268913" y="5024438"/>
          <p14:tracePt t="117339" x="5237163" y="5024438"/>
          <p14:tracePt t="117345" x="5229225" y="5024438"/>
          <p14:tracePt t="117353" x="5213350" y="5024438"/>
          <p14:tracePt t="117361" x="5197475" y="5024438"/>
          <p14:tracePt t="117371" x="5181600" y="5024438"/>
          <p14:tracePt t="117378" x="5165725" y="5024438"/>
          <p14:tracePt t="117385" x="5149850" y="5024438"/>
          <p14:tracePt t="117393" x="5141913" y="5024438"/>
          <p14:tracePt t="117403" x="5118100" y="5024438"/>
          <p14:tracePt t="117409" x="5102225" y="5024438"/>
          <p14:tracePt t="117417" x="5070475" y="5040313"/>
          <p14:tracePt t="117425" x="5054600" y="5040313"/>
          <p14:tracePt t="117433" x="5038725" y="5048250"/>
          <p14:tracePt t="117441" x="5022850" y="5056188"/>
          <p14:tracePt t="117449" x="4999038" y="5064125"/>
          <p14:tracePt t="117457" x="4991100" y="5064125"/>
          <p14:tracePt t="117473" x="4975225" y="5064125"/>
          <p14:tracePt t="117529" x="4967288" y="5072063"/>
          <p14:tracePt t="117538" x="4959350" y="5072063"/>
          <p14:tracePt t="117545" x="4951413" y="5072063"/>
          <p14:tracePt t="117553" x="4943475" y="5072063"/>
          <p14:tracePt t="117577" x="4933950" y="5087938"/>
          <p14:tracePt t="117593" x="4926013" y="5095875"/>
          <p14:tracePt t="118105" x="4918075" y="5095875"/>
          <p14:tracePt t="118113" x="4910138" y="5111750"/>
          <p14:tracePt t="118121" x="4902200" y="5119688"/>
          <p14:tracePt t="118129" x="4902200" y="5143500"/>
          <p14:tracePt t="118137" x="4894263" y="5159375"/>
          <p14:tracePt t="118149" x="4886325" y="5167313"/>
          <p14:tracePt t="118153" x="4886325" y="5191125"/>
          <p14:tracePt t="118160" x="4886325" y="5199063"/>
          <p14:tracePt t="118168" x="4886325" y="5214938"/>
          <p14:tracePt t="118184" x="4886325" y="5222875"/>
          <p14:tracePt t="118192" x="4886325" y="5238750"/>
          <p14:tracePt t="118200" x="4878388" y="5246688"/>
          <p14:tracePt t="118209" x="4878388" y="5254625"/>
          <p14:tracePt t="118225" x="4878388" y="5270500"/>
          <p14:tracePt t="118248" x="4878388" y="5278438"/>
          <p14:tracePt t="118256" x="4878388" y="5286375"/>
          <p14:tracePt t="118264" x="4878388" y="5294313"/>
          <p14:tracePt t="118273" x="4878388" y="5302250"/>
          <p14:tracePt t="118280" x="4870450" y="5310188"/>
          <p14:tracePt t="118289" x="4870450" y="5335588"/>
          <p14:tracePt t="118305" x="4870450" y="5343525"/>
          <p14:tracePt t="118905" x="4854575" y="5359400"/>
          <p14:tracePt t="118913" x="4854575" y="5367338"/>
          <p14:tracePt t="118953" x="4846638" y="5375275"/>
          <p14:tracePt t="119097" x="4846638" y="5383213"/>
          <p14:tracePt t="119113" x="4838700" y="5399088"/>
          <p14:tracePt t="119193" x="4822825" y="5407025"/>
          <p14:tracePt t="119201" x="4822825" y="5414963"/>
          <p14:tracePt t="120365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Monitoring in Anesthesia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0292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Nine variables should be continuously monitored during anesthesia</a:t>
            </a:r>
          </a:p>
          <a:p>
            <a:endParaRPr lang="en-US" dirty="0"/>
          </a:p>
          <a:p>
            <a:r>
              <a:rPr lang="en-US" dirty="0"/>
              <a:t>Device monitoring (5 variables) </a:t>
            </a:r>
          </a:p>
          <a:p>
            <a:pPr lvl="1"/>
            <a:r>
              <a:rPr lang="en-US" dirty="0"/>
              <a:t>O</a:t>
            </a:r>
            <a:r>
              <a:rPr lang="en-US" baseline="-25000" dirty="0"/>
              <a:t>2</a:t>
            </a:r>
            <a:r>
              <a:rPr lang="en-US" dirty="0"/>
              <a:t> concentration</a:t>
            </a:r>
            <a:endParaRPr lang="en-US" baseline="-25000" dirty="0"/>
          </a:p>
          <a:p>
            <a:pPr lvl="1"/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concentration</a:t>
            </a:r>
            <a:endParaRPr lang="en-US" baseline="-25000" dirty="0"/>
          </a:p>
          <a:p>
            <a:pPr lvl="1"/>
            <a:r>
              <a:rPr lang="en-US" dirty="0"/>
              <a:t>Anesthetic agent concentration</a:t>
            </a:r>
          </a:p>
          <a:p>
            <a:pPr lvl="1"/>
            <a:r>
              <a:rPr lang="en-US" dirty="0"/>
              <a:t>Pressure</a:t>
            </a:r>
          </a:p>
          <a:p>
            <a:pPr lvl="1"/>
            <a:r>
              <a:rPr lang="en-US" dirty="0"/>
              <a:t>Flow rate/Volume</a:t>
            </a:r>
          </a:p>
          <a:p>
            <a:pPr lvl="1"/>
            <a:endParaRPr lang="en-US" dirty="0"/>
          </a:p>
          <a:p>
            <a:r>
              <a:rPr lang="en-US" dirty="0"/>
              <a:t>Patient monitoring (4 signals) </a:t>
            </a:r>
          </a:p>
          <a:p>
            <a:pPr lvl="1"/>
            <a:r>
              <a:rPr lang="en-US" dirty="0"/>
              <a:t>Electrocardiogram (ECG)</a:t>
            </a:r>
          </a:p>
          <a:p>
            <a:pPr lvl="1"/>
            <a:r>
              <a:rPr lang="en-US" dirty="0"/>
              <a:t>Noninvasive blood pressure (NIBP)</a:t>
            </a:r>
          </a:p>
          <a:p>
            <a:pPr lvl="1"/>
            <a:r>
              <a:rPr lang="en-US" dirty="0"/>
              <a:t>Oxygen saturation (SpO2)</a:t>
            </a:r>
          </a:p>
          <a:p>
            <a:pPr lvl="1"/>
            <a:r>
              <a:rPr lang="en-US" dirty="0"/>
              <a:t>Body temperature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F38BBF-5EC2-4F1B-BCB1-0B0C9C2DC8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109" y="2592888"/>
            <a:ext cx="2893503" cy="38841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470740-86B1-4141-9799-1E2CA73E10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049" y="4534943"/>
            <a:ext cx="2344456" cy="176224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CAA3B6E-30D7-4653-8CB6-6678678637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64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735"/>
    </mc:Choice>
    <mc:Fallback xmlns="">
      <p:transition spd="slow" advTm="79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7830" x="3189288" y="2192338"/>
          <p14:tracePt t="7834" x="3181350" y="2184400"/>
          <p14:tracePt t="7843" x="3181350" y="2176463"/>
          <p14:tracePt t="7954" x="3165475" y="2176463"/>
          <p14:tracePt t="7962" x="3133725" y="2176463"/>
          <p14:tracePt t="7969" x="3109913" y="2176463"/>
          <p14:tracePt t="7978" x="3076575" y="2176463"/>
          <p14:tracePt t="7985" x="3052763" y="2176463"/>
          <p14:tracePt t="7993" x="3036888" y="2176463"/>
          <p14:tracePt t="8001" x="2997200" y="2176463"/>
          <p14:tracePt t="8010" x="2949575" y="2176463"/>
          <p14:tracePt t="8017" x="2870200" y="2176463"/>
          <p14:tracePt t="8025" x="2798763" y="2168525"/>
          <p14:tracePt t="8033" x="2709863" y="2160588"/>
          <p14:tracePt t="8041" x="2622550" y="2152650"/>
          <p14:tracePt t="8049" x="2551113" y="2144713"/>
          <p14:tracePt t="8057" x="2471738" y="2136775"/>
          <p14:tracePt t="8065" x="2400300" y="2120900"/>
          <p14:tracePt t="8073" x="2335213" y="2105025"/>
          <p14:tracePt t="8082" x="2263775" y="2089150"/>
          <p14:tracePt t="8089" x="2208213" y="2081213"/>
          <p14:tracePt t="8097" x="2144713" y="2065338"/>
          <p14:tracePt t="8105" x="2089150" y="2049463"/>
          <p14:tracePt t="8113" x="2033588" y="2041525"/>
          <p14:tracePt t="8121" x="1976438" y="2033588"/>
          <p14:tracePt t="8130" x="1920875" y="2025650"/>
          <p14:tracePt t="8137" x="1881188" y="2017713"/>
          <p14:tracePt t="8146" x="1825625" y="2009775"/>
          <p14:tracePt t="8153" x="1770063" y="2001838"/>
          <p14:tracePt t="8161" x="1714500" y="1993900"/>
          <p14:tracePt t="8169" x="1658938" y="1985963"/>
          <p14:tracePt t="8177" x="1601788" y="1978025"/>
          <p14:tracePt t="8185" x="1562100" y="1978025"/>
          <p14:tracePt t="8193" x="1522413" y="1978025"/>
          <p14:tracePt t="8201" x="1474788" y="1970088"/>
          <p14:tracePt t="8209" x="1435100" y="1970088"/>
          <p14:tracePt t="8217" x="1395413" y="1970088"/>
          <p14:tracePt t="8225" x="1363663" y="1962150"/>
          <p14:tracePt t="8233" x="1331913" y="1954213"/>
          <p14:tracePt t="8241" x="1300163" y="1954213"/>
          <p14:tracePt t="8249" x="1258888" y="1946275"/>
          <p14:tracePt t="8257" x="1250950" y="1946275"/>
          <p14:tracePt t="8265" x="1235075" y="1946275"/>
          <p14:tracePt t="8273" x="1203325" y="1946275"/>
          <p14:tracePt t="8281" x="1179513" y="1938338"/>
          <p14:tracePt t="8289" x="1155700" y="1938338"/>
          <p14:tracePt t="8297" x="1139825" y="1938338"/>
          <p14:tracePt t="8305" x="1131888" y="1938338"/>
          <p14:tracePt t="8314" x="1123950" y="1938338"/>
          <p14:tracePt t="8433" x="1116013" y="1938338"/>
          <p14:tracePt t="8441" x="1108075" y="1938338"/>
          <p14:tracePt t="8458" x="1092200" y="1938338"/>
          <p14:tracePt t="8469" x="1068388" y="1938338"/>
          <p14:tracePt t="8477" x="1060450" y="1938338"/>
          <p14:tracePt t="8485" x="1052513" y="1938338"/>
          <p14:tracePt t="8493" x="1044575" y="1938338"/>
          <p14:tracePt t="8663" x="1052513" y="1938338"/>
          <p14:tracePt t="8670" x="1068388" y="1938338"/>
          <p14:tracePt t="8678" x="1084263" y="1938338"/>
          <p14:tracePt t="8686" x="1100138" y="1938338"/>
          <p14:tracePt t="8702" x="1131888" y="1946275"/>
          <p14:tracePt t="8710" x="1147763" y="1946275"/>
          <p14:tracePt t="8718" x="1187450" y="1954213"/>
          <p14:tracePt t="8727" x="1203325" y="1954213"/>
          <p14:tracePt t="8734" x="1243013" y="1970088"/>
          <p14:tracePt t="8742" x="1284288" y="1970088"/>
          <p14:tracePt t="8750" x="1300163" y="1970088"/>
          <p14:tracePt t="8759" x="1323975" y="1970088"/>
          <p14:tracePt t="8766" x="1355725" y="1978025"/>
          <p14:tracePt t="8774" x="1395413" y="1978025"/>
          <p14:tracePt t="8783" x="1443038" y="1978025"/>
          <p14:tracePt t="8791" x="1498600" y="1985963"/>
          <p14:tracePt t="8798" x="1546225" y="1985963"/>
          <p14:tracePt t="8806" x="1593850" y="1993900"/>
          <p14:tracePt t="8815" x="1651000" y="1993900"/>
          <p14:tracePt t="8823" x="1690688" y="1993900"/>
          <p14:tracePt t="8830" x="1738313" y="1993900"/>
          <p14:tracePt t="8838" x="1770063" y="1993900"/>
          <p14:tracePt t="8847" x="1809750" y="1993900"/>
          <p14:tracePt t="8855" x="1817688" y="1993900"/>
          <p14:tracePt t="8862" x="1857375" y="1993900"/>
          <p14:tracePt t="8870" x="1881188" y="1993900"/>
          <p14:tracePt t="8878" x="1912938" y="1993900"/>
          <p14:tracePt t="8887" x="1960563" y="1993900"/>
          <p14:tracePt t="8894" x="1984375" y="1993900"/>
          <p14:tracePt t="8902" x="2017713" y="1993900"/>
          <p14:tracePt t="8910" x="2033588" y="1993900"/>
          <p14:tracePt t="8920" x="2065338" y="1993900"/>
          <p14:tracePt t="8925" x="2097088" y="1993900"/>
          <p14:tracePt t="8934" x="2120900" y="1993900"/>
          <p14:tracePt t="8942" x="2160588" y="1993900"/>
          <p14:tracePt t="8949" x="2184400" y="1993900"/>
          <p14:tracePt t="8967" x="2232025" y="1985963"/>
          <p14:tracePt t="8974" x="2263775" y="1985963"/>
          <p14:tracePt t="8982" x="2287588" y="1985963"/>
          <p14:tracePt t="8990" x="2311400" y="1985963"/>
          <p14:tracePt t="8998" x="2327275" y="1970088"/>
          <p14:tracePt t="9006" x="2359025" y="1970088"/>
          <p14:tracePt t="9015" x="2392363" y="1970088"/>
          <p14:tracePt t="9021" x="2400300" y="1970088"/>
          <p14:tracePt t="9030" x="2416175" y="1970088"/>
          <p14:tracePt t="9038" x="2432050" y="1962150"/>
          <p14:tracePt t="9047" x="2447925" y="1962150"/>
          <p14:tracePt t="9062" x="2463800" y="1962150"/>
          <p14:tracePt t="9070" x="2471738" y="1954213"/>
          <p14:tracePt t="9078" x="2479675" y="1954213"/>
          <p14:tracePt t="9086" x="2487613" y="1954213"/>
          <p14:tracePt t="9094" x="2503488" y="1954213"/>
          <p14:tracePt t="9110" x="2519363" y="1954213"/>
          <p14:tracePt t="9118" x="2527300" y="1954213"/>
          <p14:tracePt t="9126" x="2535238" y="1954213"/>
          <p14:tracePt t="9142" x="2551113" y="1954213"/>
          <p14:tracePt t="9150" x="2559050" y="1954213"/>
          <p14:tracePt t="9158" x="2574925" y="1954213"/>
          <p14:tracePt t="9166" x="2582863" y="1954213"/>
          <p14:tracePt t="9895" x="2590800" y="1954213"/>
          <p14:tracePt t="10230" x="2614613" y="1954213"/>
          <p14:tracePt t="10238" x="2622550" y="1954213"/>
          <p14:tracePt t="10246" x="2654300" y="1954213"/>
          <p14:tracePt t="10253" x="2686050" y="1954213"/>
          <p14:tracePt t="10263" x="2709863" y="1954213"/>
          <p14:tracePt t="10270" x="2725738" y="1954213"/>
          <p14:tracePt t="10278" x="2741613" y="1954213"/>
          <p14:tracePt t="10286" x="2759075" y="1954213"/>
          <p14:tracePt t="10294" x="2774950" y="1954213"/>
          <p14:tracePt t="10302" x="2782888" y="1954213"/>
          <p14:tracePt t="10318" x="2790825" y="1954213"/>
          <p14:tracePt t="10325" x="2806700" y="1954213"/>
          <p14:tracePt t="10334" x="2822575" y="1954213"/>
          <p14:tracePt t="10342" x="2870200" y="1954213"/>
          <p14:tracePt t="10351" x="2909888" y="1954213"/>
          <p14:tracePt t="10358" x="2925763" y="1962150"/>
          <p14:tracePt t="10366" x="2965450" y="1970088"/>
          <p14:tracePt t="10374" x="3013075" y="1978025"/>
          <p14:tracePt t="10384" x="3076575" y="1985963"/>
          <p14:tracePt t="10389" x="3133725" y="1993900"/>
          <p14:tracePt t="10398" x="3189288" y="2001838"/>
          <p14:tracePt t="10406" x="3221038" y="2001838"/>
          <p14:tracePt t="10415" x="3228975" y="2001838"/>
          <p14:tracePt t="11197" x="3205163" y="2001838"/>
          <p14:tracePt t="11205" x="3197225" y="2001838"/>
          <p14:tracePt t="11213" x="3189288" y="2001838"/>
          <p14:tracePt t="11222" x="3181350" y="2001838"/>
          <p14:tracePt t="11230" x="3157538" y="2001838"/>
          <p14:tracePt t="11238" x="3141663" y="2001838"/>
          <p14:tracePt t="11246" x="3125788" y="2001838"/>
          <p14:tracePt t="11254" x="3100388" y="2001838"/>
          <p14:tracePt t="11262" x="3068638" y="2001838"/>
          <p14:tracePt t="11269" x="3013075" y="2001838"/>
          <p14:tracePt t="11279" x="2949575" y="2001838"/>
          <p14:tracePt t="11286" x="2870200" y="2001838"/>
          <p14:tracePt t="11293" x="2767013" y="2001838"/>
          <p14:tracePt t="11302" x="2646363" y="2001838"/>
          <p14:tracePt t="11310" x="2527300" y="2001838"/>
          <p14:tracePt t="11318" x="2400300" y="2001838"/>
          <p14:tracePt t="11327" x="2271713" y="2001838"/>
          <p14:tracePt t="11334" x="2136775" y="2009775"/>
          <p14:tracePt t="11342" x="2017713" y="2017713"/>
          <p14:tracePt t="11350" x="1912938" y="2025650"/>
          <p14:tracePt t="11358" x="1817688" y="2033588"/>
          <p14:tracePt t="11366" x="1722438" y="2033588"/>
          <p14:tracePt t="11374" x="1641475" y="2033588"/>
          <p14:tracePt t="11382" x="1570038" y="2033588"/>
          <p14:tracePt t="11390" x="1506538" y="2033588"/>
          <p14:tracePt t="11398" x="1443038" y="2033588"/>
          <p14:tracePt t="11406" x="1387475" y="2033588"/>
          <p14:tracePt t="11414" x="1347788" y="2033588"/>
          <p14:tracePt t="11423" x="1300163" y="2033588"/>
          <p14:tracePt t="11430" x="1258888" y="2033588"/>
          <p14:tracePt t="11438" x="1227138" y="2033588"/>
          <p14:tracePt t="11447" x="1195388" y="2033588"/>
          <p14:tracePt t="11455" x="1171575" y="2033588"/>
          <p14:tracePt t="11462" x="1163638" y="2033588"/>
          <p14:tracePt t="11470" x="1155700" y="2033588"/>
          <p14:tracePt t="11930" x="1147763" y="2033588"/>
          <p14:tracePt t="11946" x="1147763" y="2041525"/>
          <p14:tracePt t="11954" x="1131888" y="2057400"/>
          <p14:tracePt t="11978" x="1123950" y="2057400"/>
          <p14:tracePt t="11986" x="1116013" y="2065338"/>
          <p14:tracePt t="12042" x="1100138" y="2081213"/>
          <p14:tracePt t="12050" x="1092200" y="2089150"/>
          <p14:tracePt t="12058" x="1084263" y="2089150"/>
          <p14:tracePt t="12066" x="1068388" y="2097088"/>
          <p14:tracePt t="12074" x="1052513" y="2097088"/>
          <p14:tracePt t="12082" x="1020763" y="2105025"/>
          <p14:tracePt t="12099" x="1004888" y="2112963"/>
          <p14:tracePt t="12107" x="981075" y="2120900"/>
          <p14:tracePt t="12114" x="957263" y="2128838"/>
          <p14:tracePt t="12122" x="933450" y="2144713"/>
          <p14:tracePt t="12130" x="900113" y="2152650"/>
          <p14:tracePt t="12138" x="892175" y="2160588"/>
          <p14:tracePt t="12147" x="876300" y="2168525"/>
          <p14:tracePt t="12154" x="868363" y="2176463"/>
          <p14:tracePt t="12162" x="860425" y="2184400"/>
          <p14:tracePt t="12179" x="844550" y="2192338"/>
          <p14:tracePt t="12203" x="844550" y="2200275"/>
          <p14:tracePt t="12218" x="836613" y="2200275"/>
          <p14:tracePt t="12226" x="820738" y="2216150"/>
          <p14:tracePt t="12250" x="804863" y="2224088"/>
          <p14:tracePt t="12258" x="796925" y="2233613"/>
          <p14:tracePt t="12269" x="773113" y="2241550"/>
          <p14:tracePt t="12274" x="765175" y="2249488"/>
          <p14:tracePt t="12283" x="757238" y="2257425"/>
          <p14:tracePt t="12290" x="733425" y="2281238"/>
          <p14:tracePt t="12299" x="725488" y="2289175"/>
          <p14:tracePt t="12306" x="717550" y="2289175"/>
          <p14:tracePt t="12315" x="709613" y="2289175"/>
          <p14:tracePt t="12322" x="701675" y="2289175"/>
          <p14:tracePt t="12331" x="685800" y="2305050"/>
          <p14:tracePt t="12362" x="677863" y="2305050"/>
          <p14:tracePt t="12514" x="661988" y="2305050"/>
          <p14:tracePt t="12522" x="661988" y="2312988"/>
          <p14:tracePt t="12530" x="654050" y="2312988"/>
          <p14:tracePt t="12546" x="638175" y="2312988"/>
          <p14:tracePt t="12682" x="630238" y="2320925"/>
          <p14:tracePt t="12691" x="622300" y="2320925"/>
          <p14:tracePt t="12698" x="614363" y="2320925"/>
          <p14:tracePt t="12794" x="606425" y="2320925"/>
          <p14:tracePt t="12802" x="598488" y="2320925"/>
          <p14:tracePt t="12826" x="582613" y="2328863"/>
          <p14:tracePt t="12834" x="574675" y="2328863"/>
          <p14:tracePt t="12842" x="574675" y="2336800"/>
          <p14:tracePt t="12851" x="566738" y="2344738"/>
          <p14:tracePt t="12858" x="558800" y="2344738"/>
          <p14:tracePt t="12866" x="550863" y="2344738"/>
          <p14:tracePt t="12882" x="541338" y="2344738"/>
          <p14:tracePt t="12890" x="517525" y="2352675"/>
          <p14:tracePt t="12898" x="509588" y="2352675"/>
          <p14:tracePt t="12906" x="501650" y="2352675"/>
          <p14:tracePt t="12916" x="485775" y="2360613"/>
          <p14:tracePt t="12921" x="485775" y="2368550"/>
          <p14:tracePt t="12931" x="477838" y="2368550"/>
          <p14:tracePt t="12938" x="469900" y="2376488"/>
          <p14:tracePt t="12946" x="461963" y="2384425"/>
          <p14:tracePt t="12954" x="454025" y="2392363"/>
          <p14:tracePt t="12962" x="454025" y="2400300"/>
          <p14:tracePt t="12970" x="446088" y="2400300"/>
          <p14:tracePt t="12978" x="438150" y="2408238"/>
          <p14:tracePt t="12986" x="438150" y="2416175"/>
          <p14:tracePt t="12995" x="430213" y="2424113"/>
          <p14:tracePt t="13018" x="430213" y="2432050"/>
          <p14:tracePt t="13114" x="430213" y="2439988"/>
          <p14:tracePt t="13122" x="438150" y="2447925"/>
          <p14:tracePt t="13138" x="446088" y="2447925"/>
          <p14:tracePt t="13162" x="454025" y="2455863"/>
          <p14:tracePt t="13170" x="461963" y="2463800"/>
          <p14:tracePt t="13194" x="469900" y="2463800"/>
          <p14:tracePt t="13210" x="485775" y="2463800"/>
          <p14:tracePt t="13226" x="501650" y="2463800"/>
          <p14:tracePt t="13244" x="517525" y="2463800"/>
          <p14:tracePt t="13250" x="525463" y="2463800"/>
          <p14:tracePt t="13258" x="533400" y="2471738"/>
          <p14:tracePt t="13266" x="541338" y="2471738"/>
          <p14:tracePt t="13274" x="558800" y="2479675"/>
          <p14:tracePt t="13290" x="574675" y="2487613"/>
          <p14:tracePt t="13299" x="590550" y="2487613"/>
          <p14:tracePt t="13306" x="622300" y="2495550"/>
          <p14:tracePt t="13314" x="646113" y="2495550"/>
          <p14:tracePt t="13322" x="669925" y="2511425"/>
          <p14:tracePt t="13331" x="693738" y="2527300"/>
          <p14:tracePt t="13339" x="717550" y="2527300"/>
          <p14:tracePt t="13347" x="741363" y="2535238"/>
          <p14:tracePt t="13354" x="757238" y="2535238"/>
          <p14:tracePt t="13362" x="773113" y="2535238"/>
          <p14:tracePt t="13371" x="781050" y="2543175"/>
          <p14:tracePt t="13378" x="796925" y="2551113"/>
          <p14:tracePt t="13395" x="804863" y="2551113"/>
          <p14:tracePt t="13404" x="828675" y="2551113"/>
          <p14:tracePt t="13410" x="836613" y="2551113"/>
          <p14:tracePt t="13418" x="844550" y="2551113"/>
          <p14:tracePt t="13436" x="852488" y="2551113"/>
          <p14:tracePt t="13441" x="852488" y="2559050"/>
          <p14:tracePt t="13450" x="860425" y="2559050"/>
          <p14:tracePt t="13458" x="868363" y="2559050"/>
          <p14:tracePt t="13466" x="884238" y="2566988"/>
          <p14:tracePt t="13482" x="900113" y="2576513"/>
          <p14:tracePt t="13490" x="917575" y="2584450"/>
          <p14:tracePt t="13501" x="925513" y="2584450"/>
          <p14:tracePt t="13506" x="933450" y="2584450"/>
          <p14:tracePt t="13515" x="941388" y="2592388"/>
          <p14:tracePt t="13522" x="949325" y="2592388"/>
          <p14:tracePt t="13594" x="949325" y="2600325"/>
          <p14:tracePt t="13610" x="941388" y="2608263"/>
          <p14:tracePt t="13618" x="925513" y="2608263"/>
          <p14:tracePt t="13626" x="892175" y="2632075"/>
          <p14:tracePt t="13634" x="860425" y="2632075"/>
          <p14:tracePt t="13642" x="836613" y="2632075"/>
          <p14:tracePt t="13650" x="804863" y="2640013"/>
          <p14:tracePt t="13658" x="788988" y="2640013"/>
          <p14:tracePt t="13666" x="773113" y="2647950"/>
          <p14:tracePt t="13674" x="749300" y="2655888"/>
          <p14:tracePt t="13683" x="733425" y="2655888"/>
          <p14:tracePt t="13690" x="717550" y="2655888"/>
          <p14:tracePt t="13699" x="701675" y="2655888"/>
          <p14:tracePt t="13705" x="685800" y="2655888"/>
          <p14:tracePt t="13722" x="677863" y="2655888"/>
          <p14:tracePt t="13834" x="669925" y="2655888"/>
          <p14:tracePt t="13842" x="661988" y="2655888"/>
          <p14:tracePt t="13866" x="654050" y="2663825"/>
          <p14:tracePt t="13947" x="654050" y="2679700"/>
          <p14:tracePt t="13955" x="661988" y="2687638"/>
          <p14:tracePt t="13962" x="685800" y="2687638"/>
          <p14:tracePt t="13970" x="709613" y="2695575"/>
          <p14:tracePt t="13978" x="749300" y="2703513"/>
          <p14:tracePt t="13988" x="812800" y="2727325"/>
          <p14:tracePt t="13995" x="892175" y="2743200"/>
          <p14:tracePt t="14002" x="957263" y="2751138"/>
          <p14:tracePt t="14010" x="1020763" y="2759075"/>
          <p14:tracePt t="14020" x="1076325" y="2767013"/>
          <p14:tracePt t="14026" x="1108075" y="2767013"/>
          <p14:tracePt t="14035" x="1116013" y="2767013"/>
          <p14:tracePt t="14042" x="1139825" y="2767013"/>
          <p14:tracePt t="14050" x="1147763" y="2767013"/>
          <p14:tracePt t="14066" x="1163638" y="2767013"/>
          <p14:tracePt t="14170" x="1155700" y="2767013"/>
          <p14:tracePt t="14178" x="1147763" y="2767013"/>
          <p14:tracePt t="14186" x="1131888" y="2782888"/>
          <p14:tracePt t="14194" x="1116013" y="2782888"/>
          <p14:tracePt t="14202" x="1092200" y="2782888"/>
          <p14:tracePt t="14210" x="1076325" y="2782888"/>
          <p14:tracePt t="14217" x="1052513" y="2782888"/>
          <p14:tracePt t="14225" x="1028700" y="2782888"/>
          <p14:tracePt t="14233" x="1004888" y="2782888"/>
          <p14:tracePt t="14241" x="981075" y="2782888"/>
          <p14:tracePt t="14249" x="957263" y="2782888"/>
          <p14:tracePt t="14258" x="933450" y="2782888"/>
          <p14:tracePt t="14265" x="908050" y="2782888"/>
          <p14:tracePt t="14273" x="884238" y="2782888"/>
          <p14:tracePt t="14281" x="876300" y="2782888"/>
          <p14:tracePt t="14289" x="868363" y="2782888"/>
          <p14:tracePt t="14718" x="860425" y="2782888"/>
          <p14:tracePt t="14800" x="876300" y="2782888"/>
          <p14:tracePt t="14806" x="892175" y="2782888"/>
          <p14:tracePt t="14814" x="917575" y="2774950"/>
          <p14:tracePt t="14823" x="957263" y="2774950"/>
          <p14:tracePt t="14832" x="996950" y="2767013"/>
          <p14:tracePt t="14838" x="1012825" y="2767013"/>
          <p14:tracePt t="14847" x="1044575" y="2767013"/>
          <p14:tracePt t="14854" x="1076325" y="2767013"/>
          <p14:tracePt t="14862" x="1131888" y="2767013"/>
          <p14:tracePt t="14870" x="1187450" y="2767013"/>
          <p14:tracePt t="14878" x="1235075" y="2767013"/>
          <p14:tracePt t="14886" x="1292225" y="2767013"/>
          <p14:tracePt t="14894" x="1355725" y="2767013"/>
          <p14:tracePt t="14902" x="1411288" y="2767013"/>
          <p14:tracePt t="14911" x="1458913" y="2767013"/>
          <p14:tracePt t="14918" x="1514475" y="2767013"/>
          <p14:tracePt t="14926" x="1570038" y="2767013"/>
          <p14:tracePt t="14934" x="1625600" y="2767013"/>
          <p14:tracePt t="14941" x="1666875" y="2767013"/>
          <p14:tracePt t="14949" x="1706563" y="2767013"/>
          <p14:tracePt t="14963" x="1754188" y="2767013"/>
          <p14:tracePt t="14965" x="1793875" y="2767013"/>
          <p14:tracePt t="14973" x="1849438" y="2767013"/>
          <p14:tracePt t="14981" x="1889125" y="2767013"/>
          <p14:tracePt t="14989" x="1944688" y="2767013"/>
          <p14:tracePt t="14997" x="1992313" y="2767013"/>
          <p14:tracePt t="15005" x="2033588" y="2767013"/>
          <p14:tracePt t="15013" x="2065338" y="2767013"/>
          <p14:tracePt t="15021" x="2097088" y="2767013"/>
          <p14:tracePt t="15030" x="2120900" y="2767013"/>
          <p14:tracePt t="15037" x="2136775" y="2767013"/>
          <p14:tracePt t="15045" x="2144713" y="2767013"/>
          <p14:tracePt t="15054" x="2168525" y="2767013"/>
          <p14:tracePt t="15069" x="2176463" y="2767013"/>
          <p14:tracePt t="15214" x="2192338" y="2767013"/>
          <p14:tracePt t="15230" x="2208213" y="2751138"/>
          <p14:tracePt t="15366" x="2200275" y="2751138"/>
          <p14:tracePt t="15373" x="2184400" y="2751138"/>
          <p14:tracePt t="15382" x="2168525" y="2751138"/>
          <p14:tracePt t="15389" x="2152650" y="2751138"/>
          <p14:tracePt t="15398" x="2128838" y="2774950"/>
          <p14:tracePt t="15406" x="2089150" y="2798763"/>
          <p14:tracePt t="15415" x="2025650" y="2846388"/>
          <p14:tracePt t="15422" x="1936750" y="2919413"/>
          <p14:tracePt t="15431" x="1817688" y="3030538"/>
          <p14:tracePt t="15439" x="1666875" y="3189288"/>
          <p14:tracePt t="15447" x="1490663" y="3397250"/>
          <p14:tracePt t="15455" x="1300163" y="3636963"/>
          <p14:tracePt t="15462" x="1131888" y="3875088"/>
          <p14:tracePt t="15471" x="973138" y="4098925"/>
          <p14:tracePt t="15478" x="836613" y="4291013"/>
          <p14:tracePt t="15486" x="741363" y="4465638"/>
          <p14:tracePt t="15494" x="677863" y="4584700"/>
          <p14:tracePt t="15501" x="638175" y="4681538"/>
          <p14:tracePt t="15510" x="614363" y="4760913"/>
          <p14:tracePt t="15517" x="598488" y="4824413"/>
          <p14:tracePt t="15526" x="590550" y="4879975"/>
          <p14:tracePt t="15533" x="582613" y="4927600"/>
          <p14:tracePt t="15541" x="582613" y="4951413"/>
          <p14:tracePt t="15549" x="582613" y="4967288"/>
          <p14:tracePt t="15558" x="574675" y="4984750"/>
          <p14:tracePt t="15565" x="566738" y="5000625"/>
          <p14:tracePt t="15573" x="558800" y="5016500"/>
          <p14:tracePt t="15581" x="550863" y="5032375"/>
          <p14:tracePt t="15589" x="541338" y="5040313"/>
          <p14:tracePt t="15597" x="533400" y="5056188"/>
          <p14:tracePt t="15605" x="525463" y="5064125"/>
          <p14:tracePt t="15621" x="525463" y="5087938"/>
          <p14:tracePt t="15629" x="517525" y="5095875"/>
          <p14:tracePt t="15637" x="517525" y="5103813"/>
          <p14:tracePt t="15645" x="517525" y="5119688"/>
          <p14:tracePt t="15654" x="509588" y="5135563"/>
          <p14:tracePt t="15662" x="509588" y="5151438"/>
          <p14:tracePt t="15669" x="509588" y="5159375"/>
          <p14:tracePt t="15678" x="509588" y="5167313"/>
          <p14:tracePt t="15685" x="509588" y="5191125"/>
          <p14:tracePt t="15710" x="509588" y="5199063"/>
          <p14:tracePt t="15717" x="509588" y="5207000"/>
          <p14:tracePt t="15725" x="509588" y="5214938"/>
          <p14:tracePt t="15733" x="517525" y="5222875"/>
          <p14:tracePt t="15743" x="517525" y="5230813"/>
          <p14:tracePt t="15749" x="525463" y="5238750"/>
          <p14:tracePt t="15757" x="541338" y="5246688"/>
          <p14:tracePt t="15765" x="550863" y="5254625"/>
          <p14:tracePt t="15774" x="566738" y="5254625"/>
          <p14:tracePt t="15789" x="574675" y="5254625"/>
          <p14:tracePt t="15797" x="598488" y="5254625"/>
          <p14:tracePt t="15806" x="606425" y="5262563"/>
          <p14:tracePt t="15813" x="622300" y="5278438"/>
          <p14:tracePt t="15821" x="630238" y="5278438"/>
          <p14:tracePt t="15829" x="638175" y="5278438"/>
          <p14:tracePt t="15838" x="646113" y="5278438"/>
          <p14:tracePt t="15845" x="654050" y="5278438"/>
          <p14:tracePt t="15853" x="669925" y="5278438"/>
          <p14:tracePt t="15861" x="685800" y="5278438"/>
          <p14:tracePt t="15877" x="693738" y="5278438"/>
          <p14:tracePt t="15885" x="725488" y="5278438"/>
          <p14:tracePt t="15894" x="749300" y="5278438"/>
          <p14:tracePt t="15901" x="765175" y="5278438"/>
          <p14:tracePt t="15909" x="796925" y="5270500"/>
          <p14:tracePt t="15917" x="820738" y="5270500"/>
          <p14:tracePt t="15926" x="844550" y="5270500"/>
          <p14:tracePt t="15933" x="892175" y="5270500"/>
          <p14:tracePt t="15944" x="949325" y="5262563"/>
          <p14:tracePt t="15949" x="1004888" y="5254625"/>
          <p14:tracePt t="15957" x="1076325" y="5254625"/>
          <p14:tracePt t="15965" x="1163638" y="5238750"/>
          <p14:tracePt t="15973" x="1250950" y="5238750"/>
          <p14:tracePt t="15981" x="1331913" y="5238750"/>
          <p14:tracePt t="15989" x="1427163" y="5238750"/>
          <p14:tracePt t="15997" x="1514475" y="5238750"/>
          <p14:tracePt t="16006" x="1593850" y="5238750"/>
          <p14:tracePt t="16013" x="1674813" y="5238750"/>
          <p14:tracePt t="16021" x="1746250" y="5238750"/>
          <p14:tracePt t="16029" x="1809750" y="5238750"/>
          <p14:tracePt t="16037" x="1873250" y="5230813"/>
          <p14:tracePt t="16045" x="1928813" y="5222875"/>
          <p14:tracePt t="16053" x="1976438" y="5222875"/>
          <p14:tracePt t="16062" x="2017713" y="5214938"/>
          <p14:tracePt t="16069" x="2065338" y="5214938"/>
          <p14:tracePt t="16077" x="2120900" y="5207000"/>
          <p14:tracePt t="16085" x="2160588" y="5207000"/>
          <p14:tracePt t="16094" x="2192338" y="5207000"/>
          <p14:tracePt t="16101" x="2239963" y="5207000"/>
          <p14:tracePt t="16110" x="2279650" y="5207000"/>
          <p14:tracePt t="16117" x="2319338" y="5207000"/>
          <p14:tracePt t="16126" x="2359025" y="5207000"/>
          <p14:tracePt t="16133" x="2392363" y="5207000"/>
          <p14:tracePt t="16141" x="2416175" y="5207000"/>
          <p14:tracePt t="16149" x="2439988" y="5207000"/>
          <p14:tracePt t="16158" x="2447925" y="5207000"/>
          <p14:tracePt t="16165" x="2471738" y="5207000"/>
          <p14:tracePt t="16173" x="2479675" y="5207000"/>
          <p14:tracePt t="16181" x="2495550" y="5207000"/>
          <p14:tracePt t="16189" x="2503488" y="5207000"/>
          <p14:tracePt t="16197" x="2527300" y="5199063"/>
          <p14:tracePt t="16213" x="2543175" y="5199063"/>
          <p14:tracePt t="16221" x="2551113" y="5199063"/>
          <p14:tracePt t="16245" x="2566988" y="5199063"/>
          <p14:tracePt t="16253" x="2582863" y="5191125"/>
          <p14:tracePt t="16269" x="2590800" y="5191125"/>
          <p14:tracePt t="16301" x="2598738" y="5191125"/>
          <p14:tracePt t="16309" x="2614613" y="5183188"/>
          <p14:tracePt t="17086" x="2630488" y="5183188"/>
          <p14:tracePt t="17094" x="2646363" y="5183188"/>
          <p14:tracePt t="17102" x="2678113" y="5183188"/>
          <p14:tracePt t="17110" x="2701925" y="5183188"/>
          <p14:tracePt t="17118" x="2733675" y="5183188"/>
          <p14:tracePt t="17127" x="2767013" y="5183188"/>
          <p14:tracePt t="17134" x="2782888" y="5183188"/>
          <p14:tracePt t="17143" x="2814638" y="5183188"/>
          <p14:tracePt t="17150" x="2862263" y="5183188"/>
          <p14:tracePt t="17158" x="2901950" y="5183188"/>
          <p14:tracePt t="17166" x="2949575" y="5183188"/>
          <p14:tracePt t="17174" x="2989263" y="5183188"/>
          <p14:tracePt t="17182" x="3028950" y="5183188"/>
          <p14:tracePt t="17190" x="3052763" y="5183188"/>
          <p14:tracePt t="17198" x="3068638" y="5183188"/>
          <p14:tracePt t="17246" x="3084513" y="5183188"/>
          <p14:tracePt t="17254" x="3092450" y="5183188"/>
          <p14:tracePt t="17762" x="3100388" y="5183188"/>
          <p14:tracePt t="17770" x="3109913" y="5183188"/>
          <p14:tracePt t="17858" x="3100388" y="5183188"/>
          <p14:tracePt t="17921" x="3100388" y="5175250"/>
          <p14:tracePt t="17929" x="3100388" y="5167313"/>
          <p14:tracePt t="17937" x="3092450" y="5151438"/>
          <p14:tracePt t="17945" x="3084513" y="5135563"/>
          <p14:tracePt t="17958" x="3076575" y="5111750"/>
          <p14:tracePt t="17961" x="3052763" y="5080000"/>
          <p14:tracePt t="17969" x="3052763" y="5048250"/>
          <p14:tracePt t="17977" x="3052763" y="5032375"/>
          <p14:tracePt t="17985" x="3052763" y="5000625"/>
          <p14:tracePt t="17994" x="3052763" y="4967288"/>
          <p14:tracePt t="18001" x="3052763" y="4935538"/>
          <p14:tracePt t="18009" x="3052763" y="4887913"/>
          <p14:tracePt t="18017" x="3052763" y="4872038"/>
          <p14:tracePt t="18025" x="3044825" y="4840288"/>
          <p14:tracePt t="18033" x="3044825" y="4784725"/>
          <p14:tracePt t="18041" x="3044825" y="4729163"/>
          <p14:tracePt t="18049" x="3044825" y="4665663"/>
          <p14:tracePt t="18057" x="3044825" y="4592638"/>
          <p14:tracePt t="18065" x="3044825" y="4489450"/>
          <p14:tracePt t="18073" x="3044825" y="4386263"/>
          <p14:tracePt t="18081" x="3044825" y="4249738"/>
          <p14:tracePt t="18089" x="3044825" y="4098925"/>
          <p14:tracePt t="18097" x="3044825" y="3971925"/>
          <p14:tracePt t="18105" x="3044825" y="3851275"/>
          <p14:tracePt t="18114" x="3044825" y="3756025"/>
          <p14:tracePt t="18121" x="3044825" y="3676650"/>
          <p14:tracePt t="18129" x="3044825" y="3621088"/>
          <p14:tracePt t="18137" x="3052763" y="3563938"/>
          <p14:tracePt t="18146" x="3060700" y="3516313"/>
          <p14:tracePt t="18153" x="3060700" y="3484563"/>
          <p14:tracePt t="18161" x="3076575" y="3436938"/>
          <p14:tracePt t="18169" x="3084513" y="3397250"/>
          <p14:tracePt t="18178" x="3100388" y="3357563"/>
          <p14:tracePt t="18185" x="3117850" y="3325813"/>
          <p14:tracePt t="18194" x="3117850" y="3309938"/>
          <p14:tracePt t="18201" x="3125788" y="3309938"/>
          <p14:tracePt t="18210" x="3133725" y="3302000"/>
          <p14:tracePt t="18217" x="3133725" y="3294063"/>
          <p14:tracePt t="18226" x="3141663" y="3270250"/>
          <p14:tracePt t="18233" x="3149600" y="3262313"/>
          <p14:tracePt t="18242" x="3157538" y="3252788"/>
          <p14:tracePt t="18249" x="3173413" y="3236913"/>
          <p14:tracePt t="18257" x="3173413" y="3228975"/>
          <p14:tracePt t="18274" x="3181350" y="3213100"/>
          <p14:tracePt t="18281" x="3189288" y="3213100"/>
          <p14:tracePt t="18289" x="3197225" y="3197225"/>
          <p14:tracePt t="18306" x="3205163" y="3181350"/>
          <p14:tracePt t="18313" x="3213100" y="3165475"/>
          <p14:tracePt t="18321" x="3213100" y="3157538"/>
          <p14:tracePt t="18337" x="3213100" y="3149600"/>
          <p14:tracePt t="18345" x="3213100" y="3141663"/>
          <p14:tracePt t="18370" x="3213100" y="3125788"/>
          <p14:tracePt t="18377" x="3213100" y="3117850"/>
          <p14:tracePt t="18393" x="3197225" y="3101975"/>
          <p14:tracePt t="18401" x="3181350" y="3101975"/>
          <p14:tracePt t="18409" x="3157538" y="3094038"/>
          <p14:tracePt t="18417" x="3125788" y="3086100"/>
          <p14:tracePt t="18426" x="3084513" y="3070225"/>
          <p14:tracePt t="18433" x="3013075" y="3054350"/>
          <p14:tracePt t="18442" x="2941638" y="3046413"/>
          <p14:tracePt t="18449" x="2862263" y="3030538"/>
          <p14:tracePt t="18457" x="2774950" y="3022600"/>
          <p14:tracePt t="18465" x="2693988" y="3006725"/>
          <p14:tracePt t="18473" x="2606675" y="2998788"/>
          <p14:tracePt t="18481" x="2519363" y="2974975"/>
          <p14:tracePt t="18489" x="2447925" y="2967038"/>
          <p14:tracePt t="18497" x="2366963" y="2951163"/>
          <p14:tracePt t="18505" x="2295525" y="2943225"/>
          <p14:tracePt t="18513" x="2216150" y="2935288"/>
          <p14:tracePt t="18521" x="2152650" y="2927350"/>
          <p14:tracePt t="18529" x="2081213" y="2919413"/>
          <p14:tracePt t="18538" x="2008188" y="2909888"/>
          <p14:tracePt t="18547" x="1936750" y="2901950"/>
          <p14:tracePt t="18554" x="1849438" y="2894013"/>
          <p14:tracePt t="18562" x="1762125" y="2886075"/>
          <p14:tracePt t="18570" x="1674813" y="2886075"/>
          <p14:tracePt t="18578" x="1585913" y="2878138"/>
          <p14:tracePt t="18586" x="1490663" y="2878138"/>
          <p14:tracePt t="18594" x="1395413" y="2870200"/>
          <p14:tracePt t="18601" x="1284288" y="2862263"/>
          <p14:tracePt t="18610" x="1187450" y="2846388"/>
          <p14:tracePt t="18617" x="1092200" y="2838450"/>
          <p14:tracePt t="18626" x="1012825" y="2838450"/>
          <p14:tracePt t="18633" x="925513" y="2830513"/>
          <p14:tracePt t="18642" x="860425" y="2822575"/>
          <p14:tracePt t="18649" x="804863" y="2822575"/>
          <p14:tracePt t="18657" x="765175" y="2814638"/>
          <p14:tracePt t="18665" x="725488" y="2814638"/>
          <p14:tracePt t="18673" x="693738" y="2806700"/>
          <p14:tracePt t="18681" x="685800" y="2806700"/>
          <p14:tracePt t="18689" x="677863" y="2806700"/>
          <p14:tracePt t="18697" x="661988" y="2798763"/>
          <p14:tracePt t="18705" x="646113" y="2798763"/>
          <p14:tracePt t="18713" x="630238" y="2798763"/>
          <p14:tracePt t="18721" x="606425" y="2798763"/>
          <p14:tracePt t="18729" x="574675" y="2790825"/>
          <p14:tracePt t="18738" x="550863" y="2782888"/>
          <p14:tracePt t="18745" x="509588" y="2782888"/>
          <p14:tracePt t="18753" x="477838" y="2782888"/>
          <p14:tracePt t="18762" x="446088" y="2782888"/>
          <p14:tracePt t="18769" x="422275" y="2774950"/>
          <p14:tracePt t="18777" x="398463" y="2767013"/>
          <p14:tracePt t="18785" x="374650" y="2767013"/>
          <p14:tracePt t="18793" x="350838" y="2767013"/>
          <p14:tracePt t="19042" x="342900" y="2759075"/>
          <p14:tracePt t="19049" x="342900" y="2751138"/>
          <p14:tracePt t="19073" x="342900" y="2743200"/>
          <p14:tracePt t="19081" x="342900" y="2735263"/>
          <p14:tracePt t="19089" x="350838" y="2735263"/>
          <p14:tracePt t="19097" x="358775" y="2727325"/>
          <p14:tracePt t="19113" x="366713" y="2711450"/>
          <p14:tracePt t="19129" x="374650" y="2703513"/>
          <p14:tracePt t="19145" x="382588" y="2695575"/>
          <p14:tracePt t="19153" x="390525" y="2695575"/>
          <p14:tracePt t="19170" x="390525" y="2687638"/>
          <p14:tracePt t="19185" x="398463" y="2679700"/>
          <p14:tracePt t="19193" x="406400" y="2671763"/>
          <p14:tracePt t="19217" x="414338" y="2663825"/>
          <p14:tracePt t="19225" x="414338" y="2655888"/>
          <p14:tracePt t="20194" x="422275" y="2647950"/>
          <p14:tracePt t="20202" x="430213" y="2647950"/>
          <p14:tracePt t="20209" x="446088" y="2655888"/>
          <p14:tracePt t="20218" x="461963" y="2663825"/>
          <p14:tracePt t="20226" x="469900" y="2671763"/>
          <p14:tracePt t="20234" x="493713" y="2687638"/>
          <p14:tracePt t="20243" x="501650" y="2703513"/>
          <p14:tracePt t="20250" x="509588" y="2711450"/>
          <p14:tracePt t="20259" x="525463" y="2711450"/>
          <p14:tracePt t="20266" x="533400" y="2727325"/>
          <p14:tracePt t="20274" x="550863" y="2735263"/>
          <p14:tracePt t="20282" x="550863" y="2743200"/>
          <p14:tracePt t="20306" x="558800" y="2743200"/>
          <p14:tracePt t="20338" x="574675" y="2751138"/>
          <p14:tracePt t="20355" x="590550" y="2759075"/>
          <p14:tracePt t="20370" x="606425" y="2759075"/>
          <p14:tracePt t="20378" x="614363" y="2767013"/>
          <p14:tracePt t="20388" x="638175" y="2774950"/>
          <p14:tracePt t="20395" x="654050" y="2774950"/>
          <p14:tracePt t="20402" x="669925" y="2774950"/>
          <p14:tracePt t="20411" x="693738" y="2782888"/>
          <p14:tracePt t="20420" x="717550" y="2790825"/>
          <p14:tracePt t="20426" x="741363" y="2798763"/>
          <p14:tracePt t="20434" x="773113" y="2806700"/>
          <p14:tracePt t="20442" x="796925" y="2814638"/>
          <p14:tracePt t="20451" x="828675" y="2822575"/>
          <p14:tracePt t="20459" x="852488" y="2830513"/>
          <p14:tracePt t="20466" x="860425" y="2830513"/>
          <p14:tracePt t="20474" x="876300" y="2830513"/>
          <p14:tracePt t="20484" x="892175" y="2838450"/>
          <p14:tracePt t="20614" x="908050" y="2838450"/>
          <p14:tracePt t="21222" x="908050" y="2846388"/>
          <p14:tracePt t="21231" x="908050" y="2854325"/>
          <p14:tracePt t="21254" x="892175" y="2878138"/>
          <p14:tracePt t="21263" x="884238" y="2878138"/>
          <p14:tracePt t="21270" x="884238" y="2886075"/>
          <p14:tracePt t="21278" x="876300" y="2901950"/>
          <p14:tracePt t="21286" x="860425" y="2935288"/>
          <p14:tracePt t="21296" x="860425" y="2943225"/>
          <p14:tracePt t="21301" x="852488" y="2959100"/>
          <p14:tracePt t="21310" x="836613" y="2990850"/>
          <p14:tracePt t="21317" x="836613" y="3006725"/>
          <p14:tracePt t="21328" x="836613" y="3022600"/>
          <p14:tracePt t="21334" x="836613" y="3038475"/>
          <p14:tracePt t="21342" x="828675" y="3062288"/>
          <p14:tracePt t="21350" x="828675" y="3086100"/>
          <p14:tracePt t="21358" x="828675" y="3094038"/>
          <p14:tracePt t="21365" x="812800" y="3125788"/>
          <p14:tracePt t="21375" x="812800" y="3149600"/>
          <p14:tracePt t="21382" x="812800" y="3157538"/>
          <p14:tracePt t="21398" x="804863" y="3165475"/>
          <p14:tracePt t="21406" x="796925" y="3165475"/>
          <p14:tracePt t="21446" x="796925" y="3173413"/>
          <p14:tracePt t="21454" x="796925" y="3181350"/>
          <p14:tracePt t="21462" x="796925" y="3197225"/>
          <p14:tracePt t="21478" x="796925" y="3205163"/>
          <p14:tracePt t="21486" x="788988" y="3236913"/>
          <p14:tracePt t="21494" x="788988" y="3252788"/>
          <p14:tracePt t="21502" x="781050" y="3262313"/>
          <p14:tracePt t="21510" x="781050" y="3294063"/>
          <p14:tracePt t="21518" x="773113" y="3317875"/>
          <p14:tracePt t="21526" x="765175" y="3357563"/>
          <p14:tracePt t="21534" x="765175" y="3373438"/>
          <p14:tracePt t="21542" x="757238" y="3405188"/>
          <p14:tracePt t="21550" x="757238" y="3421063"/>
          <p14:tracePt t="21558" x="757238" y="3436938"/>
          <p14:tracePt t="21566" x="757238" y="3468688"/>
          <p14:tracePt t="21575" x="749300" y="3476625"/>
          <p14:tracePt t="21582" x="749300" y="3500438"/>
          <p14:tracePt t="21590" x="749300" y="3524250"/>
          <p14:tracePt t="21598" x="749300" y="3532188"/>
          <p14:tracePt t="21606" x="749300" y="3540125"/>
          <p14:tracePt t="21614" x="741363" y="3556000"/>
          <p14:tracePt t="21622" x="741363" y="3563938"/>
          <p14:tracePt t="21638" x="741363" y="3571875"/>
          <p14:tracePt t="21646" x="741363" y="3579813"/>
          <p14:tracePt t="21654" x="741363" y="3595688"/>
          <p14:tracePt t="21670" x="741363" y="3605213"/>
          <p14:tracePt t="21678" x="741363" y="3629025"/>
          <p14:tracePt t="21693" x="741363" y="3660775"/>
          <p14:tracePt t="21710" x="741363" y="3676650"/>
          <p14:tracePt t="21718" x="741363" y="3684588"/>
          <p14:tracePt t="21725" x="741363" y="3708400"/>
          <p14:tracePt t="21734" x="741363" y="3724275"/>
          <p14:tracePt t="21742" x="741363" y="3748088"/>
          <p14:tracePt t="21750" x="741363" y="3771900"/>
          <p14:tracePt t="21758" x="741363" y="3787775"/>
          <p14:tracePt t="21766" x="741363" y="3811588"/>
          <p14:tracePt t="21775" x="741363" y="3819525"/>
          <p14:tracePt t="21784" x="741363" y="3835400"/>
          <p14:tracePt t="21790" x="741363" y="3843338"/>
          <p14:tracePt t="21798" x="741363" y="3867150"/>
          <p14:tracePt t="21806" x="741363" y="3875088"/>
          <p14:tracePt t="21822" x="741363" y="3883025"/>
          <p14:tracePt t="21830" x="741363" y="3906838"/>
          <p14:tracePt t="21838" x="741363" y="3914775"/>
          <p14:tracePt t="21846" x="741363" y="3930650"/>
          <p14:tracePt t="21854" x="741363" y="3938588"/>
          <p14:tracePt t="21878" x="741363" y="3963988"/>
          <p14:tracePt t="21893" x="741363" y="3971925"/>
          <p14:tracePt t="21909" x="741363" y="3987800"/>
          <p14:tracePt t="21926" x="741363" y="4003675"/>
          <p14:tracePt t="21934" x="741363" y="4011613"/>
          <p14:tracePt t="21942" x="741363" y="4019550"/>
          <p14:tracePt t="21950" x="749300" y="4027488"/>
          <p14:tracePt t="21974" x="757238" y="4051300"/>
          <p14:tracePt t="21982" x="765175" y="4059238"/>
          <p14:tracePt t="21990" x="765175" y="4067175"/>
          <p14:tracePt t="22006" x="773113" y="4075113"/>
          <p14:tracePt t="22014" x="773113" y="4098925"/>
          <p14:tracePt t="22022" x="781050" y="4114800"/>
          <p14:tracePt t="22030" x="788988" y="4122738"/>
          <p14:tracePt t="22038" x="796925" y="4122738"/>
          <p14:tracePt t="22046" x="796925" y="4130675"/>
          <p14:tracePt t="22055" x="804863" y="4154488"/>
          <p14:tracePt t="22070" x="804863" y="4162425"/>
          <p14:tracePt t="22078" x="812800" y="4178300"/>
          <p14:tracePt t="22086" x="820738" y="4210050"/>
          <p14:tracePt t="22094" x="828675" y="4217988"/>
          <p14:tracePt t="22102" x="836613" y="4225925"/>
          <p14:tracePt t="22118" x="844550" y="4241800"/>
          <p14:tracePt t="22126" x="844550" y="4257675"/>
          <p14:tracePt t="22134" x="844550" y="4265613"/>
          <p14:tracePt t="22143" x="852488" y="4273550"/>
          <p14:tracePt t="22198" x="860425" y="4281488"/>
          <p14:tracePt t="22214" x="876300" y="4291013"/>
          <p14:tracePt t="22230" x="892175" y="4306888"/>
          <p14:tracePt t="22239" x="900113" y="4306888"/>
          <p14:tracePt t="22358" x="900113" y="4314825"/>
          <p14:tracePt t="23350" x="908050" y="4330700"/>
          <p14:tracePt t="23358" x="917575" y="4330700"/>
          <p14:tracePt t="23398" x="925513" y="4338638"/>
          <p14:tracePt t="23408" x="925513" y="4346575"/>
          <p14:tracePt t="23430" x="933450" y="4354513"/>
          <p14:tracePt t="23439" x="941388" y="4362450"/>
          <p14:tracePt t="23478" x="957263" y="4378325"/>
          <p14:tracePt t="23494" x="965200" y="4386263"/>
          <p14:tracePt t="24314" x="981075" y="4354513"/>
          <p14:tracePt t="24321" x="989013" y="4330700"/>
          <p14:tracePt t="24330" x="996950" y="4281488"/>
          <p14:tracePt t="24338" x="1004888" y="4241800"/>
          <p14:tracePt t="24346" x="1012825" y="4186238"/>
          <p14:tracePt t="24354" x="1028700" y="4114800"/>
          <p14:tracePt t="24361" x="1036638" y="4043363"/>
          <p14:tracePt t="24369" x="1044575" y="3971925"/>
          <p14:tracePt t="24379" x="1052513" y="3883025"/>
          <p14:tracePt t="24385" x="1060450" y="3803650"/>
          <p14:tracePt t="24393" x="1068388" y="3732213"/>
          <p14:tracePt t="24402" x="1068388" y="3660775"/>
          <p14:tracePt t="24409" x="1068388" y="3595688"/>
          <p14:tracePt t="24417" x="1068388" y="3516313"/>
          <p14:tracePt t="24425" x="1068388" y="3460750"/>
          <p14:tracePt t="24433" x="1068388" y="3413125"/>
          <p14:tracePt t="24441" x="1068388" y="3365500"/>
          <p14:tracePt t="24449" x="1068388" y="3317875"/>
          <p14:tracePt t="24457" x="1068388" y="3278188"/>
          <p14:tracePt t="24465" x="1068388" y="3236913"/>
          <p14:tracePt t="24474" x="1060450" y="3205163"/>
          <p14:tracePt t="24481" x="1052513" y="3165475"/>
          <p14:tracePt t="24490" x="1036638" y="3117850"/>
          <p14:tracePt t="24497" x="1036638" y="3094038"/>
          <p14:tracePt t="24506" x="1036638" y="3070225"/>
          <p14:tracePt t="24513" x="1020763" y="3046413"/>
          <p14:tracePt t="24521" x="1020763" y="3038475"/>
          <p14:tracePt t="24529" x="1020763" y="3006725"/>
          <p14:tracePt t="24538" x="1020763" y="2998788"/>
          <p14:tracePt t="24545" x="1020763" y="2982913"/>
          <p14:tracePt t="24561" x="1020763" y="2974975"/>
          <p14:tracePt t="24569" x="1020763" y="2951163"/>
          <p14:tracePt t="25050" x="1020763" y="2943225"/>
          <p14:tracePt t="25138" x="1028700" y="2943225"/>
          <p14:tracePt t="25227" x="1036638" y="2943225"/>
          <p14:tracePt t="25291" x="1052513" y="2943225"/>
          <p14:tracePt t="25298" x="1060450" y="2943225"/>
          <p14:tracePt t="25323" x="1068388" y="2943225"/>
          <p14:tracePt t="25330" x="1084263" y="2943225"/>
          <p14:tracePt t="25338" x="1108075" y="2943225"/>
          <p14:tracePt t="25346" x="1131888" y="2943225"/>
          <p14:tracePt t="25356" x="1147763" y="2943225"/>
          <p14:tracePt t="25362" x="1171575" y="2943225"/>
          <p14:tracePt t="25370" x="1187450" y="2943225"/>
          <p14:tracePt t="25378" x="1211263" y="2943225"/>
          <p14:tracePt t="25387" x="1243013" y="2959100"/>
          <p14:tracePt t="25395" x="1292225" y="2967038"/>
          <p14:tracePt t="25402" x="1339850" y="2974975"/>
          <p14:tracePt t="25411" x="1379538" y="2982913"/>
          <p14:tracePt t="25419" x="1450975" y="2998788"/>
          <p14:tracePt t="25426" x="1490663" y="3006725"/>
          <p14:tracePt t="25435" x="1554163" y="3014663"/>
          <p14:tracePt t="25443" x="1601788" y="3014663"/>
          <p14:tracePt t="25451" x="1625600" y="3014663"/>
          <p14:tracePt t="25458" x="1651000" y="3014663"/>
          <p14:tracePt t="25466" x="1658938" y="3014663"/>
          <p14:tracePt t="25474" x="1666875" y="3014663"/>
          <p14:tracePt t="25754" x="1666875" y="3022600"/>
          <p14:tracePt t="25770" x="1651000" y="3046413"/>
          <p14:tracePt t="25779" x="1641475" y="3046413"/>
          <p14:tracePt t="25787" x="1625600" y="3054350"/>
          <p14:tracePt t="25795" x="1593850" y="3078163"/>
          <p14:tracePt t="25802" x="1554163" y="3086100"/>
          <p14:tracePt t="25811" x="1514475" y="3101975"/>
          <p14:tracePt t="25817" x="1482725" y="3117850"/>
          <p14:tracePt t="25826" x="1443038" y="3133725"/>
          <p14:tracePt t="25833" x="1403350" y="3149600"/>
          <p14:tracePt t="25842" x="1355725" y="3157538"/>
          <p14:tracePt t="25849" x="1308100" y="3165475"/>
          <p14:tracePt t="25858" x="1266825" y="3181350"/>
          <p14:tracePt t="25865" x="1227138" y="3189288"/>
          <p14:tracePt t="25874" x="1203325" y="3197225"/>
          <p14:tracePt t="25881" x="1179513" y="3205163"/>
          <p14:tracePt t="25890" x="1171575" y="3205163"/>
          <p14:tracePt t="25897" x="1163638" y="3205163"/>
          <p14:tracePt t="25908" x="1139825" y="3213100"/>
          <p14:tracePt t="25913" x="1131888" y="3213100"/>
          <p14:tracePt t="25930" x="1123950" y="3213100"/>
          <p14:tracePt t="25945" x="1116013" y="3221038"/>
          <p14:tracePt t="25953" x="1108075" y="3221038"/>
          <p14:tracePt t="25969" x="1100138" y="3221038"/>
          <p14:tracePt t="25977" x="1092200" y="3221038"/>
          <p14:tracePt t="25985" x="1084263" y="3221038"/>
          <p14:tracePt t="25993" x="1084263" y="3228975"/>
          <p14:tracePt t="26026" x="1076325" y="3228975"/>
          <p14:tracePt t="26138" x="1076325" y="3244850"/>
          <p14:tracePt t="26218" x="1076325" y="3252788"/>
          <p14:tracePt t="26226" x="1076325" y="3262313"/>
          <p14:tracePt t="26282" x="1076325" y="3270250"/>
          <p14:tracePt t="26378" x="1076325" y="3286125"/>
          <p14:tracePt t="26396" x="1084263" y="3294063"/>
          <p14:tracePt t="26442" x="1092200" y="3294063"/>
          <p14:tracePt t="26450" x="1100138" y="3294063"/>
          <p14:tracePt t="26458" x="1100138" y="3302000"/>
          <p14:tracePt t="26466" x="1100138" y="3309938"/>
          <p14:tracePt t="26491" x="1116013" y="3309938"/>
          <p14:tracePt t="26498" x="1123950" y="3309938"/>
          <p14:tracePt t="26554" x="1131888" y="3309938"/>
          <p14:tracePt t="26570" x="1139825" y="3309938"/>
          <p14:tracePt t="26578" x="1147763" y="3309938"/>
          <p14:tracePt t="26586" x="1155700" y="3309938"/>
          <p14:tracePt t="26594" x="1163638" y="3309938"/>
          <p14:tracePt t="26610" x="1171575" y="3309938"/>
          <p14:tracePt t="26618" x="1195388" y="3309938"/>
          <p14:tracePt t="26626" x="1203325" y="3309938"/>
          <p14:tracePt t="26634" x="1219200" y="3309938"/>
          <p14:tracePt t="26642" x="1250950" y="3309938"/>
          <p14:tracePt t="26650" x="1274763" y="3309938"/>
          <p14:tracePt t="26659" x="1292225" y="3309938"/>
          <p14:tracePt t="26666" x="1308100" y="3309938"/>
          <p14:tracePt t="26675" x="1323975" y="3309938"/>
          <p14:tracePt t="26682" x="1339850" y="3309938"/>
          <p14:tracePt t="26691" x="1355725" y="3309938"/>
          <p14:tracePt t="26702" x="1363663" y="3309938"/>
          <p14:tracePt t="26710" x="1379538" y="3309938"/>
          <p14:tracePt t="26719" x="1387475" y="3309938"/>
          <p14:tracePt t="26734" x="1403350" y="3309938"/>
          <p14:tracePt t="26752" x="1419225" y="3309938"/>
          <p14:tracePt t="26759" x="1427163" y="3309938"/>
          <p14:tracePt t="26766" x="1443038" y="3309938"/>
          <p14:tracePt t="26775" x="1458913" y="3309938"/>
          <p14:tracePt t="26782" x="1482725" y="3309938"/>
          <p14:tracePt t="26790" x="1514475" y="3309938"/>
          <p14:tracePt t="26798" x="1538288" y="3309938"/>
          <p14:tracePt t="26806" x="1570038" y="3325813"/>
          <p14:tracePt t="26814" x="1585913" y="3325813"/>
          <p14:tracePt t="26823" x="1601788" y="3325813"/>
          <p14:tracePt t="26831" x="1617663" y="3325813"/>
          <p14:tracePt t="26838" x="1641475" y="3325813"/>
          <p14:tracePt t="26848" x="1666875" y="3325813"/>
          <p14:tracePt t="26853" x="1698625" y="3325813"/>
          <p14:tracePt t="26862" x="1722438" y="3325813"/>
          <p14:tracePt t="26870" x="1730375" y="3325813"/>
          <p14:tracePt t="26880" x="1754188" y="3325813"/>
          <p14:tracePt t="26886" x="1770063" y="3325813"/>
          <p14:tracePt t="26894" x="1785938" y="3325813"/>
          <p14:tracePt t="26902" x="1793875" y="3325813"/>
          <p14:tracePt t="26910" x="1801813" y="3325813"/>
          <p14:tracePt t="26918" x="1809750" y="3325813"/>
          <p14:tracePt t="26934" x="1817688" y="3325813"/>
          <p14:tracePt t="26944" x="1825625" y="3333750"/>
          <p14:tracePt t="26959" x="1841500" y="3333750"/>
          <p14:tracePt t="26966" x="1849438" y="3333750"/>
          <p14:tracePt t="26983" x="1865313" y="3333750"/>
          <p14:tracePt t="26990" x="1873250" y="3333750"/>
          <p14:tracePt t="27007" x="1889125" y="3333750"/>
          <p14:tracePt t="27070" x="1897063" y="3333750"/>
          <p14:tracePt t="27102" x="1920875" y="3333750"/>
          <p14:tracePt t="27110" x="1928813" y="3333750"/>
          <p14:tracePt t="27126" x="1936750" y="3333750"/>
          <p14:tracePt t="27134" x="1944688" y="3333750"/>
          <p14:tracePt t="27142" x="1960563" y="3333750"/>
          <p14:tracePt t="27149" x="1968500" y="3333750"/>
          <p14:tracePt t="27159" x="1976438" y="3333750"/>
          <p14:tracePt t="27166" x="1984375" y="3333750"/>
          <p14:tracePt t="27174" x="2000250" y="3333750"/>
          <p14:tracePt t="27182" x="2008188" y="3333750"/>
          <p14:tracePt t="27191" x="2017713" y="3333750"/>
          <p14:tracePt t="27198" x="2033588" y="3341688"/>
          <p14:tracePt t="27230" x="2041525" y="3341688"/>
          <p14:tracePt t="27294" x="2065338" y="3341688"/>
          <p14:tracePt t="27303" x="2073275" y="3341688"/>
          <p14:tracePt t="27310" x="2081213" y="3341688"/>
          <p14:tracePt t="27342" x="2089150" y="3341688"/>
          <p14:tracePt t="27350" x="2097088" y="3341688"/>
          <p14:tracePt t="27358" x="2105025" y="3341688"/>
          <p14:tracePt t="27710" x="2105025" y="3357563"/>
          <p14:tracePt t="27727" x="2105025" y="3365500"/>
          <p14:tracePt t="27734" x="2097088" y="3373438"/>
          <p14:tracePt t="27742" x="2057400" y="3397250"/>
          <p14:tracePt t="27750" x="2049463" y="3413125"/>
          <p14:tracePt t="27759" x="2033588" y="3421063"/>
          <p14:tracePt t="27766" x="2017713" y="3436938"/>
          <p14:tracePt t="27775" x="1984375" y="3444875"/>
          <p14:tracePt t="27782" x="1968500" y="3452813"/>
          <p14:tracePt t="27792" x="1944688" y="3468688"/>
          <p14:tracePt t="27799" x="1905000" y="3492500"/>
          <p14:tracePt t="27806" x="1857375" y="3508375"/>
          <p14:tracePt t="27815" x="1809750" y="3532188"/>
          <p14:tracePt t="27825" x="1770063" y="3540125"/>
          <p14:tracePt t="27831" x="1738313" y="3548063"/>
          <p14:tracePt t="27838" x="1706563" y="3556000"/>
          <p14:tracePt t="27847" x="1674813" y="3571875"/>
          <p14:tracePt t="27855" x="1633538" y="3579813"/>
          <p14:tracePt t="27862" x="1601788" y="3587750"/>
          <p14:tracePt t="27869" x="1562100" y="3595688"/>
          <p14:tracePt t="27878" x="1522413" y="3605213"/>
          <p14:tracePt t="27886" x="1482725" y="3613150"/>
          <p14:tracePt t="27893" x="1450975" y="3621088"/>
          <p14:tracePt t="27901" x="1427163" y="3621088"/>
          <p14:tracePt t="27909" x="1403350" y="3621088"/>
          <p14:tracePt t="27918" x="1379538" y="3621088"/>
          <p14:tracePt t="27925" x="1355725" y="3621088"/>
          <p14:tracePt t="27933" x="1331913" y="3629025"/>
          <p14:tracePt t="27941" x="1323975" y="3629025"/>
          <p14:tracePt t="27949" x="1300163" y="3629025"/>
          <p14:tracePt t="27959" x="1284288" y="3629025"/>
          <p14:tracePt t="27966" x="1266825" y="3629025"/>
          <p14:tracePt t="27975" x="1250950" y="3629025"/>
          <p14:tracePt t="27982" x="1227138" y="3629025"/>
          <p14:tracePt t="27991" x="1203325" y="3629025"/>
          <p14:tracePt t="27998" x="1179513" y="3629025"/>
          <p14:tracePt t="28006" x="1155700" y="3629025"/>
          <p14:tracePt t="28014" x="1147763" y="3629025"/>
          <p14:tracePt t="28022" x="1131888" y="3629025"/>
          <p14:tracePt t="28054" x="1123950" y="3629025"/>
          <p14:tracePt t="28062" x="1116013" y="3629025"/>
          <p14:tracePt t="28070" x="1108075" y="3629025"/>
          <p14:tracePt t="28406" x="1116013" y="3629025"/>
          <p14:tracePt t="28413" x="1131888" y="3629025"/>
          <p14:tracePt t="28422" x="1139825" y="3629025"/>
          <p14:tracePt t="28430" x="1163638" y="3629025"/>
          <p14:tracePt t="28440" x="1203325" y="3629025"/>
          <p14:tracePt t="28446" x="1243013" y="3629025"/>
          <p14:tracePt t="28454" x="1274763" y="3629025"/>
          <p14:tracePt t="28462" x="1300163" y="3629025"/>
          <p14:tracePt t="28470" x="1331913" y="3629025"/>
          <p14:tracePt t="28478" x="1379538" y="3629025"/>
          <p14:tracePt t="28486" x="1427163" y="3629025"/>
          <p14:tracePt t="28494" x="1482725" y="3629025"/>
          <p14:tracePt t="28502" x="1522413" y="3629025"/>
          <p14:tracePt t="28510" x="1554163" y="3629025"/>
          <p14:tracePt t="28518" x="1577975" y="3629025"/>
          <p14:tracePt t="28526" x="1601788" y="3629025"/>
          <p14:tracePt t="28534" x="1609725" y="3629025"/>
          <p14:tracePt t="28543" x="1617663" y="3629025"/>
          <p14:tracePt t="28550" x="1633538" y="3629025"/>
          <p14:tracePt t="28559" x="1641475" y="3629025"/>
          <p14:tracePt t="28566" x="1658938" y="3629025"/>
          <p14:tracePt t="28575" x="1674813" y="3629025"/>
          <p14:tracePt t="28582" x="1690688" y="3629025"/>
          <p14:tracePt t="28590" x="1698625" y="3629025"/>
          <p14:tracePt t="28598" x="1730375" y="3629025"/>
          <p14:tracePt t="28606" x="1762125" y="3629025"/>
          <p14:tracePt t="28614" x="1809750" y="3629025"/>
          <p14:tracePt t="28623" x="1849438" y="3629025"/>
          <p14:tracePt t="28630" x="1889125" y="3629025"/>
          <p14:tracePt t="28639" x="1936750" y="3629025"/>
          <p14:tracePt t="28646" x="1960563" y="3629025"/>
          <p14:tracePt t="28654" x="2000250" y="3629025"/>
          <p14:tracePt t="28662" x="2041525" y="3629025"/>
          <p14:tracePt t="28670" x="2081213" y="3644900"/>
          <p14:tracePt t="28678" x="2120900" y="3652838"/>
          <p14:tracePt t="28686" x="2144713" y="3652838"/>
          <p14:tracePt t="28695" x="2184400" y="3660775"/>
          <p14:tracePt t="28712" x="2200275" y="3660775"/>
          <p14:tracePt t="28727" x="2208213" y="3660775"/>
          <p14:tracePt t="28742" x="2224088" y="3660775"/>
          <p14:tracePt t="28750" x="2232025" y="3660775"/>
          <p14:tracePt t="28758" x="2239963" y="3660775"/>
          <p14:tracePt t="28766" x="2263775" y="3660775"/>
          <p14:tracePt t="28775" x="2287588" y="3660775"/>
          <p14:tracePt t="28782" x="2295525" y="3660775"/>
          <p14:tracePt t="28791" x="2319338" y="3660775"/>
          <p14:tracePt t="28798" x="2327275" y="3660775"/>
          <p14:tracePt t="28807" x="2366963" y="3660775"/>
          <p14:tracePt t="28814" x="2392363" y="3660775"/>
          <p14:tracePt t="28823" x="2424113" y="3660775"/>
          <p14:tracePt t="28832" x="2447925" y="3660775"/>
          <p14:tracePt t="28839" x="2487613" y="3668713"/>
          <p14:tracePt t="28846" x="2511425" y="3668713"/>
          <p14:tracePt t="28854" x="2535238" y="3668713"/>
          <p14:tracePt t="28864" x="2559050" y="3668713"/>
          <p14:tracePt t="28870" x="2598738" y="3684588"/>
          <p14:tracePt t="28878" x="2630488" y="3684588"/>
          <p14:tracePt t="28886" x="2678113" y="3692525"/>
          <p14:tracePt t="28896" x="2717800" y="3692525"/>
          <p14:tracePt t="28902" x="2733675" y="3692525"/>
          <p14:tracePt t="28910" x="2774950" y="3692525"/>
          <p14:tracePt t="28918" x="2822575" y="3692525"/>
          <p14:tracePt t="28928" x="2862263" y="3700463"/>
          <p14:tracePt t="28934" x="2917825" y="3716338"/>
          <p14:tracePt t="28943" x="2973388" y="3724275"/>
          <p14:tracePt t="28950" x="3028950" y="3732213"/>
          <p14:tracePt t="28962" x="3060700" y="3732213"/>
          <p14:tracePt t="28968" x="3092450" y="3732213"/>
          <p14:tracePt t="28974" x="3141663" y="3732213"/>
          <p14:tracePt t="28982" x="3173413" y="3740150"/>
          <p14:tracePt t="28992" x="3213100" y="3740150"/>
          <p14:tracePt t="28998" x="3260725" y="3740150"/>
          <p14:tracePt t="29007" x="3292475" y="3740150"/>
          <p14:tracePt t="29013" x="3324225" y="3740150"/>
          <p14:tracePt t="29024" x="3348038" y="3740150"/>
          <p14:tracePt t="29030" x="3371850" y="3740150"/>
          <p14:tracePt t="29039" x="3379788" y="3740150"/>
          <p14:tracePt t="29046" x="3395663" y="3740150"/>
          <p14:tracePt t="29055" x="3411538" y="3740150"/>
          <p14:tracePt t="29062" x="3427413" y="3740150"/>
          <p14:tracePt t="29070" x="3435350" y="3740150"/>
          <p14:tracePt t="29078" x="3451225" y="3740150"/>
          <p14:tracePt t="29086" x="3484563" y="3756025"/>
          <p14:tracePt t="29094" x="3500438" y="3756025"/>
          <p14:tracePt t="29102" x="3508375" y="3756025"/>
          <p14:tracePt t="29110" x="3516313" y="3756025"/>
          <p14:tracePt t="29118" x="3532188" y="3756025"/>
          <p14:tracePt t="29134" x="3548063" y="3756025"/>
          <p14:tracePt t="29142" x="3556000" y="3756025"/>
          <p14:tracePt t="29150" x="3571875" y="3756025"/>
          <p14:tracePt t="29158" x="3579813" y="3756025"/>
          <p14:tracePt t="29166" x="3587750" y="3756025"/>
          <p14:tracePt t="29174" x="3603625" y="3756025"/>
          <p14:tracePt t="29182" x="3619500" y="3756025"/>
          <p14:tracePt t="29190" x="3635375" y="3756025"/>
          <p14:tracePt t="29198" x="3651250" y="3756025"/>
          <p14:tracePt t="29207" x="3659188" y="3756025"/>
          <p14:tracePt t="29214" x="3675063" y="3756025"/>
          <p14:tracePt t="29230" x="3690938" y="3756025"/>
          <p14:tracePt t="29239" x="3698875" y="3756025"/>
          <p14:tracePt t="29246" x="3706813" y="3756025"/>
          <p14:tracePt t="29262" x="3714750" y="3756025"/>
          <p14:tracePt t="29270" x="3722688" y="3756025"/>
          <p14:tracePt t="29286" x="3730625" y="3756025"/>
          <p14:tracePt t="29294" x="3746500" y="3756025"/>
          <p14:tracePt t="29358" x="3754438" y="3756025"/>
          <p14:tracePt t="29366" x="3762375" y="3756025"/>
          <p14:tracePt t="29390" x="3770313" y="3756025"/>
          <p14:tracePt t="29398" x="3778250" y="3756025"/>
          <p14:tracePt t="29582" x="3778250" y="3763963"/>
          <p14:tracePt t="29590" x="3778250" y="3771900"/>
          <p14:tracePt t="29606" x="3762375" y="3779838"/>
          <p14:tracePt t="29614" x="3746500" y="3795713"/>
          <p14:tracePt t="29622" x="3730625" y="3795713"/>
          <p14:tracePt t="29630" x="3698875" y="3803650"/>
          <p14:tracePt t="29638" x="3659188" y="3835400"/>
          <p14:tracePt t="29646" x="3635375" y="3835400"/>
          <p14:tracePt t="29655" x="3611563" y="3843338"/>
          <p14:tracePt t="29662" x="3563938" y="3851275"/>
          <p14:tracePt t="29670" x="3500438" y="3867150"/>
          <p14:tracePt t="29679" x="3411538" y="3883025"/>
          <p14:tracePt t="29686" x="3316288" y="3898900"/>
          <p14:tracePt t="29695" x="3221038" y="3914775"/>
          <p14:tracePt t="29702" x="3133725" y="3922713"/>
          <p14:tracePt t="29710" x="3044825" y="3948113"/>
          <p14:tracePt t="29718" x="2957513" y="3963988"/>
          <p14:tracePt t="29727" x="2886075" y="3979863"/>
          <p14:tracePt t="29734" x="2822575" y="3995738"/>
          <p14:tracePt t="29745" x="2751138" y="4003675"/>
          <p14:tracePt t="29754" x="2701925" y="4011613"/>
          <p14:tracePt t="29761" x="2654300" y="4027488"/>
          <p14:tracePt t="29771" x="2598738" y="4043363"/>
          <p14:tracePt t="29778" x="2543175" y="4051300"/>
          <p14:tracePt t="29785" x="2487613" y="4059238"/>
          <p14:tracePt t="29793" x="2432050" y="4067175"/>
          <p14:tracePt t="29803" x="2366963" y="4083050"/>
          <p14:tracePt t="29809" x="2311400" y="4098925"/>
          <p14:tracePt t="29817" x="2255838" y="4106863"/>
          <p14:tracePt t="29825" x="2200275" y="4114800"/>
          <p14:tracePt t="29835" x="2144713" y="4122738"/>
          <p14:tracePt t="29842" x="2089150" y="4130675"/>
          <p14:tracePt t="29849" x="2033588" y="4138613"/>
          <p14:tracePt t="29858" x="1992313" y="4146550"/>
          <p14:tracePt t="29865" x="1960563" y="4146550"/>
          <p14:tracePt t="29874" x="1920875" y="4154488"/>
          <p14:tracePt t="29881" x="1889125" y="4154488"/>
          <p14:tracePt t="29890" x="1865313" y="4154488"/>
          <p14:tracePt t="29897" x="1841500" y="4154488"/>
          <p14:tracePt t="29906" x="1809750" y="4154488"/>
          <p14:tracePt t="29914" x="1785938" y="4154488"/>
          <p14:tracePt t="29924" x="1762125" y="4154488"/>
          <p14:tracePt t="29929" x="1738313" y="4154488"/>
          <p14:tracePt t="29938" x="1706563" y="4154488"/>
          <p14:tracePt t="29956" x="1641475" y="4154488"/>
          <p14:tracePt t="29962" x="1609725" y="4154488"/>
          <p14:tracePt t="29970" x="1577975" y="4154488"/>
          <p14:tracePt t="29978" x="1546225" y="4154488"/>
          <p14:tracePt t="29986" x="1498600" y="4154488"/>
          <p14:tracePt t="29994" x="1466850" y="4154488"/>
          <p14:tracePt t="30002" x="1435100" y="4154488"/>
          <p14:tracePt t="30010" x="1395413" y="4154488"/>
          <p14:tracePt t="30018" x="1355725" y="4154488"/>
          <p14:tracePt t="30026" x="1347788" y="4154488"/>
          <p14:tracePt t="30034" x="1339850" y="4154488"/>
          <p14:tracePt t="30042" x="1331913" y="4154488"/>
          <p14:tracePt t="30050" x="1323975" y="4154488"/>
          <p14:tracePt t="30058" x="1316038" y="4154488"/>
          <p14:tracePt t="30082" x="1308100" y="4154488"/>
          <p14:tracePt t="30098" x="1292225" y="4138613"/>
          <p14:tracePt t="30106" x="1274763" y="4130675"/>
          <p14:tracePt t="30131" x="1266825" y="4130675"/>
          <p14:tracePt t="30162" x="1250950" y="4130675"/>
          <p14:tracePt t="30178" x="1243013" y="4122738"/>
          <p14:tracePt t="30227" x="1243013" y="4114800"/>
          <p14:tracePt t="30242" x="1235075" y="4114800"/>
          <p14:tracePt t="30498" x="1235075" y="4106863"/>
          <p14:tracePt t="30522" x="1235075" y="4098925"/>
          <p14:tracePt t="30530" x="1243013" y="4098925"/>
          <p14:tracePt t="30546" x="1266825" y="4083050"/>
          <p14:tracePt t="30554" x="1300163" y="4075113"/>
          <p14:tracePt t="30562" x="1323975" y="4075113"/>
          <p14:tracePt t="30570" x="1347788" y="4075113"/>
          <p14:tracePt t="30578" x="1403350" y="4075113"/>
          <p14:tracePt t="30585" x="1490663" y="4075113"/>
          <p14:tracePt t="30593" x="1601788" y="4075113"/>
          <p14:tracePt t="30601" x="1754188" y="4075113"/>
          <p14:tracePt t="30609" x="1905000" y="4075113"/>
          <p14:tracePt t="30617" x="2120900" y="4075113"/>
          <p14:tracePt t="30625" x="2343150" y="4083050"/>
          <p14:tracePt t="30634" x="2543175" y="4090988"/>
          <p14:tracePt t="30641" x="2725738" y="4114800"/>
          <p14:tracePt t="30649" x="2846388" y="4122738"/>
          <p14:tracePt t="30657" x="2941638" y="4130675"/>
          <p14:tracePt t="30665" x="2997200" y="4138613"/>
          <p14:tracePt t="30874" x="2973388" y="4146550"/>
          <p14:tracePt t="30882" x="2957513" y="4146550"/>
          <p14:tracePt t="30890" x="2933700" y="4146550"/>
          <p14:tracePt t="30898" x="2909888" y="4154488"/>
          <p14:tracePt t="30908" x="2854325" y="4162425"/>
          <p14:tracePt t="30913" x="2782888" y="4178300"/>
          <p14:tracePt t="30922" x="2693988" y="4194175"/>
          <p14:tracePt t="30930" x="2598738" y="4217988"/>
          <p14:tracePt t="30941" x="2487613" y="4241800"/>
          <p14:tracePt t="30946" x="2384425" y="4265613"/>
          <p14:tracePt t="30955" x="2287588" y="4281488"/>
          <p14:tracePt t="30963" x="2184400" y="4298950"/>
          <p14:tracePt t="30973" x="2112963" y="4322763"/>
          <p14:tracePt t="30978" x="2033588" y="4330700"/>
          <p14:tracePt t="30986" x="1968500" y="4338638"/>
          <p14:tracePt t="30996" x="1912938" y="4346575"/>
          <p14:tracePt t="31002" x="1873250" y="4354513"/>
          <p14:tracePt t="31010" x="1825625" y="4354513"/>
          <p14:tracePt t="31018" x="1793875" y="4354513"/>
          <p14:tracePt t="31026" x="1762125" y="4354513"/>
          <p14:tracePt t="31034" x="1730375" y="4354513"/>
          <p14:tracePt t="31042" x="1698625" y="4354513"/>
          <p14:tracePt t="31050" x="1651000" y="4354513"/>
          <p14:tracePt t="31058" x="1617663" y="4354513"/>
          <p14:tracePt t="31066" x="1585913" y="4354513"/>
          <p14:tracePt t="31074" x="1562100" y="4354513"/>
          <p14:tracePt t="31082" x="1530350" y="4354513"/>
          <p14:tracePt t="31090" x="1522413" y="4354513"/>
          <p14:tracePt t="31098" x="1514475" y="4354513"/>
          <p14:tracePt t="31122" x="1506538" y="4354513"/>
          <p14:tracePt t="31204" x="1498600" y="4362450"/>
          <p14:tracePt t="31210" x="1490663" y="4362450"/>
          <p14:tracePt t="31235" x="1482725" y="4362450"/>
          <p14:tracePt t="31242" x="1474788" y="4362450"/>
          <p14:tracePt t="31250" x="1474788" y="4370388"/>
          <p14:tracePt t="31282" x="1466850" y="4370388"/>
          <p14:tracePt t="31514" x="1474788" y="4370388"/>
          <p14:tracePt t="31522" x="1490663" y="4370388"/>
          <p14:tracePt t="31538" x="1498600" y="4370388"/>
          <p14:tracePt t="31546" x="1522413" y="4370388"/>
          <p14:tracePt t="31554" x="1538288" y="4370388"/>
          <p14:tracePt t="31562" x="1562100" y="4370388"/>
          <p14:tracePt t="31578" x="1577975" y="4370388"/>
          <p14:tracePt t="31586" x="1585913" y="4370388"/>
          <p14:tracePt t="31594" x="1609725" y="4370388"/>
          <p14:tracePt t="31602" x="1633538" y="4370388"/>
          <p14:tracePt t="31610" x="1651000" y="4370388"/>
          <p14:tracePt t="31618" x="1674813" y="4370388"/>
          <p14:tracePt t="31626" x="1682750" y="4370388"/>
          <p14:tracePt t="31634" x="1706563" y="4370388"/>
          <p14:tracePt t="31642" x="1738313" y="4370388"/>
          <p14:tracePt t="31650" x="1754188" y="4370388"/>
          <p14:tracePt t="31658" x="1778000" y="4370388"/>
          <p14:tracePt t="31666" x="1801813" y="4370388"/>
          <p14:tracePt t="31674" x="1841500" y="4370388"/>
          <p14:tracePt t="31682" x="1873250" y="4370388"/>
          <p14:tracePt t="31691" x="1897063" y="4370388"/>
          <p14:tracePt t="31698" x="1912938" y="4370388"/>
          <p14:tracePt t="31706" x="1944688" y="4370388"/>
          <p14:tracePt t="32066" x="1952625" y="4386263"/>
          <p14:tracePt t="32082" x="1952625" y="4394200"/>
          <p14:tracePt t="32090" x="1944688" y="4410075"/>
          <p14:tracePt t="32098" x="1936750" y="4410075"/>
          <p14:tracePt t="32114" x="1936750" y="4418013"/>
          <p14:tracePt t="32123" x="1936750" y="4425950"/>
          <p14:tracePt t="32146" x="1936750" y="4433888"/>
          <p14:tracePt t="32155" x="1936750" y="4449763"/>
          <p14:tracePt t="32178" x="1936750" y="4457700"/>
          <p14:tracePt t="32187" x="1944688" y="4465638"/>
          <p14:tracePt t="32202" x="1960563" y="4489450"/>
          <p14:tracePt t="32210" x="2000250" y="4513263"/>
          <p14:tracePt t="32218" x="2033588" y="4521200"/>
          <p14:tracePt t="32227" x="2049463" y="4521200"/>
          <p14:tracePt t="32234" x="2081213" y="4537075"/>
          <p14:tracePt t="32243" x="2112963" y="4552950"/>
          <p14:tracePt t="32250" x="2136775" y="4560888"/>
          <p14:tracePt t="32259" x="2168525" y="4568825"/>
          <p14:tracePt t="32266" x="2168525" y="4576763"/>
          <p14:tracePt t="32275" x="2176463" y="4576763"/>
          <p14:tracePt t="32282" x="2184400" y="4576763"/>
          <p14:tracePt t="32339" x="2184400" y="4592638"/>
          <p14:tracePt t="32345" x="2176463" y="4592638"/>
          <p14:tracePt t="32354" x="2160588" y="4592638"/>
          <p14:tracePt t="32362" x="2128838" y="4592638"/>
          <p14:tracePt t="32372" x="2073275" y="4592638"/>
          <p14:tracePt t="32378" x="2000250" y="4592638"/>
          <p14:tracePt t="32387" x="1905000" y="4592638"/>
          <p14:tracePt t="32394" x="1809750" y="4592638"/>
          <p14:tracePt t="32405" x="1714500" y="4592638"/>
          <p14:tracePt t="32409" x="1617663" y="4592638"/>
          <p14:tracePt t="32418" x="1546225" y="4592638"/>
          <p14:tracePt t="32426" x="1490663" y="4592638"/>
          <p14:tracePt t="32738" x="1482725" y="4592638"/>
          <p14:tracePt t="32746" x="1474788" y="4592638"/>
          <p14:tracePt t="32766" x="1490663" y="4584700"/>
          <p14:tracePt t="32774" x="1506538" y="4584700"/>
          <p14:tracePt t="32782" x="1538288" y="4576763"/>
          <p14:tracePt t="32790" x="1562100" y="4576763"/>
          <p14:tracePt t="32798" x="1593850" y="4576763"/>
          <p14:tracePt t="32807" x="1625600" y="4576763"/>
          <p14:tracePt t="32814" x="1674813" y="4568825"/>
          <p14:tracePt t="32822" x="1730375" y="4560888"/>
          <p14:tracePt t="32830" x="1770063" y="4552950"/>
          <p14:tracePt t="32838" x="1817688" y="4545013"/>
          <p14:tracePt t="32846" x="1841500" y="4545013"/>
          <p14:tracePt t="32855" x="1857375" y="4545013"/>
          <p14:tracePt t="32862" x="1865313" y="4545013"/>
          <p14:tracePt t="32870" x="1889125" y="4545013"/>
          <p14:tracePt t="32878" x="1905000" y="4537075"/>
          <p14:tracePt t="32902" x="1912938" y="4537075"/>
          <p14:tracePt t="32910" x="1920875" y="4537075"/>
          <p14:tracePt t="33126" x="1928813" y="4537075"/>
          <p14:tracePt t="33134" x="1944688" y="4537075"/>
          <p14:tracePt t="33142" x="1968500" y="4537075"/>
          <p14:tracePt t="33152" x="1992313" y="4537075"/>
          <p14:tracePt t="33158" x="2017713" y="4537075"/>
          <p14:tracePt t="33166" x="2049463" y="4537075"/>
          <p14:tracePt t="33174" x="2089150" y="4537075"/>
          <p14:tracePt t="33183" x="2144713" y="4537075"/>
          <p14:tracePt t="33190" x="2200275" y="4537075"/>
          <p14:tracePt t="33198" x="2263775" y="4537075"/>
          <p14:tracePt t="33206" x="2311400" y="4537075"/>
          <p14:tracePt t="33216" x="2359025" y="4537075"/>
          <p14:tracePt t="33222" x="2400300" y="4537075"/>
          <p14:tracePt t="33230" x="2447925" y="4537075"/>
          <p14:tracePt t="33238" x="2479675" y="4537075"/>
          <p14:tracePt t="33248" x="2511425" y="4537075"/>
          <p14:tracePt t="33270" x="2527300" y="4537075"/>
          <p14:tracePt t="33278" x="2535238" y="4537075"/>
          <p14:tracePt t="33286" x="2551113" y="4537075"/>
          <p14:tracePt t="33302" x="2559050" y="4537075"/>
          <p14:tracePt t="33318" x="2566988" y="4537075"/>
          <p14:tracePt t="33334" x="2574925" y="4537075"/>
          <p14:tracePt t="33342" x="2590800" y="4537075"/>
          <p14:tracePt t="33350" x="2598738" y="4537075"/>
          <p14:tracePt t="33358" x="2606675" y="4537075"/>
          <p14:tracePt t="33430" x="2614613" y="4545013"/>
          <p14:tracePt t="33510" x="2614613" y="4552950"/>
          <p14:tracePt t="33541" x="2606675" y="4552950"/>
          <p14:tracePt t="33550" x="2598738" y="4552950"/>
          <p14:tracePt t="33558" x="2574925" y="4568825"/>
          <p14:tracePt t="33566" x="2543175" y="4568825"/>
          <p14:tracePt t="33574" x="2527300" y="4568825"/>
          <p14:tracePt t="33581" x="2495550" y="4568825"/>
          <p14:tracePt t="33589" x="2471738" y="4568825"/>
          <p14:tracePt t="33598" x="2439988" y="4568825"/>
          <p14:tracePt t="33605" x="2408238" y="4568825"/>
          <p14:tracePt t="33613" x="2366963" y="4568825"/>
          <p14:tracePt t="33621" x="2351088" y="4568825"/>
          <p14:tracePt t="33629" x="2335213" y="4568825"/>
          <p14:tracePt t="33639" x="2327275" y="4568825"/>
          <p14:tracePt t="33646" x="2303463" y="4568825"/>
          <p14:tracePt t="33654" x="2295525" y="4568825"/>
          <p14:tracePt t="33661" x="2279650" y="4568825"/>
          <p14:tracePt t="33677" x="2271713" y="4568825"/>
          <p14:tracePt t="33686" x="2255838" y="4568825"/>
          <p14:tracePt t="33693" x="2247900" y="4568825"/>
          <p14:tracePt t="33703" x="2239963" y="4568825"/>
          <p14:tracePt t="33709" x="2232025" y="4568825"/>
          <p14:tracePt t="33717" x="2216150" y="4568825"/>
          <p14:tracePt t="33726" x="2200275" y="4568825"/>
          <p14:tracePt t="33734" x="2176463" y="4568825"/>
          <p14:tracePt t="33742" x="2160588" y="4568825"/>
          <p14:tracePt t="33749" x="2128838" y="4568825"/>
          <p14:tracePt t="33757" x="2105025" y="4568825"/>
          <p14:tracePt t="33766" x="2089150" y="4568825"/>
          <p14:tracePt t="33773" x="2065338" y="4568825"/>
          <p14:tracePt t="33782" x="2041525" y="4560888"/>
          <p14:tracePt t="33789" x="2033588" y="4560888"/>
          <p14:tracePt t="33805" x="2017713" y="4560888"/>
          <p14:tracePt t="33813" x="2008188" y="4560888"/>
          <p14:tracePt t="33958" x="2008188" y="4552950"/>
          <p14:tracePt t="33974" x="2008188" y="4545013"/>
          <p14:tracePt t="33982" x="2033588" y="4545013"/>
          <p14:tracePt t="33990" x="2057400" y="4537075"/>
          <p14:tracePt t="33997" x="2097088" y="4537075"/>
          <p14:tracePt t="34005" x="2112963" y="4537075"/>
          <p14:tracePt t="34013" x="2144713" y="4537075"/>
          <p14:tracePt t="34021" x="2200275" y="4537075"/>
          <p14:tracePt t="34029" x="2263775" y="4537075"/>
          <p14:tracePt t="34037" x="2327275" y="4537075"/>
          <p14:tracePt t="34046" x="2392363" y="4537075"/>
          <p14:tracePt t="34054" x="2479675" y="4537075"/>
          <p14:tracePt t="34061" x="2527300" y="4537075"/>
          <p14:tracePt t="34072" x="2582863" y="4537075"/>
          <p14:tracePt t="34077" x="2622550" y="4537075"/>
          <p14:tracePt t="34086" x="2630488" y="4537075"/>
          <p14:tracePt t="34093" x="2638425" y="4537075"/>
          <p14:tracePt t="34133" x="2654300" y="4537075"/>
          <p14:tracePt t="34141" x="2670175" y="4537075"/>
          <p14:tracePt t="34149" x="2678113" y="4537075"/>
          <p14:tracePt t="34157" x="2709863" y="4537075"/>
          <p14:tracePt t="34165" x="2733675" y="4537075"/>
          <p14:tracePt t="34173" x="2741613" y="4537075"/>
          <p14:tracePt t="34181" x="2759075" y="4537075"/>
          <p14:tracePt t="34189" x="2774950" y="4537075"/>
          <p14:tracePt t="34198" x="2798763" y="4537075"/>
          <p14:tracePt t="34213" x="2806700" y="4537075"/>
          <p14:tracePt t="34246" x="2822575" y="4537075"/>
          <p14:tracePt t="37738" x="2830513" y="4537075"/>
          <p14:tracePt t="37818" x="2822575" y="4537075"/>
          <p14:tracePt t="37827" x="2814638" y="4537075"/>
          <p14:tracePt t="37842" x="2798763" y="4545013"/>
          <p14:tracePt t="37850" x="2782888" y="4552950"/>
          <p14:tracePt t="37859" x="2767013" y="4552950"/>
          <p14:tracePt t="37866" x="2741613" y="4552950"/>
          <p14:tracePt t="37874" x="2717800" y="4592638"/>
          <p14:tracePt t="37882" x="2701925" y="4600575"/>
          <p14:tracePt t="37890" x="2670175" y="4608513"/>
          <p14:tracePt t="37898" x="2654300" y="4624388"/>
          <p14:tracePt t="37906" x="2622550" y="4633913"/>
          <p14:tracePt t="37914" x="2574925" y="4657725"/>
          <p14:tracePt t="37924" x="2527300" y="4681538"/>
          <p14:tracePt t="37929" x="2471738" y="4705350"/>
          <p14:tracePt t="37938" x="2416175" y="4737100"/>
          <p14:tracePt t="37946" x="2366963" y="4768850"/>
          <p14:tracePt t="37954" x="2359025" y="4768850"/>
          <p14:tracePt t="37962" x="2351088" y="4784725"/>
          <p14:tracePt t="37970" x="2343150" y="4784725"/>
          <p14:tracePt t="37994" x="2343150" y="4792663"/>
          <p14:tracePt t="38002" x="2327275" y="4808538"/>
          <p14:tracePt t="38057" x="2311400" y="4816475"/>
          <p14:tracePt t="38066" x="2295525" y="4824413"/>
          <p14:tracePt t="38074" x="2279650" y="4824413"/>
          <p14:tracePt t="38082" x="2263775" y="4832350"/>
          <p14:tracePt t="38090" x="2263775" y="4840288"/>
          <p14:tracePt t="38098" x="2255838" y="4840288"/>
          <p14:tracePt t="38105" x="2247900" y="4848225"/>
          <p14:tracePt t="38114" x="2239963" y="4856163"/>
          <p14:tracePt t="38138" x="2224088" y="4856163"/>
          <p14:tracePt t="38202" x="2216150" y="4856163"/>
          <p14:tracePt t="38210" x="2208213" y="4856163"/>
          <p14:tracePt t="38250" x="2200275" y="4856163"/>
          <p14:tracePt t="38258" x="2184400" y="4856163"/>
          <p14:tracePt t="38266" x="2176463" y="4856163"/>
          <p14:tracePt t="38274" x="2144713" y="4872038"/>
          <p14:tracePt t="38282" x="2112963" y="4879975"/>
          <p14:tracePt t="38290" x="2097088" y="4879975"/>
          <p14:tracePt t="38298" x="2073275" y="4887913"/>
          <p14:tracePt t="38306" x="2033588" y="4887913"/>
          <p14:tracePt t="38315" x="2000250" y="4887913"/>
          <p14:tracePt t="38322" x="1968500" y="4903788"/>
          <p14:tracePt t="38330" x="1928813" y="4911725"/>
          <p14:tracePt t="38339" x="1897063" y="4919663"/>
          <p14:tracePt t="38346" x="1865313" y="4927600"/>
          <p14:tracePt t="38354" x="1841500" y="4927600"/>
          <p14:tracePt t="38362" x="1817688" y="4935538"/>
          <p14:tracePt t="38371" x="1785938" y="4935538"/>
          <p14:tracePt t="38378" x="1754188" y="4935538"/>
          <p14:tracePt t="38386" x="1730375" y="4943475"/>
          <p14:tracePt t="38393" x="1706563" y="4951413"/>
          <p14:tracePt t="38403" x="1682750" y="4951413"/>
          <p14:tracePt t="38411" x="1651000" y="4951413"/>
          <p14:tracePt t="38418" x="1617663" y="4967288"/>
          <p14:tracePt t="38426" x="1577975" y="4976813"/>
          <p14:tracePt t="38435" x="1546225" y="4984750"/>
          <p14:tracePt t="38442" x="1514475" y="4992688"/>
          <p14:tracePt t="38450" x="1474788" y="5000625"/>
          <p14:tracePt t="38458" x="1443038" y="5008563"/>
          <p14:tracePt t="38466" x="1419225" y="5016500"/>
          <p14:tracePt t="38474" x="1379538" y="5032375"/>
          <p14:tracePt t="38482" x="1347788" y="5032375"/>
          <p14:tracePt t="38490" x="1316038" y="5040313"/>
          <p14:tracePt t="38498" x="1292225" y="5048250"/>
          <p14:tracePt t="38507" x="1266825" y="5048250"/>
          <p14:tracePt t="38514" x="1243013" y="5056188"/>
          <p14:tracePt t="38522" x="1235075" y="5056188"/>
          <p14:tracePt t="38530" x="1219200" y="5056188"/>
          <p14:tracePt t="38538" x="1203325" y="5056188"/>
          <p14:tracePt t="38546" x="1187450" y="5064125"/>
          <p14:tracePt t="38555" x="1163638" y="5072063"/>
          <p14:tracePt t="38562" x="1147763" y="5087938"/>
          <p14:tracePt t="38570" x="1116013" y="5095875"/>
          <p14:tracePt t="38578" x="1100138" y="5095875"/>
          <p14:tracePt t="38586" x="1092200" y="5103813"/>
          <p14:tracePt t="38594" x="1076325" y="5111750"/>
          <p14:tracePt t="38602" x="1068388" y="5111750"/>
          <p14:tracePt t="38610" x="1044575" y="5127625"/>
          <p14:tracePt t="38618" x="1036638" y="5135563"/>
          <p14:tracePt t="38626" x="1020763" y="5143500"/>
          <p14:tracePt t="38635" x="1012825" y="5143500"/>
          <p14:tracePt t="38642" x="1004888" y="5151438"/>
          <p14:tracePt t="38650" x="996950" y="5159375"/>
          <p14:tracePt t="38666" x="989013" y="5159375"/>
          <p14:tracePt t="38674" x="989013" y="5167313"/>
          <p14:tracePt t="38681" x="973138" y="5167313"/>
          <p14:tracePt t="38697" x="957263" y="5183188"/>
          <p14:tracePt t="38705" x="957263" y="5191125"/>
          <p14:tracePt t="38713" x="949325" y="5199063"/>
          <p14:tracePt t="39230" x="933450" y="5199063"/>
          <p14:tracePt t="39238" x="925513" y="5199063"/>
          <p14:tracePt t="39294" x="917575" y="5199063"/>
          <p14:tracePt t="39406" x="900113" y="5199063"/>
          <p14:tracePt t="40438" x="908050" y="5199063"/>
          <p14:tracePt t="40446" x="917575" y="5199063"/>
          <p14:tracePt t="40454" x="933450" y="5199063"/>
          <p14:tracePt t="40461" x="957263" y="5199063"/>
          <p14:tracePt t="40470" x="989013" y="5214938"/>
          <p14:tracePt t="40478" x="1012825" y="5214938"/>
          <p14:tracePt t="40486" x="1052513" y="5222875"/>
          <p14:tracePt t="40493" x="1076325" y="5222875"/>
          <p14:tracePt t="40503" x="1100138" y="5222875"/>
          <p14:tracePt t="40510" x="1116013" y="5222875"/>
          <p14:tracePt t="40518" x="1139825" y="5222875"/>
          <p14:tracePt t="40526" x="1155700" y="5222875"/>
          <p14:tracePt t="40534" x="1171575" y="5222875"/>
          <p14:tracePt t="40542" x="1195388" y="5222875"/>
          <p14:tracePt t="40550" x="1211263" y="5222875"/>
          <p14:tracePt t="40557" x="1250950" y="5222875"/>
          <p14:tracePt t="40566" x="1284288" y="5222875"/>
          <p14:tracePt t="40574" x="1300163" y="5222875"/>
          <p14:tracePt t="40582" x="1331913" y="5222875"/>
          <p14:tracePt t="40590" x="1363663" y="5222875"/>
          <p14:tracePt t="40598" x="1419225" y="5222875"/>
          <p14:tracePt t="40606" x="1466850" y="5222875"/>
          <p14:tracePt t="40614" x="1522413" y="5222875"/>
          <p14:tracePt t="40621" x="1585913" y="5222875"/>
          <p14:tracePt t="40630" x="1641475" y="5222875"/>
          <p14:tracePt t="40638" x="1698625" y="5222875"/>
          <p14:tracePt t="40646" x="1746250" y="5222875"/>
          <p14:tracePt t="40654" x="1809750" y="5222875"/>
          <p14:tracePt t="40662" x="1865313" y="5222875"/>
          <p14:tracePt t="40670" x="1920875" y="5222875"/>
          <p14:tracePt t="40678" x="1960563" y="5222875"/>
          <p14:tracePt t="40687" x="2008188" y="5222875"/>
          <p14:tracePt t="40694" x="2033588" y="5222875"/>
          <p14:tracePt t="40702" x="2065338" y="5222875"/>
          <p14:tracePt t="40710" x="2097088" y="5222875"/>
          <p14:tracePt t="40719" x="2120900" y="5222875"/>
          <p14:tracePt t="40726" x="2144713" y="5222875"/>
          <p14:tracePt t="40734" x="2168525" y="5222875"/>
          <p14:tracePt t="40742" x="2192338" y="5222875"/>
          <p14:tracePt t="40752" x="2224088" y="5222875"/>
          <p14:tracePt t="40758" x="2247900" y="5222875"/>
          <p14:tracePt t="40766" x="2279650" y="5222875"/>
          <p14:tracePt t="40774" x="2311400" y="5222875"/>
          <p14:tracePt t="40785" x="2335213" y="5222875"/>
          <p14:tracePt t="40789" x="2359025" y="5222875"/>
          <p14:tracePt t="40798" x="2392363" y="5222875"/>
          <p14:tracePt t="40806" x="2424113" y="5222875"/>
          <p14:tracePt t="40815" x="2447925" y="5222875"/>
          <p14:tracePt t="40821" x="2487613" y="5222875"/>
          <p14:tracePt t="40830" x="2519363" y="5222875"/>
          <p14:tracePt t="40838" x="2566988" y="5222875"/>
          <p14:tracePt t="40848" x="2606675" y="5222875"/>
          <p14:tracePt t="40854" x="2662238" y="5222875"/>
          <p14:tracePt t="40862" x="2725738" y="5222875"/>
          <p14:tracePt t="40870" x="2790825" y="5222875"/>
          <p14:tracePt t="40878" x="2854325" y="5222875"/>
          <p14:tracePt t="40886" x="2917825" y="5222875"/>
          <p14:tracePt t="40894" x="2981325" y="5222875"/>
          <p14:tracePt t="40902" x="3036888" y="5222875"/>
          <p14:tracePt t="40910" x="3076575" y="5222875"/>
          <p14:tracePt t="40918" x="3100388" y="5222875"/>
          <p14:tracePt t="40926" x="3133725" y="5222875"/>
          <p14:tracePt t="40934" x="3141663" y="5222875"/>
          <p14:tracePt t="40953" x="3149600" y="5222875"/>
          <p14:tracePt t="40958" x="3157538" y="5222875"/>
          <p14:tracePt t="40982" x="3173413" y="5222875"/>
          <p14:tracePt t="40990" x="3189288" y="5222875"/>
          <p14:tracePt t="41006" x="3205163" y="5222875"/>
          <p14:tracePt t="41013" x="3221038" y="5222875"/>
          <p14:tracePt t="41022" x="3236913" y="5222875"/>
          <p14:tracePt t="41030" x="3260725" y="5222875"/>
          <p14:tracePt t="41038" x="3300413" y="5222875"/>
          <p14:tracePt t="41046" x="3324225" y="5222875"/>
          <p14:tracePt t="41054" x="3348038" y="5222875"/>
          <p14:tracePt t="41062" x="3371850" y="5222875"/>
          <p14:tracePt t="41070" x="3379788" y="5222875"/>
          <p14:tracePt t="41078" x="3395663" y="5222875"/>
          <p14:tracePt t="41086" x="3403600" y="5222875"/>
          <p14:tracePt t="41094" x="3419475" y="5222875"/>
          <p14:tracePt t="41103" x="3427413" y="5222875"/>
          <p14:tracePt t="41118" x="3435350" y="5222875"/>
          <p14:tracePt t="41166" x="3443288" y="5222875"/>
          <p14:tracePt t="41174" x="3451225" y="5222875"/>
          <p14:tracePt t="41182" x="3459163" y="5222875"/>
          <p14:tracePt t="41190" x="3467100" y="5222875"/>
          <p14:tracePt t="41198" x="3484563" y="5222875"/>
          <p14:tracePt t="41206" x="3508375" y="5222875"/>
          <p14:tracePt t="41213" x="3516313" y="5222875"/>
          <p14:tracePt t="41222" x="3524250" y="5222875"/>
          <p14:tracePt t="41230" x="3532188" y="5222875"/>
          <p14:tracePt t="41238" x="3540125" y="5222875"/>
          <p14:tracePt t="41246" x="3548063" y="5222875"/>
          <p14:tracePt t="41438" x="3556000" y="5222875"/>
          <p14:tracePt t="41446" x="3563938" y="5222875"/>
          <p14:tracePt t="41454" x="3571875" y="5222875"/>
          <p14:tracePt t="41462" x="3587750" y="5222875"/>
          <p14:tracePt t="41470" x="3611563" y="5222875"/>
          <p14:tracePt t="41478" x="3627438" y="5222875"/>
          <p14:tracePt t="41486" x="3635375" y="5222875"/>
          <p14:tracePt t="41494" x="3643313" y="5222875"/>
          <p14:tracePt t="41502" x="3651250" y="5222875"/>
          <p14:tracePt t="41742" x="3651250" y="5230813"/>
          <p14:tracePt t="41750" x="3651250" y="5238750"/>
          <p14:tracePt t="41766" x="3643313" y="5246688"/>
          <p14:tracePt t="41773" x="3627438" y="5246688"/>
          <p14:tracePt t="41782" x="3619500" y="5246688"/>
          <p14:tracePt t="41790" x="3611563" y="5246688"/>
          <p14:tracePt t="41797" x="3595688" y="5246688"/>
          <p14:tracePt t="41805" x="3579813" y="5254625"/>
          <p14:tracePt t="41822" x="3563938" y="5254625"/>
          <p14:tracePt t="41829" x="3556000" y="5254625"/>
          <p14:tracePt t="41845" x="3548063" y="5254625"/>
          <p14:tracePt t="42130" x="3548063" y="5262563"/>
          <p14:tracePt t="42138" x="3556000" y="5270500"/>
          <p14:tracePt t="42146" x="3563938" y="5294313"/>
          <p14:tracePt t="42155" x="3571875" y="5319713"/>
          <p14:tracePt t="42162" x="3603625" y="5343525"/>
          <p14:tracePt t="42171" x="3627438" y="5375275"/>
          <p14:tracePt t="42179" x="3643313" y="5399088"/>
          <p14:tracePt t="42186" x="3659188" y="5422900"/>
          <p14:tracePt t="42195" x="3667125" y="5438775"/>
          <p14:tracePt t="42203" x="3683000" y="5454650"/>
          <p14:tracePt t="42212" x="3690938" y="5462588"/>
          <p14:tracePt t="42219" x="3706813" y="5470525"/>
          <p14:tracePt t="42242" x="3714750" y="5486400"/>
          <p14:tracePt t="42251" x="3722688" y="5486400"/>
          <p14:tracePt t="42258" x="3730625" y="5494338"/>
          <p14:tracePt t="42274" x="3738563" y="5494338"/>
          <p14:tracePt t="42290" x="3746500" y="5494338"/>
          <p14:tracePt t="42298" x="3754438" y="5494338"/>
          <p14:tracePt t="42306" x="3762375" y="5494338"/>
          <p14:tracePt t="42314" x="3770313" y="5494338"/>
          <p14:tracePt t="42322" x="3778250" y="5494338"/>
          <p14:tracePt t="42330" x="3786188" y="5494338"/>
          <p14:tracePt t="42338" x="3794125" y="5494338"/>
          <p14:tracePt t="42346" x="3810000" y="5494338"/>
          <p14:tracePt t="42354" x="3817938" y="5494338"/>
          <p14:tracePt t="42362" x="3825875" y="5494338"/>
          <p14:tracePt t="42370" x="3843338" y="5494338"/>
          <p14:tracePt t="42378" x="3859213" y="5502275"/>
          <p14:tracePt t="42394" x="3867150" y="5502275"/>
          <p14:tracePt t="42403" x="3883025" y="5502275"/>
          <p14:tracePt t="42419" x="3898900" y="5502275"/>
          <p14:tracePt t="42426" x="3906838" y="5502275"/>
          <p14:tracePt t="42435" x="3922713" y="5502275"/>
          <p14:tracePt t="42442" x="3930650" y="5502275"/>
          <p14:tracePt t="42450" x="3938588" y="5502275"/>
          <p14:tracePt t="42594" x="3946525" y="5502275"/>
          <p14:tracePt t="42658" x="3930650" y="5494338"/>
          <p14:tracePt t="42706" x="3922713" y="5494338"/>
          <p14:tracePt t="42722" x="3906838" y="5478463"/>
          <p14:tracePt t="42738" x="3890963" y="5470525"/>
          <p14:tracePt t="42754" x="3883025" y="5470525"/>
          <p14:tracePt t="42762" x="3875088" y="5462588"/>
          <p14:tracePt t="42778" x="3859213" y="5454650"/>
          <p14:tracePt t="42802" x="3859213" y="5446713"/>
          <p14:tracePt t="42818" x="3851275" y="5446713"/>
          <p14:tracePt t="42914" x="3833813" y="5422900"/>
          <p14:tracePt t="42921" x="3825875" y="5414963"/>
          <p14:tracePt t="44306" x="3810000" y="5422900"/>
          <p14:tracePt t="44314" x="3810000" y="5430838"/>
          <p14:tracePt t="44323" x="3794125" y="5438775"/>
          <p14:tracePt t="44329" x="3794125" y="5454650"/>
          <p14:tracePt t="44338" x="3786188" y="5486400"/>
          <p14:tracePt t="44346" x="3786188" y="5518150"/>
          <p14:tracePt t="44355" x="3786188" y="5557838"/>
          <p14:tracePt t="44361" x="3778250" y="5581650"/>
          <p14:tracePt t="44370" x="3770313" y="5605463"/>
          <p14:tracePt t="44378" x="3770313" y="5621338"/>
          <p14:tracePt t="44388" x="3762375" y="5653088"/>
          <p14:tracePt t="44393" x="3754438" y="5678488"/>
          <p14:tracePt t="44403" x="3730625" y="5710238"/>
          <p14:tracePt t="44410" x="3722688" y="5734050"/>
          <p14:tracePt t="44420" x="3698875" y="5749925"/>
          <p14:tracePt t="44434" x="3690938" y="5765800"/>
          <p14:tracePt t="44442" x="3683000" y="5773738"/>
          <p14:tracePt t="44451" x="3675063" y="5773738"/>
          <p14:tracePt t="44459" x="3667125" y="5781675"/>
          <p14:tracePt t="44466" x="3651250" y="5789613"/>
          <p14:tracePt t="44473" x="3635375" y="5797550"/>
          <p14:tracePt t="44482" x="3603625" y="5805488"/>
          <p14:tracePt t="44491" x="3563938" y="5821363"/>
          <p14:tracePt t="44499" x="3532188" y="5829300"/>
          <p14:tracePt t="44506" x="3492500" y="5837238"/>
          <p14:tracePt t="44514" x="3476625" y="5845175"/>
          <p14:tracePt t="44522" x="3451225" y="5853113"/>
          <p14:tracePt t="44530" x="3419475" y="5868988"/>
          <p14:tracePt t="44538" x="3379788" y="5876925"/>
          <p14:tracePt t="44545" x="3348038" y="5876925"/>
          <p14:tracePt t="44553" x="3308350" y="5892800"/>
          <p14:tracePt t="44561" x="3300413" y="5892800"/>
          <p14:tracePt t="44577" x="3276600" y="5892800"/>
          <p14:tracePt t="44585" x="3244850" y="5900738"/>
          <p14:tracePt t="44593" x="3236913" y="5900738"/>
          <p14:tracePt t="44601" x="3213100" y="5900738"/>
          <p14:tracePt t="44609" x="3181350" y="5900738"/>
          <p14:tracePt t="44617" x="3149600" y="5900738"/>
          <p14:tracePt t="44625" x="3133725" y="5900738"/>
          <p14:tracePt t="44633" x="3100388" y="5900738"/>
          <p14:tracePt t="44641" x="3084513" y="5900738"/>
          <p14:tracePt t="44650" x="3068638" y="5900738"/>
          <p14:tracePt t="44657" x="3044825" y="5900738"/>
          <p14:tracePt t="44666" x="3021013" y="5900738"/>
          <p14:tracePt t="44673" x="2997200" y="5900738"/>
          <p14:tracePt t="44681" x="2973388" y="5900738"/>
          <p14:tracePt t="44689" x="2949575" y="5900738"/>
          <p14:tracePt t="44698" x="2941638" y="5900738"/>
          <p14:tracePt t="44705" x="2925763" y="5900738"/>
          <p14:tracePt t="44713" x="2909888" y="5900738"/>
          <p14:tracePt t="44721" x="2878138" y="5900738"/>
          <p14:tracePt t="44729" x="2870200" y="5900738"/>
          <p14:tracePt t="44753" x="2846388" y="5892800"/>
          <p14:tracePt t="44769" x="2830513" y="5884863"/>
          <p14:tracePt t="44777" x="2830513" y="5876925"/>
          <p14:tracePt t="45062" x="2822575" y="5868988"/>
          <p14:tracePt t="45158" x="2830513" y="5868988"/>
          <p14:tracePt t="45168" x="2838450" y="5868988"/>
          <p14:tracePt t="45174" x="2846388" y="5868988"/>
          <p14:tracePt t="45182" x="2862263" y="5868988"/>
          <p14:tracePt t="45190" x="2878138" y="5868988"/>
          <p14:tracePt t="45199" x="2894013" y="5868988"/>
          <p14:tracePt t="45206" x="2925763" y="5868988"/>
          <p14:tracePt t="45214" x="2973388" y="5868988"/>
          <p14:tracePt t="45222" x="3036888" y="5868988"/>
          <p14:tracePt t="45230" x="3117850" y="5876925"/>
          <p14:tracePt t="45238" x="3213100" y="5884863"/>
          <p14:tracePt t="45246" x="3300413" y="5900738"/>
          <p14:tracePt t="45255" x="3395663" y="5908675"/>
          <p14:tracePt t="45262" x="3484563" y="5916613"/>
          <p14:tracePt t="45271" x="3556000" y="5924550"/>
          <p14:tracePt t="45278" x="3611563" y="5932488"/>
          <p14:tracePt t="45287" x="3643313" y="5932488"/>
          <p14:tracePt t="45294" x="3683000" y="5932488"/>
          <p14:tracePt t="45303" x="3690938" y="5932488"/>
          <p14:tracePt t="45310" x="3698875" y="5932488"/>
          <p14:tracePt t="45318" x="3706813" y="5932488"/>
          <p14:tracePt t="45326" x="3714750" y="5932488"/>
          <p14:tracePt t="45334" x="3722688" y="5932488"/>
          <p14:tracePt t="45342" x="3738563" y="5932488"/>
          <p14:tracePt t="45414" x="3762375" y="5932488"/>
          <p14:tracePt t="45720" x="3762375" y="5940425"/>
          <p14:tracePt t="45725" x="3762375" y="5948363"/>
          <p14:tracePt t="45742" x="3754438" y="5948363"/>
          <p14:tracePt t="45751" x="3746500" y="5956300"/>
          <p14:tracePt t="45758" x="3722688" y="5964238"/>
          <p14:tracePt t="45767" x="3698875" y="5964238"/>
          <p14:tracePt t="45774" x="3683000" y="5964238"/>
          <p14:tracePt t="45782" x="3651250" y="5972175"/>
          <p14:tracePt t="45790" x="3603625" y="5980113"/>
          <p14:tracePt t="45799" x="3540125" y="5988050"/>
          <p14:tracePt t="45806" x="3467100" y="5995988"/>
          <p14:tracePt t="45814" x="3387725" y="6013450"/>
          <p14:tracePt t="45823" x="3316288" y="6021388"/>
          <p14:tracePt t="45831" x="3236913" y="6037263"/>
          <p14:tracePt t="45838" x="3173413" y="6045200"/>
          <p14:tracePt t="45848" x="3117850" y="6045200"/>
          <p14:tracePt t="45854" x="3068638" y="6045200"/>
          <p14:tracePt t="45861" x="3036888" y="6045200"/>
          <p14:tracePt t="45870" x="3005138" y="6045200"/>
          <p14:tracePt t="45877" x="2981325" y="6045200"/>
          <p14:tracePt t="45885" x="2949575" y="6045200"/>
          <p14:tracePt t="45893" x="2909888" y="6045200"/>
          <p14:tracePt t="45901" x="2878138" y="6045200"/>
          <p14:tracePt t="45909" x="2846388" y="6045200"/>
          <p14:tracePt t="45919" x="2814638" y="6045200"/>
          <p14:tracePt t="45926" x="2774950" y="6045200"/>
          <p14:tracePt t="45935" x="2725738" y="6045200"/>
          <p14:tracePt t="45942" x="2686050" y="6045200"/>
          <p14:tracePt t="45950" x="2630488" y="6053138"/>
          <p14:tracePt t="45967" x="2519363" y="6069013"/>
          <p14:tracePt t="45974" x="2463800" y="6069013"/>
          <p14:tracePt t="45983" x="2424113" y="6069013"/>
          <p14:tracePt t="45990" x="2384425" y="6069013"/>
          <p14:tracePt t="45998" x="2343150" y="6069013"/>
          <p14:tracePt t="46006" x="2335213" y="6069013"/>
          <p14:tracePt t="46015" x="2311400" y="6069013"/>
          <p14:tracePt t="46030" x="2295525" y="6069013"/>
          <p14:tracePt t="46038" x="2279650" y="6069013"/>
          <p14:tracePt t="46046" x="2255838" y="6069013"/>
          <p14:tracePt t="46054" x="2247900" y="6069013"/>
          <p14:tracePt t="46062" x="2224088" y="6069013"/>
          <p14:tracePt t="46070" x="2200275" y="6069013"/>
          <p14:tracePt t="46078" x="2184400" y="6069013"/>
          <p14:tracePt t="46086" x="2168525" y="6069013"/>
          <p14:tracePt t="46094" x="2144713" y="6069013"/>
          <p14:tracePt t="46102" x="2112963" y="6069013"/>
          <p14:tracePt t="46110" x="2081213" y="6069013"/>
          <p14:tracePt t="46118" x="2033588" y="6069013"/>
          <p14:tracePt t="46126" x="1992313" y="6069013"/>
          <p14:tracePt t="46134" x="1944688" y="6069013"/>
          <p14:tracePt t="46144" x="1912938" y="6076950"/>
          <p14:tracePt t="46151" x="1905000" y="6076950"/>
          <p14:tracePt t="46158" x="1889125" y="6076950"/>
          <p14:tracePt t="46167" x="1865313" y="6084888"/>
          <p14:tracePt t="46174" x="1857375" y="6084888"/>
          <p14:tracePt t="46182" x="1833563" y="6084888"/>
          <p14:tracePt t="46190" x="1801813" y="6092825"/>
          <p14:tracePt t="46198" x="1793875" y="6092825"/>
          <p14:tracePt t="46208" x="1778000" y="6092825"/>
          <p14:tracePt t="46215" x="1754188" y="6092825"/>
          <p14:tracePt t="46222" x="1738313" y="6108700"/>
          <p14:tracePt t="46239" x="1714500" y="6116638"/>
          <p14:tracePt t="46246" x="1706563" y="6116638"/>
          <p14:tracePt t="46254" x="1698625" y="6124575"/>
          <p14:tracePt t="46262" x="1682750" y="6124575"/>
          <p14:tracePt t="46270" x="1674813" y="6124575"/>
          <p14:tracePt t="46374" x="1666875" y="6132513"/>
          <p14:tracePt t="46470" x="1666875" y="6140450"/>
          <p14:tracePt t="46486" x="1674813" y="6140450"/>
          <p14:tracePt t="46502" x="1682750" y="6140450"/>
          <p14:tracePt t="46518" x="1690688" y="6148388"/>
          <p14:tracePt t="46526" x="1706563" y="6148388"/>
          <p14:tracePt t="46534" x="1722438" y="6148388"/>
          <p14:tracePt t="46541" x="1746250" y="6148388"/>
          <p14:tracePt t="46549" x="1778000" y="6148388"/>
          <p14:tracePt t="46558" x="1801813" y="6148388"/>
          <p14:tracePt t="46565" x="1833563" y="6148388"/>
          <p14:tracePt t="46573" x="1889125" y="6156325"/>
          <p14:tracePt t="46582" x="1944688" y="6164263"/>
          <p14:tracePt t="46589" x="2017713" y="6172200"/>
          <p14:tracePt t="46598" x="2089150" y="6180138"/>
          <p14:tracePt t="46606" x="2160588" y="6196013"/>
          <p14:tracePt t="46614" x="2224088" y="6211888"/>
          <p14:tracePt t="46621" x="2263775" y="6219825"/>
          <p14:tracePt t="46629" x="2303463" y="6227763"/>
          <p14:tracePt t="46637" x="2319338" y="6227763"/>
          <p14:tracePt t="46645" x="2327275" y="6227763"/>
          <p14:tracePt t="46653" x="2335213" y="6227763"/>
          <p14:tracePt t="46669" x="2343150" y="6227763"/>
          <p14:tracePt t="46677" x="2359025" y="6227763"/>
          <p14:tracePt t="46685" x="2374900" y="6227763"/>
          <p14:tracePt t="46695" x="2384425" y="6227763"/>
          <p14:tracePt t="46702" x="2416175" y="6227763"/>
          <p14:tracePt t="46709" x="2424113" y="6227763"/>
          <p14:tracePt t="46717" x="2447925" y="6227763"/>
          <p14:tracePt t="46727" x="2463800" y="6227763"/>
          <p14:tracePt t="46733" x="2487613" y="6235700"/>
          <p14:tracePt t="46742" x="2519363" y="6235700"/>
          <p14:tracePt t="46750" x="2551113" y="6235700"/>
          <p14:tracePt t="46759" x="2566988" y="6235700"/>
          <p14:tracePt t="46766" x="2590800" y="6235700"/>
          <p14:tracePt t="46773" x="2614613" y="6235700"/>
          <p14:tracePt t="46782" x="2638425" y="6235700"/>
          <p14:tracePt t="46790" x="2654300" y="6235700"/>
          <p14:tracePt t="46798" x="2670175" y="6235700"/>
          <p14:tracePt t="46805" x="2686050" y="6235700"/>
          <p14:tracePt t="46814" x="2717800" y="6243638"/>
          <p14:tracePt t="46821" x="2733675" y="6251575"/>
          <p14:tracePt t="46837" x="2751138" y="6251575"/>
          <p14:tracePt t="46854" x="2759075" y="6251575"/>
          <p14:tracePt t="46861" x="2767013" y="6251575"/>
          <p14:tracePt t="46869" x="2782888" y="6251575"/>
          <p14:tracePt t="46950" x="2798763" y="6251575"/>
          <p14:tracePt t="46958" x="2806700" y="6251575"/>
          <p14:tracePt t="47510" x="2782888" y="6251575"/>
          <p14:tracePt t="47518" x="2759075" y="6251575"/>
          <p14:tracePt t="47526" x="2725738" y="6251575"/>
          <p14:tracePt t="47534" x="2701925" y="6251575"/>
          <p14:tracePt t="47542" x="2670175" y="6251575"/>
          <p14:tracePt t="47551" x="2654300" y="6251575"/>
          <p14:tracePt t="47558" x="2622550" y="6251575"/>
          <p14:tracePt t="47567" x="2574925" y="6251575"/>
          <p14:tracePt t="47574" x="2535238" y="6251575"/>
          <p14:tracePt t="47582" x="2487613" y="6251575"/>
          <p14:tracePt t="47590" x="2447925" y="6251575"/>
          <p14:tracePt t="47599" x="2400300" y="6251575"/>
          <p14:tracePt t="47606" x="2366963" y="6251575"/>
          <p14:tracePt t="47614" x="2343150" y="6251575"/>
          <p14:tracePt t="47622" x="2311400" y="6251575"/>
          <p14:tracePt t="47638" x="2303463" y="6251575"/>
          <p14:tracePt t="47646" x="2279650" y="6251575"/>
          <p14:tracePt t="47654" x="2255838" y="6251575"/>
          <p14:tracePt t="47662" x="2224088" y="6251575"/>
          <p14:tracePt t="47670" x="2208213" y="6251575"/>
          <p14:tracePt t="47678" x="2184400" y="6251575"/>
          <p14:tracePt t="47686" x="2152650" y="6251575"/>
          <p14:tracePt t="47694" x="2128838" y="6251575"/>
          <p14:tracePt t="47702" x="2105025" y="6251575"/>
          <p14:tracePt t="47710" x="2065338" y="6251575"/>
          <p14:tracePt t="47718" x="2025650" y="6259513"/>
          <p14:tracePt t="47726" x="1976438" y="6259513"/>
          <p14:tracePt t="47736" x="1928813" y="6267450"/>
          <p14:tracePt t="47742" x="1897063" y="6275388"/>
          <p14:tracePt t="47751" x="1889125" y="6275388"/>
          <p14:tracePt t="47758" x="1881188" y="6283325"/>
          <p14:tracePt t="47767" x="1873250" y="6283325"/>
          <p14:tracePt t="47775" x="1865313" y="6291263"/>
          <p14:tracePt t="47814" x="1833563" y="6307138"/>
          <p14:tracePt t="47822" x="1833563" y="6315075"/>
          <p14:tracePt t="47832" x="1825625" y="6315075"/>
          <p14:tracePt t="47838" x="1809750" y="6330950"/>
          <p14:tracePt t="47854" x="1793875" y="6330950"/>
          <p14:tracePt t="47865" x="1778000" y="6348413"/>
          <p14:tracePt t="47870" x="1770063" y="6348413"/>
          <p14:tracePt t="47878" x="1762125" y="6348413"/>
          <p14:tracePt t="47886" x="1738313" y="6364288"/>
          <p14:tracePt t="47896" x="1730375" y="6364288"/>
          <p14:tracePt t="47903" x="1722438" y="6372225"/>
          <p14:tracePt t="47910" x="1714500" y="6380163"/>
          <p14:tracePt t="47919" x="1706563" y="6380163"/>
          <p14:tracePt t="47926" x="1698625" y="6380163"/>
          <p14:tracePt t="47934" x="1690688" y="6380163"/>
          <p14:tracePt t="47951" x="1682750" y="6388100"/>
          <p14:tracePt t="47954" x="1674813" y="6396038"/>
          <p14:tracePt t="47962" x="1674813" y="6403975"/>
          <p14:tracePt t="47970" x="1674813" y="6411913"/>
          <p14:tracePt t="47978" x="1666875" y="6411913"/>
          <p14:tracePt t="48026" x="1666875" y="6419850"/>
          <p14:tracePt t="48042" x="1651000" y="6427788"/>
          <p14:tracePt t="48050" x="1641475" y="6427788"/>
          <p14:tracePt t="48060" x="1633538" y="6435725"/>
          <p14:tracePt t="48067" x="1625600" y="6435725"/>
          <p14:tracePt t="48074" x="1625600" y="6443663"/>
          <p14:tracePt t="48082" x="1617663" y="6451600"/>
          <p14:tracePt t="48091" x="1609725" y="6467475"/>
          <p14:tracePt t="48098" x="1601788" y="6467475"/>
          <p14:tracePt t="48106" x="1593850" y="6475413"/>
          <p14:tracePt t="48124" x="1593850" y="6483350"/>
          <p14:tracePt t="48131" x="1585913" y="6491288"/>
          <p14:tracePt t="48146" x="1585913" y="6507163"/>
          <p14:tracePt t="48155" x="1585913" y="6515100"/>
          <p14:tracePt t="48162" x="1585913" y="6523038"/>
          <p14:tracePt t="48170" x="1585913" y="6530975"/>
          <p14:tracePt t="48178" x="1585913" y="6546850"/>
          <p14:tracePt t="48188" x="1585913" y="6554788"/>
          <p14:tracePt t="48202" x="1570038" y="6562725"/>
          <p14:tracePt t="48210" x="1570038" y="6570663"/>
          <p14:tracePt t="48586" x="1577975" y="6570663"/>
          <p14:tracePt t="48594" x="1585913" y="6570663"/>
          <p14:tracePt t="48602" x="1593850" y="6570663"/>
          <p14:tracePt t="48611" x="1617663" y="6570663"/>
          <p14:tracePt t="48618" x="1658938" y="6578600"/>
          <p14:tracePt t="48626" x="1714500" y="6586538"/>
          <p14:tracePt t="48635" x="1778000" y="6602413"/>
          <p14:tracePt t="48643" x="1849438" y="6618288"/>
          <p14:tracePt t="48651" x="1936750" y="6642100"/>
          <p14:tracePt t="48658" x="2033588" y="6657975"/>
          <p14:tracePt t="48667" x="2144713" y="6673850"/>
          <p14:tracePt t="48675" x="2239963" y="6691313"/>
          <p14:tracePt t="48683" x="2335213" y="6707188"/>
          <p14:tracePt t="48690" x="2432050" y="6731000"/>
          <p14:tracePt t="48698" x="2527300" y="6738938"/>
          <p14:tracePt t="48708" x="2622550" y="6754813"/>
          <p14:tracePt t="48715" x="2701925" y="6762750"/>
          <p14:tracePt t="48722" x="2767013" y="6770688"/>
          <p14:tracePt t="48731" x="2830513" y="6778625"/>
          <p14:tracePt t="48739" x="2870200" y="6778625"/>
          <p14:tracePt t="48746" x="2917825" y="6778625"/>
          <p14:tracePt t="48754" x="2941638" y="6778625"/>
          <p14:tracePt t="48778" x="2957513" y="6778625"/>
          <p14:tracePt t="48786" x="2973388" y="6778625"/>
          <p14:tracePt t="48802" x="2989263" y="6778625"/>
          <p14:tracePt t="48810" x="2997200" y="6778625"/>
          <p14:tracePt t="48826" x="3005138" y="6778625"/>
          <p14:tracePt t="48858" x="3013075" y="6778625"/>
          <p14:tracePt t="48906" x="3021013" y="6778625"/>
          <p14:tracePt t="48914" x="3028950" y="6778625"/>
          <p14:tracePt t="48922" x="3044825" y="6778625"/>
          <p14:tracePt t="48930" x="3052763" y="6778625"/>
          <p14:tracePt t="48938" x="3092450" y="6770688"/>
          <p14:tracePt t="48946" x="3100388" y="6762750"/>
          <p14:tracePt t="48954" x="3125788" y="6754813"/>
          <p14:tracePt t="48967" x="3133725" y="6754813"/>
          <p14:tracePt t="49554" x="3133725" y="6746875"/>
          <p14:tracePt t="49562" x="3141663" y="6723063"/>
          <p14:tracePt t="49570" x="3149600" y="6707188"/>
          <p14:tracePt t="49578" x="3165475" y="6691313"/>
          <p14:tracePt t="49587" x="3181350" y="6673850"/>
          <p14:tracePt t="49594" x="3197225" y="6650038"/>
          <p14:tracePt t="49602" x="3228975" y="6634163"/>
          <p14:tracePt t="49610" x="3268663" y="6602413"/>
          <p14:tracePt t="49618" x="3300413" y="6586538"/>
          <p14:tracePt t="49626" x="3324225" y="6570663"/>
          <p14:tracePt t="49635" x="3363913" y="6554788"/>
          <p14:tracePt t="49642" x="3403600" y="6538913"/>
          <p14:tracePt t="49652" x="3435350" y="6515100"/>
          <p14:tracePt t="49658" x="3476625" y="6491288"/>
          <p14:tracePt t="49666" x="3516313" y="6475413"/>
          <p14:tracePt t="49674" x="3548063" y="6459538"/>
          <p14:tracePt t="49682" x="3587750" y="6435725"/>
          <p14:tracePt t="49690" x="3611563" y="6411913"/>
          <p14:tracePt t="49697" x="3635375" y="6396038"/>
          <p14:tracePt t="49706" x="3651250" y="6380163"/>
          <p14:tracePt t="49715" x="3659188" y="6380163"/>
          <p14:tracePt t="49721" x="3659188" y="6372225"/>
          <p14:tracePt t="49730" x="3667125" y="6364288"/>
          <p14:tracePt t="49753" x="3667125" y="6356350"/>
          <p14:tracePt t="49769" x="3667125" y="6348413"/>
          <p14:tracePt t="49785" x="3667125" y="6323013"/>
          <p14:tracePt t="49946" x="3690938" y="6315075"/>
          <p14:tracePt t="49954" x="3706813" y="6315075"/>
          <p14:tracePt t="49963" x="3730625" y="6315075"/>
          <p14:tracePt t="49970" x="3754438" y="6315075"/>
          <p14:tracePt t="49978" x="3786188" y="6307138"/>
          <p14:tracePt t="49986" x="3825875" y="6299200"/>
          <p14:tracePt t="49994" x="3867150" y="6291263"/>
          <p14:tracePt t="50002" x="3898900" y="6267450"/>
          <p14:tracePt t="50010" x="3930650" y="6251575"/>
          <p14:tracePt t="50018" x="3962400" y="6243638"/>
          <p14:tracePt t="50026" x="3970338" y="6243638"/>
          <p14:tracePt t="50034" x="3978275" y="6235700"/>
          <p14:tracePt t="50562" x="3994150" y="6219825"/>
          <p14:tracePt t="50569" x="4025900" y="6211888"/>
          <p14:tracePt t="50578" x="4041775" y="6211888"/>
          <p14:tracePt t="50586" x="4081463" y="6211888"/>
          <p14:tracePt t="50594" x="4144963" y="6211888"/>
          <p14:tracePt t="50602" x="4257675" y="6211888"/>
          <p14:tracePt t="50610" x="4400550" y="6211888"/>
          <p14:tracePt t="50618" x="4616450" y="6211888"/>
          <p14:tracePt t="50626" x="4894263" y="6211888"/>
          <p14:tracePt t="50634" x="5221288" y="6203950"/>
          <p14:tracePt t="50642" x="5595938" y="6188075"/>
          <p14:tracePt t="50650" x="5962650" y="6172200"/>
          <p14:tracePt t="50659" x="6289675" y="6156325"/>
          <p14:tracePt t="50666" x="6584950" y="6132513"/>
          <p14:tracePt t="50674" x="6832600" y="6100763"/>
          <p14:tracePt t="50682" x="7015163" y="6069013"/>
          <p14:tracePt t="50690" x="7191375" y="6021388"/>
          <p14:tracePt t="50698" x="7350125" y="5964238"/>
          <p14:tracePt t="50706" x="7493000" y="5900738"/>
          <p14:tracePt t="50713" x="7637463" y="5821363"/>
          <p14:tracePt t="50721" x="7764463" y="5734050"/>
          <p14:tracePt t="50729" x="7900988" y="5645150"/>
          <p14:tracePt t="50737" x="8012113" y="5549900"/>
          <p14:tracePt t="50745" x="8115300" y="5462588"/>
          <p14:tracePt t="50753" x="8194675" y="5391150"/>
          <p14:tracePt t="50761" x="8275638" y="5319713"/>
          <p14:tracePt t="50769" x="8331200" y="5254625"/>
          <p14:tracePt t="50777" x="8386763" y="5183188"/>
          <p14:tracePt t="50785" x="8434388" y="5119688"/>
          <p14:tracePt t="50793" x="8466138" y="5072063"/>
          <p14:tracePt t="50801" x="8497888" y="5040313"/>
          <p14:tracePt t="50809" x="8521700" y="5000625"/>
          <p14:tracePt t="50817" x="8545513" y="4959350"/>
          <p14:tracePt t="50825" x="8561388" y="4927600"/>
          <p14:tracePt t="50833" x="8585200" y="4887913"/>
          <p14:tracePt t="50841" x="8610600" y="4848225"/>
          <p14:tracePt t="50849" x="8634413" y="4800600"/>
          <p14:tracePt t="50857" x="8658225" y="4745038"/>
          <p14:tracePt t="50865" x="8674100" y="4689475"/>
          <p14:tracePt t="50873" x="8682038" y="4633913"/>
          <p14:tracePt t="50882" x="8697913" y="4568825"/>
          <p14:tracePt t="50889" x="8713788" y="4489450"/>
          <p14:tracePt t="50897" x="8729663" y="4418013"/>
          <p14:tracePt t="50905" x="8745538" y="4354513"/>
          <p14:tracePt t="50913" x="8769350" y="4273550"/>
          <p14:tracePt t="50921" x="8777288" y="4202113"/>
          <p14:tracePt t="50929" x="8793163" y="4122738"/>
          <p14:tracePt t="50937" x="8801100" y="4027488"/>
          <p14:tracePt t="50945" x="8801100" y="3938588"/>
          <p14:tracePt t="50953" x="8809038" y="3867150"/>
          <p14:tracePt t="50961" x="8809038" y="3811588"/>
          <p14:tracePt t="50969" x="8809038" y="3748088"/>
          <p14:tracePt t="50977" x="8809038" y="3684588"/>
          <p14:tracePt t="50985" x="8809038" y="3629025"/>
          <p14:tracePt t="50993" x="8809038" y="3595688"/>
          <p14:tracePt t="51001" x="8809038" y="3563938"/>
          <p14:tracePt t="51009" x="8809038" y="3532188"/>
          <p14:tracePt t="51021" x="8809038" y="3500438"/>
          <p14:tracePt t="51029" x="8809038" y="3476625"/>
          <p14:tracePt t="51037" x="8801100" y="3444875"/>
          <p14:tracePt t="51046" x="8793163" y="3405188"/>
          <p14:tracePt t="51053" x="8785225" y="3349625"/>
          <p14:tracePt t="51061" x="8769350" y="3309938"/>
          <p14:tracePt t="51069" x="8769350" y="3294063"/>
          <p14:tracePt t="51077" x="8769350" y="3278188"/>
          <p14:tracePt t="51085" x="8769350" y="3244850"/>
          <p14:tracePt t="51093" x="8761413" y="3244850"/>
          <p14:tracePt t="51101" x="8761413" y="3228975"/>
          <p14:tracePt t="51117" x="8753475" y="3205163"/>
          <p14:tracePt t="51125" x="8753475" y="3197225"/>
          <p14:tracePt t="51133" x="8753475" y="3165475"/>
          <p14:tracePt t="51142" x="8745538" y="3149600"/>
          <p14:tracePt t="51149" x="8745538" y="3125788"/>
          <p14:tracePt t="51157" x="8721725" y="3078163"/>
          <p14:tracePt t="51165" x="8713788" y="3046413"/>
          <p14:tracePt t="51173" x="8689975" y="3006725"/>
          <p14:tracePt t="51181" x="8682038" y="2959100"/>
          <p14:tracePt t="51189" x="8650288" y="2935288"/>
          <p14:tracePt t="51197" x="8626475" y="2901950"/>
          <p14:tracePt t="51205" x="8602663" y="2854325"/>
          <p14:tracePt t="51213" x="8569325" y="2806700"/>
          <p14:tracePt t="51221" x="8561388" y="2790825"/>
          <p14:tracePt t="51229" x="8521700" y="2759075"/>
          <p14:tracePt t="51237" x="8513763" y="2743200"/>
          <p14:tracePt t="51245" x="8497888" y="2719388"/>
          <p14:tracePt t="51253" x="8482013" y="2703513"/>
          <p14:tracePt t="51261" x="8474075" y="2695575"/>
          <p14:tracePt t="51269" x="8466138" y="2695575"/>
          <p14:tracePt t="51389" x="8458200" y="2687638"/>
          <p14:tracePt t="51405" x="8442325" y="2687638"/>
          <p14:tracePt t="51413" x="8410575" y="2679700"/>
          <p14:tracePt t="51421" x="8394700" y="2679700"/>
          <p14:tracePt t="51429" x="8362950" y="2671763"/>
          <p14:tracePt t="51437" x="8315325" y="2663825"/>
          <p14:tracePt t="51445" x="8275638" y="2663825"/>
          <p14:tracePt t="51453" x="8226425" y="2663825"/>
          <p14:tracePt t="51461" x="8186738" y="2663825"/>
          <p14:tracePt t="51469" x="8139113" y="2663825"/>
          <p14:tracePt t="51477" x="8107363" y="2663825"/>
          <p14:tracePt t="51485" x="8083550" y="2663825"/>
          <p14:tracePt t="51493" x="8059738" y="2663825"/>
          <p14:tracePt t="51501" x="8027988" y="2663825"/>
          <p14:tracePt t="51509" x="7980363" y="2687638"/>
          <p14:tracePt t="51517" x="7932738" y="2711450"/>
          <p14:tracePt t="51525" x="7885113" y="2751138"/>
          <p14:tracePt t="51533" x="7835900" y="2790825"/>
          <p14:tracePt t="51541" x="7780338" y="2846388"/>
          <p14:tracePt t="51549" x="7716838" y="2901950"/>
          <p14:tracePt t="51557" x="7669213" y="2974975"/>
          <p14:tracePt t="51565" x="7613650" y="3046413"/>
          <p14:tracePt t="51573" x="7566025" y="3109913"/>
          <p14:tracePt t="51581" x="7510463" y="3181350"/>
          <p14:tracePt t="51589" x="7469188" y="3262313"/>
          <p14:tracePt t="51597" x="7421563" y="3349625"/>
          <p14:tracePt t="51605" x="7381875" y="3429000"/>
          <p14:tracePt t="51613" x="7342188" y="3500438"/>
          <p14:tracePt t="51621" x="7302500" y="3595688"/>
          <p14:tracePt t="51629" x="7262813" y="3684588"/>
          <p14:tracePt t="51637" x="7239000" y="3771900"/>
          <p14:tracePt t="51645" x="7215188" y="3851275"/>
          <p14:tracePt t="51653" x="7183438" y="3956050"/>
          <p14:tracePt t="51661" x="7167563" y="4051300"/>
          <p14:tracePt t="51669" x="7151688" y="4154488"/>
          <p14:tracePt t="51677" x="7135813" y="4265613"/>
          <p14:tracePt t="51685" x="7118350" y="4370388"/>
          <p14:tracePt t="51693" x="7102475" y="4465638"/>
          <p14:tracePt t="51701" x="7094538" y="4560888"/>
          <p14:tracePt t="51709" x="7086600" y="4649788"/>
          <p14:tracePt t="51717" x="7086600" y="4729163"/>
          <p14:tracePt t="51725" x="7078663" y="4816475"/>
          <p14:tracePt t="51733" x="7078663" y="4903788"/>
          <p14:tracePt t="51741" x="7078663" y="4976813"/>
          <p14:tracePt t="51749" x="7078663" y="5048250"/>
          <p14:tracePt t="51757" x="7078663" y="5111750"/>
          <p14:tracePt t="51765" x="7078663" y="5175250"/>
          <p14:tracePt t="51773" x="7078663" y="5238750"/>
          <p14:tracePt t="51781" x="7078663" y="5310188"/>
          <p14:tracePt t="51789" x="7078663" y="5375275"/>
          <p14:tracePt t="51797" x="7078663" y="5446713"/>
          <p14:tracePt t="51805" x="7078663" y="5518150"/>
          <p14:tracePt t="51813" x="7078663" y="5581650"/>
          <p14:tracePt t="51821" x="7078663" y="5662613"/>
          <p14:tracePt t="51829" x="7078663" y="5726113"/>
          <p14:tracePt t="51837" x="7078663" y="5789613"/>
          <p14:tracePt t="51845" x="7094538" y="5853113"/>
          <p14:tracePt t="51853" x="7118350" y="5916613"/>
          <p14:tracePt t="51861" x="7159625" y="5988050"/>
          <p14:tracePt t="51869" x="7191375" y="6045200"/>
          <p14:tracePt t="51877" x="7223125" y="6092825"/>
          <p14:tracePt t="51885" x="7254875" y="6140450"/>
          <p14:tracePt t="51893" x="7294563" y="6188075"/>
          <p14:tracePt t="51902" x="7342188" y="6227763"/>
          <p14:tracePt t="51909" x="7389813" y="6275388"/>
          <p14:tracePt t="51917" x="7437438" y="6307138"/>
          <p14:tracePt t="51925" x="7485063" y="6338888"/>
          <p14:tracePt t="51933" x="7542213" y="6364288"/>
          <p14:tracePt t="51941" x="7605713" y="6388100"/>
          <p14:tracePt t="51949" x="7661275" y="6403975"/>
          <p14:tracePt t="51957" x="7716838" y="6419850"/>
          <p14:tracePt t="51965" x="7772400" y="6427788"/>
          <p14:tracePt t="51973" x="7835900" y="6427788"/>
          <p14:tracePt t="51981" x="7900988" y="6427788"/>
          <p14:tracePt t="51989" x="7964488" y="6427788"/>
          <p14:tracePt t="51997" x="8035925" y="6427788"/>
          <p14:tracePt t="52005" x="8107363" y="6427788"/>
          <p14:tracePt t="52013" x="8186738" y="6411913"/>
          <p14:tracePt t="52021" x="8267700" y="6372225"/>
          <p14:tracePt t="52029" x="8355013" y="6330950"/>
          <p14:tracePt t="52037" x="8442325" y="6283325"/>
          <p14:tracePt t="52045" x="8529638" y="6227763"/>
          <p14:tracePt t="52053" x="8610600" y="6180138"/>
          <p14:tracePt t="52061" x="8689975" y="6124575"/>
          <p14:tracePt t="52069" x="8769350" y="6061075"/>
          <p14:tracePt t="52077" x="8848725" y="6005513"/>
          <p14:tracePt t="52085" x="8920163" y="5932488"/>
          <p14:tracePt t="52093" x="8985250" y="5861050"/>
          <p14:tracePt t="52101" x="9048750" y="5789613"/>
          <p14:tracePt t="52109" x="9104313" y="5726113"/>
          <p14:tracePt t="52357" x="9112250" y="3062288"/>
          <p14:tracePt t="52365" x="9080500" y="3006725"/>
          <p14:tracePt t="52373" x="9048750" y="2959100"/>
          <p14:tracePt t="52381" x="9001125" y="2901950"/>
          <p14:tracePt t="52389" x="8985250" y="2886075"/>
          <p14:tracePt t="52397" x="8943975" y="2854325"/>
          <p14:tracePt t="52405" x="8896350" y="2822575"/>
          <p14:tracePt t="52413" x="8848725" y="2782888"/>
          <p14:tracePt t="52421" x="8793163" y="2751138"/>
          <p14:tracePt t="52429" x="8745538" y="2719388"/>
          <p14:tracePt t="52437" x="8697913" y="2695575"/>
          <p14:tracePt t="52445" x="8658225" y="2679700"/>
          <p14:tracePt t="52453" x="8626475" y="2663825"/>
          <p14:tracePt t="52461" x="8585200" y="2655888"/>
          <p14:tracePt t="52469" x="8553450" y="2647950"/>
          <p14:tracePt t="52477" x="8513763" y="2647950"/>
          <p14:tracePt t="52485" x="8482013" y="2647950"/>
          <p14:tracePt t="52493" x="8434388" y="2647950"/>
          <p14:tracePt t="52501" x="8394700" y="2647950"/>
          <p14:tracePt t="52509" x="8347075" y="2647950"/>
          <p14:tracePt t="52517" x="8299450" y="2647950"/>
          <p14:tracePt t="52525" x="8243888" y="2647950"/>
          <p14:tracePt t="52533" x="8186738" y="2647950"/>
          <p14:tracePt t="52541" x="8131175" y="2647950"/>
          <p14:tracePt t="52549" x="8075613" y="2655888"/>
          <p14:tracePt t="52557" x="8012113" y="2671763"/>
          <p14:tracePt t="52565" x="7956550" y="2695575"/>
          <p14:tracePt t="52573" x="7885113" y="2719388"/>
          <p14:tracePt t="52581" x="7820025" y="2751138"/>
          <p14:tracePt t="52589" x="7748588" y="2782888"/>
          <p14:tracePt t="52597" x="7693025" y="2830513"/>
          <p14:tracePt t="52605" x="7629525" y="2870200"/>
          <p14:tracePt t="52613" x="7558088" y="2927350"/>
          <p14:tracePt t="52621" x="7493000" y="2982913"/>
          <p14:tracePt t="52629" x="7437438" y="3054350"/>
          <p14:tracePt t="52637" x="7381875" y="3125788"/>
          <p14:tracePt t="52645" x="7334250" y="3197225"/>
          <p14:tracePt t="52653" x="7286625" y="3278188"/>
          <p14:tracePt t="52661" x="7246938" y="3365500"/>
          <p14:tracePt t="52669" x="7207250" y="3452813"/>
          <p14:tracePt t="52677" x="7183438" y="3540125"/>
          <p14:tracePt t="52685" x="7167563" y="3629025"/>
          <p14:tracePt t="52693" x="7151688" y="3716338"/>
          <p14:tracePt t="52702" x="7135813" y="3787775"/>
          <p14:tracePt t="52709" x="7126288" y="3867150"/>
          <p14:tracePt t="52717" x="7118350" y="3930650"/>
          <p14:tracePt t="52725" x="7110413" y="3995738"/>
          <p14:tracePt t="52734" x="7102475" y="4051300"/>
          <p14:tracePt t="52741" x="7102475" y="4106863"/>
          <p14:tracePt t="52749" x="7102475" y="4162425"/>
          <p14:tracePt t="52757" x="7102475" y="4210050"/>
          <p14:tracePt t="52765" x="7102475" y="4265613"/>
          <p14:tracePt t="52773" x="7102475" y="4322763"/>
          <p14:tracePt t="52781" x="7094538" y="4386263"/>
          <p14:tracePt t="52789" x="7094538" y="4449763"/>
          <p14:tracePt t="52797" x="7094538" y="4521200"/>
          <p14:tracePt t="52805" x="7094538" y="4600575"/>
          <p14:tracePt t="52813" x="7094538" y="4673600"/>
          <p14:tracePt t="52821" x="7094538" y="4745038"/>
          <p14:tracePt t="52829" x="7094538" y="4808538"/>
          <p14:tracePt t="52837" x="7094538" y="4887913"/>
          <p14:tracePt t="52845" x="7118350" y="4959350"/>
          <p14:tracePt t="52853" x="7143750" y="5040313"/>
          <p14:tracePt t="52861" x="7167563" y="5119688"/>
          <p14:tracePt t="52869" x="7191375" y="5191125"/>
          <p14:tracePt t="52877" x="7223125" y="5262563"/>
          <p14:tracePt t="52885" x="7262813" y="5327650"/>
          <p14:tracePt t="52893" x="7302500" y="5391150"/>
          <p14:tracePt t="52901" x="7334250" y="5446713"/>
          <p14:tracePt t="52909" x="7373938" y="5494338"/>
          <p14:tracePt t="52917" x="7413625" y="5541963"/>
          <p14:tracePt t="52925" x="7445375" y="5581650"/>
          <p14:tracePt t="52933" x="7477125" y="5621338"/>
          <p14:tracePt t="52941" x="7518400" y="5662613"/>
          <p14:tracePt t="52949" x="7558088" y="5702300"/>
          <p14:tracePt t="52957" x="7597775" y="5734050"/>
          <p14:tracePt t="52965" x="7621588" y="5765800"/>
          <p14:tracePt t="52973" x="7661275" y="5797550"/>
          <p14:tracePt t="52981" x="7700963" y="5829300"/>
          <p14:tracePt t="52989" x="7740650" y="5861050"/>
          <p14:tracePt t="52997" x="7788275" y="5884863"/>
          <p14:tracePt t="53005" x="7820025" y="5900738"/>
          <p14:tracePt t="53013" x="7859713" y="5924550"/>
          <p14:tracePt t="53021" x="7900988" y="5940425"/>
          <p14:tracePt t="53029" x="7940675" y="5948363"/>
          <p14:tracePt t="53037" x="7988300" y="5948363"/>
          <p14:tracePt t="53045" x="8035925" y="5948363"/>
          <p14:tracePt t="53053" x="8115300" y="5948363"/>
          <p14:tracePt t="53061" x="8194675" y="5948363"/>
          <p14:tracePt t="53069" x="8283575" y="5924550"/>
          <p14:tracePt t="53077" x="8386763" y="5876925"/>
          <p14:tracePt t="53085" x="8497888" y="5821363"/>
          <p14:tracePt t="53093" x="8634413" y="5734050"/>
          <p14:tracePt t="53101" x="8761413" y="5645150"/>
          <p14:tracePt t="53109" x="8896350" y="5541963"/>
          <p14:tracePt t="53117" x="9017000" y="5430838"/>
          <p14:tracePt t="53125" x="9120188" y="5335588"/>
          <p14:tracePt t="53381" x="9120188" y="2822575"/>
          <p14:tracePt t="53389" x="9064625" y="2774950"/>
          <p14:tracePt t="53397" x="9009063" y="2735263"/>
          <p14:tracePt t="53405" x="8943975" y="2703513"/>
          <p14:tracePt t="53413" x="8896350" y="2679700"/>
          <p14:tracePt t="53421" x="8864600" y="2655888"/>
          <p14:tracePt t="53429" x="8832850" y="2647950"/>
          <p14:tracePt t="53453" x="8816975" y="2640013"/>
          <p14:tracePt t="53461" x="8809038" y="2640013"/>
          <p14:tracePt t="53469" x="8793163" y="2640013"/>
          <p14:tracePt t="53477" x="8777288" y="2640013"/>
          <p14:tracePt t="53485" x="8761413" y="2640013"/>
          <p14:tracePt t="53493" x="8729663" y="2640013"/>
          <p14:tracePt t="53501" x="8697913" y="2655888"/>
          <p14:tracePt t="53509" x="8682038" y="2663825"/>
          <p14:tracePt t="53517" x="8642350" y="2679700"/>
          <p14:tracePt t="53525" x="8585200" y="2711450"/>
          <p14:tracePt t="53533" x="8529638" y="2743200"/>
          <p14:tracePt t="53541" x="8482013" y="2774950"/>
          <p14:tracePt t="53549" x="8426450" y="2814638"/>
          <p14:tracePt t="53557" x="8362950" y="2854325"/>
          <p14:tracePt t="53565" x="8315325" y="2894013"/>
          <p14:tracePt t="53573" x="8267700" y="2951163"/>
          <p14:tracePt t="53581" x="8218488" y="3006725"/>
          <p14:tracePt t="53589" x="8170863" y="3062288"/>
          <p14:tracePt t="53597" x="8131175" y="3109913"/>
          <p14:tracePt t="53605" x="8099425" y="3173413"/>
          <p14:tracePt t="53613" x="8067675" y="3228975"/>
          <p14:tracePt t="53621" x="8035925" y="3294063"/>
          <p14:tracePt t="53629" x="7996238" y="3365500"/>
          <p14:tracePt t="53637" x="7972425" y="3444875"/>
          <p14:tracePt t="53645" x="7948613" y="3516313"/>
          <p14:tracePt t="53653" x="7924800" y="3595688"/>
          <p14:tracePt t="53661" x="7893050" y="3676650"/>
          <p14:tracePt t="53669" x="7877175" y="3748088"/>
          <p14:tracePt t="53677" x="7859713" y="3827463"/>
          <p14:tracePt t="53685" x="7851775" y="3898900"/>
          <p14:tracePt t="53693" x="7835900" y="3979863"/>
          <p14:tracePt t="53701" x="7827963" y="4043363"/>
          <p14:tracePt t="53711" x="7820025" y="4106863"/>
          <p14:tracePt t="53717" x="7812088" y="4186238"/>
          <p14:tracePt t="53725" x="7812088" y="4257675"/>
          <p14:tracePt t="53733" x="7812088" y="4330700"/>
          <p14:tracePt t="53741" x="7812088" y="4402138"/>
          <p14:tracePt t="53749" x="7812088" y="4489450"/>
          <p14:tracePt t="53757" x="7812088" y="4576763"/>
          <p14:tracePt t="53765" x="7812088" y="4673600"/>
          <p14:tracePt t="53773" x="7812088" y="4768850"/>
          <p14:tracePt t="53781" x="7812088" y="4864100"/>
          <p14:tracePt t="53789" x="7812088" y="4967288"/>
          <p14:tracePt t="53797" x="7812088" y="5072063"/>
          <p14:tracePt t="53805" x="7820025" y="5167313"/>
          <p14:tracePt t="53813" x="7835900" y="5254625"/>
          <p14:tracePt t="53821" x="7869238" y="5335588"/>
          <p14:tracePt t="53829" x="7893050" y="5399088"/>
          <p14:tracePt t="53837" x="7916863" y="5462588"/>
          <p14:tracePt t="53845" x="7940675" y="5510213"/>
          <p14:tracePt t="53853" x="7964488" y="5549900"/>
          <p14:tracePt t="53861" x="7972425" y="5565775"/>
          <p14:tracePt t="53869" x="7996238" y="5589588"/>
          <p14:tracePt t="53877" x="8004175" y="5605463"/>
          <p14:tracePt t="53885" x="8012113" y="5605463"/>
          <p14:tracePt t="53893" x="8012113" y="5613400"/>
          <p14:tracePt t="53901" x="8020050" y="5613400"/>
          <p14:tracePt t="53909" x="8035925" y="5613400"/>
          <p14:tracePt t="53917" x="8051800" y="5613400"/>
          <p14:tracePt t="53925" x="8075613" y="5613400"/>
          <p14:tracePt t="53933" x="8099425" y="5613400"/>
          <p14:tracePt t="53941" x="8139113" y="5613400"/>
          <p14:tracePt t="53949" x="8194675" y="5613400"/>
          <p14:tracePt t="53957" x="8283575" y="5589588"/>
          <p14:tracePt t="53965" x="8378825" y="5541963"/>
          <p14:tracePt t="53973" x="8489950" y="5494338"/>
          <p14:tracePt t="53981" x="8642350" y="5414963"/>
          <p14:tracePt t="53989" x="8785225" y="5327650"/>
          <p14:tracePt t="53997" x="8943975" y="5222875"/>
          <p14:tracePt t="54005" x="9104313" y="5087938"/>
          <p14:tracePt t="54241" x="9088438" y="2224088"/>
          <p14:tracePt t="54249" x="9032875" y="2208213"/>
          <p14:tracePt t="54257" x="8977313" y="2200275"/>
          <p14:tracePt t="54265" x="8928100" y="2192338"/>
          <p14:tracePt t="54273" x="8872538" y="2192338"/>
          <p14:tracePt t="54281" x="8809038" y="2192338"/>
          <p14:tracePt t="54289" x="8745538" y="2192338"/>
          <p14:tracePt t="54297" x="8666163" y="2192338"/>
          <p14:tracePt t="54305" x="8593138" y="2192338"/>
          <p14:tracePt t="54313" x="8513763" y="2208213"/>
          <p14:tracePt t="54321" x="8450263" y="2233613"/>
          <p14:tracePt t="54329" x="8386763" y="2265363"/>
          <p14:tracePt t="54337" x="8315325" y="2312988"/>
          <p14:tracePt t="54345" x="8259763" y="2352675"/>
          <p14:tracePt t="54353" x="8202613" y="2392363"/>
          <p14:tracePt t="54361" x="8154988" y="2432050"/>
          <p14:tracePt t="54369" x="8115300" y="2471738"/>
          <p14:tracePt t="54377" x="8091488" y="2511425"/>
          <p14:tracePt t="54385" x="8059738" y="2559050"/>
          <p14:tracePt t="54393" x="8027988" y="2608263"/>
          <p14:tracePt t="54401" x="8004175" y="2663825"/>
          <p14:tracePt t="54409" x="7972425" y="2719388"/>
          <p14:tracePt t="54417" x="7948613" y="2790825"/>
          <p14:tracePt t="54425" x="7924800" y="2854325"/>
          <p14:tracePt t="54433" x="7900988" y="2935288"/>
          <p14:tracePt t="54441" x="7885113" y="3006725"/>
          <p14:tracePt t="54449" x="7869238" y="3078163"/>
          <p14:tracePt t="54457" x="7851775" y="3141663"/>
          <p14:tracePt t="54465" x="7843838" y="3205163"/>
          <p14:tracePt t="54473" x="7835900" y="3270250"/>
          <p14:tracePt t="54481" x="7827963" y="3325813"/>
          <p14:tracePt t="54489" x="7820025" y="3381375"/>
          <p14:tracePt t="54497" x="7820025" y="3436938"/>
          <p14:tracePt t="54505" x="7820025" y="3484563"/>
          <p14:tracePt t="54513" x="7820025" y="3532188"/>
          <p14:tracePt t="54521" x="7820025" y="3571875"/>
          <p14:tracePt t="54529" x="7820025" y="3605213"/>
          <p14:tracePt t="54537" x="7820025" y="3644900"/>
          <p14:tracePt t="54545" x="7820025" y="3676650"/>
          <p14:tracePt t="54553" x="7820025" y="3700463"/>
          <p14:tracePt t="54561" x="7820025" y="3716338"/>
          <p14:tracePt t="54569" x="7820025" y="3748088"/>
          <p14:tracePt t="54578" x="7820025" y="3771900"/>
          <p14:tracePt t="54585" x="7820025" y="3795713"/>
          <p14:tracePt t="54593" x="7820025" y="3827463"/>
          <p14:tracePt t="54601" x="7820025" y="3859213"/>
          <p14:tracePt t="54609" x="7820025" y="3890963"/>
          <p14:tracePt t="54617" x="7820025" y="3922713"/>
          <p14:tracePt t="54625" x="7820025" y="3956050"/>
          <p14:tracePt t="54633" x="7820025" y="3987800"/>
          <p14:tracePt t="54641" x="7820025" y="4011613"/>
          <p14:tracePt t="54649" x="7820025" y="4035425"/>
          <p14:tracePt t="54657" x="7820025" y="4067175"/>
          <p14:tracePt t="54665" x="7820025" y="4098925"/>
          <p14:tracePt t="54673" x="7820025" y="4138613"/>
          <p14:tracePt t="54681" x="7820025" y="4178300"/>
          <p14:tracePt t="54689" x="7820025" y="4217988"/>
          <p14:tracePt t="54697" x="7820025" y="4257675"/>
          <p14:tracePt t="54705" x="7820025" y="4291013"/>
          <p14:tracePt t="54713" x="7820025" y="4322763"/>
          <p14:tracePt t="54721" x="7820025" y="4354513"/>
          <p14:tracePt t="54729" x="7820025" y="4386263"/>
          <p14:tracePt t="54737" x="7820025" y="4410075"/>
          <p14:tracePt t="54745" x="7820025" y="4425950"/>
          <p14:tracePt t="54753" x="7820025" y="4441825"/>
          <p14:tracePt t="54761" x="7820025" y="4465638"/>
          <p14:tracePt t="54769" x="7820025" y="4489450"/>
          <p14:tracePt t="54777" x="7820025" y="4505325"/>
          <p14:tracePt t="54785" x="7820025" y="4529138"/>
          <p14:tracePt t="54793" x="7820025" y="4552950"/>
          <p14:tracePt t="54801" x="7820025" y="4568825"/>
          <p14:tracePt t="54809" x="7820025" y="4584700"/>
          <p14:tracePt t="54817" x="7820025" y="4600575"/>
          <p14:tracePt t="54825" x="7820025" y="4608513"/>
          <p14:tracePt t="54833" x="7820025" y="4633913"/>
          <p14:tracePt t="54841" x="7820025" y="4657725"/>
          <p14:tracePt t="54849" x="7820025" y="4673600"/>
          <p14:tracePt t="54857" x="7820025" y="4697413"/>
          <p14:tracePt t="54865" x="7820025" y="4721225"/>
          <p14:tracePt t="54873" x="7820025" y="4737100"/>
          <p14:tracePt t="54881" x="7820025" y="4752975"/>
          <p14:tracePt t="54889" x="7820025" y="4768850"/>
          <p14:tracePt t="54897" x="7820025" y="4776788"/>
          <p14:tracePt t="54905" x="7820025" y="4784725"/>
          <p14:tracePt t="54913" x="7820025" y="4800600"/>
          <p14:tracePt t="54921" x="7820025" y="4808538"/>
          <p14:tracePt t="54929" x="7820025" y="4816475"/>
          <p14:tracePt t="54945" x="7820025" y="4824413"/>
          <p14:tracePt t="54953" x="7820025" y="4832350"/>
          <p14:tracePt t="54961" x="7820025" y="4840288"/>
          <p14:tracePt t="54969" x="7820025" y="4856163"/>
          <p14:tracePt t="54977" x="7820025" y="4864100"/>
          <p14:tracePt t="54985" x="7820025" y="4872038"/>
          <p14:tracePt t="54993" x="7820025" y="4879975"/>
          <p14:tracePt t="55001" x="7820025" y="4887913"/>
          <p14:tracePt t="55009" x="7820025" y="4895850"/>
          <p14:tracePt t="55017" x="7820025" y="4903788"/>
          <p14:tracePt t="55025" x="7820025" y="4919663"/>
          <p14:tracePt t="55033" x="7820025" y="4927600"/>
          <p14:tracePt t="55042" x="7820025" y="4935538"/>
          <p14:tracePt t="55049" x="7820025" y="4951413"/>
          <p14:tracePt t="55065" x="7820025" y="4959350"/>
          <p14:tracePt t="55073" x="7820025" y="4976813"/>
          <p14:tracePt t="55081" x="7820025" y="4984750"/>
          <p14:tracePt t="55097" x="7820025" y="4992688"/>
          <p14:tracePt t="55106" x="7820025" y="5000625"/>
          <p14:tracePt t="55113" x="7820025" y="5008563"/>
          <p14:tracePt t="55137" x="7820025" y="5024438"/>
          <p14:tracePt t="55153" x="7820025" y="5032375"/>
          <p14:tracePt t="55161" x="7820025" y="5040313"/>
          <p14:tracePt t="55169" x="7820025" y="5048250"/>
          <p14:tracePt t="55393" x="7820025" y="5056188"/>
          <p14:tracePt t="55409" x="7820025" y="5064125"/>
          <p14:tracePt t="55417" x="7820025" y="5072063"/>
          <p14:tracePt t="55426" x="7820025" y="5080000"/>
          <p14:tracePt t="55433" x="7820025" y="5087938"/>
          <p14:tracePt t="55441" x="7820025" y="5095875"/>
          <p14:tracePt t="55449" x="7820025" y="5103813"/>
          <p14:tracePt t="55457" x="7820025" y="5119688"/>
          <p14:tracePt t="55465" x="7820025" y="5127625"/>
          <p14:tracePt t="55489" x="7820025" y="5143500"/>
          <p14:tracePt t="55497" x="7820025" y="5151438"/>
          <p14:tracePt t="55505" x="7820025" y="5159375"/>
          <p14:tracePt t="55513" x="7820025" y="5167313"/>
          <p14:tracePt t="55537" x="7820025" y="5175250"/>
          <p14:tracePt t="55545" x="7820025" y="5183188"/>
          <p14:tracePt t="55777" x="7827963" y="5183188"/>
          <p14:tracePt t="55785" x="7843838" y="5167313"/>
          <p14:tracePt t="55793" x="7851775" y="5143500"/>
          <p14:tracePt t="55801" x="7869238" y="5103813"/>
          <p14:tracePt t="55809" x="7877175" y="5072063"/>
          <p14:tracePt t="55817" x="7893050" y="5048250"/>
          <p14:tracePt t="55825" x="7900988" y="5008563"/>
          <p14:tracePt t="55833" x="7916863" y="4959350"/>
          <p14:tracePt t="55841" x="7924800" y="4927600"/>
          <p14:tracePt t="55849" x="7932738" y="4895850"/>
          <p14:tracePt t="55857" x="7932738" y="4864100"/>
          <p14:tracePt t="55865" x="7932738" y="4832350"/>
          <p14:tracePt t="55873" x="7932738" y="4792663"/>
          <p14:tracePt t="55881" x="7932738" y="4760913"/>
          <p14:tracePt t="55889" x="7932738" y="4745038"/>
          <p14:tracePt t="55897" x="7932738" y="4721225"/>
          <p14:tracePt t="55905" x="7932738" y="4705350"/>
          <p14:tracePt t="55913" x="7932738" y="4681538"/>
          <p14:tracePt t="55921" x="7932738" y="4657725"/>
          <p14:tracePt t="55929" x="7932738" y="4624388"/>
          <p14:tracePt t="55937" x="7932738" y="4592638"/>
          <p14:tracePt t="55945" x="7932738" y="4576763"/>
          <p14:tracePt t="55953" x="7924800" y="4552950"/>
          <p14:tracePt t="55961" x="7924800" y="4505325"/>
          <p14:tracePt t="55969" x="7916863" y="4465638"/>
          <p14:tracePt t="55977" x="7900988" y="4402138"/>
          <p14:tracePt t="55985" x="7885113" y="4346575"/>
          <p14:tracePt t="55993" x="7869238" y="4306888"/>
          <p14:tracePt t="56001" x="7851775" y="4257675"/>
          <p14:tracePt t="56009" x="7827963" y="4202113"/>
          <p14:tracePt t="56017" x="7812088" y="4146550"/>
          <p14:tracePt t="56025" x="7788275" y="4090988"/>
          <p14:tracePt t="56033" x="7764463" y="4027488"/>
          <p14:tracePt t="56041" x="7748588" y="3995738"/>
          <p14:tracePt t="56049" x="7724775" y="3948113"/>
          <p14:tracePt t="56057" x="7708900" y="3914775"/>
          <p14:tracePt t="56065" x="7708900" y="3898900"/>
          <p14:tracePt t="56073" x="7700963" y="3883025"/>
          <p14:tracePt t="56081" x="7693025" y="3875088"/>
          <p14:tracePt t="56089" x="7693025" y="3859213"/>
          <p14:tracePt t="56097" x="7685088" y="3843338"/>
          <p14:tracePt t="56105" x="7685088" y="3827463"/>
          <p14:tracePt t="56113" x="7685088" y="3811588"/>
          <p14:tracePt t="56121" x="7685088" y="3771900"/>
          <p14:tracePt t="56129" x="7685088" y="3724275"/>
          <p14:tracePt t="56137" x="7685088" y="3692525"/>
          <p14:tracePt t="56145" x="7685088" y="3668713"/>
          <p14:tracePt t="56153" x="7677150" y="3629025"/>
          <p14:tracePt t="56161" x="7661275" y="3579813"/>
          <p14:tracePt t="56169" x="7653338" y="3524250"/>
          <p14:tracePt t="56177" x="7637463" y="3460750"/>
          <p14:tracePt t="56185" x="7621588" y="3405188"/>
          <p14:tracePt t="56193" x="7597775" y="3349625"/>
          <p14:tracePt t="56201" x="7573963" y="3294063"/>
          <p14:tracePt t="56209" x="7550150" y="3236913"/>
          <p14:tracePt t="56217" x="7526338" y="3197225"/>
          <p14:tracePt t="56225" x="7493000" y="3149600"/>
          <p14:tracePt t="56233" x="7461250" y="3101975"/>
          <p14:tracePt t="56241" x="7445375" y="3062288"/>
          <p14:tracePt t="56249" x="7421563" y="3014663"/>
          <p14:tracePt t="56257" x="7405688" y="2982913"/>
          <p14:tracePt t="56265" x="7389813" y="2951163"/>
          <p14:tracePt t="56273" x="7373938" y="2935288"/>
          <p14:tracePt t="56281" x="7366000" y="2909888"/>
          <p14:tracePt t="56289" x="7350125" y="2886075"/>
          <p14:tracePt t="56297" x="7342188" y="2870200"/>
          <p14:tracePt t="56305" x="7334250" y="2870200"/>
          <p14:tracePt t="56313" x="7326313" y="2854325"/>
          <p14:tracePt t="56329" x="7318375" y="2846388"/>
          <p14:tracePt t="56337" x="7310438" y="2838450"/>
          <p14:tracePt t="56353" x="7302500" y="2830513"/>
          <p14:tracePt t="56361" x="7294563" y="2822575"/>
          <p14:tracePt t="56369" x="7286625" y="2814638"/>
          <p14:tracePt t="56377" x="7262813" y="2806700"/>
          <p14:tracePt t="56385" x="7254875" y="2790825"/>
          <p14:tracePt t="56393" x="7239000" y="2774950"/>
          <p14:tracePt t="56401" x="7223125" y="2767013"/>
          <p14:tracePt t="56409" x="7199313" y="2751138"/>
          <p14:tracePt t="56417" x="7183438" y="2727325"/>
          <p14:tracePt t="56425" x="7143750" y="2711450"/>
          <p14:tracePt t="56433" x="7126288" y="2703513"/>
          <p14:tracePt t="56441" x="7118350" y="2703513"/>
          <p14:tracePt t="56449" x="7102475" y="2695575"/>
          <p14:tracePt t="56465" x="7086600" y="2695575"/>
          <p14:tracePt t="56473" x="7062788" y="2679700"/>
          <p14:tracePt t="56481" x="7054850" y="2679700"/>
          <p14:tracePt t="56489" x="7046913" y="2679700"/>
          <p14:tracePt t="56497" x="7031038" y="2679700"/>
          <p14:tracePt t="56504" x="7015163" y="2679700"/>
          <p14:tracePt t="56513" x="6999288" y="2679700"/>
          <p14:tracePt t="56521" x="6983413" y="2679700"/>
          <p14:tracePt t="56529" x="6959600" y="2679700"/>
          <p14:tracePt t="56545" x="6943725" y="2679700"/>
          <p14:tracePt t="56553" x="6927850" y="2679700"/>
          <p14:tracePt t="56561" x="6911975" y="2679700"/>
          <p14:tracePt t="56577" x="6896100" y="2679700"/>
          <p14:tracePt t="56593" x="6872288" y="2679700"/>
          <p14:tracePt t="56609" x="6856413" y="2687638"/>
          <p14:tracePt t="56617" x="6832600" y="2703513"/>
          <p14:tracePt t="56625" x="6824663" y="2711450"/>
          <p14:tracePt t="56633" x="6816725" y="2711450"/>
          <p14:tracePt t="56641" x="6816725" y="2719388"/>
          <p14:tracePt t="56649" x="6800850" y="2727325"/>
          <p14:tracePt t="56666" x="6800850" y="2735263"/>
          <p14:tracePt t="56673" x="6784975" y="2751138"/>
          <p14:tracePt t="56681" x="6784975" y="2767013"/>
          <p14:tracePt t="56689" x="6784975" y="2774950"/>
          <p14:tracePt t="56697" x="6784975" y="2790825"/>
          <p14:tracePt t="56705" x="6777038" y="2790825"/>
          <p14:tracePt t="56713" x="6777038" y="2822575"/>
          <p14:tracePt t="56721" x="6777038" y="2830513"/>
          <p14:tracePt t="56730" x="6777038" y="2838450"/>
          <p14:tracePt t="56737" x="6777038" y="2862263"/>
          <p14:tracePt t="56745" x="6777038" y="2878138"/>
          <p14:tracePt t="56753" x="6777038" y="2894013"/>
          <p14:tracePt t="56761" x="6777038" y="2927350"/>
          <p14:tracePt t="56769" x="6784975" y="2935288"/>
          <p14:tracePt t="56777" x="6784975" y="2951163"/>
          <p14:tracePt t="56785" x="6784975" y="2959100"/>
          <p14:tracePt t="56794" x="6800850" y="2982913"/>
          <p14:tracePt t="56801" x="6800850" y="2990850"/>
          <p14:tracePt t="56809" x="6800850" y="2998788"/>
          <p14:tracePt t="56817" x="6808788" y="3006725"/>
          <p14:tracePt t="56825" x="6816725" y="3014663"/>
          <p14:tracePt t="56833" x="6816725" y="3030538"/>
          <p14:tracePt t="56841" x="6824663" y="3030538"/>
          <p14:tracePt t="56857" x="6832600" y="3038475"/>
          <p14:tracePt t="56881" x="6840538" y="3046413"/>
          <p14:tracePt t="56897" x="6848475" y="3046413"/>
          <p14:tracePt t="56905" x="6848475" y="3062288"/>
          <p14:tracePt t="56913" x="6864350" y="3062288"/>
          <p14:tracePt t="56921" x="6864350" y="3070225"/>
          <p14:tracePt t="56929" x="6880225" y="3070225"/>
          <p14:tracePt t="56945" x="6888163" y="3078163"/>
          <p14:tracePt t="56970" x="6896100" y="3078163"/>
          <p14:tracePt t="56978" x="6904038" y="3078163"/>
          <p14:tracePt t="56985" x="6911975" y="3086100"/>
          <p14:tracePt t="56993" x="6919913" y="3086100"/>
          <p14:tracePt t="57001" x="6927850" y="3094038"/>
          <p14:tracePt t="57009" x="6943725" y="3109913"/>
          <p14:tracePt t="57017" x="6959600" y="3109913"/>
          <p14:tracePt t="57025" x="6967538" y="3109913"/>
          <p14:tracePt t="57033" x="6983413" y="3109913"/>
          <p14:tracePt t="57041" x="7007225" y="3125788"/>
          <p14:tracePt t="57057" x="7031038" y="3125788"/>
          <p14:tracePt t="57065" x="7031038" y="3133725"/>
          <p14:tracePt t="57077" x="7046913" y="3133725"/>
          <p14:tracePt t="57085" x="7054850" y="3133725"/>
          <p14:tracePt t="57093" x="7062788" y="3133725"/>
          <p14:tracePt t="57101" x="7078663" y="3141663"/>
          <p14:tracePt t="57109" x="7094538" y="3141663"/>
          <p14:tracePt t="57125" x="7102475" y="3141663"/>
          <p14:tracePt t="57133" x="7126288" y="3141663"/>
          <p14:tracePt t="57141" x="7159625" y="3141663"/>
          <p14:tracePt t="57149" x="7175500" y="3141663"/>
          <p14:tracePt t="57157" x="7199313" y="3141663"/>
          <p14:tracePt t="57165" x="7223125" y="3141663"/>
          <p14:tracePt t="57173" x="7254875" y="3141663"/>
          <p14:tracePt t="57181" x="7278688" y="3141663"/>
          <p14:tracePt t="57189" x="7302500" y="3141663"/>
          <p14:tracePt t="57197" x="7318375" y="3141663"/>
          <p14:tracePt t="57205" x="7350125" y="3125788"/>
          <p14:tracePt t="57213" x="7358063" y="3125788"/>
          <p14:tracePt t="57221" x="7381875" y="3117850"/>
          <p14:tracePt t="57229" x="7397750" y="3109913"/>
          <p14:tracePt t="57237" x="7405688" y="3094038"/>
          <p14:tracePt t="57245" x="7421563" y="3086100"/>
          <p14:tracePt t="57253" x="7429500" y="3078163"/>
          <p14:tracePt t="57261" x="7445375" y="3054350"/>
          <p14:tracePt t="57269" x="7461250" y="3046413"/>
          <p14:tracePt t="57277" x="7469188" y="3022600"/>
          <p14:tracePt t="57285" x="7469188" y="3014663"/>
          <p14:tracePt t="57293" x="7477125" y="2982913"/>
          <p14:tracePt t="57301" x="7485063" y="2967038"/>
          <p14:tracePt t="57309" x="7485063" y="2951163"/>
          <p14:tracePt t="57317" x="7493000" y="2927350"/>
          <p14:tracePt t="57325" x="7502525" y="2886075"/>
          <p14:tracePt t="57333" x="7502525" y="2854325"/>
          <p14:tracePt t="57341" x="7502525" y="2822575"/>
          <p14:tracePt t="57349" x="7502525" y="2782888"/>
          <p14:tracePt t="57357" x="7502525" y="2759075"/>
          <p14:tracePt t="57365" x="7502525" y="2735263"/>
          <p14:tracePt t="57373" x="7502525" y="2711450"/>
          <p14:tracePt t="57381" x="7502525" y="2687638"/>
          <p14:tracePt t="57389" x="7502525" y="2671763"/>
          <p14:tracePt t="57397" x="7502525" y="2647950"/>
          <p14:tracePt t="57405" x="7502525" y="2632075"/>
          <p14:tracePt t="57421" x="7493000" y="2616200"/>
          <p14:tracePt t="57429" x="7485063" y="2600325"/>
          <p14:tracePt t="57445" x="7469188" y="2576513"/>
          <p14:tracePt t="57453" x="7453313" y="2551113"/>
          <p14:tracePt t="57461" x="7437438" y="2535238"/>
          <p14:tracePt t="57469" x="7421563" y="2519363"/>
          <p14:tracePt t="57477" x="7405688" y="2503488"/>
          <p14:tracePt t="57485" x="7397750" y="2503488"/>
          <p14:tracePt t="57493" x="7373938" y="2495550"/>
          <p14:tracePt t="57501" x="7350125" y="2479675"/>
          <p14:tracePt t="57510" x="7318375" y="2471738"/>
          <p14:tracePt t="57517" x="7278688" y="2455863"/>
          <p14:tracePt t="57525" x="7246938" y="2439988"/>
          <p14:tracePt t="57533" x="7215188" y="2424113"/>
          <p14:tracePt t="57541" x="7183438" y="2408238"/>
          <p14:tracePt t="57549" x="7159625" y="2408238"/>
          <p14:tracePt t="57557" x="7135813" y="2400300"/>
          <p14:tracePt t="57565" x="7110413" y="2400300"/>
          <p14:tracePt t="57573" x="7078663" y="2400300"/>
          <p14:tracePt t="57581" x="7046913" y="2400300"/>
          <p14:tracePt t="57589" x="7023100" y="2400300"/>
          <p14:tracePt t="57597" x="6991350" y="2400300"/>
          <p14:tracePt t="57605" x="6959600" y="2400300"/>
          <p14:tracePt t="57613" x="6927850" y="2400300"/>
          <p14:tracePt t="57621" x="6896100" y="2400300"/>
          <p14:tracePt t="57629" x="6872288" y="2400300"/>
          <p14:tracePt t="57638" x="6864350" y="2400300"/>
          <p14:tracePt t="57645" x="6840538" y="2416175"/>
          <p14:tracePt t="57653" x="6824663" y="2424113"/>
          <p14:tracePt t="57661" x="6808788" y="2439988"/>
          <p14:tracePt t="57670" x="6792913" y="2455863"/>
          <p14:tracePt t="57677" x="6759575" y="2479675"/>
          <p14:tracePt t="57685" x="6751638" y="2487613"/>
          <p14:tracePt t="57693" x="6735763" y="2503488"/>
          <p14:tracePt t="57701" x="6735763" y="2511425"/>
          <p14:tracePt t="57709" x="6711950" y="2535238"/>
          <p14:tracePt t="57717" x="6711950" y="2543175"/>
          <p14:tracePt t="57733" x="6711950" y="2551113"/>
          <p14:tracePt t="57741" x="6696075" y="2576513"/>
          <p14:tracePt t="57749" x="6696075" y="2592388"/>
          <p14:tracePt t="57757" x="6696075" y="2600325"/>
          <p14:tracePt t="57765" x="6664325" y="2624138"/>
          <p14:tracePt t="57773" x="6664325" y="2640013"/>
          <p14:tracePt t="57781" x="6664325" y="2647950"/>
          <p14:tracePt t="57789" x="6664325" y="2655888"/>
          <p14:tracePt t="57797" x="6664325" y="2679700"/>
          <p14:tracePt t="57805" x="6664325" y="2687638"/>
          <p14:tracePt t="57813" x="6664325" y="2711450"/>
          <p14:tracePt t="57821" x="6664325" y="2735263"/>
          <p14:tracePt t="57829" x="6664325" y="2767013"/>
          <p14:tracePt t="57837" x="6664325" y="2798763"/>
          <p14:tracePt t="57845" x="6664325" y="2822575"/>
          <p14:tracePt t="57853" x="6664325" y="2846388"/>
          <p14:tracePt t="57861" x="6664325" y="2862263"/>
          <p14:tracePt t="57869" x="6680200" y="2886075"/>
          <p14:tracePt t="57877" x="6688138" y="2909888"/>
          <p14:tracePt t="57885" x="6704013" y="2951163"/>
          <p14:tracePt t="57893" x="6727825" y="2990850"/>
          <p14:tracePt t="57901" x="6735763" y="3014663"/>
          <p14:tracePt t="57909" x="6759575" y="3030538"/>
          <p14:tracePt t="57917" x="6777038" y="3054350"/>
          <p14:tracePt t="57925" x="6792913" y="3070225"/>
          <p14:tracePt t="57933" x="6808788" y="3078163"/>
          <p14:tracePt t="57941" x="6816725" y="3094038"/>
          <p14:tracePt t="57949" x="6824663" y="3094038"/>
          <p14:tracePt t="57957" x="6824663" y="3101975"/>
          <p14:tracePt t="57973" x="6832600" y="3101975"/>
          <p14:tracePt t="57981" x="6832600" y="3109913"/>
          <p14:tracePt t="57989" x="6840538" y="3117850"/>
          <p14:tracePt t="57998" x="6848475" y="3117850"/>
          <p14:tracePt t="58005" x="6856413" y="3125788"/>
          <p14:tracePt t="58013" x="6864350" y="3125788"/>
          <p14:tracePt t="58021" x="6872288" y="3133725"/>
          <p14:tracePt t="58029" x="6880225" y="3133725"/>
          <p14:tracePt t="58037" x="6888163" y="3141663"/>
          <p14:tracePt t="58045" x="6904038" y="3141663"/>
          <p14:tracePt t="58053" x="6919913" y="3141663"/>
          <p14:tracePt t="58062" x="6943725" y="3141663"/>
          <p14:tracePt t="58069" x="6967538" y="3149600"/>
          <p14:tracePt t="58077" x="6991350" y="3165475"/>
          <p14:tracePt t="58085" x="7015163" y="3173413"/>
          <p14:tracePt t="58093" x="7046913" y="3173413"/>
          <p14:tracePt t="58101" x="7086600" y="3173413"/>
          <p14:tracePt t="58109" x="7118350" y="3173413"/>
          <p14:tracePt t="58117" x="7151688" y="3173413"/>
          <p14:tracePt t="58125" x="7175500" y="3173413"/>
          <p14:tracePt t="58133" x="7207250" y="3173413"/>
          <p14:tracePt t="58141" x="7231063" y="3173413"/>
          <p14:tracePt t="58149" x="7254875" y="3173413"/>
          <p14:tracePt t="58158" x="7270750" y="3173413"/>
          <p14:tracePt t="58165" x="7286625" y="3173413"/>
          <p14:tracePt t="58173" x="7302500" y="3173413"/>
          <p14:tracePt t="58181" x="7326313" y="3165475"/>
          <p14:tracePt t="58190" x="7342188" y="3157538"/>
          <p14:tracePt t="58197" x="7366000" y="3149600"/>
          <p14:tracePt t="58205" x="7381875" y="3133725"/>
          <p14:tracePt t="58213" x="7397750" y="3125788"/>
          <p14:tracePt t="58221" x="7413625" y="3109913"/>
          <p14:tracePt t="58229" x="7429500" y="3086100"/>
          <p14:tracePt t="58237" x="7453313" y="3070225"/>
          <p14:tracePt t="58245" x="7469188" y="3030538"/>
          <p14:tracePt t="58253" x="7485063" y="3014663"/>
          <p14:tracePt t="58261" x="7493000" y="2998788"/>
          <p14:tracePt t="58269" x="7510463" y="2974975"/>
          <p14:tracePt t="58277" x="7526338" y="2943225"/>
          <p14:tracePt t="58285" x="7526338" y="2927350"/>
          <p14:tracePt t="58293" x="7534275" y="2909888"/>
          <p14:tracePt t="58301" x="7542213" y="2901950"/>
          <p14:tracePt t="58309" x="7542213" y="2878138"/>
          <p14:tracePt t="58317" x="7550150" y="2862263"/>
          <p14:tracePt t="58325" x="7558088" y="2846388"/>
          <p14:tracePt t="58333" x="7558088" y="2822575"/>
          <p14:tracePt t="58341" x="7558088" y="2806700"/>
          <p14:tracePt t="58349" x="7558088" y="2782888"/>
          <p14:tracePt t="58357" x="7558088" y="2767013"/>
          <p14:tracePt t="58365" x="7558088" y="2751138"/>
          <p14:tracePt t="58373" x="7558088" y="2727325"/>
          <p14:tracePt t="58381" x="7558088" y="2703513"/>
          <p14:tracePt t="58389" x="7558088" y="2687638"/>
          <p14:tracePt t="58397" x="7558088" y="2671763"/>
          <p14:tracePt t="58405" x="7558088" y="2655888"/>
          <p14:tracePt t="58413" x="7558088" y="2647950"/>
          <p14:tracePt t="58421" x="7542213" y="2624138"/>
          <p14:tracePt t="58429" x="7526338" y="2616200"/>
          <p14:tracePt t="58437" x="7518400" y="2592388"/>
          <p14:tracePt t="58445" x="7510463" y="2584450"/>
          <p14:tracePt t="58453" x="7493000" y="2576513"/>
          <p14:tracePt t="58461" x="7469188" y="2543175"/>
          <p14:tracePt t="58469" x="7461250" y="2543175"/>
          <p14:tracePt t="58477" x="7445375" y="2535238"/>
          <p14:tracePt t="58485" x="7421563" y="2527300"/>
          <p14:tracePt t="58493" x="7405688" y="2519363"/>
          <p14:tracePt t="58501" x="7381875" y="2519363"/>
          <p14:tracePt t="58509" x="7381875" y="2511425"/>
          <p14:tracePt t="58517" x="7366000" y="2511425"/>
          <p14:tracePt t="58525" x="7350125" y="2511425"/>
          <p14:tracePt t="58542" x="7334250" y="2511425"/>
          <p14:tracePt t="58549" x="7318375" y="2511425"/>
          <p14:tracePt t="58557" x="7294563" y="2511425"/>
          <p14:tracePt t="58565" x="7278688" y="2511425"/>
          <p14:tracePt t="58573" x="7254875" y="2511425"/>
          <p14:tracePt t="58581" x="7231063" y="2511425"/>
          <p14:tracePt t="58597" x="7215188" y="2511425"/>
          <p14:tracePt t="58605" x="7207250" y="2511425"/>
          <p14:tracePt t="58615" x="7199313" y="2519363"/>
          <p14:tracePt t="58621" x="7191375" y="2519363"/>
          <p14:tracePt t="58629" x="7183438" y="2519363"/>
          <p14:tracePt t="58821" x="7183438" y="2535238"/>
          <p14:tracePt t="58829" x="7183438" y="2543175"/>
          <p14:tracePt t="58837" x="7167563" y="2584450"/>
          <p14:tracePt t="58845" x="7167563" y="2600325"/>
          <p14:tracePt t="58853" x="7167563" y="2632075"/>
          <p14:tracePt t="58861" x="7167563" y="2655888"/>
          <p14:tracePt t="58869" x="7167563" y="2695575"/>
          <p14:tracePt t="58877" x="7167563" y="2759075"/>
          <p14:tracePt t="58885" x="7167563" y="2830513"/>
          <p14:tracePt t="58893" x="7167563" y="2919413"/>
          <p14:tracePt t="58901" x="7167563" y="2998788"/>
          <p14:tracePt t="58909" x="7167563" y="3086100"/>
          <p14:tracePt t="58917" x="7167563" y="3157538"/>
          <p14:tracePt t="58925" x="7167563" y="3236913"/>
          <p14:tracePt t="58933" x="7167563" y="3309938"/>
          <p14:tracePt t="58941" x="7167563" y="3381375"/>
          <p14:tracePt t="58949" x="7167563" y="3436938"/>
          <p14:tracePt t="58957" x="7167563" y="3492500"/>
          <p14:tracePt t="58965" x="7175500" y="3540125"/>
          <p14:tracePt t="58973" x="7175500" y="3571875"/>
          <p14:tracePt t="58981" x="7183438" y="3595688"/>
          <p14:tracePt t="58989" x="7183438" y="3613150"/>
          <p14:tracePt t="58997" x="7183438" y="3629025"/>
          <p14:tracePt t="59005" x="7183438" y="3652838"/>
          <p14:tracePt t="59013" x="7183438" y="3676650"/>
          <p14:tracePt t="59021" x="7183438" y="3684588"/>
          <p14:tracePt t="59029" x="7183438" y="3708400"/>
          <p14:tracePt t="59038" x="7191375" y="3732213"/>
          <p14:tracePt t="59045" x="7191375" y="3756025"/>
          <p14:tracePt t="59053" x="7207250" y="3779838"/>
          <p14:tracePt t="59061" x="7207250" y="3795713"/>
          <p14:tracePt t="59069" x="7215188" y="3811588"/>
          <p14:tracePt t="59077" x="7223125" y="3827463"/>
          <p14:tracePt t="59085" x="7231063" y="3843338"/>
          <p14:tracePt t="59093" x="7239000" y="3851275"/>
          <p14:tracePt t="59102" x="7239000" y="3859213"/>
          <p14:tracePt t="59109" x="7246938" y="3867150"/>
          <p14:tracePt t="59125" x="7254875" y="3883025"/>
          <p14:tracePt t="59141" x="7254875" y="3890963"/>
          <p14:tracePt t="59149" x="7262813" y="3890963"/>
          <p14:tracePt t="59158" x="7270750" y="3898900"/>
          <p14:tracePt t="59165" x="7278688" y="3898900"/>
          <p14:tracePt t="59173" x="7286625" y="3906838"/>
          <p14:tracePt t="59181" x="7294563" y="3906838"/>
          <p14:tracePt t="59189" x="7302500" y="3906838"/>
          <p14:tracePt t="59197" x="7318375" y="3906838"/>
          <p14:tracePt t="59213" x="7326313" y="3906838"/>
          <p14:tracePt t="59221" x="7334250" y="3906838"/>
          <p14:tracePt t="59229" x="7350125" y="3922713"/>
          <p14:tracePt t="59237" x="7366000" y="3922713"/>
          <p14:tracePt t="59245" x="7381875" y="3922713"/>
          <p14:tracePt t="59253" x="7397750" y="3922713"/>
          <p14:tracePt t="59261" x="7405688" y="3922713"/>
          <p14:tracePt t="59269" x="7421563" y="3922713"/>
          <p14:tracePt t="59277" x="7445375" y="3922713"/>
          <p14:tracePt t="59285" x="7453313" y="3922713"/>
          <p14:tracePt t="59293" x="7469188" y="3922713"/>
          <p14:tracePt t="59301" x="7493000" y="3922713"/>
          <p14:tracePt t="59309" x="7518400" y="3914775"/>
          <p14:tracePt t="59317" x="7534275" y="3906838"/>
          <p14:tracePt t="59325" x="7542213" y="3898900"/>
          <p14:tracePt t="59333" x="7550150" y="3890963"/>
          <p14:tracePt t="59341" x="7550150" y="3875088"/>
          <p14:tracePt t="59349" x="7550150" y="3859213"/>
          <p14:tracePt t="59357" x="7550150" y="3843338"/>
          <p14:tracePt t="59365" x="7550150" y="3827463"/>
          <p14:tracePt t="59373" x="7550150" y="3803650"/>
          <p14:tracePt t="59381" x="7550150" y="3787775"/>
          <p14:tracePt t="59389" x="7550150" y="3763963"/>
          <p14:tracePt t="59397" x="7542213" y="3740150"/>
          <p14:tracePt t="59405" x="7534275" y="3724275"/>
          <p14:tracePt t="59413" x="7526338" y="3708400"/>
          <p14:tracePt t="59421" x="7502525" y="3676650"/>
          <p14:tracePt t="59429" x="7477125" y="3652838"/>
          <p14:tracePt t="59445" x="7461250" y="3636963"/>
          <p14:tracePt t="59453" x="7437438" y="3621088"/>
          <p14:tracePt t="59461" x="7421563" y="3613150"/>
          <p14:tracePt t="59469" x="7405688" y="3605213"/>
          <p14:tracePt t="59477" x="7389813" y="3587750"/>
          <p14:tracePt t="59485" x="7366000" y="3587750"/>
          <p14:tracePt t="59493" x="7326313" y="3571875"/>
          <p14:tracePt t="59501" x="7294563" y="3563938"/>
          <p14:tracePt t="59509" x="7270750" y="3556000"/>
          <p14:tracePt t="59517" x="7246938" y="3548063"/>
          <p14:tracePt t="59525" x="7223125" y="3548063"/>
          <p14:tracePt t="59533" x="7207250" y="3548063"/>
          <p14:tracePt t="59541" x="7191375" y="3524250"/>
          <p14:tracePt t="59549" x="7175500" y="3524250"/>
          <p14:tracePt t="59557" x="7167563" y="3524250"/>
          <p14:tracePt t="59573" x="7151688" y="3524250"/>
          <p14:tracePt t="59581" x="7135813" y="3524250"/>
          <p14:tracePt t="59597" x="7118350" y="3516313"/>
          <p14:tracePt t="59605" x="7110413" y="3516313"/>
          <p14:tracePt t="59613" x="7094538" y="3516313"/>
          <p14:tracePt t="59621" x="7078663" y="3516313"/>
          <p14:tracePt t="59629" x="7062788" y="3516313"/>
          <p14:tracePt t="59637" x="7054850" y="3516313"/>
          <p14:tracePt t="59645" x="7031038" y="3516313"/>
          <p14:tracePt t="59653" x="7023100" y="3516313"/>
          <p14:tracePt t="59661" x="6991350" y="3516313"/>
          <p14:tracePt t="59669" x="6975475" y="3516313"/>
          <p14:tracePt t="59677" x="6959600" y="3516313"/>
          <p14:tracePt t="59693" x="6951663" y="3516313"/>
          <p14:tracePt t="59701" x="6927850" y="3516313"/>
          <p14:tracePt t="59717" x="6911975" y="3532188"/>
          <p14:tracePt t="59725" x="6904038" y="3532188"/>
          <p14:tracePt t="59733" x="6896100" y="3532188"/>
          <p14:tracePt t="59741" x="6880225" y="3556000"/>
          <p14:tracePt t="59750" x="6872288" y="3556000"/>
          <p14:tracePt t="59757" x="6864350" y="3571875"/>
          <p14:tracePt t="59765" x="6848475" y="3587750"/>
          <p14:tracePt t="59773" x="6848475" y="3613150"/>
          <p14:tracePt t="59782" x="6832600" y="3629025"/>
          <p14:tracePt t="59789" x="6816725" y="3636963"/>
          <p14:tracePt t="59797" x="6816725" y="3652838"/>
          <p14:tracePt t="59805" x="6808788" y="3652838"/>
          <p14:tracePt t="59813" x="6808788" y="3660775"/>
          <p14:tracePt t="59821" x="6808788" y="3676650"/>
          <p14:tracePt t="59829" x="6800850" y="3684588"/>
          <p14:tracePt t="59837" x="6792913" y="3700463"/>
          <p14:tracePt t="59845" x="6792913" y="3708400"/>
          <p14:tracePt t="59861" x="6792913" y="3724275"/>
          <p14:tracePt t="59869" x="6792913" y="3732213"/>
          <p14:tracePt t="59877" x="6792913" y="3740150"/>
          <p14:tracePt t="59885" x="6792913" y="3756025"/>
          <p14:tracePt t="59893" x="6792913" y="3771900"/>
          <p14:tracePt t="59901" x="6792913" y="3787775"/>
          <p14:tracePt t="59909" x="6792913" y="3803650"/>
          <p14:tracePt t="59917" x="6792913" y="3827463"/>
          <p14:tracePt t="59933" x="6792913" y="3843338"/>
          <p14:tracePt t="59941" x="6792913" y="3851275"/>
          <p14:tracePt t="59949" x="6792913" y="3867150"/>
          <p14:tracePt t="59957" x="6792913" y="3875088"/>
          <p14:tracePt t="59965" x="6816725" y="3890963"/>
          <p14:tracePt t="59973" x="6824663" y="3898900"/>
          <p14:tracePt t="59981" x="6824663" y="3906838"/>
          <p14:tracePt t="59989" x="6840538" y="3922713"/>
          <p14:tracePt t="59997" x="6840538" y="3930650"/>
          <p14:tracePt t="60005" x="6848475" y="3930650"/>
          <p14:tracePt t="60012" x="6864350" y="3938588"/>
          <p14:tracePt t="60021" x="6864350" y="3956050"/>
          <p14:tracePt t="60037" x="6872288" y="3963988"/>
          <p14:tracePt t="60045" x="6880225" y="3963988"/>
          <p14:tracePt t="60053" x="6888163" y="3963988"/>
          <p14:tracePt t="60069" x="6904038" y="3963988"/>
          <p14:tracePt t="60077" x="6911975" y="3963988"/>
          <p14:tracePt t="60089" x="6919913" y="3979863"/>
          <p14:tracePt t="60097" x="6943725" y="3987800"/>
          <p14:tracePt t="60113" x="6959600" y="3987800"/>
          <p14:tracePt t="60121" x="6975475" y="3995738"/>
          <p14:tracePt t="60129" x="6991350" y="3995738"/>
          <p14:tracePt t="60137" x="7015163" y="3995738"/>
          <p14:tracePt t="60145" x="7031038" y="3995738"/>
          <p14:tracePt t="60153" x="7054850" y="4003675"/>
          <p14:tracePt t="60161" x="7062788" y="4003675"/>
          <p14:tracePt t="60169" x="7070725" y="4003675"/>
          <p14:tracePt t="60177" x="7086600" y="4003675"/>
          <p14:tracePt t="60185" x="7102475" y="4003675"/>
          <p14:tracePt t="60193" x="7110413" y="4003675"/>
          <p14:tracePt t="60201" x="7118350" y="4003675"/>
          <p14:tracePt t="60209" x="7135813" y="4003675"/>
          <p14:tracePt t="60217" x="7151688" y="4003675"/>
          <p14:tracePt t="60225" x="7167563" y="4003675"/>
          <p14:tracePt t="60233" x="7175500" y="3987800"/>
          <p14:tracePt t="60241" x="7199313" y="3979863"/>
          <p14:tracePt t="60249" x="7207250" y="3971925"/>
          <p14:tracePt t="60257" x="7223125" y="3956050"/>
          <p14:tracePt t="60265" x="7239000" y="3948113"/>
          <p14:tracePt t="60273" x="7239000" y="3930650"/>
          <p14:tracePt t="60281" x="7262813" y="3914775"/>
          <p14:tracePt t="60289" x="7262813" y="3906838"/>
          <p14:tracePt t="60297" x="7262813" y="3898900"/>
          <p14:tracePt t="60305" x="7262813" y="3867150"/>
          <p14:tracePt t="60313" x="7270750" y="3859213"/>
          <p14:tracePt t="60321" x="7278688" y="3835400"/>
          <p14:tracePt t="60329" x="7278688" y="3819525"/>
          <p14:tracePt t="60337" x="7286625" y="3795713"/>
          <p14:tracePt t="60345" x="7294563" y="3771900"/>
          <p14:tracePt t="60353" x="7294563" y="3763963"/>
          <p14:tracePt t="60361" x="7294563" y="3740150"/>
          <p14:tracePt t="60369" x="7294563" y="3732213"/>
          <p14:tracePt t="60377" x="7294563" y="3708400"/>
          <p14:tracePt t="60385" x="7294563" y="3700463"/>
          <p14:tracePt t="60392" x="7294563" y="3692525"/>
          <p14:tracePt t="60401" x="7294563" y="3668713"/>
          <p14:tracePt t="60409" x="7294563" y="3660775"/>
          <p14:tracePt t="60417" x="7294563" y="3644900"/>
          <p14:tracePt t="60425" x="7294563" y="3636963"/>
          <p14:tracePt t="60433" x="7294563" y="3629025"/>
          <p14:tracePt t="60441" x="7294563" y="3613150"/>
          <p14:tracePt t="60449" x="7294563" y="3605213"/>
          <p14:tracePt t="60457" x="7294563" y="3587750"/>
          <p14:tracePt t="60465" x="7294563" y="3571875"/>
          <p14:tracePt t="60473" x="7286625" y="3563938"/>
          <p14:tracePt t="60481" x="7286625" y="3556000"/>
          <p14:tracePt t="60489" x="7278688" y="3548063"/>
          <p14:tracePt t="60497" x="7270750" y="3548063"/>
          <p14:tracePt t="60505" x="7270750" y="3540125"/>
          <p14:tracePt t="60513" x="7262813" y="3540125"/>
          <p14:tracePt t="60521" x="7239000" y="3516313"/>
          <p14:tracePt t="60530" x="7231063" y="3500438"/>
          <p14:tracePt t="60537" x="7207250" y="3492500"/>
          <p14:tracePt t="60545" x="7191375" y="3468688"/>
          <p14:tracePt t="60553" x="7183438" y="3468688"/>
          <p14:tracePt t="60561" x="7151688" y="3444875"/>
          <p14:tracePt t="60577" x="7143750" y="3436938"/>
          <p14:tracePt t="60585" x="7126288" y="3436938"/>
          <p14:tracePt t="60593" x="7110413" y="3421063"/>
          <p14:tracePt t="60601" x="7094538" y="3413125"/>
          <p14:tracePt t="60609" x="7086600" y="3413125"/>
          <p14:tracePt t="60633" x="7070725" y="3413125"/>
          <p14:tracePt t="60641" x="7062788" y="3405188"/>
          <p14:tracePt t="60649" x="7054850" y="3405188"/>
          <p14:tracePt t="60657" x="7031038" y="3405188"/>
          <p14:tracePt t="60665" x="7007225" y="3405188"/>
          <p14:tracePt t="60673" x="6983413" y="3405188"/>
          <p14:tracePt t="60681" x="6959600" y="3405188"/>
          <p14:tracePt t="60689" x="6943725" y="3405188"/>
          <p14:tracePt t="60697" x="6927850" y="3405188"/>
          <p14:tracePt t="60705" x="6904038" y="3405188"/>
          <p14:tracePt t="60713" x="6872288" y="3413125"/>
          <p14:tracePt t="60721" x="6864350" y="3413125"/>
          <p14:tracePt t="60729" x="6840538" y="3429000"/>
          <p14:tracePt t="60737" x="6832600" y="3429000"/>
          <p14:tracePt t="60745" x="6800850" y="3444875"/>
          <p14:tracePt t="60753" x="6792913" y="3452813"/>
          <p14:tracePt t="60761" x="6769100" y="3484563"/>
          <p14:tracePt t="60777" x="6751638" y="3500438"/>
          <p14:tracePt t="60785" x="6751638" y="3516313"/>
          <p14:tracePt t="60793" x="6751638" y="3540125"/>
          <p14:tracePt t="60801" x="6735763" y="3556000"/>
          <p14:tracePt t="60809" x="6735763" y="3571875"/>
          <p14:tracePt t="60817" x="6735763" y="3587750"/>
          <p14:tracePt t="60825" x="6735763" y="3605213"/>
          <p14:tracePt t="60833" x="6735763" y="3621088"/>
          <p14:tracePt t="60841" x="6735763" y="3636963"/>
          <p14:tracePt t="60849" x="6735763" y="3660775"/>
          <p14:tracePt t="60857" x="6735763" y="3676650"/>
          <p14:tracePt t="60865" x="6735763" y="3684588"/>
          <p14:tracePt t="60873" x="6735763" y="3692525"/>
          <p14:tracePt t="60881" x="6735763" y="3700463"/>
          <p14:tracePt t="60889" x="6735763" y="3716338"/>
          <p14:tracePt t="60905" x="6735763" y="3732213"/>
          <p14:tracePt t="60913" x="6735763" y="3748088"/>
          <p14:tracePt t="60929" x="6735763" y="3756025"/>
          <p14:tracePt t="60937" x="6735763" y="3771900"/>
          <p14:tracePt t="60945" x="6743700" y="3779838"/>
          <p14:tracePt t="60953" x="6743700" y="3787775"/>
          <p14:tracePt t="60969" x="6751638" y="3795713"/>
          <p14:tracePt t="60977" x="6759575" y="3803650"/>
          <p14:tracePt t="60985" x="6769100" y="3819525"/>
          <p14:tracePt t="61001" x="6777038" y="3827463"/>
          <p14:tracePt t="61009" x="6792913" y="3835400"/>
          <p14:tracePt t="61017" x="6800850" y="3851275"/>
          <p14:tracePt t="61025" x="6808788" y="3859213"/>
          <p14:tracePt t="61033" x="6816725" y="3867150"/>
          <p14:tracePt t="61041" x="6824663" y="3875088"/>
          <p14:tracePt t="61049" x="6824663" y="3883025"/>
          <p14:tracePt t="61057" x="6824663" y="3890963"/>
          <p14:tracePt t="61625" x="6832600" y="3890963"/>
          <p14:tracePt t="61633" x="6832600" y="3898900"/>
          <p14:tracePt t="61641" x="6824663" y="3906838"/>
          <p14:tracePt t="61649" x="6816725" y="3922713"/>
          <p14:tracePt t="61657" x="6792913" y="3938588"/>
          <p14:tracePt t="61665" x="6792913" y="3956050"/>
          <p14:tracePt t="61673" x="6784975" y="3987800"/>
          <p14:tracePt t="61681" x="6777038" y="4003675"/>
          <p14:tracePt t="61689" x="6769100" y="4051300"/>
          <p14:tracePt t="61697" x="6759575" y="4098925"/>
          <p14:tracePt t="61705" x="6751638" y="4170363"/>
          <p14:tracePt t="61713" x="6751638" y="4233863"/>
          <p14:tracePt t="61721" x="6751638" y="4306888"/>
          <p14:tracePt t="61729" x="6751638" y="4378325"/>
          <p14:tracePt t="61737" x="6751638" y="4457700"/>
          <p14:tracePt t="61745" x="6751638" y="4529138"/>
          <p14:tracePt t="61753" x="6751638" y="4592638"/>
          <p14:tracePt t="61761" x="6751638" y="4665663"/>
          <p14:tracePt t="61769" x="6751638" y="4729163"/>
          <p14:tracePt t="61777" x="6751638" y="4792663"/>
          <p14:tracePt t="61785" x="6751638" y="4848225"/>
          <p14:tracePt t="61793" x="6751638" y="4903788"/>
          <p14:tracePt t="61801" x="6751638" y="4951413"/>
          <p14:tracePt t="61809" x="6751638" y="5008563"/>
          <p14:tracePt t="61817" x="6751638" y="5064125"/>
          <p14:tracePt t="61825" x="6751638" y="5119688"/>
          <p14:tracePt t="61833" x="6751638" y="5167313"/>
          <p14:tracePt t="61841" x="6751638" y="5230813"/>
          <p14:tracePt t="61849" x="6743700" y="5302250"/>
          <p14:tracePt t="61857" x="6735763" y="5375275"/>
          <p14:tracePt t="61865" x="6727825" y="5446713"/>
          <p14:tracePt t="61873" x="6719888" y="5534025"/>
          <p14:tracePt t="61881" x="6711950" y="5621338"/>
          <p14:tracePt t="61889" x="6696075" y="5710238"/>
          <p14:tracePt t="61897" x="6688138" y="5781675"/>
          <p14:tracePt t="61905" x="6680200" y="5845175"/>
          <p14:tracePt t="61913" x="6664325" y="5916613"/>
          <p14:tracePt t="61921" x="6656388" y="5980113"/>
          <p14:tracePt t="61929" x="6648450" y="6021388"/>
          <p14:tracePt t="61937" x="6648450" y="6069013"/>
          <p14:tracePt t="61945" x="6648450" y="6100763"/>
          <p14:tracePt t="61953" x="6648450" y="6132513"/>
          <p14:tracePt t="61961" x="6656388" y="6172200"/>
          <p14:tracePt t="61969" x="6672263" y="6196013"/>
          <p14:tracePt t="61977" x="6696075" y="6227763"/>
          <p14:tracePt t="61985" x="6711950" y="6251575"/>
          <p14:tracePt t="61993" x="6735763" y="6283325"/>
          <p14:tracePt t="62001" x="6751638" y="6307138"/>
          <p14:tracePt t="62009" x="6777038" y="6323013"/>
          <p14:tracePt t="62017" x="6792913" y="6348413"/>
          <p14:tracePt t="62025" x="6808788" y="6364288"/>
          <p14:tracePt t="62033" x="6840538" y="6388100"/>
          <p14:tracePt t="62041" x="6872288" y="6396038"/>
          <p14:tracePt t="62049" x="6911975" y="6411913"/>
          <p14:tracePt t="62057" x="6943725" y="6427788"/>
          <p14:tracePt t="62065" x="6991350" y="6443663"/>
          <p14:tracePt t="62073" x="7038975" y="6451600"/>
          <p14:tracePt t="62081" x="7078663" y="6451600"/>
          <p14:tracePt t="62089" x="7135813" y="6451600"/>
          <p14:tracePt t="62097" x="7191375" y="6451600"/>
          <p14:tracePt t="62105" x="7246938" y="6443663"/>
          <p14:tracePt t="62113" x="7302500" y="6419850"/>
          <p14:tracePt t="62122" x="7358063" y="6396038"/>
          <p14:tracePt t="62129" x="7405688" y="6356350"/>
          <p14:tracePt t="62137" x="7453313" y="6299200"/>
          <p14:tracePt t="62145" x="7502525" y="6243638"/>
          <p14:tracePt t="62154" x="7534275" y="6180138"/>
          <p14:tracePt t="62161" x="7558088" y="6100763"/>
          <p14:tracePt t="62169" x="7573963" y="6013450"/>
          <p14:tracePt t="62177" x="7581900" y="5924550"/>
          <p14:tracePt t="62186" x="7589838" y="5845175"/>
          <p14:tracePt t="62193" x="7589838" y="5757863"/>
          <p14:tracePt t="62201" x="7589838" y="5686425"/>
          <p14:tracePt t="62209" x="7589838" y="5605463"/>
          <p14:tracePt t="62217" x="7589838" y="5541963"/>
          <p14:tracePt t="62225" x="7589838" y="5494338"/>
          <p14:tracePt t="62233" x="7589838" y="5438775"/>
          <p14:tracePt t="62241" x="7589838" y="5391150"/>
          <p14:tracePt t="62250" x="7589838" y="5343525"/>
          <p14:tracePt t="62257" x="7589838" y="5294313"/>
          <p14:tracePt t="62265" x="7573963" y="5238750"/>
          <p14:tracePt t="62273" x="7550150" y="5183188"/>
          <p14:tracePt t="62281" x="7518400" y="5127625"/>
          <p14:tracePt t="62289" x="7485063" y="5080000"/>
          <p14:tracePt t="62297" x="7445375" y="5016500"/>
          <p14:tracePt t="62305" x="7405688" y="4976813"/>
          <p14:tracePt t="62313" x="7366000" y="4927600"/>
          <p14:tracePt t="62321" x="7350125" y="4919663"/>
          <p14:tracePt t="62329" x="7310438" y="4887913"/>
          <p14:tracePt t="62337" x="7270750" y="4856163"/>
          <p14:tracePt t="62345" x="7223125" y="4824413"/>
          <p14:tracePt t="62353" x="7175500" y="4792663"/>
          <p14:tracePt t="62361" x="7126288" y="4760913"/>
          <p14:tracePt t="62369" x="7078663" y="4721225"/>
          <p14:tracePt t="62377" x="7031038" y="4689475"/>
          <p14:tracePt t="62385" x="6983413" y="4649788"/>
          <p14:tracePt t="62393" x="6935788" y="4616450"/>
          <p14:tracePt t="62401" x="6888163" y="4584700"/>
          <p14:tracePt t="62409" x="6840538" y="4552950"/>
          <p14:tracePt t="62417" x="6792913" y="4521200"/>
          <p14:tracePt t="62425" x="6743700" y="4497388"/>
          <p14:tracePt t="62433" x="6696075" y="4473575"/>
          <p14:tracePt t="62441" x="6664325" y="4449763"/>
          <p14:tracePt t="62449" x="6624638" y="4433888"/>
          <p14:tracePt t="62457" x="6577013" y="4410075"/>
          <p14:tracePt t="62465" x="6537325" y="4386263"/>
          <p14:tracePt t="62473" x="6489700" y="4362450"/>
          <p14:tracePt t="62481" x="6450013" y="4338638"/>
          <p14:tracePt t="62489" x="6384925" y="4314825"/>
          <p14:tracePt t="62497" x="6345238" y="4291013"/>
          <p14:tracePt t="62505" x="6281738" y="4265613"/>
          <p14:tracePt t="62513" x="6226175" y="4249738"/>
          <p14:tracePt t="62521" x="6170613" y="4233863"/>
          <p14:tracePt t="62529" x="6130925" y="4217988"/>
          <p14:tracePt t="62537" x="6083300" y="4202113"/>
          <p14:tracePt t="62545" x="6034088" y="4194175"/>
          <p14:tracePt t="62553" x="5994400" y="4186238"/>
          <p14:tracePt t="62561" x="5946775" y="4178300"/>
          <p14:tracePt t="62569" x="5907088" y="4178300"/>
          <p14:tracePt t="62577" x="5867400" y="4178300"/>
          <p14:tracePt t="62585" x="5827713" y="4178300"/>
          <p14:tracePt t="62593" x="5788025" y="4178300"/>
          <p14:tracePt t="62601" x="5740400" y="4178300"/>
          <p14:tracePt t="62609" x="5684838" y="4178300"/>
          <p14:tracePt t="62617" x="5643563" y="4178300"/>
          <p14:tracePt t="62625" x="5595938" y="4194175"/>
          <p14:tracePt t="62633" x="5548313" y="4210050"/>
          <p14:tracePt t="62641" x="5500688" y="4233863"/>
          <p14:tracePt t="62649" x="5453063" y="4257675"/>
          <p14:tracePt t="62657" x="5405438" y="4291013"/>
          <p14:tracePt t="62665" x="5373688" y="4322763"/>
          <p14:tracePt t="62673" x="5334000" y="4354513"/>
          <p14:tracePt t="62681" x="5292725" y="4394200"/>
          <p14:tracePt t="62689" x="5245100" y="4441825"/>
          <p14:tracePt t="62697" x="5205413" y="4481513"/>
          <p14:tracePt t="62705" x="5165725" y="4529138"/>
          <p14:tracePt t="62713" x="5126038" y="4568825"/>
          <p14:tracePt t="62721" x="5086350" y="4608513"/>
          <p14:tracePt t="62729" x="5054600" y="4657725"/>
          <p14:tracePt t="62737" x="5030788" y="4689475"/>
          <p14:tracePt t="62745" x="5006975" y="4737100"/>
          <p14:tracePt t="62753" x="4991100" y="4776788"/>
          <p14:tracePt t="62761" x="4975225" y="4808538"/>
          <p14:tracePt t="62770" x="4975225" y="4848225"/>
          <p14:tracePt t="62777" x="4967288" y="4872038"/>
          <p14:tracePt t="62785" x="4959350" y="4903788"/>
          <p14:tracePt t="62793" x="4951413" y="4935538"/>
          <p14:tracePt t="62801" x="4951413" y="4967288"/>
          <p14:tracePt t="62809" x="4951413" y="4992688"/>
          <p14:tracePt t="62817" x="4943475" y="5024438"/>
          <p14:tracePt t="62825" x="4933950" y="5056188"/>
          <p14:tracePt t="62833" x="4933950" y="5087938"/>
          <p14:tracePt t="62841" x="4926013" y="5127625"/>
          <p14:tracePt t="62849" x="4918075" y="5159375"/>
          <p14:tracePt t="62857" x="4910138" y="5191125"/>
          <p14:tracePt t="62865" x="4902200" y="5238750"/>
          <p14:tracePt t="62873" x="4894263" y="5278438"/>
          <p14:tracePt t="62881" x="4886325" y="5327650"/>
          <p14:tracePt t="62889" x="4878388" y="5375275"/>
          <p14:tracePt t="62897" x="4878388" y="5422900"/>
          <p14:tracePt t="62905" x="4878388" y="5478463"/>
          <p14:tracePt t="62913" x="4878388" y="5526088"/>
          <p14:tracePt t="62921" x="4878388" y="5565775"/>
          <p14:tracePt t="62929" x="4878388" y="5597525"/>
          <p14:tracePt t="62937" x="4878388" y="5629275"/>
          <p14:tracePt t="62945" x="4878388" y="5653088"/>
          <p14:tracePt t="62953" x="4878388" y="5678488"/>
          <p14:tracePt t="62961" x="4878388" y="5702300"/>
          <p14:tracePt t="62969" x="4878388" y="5726113"/>
          <p14:tracePt t="62977" x="4878388" y="5749925"/>
          <p14:tracePt t="62985" x="4878388" y="5773738"/>
          <p14:tracePt t="62993" x="4886325" y="5797550"/>
          <p14:tracePt t="63001" x="4894263" y="5829300"/>
          <p14:tracePt t="63009" x="4918075" y="5861050"/>
          <p14:tracePt t="63017" x="4951413" y="5900738"/>
          <p14:tracePt t="63025" x="4991100" y="5948363"/>
          <p14:tracePt t="63033" x="5030788" y="5995988"/>
          <p14:tracePt t="63041" x="5086350" y="6053138"/>
          <p14:tracePt t="63049" x="5141913" y="6108700"/>
          <p14:tracePt t="63057" x="5221288" y="6172200"/>
          <p14:tracePt t="63065" x="5300663" y="6219825"/>
          <p14:tracePt t="63073" x="5381625" y="6275388"/>
          <p14:tracePt t="63081" x="5468938" y="6330950"/>
          <p14:tracePt t="63089" x="5556250" y="6372225"/>
          <p14:tracePt t="63097" x="5643563" y="6419850"/>
          <p14:tracePt t="63105" x="5716588" y="6451600"/>
          <p14:tracePt t="63113" x="5780088" y="6475413"/>
          <p14:tracePt t="63121" x="5835650" y="6499225"/>
          <p14:tracePt t="63133" x="5883275" y="6523038"/>
          <p14:tracePt t="63141" x="5930900" y="6538913"/>
          <p14:tracePt t="63149" x="5978525" y="6554788"/>
          <p14:tracePt t="63157" x="6018213" y="6562725"/>
          <p14:tracePt t="63165" x="6075363" y="6570663"/>
          <p14:tracePt t="63173" x="6130925" y="6578600"/>
          <p14:tracePt t="63181" x="6186488" y="6578600"/>
          <p14:tracePt t="63189" x="6249988" y="6578600"/>
          <p14:tracePt t="63197" x="6313488" y="6578600"/>
          <p14:tracePt t="63205" x="6376988" y="6578600"/>
          <p14:tracePt t="63213" x="6450013" y="6578600"/>
          <p14:tracePt t="63221" x="6537325" y="6578600"/>
          <p14:tracePt t="63229" x="6624638" y="6570663"/>
          <p14:tracePt t="63237" x="6711950" y="6546850"/>
          <p14:tracePt t="63245" x="6800850" y="6515100"/>
          <p14:tracePt t="63253" x="6888163" y="6483350"/>
          <p14:tracePt t="63261" x="6959600" y="6435725"/>
          <p14:tracePt t="63269" x="7038975" y="6388100"/>
          <p14:tracePt t="63277" x="7110413" y="6330950"/>
          <p14:tracePt t="63285" x="7167563" y="6291263"/>
          <p14:tracePt t="63293" x="7231063" y="6243638"/>
          <p14:tracePt t="63301" x="7278688" y="6203950"/>
          <p14:tracePt t="63309" x="7318375" y="6148388"/>
          <p14:tracePt t="63317" x="7350125" y="6100763"/>
          <p14:tracePt t="63325" x="7373938" y="6069013"/>
          <p14:tracePt t="63333" x="7389813" y="6021388"/>
          <p14:tracePt t="63341" x="7405688" y="5964238"/>
          <p14:tracePt t="63349" x="7421563" y="5908675"/>
          <p14:tracePt t="63357" x="7437438" y="5853113"/>
          <p14:tracePt t="63365" x="7453313" y="5797550"/>
          <p14:tracePt t="63373" x="7469188" y="5741988"/>
          <p14:tracePt t="63381" x="7477125" y="5686425"/>
          <p14:tracePt t="63389" x="7477125" y="5621338"/>
          <p14:tracePt t="63397" x="7477125" y="5557838"/>
          <p14:tracePt t="63405" x="7477125" y="5494338"/>
          <p14:tracePt t="63413" x="7477125" y="5430838"/>
          <p14:tracePt t="63421" x="7477125" y="5375275"/>
          <p14:tracePt t="63429" x="7461250" y="5319713"/>
          <p14:tracePt t="63437" x="7445375" y="5270500"/>
          <p14:tracePt t="63445" x="7437438" y="5230813"/>
          <p14:tracePt t="63454" x="7421563" y="5183188"/>
          <p14:tracePt t="63461" x="7405688" y="5135563"/>
          <p14:tracePt t="63469" x="7389813" y="5103813"/>
          <p14:tracePt t="63477" x="7373938" y="5064125"/>
          <p14:tracePt t="63485" x="7366000" y="5032375"/>
          <p14:tracePt t="63493" x="7342188" y="4984750"/>
          <p14:tracePt t="63501" x="7326313" y="4935538"/>
          <p14:tracePt t="63509" x="7302500" y="4895850"/>
          <p14:tracePt t="63517" x="7286625" y="4864100"/>
          <p14:tracePt t="63525" x="7270750" y="4824413"/>
          <p14:tracePt t="63533" x="7254875" y="4792663"/>
          <p14:tracePt t="63541" x="7215188" y="4729163"/>
          <p14:tracePt t="63549" x="7175500" y="4681538"/>
          <p14:tracePt t="63557" x="7135813" y="4633913"/>
          <p14:tracePt t="63565" x="7118350" y="4616450"/>
          <p14:tracePt t="63573" x="7078663" y="4576763"/>
          <p14:tracePt t="63581" x="7023100" y="4521200"/>
          <p14:tracePt t="63589" x="6959600" y="4473575"/>
          <p14:tracePt t="63597" x="6904038" y="4433888"/>
          <p14:tracePt t="63605" x="6840538" y="4394200"/>
          <p14:tracePt t="63613" x="6777038" y="4346575"/>
          <p14:tracePt t="63621" x="6704013" y="4306888"/>
          <p14:tracePt t="63629" x="6640513" y="4257675"/>
          <p14:tracePt t="63637" x="6569075" y="4225925"/>
          <p14:tracePt t="63645" x="6513513" y="4194175"/>
          <p14:tracePt t="63653" x="6457950" y="4170363"/>
          <p14:tracePt t="63661" x="6402388" y="4146550"/>
          <p14:tracePt t="63669" x="6345238" y="4130675"/>
          <p14:tracePt t="63677" x="6289675" y="4114800"/>
          <p14:tracePt t="63685" x="6242050" y="4098925"/>
          <p14:tracePt t="63693" x="6186488" y="4090988"/>
          <p14:tracePt t="63701" x="6138863" y="4083050"/>
          <p14:tracePt t="63709" x="6083300" y="4067175"/>
          <p14:tracePt t="63717" x="6026150" y="4059238"/>
          <p14:tracePt t="63725" x="5978525" y="4051300"/>
          <p14:tracePt t="63733" x="5922963" y="4043363"/>
          <p14:tracePt t="63741" x="5851525" y="4035425"/>
          <p14:tracePt t="63749" x="5788025" y="4027488"/>
          <p14:tracePt t="63757" x="5724525" y="4027488"/>
          <p14:tracePt t="63765" x="5659438" y="4027488"/>
          <p14:tracePt t="63773" x="5588000" y="4027488"/>
          <p14:tracePt t="63781" x="5516563" y="4027488"/>
          <p14:tracePt t="63789" x="5453063" y="4027488"/>
          <p14:tracePt t="63797" x="5397500" y="4027488"/>
          <p14:tracePt t="63805" x="5349875" y="4027488"/>
          <p14:tracePt t="63813" x="5310188" y="4027488"/>
          <p14:tracePt t="63821" x="5276850" y="4027488"/>
          <p14:tracePt t="63829" x="5245100" y="4027488"/>
          <p14:tracePt t="63837" x="5205413" y="4035425"/>
          <p14:tracePt t="63845" x="5173663" y="4059238"/>
          <p14:tracePt t="63853" x="5133975" y="4075113"/>
          <p14:tracePt t="63861" x="5094288" y="4106863"/>
          <p14:tracePt t="63869" x="5054600" y="4146550"/>
          <p14:tracePt t="63877" x="5014913" y="4186238"/>
          <p14:tracePt t="63885" x="4975225" y="4233863"/>
          <p14:tracePt t="63893" x="4933950" y="4298950"/>
          <p14:tracePt t="63901" x="4886325" y="4362450"/>
          <p14:tracePt t="63909" x="4846638" y="4433888"/>
          <p14:tracePt t="63917" x="4806950" y="4497388"/>
          <p14:tracePt t="63925" x="4767263" y="4568825"/>
          <p14:tracePt t="63933" x="4743450" y="4641850"/>
          <p14:tracePt t="63941" x="4719638" y="4721225"/>
          <p14:tracePt t="63949" x="4703763" y="4784725"/>
          <p14:tracePt t="63957" x="4687888" y="4864100"/>
          <p14:tracePt t="63965" x="4672013" y="4927600"/>
          <p14:tracePt t="63973" x="4656138" y="5000625"/>
          <p14:tracePt t="63981" x="4640263" y="5064125"/>
          <p14:tracePt t="63989" x="4632325" y="5127625"/>
          <p14:tracePt t="63997" x="4624388" y="5191125"/>
          <p14:tracePt t="64005" x="4616450" y="5246688"/>
          <p14:tracePt t="64013" x="4616450" y="5302250"/>
          <p14:tracePt t="64021" x="4616450" y="5343525"/>
          <p14:tracePt t="64029" x="4616450" y="5391150"/>
          <p14:tracePt t="64037" x="4616450" y="5414963"/>
          <p14:tracePt t="64045" x="4616450" y="5430838"/>
          <p14:tracePt t="64053" x="4616450" y="5438775"/>
          <p14:tracePt t="64077" x="4616450" y="5454650"/>
          <p14:tracePt t="64085" x="4616450" y="5462588"/>
          <p14:tracePt t="64093" x="4616450" y="5478463"/>
          <p14:tracePt t="64102" x="4616450" y="5486400"/>
          <p14:tracePt t="64109" x="4616450" y="5494338"/>
          <p14:tracePt t="64117" x="4616450" y="5510213"/>
          <p14:tracePt t="64125" x="4616450" y="5518150"/>
          <p14:tracePt t="64133" x="4616450" y="5526088"/>
          <p14:tracePt t="64141" x="4616450" y="5534025"/>
          <p14:tracePt t="64149" x="4616450" y="5549900"/>
          <p14:tracePt t="64157" x="4616450" y="5557838"/>
          <p14:tracePt t="64165" x="4616450" y="5565775"/>
          <p14:tracePt t="64173" x="4616450" y="5573713"/>
          <p14:tracePt t="64181" x="4616450" y="5589588"/>
          <p14:tracePt t="64189" x="4616450" y="5605463"/>
          <p14:tracePt t="64197" x="4624388" y="5621338"/>
          <p14:tracePt t="64205" x="4632325" y="5637213"/>
          <p14:tracePt t="64213" x="4648200" y="5645150"/>
          <p14:tracePt t="64221" x="4656138" y="5662613"/>
          <p14:tracePt t="64229" x="4687888" y="5694363"/>
          <p14:tracePt t="64237" x="4703763" y="5710238"/>
          <p14:tracePt t="64245" x="4727575" y="5734050"/>
          <p14:tracePt t="64253" x="4759325" y="5757863"/>
          <p14:tracePt t="64261" x="4783138" y="5781675"/>
          <p14:tracePt t="64269" x="4806950" y="5789613"/>
          <p14:tracePt t="64277" x="4830763" y="5805488"/>
          <p14:tracePt t="64285" x="4870450" y="5829300"/>
          <p14:tracePt t="64293" x="4902200" y="5853113"/>
          <p14:tracePt t="64301" x="4951413" y="5868988"/>
          <p14:tracePt t="64309" x="5006975" y="5908675"/>
          <p14:tracePt t="64317" x="5070475" y="5932488"/>
          <p14:tracePt t="64325" x="5118100" y="5964238"/>
          <p14:tracePt t="64333" x="5173663" y="5988050"/>
          <p14:tracePt t="64341" x="5229225" y="6021388"/>
          <p14:tracePt t="64349" x="5284788" y="6045200"/>
          <p14:tracePt t="64360" x="5341938" y="6069013"/>
          <p14:tracePt t="64365" x="5413375" y="6092825"/>
          <p14:tracePt t="64373" x="5468938" y="6116638"/>
          <p14:tracePt t="64381" x="5532438" y="6132513"/>
          <p14:tracePt t="64389" x="5595938" y="6148388"/>
          <p14:tracePt t="64397" x="5676900" y="6164263"/>
          <p14:tracePt t="64406" x="5748338" y="6180138"/>
          <p14:tracePt t="64414" x="5835650" y="6188075"/>
          <p14:tracePt t="64422" x="5930900" y="6188075"/>
          <p14:tracePt t="64429" x="6034088" y="6188075"/>
          <p14:tracePt t="64438" x="6138863" y="6188075"/>
          <p14:tracePt t="64445" x="6257925" y="6188075"/>
          <p14:tracePt t="64453" x="6361113" y="6188075"/>
          <p14:tracePt t="64461" x="6465888" y="6188075"/>
          <p14:tracePt t="64469" x="6561138" y="6188075"/>
          <p14:tracePt t="64477" x="6648450" y="6188075"/>
          <p14:tracePt t="64486" x="6727825" y="6164263"/>
          <p14:tracePt t="64494" x="6792913" y="6140450"/>
          <p14:tracePt t="64502" x="6848475" y="6124575"/>
          <p14:tracePt t="64509" x="6896100" y="6100763"/>
          <p14:tracePt t="64517" x="6943725" y="6084888"/>
          <p14:tracePt t="64525" x="6983413" y="6061075"/>
          <p14:tracePt t="64533" x="7015163" y="6029325"/>
          <p14:tracePt t="64541" x="7046913" y="5995988"/>
          <p14:tracePt t="64549" x="7078663" y="5964238"/>
          <p14:tracePt t="64557" x="7102475" y="5940425"/>
          <p14:tracePt t="64565" x="7126288" y="5908675"/>
          <p14:tracePt t="64573" x="7135813" y="5892800"/>
          <p14:tracePt t="64581" x="7159625" y="5868988"/>
          <p14:tracePt t="64589" x="7167563" y="5853113"/>
          <p14:tracePt t="64597" x="7183438" y="5829300"/>
          <p14:tracePt t="64605" x="7191375" y="5813425"/>
          <p14:tracePt t="64613" x="7199313" y="5805488"/>
          <p14:tracePt t="64621" x="7207250" y="5789613"/>
          <p14:tracePt t="64629" x="7207250" y="5781675"/>
          <p14:tracePt t="64637" x="7223125" y="5765800"/>
          <p14:tracePt t="64645" x="7223125" y="5757863"/>
          <p14:tracePt t="64653" x="7231063" y="5749925"/>
          <p14:tracePt t="64661" x="7239000" y="5741988"/>
          <p14:tracePt t="64685" x="7239000" y="5726113"/>
          <p14:tracePt t="64701" x="7239000" y="5710238"/>
          <p14:tracePt t="64709" x="7246938" y="5702300"/>
          <p14:tracePt t="64717" x="7254875" y="5686425"/>
          <p14:tracePt t="64725" x="7254875" y="5678488"/>
          <p14:tracePt t="64733" x="7262813" y="5653088"/>
          <p14:tracePt t="64741" x="7262813" y="5629275"/>
          <p14:tracePt t="64749" x="7270750" y="5597525"/>
          <p14:tracePt t="64757" x="7286625" y="5573713"/>
          <p14:tracePt t="64765" x="7294563" y="5541963"/>
          <p14:tracePt t="64773" x="7294563" y="5510213"/>
          <p14:tracePt t="64781" x="7302500" y="5486400"/>
          <p14:tracePt t="64789" x="7310438" y="5454650"/>
          <p14:tracePt t="64797" x="7318375" y="5422900"/>
          <p14:tracePt t="64805" x="7318375" y="5375275"/>
          <p14:tracePt t="64813" x="7318375" y="5335588"/>
          <p14:tracePt t="64821" x="7326313" y="5286375"/>
          <p14:tracePt t="64829" x="7334250" y="5246688"/>
          <p14:tracePt t="64837" x="7334250" y="5199063"/>
          <p14:tracePt t="64845" x="7334250" y="5159375"/>
          <p14:tracePt t="64853" x="7334250" y="5127625"/>
          <p14:tracePt t="64861" x="7334250" y="5080000"/>
          <p14:tracePt t="64869" x="7334250" y="5040313"/>
          <p14:tracePt t="64877" x="7334250" y="4992688"/>
          <p14:tracePt t="64885" x="7334250" y="4951413"/>
          <p14:tracePt t="64893" x="7334250" y="4911725"/>
          <p14:tracePt t="64901" x="7334250" y="4864100"/>
          <p14:tracePt t="64909" x="7334250" y="4824413"/>
          <p14:tracePt t="64917" x="7334250" y="4776788"/>
          <p14:tracePt t="64925" x="7334250" y="4745038"/>
          <p14:tracePt t="64933" x="7334250" y="4713288"/>
          <p14:tracePt t="64941" x="7334250" y="4681538"/>
          <p14:tracePt t="64949" x="7334250" y="4649788"/>
          <p14:tracePt t="64957" x="7334250" y="4600575"/>
          <p14:tracePt t="64965" x="7334250" y="4584700"/>
          <p14:tracePt t="64974" x="7334250" y="4560888"/>
          <p14:tracePt t="64981" x="7334250" y="4545013"/>
          <p14:tracePt t="64989" x="7326313" y="4513263"/>
          <p14:tracePt t="64997" x="7310438" y="4473575"/>
          <p14:tracePt t="65005" x="7310438" y="4449763"/>
          <p14:tracePt t="65013" x="7302500" y="4425950"/>
          <p14:tracePt t="65021" x="7294563" y="4402138"/>
          <p14:tracePt t="65029" x="7286625" y="4378325"/>
          <p14:tracePt t="65037" x="7286625" y="4354513"/>
          <p14:tracePt t="65045" x="7278688" y="4338638"/>
          <p14:tracePt t="65053" x="7270750" y="4322763"/>
          <p14:tracePt t="65061" x="7270750" y="4314825"/>
          <p14:tracePt t="65069" x="7262813" y="4281488"/>
          <p14:tracePt t="65085" x="7254875" y="4273550"/>
          <p14:tracePt t="65093" x="7246938" y="4257675"/>
          <p14:tracePt t="65101" x="7239000" y="4241800"/>
          <p14:tracePt t="65110" x="7239000" y="4233863"/>
          <p14:tracePt t="65117" x="7231063" y="4225925"/>
          <p14:tracePt t="65125" x="7223125" y="4217988"/>
          <p14:tracePt t="65133" x="7215188" y="4202113"/>
          <p14:tracePt t="65141" x="7199313" y="4194175"/>
          <p14:tracePt t="65149" x="7183438" y="4162425"/>
          <p14:tracePt t="65157" x="7175500" y="4162425"/>
          <p14:tracePt t="65165" x="7143750" y="4138613"/>
          <p14:tracePt t="65174" x="7118350" y="4114800"/>
          <p14:tracePt t="65181" x="7102475" y="4114800"/>
          <p14:tracePt t="65189" x="7070725" y="4098925"/>
          <p14:tracePt t="65197" x="7038975" y="4083050"/>
          <p14:tracePt t="65205" x="6999288" y="4067175"/>
          <p14:tracePt t="65213" x="6951663" y="4043363"/>
          <p14:tracePt t="65221" x="6896100" y="4019550"/>
          <p14:tracePt t="65229" x="6848475" y="3995738"/>
          <p14:tracePt t="65237" x="6816725" y="3987800"/>
          <p14:tracePt t="65245" x="6777038" y="3971925"/>
          <p14:tracePt t="65253" x="6777038" y="3963988"/>
          <p14:tracePt t="65261" x="6769100" y="3963988"/>
          <p14:tracePt t="65269" x="6759575" y="3963988"/>
          <p14:tracePt t="65309" x="6743700" y="3963988"/>
          <p14:tracePt t="65317" x="6735763" y="3963988"/>
          <p14:tracePt t="65325" x="6711950" y="3963988"/>
          <p14:tracePt t="65333" x="6696075" y="3963988"/>
          <p14:tracePt t="65341" x="6672263" y="3963988"/>
          <p14:tracePt t="65349" x="6640513" y="3963988"/>
          <p14:tracePt t="65357" x="6600825" y="3963988"/>
          <p14:tracePt t="65365" x="6577013" y="3963988"/>
          <p14:tracePt t="65373" x="6569075" y="3971925"/>
          <p14:tracePt t="65381" x="6553200" y="3971925"/>
          <p14:tracePt t="65389" x="6537325" y="3971925"/>
          <p14:tracePt t="65405" x="6529388" y="3987800"/>
          <p14:tracePt t="65413" x="6513513" y="3987800"/>
          <p14:tracePt t="65421" x="6513513" y="3995738"/>
          <p14:tracePt t="65429" x="6505575" y="4003675"/>
          <p14:tracePt t="65445" x="6489700" y="4019550"/>
          <p14:tracePt t="65453" x="6481763" y="4027488"/>
          <p14:tracePt t="65461" x="6473825" y="4043363"/>
          <p14:tracePt t="65469" x="6465888" y="4059238"/>
          <p14:tracePt t="65477" x="6457950" y="4075113"/>
          <p14:tracePt t="65485" x="6457950" y="4083050"/>
          <p14:tracePt t="65501" x="6457950" y="4098925"/>
          <p14:tracePt t="65509" x="6457950" y="4114800"/>
          <p14:tracePt t="65517" x="6457950" y="4138613"/>
          <p14:tracePt t="65525" x="6457950" y="4154488"/>
          <p14:tracePt t="65533" x="6457950" y="4170363"/>
          <p14:tracePt t="65549" x="6457950" y="4178300"/>
          <p14:tracePt t="65557" x="6457950" y="4202113"/>
          <p14:tracePt t="65565" x="6457950" y="4210050"/>
          <p14:tracePt t="65573" x="6457950" y="4217988"/>
          <p14:tracePt t="65581" x="6465888" y="4225925"/>
          <p14:tracePt t="65589" x="6481763" y="4241800"/>
          <p14:tracePt t="65613" x="6489700" y="4249738"/>
          <p14:tracePt t="65645" x="6497638" y="4249738"/>
          <p14:tracePt t="65662" x="6513513" y="4249738"/>
          <p14:tracePt t="65677" x="6521450" y="4249738"/>
          <p14:tracePt t="65741" x="6537325" y="4249738"/>
          <p14:tracePt t="65805" x="6545263" y="4249738"/>
          <p14:tracePt t="65813" x="6553200" y="4249738"/>
          <p14:tracePt t="66225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7" y="228600"/>
            <a:ext cx="8377241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, N</a:t>
            </a:r>
            <a:r>
              <a:rPr lang="en-US" baseline="-25000" dirty="0"/>
              <a:t>2</a:t>
            </a:r>
            <a:r>
              <a:rPr lang="en-US" dirty="0"/>
              <a:t>O, and Anesthetic Agent Sensors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Infrared absorption spectroscopy </a:t>
            </a:r>
          </a:p>
          <a:p>
            <a:pPr lvl="1"/>
            <a:r>
              <a:rPr lang="en-US" dirty="0"/>
              <a:t>Polyatomic gases absorb infrared radiation at characteristic frequencies</a:t>
            </a:r>
          </a:p>
          <a:p>
            <a:pPr lvl="1"/>
            <a:r>
              <a:rPr lang="en-US" dirty="0"/>
              <a:t>Concentrations can be determined from absorption Beer-Lambert law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5D96E4-796B-49D0-8678-F225D780C8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1964" y="5349261"/>
            <a:ext cx="2423608" cy="14934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DDFA5A-7056-4B63-B8DA-8481FB897C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3368" y="5445211"/>
            <a:ext cx="2618670" cy="14127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9DE116-8D2C-4770-92F7-52883092B3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367" y="2855749"/>
            <a:ext cx="7525265" cy="250109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33D4B4E-36A1-40BB-860D-83B1D8F6E2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3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091"/>
    </mc:Choice>
    <mc:Fallback xmlns="">
      <p:transition spd="slow" advTm="136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951" x="3922713" y="2033588"/>
          <p14:tracePt t="14072" x="3906838" y="2033588"/>
          <p14:tracePt t="14080" x="3890963" y="2049463"/>
          <p14:tracePt t="14088" x="3875088" y="2049463"/>
          <p14:tracePt t="14097" x="3859213" y="2057400"/>
          <p14:tracePt t="14104" x="3843338" y="2065338"/>
          <p14:tracePt t="14113" x="3833813" y="2065338"/>
          <p14:tracePt t="14120" x="3794125" y="2089150"/>
          <p14:tracePt t="14129" x="3778250" y="2089150"/>
          <p14:tracePt t="14136" x="3754438" y="2097088"/>
          <p14:tracePt t="14145" x="3722688" y="2112963"/>
          <p14:tracePt t="14152" x="3683000" y="2120900"/>
          <p14:tracePt t="14162" x="3651250" y="2128838"/>
          <p14:tracePt t="14168" x="3627438" y="2128838"/>
          <p14:tracePt t="14176" x="3619500" y="2128838"/>
          <p14:tracePt t="14184" x="3611563" y="2128838"/>
          <p14:tracePt t="14195" x="3595688" y="2128838"/>
          <p14:tracePt t="14199" x="3587750" y="2128838"/>
          <p14:tracePt t="14232" x="3579813" y="2128838"/>
          <p14:tracePt t="14264" x="3571875" y="2128838"/>
          <p14:tracePt t="14360" x="3563938" y="2128838"/>
          <p14:tracePt t="14376" x="3540125" y="2128838"/>
          <p14:tracePt t="14384" x="3500438" y="2128838"/>
          <p14:tracePt t="14392" x="3484563" y="2128838"/>
          <p14:tracePt t="14400" x="3467100" y="2128838"/>
          <p14:tracePt t="14408" x="3435350" y="2128838"/>
          <p14:tracePt t="14416" x="3379788" y="2128838"/>
          <p14:tracePt t="14424" x="3324225" y="2120900"/>
          <p14:tracePt t="14432" x="3260725" y="2105025"/>
          <p14:tracePt t="14440" x="3197225" y="2097088"/>
          <p14:tracePt t="14448" x="3133725" y="2081213"/>
          <p14:tracePt t="14456" x="3068638" y="2073275"/>
          <p14:tracePt t="14464" x="2997200" y="2057400"/>
          <p14:tracePt t="14476" x="2933700" y="2049463"/>
          <p14:tracePt t="14485" x="2878138" y="2041525"/>
          <p14:tracePt t="14493" x="2822575" y="2033588"/>
          <p14:tracePt t="14500" x="2774950" y="2025650"/>
          <p14:tracePt t="14508" x="2725738" y="2025650"/>
          <p14:tracePt t="14518" x="2693988" y="2025650"/>
          <p14:tracePt t="14524" x="2670175" y="2025650"/>
          <p14:tracePt t="14532" x="2638425" y="2017713"/>
          <p14:tracePt t="14540" x="2622550" y="2017713"/>
          <p14:tracePt t="14550" x="2598738" y="2017713"/>
          <p14:tracePt t="14556" x="2574925" y="2017713"/>
          <p14:tracePt t="14564" x="2543175" y="2009775"/>
          <p14:tracePt t="14572" x="2519363" y="2009775"/>
          <p14:tracePt t="14580" x="2503488" y="2009775"/>
          <p14:tracePt t="14588" x="2487613" y="2009775"/>
          <p14:tracePt t="14596" x="2463800" y="2009775"/>
          <p14:tracePt t="14604" x="2439988" y="2009775"/>
          <p14:tracePt t="14612" x="2408238" y="2009775"/>
          <p14:tracePt t="14620" x="2374900" y="2009775"/>
          <p14:tracePt t="14628" x="2343150" y="2009775"/>
          <p14:tracePt t="14636" x="2303463" y="2001838"/>
          <p14:tracePt t="14644" x="2263775" y="1993900"/>
          <p14:tracePt t="14653" x="2216150" y="1985963"/>
          <p14:tracePt t="14661" x="2176463" y="1978025"/>
          <p14:tracePt t="14668" x="2120900" y="1978025"/>
          <p14:tracePt t="14676" x="2073275" y="1978025"/>
          <p14:tracePt t="14685" x="2017713" y="1970088"/>
          <p14:tracePt t="14693" x="1968500" y="1962150"/>
          <p14:tracePt t="14700" x="1912938" y="1962150"/>
          <p14:tracePt t="14709" x="1865313" y="1954213"/>
          <p14:tracePt t="14716" x="1825625" y="1946275"/>
          <p14:tracePt t="14724" x="1778000" y="1946275"/>
          <p14:tracePt t="14732" x="1746250" y="1938338"/>
          <p14:tracePt t="14740" x="1698625" y="1930400"/>
          <p14:tracePt t="14748" x="1666875" y="1922463"/>
          <p14:tracePt t="14756" x="1625600" y="1914525"/>
          <p14:tracePt t="14765" x="1593850" y="1906588"/>
          <p14:tracePt t="14772" x="1562100" y="1898650"/>
          <p14:tracePt t="14781" x="1530350" y="1898650"/>
          <p14:tracePt t="14787" x="1514475" y="1898650"/>
          <p14:tracePt t="14795" x="1490663" y="1898650"/>
          <p14:tracePt t="14803" x="1466850" y="1898650"/>
          <p14:tracePt t="14811" x="1450975" y="1898650"/>
          <p14:tracePt t="14820" x="1419225" y="1898650"/>
          <p14:tracePt t="14827" x="1395413" y="1890713"/>
          <p14:tracePt t="14835" x="1371600" y="1890713"/>
          <p14:tracePt t="14844" x="1355725" y="1890713"/>
          <p14:tracePt t="14851" x="1339850" y="1890713"/>
          <p14:tracePt t="14860" x="1316038" y="1890713"/>
          <p14:tracePt t="14867" x="1284288" y="1890713"/>
          <p14:tracePt t="14876" x="1250950" y="1890713"/>
          <p14:tracePt t="14883" x="1219200" y="1890713"/>
          <p14:tracePt t="14892" x="1187450" y="1890713"/>
          <p14:tracePt t="14899" x="1147763" y="1890713"/>
          <p14:tracePt t="14908" x="1116013" y="1890713"/>
          <p14:tracePt t="14915" x="1084263" y="1890713"/>
          <p14:tracePt t="14923" x="1076325" y="1890713"/>
          <p14:tracePt t="14944" x="1044575" y="1890713"/>
          <p14:tracePt t="15092" x="1052513" y="1890713"/>
          <p14:tracePt t="15101" x="1084263" y="1890713"/>
          <p14:tracePt t="15108" x="1116013" y="1890713"/>
          <p14:tracePt t="15116" x="1139825" y="1890713"/>
          <p14:tracePt t="15124" x="1179513" y="1890713"/>
          <p14:tracePt t="15134" x="1258888" y="1890713"/>
          <p14:tracePt t="15140" x="1371600" y="1898650"/>
          <p14:tracePt t="15148" x="1514475" y="1906588"/>
          <p14:tracePt t="15156" x="1698625" y="1930400"/>
          <p14:tracePt t="15167" x="1912938" y="1962150"/>
          <p14:tracePt t="15172" x="2136775" y="1993900"/>
          <p14:tracePt t="15180" x="2343150" y="2025650"/>
          <p14:tracePt t="15188" x="2559050" y="2065338"/>
          <p14:tracePt t="15198" x="2741613" y="2089150"/>
          <p14:tracePt t="15204" x="2901950" y="2105025"/>
          <p14:tracePt t="15213" x="3028950" y="2136775"/>
          <p14:tracePt t="15220" x="3141663" y="2152650"/>
          <p14:tracePt t="15231" x="3213100" y="2160588"/>
          <p14:tracePt t="15236" x="3292475" y="2168525"/>
          <p14:tracePt t="15245" x="3371850" y="2168525"/>
          <p14:tracePt t="15252" x="3451225" y="2176463"/>
          <p14:tracePt t="15260" x="3524250" y="2192338"/>
          <p14:tracePt t="15268" x="3603625" y="2200275"/>
          <p14:tracePt t="15277" x="3675063" y="2208213"/>
          <p14:tracePt t="15284" x="3746500" y="2216150"/>
          <p14:tracePt t="15292" x="3833813" y="2224088"/>
          <p14:tracePt t="15301" x="3922713" y="2224088"/>
          <p14:tracePt t="15309" x="3994150" y="2233613"/>
          <p14:tracePt t="15316" x="4081463" y="2241550"/>
          <p14:tracePt t="15324" x="4152900" y="2241550"/>
          <p14:tracePt t="15331" x="4217988" y="2241550"/>
          <p14:tracePt t="15340" x="4273550" y="2241550"/>
          <p14:tracePt t="15348" x="4313238" y="2241550"/>
          <p14:tracePt t="15355" x="4329113" y="2241550"/>
          <p14:tracePt t="15484" x="4329113" y="2249488"/>
          <p14:tracePt t="15492" x="4313238" y="2249488"/>
          <p14:tracePt t="15500" x="4305300" y="2249488"/>
          <p14:tracePt t="15509" x="4297363" y="2257425"/>
          <p14:tracePt t="15516" x="4273550" y="2257425"/>
          <p14:tracePt t="15532" x="4257675" y="2257425"/>
          <p14:tracePt t="15540" x="4249738" y="2257425"/>
          <p14:tracePt t="15692" x="4241800" y="2257425"/>
          <p14:tracePt t="15700" x="4233863" y="2257425"/>
          <p14:tracePt t="15708" x="4225925" y="2273300"/>
          <p14:tracePt t="15717" x="4210050" y="2273300"/>
          <p14:tracePt t="15724" x="4184650" y="2273300"/>
          <p14:tracePt t="15732" x="4160838" y="2273300"/>
          <p14:tracePt t="15740" x="4137025" y="2273300"/>
          <p14:tracePt t="15748" x="4113213" y="2273300"/>
          <p14:tracePt t="15756" x="4081463" y="2273300"/>
          <p14:tracePt t="15764" x="4025900" y="2281238"/>
          <p14:tracePt t="15772" x="3946525" y="2289175"/>
          <p14:tracePt t="15783" x="3867150" y="2297113"/>
          <p14:tracePt t="15788" x="3778250" y="2312988"/>
          <p14:tracePt t="15797" x="3683000" y="2320925"/>
          <p14:tracePt t="15805" x="3579813" y="2320925"/>
          <p14:tracePt t="15813" x="3476625" y="2328863"/>
          <p14:tracePt t="15819" x="3379788" y="2336800"/>
          <p14:tracePt t="15828" x="3300413" y="2344738"/>
          <p14:tracePt t="15835" x="3213100" y="2352675"/>
          <p14:tracePt t="15846" x="3141663" y="2360613"/>
          <p14:tracePt t="15852" x="3068638" y="2376488"/>
          <p14:tracePt t="15860" x="3013075" y="2384425"/>
          <p14:tracePt t="15868" x="2973388" y="2392363"/>
          <p14:tracePt t="15878" x="2925763" y="2400300"/>
          <p14:tracePt t="15883" x="2886075" y="2408238"/>
          <p14:tracePt t="15892" x="2838450" y="2416175"/>
          <p14:tracePt t="15900" x="2806700" y="2424113"/>
          <p14:tracePt t="15908" x="2759075" y="2439988"/>
          <p14:tracePt t="15915" x="2701925" y="2447925"/>
          <p14:tracePt t="15924" x="2646363" y="2463800"/>
          <p14:tracePt t="15931" x="2590800" y="2479675"/>
          <p14:tracePt t="15940" x="2535238" y="2487613"/>
          <p14:tracePt t="15948" x="2487613" y="2495550"/>
          <p14:tracePt t="15955" x="2447925" y="2495550"/>
          <p14:tracePt t="15964" x="2408238" y="2503488"/>
          <p14:tracePt t="15972" x="2400300" y="2503488"/>
          <p14:tracePt t="15979" x="2374900" y="2519363"/>
          <p14:tracePt t="15988" x="2366963" y="2519363"/>
          <p14:tracePt t="15997" x="2343150" y="2519363"/>
          <p14:tracePt t="16003" x="2327275" y="2519363"/>
          <p14:tracePt t="16012" x="2295525" y="2519363"/>
          <p14:tracePt t="16020" x="2271713" y="2519363"/>
          <p14:tracePt t="16027" x="2255838" y="2527300"/>
          <p14:tracePt t="16036" x="2224088" y="2527300"/>
          <p14:tracePt t="16044" x="2200275" y="2527300"/>
          <p14:tracePt t="16052" x="2176463" y="2527300"/>
          <p14:tracePt t="16061" x="2152650" y="2527300"/>
          <p14:tracePt t="16068" x="2128838" y="2527300"/>
          <p14:tracePt t="16076" x="2097088" y="2527300"/>
          <p14:tracePt t="16084" x="2065338" y="2527300"/>
          <p14:tracePt t="16092" x="2041525" y="2527300"/>
          <p14:tracePt t="16099" x="2033588" y="2527300"/>
          <p14:tracePt t="16108" x="2025650" y="2527300"/>
          <p14:tracePt t="16116" x="2008188" y="2527300"/>
          <p14:tracePt t="16132" x="2000250" y="2527300"/>
          <p14:tracePt t="16139" x="1976438" y="2527300"/>
          <p14:tracePt t="16148" x="1968500" y="2527300"/>
          <p14:tracePt t="16156" x="1960563" y="2527300"/>
          <p14:tracePt t="16164" x="1952625" y="2527300"/>
          <p14:tracePt t="16171" x="1944688" y="2527300"/>
          <p14:tracePt t="16180" x="1936750" y="2527300"/>
          <p14:tracePt t="16188" x="1928813" y="2527300"/>
          <p14:tracePt t="17825" x="1912938" y="2527300"/>
          <p14:tracePt t="17832" x="1881188" y="2527300"/>
          <p14:tracePt t="17840" x="1849438" y="2527300"/>
          <p14:tracePt t="17848" x="1817688" y="2527300"/>
          <p14:tracePt t="17856" x="1809750" y="2527300"/>
          <p14:tracePt t="17864" x="1785938" y="2527300"/>
          <p14:tracePt t="17872" x="1778000" y="2527300"/>
          <p14:tracePt t="17880" x="1770063" y="2519363"/>
          <p14:tracePt t="18017" x="1778000" y="2511425"/>
          <p14:tracePt t="18024" x="1785938" y="2511425"/>
          <p14:tracePt t="18032" x="1817688" y="2511425"/>
          <p14:tracePt t="18040" x="1833563" y="2511425"/>
          <p14:tracePt t="18049" x="1849438" y="2511425"/>
          <p14:tracePt t="18056" x="1873250" y="2511425"/>
          <p14:tracePt t="18064" x="1912938" y="2511425"/>
          <p14:tracePt t="18072" x="1992313" y="2511425"/>
          <p14:tracePt t="18082" x="2073275" y="2511425"/>
          <p14:tracePt t="18088" x="2168525" y="2511425"/>
          <p14:tracePt t="18096" x="2263775" y="2511425"/>
          <p14:tracePt t="18104" x="2359025" y="2511425"/>
          <p14:tracePt t="18113" x="2447925" y="2511425"/>
          <p14:tracePt t="18120" x="2511425" y="2511425"/>
          <p14:tracePt t="18128" x="2559050" y="2511425"/>
          <p14:tracePt t="18136" x="2606675" y="2511425"/>
          <p14:tracePt t="18240" x="2622550" y="2511425"/>
          <p14:tracePt t="18248" x="2630488" y="2511425"/>
          <p14:tracePt t="18352" x="2646363" y="2495550"/>
          <p14:tracePt t="18368" x="2662238" y="2495550"/>
          <p14:tracePt t="18376" x="2670175" y="2479675"/>
          <p14:tracePt t="18384" x="2678113" y="2479675"/>
          <p14:tracePt t="18393" x="2686050" y="2479675"/>
          <p14:tracePt t="18400" x="2709863" y="2479675"/>
          <p14:tracePt t="18408" x="2733675" y="2479675"/>
          <p14:tracePt t="18416" x="2759075" y="2479675"/>
          <p14:tracePt t="18424" x="2767013" y="2479675"/>
          <p14:tracePt t="18432" x="2790825" y="2479675"/>
          <p14:tracePt t="18441" x="2798763" y="2479675"/>
          <p14:tracePt t="18448" x="2806700" y="2479675"/>
          <p14:tracePt t="18456" x="2814638" y="2479675"/>
          <p14:tracePt t="18464" x="2822575" y="2479675"/>
          <p14:tracePt t="18480" x="2830513" y="2479675"/>
          <p14:tracePt t="18488" x="2838450" y="2479675"/>
          <p14:tracePt t="18496" x="2846388" y="2479675"/>
          <p14:tracePt t="18504" x="2854325" y="2479675"/>
          <p14:tracePt t="18512" x="2854325" y="2471738"/>
          <p14:tracePt t="18576" x="2862263" y="2471738"/>
          <p14:tracePt t="18592" x="2878138" y="2471738"/>
          <p14:tracePt t="18602" x="2886075" y="2471738"/>
          <p14:tracePt t="18608" x="2901950" y="2471738"/>
          <p14:tracePt t="18616" x="2909888" y="2471738"/>
          <p14:tracePt t="18624" x="2925763" y="2471738"/>
          <p14:tracePt t="18641" x="2933700" y="2471738"/>
          <p14:tracePt t="18648" x="2949575" y="2471738"/>
          <p14:tracePt t="18666" x="2965450" y="2471738"/>
          <p14:tracePt t="18688" x="2973388" y="2471738"/>
          <p14:tracePt t="18698" x="2989263" y="2471738"/>
          <p14:tracePt t="18712" x="2997200" y="2471738"/>
          <p14:tracePt t="18720" x="3013075" y="2471738"/>
          <p14:tracePt t="18728" x="3028950" y="2471738"/>
          <p14:tracePt t="18736" x="3052763" y="2471738"/>
          <p14:tracePt t="18745" x="3068638" y="2471738"/>
          <p14:tracePt t="18752" x="3092450" y="2471738"/>
          <p14:tracePt t="18762" x="3109913" y="2471738"/>
          <p14:tracePt t="18768" x="3117850" y="2471738"/>
          <p14:tracePt t="18777" x="3125788" y="2471738"/>
          <p14:tracePt t="18784" x="3141663" y="2471738"/>
          <p14:tracePt t="18794" x="3165475" y="2471738"/>
          <p14:tracePt t="18800" x="3173413" y="2471738"/>
          <p14:tracePt t="18808" x="3189288" y="2471738"/>
          <p14:tracePt t="18816" x="3197225" y="2471738"/>
          <p14:tracePt t="18832" x="3213100" y="2471738"/>
          <p14:tracePt t="18848" x="3221038" y="2471738"/>
          <p14:tracePt t="18856" x="3228975" y="2471738"/>
          <p14:tracePt t="20048" x="3236913" y="2471738"/>
          <p14:tracePt t="20057" x="3252788" y="2471738"/>
          <p14:tracePt t="20064" x="3276600" y="2471738"/>
          <p14:tracePt t="20072" x="3292475" y="2471738"/>
          <p14:tracePt t="20080" x="3316288" y="2471738"/>
          <p14:tracePt t="20088" x="3324225" y="2471738"/>
          <p14:tracePt t="20096" x="3363913" y="2471738"/>
          <p14:tracePt t="20104" x="3379788" y="2471738"/>
          <p14:tracePt t="20112" x="3419475" y="2471738"/>
          <p14:tracePt t="20120" x="3451225" y="2471738"/>
          <p14:tracePt t="20128" x="3516313" y="2471738"/>
          <p14:tracePt t="20136" x="3595688" y="2471738"/>
          <p14:tracePt t="20144" x="3659188" y="2471738"/>
          <p14:tracePt t="20152" x="3722688" y="2471738"/>
          <p14:tracePt t="20160" x="3770313" y="2471738"/>
          <p14:tracePt t="20168" x="3825875" y="2471738"/>
          <p14:tracePt t="20176" x="3867150" y="2471738"/>
          <p14:tracePt t="20184" x="3914775" y="2471738"/>
          <p14:tracePt t="20193" x="3946525" y="2471738"/>
          <p14:tracePt t="20200" x="3978275" y="2471738"/>
          <p14:tracePt t="20209" x="4002088" y="2471738"/>
          <p14:tracePt t="20216" x="4025900" y="2471738"/>
          <p14:tracePt t="20225" x="4033838" y="2471738"/>
          <p14:tracePt t="20232" x="4041775" y="2471738"/>
          <p14:tracePt t="20241" x="4049713" y="2471738"/>
          <p14:tracePt t="20248" x="4057650" y="2471738"/>
          <p14:tracePt t="20321" x="4065588" y="2471738"/>
          <p14:tracePt t="20328" x="4073525" y="2471738"/>
          <p14:tracePt t="20336" x="4081463" y="2471738"/>
          <p14:tracePt t="20353" x="4097338" y="2471738"/>
          <p14:tracePt t="20360" x="4113213" y="2471738"/>
          <p14:tracePt t="20368" x="4129088" y="2471738"/>
          <p14:tracePt t="20376" x="4137025" y="2471738"/>
          <p14:tracePt t="20384" x="4160838" y="2471738"/>
          <p14:tracePt t="20394" x="4168775" y="2471738"/>
          <p14:tracePt t="20400" x="4192588" y="2471738"/>
          <p14:tracePt t="20409" x="4200525" y="2471738"/>
          <p14:tracePt t="20417" x="4225925" y="2471738"/>
          <p14:tracePt t="20425" x="4257675" y="2471738"/>
          <p14:tracePt t="20432" x="4297363" y="2471738"/>
          <p14:tracePt t="20441" x="4329113" y="2471738"/>
          <p14:tracePt t="20448" x="4337050" y="2471738"/>
          <p14:tracePt t="20457" x="4368800" y="2487613"/>
          <p14:tracePt t="20464" x="4384675" y="2487613"/>
          <p14:tracePt t="20472" x="4392613" y="2487613"/>
          <p14:tracePt t="20481" x="4400550" y="2487613"/>
          <p14:tracePt t="20488" x="4408488" y="2487613"/>
          <p14:tracePt t="20500" x="4424363" y="2487613"/>
          <p14:tracePt t="20532" x="4432300" y="2487613"/>
          <p14:tracePt t="20541" x="4440238" y="2487613"/>
          <p14:tracePt t="20548" x="4456113" y="2487613"/>
          <p14:tracePt t="20557" x="4464050" y="2487613"/>
          <p14:tracePt t="20564" x="4471988" y="2487613"/>
          <p14:tracePt t="20572" x="4495800" y="2487613"/>
          <p14:tracePt t="20580" x="4503738" y="2487613"/>
          <p14:tracePt t="20588" x="4519613" y="2487613"/>
          <p14:tracePt t="20596" x="4527550" y="2487613"/>
          <p14:tracePt t="20604" x="4543425" y="2487613"/>
          <p14:tracePt t="20612" x="4567238" y="2487613"/>
          <p14:tracePt t="20620" x="4584700" y="2487613"/>
          <p14:tracePt t="20628" x="4592638" y="2487613"/>
          <p14:tracePt t="20636" x="4608513" y="2487613"/>
          <p14:tracePt t="20645" x="4624388" y="2487613"/>
          <p14:tracePt t="20652" x="4648200" y="2487613"/>
          <p14:tracePt t="20660" x="4687888" y="2495550"/>
          <p14:tracePt t="20668" x="4711700" y="2495550"/>
          <p14:tracePt t="20677" x="4743450" y="2495550"/>
          <p14:tracePt t="20684" x="4775200" y="2495550"/>
          <p14:tracePt t="20693" x="4806950" y="2503488"/>
          <p14:tracePt t="20700" x="4822825" y="2503488"/>
          <p14:tracePt t="20708" x="4846638" y="2519363"/>
          <p14:tracePt t="20715" x="4894263" y="2519363"/>
          <p14:tracePt t="20725" x="4918075" y="2519363"/>
          <p14:tracePt t="20732" x="4933950" y="2519363"/>
          <p14:tracePt t="20740" x="4959350" y="2519363"/>
          <p14:tracePt t="20748" x="4999038" y="2519363"/>
          <p14:tracePt t="20757" x="5038725" y="2535238"/>
          <p14:tracePt t="20764" x="5054600" y="2535238"/>
          <p14:tracePt t="20773" x="5086350" y="2535238"/>
          <p14:tracePt t="20780" x="5126038" y="2535238"/>
          <p14:tracePt t="20788" x="5157788" y="2543175"/>
          <p14:tracePt t="20796" x="5197475" y="2543175"/>
          <p14:tracePt t="20805" x="5229225" y="2543175"/>
          <p14:tracePt t="20812" x="5253038" y="2559050"/>
          <p14:tracePt t="20820" x="5284788" y="2559050"/>
          <p14:tracePt t="20828" x="5300663" y="2559050"/>
          <p14:tracePt t="20837" x="5334000" y="2559050"/>
          <p14:tracePt t="20844" x="5349875" y="2559050"/>
          <p14:tracePt t="20860" x="5365750" y="2559050"/>
          <p14:tracePt t="20869" x="5381625" y="2566988"/>
          <p14:tracePt t="20878" x="5397500" y="2566988"/>
          <p14:tracePt t="20884" x="5405438" y="2566988"/>
          <p14:tracePt t="20893" x="5429250" y="2566988"/>
          <p14:tracePt t="20901" x="5437188" y="2566988"/>
          <p14:tracePt t="20909" x="5453063" y="2566988"/>
          <p14:tracePt t="20916" x="5461000" y="2576513"/>
          <p14:tracePt t="20934" x="5476875" y="2576513"/>
          <p14:tracePt t="20944" x="5492750" y="2576513"/>
          <p14:tracePt t="20948" x="5500688" y="2576513"/>
          <p14:tracePt t="20957" x="5516563" y="2576513"/>
          <p14:tracePt t="20966" x="5524500" y="2576513"/>
          <p14:tracePt t="20973" x="5548313" y="2576513"/>
          <p14:tracePt t="20980" x="5572125" y="2576513"/>
          <p14:tracePt t="20988" x="5588000" y="2576513"/>
          <p14:tracePt t="20998" x="5619750" y="2576513"/>
          <p14:tracePt t="21004" x="5659438" y="2600325"/>
          <p14:tracePt t="21012" x="5684838" y="2600325"/>
          <p14:tracePt t="21020" x="5724525" y="2600325"/>
          <p14:tracePt t="21028" x="5748338" y="2600325"/>
          <p14:tracePt t="21036" x="5772150" y="2600325"/>
          <p14:tracePt t="21044" x="5788025" y="2600325"/>
          <p14:tracePt t="21052" x="5819775" y="2600325"/>
          <p14:tracePt t="21060" x="5851525" y="2600325"/>
          <p14:tracePt t="21068" x="5891213" y="2600325"/>
          <p14:tracePt t="21076" x="5938838" y="2600325"/>
          <p14:tracePt t="21084" x="5970588" y="2600325"/>
          <p14:tracePt t="21093" x="6002338" y="2600325"/>
          <p14:tracePt t="21100" x="6018213" y="2600325"/>
          <p14:tracePt t="21109" x="6059488" y="2600325"/>
          <p14:tracePt t="21116" x="6067425" y="2600325"/>
          <p14:tracePt t="21125" x="6091238" y="2600325"/>
          <p14:tracePt t="21132" x="6107113" y="2600325"/>
          <p14:tracePt t="21140" x="6122988" y="2600325"/>
          <p14:tracePt t="21148" x="6138863" y="2600325"/>
          <p14:tracePt t="21157" x="6154738" y="2600325"/>
          <p14:tracePt t="21164" x="6170613" y="2600325"/>
          <p14:tracePt t="21173" x="6186488" y="2600325"/>
          <p14:tracePt t="21180" x="6202363" y="2600325"/>
          <p14:tracePt t="21188" x="6218238" y="2600325"/>
          <p14:tracePt t="21196" x="6234113" y="2600325"/>
          <p14:tracePt t="21204" x="6249988" y="2600325"/>
          <p14:tracePt t="21212" x="6273800" y="2600325"/>
          <p14:tracePt t="21220" x="6289675" y="2600325"/>
          <p14:tracePt t="21228" x="6305550" y="2600325"/>
          <p14:tracePt t="21236" x="6329363" y="2600325"/>
          <p14:tracePt t="21244" x="6353175" y="2600325"/>
          <p14:tracePt t="21252" x="6361113" y="2600325"/>
          <p14:tracePt t="21261" x="6384925" y="2600325"/>
          <p14:tracePt t="21276" x="6392863" y="2600325"/>
          <p14:tracePt t="21284" x="6402388" y="2600325"/>
          <p14:tracePt t="21300" x="6410325" y="2600325"/>
          <p14:tracePt t="21309" x="6418263" y="2600325"/>
          <p14:tracePt t="21316" x="6434138" y="2600325"/>
          <p14:tracePt t="21324" x="6442075" y="2600325"/>
          <p14:tracePt t="21341" x="6465888" y="2600325"/>
          <p14:tracePt t="21348" x="6473825" y="2600325"/>
          <p14:tracePt t="21356" x="6497638" y="2600325"/>
          <p14:tracePt t="21364" x="6505575" y="2600325"/>
          <p14:tracePt t="21373" x="6537325" y="2600325"/>
          <p14:tracePt t="21380" x="6561138" y="2600325"/>
          <p14:tracePt t="21391" x="6584950" y="2600325"/>
          <p14:tracePt t="21396" x="6600825" y="2600325"/>
          <p14:tracePt t="21404" x="6640513" y="2600325"/>
          <p14:tracePt t="21412" x="6664325" y="2600325"/>
          <p14:tracePt t="21420" x="6696075" y="2600325"/>
          <p14:tracePt t="21428" x="6719888" y="2600325"/>
          <p14:tracePt t="21436" x="6735763" y="2600325"/>
          <p14:tracePt t="21444" x="6759575" y="2600325"/>
          <p14:tracePt t="21454" x="6784975" y="2600325"/>
          <p14:tracePt t="21460" x="6816725" y="2600325"/>
          <p14:tracePt t="21468" x="6840538" y="2600325"/>
          <p14:tracePt t="21476" x="6864350" y="2600325"/>
          <p14:tracePt t="21486" x="6872288" y="2600325"/>
          <p14:tracePt t="21494" x="6888163" y="2600325"/>
          <p14:tracePt t="21500" x="6896100" y="2600325"/>
          <p14:tracePt t="21508" x="6919913" y="2600325"/>
          <p14:tracePt t="21518" x="6935788" y="2600325"/>
          <p14:tracePt t="21524" x="6959600" y="2600325"/>
          <p14:tracePt t="21532" x="6975475" y="2600325"/>
          <p14:tracePt t="21540" x="6983413" y="2600325"/>
          <p14:tracePt t="21550" x="6999288" y="2600325"/>
          <p14:tracePt t="21557" x="7015163" y="2600325"/>
          <p14:tracePt t="21564" x="7023100" y="2600325"/>
          <p14:tracePt t="21573" x="7038975" y="2600325"/>
          <p14:tracePt t="21582" x="7046913" y="2600325"/>
          <p14:tracePt t="21588" x="7062788" y="2600325"/>
          <p14:tracePt t="21596" x="7078663" y="2600325"/>
          <p14:tracePt t="21604" x="7086600" y="2600325"/>
          <p14:tracePt t="21613" x="7094538" y="2600325"/>
          <p14:tracePt t="21620" x="7126288" y="2600325"/>
          <p14:tracePt t="21628" x="7135813" y="2600325"/>
          <p14:tracePt t="21636" x="7151688" y="2600325"/>
          <p14:tracePt t="21646" x="7175500" y="2600325"/>
          <p14:tracePt t="21652" x="7199313" y="2600325"/>
          <p14:tracePt t="21660" x="7231063" y="2600325"/>
          <p14:tracePt t="21668" x="7262813" y="2600325"/>
          <p14:tracePt t="21676" x="7286625" y="2600325"/>
          <p14:tracePt t="21684" x="7318375" y="2600325"/>
          <p14:tracePt t="21694" x="7342188" y="2600325"/>
          <p14:tracePt t="21700" x="7358063" y="2600325"/>
          <p14:tracePt t="21708" x="7389813" y="2600325"/>
          <p14:tracePt t="21716" x="7421563" y="2600325"/>
          <p14:tracePt t="21724" x="7461250" y="2600325"/>
          <p14:tracePt t="21732" x="7510463" y="2600325"/>
          <p14:tracePt t="21740" x="7550150" y="2600325"/>
          <p14:tracePt t="21748" x="7581900" y="2600325"/>
          <p14:tracePt t="21756" x="7637463" y="2600325"/>
          <p14:tracePt t="21764" x="7677150" y="2600325"/>
          <p14:tracePt t="21773" x="7732713" y="2600325"/>
          <p14:tracePt t="21780" x="7788275" y="2600325"/>
          <p14:tracePt t="21788" x="7827963" y="2600325"/>
          <p14:tracePt t="21796" x="7885113" y="2600325"/>
          <p14:tracePt t="21804" x="7932738" y="2600325"/>
          <p14:tracePt t="21812" x="7972425" y="2600325"/>
          <p14:tracePt t="21820" x="8012113" y="2600325"/>
          <p14:tracePt t="21828" x="8059738" y="2600325"/>
          <p14:tracePt t="21836" x="8099425" y="2600325"/>
          <p14:tracePt t="21844" x="8131175" y="2600325"/>
          <p14:tracePt t="21852" x="8162925" y="2600325"/>
          <p14:tracePt t="21860" x="8202613" y="2600325"/>
          <p14:tracePt t="21868" x="8235950" y="2600325"/>
          <p14:tracePt t="21877" x="8259763" y="2600325"/>
          <p14:tracePt t="21884" x="8283575" y="2600325"/>
          <p14:tracePt t="21892" x="8307388" y="2600325"/>
          <p14:tracePt t="21900" x="8331200" y="2600325"/>
          <p14:tracePt t="21909" x="8347075" y="2600325"/>
          <p14:tracePt t="21916" x="8370888" y="2600325"/>
          <p14:tracePt t="21925" x="8386763" y="2600325"/>
          <p14:tracePt t="21932" x="8394700" y="2600325"/>
          <p14:tracePt t="21942" x="8410575" y="2600325"/>
          <p14:tracePt t="21956" x="8426450" y="2600325"/>
          <p14:tracePt t="21964" x="8450263" y="2600325"/>
          <p14:tracePt t="21973" x="8458200" y="2600325"/>
          <p14:tracePt t="21988" x="8466138" y="2600325"/>
          <p14:tracePt t="21996" x="8474075" y="2600325"/>
          <p14:tracePt t="22004" x="8482013" y="2600325"/>
          <p14:tracePt t="22012" x="8489950" y="2600325"/>
          <p14:tracePt t="22020" x="8497888" y="2600325"/>
          <p14:tracePt t="22788" x="8497888" y="2608263"/>
          <p14:tracePt t="22836" x="8489950" y="2624138"/>
          <p14:tracePt t="22846" x="8474075" y="2624138"/>
          <p14:tracePt t="22852" x="8474075" y="2632075"/>
          <p14:tracePt t="22868" x="8466138" y="2640013"/>
          <p14:tracePt t="22878" x="8442325" y="2663825"/>
          <p14:tracePt t="22884" x="8434388" y="2663825"/>
          <p14:tracePt t="22893" x="8402638" y="2703513"/>
          <p14:tracePt t="22900" x="8378825" y="2711450"/>
          <p14:tracePt t="22910" x="8339138" y="2743200"/>
          <p14:tracePt t="22916" x="8323263" y="2767013"/>
          <p14:tracePt t="22925" x="8299450" y="2790825"/>
          <p14:tracePt t="22932" x="8267700" y="2822575"/>
          <p14:tracePt t="22941" x="8235950" y="2854325"/>
          <p14:tracePt t="22948" x="8186738" y="2909888"/>
          <p14:tracePt t="22955" x="8131175" y="2974975"/>
          <p14:tracePt t="22964" x="8067675" y="3070225"/>
          <p14:tracePt t="22971" x="7996238" y="3157538"/>
          <p14:tracePt t="22979" x="7908925" y="3286125"/>
          <p14:tracePt t="22987" x="7812088" y="3436938"/>
          <p14:tracePt t="22995" x="7732713" y="3587750"/>
          <p14:tracePt t="23003" x="7669213" y="3748088"/>
          <p14:tracePt t="23011" x="7597775" y="3890963"/>
          <p14:tracePt t="23019" x="7550150" y="4027488"/>
          <p14:tracePt t="23027" x="7493000" y="4162425"/>
          <p14:tracePt t="23035" x="7445375" y="4298950"/>
          <p14:tracePt t="23043" x="7389813" y="4433888"/>
          <p14:tracePt t="23051" x="7350125" y="4552950"/>
          <p14:tracePt t="23059" x="7318375" y="4665663"/>
          <p14:tracePt t="23067" x="7270750" y="4760913"/>
          <p14:tracePt t="23075" x="7223125" y="4848225"/>
          <p14:tracePt t="23083" x="7191375" y="4927600"/>
          <p14:tracePt t="23091" x="7159625" y="4984750"/>
          <p14:tracePt t="23099" x="7135813" y="5040313"/>
          <p14:tracePt t="23107" x="7110413" y="5080000"/>
          <p14:tracePt t="23115" x="7086600" y="5119688"/>
          <p14:tracePt t="23123" x="7070725" y="5143500"/>
          <p14:tracePt t="23131" x="7062788" y="5151438"/>
          <p14:tracePt t="23139" x="7054850" y="5167313"/>
          <p14:tracePt t="23147" x="7046913" y="5167313"/>
          <p14:tracePt t="23155" x="7038975" y="5183188"/>
          <p14:tracePt t="23163" x="7038975" y="5191125"/>
          <p14:tracePt t="23171" x="7031038" y="5214938"/>
          <p14:tracePt t="23179" x="7023100" y="5230813"/>
          <p14:tracePt t="23187" x="7007225" y="5262563"/>
          <p14:tracePt t="23195" x="7007225" y="5278438"/>
          <p14:tracePt t="23203" x="6991350" y="5302250"/>
          <p14:tracePt t="23211" x="6991350" y="5310188"/>
          <p14:tracePt t="23219" x="6975475" y="5327650"/>
          <p14:tracePt t="23227" x="6967538" y="5343525"/>
          <p14:tracePt t="23235" x="6967538" y="5367338"/>
          <p14:tracePt t="23243" x="6967538" y="5375275"/>
          <p14:tracePt t="23251" x="6959600" y="5391150"/>
          <p14:tracePt t="23259" x="6959600" y="5399088"/>
          <p14:tracePt t="23267" x="6951663" y="5414963"/>
          <p14:tracePt t="23275" x="6951663" y="5422900"/>
          <p14:tracePt t="23283" x="6951663" y="5430838"/>
          <p14:tracePt t="23291" x="6943725" y="5438775"/>
          <p14:tracePt t="23299" x="6935788" y="5446713"/>
          <p14:tracePt t="23307" x="6927850" y="5470525"/>
          <p14:tracePt t="23315" x="6919913" y="5470525"/>
          <p14:tracePt t="23323" x="6919913" y="5478463"/>
          <p14:tracePt t="23331" x="6904038" y="5494338"/>
          <p14:tracePt t="23347" x="6872288" y="5518150"/>
          <p14:tracePt t="23355" x="6864350" y="5534025"/>
          <p14:tracePt t="23363" x="6856413" y="5541963"/>
          <p14:tracePt t="23371" x="6840538" y="5565775"/>
          <p14:tracePt t="23379" x="6824663" y="5573713"/>
          <p14:tracePt t="23388" x="6816725" y="5581650"/>
          <p14:tracePt t="23397" x="6784975" y="5597525"/>
          <p14:tracePt t="23403" x="6751638" y="5637213"/>
          <p14:tracePt t="23411" x="6719888" y="5662613"/>
          <p14:tracePt t="23419" x="6688138" y="5670550"/>
          <p14:tracePt t="23427" x="6664325" y="5686425"/>
          <p14:tracePt t="23435" x="6640513" y="5702300"/>
          <p14:tracePt t="23443" x="6616700" y="5718175"/>
          <p14:tracePt t="23451" x="6577013" y="5734050"/>
          <p14:tracePt t="23459" x="6537325" y="5749925"/>
          <p14:tracePt t="23467" x="6505575" y="5757863"/>
          <p14:tracePt t="23475" x="6473825" y="5765800"/>
          <p14:tracePt t="23483" x="6418263" y="5773738"/>
          <p14:tracePt t="23491" x="6353175" y="5781675"/>
          <p14:tracePt t="23499" x="6265863" y="5797550"/>
          <p14:tracePt t="23507" x="6162675" y="5821363"/>
          <p14:tracePt t="23515" x="6051550" y="5829300"/>
          <p14:tracePt t="23523" x="5938838" y="5837238"/>
          <p14:tracePt t="23531" x="5819775" y="5845175"/>
          <p14:tracePt t="23539" x="5708650" y="5845175"/>
          <p14:tracePt t="23547" x="5572125" y="5853113"/>
          <p14:tracePt t="23555" x="5453063" y="5861050"/>
          <p14:tracePt t="23563" x="5349875" y="5861050"/>
          <p14:tracePt t="23575" x="5245100" y="5861050"/>
          <p14:tracePt t="23583" x="5157788" y="5861050"/>
          <p14:tracePt t="23591" x="5078413" y="5861050"/>
          <p14:tracePt t="23599" x="4999038" y="5861050"/>
          <p14:tracePt t="23607" x="4933950" y="5861050"/>
          <p14:tracePt t="23615" x="4870450" y="5861050"/>
          <p14:tracePt t="23623" x="4822825" y="5861050"/>
          <p14:tracePt t="23631" x="4759325" y="5861050"/>
          <p14:tracePt t="23639" x="4703763" y="5861050"/>
          <p14:tracePt t="23647" x="4648200" y="5861050"/>
          <p14:tracePt t="23655" x="4592638" y="5861050"/>
          <p14:tracePt t="23663" x="4543425" y="5861050"/>
          <p14:tracePt t="23671" x="4495800" y="5861050"/>
          <p14:tracePt t="23679" x="4456113" y="5861050"/>
          <p14:tracePt t="23687" x="4408488" y="5861050"/>
          <p14:tracePt t="23695" x="4360863" y="5861050"/>
          <p14:tracePt t="23703" x="4313238" y="5861050"/>
          <p14:tracePt t="23711" x="4273550" y="5861050"/>
          <p14:tracePt t="23719" x="4225925" y="5861050"/>
          <p14:tracePt t="23727" x="4176713" y="5861050"/>
          <p14:tracePt t="23735" x="4121150" y="5861050"/>
          <p14:tracePt t="23743" x="4057650" y="5861050"/>
          <p14:tracePt t="23751" x="3994150" y="5861050"/>
          <p14:tracePt t="23759" x="3938588" y="5861050"/>
          <p14:tracePt t="23767" x="3883025" y="5861050"/>
          <p14:tracePt t="23775" x="3833813" y="5868988"/>
          <p14:tracePt t="23783" x="3778250" y="5876925"/>
          <p14:tracePt t="23791" x="3730625" y="5884863"/>
          <p14:tracePt t="23799" x="3698875" y="5892800"/>
          <p14:tracePt t="23807" x="3675063" y="5892800"/>
          <p14:tracePt t="23816" x="3651250" y="5900738"/>
          <p14:tracePt t="23823" x="3643313" y="5900738"/>
          <p14:tracePt t="23840" x="3627438" y="5900738"/>
          <p14:tracePt t="23847" x="3603625" y="5908675"/>
          <p14:tracePt t="23855" x="3579813" y="5908675"/>
          <p14:tracePt t="23863" x="3548063" y="5916613"/>
          <p14:tracePt t="23871" x="3524250" y="5916613"/>
          <p14:tracePt t="23879" x="3508375" y="5916613"/>
          <p14:tracePt t="23887" x="3492500" y="5924550"/>
          <p14:tracePt t="23895" x="3467100" y="5924550"/>
          <p14:tracePt t="23903" x="3419475" y="5932488"/>
          <p14:tracePt t="23911" x="3379788" y="5948363"/>
          <p14:tracePt t="23919" x="3332163" y="5964238"/>
          <p14:tracePt t="23927" x="3276600" y="5980113"/>
          <p14:tracePt t="23935" x="3205163" y="5995988"/>
          <p14:tracePt t="23943" x="3141663" y="6013450"/>
          <p14:tracePt t="23951" x="3076575" y="6029325"/>
          <p14:tracePt t="23959" x="3013075" y="6045200"/>
          <p14:tracePt t="23967" x="2957513" y="6061075"/>
          <p14:tracePt t="23975" x="2909888" y="6076950"/>
          <p14:tracePt t="23983" x="2894013" y="6084888"/>
          <p14:tracePt t="23991" x="2878138" y="6084888"/>
          <p14:tracePt t="23999" x="2862263" y="6092825"/>
          <p14:tracePt t="24007" x="2846388" y="6100763"/>
          <p14:tracePt t="24015" x="2838450" y="6100763"/>
          <p14:tracePt t="24023" x="2830513" y="6100763"/>
          <p14:tracePt t="24031" x="2814638" y="6116638"/>
          <p14:tracePt t="24039" x="2798763" y="6124575"/>
          <p14:tracePt t="24047" x="2782888" y="6124575"/>
          <p14:tracePt t="24055" x="2774950" y="6124575"/>
          <p14:tracePt t="24063" x="2759075" y="6132513"/>
          <p14:tracePt t="24071" x="2751138" y="6132513"/>
          <p14:tracePt t="24079" x="2733675" y="6140450"/>
          <p14:tracePt t="24088" x="2709863" y="6140450"/>
          <p14:tracePt t="24095" x="2701925" y="6156325"/>
          <p14:tracePt t="24103" x="2686050" y="6156325"/>
          <p14:tracePt t="24111" x="2670175" y="6156325"/>
          <p14:tracePt t="24119" x="2654300" y="6172200"/>
          <p14:tracePt t="24127" x="2646363" y="6180138"/>
          <p14:tracePt t="24135" x="2638425" y="6180138"/>
          <p14:tracePt t="24151" x="2622550" y="6180138"/>
          <p14:tracePt t="24167" x="2614613" y="6188075"/>
          <p14:tracePt t="24215" x="2614613" y="6203950"/>
          <p14:tracePt t="24263" x="2614613" y="6211888"/>
          <p14:tracePt t="24279" x="2614613" y="6219825"/>
          <p14:tracePt t="24287" x="2614613" y="6227763"/>
          <p14:tracePt t="24295" x="2614613" y="6235700"/>
          <p14:tracePt t="24311" x="2614613" y="6243638"/>
          <p14:tracePt t="24327" x="2606675" y="6259513"/>
          <p14:tracePt t="24343" x="2598738" y="6267450"/>
          <p14:tracePt t="24367" x="2590800" y="6283325"/>
          <p14:tracePt t="24599" x="2590800" y="6291263"/>
          <p14:tracePt t="24607" x="2590800" y="6299200"/>
          <p14:tracePt t="24615" x="2590800" y="6307138"/>
          <p14:tracePt t="24631" x="2590800" y="6315075"/>
          <p14:tracePt t="25224" x="2606675" y="6315075"/>
          <p14:tracePt t="25240" x="2614613" y="6315075"/>
          <p14:tracePt t="25248" x="2638425" y="6307138"/>
          <p14:tracePt t="25256" x="2654300" y="6299200"/>
          <p14:tracePt t="25264" x="2678113" y="6275388"/>
          <p14:tracePt t="25274" x="2717800" y="6251575"/>
          <p14:tracePt t="25280" x="2767013" y="6227763"/>
          <p14:tracePt t="25289" x="2798763" y="6219825"/>
          <p14:tracePt t="25296" x="2854325" y="6172200"/>
          <p14:tracePt t="25307" x="2878138" y="6172200"/>
          <p14:tracePt t="25312" x="2901950" y="6156325"/>
          <p14:tracePt t="25320" x="2933700" y="6140450"/>
          <p14:tracePt t="25328" x="2981325" y="6116638"/>
          <p14:tracePt t="25336" x="3021013" y="6108700"/>
          <p14:tracePt t="25344" x="3052763" y="6092825"/>
          <p14:tracePt t="25352" x="3092450" y="6069013"/>
          <p14:tracePt t="25360" x="3100388" y="6061075"/>
          <p14:tracePt t="25368" x="3125788" y="6053138"/>
          <p14:tracePt t="25376" x="3133725" y="6053138"/>
          <p14:tracePt t="25552" x="3117850" y="6053138"/>
          <p14:tracePt t="25560" x="3100388" y="6053138"/>
          <p14:tracePt t="25568" x="3084513" y="6053138"/>
          <p14:tracePt t="25576" x="3052763" y="6053138"/>
          <p14:tracePt t="25584" x="2997200" y="6053138"/>
          <p14:tracePt t="25592" x="2941638" y="6053138"/>
          <p14:tracePt t="25601" x="2901950" y="6053138"/>
          <p14:tracePt t="25608" x="2846388" y="6053138"/>
          <p14:tracePt t="25616" x="2806700" y="6053138"/>
          <p14:tracePt t="25624" x="2767013" y="6053138"/>
          <p14:tracePt t="25640" x="2759075" y="6053138"/>
          <p14:tracePt t="25688" x="2741613" y="6053138"/>
          <p14:tracePt t="25704" x="2733675" y="6053138"/>
          <p14:tracePt t="25712" x="2725738" y="6053138"/>
          <p14:tracePt t="25720" x="2709863" y="6053138"/>
          <p14:tracePt t="25729" x="2693988" y="6053138"/>
          <p14:tracePt t="25736" x="2678113" y="6053138"/>
          <p14:tracePt t="25744" x="2670175" y="6053138"/>
          <p14:tracePt t="25752" x="2662238" y="6053138"/>
          <p14:tracePt t="25761" x="2654300" y="6053138"/>
          <p14:tracePt t="25768" x="2646363" y="6053138"/>
          <p14:tracePt t="25776" x="2638425" y="6053138"/>
          <p14:tracePt t="25784" x="2630488" y="6061075"/>
          <p14:tracePt t="25800" x="2622550" y="6076950"/>
          <p14:tracePt t="25808" x="2614613" y="6076950"/>
          <p14:tracePt t="25816" x="2614613" y="6084888"/>
          <p14:tracePt t="25832" x="2614613" y="6092825"/>
          <p14:tracePt t="25840" x="2614613" y="6100763"/>
          <p14:tracePt t="25848" x="2606675" y="6100763"/>
          <p14:tracePt t="25856" x="2606675" y="6124575"/>
          <p14:tracePt t="25864" x="2606675" y="6132513"/>
          <p14:tracePt t="25872" x="2606675" y="6140450"/>
          <p14:tracePt t="25890" x="2606675" y="6148388"/>
          <p14:tracePt t="25896" x="2606675" y="6172200"/>
          <p14:tracePt t="25905" x="2606675" y="6180138"/>
          <p14:tracePt t="25912" x="2606675" y="6196013"/>
          <p14:tracePt t="25921" x="2606675" y="6203950"/>
          <p14:tracePt t="25944" x="2606675" y="6211888"/>
          <p14:tracePt t="25960" x="2606675" y="6227763"/>
          <p14:tracePt t="26056" x="2606675" y="6235700"/>
          <p14:tracePt t="26136" x="2614613" y="6235700"/>
          <p14:tracePt t="26144" x="2622550" y="6235700"/>
          <p14:tracePt t="26153" x="2630488" y="6243638"/>
          <p14:tracePt t="26160" x="2670175" y="6251575"/>
          <p14:tracePt t="26168" x="2693988" y="6259513"/>
          <p14:tracePt t="26176" x="2733675" y="6259513"/>
          <p14:tracePt t="26184" x="2798763" y="6275388"/>
          <p14:tracePt t="26192" x="2878138" y="6283325"/>
          <p14:tracePt t="26200" x="2949575" y="6299200"/>
          <p14:tracePt t="26208" x="3021013" y="6307138"/>
          <p14:tracePt t="26216" x="3092450" y="6315075"/>
          <p14:tracePt t="26224" x="3157538" y="6315075"/>
          <p14:tracePt t="26232" x="3205163" y="6323013"/>
          <p14:tracePt t="26240" x="3236913" y="6323013"/>
          <p14:tracePt t="26250" x="3268663" y="6323013"/>
          <p14:tracePt t="26256" x="3276600" y="6323013"/>
          <p14:tracePt t="26264" x="3300413" y="6323013"/>
          <p14:tracePt t="26272" x="3332163" y="6323013"/>
          <p14:tracePt t="26281" x="3348038" y="6315075"/>
          <p14:tracePt t="26289" x="3371850" y="6307138"/>
          <p14:tracePt t="26296" x="3403600" y="6307138"/>
          <p14:tracePt t="26305" x="3411538" y="6283325"/>
          <p14:tracePt t="26312" x="3443288" y="6267450"/>
          <p14:tracePt t="26320" x="3451225" y="6251575"/>
          <p14:tracePt t="26328" x="3476625" y="6227763"/>
          <p14:tracePt t="26336" x="3492500" y="6180138"/>
          <p14:tracePt t="26345" x="3524250" y="6156325"/>
          <p14:tracePt t="26352" x="3540125" y="6140450"/>
          <p14:tracePt t="26360" x="3563938" y="6108700"/>
          <p14:tracePt t="26368" x="3563938" y="6100763"/>
          <p14:tracePt t="26377" x="3579813" y="6092825"/>
          <p14:tracePt t="26392" x="3587750" y="6084888"/>
          <p14:tracePt t="26400" x="3587750" y="6076950"/>
          <p14:tracePt t="26410" x="3603625" y="6069013"/>
          <p14:tracePt t="26416" x="3603625" y="6061075"/>
          <p14:tracePt t="26424" x="3611563" y="6053138"/>
          <p14:tracePt t="26432" x="3619500" y="6045200"/>
          <p14:tracePt t="26442" x="3627438" y="6037263"/>
          <p14:tracePt t="26456" x="3635375" y="6029325"/>
          <p14:tracePt t="26464" x="3643313" y="6005513"/>
          <p14:tracePt t="26473" x="3643313" y="5995988"/>
          <p14:tracePt t="26480" x="3651250" y="5995988"/>
          <p14:tracePt t="26488" x="3659188" y="5980113"/>
          <p14:tracePt t="26496" x="3667125" y="5972175"/>
          <p14:tracePt t="26506" x="3667125" y="5956300"/>
          <p14:tracePt t="26512" x="3675063" y="5940425"/>
          <p14:tracePt t="26521" x="3690938" y="5924550"/>
          <p14:tracePt t="26528" x="3698875" y="5908675"/>
          <p14:tracePt t="26537" x="3714750" y="5900738"/>
          <p14:tracePt t="26544" x="3714750" y="5884863"/>
          <p14:tracePt t="26552" x="3730625" y="5876925"/>
          <p14:tracePt t="26560" x="3730625" y="5868988"/>
          <p14:tracePt t="26584" x="3738563" y="5861050"/>
          <p14:tracePt t="26592" x="3746500" y="5845175"/>
          <p14:tracePt t="26600" x="3746500" y="5837238"/>
          <p14:tracePt t="26620" x="3746500" y="5821363"/>
          <p14:tracePt t="26639" x="3746500" y="5805488"/>
          <p14:tracePt t="26644" x="3746500" y="5797550"/>
          <p14:tracePt t="26652" x="3746500" y="5781675"/>
          <p14:tracePt t="26660" x="3746500" y="5765800"/>
          <p14:tracePt t="26671" x="3746500" y="5741988"/>
          <p14:tracePt t="26676" x="3746500" y="5734050"/>
          <p14:tracePt t="26684" x="3746500" y="5718175"/>
          <p14:tracePt t="26692" x="3746500" y="5710238"/>
          <p14:tracePt t="26701" x="3746500" y="5686425"/>
          <p14:tracePt t="26716" x="3746500" y="5678488"/>
          <p14:tracePt t="26724" x="3746500" y="5670550"/>
          <p14:tracePt t="26734" x="3746500" y="5645150"/>
          <p14:tracePt t="26740" x="3746500" y="5629275"/>
          <p14:tracePt t="26748" x="3746500" y="5621338"/>
          <p14:tracePt t="26756" x="3746500" y="5613400"/>
          <p14:tracePt t="26766" x="3746500" y="5597525"/>
          <p14:tracePt t="26772" x="3746500" y="5581650"/>
          <p14:tracePt t="26788" x="3746500" y="5573713"/>
          <p14:tracePt t="26797" x="3746500" y="5565775"/>
          <p14:tracePt t="26812" x="3746500" y="5549900"/>
          <p14:tracePt t="26828" x="3738563" y="5534025"/>
          <p14:tracePt t="26836" x="3738563" y="5526088"/>
          <p14:tracePt t="26862" x="3714750" y="5502275"/>
          <p14:tracePt t="26868" x="3706813" y="5502275"/>
          <p14:tracePt t="26908" x="3698875" y="5486400"/>
          <p14:tracePt t="26916" x="3690938" y="5486400"/>
          <p14:tracePt t="26940" x="3683000" y="5478463"/>
          <p14:tracePt t="26948" x="3675063" y="5478463"/>
          <p14:tracePt t="26956" x="3667125" y="5470525"/>
          <p14:tracePt t="26964" x="3667125" y="5462588"/>
          <p14:tracePt t="26972" x="3651250" y="5462588"/>
          <p14:tracePt t="26980" x="3635375" y="5454650"/>
          <p14:tracePt t="26987" x="3611563" y="5454650"/>
          <p14:tracePt t="26995" x="3603625" y="5446713"/>
          <p14:tracePt t="27004" x="3579813" y="5438775"/>
          <p14:tracePt t="27011" x="3548063" y="5438775"/>
          <p14:tracePt t="27019" x="3508375" y="5430838"/>
          <p14:tracePt t="27027" x="3484563" y="5430838"/>
          <p14:tracePt t="27035" x="3467100" y="5430838"/>
          <p14:tracePt t="27043" x="3451225" y="5422900"/>
          <p14:tracePt t="27051" x="3443288" y="5422900"/>
          <p14:tracePt t="27059" x="3419475" y="5422900"/>
          <p14:tracePt t="27067" x="3403600" y="5422900"/>
          <p14:tracePt t="27083" x="3395663" y="5422900"/>
          <p14:tracePt t="27091" x="3387725" y="5422900"/>
          <p14:tracePt t="27099" x="3379788" y="5422900"/>
          <p14:tracePt t="27108" x="3371850" y="5422900"/>
          <p14:tracePt t="27115" x="3355975" y="5422900"/>
          <p14:tracePt t="27123" x="3348038" y="5422900"/>
          <p14:tracePt t="27131" x="3340100" y="5422900"/>
          <p14:tracePt t="27139" x="3332163" y="5438775"/>
          <p14:tracePt t="27147" x="3300413" y="5454650"/>
          <p14:tracePt t="27155" x="3292475" y="5462588"/>
          <p14:tracePt t="27171" x="3276600" y="5478463"/>
          <p14:tracePt t="27179" x="3268663" y="5502275"/>
          <p14:tracePt t="27187" x="3260725" y="5518150"/>
          <p14:tracePt t="27195" x="3252788" y="5534025"/>
          <p14:tracePt t="27203" x="3252788" y="5557838"/>
          <p14:tracePt t="27220" x="3236913" y="5573713"/>
          <p14:tracePt t="27227" x="3236913" y="5597525"/>
          <p14:tracePt t="27235" x="3236913" y="5621338"/>
          <p14:tracePt t="27251" x="3236913" y="5645150"/>
          <p14:tracePt t="27275" x="3236913" y="5653088"/>
          <p14:tracePt t="27291" x="3236913" y="5670550"/>
          <p14:tracePt t="27323" x="3236913" y="5678488"/>
          <p14:tracePt t="27339" x="3236913" y="5686425"/>
          <p14:tracePt t="27404" x="3236913" y="5702300"/>
          <p14:tracePt t="27413" x="3236913" y="5710238"/>
          <p14:tracePt t="27932" x="3236913" y="5726113"/>
          <p14:tracePt t="27940" x="3236913" y="5757863"/>
          <p14:tracePt t="27948" x="3244850" y="5773738"/>
          <p14:tracePt t="27956" x="3260725" y="5805488"/>
          <p14:tracePt t="27965" x="3268663" y="5845175"/>
          <p14:tracePt t="27972" x="3268663" y="5868988"/>
          <p14:tracePt t="27980" x="3276600" y="5884863"/>
          <p14:tracePt t="27988" x="3292475" y="5916613"/>
          <p14:tracePt t="27997" x="3300413" y="5940425"/>
          <p14:tracePt t="28005" x="3316288" y="5980113"/>
          <p14:tracePt t="28013" x="3332163" y="6013450"/>
          <p14:tracePt t="28021" x="3340100" y="6053138"/>
          <p14:tracePt t="28029" x="3355975" y="6084888"/>
          <p14:tracePt t="28036" x="3363913" y="6108700"/>
          <p14:tracePt t="28044" x="3363913" y="6124575"/>
          <p14:tracePt t="28052" x="3363913" y="6140450"/>
          <p14:tracePt t="28061" x="3363913" y="6156325"/>
          <p14:tracePt t="28068" x="3371850" y="6172200"/>
          <p14:tracePt t="28076" x="3371850" y="6188075"/>
          <p14:tracePt t="28084" x="3379788" y="6203950"/>
          <p14:tracePt t="28094" x="3379788" y="6219825"/>
          <p14:tracePt t="28100" x="3379788" y="6227763"/>
          <p14:tracePt t="28108" x="3379788" y="6235700"/>
          <p14:tracePt t="28116" x="3379788" y="6243638"/>
          <p14:tracePt t="28126" x="3379788" y="6251575"/>
          <p14:tracePt t="28132" x="3379788" y="6267450"/>
          <p14:tracePt t="28140" x="3379788" y="6283325"/>
          <p14:tracePt t="28148" x="3387725" y="6307138"/>
          <p14:tracePt t="28158" x="3387725" y="6323013"/>
          <p14:tracePt t="28164" x="3387725" y="6338888"/>
          <p14:tracePt t="28172" x="3387725" y="6356350"/>
          <p14:tracePt t="28180" x="3395663" y="6380163"/>
          <p14:tracePt t="28190" x="3395663" y="6388100"/>
          <p14:tracePt t="28196" x="3395663" y="6403975"/>
          <p14:tracePt t="28205" x="3403600" y="6427788"/>
          <p14:tracePt t="28508" x="3403600" y="6435725"/>
          <p14:tracePt t="28524" x="3395663" y="6435725"/>
          <p14:tracePt t="28532" x="3371850" y="6435725"/>
          <p14:tracePt t="28540" x="3363913" y="6451600"/>
          <p14:tracePt t="28548" x="3355975" y="6459538"/>
          <p14:tracePt t="28556" x="3324225" y="6475413"/>
          <p14:tracePt t="28564" x="3300413" y="6475413"/>
          <p14:tracePt t="28572" x="3276600" y="6483350"/>
          <p14:tracePt t="28579" x="3252788" y="6483350"/>
          <p14:tracePt t="28588" x="3236913" y="6491288"/>
          <p14:tracePt t="28596" x="3221038" y="6491288"/>
          <p14:tracePt t="28604" x="3213100" y="6499225"/>
          <p14:tracePt t="28612" x="3205163" y="6499225"/>
          <p14:tracePt t="28621" x="3197225" y="6499225"/>
          <p14:tracePt t="28628" x="3189288" y="6499225"/>
          <p14:tracePt t="28644" x="3181350" y="6499225"/>
          <p14:tracePt t="28660" x="3165475" y="6499225"/>
          <p14:tracePt t="28668" x="3157538" y="6499225"/>
          <p14:tracePt t="28677" x="3133725" y="6507163"/>
          <p14:tracePt t="28684" x="3125788" y="6507163"/>
          <p14:tracePt t="28692" x="3117850" y="6507163"/>
          <p14:tracePt t="28700" x="3100388" y="6507163"/>
          <p14:tracePt t="28709" x="3092450" y="6507163"/>
          <p14:tracePt t="28716" x="3068638" y="6507163"/>
          <p14:tracePt t="28724" x="3060700" y="6507163"/>
          <p14:tracePt t="28732" x="3036888" y="6507163"/>
          <p14:tracePt t="28741" x="3021013" y="6507163"/>
          <p14:tracePt t="28748" x="3005138" y="6507163"/>
          <p14:tracePt t="28755" x="2997200" y="6507163"/>
          <p14:tracePt t="28764" x="2989263" y="6507163"/>
          <p14:tracePt t="28772" x="2973388" y="6507163"/>
          <p14:tracePt t="28780" x="2957513" y="6507163"/>
          <p14:tracePt t="28812" x="2949575" y="6507163"/>
          <p14:tracePt t="28820" x="2941638" y="6507163"/>
          <p14:tracePt t="28828" x="2925763" y="6507163"/>
          <p14:tracePt t="28838" x="2917825" y="6507163"/>
          <p14:tracePt t="28860" x="2909888" y="6507163"/>
          <p14:tracePt t="28868" x="2894013" y="6507163"/>
          <p14:tracePt t="28876" x="2886075" y="6507163"/>
          <p14:tracePt t="28884" x="2878138" y="6507163"/>
          <p14:tracePt t="28900" x="2862263" y="6507163"/>
          <p14:tracePt t="28908" x="2854325" y="6507163"/>
          <p14:tracePt t="28924" x="2846388" y="6507163"/>
          <p14:tracePt t="28933" x="2838450" y="6507163"/>
          <p14:tracePt t="28939" x="2830513" y="6507163"/>
          <p14:tracePt t="29132" x="2838450" y="6507163"/>
          <p14:tracePt t="29140" x="2846388" y="6507163"/>
          <p14:tracePt t="29148" x="2870200" y="6507163"/>
          <p14:tracePt t="29156" x="2886075" y="6507163"/>
          <p14:tracePt t="29164" x="2925763" y="6507163"/>
          <p14:tracePt t="29172" x="2941638" y="6507163"/>
          <p14:tracePt t="29180" x="2981325" y="6507163"/>
          <p14:tracePt t="29188" x="3021013" y="6507163"/>
          <p14:tracePt t="29197" x="3076575" y="6507163"/>
          <p14:tracePt t="29204" x="3125788" y="6507163"/>
          <p14:tracePt t="29212" x="3173413" y="6507163"/>
          <p14:tracePt t="29221" x="3221038" y="6507163"/>
          <p14:tracePt t="29228" x="3260725" y="6507163"/>
          <p14:tracePt t="29237" x="3292475" y="6507163"/>
          <p14:tracePt t="29244" x="3324225" y="6507163"/>
          <p14:tracePt t="29252" x="3348038" y="6507163"/>
          <p14:tracePt t="29260" x="3363913" y="6507163"/>
          <p14:tracePt t="29268" x="3371850" y="6507163"/>
          <p14:tracePt t="29276" x="3387725" y="6507163"/>
          <p14:tracePt t="29284" x="3395663" y="6499225"/>
          <p14:tracePt t="29358" x="3403600" y="6499225"/>
          <p14:tracePt t="29612" x="3387725" y="6499225"/>
          <p14:tracePt t="29620" x="3363913" y="6499225"/>
          <p14:tracePt t="29632" x="3348038" y="6499225"/>
          <p14:tracePt t="29640" x="3324225" y="6499225"/>
          <p14:tracePt t="29649" x="3308350" y="6499225"/>
          <p14:tracePt t="29656" x="3276600" y="6499225"/>
          <p14:tracePt t="29664" x="3260725" y="6499225"/>
          <p14:tracePt t="29672" x="3236913" y="6499225"/>
          <p14:tracePt t="29682" x="3197225" y="6499225"/>
          <p14:tracePt t="29688" x="3165475" y="6499225"/>
          <p14:tracePt t="29696" x="3117850" y="6499225"/>
          <p14:tracePt t="29704" x="3076575" y="6499225"/>
          <p14:tracePt t="29714" x="3068638" y="6499225"/>
          <p14:tracePt t="29721" x="3060700" y="6499225"/>
          <p14:tracePt t="29728" x="3052763" y="6499225"/>
          <p14:tracePt t="29737" x="3044825" y="6499225"/>
          <p14:tracePt t="29816" x="3036888" y="6499225"/>
          <p14:tracePt t="29856" x="3028950" y="6499225"/>
          <p14:tracePt t="29872" x="3021013" y="6499225"/>
          <p14:tracePt t="29879" x="3013075" y="6499225"/>
          <p14:tracePt t="29896" x="3005138" y="6499225"/>
          <p14:tracePt t="29919" x="2989263" y="6499225"/>
          <p14:tracePt t="29936" x="2981325" y="6499225"/>
          <p14:tracePt t="29943" x="2973388" y="6499225"/>
          <p14:tracePt t="30064" x="2965450" y="6499225"/>
          <p14:tracePt t="30080" x="2957513" y="6499225"/>
          <p14:tracePt t="30096" x="2949575" y="6499225"/>
          <p14:tracePt t="30104" x="2941638" y="6499225"/>
          <p14:tracePt t="30112" x="2933700" y="6499225"/>
          <p14:tracePt t="30120" x="2925763" y="6499225"/>
          <p14:tracePt t="30304" x="2925763" y="6483350"/>
          <p14:tracePt t="30312" x="2933700" y="6483350"/>
          <p14:tracePt t="30320" x="2941638" y="6483350"/>
          <p14:tracePt t="30329" x="2957513" y="6475413"/>
          <p14:tracePt t="30336" x="2965450" y="6475413"/>
          <p14:tracePt t="30344" x="2973388" y="6475413"/>
          <p14:tracePt t="30353" x="2989263" y="6475413"/>
          <p14:tracePt t="30362" x="2997200" y="6475413"/>
          <p14:tracePt t="30376" x="3013075" y="6475413"/>
          <p14:tracePt t="30384" x="3028950" y="6475413"/>
          <p14:tracePt t="30400" x="3036888" y="6475413"/>
          <p14:tracePt t="30408" x="3060700" y="6475413"/>
          <p14:tracePt t="30416" x="3076575" y="6475413"/>
          <p14:tracePt t="30426" x="3084513" y="6475413"/>
          <p14:tracePt t="30432" x="3092450" y="6475413"/>
          <p14:tracePt t="30440" x="3117850" y="6475413"/>
          <p14:tracePt t="30448" x="3133725" y="6475413"/>
          <p14:tracePt t="30458" x="3149600" y="6475413"/>
          <p14:tracePt t="30464" x="3157538" y="6475413"/>
          <p14:tracePt t="30472" x="3173413" y="6475413"/>
          <p14:tracePt t="30480" x="3197225" y="6475413"/>
          <p14:tracePt t="30490" x="3213100" y="6475413"/>
          <p14:tracePt t="30496" x="3228975" y="6475413"/>
          <p14:tracePt t="30504" x="3252788" y="6475413"/>
          <p14:tracePt t="30512" x="3284538" y="6475413"/>
          <p14:tracePt t="30522" x="3316288" y="6475413"/>
          <p14:tracePt t="30528" x="3348038" y="6475413"/>
          <p14:tracePt t="30537" x="3363913" y="6475413"/>
          <p14:tracePt t="30544" x="3371850" y="6475413"/>
          <p14:tracePt t="30555" x="3411538" y="6475413"/>
          <p14:tracePt t="30673" x="3419475" y="6475413"/>
          <p14:tracePt t="30704" x="3427413" y="6475413"/>
          <p14:tracePt t="30712" x="3435350" y="6475413"/>
          <p14:tracePt t="30719" x="3443288" y="6475413"/>
          <p14:tracePt t="30752" x="3451225" y="6475413"/>
          <p14:tracePt t="30768" x="3467100" y="6475413"/>
          <p14:tracePt t="31064" x="3459163" y="6475413"/>
          <p14:tracePt t="31074" x="3451225" y="6475413"/>
          <p14:tracePt t="31088" x="3435350" y="6475413"/>
          <p14:tracePt t="31096" x="3427413" y="6475413"/>
          <p14:tracePt t="31106" x="3411538" y="6475413"/>
          <p14:tracePt t="31112" x="3395663" y="6475413"/>
          <p14:tracePt t="31120" x="3387725" y="6475413"/>
          <p14:tracePt t="31128" x="3371850" y="6475413"/>
          <p14:tracePt t="31137" x="3348038" y="6475413"/>
          <p14:tracePt t="31144" x="3316288" y="6475413"/>
          <p14:tracePt t="31153" x="3292475" y="6475413"/>
          <p14:tracePt t="31160" x="3276600" y="6475413"/>
          <p14:tracePt t="31169" x="3244850" y="6475413"/>
          <p14:tracePt t="31176" x="3213100" y="6475413"/>
          <p14:tracePt t="31184" x="3181350" y="6475413"/>
          <p14:tracePt t="31192" x="3149600" y="6475413"/>
          <p14:tracePt t="31200" x="3125788" y="6475413"/>
          <p14:tracePt t="31208" x="3100388" y="6475413"/>
          <p14:tracePt t="31216" x="3076575" y="6475413"/>
          <p14:tracePt t="31224" x="3068638" y="6475413"/>
          <p14:tracePt t="31232" x="3052763" y="6475413"/>
          <p14:tracePt t="31240" x="3044825" y="6475413"/>
          <p14:tracePt t="31248" x="3028950" y="6475413"/>
          <p14:tracePt t="31256" x="3021013" y="6475413"/>
          <p14:tracePt t="31264" x="3013075" y="6475413"/>
          <p14:tracePt t="31272" x="3005138" y="6475413"/>
          <p14:tracePt t="31280" x="2981325" y="6475413"/>
          <p14:tracePt t="31288" x="2973388" y="6475413"/>
          <p14:tracePt t="31296" x="2941638" y="6475413"/>
          <p14:tracePt t="31304" x="2917825" y="6475413"/>
          <p14:tracePt t="31312" x="2909888" y="6475413"/>
          <p14:tracePt t="31320" x="2886075" y="6475413"/>
          <p14:tracePt t="31328" x="2878138" y="6475413"/>
          <p14:tracePt t="31344" x="2854325" y="6475413"/>
          <p14:tracePt t="31728" x="2862263" y="6475413"/>
          <p14:tracePt t="31736" x="2870200" y="6475413"/>
          <p14:tracePt t="31744" x="2878138" y="6475413"/>
          <p14:tracePt t="31754" x="2886075" y="6475413"/>
          <p14:tracePt t="31760" x="2894013" y="6475413"/>
          <p14:tracePt t="31769" x="2909888" y="6475413"/>
          <p14:tracePt t="31776" x="2925763" y="6475413"/>
          <p14:tracePt t="31786" x="2957513" y="6475413"/>
          <p14:tracePt t="31792" x="2973388" y="6475413"/>
          <p14:tracePt t="31800" x="2997200" y="6475413"/>
          <p14:tracePt t="31808" x="3028950" y="6475413"/>
          <p14:tracePt t="31816" x="3052763" y="6475413"/>
          <p14:tracePt t="31824" x="3084513" y="6483350"/>
          <p14:tracePt t="31832" x="3100388" y="6483350"/>
          <p14:tracePt t="31840" x="3125788" y="6483350"/>
          <p14:tracePt t="31848" x="3149600" y="6483350"/>
          <p14:tracePt t="31856" x="3157538" y="6483350"/>
          <p14:tracePt t="31872" x="3165475" y="6483350"/>
          <p14:tracePt t="31880" x="3173413" y="6483350"/>
          <p14:tracePt t="31920" x="3181350" y="6483350"/>
          <p14:tracePt t="31968" x="3189288" y="6483350"/>
          <p14:tracePt t="31976" x="3205163" y="6483350"/>
          <p14:tracePt t="31984" x="3213100" y="6483350"/>
          <p14:tracePt t="31992" x="3236913" y="6483350"/>
          <p14:tracePt t="32000" x="3252788" y="6483350"/>
          <p14:tracePt t="32008" x="3268663" y="6483350"/>
          <p14:tracePt t="32016" x="3276600" y="6483350"/>
          <p14:tracePt t="32024" x="3292475" y="6483350"/>
          <p14:tracePt t="32032" x="3300413" y="6483350"/>
          <p14:tracePt t="32040" x="3316288" y="6483350"/>
          <p14:tracePt t="32048" x="3324225" y="6483350"/>
          <p14:tracePt t="32056" x="3332163" y="6483350"/>
          <p14:tracePt t="32064" x="3348038" y="6483350"/>
          <p14:tracePt t="32072" x="3355975" y="6483350"/>
          <p14:tracePt t="32080" x="3363913" y="6483350"/>
          <p14:tracePt t="32104" x="3371850" y="6483350"/>
          <p14:tracePt t="32112" x="3379788" y="6483350"/>
          <p14:tracePt t="32128" x="3387725" y="6483350"/>
          <p14:tracePt t="32370" x="3387725" y="6491288"/>
          <p14:tracePt t="32384" x="3371850" y="6491288"/>
          <p14:tracePt t="32392" x="3355975" y="6491288"/>
          <p14:tracePt t="32400" x="3332163" y="6491288"/>
          <p14:tracePt t="32408" x="3300413" y="6491288"/>
          <p14:tracePt t="32416" x="3268663" y="6491288"/>
          <p14:tracePt t="32424" x="3252788" y="6491288"/>
          <p14:tracePt t="32432" x="3221038" y="6491288"/>
          <p14:tracePt t="32440" x="3189288" y="6491288"/>
          <p14:tracePt t="32448" x="3149600" y="6491288"/>
          <p14:tracePt t="32456" x="3109913" y="6491288"/>
          <p14:tracePt t="32464" x="3084513" y="6491288"/>
          <p14:tracePt t="32472" x="3060700" y="6491288"/>
          <p14:tracePt t="32480" x="3052763" y="6491288"/>
          <p14:tracePt t="32488" x="3036888" y="6491288"/>
          <p14:tracePt t="32496" x="3013075" y="6491288"/>
          <p14:tracePt t="32512" x="3005138" y="6491288"/>
          <p14:tracePt t="32520" x="2989263" y="6491288"/>
          <p14:tracePt t="32528" x="2981325" y="6491288"/>
          <p14:tracePt t="32536" x="2965450" y="6491288"/>
          <p14:tracePt t="32544" x="2949575" y="6491288"/>
          <p14:tracePt t="32553" x="2941638" y="6491288"/>
          <p14:tracePt t="32560" x="2933700" y="6483350"/>
          <p14:tracePt t="32569" x="2925763" y="6475413"/>
          <p14:tracePt t="32584" x="2917825" y="6475413"/>
          <p14:tracePt t="32996" x="2909888" y="6475413"/>
          <p14:tracePt t="33020" x="2917825" y="6475413"/>
          <p14:tracePt t="33028" x="2925763" y="6475413"/>
          <p14:tracePt t="33036" x="2941638" y="6475413"/>
          <p14:tracePt t="33044" x="2949575" y="6475413"/>
          <p14:tracePt t="33052" x="2957513" y="6475413"/>
          <p14:tracePt t="33060" x="2965450" y="6475413"/>
          <p14:tracePt t="33069" x="2981325" y="6475413"/>
          <p14:tracePt t="33076" x="2997200" y="6475413"/>
          <p14:tracePt t="33085" x="3005138" y="6475413"/>
          <p14:tracePt t="33092" x="3028950" y="6475413"/>
          <p14:tracePt t="33100" x="3060700" y="6475413"/>
          <p14:tracePt t="33108" x="3068638" y="6475413"/>
          <p14:tracePt t="33116" x="3084513" y="6475413"/>
          <p14:tracePt t="33125" x="3109913" y="6475413"/>
          <p14:tracePt t="33132" x="3141663" y="6475413"/>
          <p14:tracePt t="33140" x="3173413" y="6475413"/>
          <p14:tracePt t="33149" x="3197225" y="6475413"/>
          <p14:tracePt t="33156" x="3213100" y="6475413"/>
          <p14:tracePt t="33164" x="3244850" y="6475413"/>
          <p14:tracePt t="33172" x="3260725" y="6483350"/>
          <p14:tracePt t="33182" x="3268663" y="6483350"/>
          <p14:tracePt t="33188" x="3292475" y="6483350"/>
          <p14:tracePt t="33196" x="3316288" y="6483350"/>
          <p14:tracePt t="33214" x="3332163" y="6483350"/>
          <p14:tracePt t="33220" x="3348038" y="6483350"/>
          <p14:tracePt t="33228" x="3363913" y="6491288"/>
          <p14:tracePt t="33236" x="3371850" y="6491288"/>
          <p14:tracePt t="33246" x="3379788" y="6491288"/>
          <p14:tracePt t="33253" x="3387725" y="6491288"/>
          <p14:tracePt t="33260" x="3395663" y="6491288"/>
          <p14:tracePt t="33269" x="3403600" y="6491288"/>
          <p14:tracePt t="33277" x="3411538" y="6491288"/>
          <p14:tracePt t="33285" x="3427413" y="6491288"/>
          <p14:tracePt t="33292" x="3435350" y="6491288"/>
          <p14:tracePt t="33300" x="3443288" y="6491288"/>
          <p14:tracePt t="33310" x="3451225" y="6491288"/>
          <p14:tracePt t="33316" x="3459163" y="6491288"/>
          <p14:tracePt t="33324" x="3467100" y="6491288"/>
          <p14:tracePt t="33396" x="3476625" y="6491288"/>
          <p14:tracePt t="33406" x="3484563" y="6491288"/>
          <p14:tracePt t="33428" x="3492500" y="6491288"/>
          <p14:tracePt t="33435" x="3500438" y="6491288"/>
          <p14:tracePt t="33444" x="3516313" y="6491288"/>
          <p14:tracePt t="33452" x="3524250" y="6491288"/>
          <p14:tracePt t="33684" x="3516313" y="6491288"/>
          <p14:tracePt t="33692" x="3500438" y="6491288"/>
          <p14:tracePt t="33700" x="3476625" y="6499225"/>
          <p14:tracePt t="33708" x="3443288" y="6499225"/>
          <p14:tracePt t="33716" x="3419475" y="6499225"/>
          <p14:tracePt t="33724" x="3395663" y="6499225"/>
          <p14:tracePt t="33733" x="3363913" y="6499225"/>
          <p14:tracePt t="33740" x="3332163" y="6499225"/>
          <p14:tracePt t="33749" x="3300413" y="6499225"/>
          <p14:tracePt t="33756" x="3260725" y="6499225"/>
          <p14:tracePt t="33764" x="3228975" y="6499225"/>
          <p14:tracePt t="33772" x="3197225" y="6499225"/>
          <p14:tracePt t="33780" x="3173413" y="6499225"/>
          <p14:tracePt t="33788" x="3149600" y="6499225"/>
          <p14:tracePt t="33797" x="3125788" y="6499225"/>
          <p14:tracePt t="33804" x="3100388" y="6499225"/>
          <p14:tracePt t="33812" x="3076575" y="6499225"/>
          <p14:tracePt t="33820" x="3052763" y="6499225"/>
          <p14:tracePt t="33828" x="3028950" y="6499225"/>
          <p14:tracePt t="33836" x="3013075" y="6499225"/>
          <p14:tracePt t="33844" x="3005138" y="6499225"/>
          <p14:tracePt t="33853" x="2997200" y="6499225"/>
          <p14:tracePt t="33861" x="2973388" y="6475413"/>
          <p14:tracePt t="33876" x="2965450" y="6475413"/>
          <p14:tracePt t="33885" x="2957513" y="6475413"/>
          <p14:tracePt t="33893" x="2941638" y="6475413"/>
          <p14:tracePt t="33900" x="2933700" y="6475413"/>
          <p14:tracePt t="33908" x="2925763" y="6475413"/>
          <p14:tracePt t="33916" x="2917825" y="6475413"/>
          <p14:tracePt t="33925" x="2909888" y="6475413"/>
          <p14:tracePt t="33940" x="2901950" y="6475413"/>
          <p14:tracePt t="33956" x="2886075" y="6475413"/>
          <p14:tracePt t="33964" x="2878138" y="6475413"/>
          <p14:tracePt t="33972" x="2878138" y="6467475"/>
          <p14:tracePt t="33988" x="2862263" y="6467475"/>
          <p14:tracePt t="33996" x="2854325" y="6467475"/>
          <p14:tracePt t="34236" x="2862263" y="6467475"/>
          <p14:tracePt t="34244" x="2870200" y="6467475"/>
          <p14:tracePt t="34252" x="2878138" y="6467475"/>
          <p14:tracePt t="34260" x="2894013" y="6467475"/>
          <p14:tracePt t="34276" x="2901950" y="6467475"/>
          <p14:tracePt t="34285" x="2909888" y="6467475"/>
          <p14:tracePt t="34308" x="2925763" y="6467475"/>
          <p14:tracePt t="34324" x="2949575" y="6467475"/>
          <p14:tracePt t="34340" x="2965450" y="6467475"/>
          <p14:tracePt t="34349" x="2981325" y="6467475"/>
          <p14:tracePt t="34356" x="2997200" y="6467475"/>
          <p14:tracePt t="34364" x="3013075" y="6467475"/>
          <p14:tracePt t="34372" x="3021013" y="6467475"/>
          <p14:tracePt t="34381" x="3036888" y="6467475"/>
          <p14:tracePt t="34388" x="3052763" y="6467475"/>
          <p14:tracePt t="34396" x="3076575" y="6467475"/>
          <p14:tracePt t="34413" x="3100388" y="6467475"/>
          <p14:tracePt t="34420" x="3117850" y="6467475"/>
          <p14:tracePt t="34428" x="3133725" y="6467475"/>
          <p14:tracePt t="34436" x="3141663" y="6467475"/>
          <p14:tracePt t="34445" x="3157538" y="6467475"/>
          <p14:tracePt t="34468" x="3165475" y="6467475"/>
          <p14:tracePt t="34484" x="3173413" y="6467475"/>
          <p14:tracePt t="34500" x="3181350" y="6467475"/>
          <p14:tracePt t="34516" x="3205163" y="6475413"/>
          <p14:tracePt t="34524" x="3213100" y="6475413"/>
          <p14:tracePt t="34533" x="3221038" y="6475413"/>
          <p14:tracePt t="34541" x="3236913" y="6475413"/>
          <p14:tracePt t="34556" x="3252788" y="6475413"/>
          <p14:tracePt t="34564" x="3260725" y="6475413"/>
          <p14:tracePt t="34573" x="3268663" y="6475413"/>
          <p14:tracePt t="34580" x="3284538" y="6483350"/>
          <p14:tracePt t="34588" x="3292475" y="6483350"/>
          <p14:tracePt t="34596" x="3308350" y="6483350"/>
          <p14:tracePt t="34606" x="3324225" y="6483350"/>
          <p14:tracePt t="34612" x="3340100" y="6483350"/>
          <p14:tracePt t="34628" x="3348038" y="6483350"/>
          <p14:tracePt t="34637" x="3363913" y="6483350"/>
          <p14:tracePt t="34644" x="3371850" y="6483350"/>
          <p14:tracePt t="34653" x="3379788" y="6483350"/>
          <p14:tracePt t="34676" x="3395663" y="6483350"/>
          <p14:tracePt t="34685" x="3403600" y="6483350"/>
          <p14:tracePt t="34756" x="3411538" y="6483350"/>
          <p14:tracePt t="34764" x="3419475" y="6483350"/>
          <p14:tracePt t="35254" x="3427413" y="6483350"/>
          <p14:tracePt t="35260" x="3427413" y="6475413"/>
          <p14:tracePt t="35700" x="3427413" y="6459538"/>
          <p14:tracePt t="35708" x="3427413" y="6451600"/>
          <p14:tracePt t="35736" x="3427413" y="6411913"/>
          <p14:tracePt t="35744" x="3435350" y="6396038"/>
          <p14:tracePt t="35752" x="3435350" y="6388100"/>
          <p14:tracePt t="35760" x="3435350" y="6372225"/>
          <p14:tracePt t="35768" x="3443288" y="6348413"/>
          <p14:tracePt t="35775" x="3443288" y="6323013"/>
          <p14:tracePt t="35784" x="3443288" y="6299200"/>
          <p14:tracePt t="35792" x="3451225" y="6275388"/>
          <p14:tracePt t="35800" x="3451225" y="6235700"/>
          <p14:tracePt t="35807" x="3451225" y="6219825"/>
          <p14:tracePt t="35816" x="3451225" y="6203950"/>
          <p14:tracePt t="35824" x="3451225" y="6180138"/>
          <p14:tracePt t="35831" x="3451225" y="6172200"/>
          <p14:tracePt t="35840" x="3451225" y="6140450"/>
          <p14:tracePt t="35848" x="3451225" y="6132513"/>
          <p14:tracePt t="35856" x="3451225" y="6092825"/>
          <p14:tracePt t="35864" x="3459163" y="6069013"/>
          <p14:tracePt t="35872" x="3467100" y="6045200"/>
          <p14:tracePt t="35880" x="3467100" y="6029325"/>
          <p14:tracePt t="35888" x="3484563" y="6005513"/>
          <p14:tracePt t="35896" x="3484563" y="5988050"/>
          <p14:tracePt t="35903" x="3484563" y="5956300"/>
          <p14:tracePt t="35912" x="3508375" y="5924550"/>
          <p14:tracePt t="35920" x="3516313" y="5924550"/>
          <p14:tracePt t="35928" x="3516313" y="5900738"/>
          <p14:tracePt t="35944" x="3524250" y="5868988"/>
          <p14:tracePt t="35951" x="3524250" y="5861050"/>
          <p14:tracePt t="35960" x="3532188" y="5853113"/>
          <p14:tracePt t="35967" x="3540125" y="5853113"/>
          <p14:tracePt t="35992" x="3540125" y="5837238"/>
          <p14:tracePt t="36000" x="3540125" y="5829300"/>
          <p14:tracePt t="36089" x="3540125" y="5805488"/>
          <p14:tracePt t="36304" x="3540125" y="5813425"/>
          <p14:tracePt t="36312" x="3540125" y="5837238"/>
          <p14:tracePt t="36320" x="3540125" y="5853113"/>
          <p14:tracePt t="36328" x="3540125" y="5876925"/>
          <p14:tracePt t="36336" x="3540125" y="5884863"/>
          <p14:tracePt t="36344" x="3540125" y="5908675"/>
          <p14:tracePt t="36352" x="3540125" y="5916613"/>
          <p14:tracePt t="36360" x="3540125" y="5932488"/>
          <p14:tracePt t="36368" x="3540125" y="5948363"/>
          <p14:tracePt t="36376" x="3540125" y="5964238"/>
          <p14:tracePt t="36385" x="3540125" y="5980113"/>
          <p14:tracePt t="36392" x="3540125" y="5995988"/>
          <p14:tracePt t="36401" x="3540125" y="6005513"/>
          <p14:tracePt t="36408" x="3540125" y="6029325"/>
          <p14:tracePt t="36417" x="3532188" y="6037263"/>
          <p14:tracePt t="36424" x="3532188" y="6061075"/>
          <p14:tracePt t="36440" x="3532188" y="6076950"/>
          <p14:tracePt t="36448" x="3524250" y="6084888"/>
          <p14:tracePt t="36456" x="3524250" y="6092825"/>
          <p14:tracePt t="36464" x="3516313" y="6116638"/>
          <p14:tracePt t="36472" x="3516313" y="6132513"/>
          <p14:tracePt t="36488" x="3508375" y="6140450"/>
          <p14:tracePt t="36496" x="3508375" y="6164263"/>
          <p14:tracePt t="36512" x="3500438" y="6172200"/>
          <p14:tracePt t="36520" x="3500438" y="6180138"/>
          <p14:tracePt t="36528" x="3500438" y="6188075"/>
          <p14:tracePt t="36536" x="3500438" y="6196013"/>
          <p14:tracePt t="36544" x="3492500" y="6219825"/>
          <p14:tracePt t="36568" x="3484563" y="6251575"/>
          <p14:tracePt t="36680" x="3484563" y="6259513"/>
          <p14:tracePt t="39276" x="3484563" y="6275388"/>
          <p14:tracePt t="39284" x="3484563" y="6283325"/>
          <p14:tracePt t="39301" x="3484563" y="6315075"/>
          <p14:tracePt t="39308" x="3476625" y="6330950"/>
          <p14:tracePt t="39316" x="3476625" y="6356350"/>
          <p14:tracePt t="39324" x="3459163" y="6364288"/>
          <p14:tracePt t="39332" x="3459163" y="6372225"/>
          <p14:tracePt t="39340" x="3459163" y="6411913"/>
          <p14:tracePt t="39348" x="3459163" y="6419850"/>
          <p14:tracePt t="39356" x="3459163" y="6443663"/>
          <p14:tracePt t="39364" x="3459163" y="6467475"/>
          <p14:tracePt t="39372" x="3459163" y="6475413"/>
          <p14:tracePt t="39380" x="3459163" y="6483350"/>
          <p14:tracePt t="39388" x="3459163" y="6491288"/>
          <p14:tracePt t="39396" x="3459163" y="6499225"/>
          <p14:tracePt t="39420" x="3459163" y="6507163"/>
          <p14:tracePt t="39428" x="3459163" y="6515100"/>
          <p14:tracePt t="39436" x="3459163" y="6523038"/>
          <p14:tracePt t="39468" x="3459163" y="6530975"/>
          <p14:tracePt t="39476" x="3459163" y="6538913"/>
          <p14:tracePt t="39484" x="3459163" y="6546850"/>
          <p14:tracePt t="39492" x="3459163" y="6570663"/>
          <p14:tracePt t="39501" x="3459163" y="6578600"/>
          <p14:tracePt t="39508" x="3451225" y="6578600"/>
          <p14:tracePt t="39516" x="3451225" y="6594475"/>
          <p14:tracePt t="39524" x="3451225" y="6602413"/>
          <p14:tracePt t="39612" x="3451225" y="6610350"/>
          <p14:tracePt t="39620" x="3451225" y="6618288"/>
          <p14:tracePt t="39789" x="3467100" y="6618288"/>
          <p14:tracePt t="39796" x="3476625" y="6618288"/>
          <p14:tracePt t="39822" x="3484563" y="6618288"/>
          <p14:tracePt t="39852" x="3484563" y="6610350"/>
          <p14:tracePt t="39868" x="3492500" y="6602413"/>
          <p14:tracePt t="39884" x="3500438" y="6602413"/>
          <p14:tracePt t="39892" x="3508375" y="6602413"/>
          <p14:tracePt t="39980" x="3524250" y="6594475"/>
          <p14:tracePt t="39988" x="3524250" y="6586538"/>
          <p14:tracePt t="39996" x="3524250" y="6578600"/>
          <p14:tracePt t="40004" x="3524250" y="6570663"/>
          <p14:tracePt t="40012" x="3532188" y="6570663"/>
          <p14:tracePt t="40020" x="3540125" y="6570663"/>
          <p14:tracePt t="40028" x="3540125" y="6562725"/>
          <p14:tracePt t="40092" x="3540125" y="6554788"/>
          <p14:tracePt t="40316" x="3548063" y="6546850"/>
          <p14:tracePt t="40324" x="3548063" y="6538913"/>
          <p14:tracePt t="40332" x="3548063" y="6530975"/>
          <p14:tracePt t="40340" x="3556000" y="6523038"/>
          <p14:tracePt t="40412" x="3556000" y="6515100"/>
          <p14:tracePt t="40428" x="3556000" y="6507163"/>
          <p14:tracePt t="40508" x="3556000" y="6499225"/>
          <p14:tracePt t="40604" x="3571875" y="6491288"/>
          <p14:tracePt t="40612" x="3571875" y="6483350"/>
          <p14:tracePt t="40684" x="3579813" y="6475413"/>
          <p14:tracePt t="40700" x="3587750" y="6467475"/>
          <p14:tracePt t="40708" x="3595688" y="6459538"/>
          <p14:tracePt t="40716" x="3603625" y="6459538"/>
          <p14:tracePt t="40732" x="3603625" y="6451600"/>
          <p14:tracePt t="40740" x="3603625" y="6443663"/>
          <p14:tracePt t="40749" x="3603625" y="6435725"/>
          <p14:tracePt t="40756" x="3603625" y="6427788"/>
          <p14:tracePt t="40764" x="3611563" y="6427788"/>
          <p14:tracePt t="40780" x="3611563" y="6419850"/>
          <p14:tracePt t="40828" x="3611563" y="6403975"/>
          <p14:tracePt t="40860" x="3611563" y="6388100"/>
          <p14:tracePt t="40876" x="3611563" y="6372225"/>
          <p14:tracePt t="40884" x="3619500" y="6364288"/>
          <p14:tracePt t="40892" x="3619500" y="6356350"/>
          <p14:tracePt t="40908" x="3619500" y="6338888"/>
          <p14:tracePt t="40916" x="3619500" y="6330950"/>
          <p14:tracePt t="41004" x="3619500" y="6323013"/>
          <p14:tracePt t="41012" x="3627438" y="6315075"/>
          <p14:tracePt t="41036" x="3627438" y="6307138"/>
          <p14:tracePt t="41044" x="3635375" y="6291263"/>
          <p14:tracePt t="41052" x="3635375" y="6267450"/>
          <p14:tracePt t="41068" x="3635375" y="6251575"/>
          <p14:tracePt t="41076" x="3635375" y="6243638"/>
          <p14:tracePt t="41084" x="3635375" y="6219825"/>
          <p14:tracePt t="41092" x="3635375" y="6196013"/>
          <p14:tracePt t="41100" x="3635375" y="6180138"/>
          <p14:tracePt t="41108" x="3635375" y="6164263"/>
          <p14:tracePt t="41116" x="3635375" y="6148388"/>
          <p14:tracePt t="41124" x="3635375" y="6140450"/>
          <p14:tracePt t="41132" x="3635375" y="6132513"/>
          <p14:tracePt t="41140" x="3635375" y="6116638"/>
          <p14:tracePt t="41150" x="3635375" y="6108700"/>
          <p14:tracePt t="41156" x="3635375" y="6100763"/>
          <p14:tracePt t="41165" x="3635375" y="6092825"/>
          <p14:tracePt t="41172" x="3635375" y="6076950"/>
          <p14:tracePt t="41212" x="3635375" y="6061075"/>
          <p14:tracePt t="41220" x="3635375" y="6053138"/>
          <p14:tracePt t="41260" x="3635375" y="6037263"/>
          <p14:tracePt t="41268" x="3635375" y="6029325"/>
          <p14:tracePt t="41276" x="3635375" y="6021388"/>
          <p14:tracePt t="41284" x="3635375" y="6013450"/>
          <p14:tracePt t="41292" x="3627438" y="6005513"/>
          <p14:tracePt t="41300" x="3627438" y="5995988"/>
          <p14:tracePt t="41308" x="3627438" y="5980113"/>
          <p14:tracePt t="41316" x="3627438" y="5972175"/>
          <p14:tracePt t="41324" x="3619500" y="5964238"/>
          <p14:tracePt t="41333" x="3619500" y="5948363"/>
          <p14:tracePt t="41340" x="3603625" y="5916613"/>
          <p14:tracePt t="41349" x="3595688" y="5892800"/>
          <p14:tracePt t="41356" x="3587750" y="5892800"/>
          <p14:tracePt t="41372" x="3587750" y="5861050"/>
          <p14:tracePt t="41380" x="3579813" y="5853113"/>
          <p14:tracePt t="41388" x="3571875" y="5853113"/>
          <p14:tracePt t="41396" x="3571875" y="5845175"/>
          <p14:tracePt t="41404" x="3563938" y="5845175"/>
          <p14:tracePt t="41452" x="3563938" y="5837238"/>
          <p14:tracePt t="41460" x="3548063" y="5821363"/>
          <p14:tracePt t="41477" x="3540125" y="5813425"/>
          <p14:tracePt t="41484" x="3532188" y="5805488"/>
          <p14:tracePt t="41492" x="3524250" y="5797550"/>
          <p14:tracePt t="41500" x="3516313" y="5797550"/>
          <p14:tracePt t="41508" x="3516313" y="5789613"/>
          <p14:tracePt t="41516" x="3500438" y="5757863"/>
          <p14:tracePt t="41524" x="3492500" y="5757863"/>
          <p14:tracePt t="41533" x="3484563" y="5757863"/>
          <p14:tracePt t="41540" x="3467100" y="5757863"/>
          <p14:tracePt t="41548" x="3459163" y="5741988"/>
          <p14:tracePt t="41556" x="3451225" y="5741988"/>
          <p14:tracePt t="41565" x="3443288" y="5726113"/>
          <p14:tracePt t="41573" x="3435350" y="5718175"/>
          <p14:tracePt t="41580" x="3419475" y="5718175"/>
          <p14:tracePt t="41596" x="3411538" y="5710238"/>
          <p14:tracePt t="41605" x="3411538" y="5702300"/>
          <p14:tracePt t="41612" x="3403600" y="5702300"/>
          <p14:tracePt t="41676" x="3387725" y="5702300"/>
          <p14:tracePt t="41684" x="3379788" y="5702300"/>
          <p14:tracePt t="41692" x="3371850" y="5702300"/>
          <p14:tracePt t="41702" x="3363913" y="5702300"/>
          <p14:tracePt t="41708" x="3348038" y="5702300"/>
          <p14:tracePt t="41716" x="3340100" y="5702300"/>
          <p14:tracePt t="41724" x="3316288" y="5726113"/>
          <p14:tracePt t="41733" x="3300413" y="5734050"/>
          <p14:tracePt t="41740" x="3300413" y="5741988"/>
          <p14:tracePt t="41748" x="3276600" y="5781675"/>
          <p14:tracePt t="41766" x="3268663" y="5805488"/>
          <p14:tracePt t="41776" x="3268663" y="5813425"/>
          <p14:tracePt t="41784" x="3268663" y="5829300"/>
          <p14:tracePt t="41792" x="3252788" y="5845175"/>
          <p14:tracePt t="41800" x="3252788" y="5861050"/>
          <p14:tracePt t="41808" x="3244850" y="5884863"/>
          <p14:tracePt t="41816" x="3244850" y="5892800"/>
          <p14:tracePt t="41824" x="3236913" y="5916613"/>
          <p14:tracePt t="41832" x="3213100" y="5948363"/>
          <p14:tracePt t="41840" x="3213100" y="5964238"/>
          <p14:tracePt t="41849" x="3213100" y="5972175"/>
          <p14:tracePt t="41856" x="3213100" y="5995988"/>
          <p14:tracePt t="41865" x="3213100" y="6013450"/>
          <p14:tracePt t="41872" x="3205163" y="6029325"/>
          <p14:tracePt t="41880" x="3205163" y="6045200"/>
          <p14:tracePt t="41888" x="3205163" y="6061075"/>
          <p14:tracePt t="41898" x="3205163" y="6084888"/>
          <p14:tracePt t="41904" x="3205163" y="6100763"/>
          <p14:tracePt t="41912" x="3205163" y="6124575"/>
          <p14:tracePt t="41920" x="3205163" y="6140450"/>
          <p14:tracePt t="41930" x="3205163" y="6164263"/>
          <p14:tracePt t="41936" x="3205163" y="6188075"/>
          <p14:tracePt t="41950" x="3205163" y="6211888"/>
          <p14:tracePt t="41952" x="3205163" y="6235700"/>
          <p14:tracePt t="41961" x="3205163" y="6251575"/>
          <p14:tracePt t="41968" x="3205163" y="6275388"/>
          <p14:tracePt t="41976" x="3205163" y="6307138"/>
          <p14:tracePt t="41984" x="3205163" y="6330950"/>
          <p14:tracePt t="41994" x="3205163" y="6356350"/>
          <p14:tracePt t="42000" x="3205163" y="6372225"/>
          <p14:tracePt t="42008" x="3205163" y="6396038"/>
          <p14:tracePt t="42016" x="3205163" y="6411913"/>
          <p14:tracePt t="42025" x="3205163" y="6427788"/>
          <p14:tracePt t="42032" x="3205163" y="6451600"/>
          <p14:tracePt t="42040" x="3205163" y="6459538"/>
          <p14:tracePt t="42049" x="3205163" y="6467475"/>
          <p14:tracePt t="42057" x="3205163" y="6491288"/>
          <p14:tracePt t="42065" x="3213100" y="6507163"/>
          <p14:tracePt t="42096" x="3213100" y="6523038"/>
          <p14:tracePt t="42112" x="3213100" y="6530975"/>
          <p14:tracePt t="42122" x="3213100" y="6538913"/>
          <p14:tracePt t="42128" x="3221038" y="6546850"/>
          <p14:tracePt t="42136" x="3221038" y="6554788"/>
          <p14:tracePt t="42144" x="3221038" y="6562725"/>
          <p14:tracePt t="42154" x="3221038" y="6570663"/>
          <p14:tracePt t="42160" x="3228975" y="6578600"/>
          <p14:tracePt t="42168" x="3236913" y="6586538"/>
          <p14:tracePt t="42176" x="3244850" y="6602413"/>
          <p14:tracePt t="42192" x="3244850" y="6618288"/>
          <p14:tracePt t="42200" x="3252788" y="6634163"/>
          <p14:tracePt t="42208" x="3260725" y="6642100"/>
          <p14:tracePt t="42216" x="3268663" y="6650038"/>
          <p14:tracePt t="42224" x="3276600" y="6650038"/>
          <p14:tracePt t="42232" x="3292475" y="6657975"/>
          <p14:tracePt t="42240" x="3308350" y="6665913"/>
          <p14:tracePt t="42250" x="3340100" y="6681788"/>
          <p14:tracePt t="42256" x="3348038" y="6691313"/>
          <p14:tracePt t="42265" x="3363913" y="6691313"/>
          <p14:tracePt t="42272" x="3379788" y="6691313"/>
          <p14:tracePt t="42288" x="3387725" y="6691313"/>
          <p14:tracePt t="42296" x="3395663" y="6699250"/>
          <p14:tracePt t="42304" x="3403600" y="6707188"/>
          <p14:tracePt t="42312" x="3411538" y="6707188"/>
          <p14:tracePt t="42328" x="3419475" y="6707188"/>
          <p14:tracePt t="42336" x="3427413" y="6707188"/>
          <p14:tracePt t="42344" x="3435350" y="6707188"/>
          <p14:tracePt t="42352" x="3459163" y="6707188"/>
          <p14:tracePt t="42360" x="3484563" y="6707188"/>
          <p14:tracePt t="42368" x="3508375" y="6707188"/>
          <p14:tracePt t="42376" x="3532188" y="6707188"/>
          <p14:tracePt t="42384" x="3556000" y="6707188"/>
          <p14:tracePt t="42392" x="3571875" y="6691313"/>
          <p14:tracePt t="42400" x="3595688" y="6681788"/>
          <p14:tracePt t="42408" x="3611563" y="6665913"/>
          <p14:tracePt t="42417" x="3635375" y="6650038"/>
          <p14:tracePt t="42424" x="3651250" y="6642100"/>
          <p14:tracePt t="42432" x="3659188" y="6626225"/>
          <p14:tracePt t="42440" x="3683000" y="6610350"/>
          <p14:tracePt t="42448" x="3698875" y="6594475"/>
          <p14:tracePt t="42456" x="3706813" y="6570663"/>
          <p14:tracePt t="42465" x="3706813" y="6546850"/>
          <p14:tracePt t="42472" x="3722688" y="6523038"/>
          <p14:tracePt t="42482" x="3730625" y="6499225"/>
          <p14:tracePt t="42488" x="3738563" y="6483350"/>
          <p14:tracePt t="42496" x="3738563" y="6467475"/>
          <p14:tracePt t="42504" x="3746500" y="6435725"/>
          <p14:tracePt t="42512" x="3746500" y="6403975"/>
          <p14:tracePt t="42520" x="3746500" y="6380163"/>
          <p14:tracePt t="42528" x="3746500" y="6356350"/>
          <p14:tracePt t="42536" x="3746500" y="6323013"/>
          <p14:tracePt t="42545" x="3746500" y="6299200"/>
          <p14:tracePt t="42552" x="3746500" y="6267450"/>
          <p14:tracePt t="42560" x="3746500" y="6235700"/>
          <p14:tracePt t="42568" x="3746500" y="6203950"/>
          <p14:tracePt t="42577" x="3746500" y="6180138"/>
          <p14:tracePt t="42584" x="3746500" y="6156325"/>
          <p14:tracePt t="42592" x="3746500" y="6132513"/>
          <p14:tracePt t="42600" x="3746500" y="6108700"/>
          <p14:tracePt t="42609" x="3746500" y="6076950"/>
          <p14:tracePt t="42616" x="3746500" y="6045200"/>
          <p14:tracePt t="42624" x="3746500" y="6013450"/>
          <p14:tracePt t="42632" x="3746500" y="5988050"/>
          <p14:tracePt t="42642" x="3738563" y="5964238"/>
          <p14:tracePt t="42649" x="3738563" y="5948363"/>
          <p14:tracePt t="42656" x="3738563" y="5932488"/>
          <p14:tracePt t="42665" x="3738563" y="5908675"/>
          <p14:tracePt t="42674" x="3730625" y="5908675"/>
          <p14:tracePt t="42680" x="3730625" y="5900738"/>
          <p14:tracePt t="42688" x="3722688" y="5892800"/>
          <p14:tracePt t="42696" x="3714750" y="5892800"/>
          <p14:tracePt t="42720" x="3706813" y="5884863"/>
          <p14:tracePt t="42728" x="3706813" y="5876925"/>
          <p14:tracePt t="42738" x="3698875" y="5868988"/>
          <p14:tracePt t="42744" x="3698875" y="5861050"/>
          <p14:tracePt t="42752" x="3690938" y="5861050"/>
          <p14:tracePt t="42760" x="3683000" y="5853113"/>
          <p14:tracePt t="42768" x="3675063" y="5853113"/>
          <p14:tracePt t="42776" x="3667125" y="5845175"/>
          <p14:tracePt t="42784" x="3651250" y="5829300"/>
          <p14:tracePt t="42792" x="3643313" y="5829300"/>
          <p14:tracePt t="42800" x="3619500" y="5805488"/>
          <p14:tracePt t="42808" x="3595688" y="5797550"/>
          <p14:tracePt t="42816" x="3595688" y="5789613"/>
          <p14:tracePt t="42824" x="3587750" y="5789613"/>
          <p14:tracePt t="42832" x="3571875" y="5781675"/>
          <p14:tracePt t="42840" x="3556000" y="5757863"/>
          <p14:tracePt t="42849" x="3548063" y="5757863"/>
          <p14:tracePt t="42880" x="3532188" y="5757863"/>
          <p14:tracePt t="42896" x="3524250" y="5757863"/>
          <p14:tracePt t="42904" x="3516313" y="5757863"/>
          <p14:tracePt t="42913" x="3508375" y="5757863"/>
          <p14:tracePt t="42920" x="3492500" y="5757863"/>
          <p14:tracePt t="42928" x="3476625" y="5757863"/>
          <p14:tracePt t="42948" x="3459163" y="5757863"/>
          <p14:tracePt t="42952" x="3443288" y="5757863"/>
          <p14:tracePt t="42960" x="3427413" y="5757863"/>
          <p14:tracePt t="42968" x="3411538" y="5757863"/>
          <p14:tracePt t="42976" x="3403600" y="5757863"/>
          <p14:tracePt t="42984" x="3395663" y="5757863"/>
          <p14:tracePt t="42992" x="3387725" y="5757863"/>
          <p14:tracePt t="43008" x="3371850" y="5757863"/>
          <p14:tracePt t="43024" x="3363913" y="5757863"/>
          <p14:tracePt t="43032" x="3348038" y="5757863"/>
          <p14:tracePt t="43040" x="3340100" y="5757863"/>
          <p14:tracePt t="43049" x="3324225" y="5757863"/>
          <p14:tracePt t="43056" x="3316288" y="5773738"/>
          <p14:tracePt t="43065" x="3308350" y="5789613"/>
          <p14:tracePt t="43072" x="3284538" y="5813425"/>
          <p14:tracePt t="43081" x="3276600" y="5829300"/>
          <p14:tracePt t="43088" x="3276600" y="5845175"/>
          <p14:tracePt t="43096" x="3276600" y="5868988"/>
          <p14:tracePt t="43104" x="3268663" y="5884863"/>
          <p14:tracePt t="43112" x="3244850" y="5916613"/>
          <p14:tracePt t="43120" x="3244850" y="5940425"/>
          <p14:tracePt t="43128" x="3244850" y="5948363"/>
          <p14:tracePt t="43136" x="3244850" y="5972175"/>
          <p14:tracePt t="43144" x="3244850" y="5980113"/>
          <p14:tracePt t="43152" x="3236913" y="6005513"/>
          <p14:tracePt t="43160" x="3236913" y="6029325"/>
          <p14:tracePt t="43176" x="3236913" y="6037263"/>
          <p14:tracePt t="43184" x="3228975" y="6061075"/>
          <p14:tracePt t="43193" x="3228975" y="6092825"/>
          <p14:tracePt t="43200" x="3228975" y="6100763"/>
          <p14:tracePt t="43208" x="3228975" y="6108700"/>
          <p14:tracePt t="43216" x="3228975" y="6132513"/>
          <p14:tracePt t="43226" x="3228975" y="6156325"/>
          <p14:tracePt t="43232" x="3228975" y="6172200"/>
          <p14:tracePt t="43240" x="3228975" y="6196013"/>
          <p14:tracePt t="43249" x="3228975" y="6227763"/>
          <p14:tracePt t="43258" x="3228975" y="6235700"/>
          <p14:tracePt t="43264" x="3228975" y="6251575"/>
          <p14:tracePt t="43272" x="3236913" y="6275388"/>
          <p14:tracePt t="43281" x="3244850" y="6299200"/>
          <p14:tracePt t="43290" x="3244850" y="6323013"/>
          <p14:tracePt t="43296" x="3252788" y="6338888"/>
          <p14:tracePt t="43304" x="3260725" y="6372225"/>
          <p14:tracePt t="43312" x="3268663" y="6388100"/>
          <p14:tracePt t="43322" x="3268663" y="6396038"/>
          <p14:tracePt t="43328" x="3268663" y="6403975"/>
          <p14:tracePt t="43336" x="3276600" y="6419850"/>
          <p14:tracePt t="43344" x="3284538" y="6427788"/>
          <p14:tracePt t="43353" x="3284538" y="6435725"/>
          <p14:tracePt t="43360" x="3284538" y="6443663"/>
          <p14:tracePt t="43392" x="3292475" y="6459538"/>
          <p14:tracePt t="43400" x="3300413" y="6475413"/>
          <p14:tracePt t="43408" x="3300413" y="6483350"/>
          <p14:tracePt t="43416" x="3308350" y="6491288"/>
          <p14:tracePt t="43424" x="3316288" y="6507163"/>
          <p14:tracePt t="43432" x="3324225" y="6507163"/>
          <p14:tracePt t="43440" x="3332163" y="6515100"/>
          <p14:tracePt t="43450" x="3348038" y="6530975"/>
          <p14:tracePt t="43456" x="3363913" y="6530975"/>
          <p14:tracePt t="43464" x="3371850" y="6538913"/>
          <p14:tracePt t="43472" x="3387725" y="6546850"/>
          <p14:tracePt t="43483" x="3387725" y="6554788"/>
          <p14:tracePt t="43488" x="3395663" y="6562725"/>
          <p14:tracePt t="43496" x="3411538" y="6570663"/>
          <p14:tracePt t="43504" x="3419475" y="6570663"/>
          <p14:tracePt t="43512" x="3435350" y="6578600"/>
          <p14:tracePt t="43520" x="3451225" y="6578600"/>
          <p14:tracePt t="43528" x="3467100" y="6578600"/>
          <p14:tracePt t="43536" x="3476625" y="6578600"/>
          <p14:tracePt t="43544" x="3484563" y="6586538"/>
          <p14:tracePt t="43552" x="3500438" y="6586538"/>
          <p14:tracePt t="43560" x="3508375" y="6586538"/>
          <p14:tracePt t="43568" x="3524250" y="6586538"/>
          <p14:tracePt t="43576" x="3532188" y="6586538"/>
          <p14:tracePt t="43584" x="3556000" y="6586538"/>
          <p14:tracePt t="43592" x="3563938" y="6586538"/>
          <p14:tracePt t="43600" x="3579813" y="6586538"/>
          <p14:tracePt t="43608" x="3587750" y="6586538"/>
          <p14:tracePt t="43616" x="3603625" y="6586538"/>
          <p14:tracePt t="43624" x="3627438" y="6586538"/>
          <p14:tracePt t="43632" x="3651250" y="6586538"/>
          <p14:tracePt t="43640" x="3667125" y="6586538"/>
          <p14:tracePt t="43648" x="3690938" y="6586538"/>
          <p14:tracePt t="43656" x="3714750" y="6586538"/>
          <p14:tracePt t="43665" x="3738563" y="6578600"/>
          <p14:tracePt t="43672" x="3754438" y="6562725"/>
          <p14:tracePt t="43681" x="3770313" y="6554788"/>
          <p14:tracePt t="43688" x="3802063" y="6523038"/>
          <p14:tracePt t="43696" x="3817938" y="6507163"/>
          <p14:tracePt t="43704" x="3833813" y="6491288"/>
          <p14:tracePt t="43712" x="3843338" y="6459538"/>
          <p14:tracePt t="43720" x="3851275" y="6443663"/>
          <p14:tracePt t="43727" x="3859213" y="6419850"/>
          <p14:tracePt t="43735" x="3867150" y="6388100"/>
          <p14:tracePt t="43743" x="3875088" y="6338888"/>
          <p14:tracePt t="43751" x="3883025" y="6291263"/>
          <p14:tracePt t="43759" x="3890963" y="6251575"/>
          <p14:tracePt t="43767" x="3890963" y="6203950"/>
          <p14:tracePt t="43775" x="3890963" y="6172200"/>
          <p14:tracePt t="43784" x="3898900" y="6132513"/>
          <p14:tracePt t="43792" x="3898900" y="6100763"/>
          <p14:tracePt t="43800" x="3898900" y="6061075"/>
          <p14:tracePt t="43808" x="3898900" y="6029325"/>
          <p14:tracePt t="43816" x="3898900" y="5995988"/>
          <p14:tracePt t="43824" x="3898900" y="5964238"/>
          <p14:tracePt t="43832" x="3898900" y="5932488"/>
          <p14:tracePt t="43840" x="3898900" y="5884863"/>
          <p14:tracePt t="43848" x="3898900" y="5868988"/>
          <p14:tracePt t="43856" x="3898900" y="5837238"/>
          <p14:tracePt t="43865" x="3898900" y="5813425"/>
          <p14:tracePt t="43872" x="3898900" y="5789613"/>
          <p14:tracePt t="43880" x="3898900" y="5773738"/>
          <p14:tracePt t="43888" x="3898900" y="5749925"/>
          <p14:tracePt t="43896" x="3883025" y="5726113"/>
          <p14:tracePt t="43906" x="3875088" y="5710238"/>
          <p14:tracePt t="43912" x="3867150" y="5702300"/>
          <p14:tracePt t="43920" x="3859213" y="5694363"/>
          <p14:tracePt t="43928" x="3859213" y="5678488"/>
          <p14:tracePt t="43937" x="3843338" y="5678488"/>
          <p14:tracePt t="43953" x="3833813" y="5670550"/>
          <p14:tracePt t="43961" x="3825875" y="5670550"/>
          <p14:tracePt t="43969" x="3817938" y="5662613"/>
          <p14:tracePt t="43984" x="3794125" y="5645150"/>
          <p14:tracePt t="43992" x="3778250" y="5645150"/>
          <p14:tracePt t="44001" x="3762375" y="5645150"/>
          <p14:tracePt t="44008" x="3738563" y="5645150"/>
          <p14:tracePt t="44016" x="3706813" y="5645150"/>
          <p14:tracePt t="44024" x="3683000" y="5645150"/>
          <p14:tracePt t="44032" x="3659188" y="5645150"/>
          <p14:tracePt t="44040" x="3635375" y="5645150"/>
          <p14:tracePt t="44048" x="3611563" y="5645150"/>
          <p14:tracePt t="44056" x="3587750" y="5645150"/>
          <p14:tracePt t="44066" x="3563938" y="5645150"/>
          <p14:tracePt t="44072" x="3540125" y="5645150"/>
          <p14:tracePt t="44081" x="3524250" y="5645150"/>
          <p14:tracePt t="44096" x="3516313" y="5645150"/>
          <p14:tracePt t="44112" x="3500438" y="5645150"/>
          <p14:tracePt t="44128" x="3484563" y="5645150"/>
          <p14:tracePt t="44136" x="3467100" y="5645150"/>
          <p14:tracePt t="44144" x="3459163" y="5645150"/>
          <p14:tracePt t="44152" x="3443288" y="5653088"/>
          <p14:tracePt t="44160" x="3427413" y="5662613"/>
          <p14:tracePt t="44168" x="3411538" y="5686425"/>
          <p14:tracePt t="44176" x="3403600" y="5702300"/>
          <p14:tracePt t="44184" x="3403600" y="5718175"/>
          <p14:tracePt t="44192" x="3387725" y="5741988"/>
          <p14:tracePt t="44200" x="3371850" y="5773738"/>
          <p14:tracePt t="44208" x="3363913" y="5805488"/>
          <p14:tracePt t="44216" x="3363913" y="5821363"/>
          <p14:tracePt t="44224" x="3355975" y="5853113"/>
          <p14:tracePt t="44232" x="3348038" y="5892800"/>
          <p14:tracePt t="44240" x="3340100" y="5924550"/>
          <p14:tracePt t="44248" x="3332163" y="5956300"/>
          <p14:tracePt t="44256" x="3332163" y="5988050"/>
          <p14:tracePt t="44265" x="3332163" y="6037263"/>
          <p14:tracePt t="44272" x="3332163" y="6069013"/>
          <p14:tracePt t="44281" x="3332163" y="6100763"/>
          <p14:tracePt t="44288" x="3332163" y="6132513"/>
          <p14:tracePt t="44296" x="3332163" y="6164263"/>
          <p14:tracePt t="44304" x="3332163" y="6196013"/>
          <p14:tracePt t="44312" x="3332163" y="6219825"/>
          <p14:tracePt t="44320" x="3332163" y="6243638"/>
          <p14:tracePt t="44329" x="3332163" y="6267450"/>
          <p14:tracePt t="44336" x="3332163" y="6291263"/>
          <p14:tracePt t="44344" x="3332163" y="6307138"/>
          <p14:tracePt t="44352" x="3332163" y="6330950"/>
          <p14:tracePt t="44361" x="3332163" y="6348413"/>
          <p14:tracePt t="44368" x="3340100" y="6356350"/>
          <p14:tracePt t="44376" x="3340100" y="6372225"/>
          <p14:tracePt t="44384" x="3348038" y="6380163"/>
          <p14:tracePt t="44400" x="3355975" y="6396038"/>
          <p14:tracePt t="44408" x="3355975" y="6411913"/>
          <p14:tracePt t="44416" x="3363913" y="6419850"/>
          <p14:tracePt t="44425" x="3371850" y="6435725"/>
          <p14:tracePt t="44432" x="3379788" y="6459538"/>
          <p14:tracePt t="44440" x="3387725" y="6459538"/>
          <p14:tracePt t="44448" x="3387725" y="6467475"/>
          <p14:tracePt t="44458" x="3403600" y="6483350"/>
          <p14:tracePt t="44512" x="3411538" y="6499225"/>
          <p14:tracePt t="44521" x="3419475" y="6507163"/>
          <p14:tracePt t="44544" x="3419475" y="6515100"/>
          <p14:tracePt t="44592" x="3435350" y="6515100"/>
          <p14:tracePt t="44600" x="3435350" y="6523038"/>
          <p14:tracePt t="44608" x="3443288" y="6523038"/>
          <p14:tracePt t="44624" x="3451225" y="6523038"/>
          <p14:tracePt t="44632" x="3459163" y="6530975"/>
          <p14:tracePt t="44640" x="3476625" y="6538913"/>
          <p14:tracePt t="44648" x="3484563" y="6538913"/>
          <p14:tracePt t="44656" x="3492500" y="6538913"/>
          <p14:tracePt t="44665" x="3508375" y="6538913"/>
          <p14:tracePt t="44672" x="3524250" y="6538913"/>
          <p14:tracePt t="44682" x="3540125" y="6546850"/>
          <p14:tracePt t="44688" x="3563938" y="6554788"/>
          <p14:tracePt t="44696" x="3579813" y="6562725"/>
          <p14:tracePt t="44704" x="3595688" y="6562725"/>
          <p14:tracePt t="44712" x="3611563" y="6562725"/>
          <p14:tracePt t="44720" x="3619500" y="6562725"/>
          <p14:tracePt t="44736" x="3635375" y="6562725"/>
          <p14:tracePt t="44745" x="3643313" y="6562725"/>
          <p14:tracePt t="45140" x="3651250" y="6562725"/>
          <p14:tracePt t="45148" x="3659188" y="6562725"/>
          <p14:tracePt t="45180" x="3651250" y="6562725"/>
          <p14:tracePt t="45188" x="3643313" y="6562725"/>
          <p14:tracePt t="45197" x="3611563" y="6554788"/>
          <p14:tracePt t="45204" x="3595688" y="6546850"/>
          <p14:tracePt t="45212" x="3571875" y="6538913"/>
          <p14:tracePt t="45220" x="3556000" y="6530975"/>
          <p14:tracePt t="45228" x="3524250" y="6523038"/>
          <p14:tracePt t="45236" x="3476625" y="6515100"/>
          <p14:tracePt t="45244" x="3419475" y="6499225"/>
          <p14:tracePt t="45252" x="3355975" y="6491288"/>
          <p14:tracePt t="45260" x="3292475" y="6483350"/>
          <p14:tracePt t="45268" x="3236913" y="6475413"/>
          <p14:tracePt t="45276" x="3181350" y="6475413"/>
          <p14:tracePt t="45284" x="3141663" y="6475413"/>
          <p14:tracePt t="45292" x="3109913" y="6475413"/>
          <p14:tracePt t="45300" x="3092450" y="6475413"/>
          <p14:tracePt t="45316" x="3076575" y="6475413"/>
          <p14:tracePt t="45324" x="3068638" y="6475413"/>
          <p14:tracePt t="45332" x="3052763" y="6475413"/>
          <p14:tracePt t="45340" x="3036888" y="6475413"/>
          <p14:tracePt t="45348" x="3021013" y="6475413"/>
          <p14:tracePt t="45356" x="3013075" y="6475413"/>
          <p14:tracePt t="45366" x="2989263" y="6475413"/>
          <p14:tracePt t="45372" x="2965450" y="6475413"/>
          <p14:tracePt t="45380" x="2949575" y="6483350"/>
          <p14:tracePt t="45388" x="2925763" y="6491288"/>
          <p14:tracePt t="45397" x="2917825" y="6491288"/>
          <p14:tracePt t="45404" x="2901950" y="6507163"/>
          <p14:tracePt t="45412" x="2886075" y="6515100"/>
          <p14:tracePt t="45420" x="2870200" y="6515100"/>
          <p14:tracePt t="45428" x="2862263" y="6515100"/>
          <p14:tracePt t="45436" x="2846388" y="6523038"/>
          <p14:tracePt t="45444" x="2838450" y="6523038"/>
          <p14:tracePt t="45452" x="2830513" y="6530975"/>
          <p14:tracePt t="45460" x="2822575" y="6530975"/>
          <p14:tracePt t="45516" x="2806700" y="6538913"/>
          <p14:tracePt t="45572" x="2806700" y="6554788"/>
          <p14:tracePt t="45580" x="2806700" y="6562725"/>
          <p14:tracePt t="45604" x="2806700" y="6570663"/>
          <p14:tracePt t="45612" x="2806700" y="6578600"/>
          <p14:tracePt t="45636" x="2806700" y="6586538"/>
          <p14:tracePt t="45716" x="2806700" y="6594475"/>
          <p14:tracePt t="45732" x="2806700" y="6602413"/>
          <p14:tracePt t="45740" x="2830513" y="6610350"/>
          <p14:tracePt t="45748" x="2854325" y="6610350"/>
          <p14:tracePt t="45756" x="2870200" y="6610350"/>
          <p14:tracePt t="45764" x="2894013" y="6610350"/>
          <p14:tracePt t="45772" x="2909888" y="6610350"/>
          <p14:tracePt t="45781" x="2917825" y="6610350"/>
          <p14:tracePt t="45788" x="2925763" y="6610350"/>
          <p14:tracePt t="45797" x="2949575" y="6610350"/>
          <p14:tracePt t="45804" x="2957513" y="6610350"/>
          <p14:tracePt t="45820" x="2965450" y="6610350"/>
          <p14:tracePt t="45828" x="2981325" y="6610350"/>
          <p14:tracePt t="45836" x="2989263" y="6602413"/>
          <p14:tracePt t="45844" x="2997200" y="6594475"/>
          <p14:tracePt t="45852" x="3005138" y="6578600"/>
          <p14:tracePt t="45860" x="3013075" y="6562725"/>
          <p14:tracePt t="45868" x="3013075" y="6546850"/>
          <p14:tracePt t="45876" x="3021013" y="6538913"/>
          <p14:tracePt t="45884" x="3021013" y="6515100"/>
          <p14:tracePt t="45892" x="3021013" y="6499225"/>
          <p14:tracePt t="45900" x="3044825" y="6483350"/>
          <p14:tracePt t="45908" x="3044825" y="6475413"/>
          <p14:tracePt t="45916" x="3044825" y="6451600"/>
          <p14:tracePt t="45924" x="3044825" y="6443663"/>
          <p14:tracePt t="45948" x="3060700" y="6403975"/>
          <p14:tracePt t="45956" x="3060700" y="6396038"/>
          <p14:tracePt t="45964" x="3060700" y="6388100"/>
          <p14:tracePt t="45972" x="3060700" y="6364288"/>
          <p14:tracePt t="45981" x="3068638" y="6348413"/>
          <p14:tracePt t="45988" x="3076575" y="6348413"/>
          <p14:tracePt t="45997" x="3076575" y="6338888"/>
          <p14:tracePt t="46004" x="3076575" y="6323013"/>
          <p14:tracePt t="46013" x="3076575" y="6299200"/>
          <p14:tracePt t="46020" x="3076575" y="6283325"/>
          <p14:tracePt t="46028" x="3076575" y="6275388"/>
          <p14:tracePt t="46036" x="3076575" y="6259513"/>
          <p14:tracePt t="46047" x="3076575" y="6243638"/>
          <p14:tracePt t="46052" x="3076575" y="6219825"/>
          <p14:tracePt t="46060" x="3076575" y="6203950"/>
          <p14:tracePt t="46068" x="3076575" y="6196013"/>
          <p14:tracePt t="46077" x="3076575" y="6188075"/>
          <p14:tracePt t="46084" x="3076575" y="6180138"/>
          <p14:tracePt t="46100" x="3076575" y="6164263"/>
          <p14:tracePt t="46109" x="3076575" y="6148388"/>
          <p14:tracePt t="46124" x="3068638" y="6140450"/>
          <p14:tracePt t="46132" x="3044825" y="6108700"/>
          <p14:tracePt t="46141" x="3021013" y="6100763"/>
          <p14:tracePt t="46148" x="3013075" y="6092825"/>
          <p14:tracePt t="46156" x="2981325" y="6069013"/>
          <p14:tracePt t="46164" x="2949575" y="6053138"/>
          <p14:tracePt t="46173" x="2925763" y="6037263"/>
          <p14:tracePt t="46181" x="2901950" y="6021388"/>
          <p14:tracePt t="46188" x="2878138" y="6021388"/>
          <p14:tracePt t="46197" x="2854325" y="6013450"/>
          <p14:tracePt t="46206" x="2822575" y="5995988"/>
          <p14:tracePt t="46213" x="2806700" y="5995988"/>
          <p14:tracePt t="46220" x="2790825" y="5988050"/>
          <p14:tracePt t="46228" x="2774950" y="5988050"/>
          <p14:tracePt t="46237" x="2767013" y="5980113"/>
          <p14:tracePt t="46260" x="2741613" y="5972175"/>
          <p14:tracePt t="46276" x="2733675" y="5972175"/>
          <p14:tracePt t="46284" x="2709863" y="5972175"/>
          <p14:tracePt t="46292" x="2686050" y="5972175"/>
          <p14:tracePt t="46301" x="2678113" y="5972175"/>
          <p14:tracePt t="46309" x="2662238" y="5972175"/>
          <p14:tracePt t="46316" x="2638425" y="5972175"/>
          <p14:tracePt t="46324" x="2606675" y="5972175"/>
          <p14:tracePt t="46332" x="2582863" y="5972175"/>
          <p14:tracePt t="46340" x="2559050" y="5972175"/>
          <p14:tracePt t="46348" x="2551113" y="5972175"/>
          <p14:tracePt t="46356" x="2527300" y="5972175"/>
          <p14:tracePt t="46364" x="2511425" y="5972175"/>
          <p14:tracePt t="46372" x="2495550" y="5980113"/>
          <p14:tracePt t="46388" x="2487613" y="5988050"/>
          <p14:tracePt t="46397" x="2479675" y="6005513"/>
          <p14:tracePt t="46404" x="2471738" y="6029325"/>
          <p14:tracePt t="46412" x="2463800" y="6037263"/>
          <p14:tracePt t="46420" x="2463800" y="6053138"/>
          <p14:tracePt t="46436" x="2455863" y="6069013"/>
          <p14:tracePt t="46445" x="2447925" y="6084888"/>
          <p14:tracePt t="46452" x="2439988" y="6108700"/>
          <p14:tracePt t="46460" x="2439988" y="6116638"/>
          <p14:tracePt t="46468" x="2439988" y="6140450"/>
          <p14:tracePt t="46476" x="2439988" y="6156325"/>
          <p14:tracePt t="46484" x="2432050" y="6156325"/>
          <p14:tracePt t="46492" x="2432050" y="6172200"/>
          <p14:tracePt t="46500" x="2432050" y="6188075"/>
          <p14:tracePt t="46508" x="2432050" y="6211888"/>
          <p14:tracePt t="46516" x="2432050" y="6227763"/>
          <p14:tracePt t="46524" x="2432050" y="6235700"/>
          <p14:tracePt t="46532" x="2432050" y="6251575"/>
          <p14:tracePt t="46540" x="2432050" y="6275388"/>
          <p14:tracePt t="46548" x="2432050" y="6291263"/>
          <p14:tracePt t="46556" x="2432050" y="6307138"/>
          <p14:tracePt t="46564" x="2432050" y="6330950"/>
          <p14:tracePt t="46572" x="2432050" y="6338888"/>
          <p14:tracePt t="46580" x="2432050" y="6348413"/>
          <p14:tracePt t="46588" x="2432050" y="6364288"/>
          <p14:tracePt t="46596" x="2439988" y="6380163"/>
          <p14:tracePt t="46604" x="2447925" y="6396038"/>
          <p14:tracePt t="46612" x="2455863" y="6411913"/>
          <p14:tracePt t="46620" x="2463800" y="6427788"/>
          <p14:tracePt t="46628" x="2463800" y="6435725"/>
          <p14:tracePt t="46636" x="2471738" y="6443663"/>
          <p14:tracePt t="46644" x="2471738" y="6451600"/>
          <p14:tracePt t="46660" x="2479675" y="6459538"/>
          <p14:tracePt t="46668" x="2479675" y="6467475"/>
          <p14:tracePt t="46676" x="2487613" y="6467475"/>
          <p14:tracePt t="46725" x="2487613" y="6475413"/>
          <p14:tracePt t="46732" x="2487613" y="6483350"/>
          <p14:tracePt t="46740" x="2495550" y="6491288"/>
          <p14:tracePt t="46748" x="2503488" y="6491288"/>
          <p14:tracePt t="46757" x="2503488" y="6499225"/>
          <p14:tracePt t="46764" x="2511425" y="6499225"/>
          <p14:tracePt t="46772" x="2511425" y="6507163"/>
          <p14:tracePt t="46781" x="2519363" y="6507163"/>
          <p14:tracePt t="46789" x="2519363" y="6515100"/>
          <p14:tracePt t="46804" x="2535238" y="6523038"/>
          <p14:tracePt t="46822" x="2543175" y="6523038"/>
          <p14:tracePt t="46828" x="2551113" y="6530975"/>
          <p14:tracePt t="46836" x="2559050" y="6538913"/>
          <p14:tracePt t="46844" x="2574925" y="6538913"/>
          <p14:tracePt t="46854" x="2582863" y="6546850"/>
          <p14:tracePt t="46860" x="2606675" y="6554788"/>
          <p14:tracePt t="46868" x="2630488" y="6554788"/>
          <p14:tracePt t="46876" x="2670175" y="6562725"/>
          <p14:tracePt t="46886" x="2693988" y="6570663"/>
          <p14:tracePt t="46892" x="2717800" y="6578600"/>
          <p14:tracePt t="46900" x="2751138" y="6586538"/>
          <p14:tracePt t="46908" x="2774950" y="6586538"/>
          <p14:tracePt t="46916" x="2814638" y="6594475"/>
          <p14:tracePt t="46924" x="2830513" y="6602413"/>
          <p14:tracePt t="46932" x="2846388" y="6602413"/>
          <p14:tracePt t="46964" x="2862263" y="6602413"/>
          <p14:tracePt t="46980" x="2870200" y="6602413"/>
          <p14:tracePt t="46988" x="2886075" y="6602413"/>
          <p14:tracePt t="46996" x="2901950" y="6602413"/>
          <p14:tracePt t="47013" x="2917825" y="6602413"/>
          <p14:tracePt t="47020" x="2925763" y="6602413"/>
          <p14:tracePt t="47028" x="2941638" y="6602413"/>
          <p14:tracePt t="47036" x="2949575" y="6602413"/>
          <p14:tracePt t="47045" x="2965450" y="6594475"/>
          <p14:tracePt t="47052" x="2965450" y="6586538"/>
          <p14:tracePt t="47060" x="2973388" y="6586538"/>
          <p14:tracePt t="47076" x="2981325" y="6570663"/>
          <p14:tracePt t="47084" x="3005138" y="6554788"/>
          <p14:tracePt t="47092" x="3013075" y="6554788"/>
          <p14:tracePt t="47100" x="3021013" y="6538913"/>
          <p14:tracePt t="47108" x="3036888" y="6530975"/>
          <p14:tracePt t="47116" x="3036888" y="6523038"/>
          <p14:tracePt t="47124" x="3044825" y="6523038"/>
          <p14:tracePt t="47132" x="3052763" y="6507163"/>
          <p14:tracePt t="47140" x="3052763" y="6499225"/>
          <p14:tracePt t="47148" x="3052763" y="6491288"/>
          <p14:tracePt t="47164" x="3052763" y="6483350"/>
          <p14:tracePt t="47172" x="3060700" y="6467475"/>
          <p14:tracePt t="47188" x="3060700" y="6451600"/>
          <p14:tracePt t="47196" x="3068638" y="6435725"/>
          <p14:tracePt t="47204" x="3068638" y="6419850"/>
          <p14:tracePt t="47220" x="3068638" y="6396038"/>
          <p14:tracePt t="47228" x="3076575" y="6380163"/>
          <p14:tracePt t="47236" x="3076575" y="6364288"/>
          <p14:tracePt t="47247" x="3076575" y="6356350"/>
          <p14:tracePt t="47252" x="3076575" y="6338888"/>
          <p14:tracePt t="47260" x="3076575" y="6330950"/>
          <p14:tracePt t="47316" x="3076575" y="6307138"/>
          <p14:tracePt t="47324" x="3076575" y="6299200"/>
          <p14:tracePt t="47332" x="3076575" y="6283325"/>
          <p14:tracePt t="47341" x="3076575" y="6275388"/>
          <p14:tracePt t="47348" x="3068638" y="6267450"/>
          <p14:tracePt t="47356" x="3060700" y="6259513"/>
          <p14:tracePt t="47364" x="3052763" y="6251575"/>
          <p14:tracePt t="47373" x="3044825" y="6235700"/>
          <p14:tracePt t="47379" x="3044825" y="6211888"/>
          <p14:tracePt t="47388" x="3028950" y="6203950"/>
          <p14:tracePt t="47396" x="3021013" y="6196013"/>
          <p14:tracePt t="47406" x="3013075" y="6196013"/>
          <p14:tracePt t="47413" x="3013075" y="6180138"/>
          <p14:tracePt t="47444" x="3005138" y="6164263"/>
          <p14:tracePt t="47452" x="2997200" y="6164263"/>
          <p14:tracePt t="47470" x="2989263" y="6156325"/>
          <p14:tracePt t="47476" x="2973388" y="6148388"/>
          <p14:tracePt t="47484" x="2965450" y="6140450"/>
          <p14:tracePt t="47492" x="2949575" y="6132513"/>
          <p14:tracePt t="47501" x="2941638" y="6124575"/>
          <p14:tracePt t="47508" x="2917825" y="6124575"/>
          <p14:tracePt t="47516" x="2901950" y="6116638"/>
          <p14:tracePt t="47524" x="2886075" y="6108700"/>
          <p14:tracePt t="47533" x="2870200" y="6100763"/>
          <p14:tracePt t="47540" x="2854325" y="6100763"/>
          <p14:tracePt t="47548" x="2846388" y="6100763"/>
          <p14:tracePt t="47556" x="2830513" y="6076950"/>
          <p14:tracePt t="47565" x="2822575" y="6076950"/>
          <p14:tracePt t="47572" x="2814638" y="6076950"/>
          <p14:tracePt t="47588" x="2798763" y="6076950"/>
          <p14:tracePt t="47596" x="2790825" y="6076950"/>
          <p14:tracePt t="47604" x="2774950" y="6069013"/>
          <p14:tracePt t="47613" x="2767013" y="6069013"/>
          <p14:tracePt t="47620" x="2759075" y="6069013"/>
          <p14:tracePt t="47630" x="2733675" y="6069013"/>
          <p14:tracePt t="47646" x="2717800" y="6069013"/>
          <p14:tracePt t="47652" x="2709863" y="6069013"/>
          <p14:tracePt t="47660" x="2701925" y="6069013"/>
          <p14:tracePt t="47668" x="2693988" y="6069013"/>
          <p14:tracePt t="47676" x="2686050" y="6069013"/>
          <p14:tracePt t="47684" x="2662238" y="6076950"/>
          <p14:tracePt t="47692" x="2638425" y="6100763"/>
          <p14:tracePt t="47700" x="2622550" y="6116638"/>
          <p14:tracePt t="47708" x="2614613" y="6140450"/>
          <p14:tracePt t="47716" x="2598738" y="6180138"/>
          <p14:tracePt t="47724" x="2566988" y="6219825"/>
          <p14:tracePt t="47732" x="2559050" y="6251575"/>
          <p14:tracePt t="47740" x="2551113" y="6275388"/>
          <p14:tracePt t="47748" x="2535238" y="6283325"/>
          <p14:tracePt t="47756" x="2527300" y="6299200"/>
          <p14:tracePt t="47764" x="2511425" y="6330950"/>
          <p14:tracePt t="47780" x="2511425" y="6338888"/>
          <p14:tracePt t="47788" x="2511425" y="6356350"/>
          <p14:tracePt t="47804" x="2511425" y="6364288"/>
          <p14:tracePt t="47813" x="2511425" y="6388100"/>
          <p14:tracePt t="47844" x="2511425" y="6396038"/>
          <p14:tracePt t="47852" x="2511425" y="6419850"/>
          <p14:tracePt t="47860" x="2511425" y="6435725"/>
          <p14:tracePt t="47876" x="2511425" y="6459538"/>
          <p14:tracePt t="47884" x="2511425" y="6467475"/>
          <p14:tracePt t="47892" x="2511425" y="6475413"/>
          <p14:tracePt t="47900" x="2511425" y="6491288"/>
          <p14:tracePt t="47908" x="2511425" y="6507163"/>
          <p14:tracePt t="47916" x="2511425" y="6530975"/>
          <p14:tracePt t="47928" x="2519363" y="6554788"/>
          <p14:tracePt t="47936" x="2527300" y="6570663"/>
          <p14:tracePt t="47945" x="2543175" y="6586538"/>
          <p14:tracePt t="47960" x="2543175" y="6594475"/>
          <p14:tracePt t="48040" x="2551113" y="6602413"/>
          <p14:tracePt t="48048" x="2559050" y="6610350"/>
          <p14:tracePt t="48056" x="2566988" y="6618288"/>
          <p14:tracePt t="48072" x="2582863" y="6626225"/>
          <p14:tracePt t="48080" x="2598738" y="6634163"/>
          <p14:tracePt t="48088" x="2630488" y="6650038"/>
          <p14:tracePt t="48097" x="2638425" y="6650038"/>
          <p14:tracePt t="48104" x="2654300" y="6657975"/>
          <p14:tracePt t="48113" x="2693988" y="6665913"/>
          <p14:tracePt t="48120" x="2717800" y="6691313"/>
          <p14:tracePt t="48129" x="2751138" y="6691313"/>
          <p14:tracePt t="48136" x="2774950" y="6691313"/>
          <p14:tracePt t="48144" x="2798763" y="6691313"/>
          <p14:tracePt t="48152" x="2830513" y="6699250"/>
          <p14:tracePt t="48160" x="2862263" y="6699250"/>
          <p14:tracePt t="48168" x="2870200" y="6699250"/>
          <p14:tracePt t="48176" x="2886075" y="6707188"/>
          <p14:tracePt t="48184" x="2909888" y="6707188"/>
          <p14:tracePt t="48192" x="2917825" y="6707188"/>
          <p14:tracePt t="48200" x="2949575" y="6707188"/>
          <p14:tracePt t="48208" x="2965450" y="6707188"/>
          <p14:tracePt t="48216" x="2981325" y="6707188"/>
          <p14:tracePt t="48224" x="2989263" y="6707188"/>
          <p14:tracePt t="48232" x="3005138" y="6707188"/>
          <p14:tracePt t="48240" x="3021013" y="6707188"/>
          <p14:tracePt t="48248" x="3036888" y="6707188"/>
          <p14:tracePt t="48264" x="3044825" y="6707188"/>
          <p14:tracePt t="48272" x="3052763" y="6707188"/>
          <p14:tracePt t="48281" x="3076575" y="6699250"/>
          <p14:tracePt t="48296" x="3084513" y="6691313"/>
          <p14:tracePt t="48304" x="3092450" y="6691313"/>
          <p14:tracePt t="48314" x="3100388" y="6691313"/>
          <p14:tracePt t="48320" x="3109913" y="6681788"/>
          <p14:tracePt t="48328" x="3125788" y="6665913"/>
          <p14:tracePt t="48336" x="3133725" y="6657975"/>
          <p14:tracePt t="48347" x="3141663" y="6657975"/>
          <p14:tracePt t="48352" x="3149600" y="6657975"/>
          <p14:tracePt t="48360" x="3149600" y="6642100"/>
          <p14:tracePt t="48368" x="3165475" y="6634163"/>
          <p14:tracePt t="48378" x="3165475" y="6626225"/>
          <p14:tracePt t="48384" x="3165475" y="6618288"/>
          <p14:tracePt t="48392" x="3173413" y="6618288"/>
          <p14:tracePt t="48400" x="3181350" y="6594475"/>
          <p14:tracePt t="48409" x="3189288" y="6578600"/>
          <p14:tracePt t="48416" x="3197225" y="6554788"/>
          <p14:tracePt t="48424" x="3197225" y="6530975"/>
          <p14:tracePt t="48432" x="3205163" y="6515100"/>
          <p14:tracePt t="48440" x="3205163" y="6491288"/>
          <p14:tracePt t="48448" x="3205163" y="6459538"/>
          <p14:tracePt t="48456" x="3205163" y="6427788"/>
          <p14:tracePt t="48464" x="3205163" y="6403975"/>
          <p14:tracePt t="48473" x="3205163" y="6364288"/>
          <p14:tracePt t="48480" x="3205163" y="6348413"/>
          <p14:tracePt t="48488" x="3197225" y="6330950"/>
          <p14:tracePt t="48496" x="3189288" y="6323013"/>
          <p14:tracePt t="48504" x="3181350" y="6307138"/>
          <p14:tracePt t="48513" x="3165475" y="6275388"/>
          <p14:tracePt t="48520" x="3133725" y="6243638"/>
          <p14:tracePt t="48529" x="3100388" y="6180138"/>
          <p14:tracePt t="48536" x="3068638" y="6132513"/>
          <p14:tracePt t="48544" x="3028950" y="6092825"/>
          <p14:tracePt t="48552" x="3028950" y="6084888"/>
          <p14:tracePt t="48560" x="3005138" y="6061075"/>
          <p14:tracePt t="48568" x="2997200" y="6045200"/>
          <p14:tracePt t="48576" x="2989263" y="6037263"/>
          <p14:tracePt t="48584" x="2981325" y="6029325"/>
          <p14:tracePt t="48592" x="2973388" y="6029325"/>
          <p14:tracePt t="48632" x="2965450" y="6029325"/>
          <p14:tracePt t="48640" x="2957513" y="6013450"/>
          <p14:tracePt t="48648" x="2941638" y="6013450"/>
          <p14:tracePt t="48656" x="2917825" y="6013450"/>
          <p14:tracePt t="48664" x="2901950" y="6005513"/>
          <p14:tracePt t="48672" x="2870200" y="6005513"/>
          <p14:tracePt t="48680" x="2838450" y="5995988"/>
          <p14:tracePt t="48688" x="2798763" y="5995988"/>
          <p14:tracePt t="48697" x="2774950" y="5995988"/>
          <p14:tracePt t="48704" x="2741613" y="5995988"/>
          <p14:tracePt t="48712" x="2709863" y="5995988"/>
          <p14:tracePt t="48720" x="2693988" y="5995988"/>
          <p14:tracePt t="48729" x="2686050" y="5995988"/>
          <p14:tracePt t="48736" x="2670175" y="5995988"/>
          <p14:tracePt t="48744" x="2638425" y="5995988"/>
          <p14:tracePt t="48752" x="2622550" y="6013450"/>
          <p14:tracePt t="48760" x="2598738" y="6029325"/>
          <p14:tracePt t="48768" x="2590800" y="6029325"/>
          <p14:tracePt t="48776" x="2566988" y="6061075"/>
          <p14:tracePt t="48784" x="2559050" y="6076950"/>
          <p14:tracePt t="48792" x="2535238" y="6108700"/>
          <p14:tracePt t="48800" x="2527300" y="6140450"/>
          <p14:tracePt t="48808" x="2503488" y="6164263"/>
          <p14:tracePt t="48816" x="2503488" y="6180138"/>
          <p14:tracePt t="48824" x="2495550" y="6196013"/>
          <p14:tracePt t="48832" x="2495550" y="6219825"/>
          <p14:tracePt t="48840" x="2487613" y="6235700"/>
          <p14:tracePt t="48848" x="2479675" y="6251575"/>
          <p14:tracePt t="48856" x="2479675" y="6275388"/>
          <p14:tracePt t="48865" x="2471738" y="6299200"/>
          <p14:tracePt t="48872" x="2471738" y="6323013"/>
          <p14:tracePt t="48880" x="2471738" y="6348413"/>
          <p14:tracePt t="48888" x="2471738" y="6364288"/>
          <p14:tracePt t="48897" x="2471738" y="6380163"/>
          <p14:tracePt t="48904" x="2471738" y="6396038"/>
          <p14:tracePt t="48913" x="2471738" y="6411913"/>
          <p14:tracePt t="48920" x="2471738" y="6419850"/>
          <p14:tracePt t="48930" x="2471738" y="6443663"/>
          <p14:tracePt t="48936" x="2471738" y="6451600"/>
          <p14:tracePt t="48944" x="2471738" y="6459538"/>
          <p14:tracePt t="48952" x="2471738" y="6467475"/>
          <p14:tracePt t="48963" x="2471738" y="6483350"/>
          <p14:tracePt t="48968" x="2471738" y="6491288"/>
          <p14:tracePt t="48976" x="2471738" y="6499225"/>
          <p14:tracePt t="48984" x="2479675" y="6515100"/>
          <p14:tracePt t="48993" x="2479675" y="6523038"/>
          <p14:tracePt t="49000" x="2487613" y="6538913"/>
          <p14:tracePt t="49008" x="2495550" y="6546850"/>
          <p14:tracePt t="49016" x="2495550" y="6554788"/>
          <p14:tracePt t="49025" x="2503488" y="6562725"/>
          <p14:tracePt t="49032" x="2511425" y="6578600"/>
          <p14:tracePt t="49040" x="2527300" y="6594475"/>
          <p14:tracePt t="49048" x="2535238" y="6602413"/>
          <p14:tracePt t="49058" x="2543175" y="6610350"/>
          <p14:tracePt t="49064" x="2551113" y="6610350"/>
          <p14:tracePt t="49072" x="2566988" y="6626225"/>
          <p14:tracePt t="49080" x="2582863" y="6634163"/>
          <p14:tracePt t="49090" x="2598738" y="6642100"/>
          <p14:tracePt t="49096" x="2614613" y="6650038"/>
          <p14:tracePt t="49104" x="2638425" y="6657975"/>
          <p14:tracePt t="49113" x="2678113" y="6673850"/>
          <p14:tracePt t="49122" x="2701925" y="6681788"/>
          <p14:tracePt t="49129" x="2725738" y="6691313"/>
          <p14:tracePt t="49136" x="2741613" y="6699250"/>
          <p14:tracePt t="49144" x="2759075" y="6699250"/>
          <p14:tracePt t="49153" x="2782888" y="6707188"/>
          <p14:tracePt t="49160" x="2798763" y="6715125"/>
          <p14:tracePt t="49176" x="2814638" y="6715125"/>
          <p14:tracePt t="49184" x="2822575" y="6715125"/>
          <p14:tracePt t="49192" x="2838450" y="6715125"/>
          <p14:tracePt t="49208" x="2854325" y="6715125"/>
          <p14:tracePt t="49216" x="2870200" y="6715125"/>
          <p14:tracePt t="49224" x="2878138" y="6715125"/>
          <p14:tracePt t="49232" x="2894013" y="6715125"/>
          <p14:tracePt t="49240" x="2909888" y="6715125"/>
          <p14:tracePt t="49248" x="2925763" y="6715125"/>
          <p14:tracePt t="49256" x="2941638" y="6715125"/>
          <p14:tracePt t="49264" x="2949575" y="6715125"/>
          <p14:tracePt t="49272" x="2957513" y="6715125"/>
          <p14:tracePt t="49280" x="2965450" y="6715125"/>
          <p14:tracePt t="49297" x="2973388" y="6715125"/>
          <p14:tracePt t="49320" x="2989263" y="6707188"/>
          <p14:tracePt t="49329" x="3005138" y="6699250"/>
          <p14:tracePt t="49336" x="3021013" y="6681788"/>
          <p14:tracePt t="49344" x="3028950" y="6681788"/>
          <p14:tracePt t="49352" x="3036888" y="6665913"/>
          <p14:tracePt t="49360" x="3052763" y="6650038"/>
          <p14:tracePt t="49368" x="3068638" y="6642100"/>
          <p14:tracePt t="49376" x="3076575" y="6626225"/>
          <p14:tracePt t="49384" x="3092450" y="6610350"/>
          <p14:tracePt t="49393" x="3100388" y="6602413"/>
          <p14:tracePt t="49400" x="3109913" y="6570663"/>
          <p14:tracePt t="49408" x="3117850" y="6546850"/>
          <p14:tracePt t="49416" x="3117850" y="6523038"/>
          <p14:tracePt t="49424" x="3125788" y="6499225"/>
          <p14:tracePt t="49432" x="3133725" y="6475413"/>
          <p14:tracePt t="49448" x="3133725" y="6451600"/>
          <p14:tracePt t="49456" x="3133725" y="6435725"/>
          <p14:tracePt t="49464" x="3133725" y="6419850"/>
          <p14:tracePt t="49472" x="3133725" y="6403975"/>
          <p14:tracePt t="49480" x="3133725" y="6380163"/>
          <p14:tracePt t="49488" x="3133725" y="6372225"/>
          <p14:tracePt t="49496" x="3133725" y="6356350"/>
          <p14:tracePt t="49504" x="3133725" y="6348413"/>
          <p14:tracePt t="49515" x="3133725" y="6330950"/>
          <p14:tracePt t="49520" x="3133725" y="6323013"/>
          <p14:tracePt t="49529" x="3133725" y="6315075"/>
          <p14:tracePt t="49536" x="3133725" y="6307138"/>
          <p14:tracePt t="49547" x="3133725" y="6291263"/>
          <p14:tracePt t="49552" x="3133725" y="6283325"/>
          <p14:tracePt t="49560" x="3133725" y="6275388"/>
          <p14:tracePt t="49568" x="3109913" y="6251575"/>
          <p14:tracePt t="49576" x="3100388" y="6243638"/>
          <p14:tracePt t="49584" x="3100388" y="6235700"/>
          <p14:tracePt t="49593" x="3084513" y="6219825"/>
          <p14:tracePt t="49600" x="3076575" y="6211888"/>
          <p14:tracePt t="49624" x="3068638" y="6196013"/>
          <p14:tracePt t="49632" x="3060700" y="6188075"/>
          <p14:tracePt t="49642" x="3052763" y="6180138"/>
          <p14:tracePt t="49656" x="3036888" y="6180138"/>
          <p14:tracePt t="49664" x="3013075" y="6148388"/>
          <p14:tracePt t="49674" x="3005138" y="6148388"/>
          <p14:tracePt t="49680" x="2989263" y="6140450"/>
          <p14:tracePt t="49688" x="2973388" y="6132513"/>
          <p14:tracePt t="49696" x="2965450" y="6124575"/>
          <p14:tracePt t="49705" x="2941638" y="6108700"/>
          <p14:tracePt t="49713" x="2933700" y="6108700"/>
          <p14:tracePt t="49720" x="2909888" y="6092825"/>
          <p14:tracePt t="49729" x="2886075" y="6084888"/>
          <p14:tracePt t="49738" x="2878138" y="6084888"/>
          <p14:tracePt t="49745" x="2870200" y="6084888"/>
          <p14:tracePt t="49752" x="2862263" y="6084888"/>
          <p14:tracePt t="49760" x="2854325" y="6084888"/>
          <p14:tracePt t="49770" x="2846388" y="6084888"/>
          <p14:tracePt t="49784" x="2838450" y="6084888"/>
          <p14:tracePt t="49802" x="2822575" y="6084888"/>
          <p14:tracePt t="49816" x="2814638" y="6084888"/>
          <p14:tracePt t="49824" x="2798763" y="6084888"/>
          <p14:tracePt t="49832" x="2790825" y="6084888"/>
          <p14:tracePt t="49840" x="2782888" y="6084888"/>
          <p14:tracePt t="49848" x="2767013" y="6084888"/>
          <p14:tracePt t="49864" x="2741613" y="6084888"/>
          <p14:tracePt t="49880" x="2725738" y="6084888"/>
          <p14:tracePt t="49896" x="2717800" y="6084888"/>
          <p14:tracePt t="49912" x="2709863" y="6084888"/>
          <p14:tracePt t="49928" x="2693988" y="6084888"/>
          <p14:tracePt t="49946" x="2686050" y="6084888"/>
          <p14:tracePt t="49964" x="2670175" y="6084888"/>
          <p14:tracePt t="49968" x="2670175" y="6100763"/>
          <p14:tracePt t="49976" x="2662238" y="6108700"/>
          <p14:tracePt t="49984" x="2662238" y="6116638"/>
          <p14:tracePt t="49992" x="2638425" y="6132513"/>
          <p14:tracePt t="50008" x="2630488" y="6148388"/>
          <p14:tracePt t="50016" x="2630488" y="6164263"/>
          <p14:tracePt t="50024" x="2622550" y="6180138"/>
          <p14:tracePt t="50032" x="2622550" y="6196013"/>
          <p14:tracePt t="50040" x="2614613" y="6203950"/>
          <p14:tracePt t="50048" x="2606675" y="6211888"/>
          <p14:tracePt t="50064" x="2606675" y="6219825"/>
          <p14:tracePt t="50072" x="2606675" y="6227763"/>
          <p14:tracePt t="50104" x="2606675" y="6243638"/>
          <p14:tracePt t="50112" x="2606675" y="6251575"/>
          <p14:tracePt t="50120" x="2606675" y="6267450"/>
          <p14:tracePt t="50128" x="2606675" y="6275388"/>
          <p14:tracePt t="50136" x="2606675" y="6299200"/>
          <p14:tracePt t="50145" x="2606675" y="6307138"/>
          <p14:tracePt t="50152" x="2606675" y="6323013"/>
          <p14:tracePt t="50160" x="2606675" y="6330950"/>
          <p14:tracePt t="50168" x="2606675" y="6348413"/>
          <p14:tracePt t="50176" x="2606675" y="6364288"/>
          <p14:tracePt t="50184" x="2606675" y="6372225"/>
          <p14:tracePt t="50193" x="2606675" y="6388100"/>
          <p14:tracePt t="50200" x="2606675" y="6403975"/>
          <p14:tracePt t="50208" x="2606675" y="6411913"/>
          <p14:tracePt t="50216" x="2606675" y="6419850"/>
          <p14:tracePt t="54032" x="2614613" y="6427788"/>
          <p14:tracePt t="54040" x="2670175" y="6443663"/>
          <p14:tracePt t="54048" x="2767013" y="6475413"/>
          <p14:tracePt t="54056" x="2933700" y="6515100"/>
          <p14:tracePt t="54064" x="3197225" y="6586538"/>
          <p14:tracePt t="54072" x="3500438" y="6665913"/>
          <p14:tracePt t="54080" x="3843338" y="6762750"/>
          <p14:tracePt t="54088" x="4160838" y="6850063"/>
          <p14:tracePt t="54288" x="5938838" y="6850063"/>
          <p14:tracePt t="54296" x="5962650" y="6826250"/>
          <p14:tracePt t="54305" x="5994400" y="6810375"/>
          <p14:tracePt t="54312" x="6034088" y="6786563"/>
          <p14:tracePt t="54320" x="6067425" y="6754813"/>
          <p14:tracePt t="54327" x="6091238" y="6738938"/>
          <p14:tracePt t="54335" x="6115050" y="6715125"/>
          <p14:tracePt t="54343" x="6146800" y="6691313"/>
          <p14:tracePt t="54351" x="6186488" y="6673850"/>
          <p14:tracePt t="54359" x="6210300" y="6650038"/>
          <p14:tracePt t="54368" x="6226175" y="6642100"/>
          <p14:tracePt t="54375" x="6257925" y="6626225"/>
          <p14:tracePt t="54383" x="6289675" y="6602413"/>
          <p14:tracePt t="54391" x="6337300" y="6570663"/>
          <p14:tracePt t="54399" x="6376988" y="6538913"/>
          <p14:tracePt t="54407" x="6418263" y="6507163"/>
          <p14:tracePt t="54415" x="6442075" y="6483350"/>
          <p14:tracePt t="54424" x="6481763" y="6451600"/>
          <p14:tracePt t="54431" x="6521450" y="6419850"/>
          <p14:tracePt t="54439" x="6553200" y="6396038"/>
          <p14:tracePt t="54447" x="6569075" y="6356350"/>
          <p14:tracePt t="54455" x="6584950" y="6330950"/>
          <p14:tracePt t="54463" x="6600825" y="6291263"/>
          <p14:tracePt t="54471" x="6608763" y="6259513"/>
          <p14:tracePt t="54479" x="6616700" y="6219825"/>
          <p14:tracePt t="54488" x="6616700" y="6180138"/>
          <p14:tracePt t="54495" x="6616700" y="6148388"/>
          <p14:tracePt t="54503" x="6616700" y="6116638"/>
          <p14:tracePt t="54511" x="6616700" y="6084888"/>
          <p14:tracePt t="54519" x="6616700" y="6045200"/>
          <p14:tracePt t="54527" x="6616700" y="6013450"/>
          <p14:tracePt t="54535" x="6616700" y="5980113"/>
          <p14:tracePt t="54543" x="6616700" y="5956300"/>
          <p14:tracePt t="54551" x="6616700" y="5924550"/>
          <p14:tracePt t="54559" x="6608763" y="5900738"/>
          <p14:tracePt t="54567" x="6600825" y="5868988"/>
          <p14:tracePt t="54576" x="6592888" y="5821363"/>
          <p14:tracePt t="54583" x="6584950" y="5797550"/>
          <p14:tracePt t="54591" x="6584950" y="5765800"/>
          <p14:tracePt t="54599" x="6577013" y="5757863"/>
          <p14:tracePt t="54607" x="6569075" y="5741988"/>
          <p14:tracePt t="54615" x="6561138" y="5734050"/>
          <p14:tracePt t="54703" x="6545263" y="5734050"/>
          <p14:tracePt t="54719" x="6529388" y="5718175"/>
          <p14:tracePt t="54727" x="6513513" y="5710238"/>
          <p14:tracePt t="54743" x="6489700" y="5702300"/>
          <p14:tracePt t="54751" x="6457950" y="5702300"/>
          <p14:tracePt t="54759" x="6418263" y="5678488"/>
          <p14:tracePt t="54767" x="6402388" y="5678488"/>
          <p14:tracePt t="54775" x="6376988" y="5670550"/>
          <p14:tracePt t="54783" x="6337300" y="5653088"/>
          <p14:tracePt t="54791" x="6289675" y="5637213"/>
          <p14:tracePt t="54799" x="6234113" y="5621338"/>
          <p14:tracePt t="54807" x="6178550" y="5597525"/>
          <p14:tracePt t="54815" x="6115050" y="5581650"/>
          <p14:tracePt t="54823" x="6051550" y="5565775"/>
          <p14:tracePt t="54831" x="5978525" y="5557838"/>
          <p14:tracePt t="54839" x="5915025" y="5541963"/>
          <p14:tracePt t="54847" x="5851525" y="5534025"/>
          <p14:tracePt t="54855" x="5803900" y="5526088"/>
          <p14:tracePt t="54863" x="5764213" y="5518150"/>
          <p14:tracePt t="54871" x="5716588" y="5518150"/>
          <p14:tracePt t="54879" x="5684838" y="5518150"/>
          <p14:tracePt t="54887" x="5659438" y="5518150"/>
          <p14:tracePt t="54895" x="5635625" y="5518150"/>
          <p14:tracePt t="54903" x="5611813" y="5518150"/>
          <p14:tracePt t="54911" x="5603875" y="5518150"/>
          <p14:tracePt t="54920" x="5595938" y="5518150"/>
          <p14:tracePt t="54927" x="5588000" y="5518150"/>
          <p14:tracePt t="54935" x="5572125" y="5518150"/>
          <p14:tracePt t="54943" x="5564188" y="5518150"/>
          <p14:tracePt t="54951" x="5556250" y="5518150"/>
          <p14:tracePt t="54959" x="5548313" y="5518150"/>
          <p14:tracePt t="54967" x="5540375" y="5518150"/>
          <p14:tracePt t="55071" x="5540375" y="5534025"/>
          <p14:tracePt t="55087" x="5532438" y="5549900"/>
          <p14:tracePt t="55095" x="5532438" y="5573713"/>
          <p14:tracePt t="55103" x="5532438" y="5581650"/>
          <p14:tracePt t="55111" x="5532438" y="5597525"/>
          <p14:tracePt t="55119" x="5532438" y="5605463"/>
          <p14:tracePt t="55127" x="5532438" y="5621338"/>
          <p14:tracePt t="55135" x="5532438" y="5629275"/>
          <p14:tracePt t="55143" x="5532438" y="5645150"/>
          <p14:tracePt t="55151" x="5532438" y="5662613"/>
          <p14:tracePt t="55167" x="5532438" y="5678488"/>
          <p14:tracePt t="55175" x="5540375" y="5694363"/>
          <p14:tracePt t="55183" x="5556250" y="5710238"/>
          <p14:tracePt t="55191" x="5572125" y="5718175"/>
          <p14:tracePt t="55199" x="5588000" y="5734050"/>
          <p14:tracePt t="55207" x="5619750" y="5757863"/>
          <p14:tracePt t="55215" x="5659438" y="5773738"/>
          <p14:tracePt t="55223" x="5700713" y="5797550"/>
          <p14:tracePt t="55231" x="5716588" y="5805488"/>
          <p14:tracePt t="55239" x="5748338" y="5821363"/>
          <p14:tracePt t="55247" x="5788025" y="5837238"/>
          <p14:tracePt t="55255" x="5819775" y="5861050"/>
          <p14:tracePt t="55263" x="5859463" y="5884863"/>
          <p14:tracePt t="55271" x="5899150" y="5908675"/>
          <p14:tracePt t="55279" x="5930900" y="5924550"/>
          <p14:tracePt t="55287" x="5938838" y="5924550"/>
          <p14:tracePt t="55295" x="5962650" y="5924550"/>
          <p14:tracePt t="55303" x="5962650" y="5932488"/>
          <p14:tracePt t="55311" x="5970588" y="5940425"/>
          <p14:tracePt t="55439" x="5970588" y="5948363"/>
          <p14:tracePt t="55447" x="5978525" y="5956300"/>
          <p14:tracePt t="55455" x="5986463" y="5956300"/>
          <p14:tracePt t="55463" x="6002338" y="5972175"/>
          <p14:tracePt t="55471" x="6018213" y="5972175"/>
          <p14:tracePt t="55479" x="6059488" y="6013450"/>
          <p14:tracePt t="55503" x="6091238" y="6037263"/>
          <p14:tracePt t="55512" x="6122988" y="6045200"/>
          <p14:tracePt t="55519" x="6138863" y="6045200"/>
          <p14:tracePt t="55527" x="6162675" y="6053138"/>
          <p14:tracePt t="55535" x="6178550" y="6061075"/>
          <p14:tracePt t="55543" x="6194425" y="6061075"/>
          <p14:tracePt t="55551" x="6210300" y="6069013"/>
          <p14:tracePt t="55559" x="6218238" y="6069013"/>
          <p14:tracePt t="55567" x="6226175" y="6069013"/>
          <p14:tracePt t="55583" x="6234113" y="6069013"/>
          <p14:tracePt t="55591" x="6242050" y="6069013"/>
          <p14:tracePt t="55600" x="6249988" y="6069013"/>
          <p14:tracePt t="55607" x="6257925" y="6069013"/>
          <p14:tracePt t="55615" x="6265863" y="6069013"/>
          <p14:tracePt t="55631" x="6273800" y="6069013"/>
          <p14:tracePt t="55639" x="6281738" y="6069013"/>
          <p14:tracePt t="55647" x="6289675" y="6069013"/>
          <p14:tracePt t="55679" x="6305550" y="6069013"/>
          <p14:tracePt t="55695" x="6313488" y="6069013"/>
          <p14:tracePt t="55703" x="6321425" y="6069013"/>
          <p14:tracePt t="55743" x="6329363" y="6069013"/>
          <p14:tracePt t="55751" x="6337300" y="6069013"/>
          <p14:tracePt t="55759" x="6345238" y="6069013"/>
          <p14:tracePt t="55775" x="6353175" y="6069013"/>
          <p14:tracePt t="55783" x="6369050" y="6069013"/>
          <p14:tracePt t="55799" x="6376988" y="6069013"/>
          <p14:tracePt t="55807" x="6402388" y="6069013"/>
          <p14:tracePt t="55823" x="6410325" y="6069013"/>
          <p14:tracePt t="55831" x="6426200" y="6069013"/>
          <p14:tracePt t="55855" x="6434138" y="6069013"/>
          <p14:tracePt t="55863" x="6450013" y="6069013"/>
          <p14:tracePt t="55887" x="6457950" y="6069013"/>
          <p14:tracePt t="55895" x="6481763" y="6069013"/>
          <p14:tracePt t="55903" x="6489700" y="6069013"/>
          <p14:tracePt t="55919" x="6497638" y="6069013"/>
          <p14:tracePt t="56192" x="6497638" y="6061075"/>
          <p14:tracePt t="56200" x="6497638" y="6053138"/>
          <p14:tracePt t="56208" x="6489700" y="6045200"/>
          <p14:tracePt t="56217" x="6489700" y="6037263"/>
          <p14:tracePt t="56224" x="6489700" y="6029325"/>
          <p14:tracePt t="56231" x="6481763" y="6021388"/>
          <p14:tracePt t="56239" x="6473825" y="6005513"/>
          <p14:tracePt t="56249" x="6473825" y="5995988"/>
          <p14:tracePt t="56255" x="6457950" y="5972175"/>
          <p14:tracePt t="56263" x="6450013" y="5948363"/>
          <p14:tracePt t="56279" x="6434138" y="5932488"/>
          <p14:tracePt t="56287" x="6426200" y="5916613"/>
          <p14:tracePt t="56295" x="6402388" y="5884863"/>
          <p14:tracePt t="56303" x="6402388" y="5868988"/>
          <p14:tracePt t="56311" x="6376988" y="5845175"/>
          <p14:tracePt t="56319" x="6369050" y="5837238"/>
          <p14:tracePt t="56327" x="6361113" y="5829300"/>
          <p14:tracePt t="56344" x="6345238" y="5813425"/>
          <p14:tracePt t="56351" x="6337300" y="5797550"/>
          <p14:tracePt t="56359" x="6329363" y="5789613"/>
          <p14:tracePt t="56367" x="6305550" y="5773738"/>
          <p14:tracePt t="56375" x="6281738" y="5741988"/>
          <p14:tracePt t="56383" x="6257925" y="5726113"/>
          <p14:tracePt t="56391" x="6234113" y="5710238"/>
          <p14:tracePt t="56399" x="6194425" y="5670550"/>
          <p14:tracePt t="56408" x="6170613" y="5662613"/>
          <p14:tracePt t="56415" x="6130925" y="5621338"/>
          <p14:tracePt t="56423" x="6115050" y="5605463"/>
          <p14:tracePt t="56431" x="6075363" y="5573713"/>
          <p14:tracePt t="56439" x="6034088" y="5541963"/>
          <p14:tracePt t="56447" x="6002338" y="5526088"/>
          <p14:tracePt t="56455" x="5970588" y="5502275"/>
          <p14:tracePt t="56463" x="5946775" y="5478463"/>
          <p14:tracePt t="56471" x="5915025" y="5462588"/>
          <p14:tracePt t="56479" x="5891213" y="5438775"/>
          <p14:tracePt t="56487" x="5851525" y="5407025"/>
          <p14:tracePt t="56495" x="5843588" y="5407025"/>
          <p14:tracePt t="56503" x="5819775" y="5391150"/>
          <p14:tracePt t="56511" x="5811838" y="5383213"/>
          <p14:tracePt t="56519" x="5803900" y="5375275"/>
          <p14:tracePt t="56591" x="5788025" y="5367338"/>
          <p14:tracePt t="56599" x="5780088" y="5367338"/>
          <p14:tracePt t="56607" x="5756275" y="5367338"/>
          <p14:tracePt t="56615" x="5748338" y="5351463"/>
          <p14:tracePt t="56623" x="5724525" y="5343525"/>
          <p14:tracePt t="56631" x="5700713" y="5335588"/>
          <p14:tracePt t="56639" x="5684838" y="5327650"/>
          <p14:tracePt t="56647" x="5667375" y="5327650"/>
          <p14:tracePt t="56655" x="5651500" y="5319713"/>
          <p14:tracePt t="56663" x="5635625" y="5310188"/>
          <p14:tracePt t="56671" x="5627688" y="5302250"/>
          <p14:tracePt t="56679" x="5619750" y="5302250"/>
          <p14:tracePt t="56879" x="5627688" y="5302250"/>
          <p14:tracePt t="56887" x="5651500" y="5302250"/>
          <p14:tracePt t="56896" x="5692775" y="5302250"/>
          <p14:tracePt t="56903" x="5724525" y="5302250"/>
          <p14:tracePt t="56911" x="5764213" y="5302250"/>
          <p14:tracePt t="56919" x="5811838" y="5302250"/>
          <p14:tracePt t="56927" x="5891213" y="5294313"/>
          <p14:tracePt t="56935" x="5954713" y="5294313"/>
          <p14:tracePt t="56943" x="6026150" y="5294313"/>
          <p14:tracePt t="56951" x="6099175" y="5286375"/>
          <p14:tracePt t="56959" x="6186488" y="5286375"/>
          <p14:tracePt t="56967" x="6249988" y="5278438"/>
          <p14:tracePt t="56975" x="6305550" y="5278438"/>
          <p14:tracePt t="56983" x="6313488" y="5270500"/>
          <p14:tracePt t="56995" x="6329363" y="5270500"/>
          <p14:tracePt t="57011" x="6345238" y="5262563"/>
          <p14:tracePt t="57019" x="6353175" y="5254625"/>
          <p14:tracePt t="57075" x="6369050" y="5254625"/>
          <p14:tracePt t="57092" x="6384925" y="5246688"/>
          <p14:tracePt t="57099" x="6392863" y="5246688"/>
          <p14:tracePt t="57107" x="6402388" y="5246688"/>
          <p14:tracePt t="57115" x="6410325" y="5246688"/>
          <p14:tracePt t="57123" x="6426200" y="5246688"/>
          <p14:tracePt t="57131" x="6442075" y="5246688"/>
          <p14:tracePt t="57139" x="6457950" y="5238750"/>
          <p14:tracePt t="57147" x="6473825" y="5238750"/>
          <p14:tracePt t="57155" x="6497638" y="5238750"/>
          <p14:tracePt t="57163" x="6513513" y="5230813"/>
          <p14:tracePt t="57171" x="6529388" y="5230813"/>
          <p14:tracePt t="57179" x="6561138" y="5222875"/>
          <p14:tracePt t="57188" x="6584950" y="5222875"/>
          <p14:tracePt t="57195" x="6608763" y="5214938"/>
          <p14:tracePt t="57203" x="6624638" y="5214938"/>
          <p14:tracePt t="57211" x="6656388" y="5207000"/>
          <p14:tracePt t="57219" x="6696075" y="5207000"/>
          <p14:tracePt t="57227" x="6777038" y="5199063"/>
          <p14:tracePt t="57235" x="6840538" y="5191125"/>
          <p14:tracePt t="57243" x="6896100" y="5183188"/>
          <p14:tracePt t="57251" x="6959600" y="5175250"/>
          <p14:tracePt t="57259" x="7015163" y="5167313"/>
          <p14:tracePt t="57269" x="7046913" y="5159375"/>
          <p14:tracePt t="57275" x="7086600" y="5151438"/>
          <p14:tracePt t="57395" x="7102475" y="5151438"/>
          <p14:tracePt t="57403" x="7110413" y="5151438"/>
          <p14:tracePt t="57411" x="7126288" y="5143500"/>
          <p14:tracePt t="57427" x="7135813" y="5143500"/>
          <p14:tracePt t="57435" x="7151688" y="5143500"/>
          <p14:tracePt t="57443" x="7175500" y="5143500"/>
          <p14:tracePt t="57459" x="7183438" y="5135563"/>
          <p14:tracePt t="57467" x="7191375" y="5135563"/>
          <p14:tracePt t="57491" x="7199313" y="5135563"/>
          <p14:tracePt t="57515" x="7207250" y="5135563"/>
          <p14:tracePt t="57523" x="7223125" y="5135563"/>
          <p14:tracePt t="57531" x="7231063" y="5135563"/>
          <p14:tracePt t="57539" x="7254875" y="5135563"/>
          <p14:tracePt t="57547" x="7262813" y="5135563"/>
          <p14:tracePt t="57555" x="7278688" y="5135563"/>
          <p14:tracePt t="57563" x="7286625" y="5135563"/>
          <p14:tracePt t="57571" x="7302500" y="5135563"/>
          <p14:tracePt t="57579" x="7310438" y="5127625"/>
          <p14:tracePt t="57587" x="7318375" y="5119688"/>
          <p14:tracePt t="57603" x="7334250" y="5119688"/>
          <p14:tracePt t="57619" x="7350125" y="5119688"/>
          <p14:tracePt t="57827" x="7358063" y="5119688"/>
          <p14:tracePt t="57851" x="7342188" y="5119688"/>
          <p14:tracePt t="57859" x="7326313" y="5127625"/>
          <p14:tracePt t="57867" x="7318375" y="5151438"/>
          <p14:tracePt t="57875" x="7286625" y="5159375"/>
          <p14:tracePt t="57883" x="7254875" y="5183188"/>
          <p14:tracePt t="57891" x="7239000" y="5191125"/>
          <p14:tracePt t="57899" x="7215188" y="5214938"/>
          <p14:tracePt t="57907" x="7191375" y="5222875"/>
          <p14:tracePt t="57915" x="7183438" y="5222875"/>
          <p14:tracePt t="57923" x="7143750" y="5230813"/>
          <p14:tracePt t="57933" x="7126288" y="5238750"/>
          <p14:tracePt t="57939" x="7118350" y="5246688"/>
          <p14:tracePt t="57947" x="7094538" y="5246688"/>
          <p14:tracePt t="57955" x="7078663" y="5254625"/>
          <p14:tracePt t="57963" x="7062788" y="5254625"/>
          <p14:tracePt t="57971" x="7038975" y="5254625"/>
          <p14:tracePt t="57979" x="7023100" y="5262563"/>
          <p14:tracePt t="57987" x="7007225" y="5262563"/>
          <p14:tracePt t="57995" x="6983413" y="5262563"/>
          <p14:tracePt t="58003" x="6951663" y="5262563"/>
          <p14:tracePt t="58011" x="6927850" y="5262563"/>
          <p14:tracePt t="58019" x="6919913" y="5262563"/>
          <p14:tracePt t="58027" x="6896100" y="5262563"/>
          <p14:tracePt t="58035" x="6888163" y="5262563"/>
          <p14:tracePt t="58043" x="6872288" y="5262563"/>
          <p14:tracePt t="58059" x="6864350" y="5262563"/>
          <p14:tracePt t="58067" x="6856413" y="5262563"/>
          <p14:tracePt t="58075" x="6848475" y="5262563"/>
          <p14:tracePt t="58083" x="6840538" y="5262563"/>
          <p14:tracePt t="58091" x="6816725" y="5262563"/>
          <p14:tracePt t="58099" x="6808788" y="5262563"/>
          <p14:tracePt t="58107" x="6777038" y="5262563"/>
          <p14:tracePt t="58115" x="6769100" y="5262563"/>
          <p14:tracePt t="58123" x="6751638" y="5262563"/>
          <p14:tracePt t="58131" x="6727825" y="5262563"/>
          <p14:tracePt t="58139" x="6696075" y="5262563"/>
          <p14:tracePt t="58147" x="6656388" y="5254625"/>
          <p14:tracePt t="58155" x="6624638" y="5254625"/>
          <p14:tracePt t="58163" x="6592888" y="5246688"/>
          <p14:tracePt t="58171" x="6553200" y="5246688"/>
          <p14:tracePt t="58179" x="6513513" y="5246688"/>
          <p14:tracePt t="58187" x="6465888" y="5238750"/>
          <p14:tracePt t="58195" x="6442075" y="5230813"/>
          <p14:tracePt t="58203" x="6418263" y="5230813"/>
          <p14:tracePt t="58211" x="6410325" y="5230813"/>
          <p14:tracePt t="58219" x="6392863" y="5230813"/>
          <p14:tracePt t="58227" x="6369050" y="5230813"/>
          <p14:tracePt t="58235" x="6361113" y="5230813"/>
          <p14:tracePt t="58243" x="6353175" y="5230813"/>
          <p14:tracePt t="58251" x="6345238" y="5230813"/>
          <p14:tracePt t="58259" x="6337300" y="5230813"/>
          <p14:tracePt t="58267" x="6329363" y="5230813"/>
          <p14:tracePt t="58275" x="6305550" y="5230813"/>
          <p14:tracePt t="58291" x="6281738" y="5230813"/>
          <p14:tracePt t="58299" x="6265863" y="5222875"/>
          <p14:tracePt t="58307" x="6257925" y="5222875"/>
          <p14:tracePt t="58323" x="6249988" y="5222875"/>
          <p14:tracePt t="58331" x="6242050" y="5222875"/>
          <p14:tracePt t="58355" x="6226175" y="5222875"/>
          <p14:tracePt t="58371" x="6218238" y="5222875"/>
          <p14:tracePt t="58484" x="6218238" y="5214938"/>
          <p14:tracePt t="58491" x="6218238" y="5207000"/>
          <p14:tracePt t="58507" x="6226175" y="5207000"/>
          <p14:tracePt t="58516" x="6257925" y="5191125"/>
          <p14:tracePt t="58523" x="6297613" y="5191125"/>
          <p14:tracePt t="58531" x="6329363" y="5183188"/>
          <p14:tracePt t="58539" x="6345238" y="5183188"/>
          <p14:tracePt t="58547" x="6402388" y="5183188"/>
          <p14:tracePt t="58555" x="6473825" y="5175250"/>
          <p14:tracePt t="58563" x="6561138" y="5175250"/>
          <p14:tracePt t="58571" x="6656388" y="5159375"/>
          <p14:tracePt t="58579" x="6751638" y="5151438"/>
          <p14:tracePt t="58587" x="6840538" y="5143500"/>
          <p14:tracePt t="58595" x="6919913" y="5143500"/>
          <p14:tracePt t="58603" x="6999288" y="5135563"/>
          <p14:tracePt t="58611" x="7062788" y="5127625"/>
          <p14:tracePt t="58620" x="7118350" y="5127625"/>
          <p14:tracePt t="58627" x="7159625" y="5127625"/>
          <p14:tracePt t="58635" x="7207250" y="5119688"/>
          <p14:tracePt t="58643" x="7239000" y="5111750"/>
          <p14:tracePt t="58651" x="7262813" y="5103813"/>
          <p14:tracePt t="58659" x="7286625" y="5103813"/>
          <p14:tracePt t="58667" x="7302500" y="5103813"/>
          <p14:tracePt t="58675" x="7326313" y="5095875"/>
          <p14:tracePt t="58683" x="7334250" y="5095875"/>
          <p14:tracePt t="58699" x="7350125" y="5095875"/>
          <p14:tracePt t="59332" x="7342188" y="5095875"/>
          <p14:tracePt t="59348" x="7318375" y="5095875"/>
          <p14:tracePt t="59356" x="7286625" y="5095875"/>
          <p14:tracePt t="59363" x="7270750" y="5103813"/>
          <p14:tracePt t="59371" x="7246938" y="5103813"/>
          <p14:tracePt t="59379" x="7215188" y="5111750"/>
          <p14:tracePt t="59387" x="7159625" y="5119688"/>
          <p14:tracePt t="59395" x="7110413" y="5127625"/>
          <p14:tracePt t="59403" x="7038975" y="5135563"/>
          <p14:tracePt t="59411" x="6975475" y="5143500"/>
          <p14:tracePt t="59419" x="6911975" y="5143500"/>
          <p14:tracePt t="59427" x="6864350" y="5143500"/>
          <p14:tracePt t="59435" x="6808788" y="5143500"/>
          <p14:tracePt t="59443" x="6751638" y="5143500"/>
          <p14:tracePt t="59451" x="6711950" y="5143500"/>
          <p14:tracePt t="59459" x="6664325" y="5143500"/>
          <p14:tracePt t="59467" x="6624638" y="5143500"/>
          <p14:tracePt t="59475" x="6577013" y="5143500"/>
          <p14:tracePt t="59483" x="6537325" y="5143500"/>
          <p14:tracePt t="59491" x="6497638" y="5143500"/>
          <p14:tracePt t="59499" x="6457950" y="5143500"/>
          <p14:tracePt t="59507" x="6426200" y="5143500"/>
          <p14:tracePt t="59515" x="6392863" y="5143500"/>
          <p14:tracePt t="59523" x="6361113" y="5143500"/>
          <p14:tracePt t="59531" x="6321425" y="5151438"/>
          <p14:tracePt t="59539" x="6289675" y="5151438"/>
          <p14:tracePt t="59547" x="6249988" y="5159375"/>
          <p14:tracePt t="59555" x="6202363" y="5167313"/>
          <p14:tracePt t="59563" x="6162675" y="5175250"/>
          <p14:tracePt t="59571" x="6115050" y="5175250"/>
          <p14:tracePt t="59579" x="6075363" y="5175250"/>
          <p14:tracePt t="59587" x="6043613" y="5175250"/>
          <p14:tracePt t="59595" x="6002338" y="5175250"/>
          <p14:tracePt t="59604" x="5970588" y="5175250"/>
          <p14:tracePt t="59619" x="5962650" y="5175250"/>
          <p14:tracePt t="59627" x="5954713" y="5175250"/>
          <p14:tracePt t="59635" x="5946775" y="5175250"/>
          <p14:tracePt t="59643" x="5938838" y="5175250"/>
          <p14:tracePt t="59651" x="5922963" y="5175250"/>
          <p14:tracePt t="59659" x="5907088" y="5175250"/>
          <p14:tracePt t="59667" x="5883275" y="5175250"/>
          <p14:tracePt t="59675" x="5867400" y="5175250"/>
          <p14:tracePt t="59683" x="5859463" y="5175250"/>
          <p14:tracePt t="59691" x="5843588" y="5175250"/>
          <p14:tracePt t="59699" x="5827713" y="5175250"/>
          <p14:tracePt t="59811" x="5819775" y="5175250"/>
          <p14:tracePt t="59908" x="5795963" y="5175250"/>
          <p14:tracePt t="59916" x="5788025" y="5175250"/>
          <p14:tracePt t="59924" x="5764213" y="5175250"/>
          <p14:tracePt t="59941" x="5756275" y="5175250"/>
          <p14:tracePt t="59948" x="5740400" y="5167313"/>
          <p14:tracePt t="59956" x="5724525" y="5167313"/>
          <p14:tracePt t="59964" x="5700713" y="5151438"/>
          <p14:tracePt t="59972" x="5676900" y="5143500"/>
          <p14:tracePt t="59979" x="5635625" y="5135563"/>
          <p14:tracePt t="59987" x="5603875" y="5135563"/>
          <p14:tracePt t="59995" x="5588000" y="5127625"/>
          <p14:tracePt t="60003" x="5564188" y="5119688"/>
          <p14:tracePt t="60019" x="5548313" y="5119688"/>
          <p14:tracePt t="60027" x="5532438" y="5111750"/>
          <p14:tracePt t="60051" x="5516563" y="5111750"/>
          <p14:tracePt t="60104" x="5500688" y="5111750"/>
          <p14:tracePt t="60111" x="5492750" y="5111750"/>
          <p14:tracePt t="61512" x="5484813" y="5111750"/>
          <p14:tracePt t="61520" x="5492750" y="5119688"/>
          <p14:tracePt t="61528" x="5532438" y="5143500"/>
          <p14:tracePt t="61536" x="5580063" y="5167313"/>
          <p14:tracePt t="61544" x="5603875" y="5191125"/>
          <p14:tracePt t="61552" x="5643563" y="5207000"/>
          <p14:tracePt t="61559" x="5692775" y="5238750"/>
          <p14:tracePt t="61567" x="5740400" y="5270500"/>
          <p14:tracePt t="61575" x="5780088" y="5302250"/>
          <p14:tracePt t="61583" x="5819775" y="5335588"/>
          <p14:tracePt t="61591" x="5867400" y="5367338"/>
          <p14:tracePt t="61599" x="5899150" y="5399088"/>
          <p14:tracePt t="61607" x="5930900" y="5430838"/>
          <p14:tracePt t="61615" x="5954713" y="5454650"/>
          <p14:tracePt t="61623" x="5970588" y="5470525"/>
          <p14:tracePt t="61631" x="5986463" y="5494338"/>
          <p14:tracePt t="61640" x="6010275" y="5510213"/>
          <p14:tracePt t="61647" x="6026150" y="5526088"/>
          <p14:tracePt t="61655" x="6034088" y="5541963"/>
          <p14:tracePt t="61663" x="6051550" y="5565775"/>
          <p14:tracePt t="61671" x="6051550" y="5573713"/>
          <p14:tracePt t="61703" x="6059488" y="5581650"/>
          <p14:tracePt t="61711" x="6067425" y="5581650"/>
          <p14:tracePt t="61719" x="6075363" y="5613400"/>
          <p14:tracePt t="61727" x="6083300" y="5621338"/>
          <p14:tracePt t="61735" x="6099175" y="5645150"/>
          <p14:tracePt t="61743" x="6107113" y="5670550"/>
          <p14:tracePt t="61751" x="6107113" y="5694363"/>
          <p14:tracePt t="61759" x="6115050" y="5726113"/>
          <p14:tracePt t="61767" x="6122988" y="5741988"/>
          <p14:tracePt t="61775" x="6130925" y="5765800"/>
          <p14:tracePt t="61783" x="6146800" y="5805488"/>
          <p14:tracePt t="61791" x="6154738" y="5845175"/>
          <p14:tracePt t="61799" x="6178550" y="5884863"/>
          <p14:tracePt t="61807" x="6194425" y="5916613"/>
          <p14:tracePt t="61815" x="6210300" y="5956300"/>
          <p14:tracePt t="61823" x="6234113" y="5995988"/>
          <p14:tracePt t="61831" x="6242050" y="6021388"/>
          <p14:tracePt t="61839" x="6249988" y="6029325"/>
          <p14:tracePt t="61847" x="6257925" y="6045200"/>
          <p14:tracePt t="61855" x="6265863" y="6045200"/>
          <p14:tracePt t="61895" x="6265863" y="6069013"/>
          <p14:tracePt t="61927" x="6265863" y="6084888"/>
          <p14:tracePt t="61935" x="6265863" y="6100763"/>
          <p14:tracePt t="61943" x="6265863" y="6124575"/>
          <p14:tracePt t="61951" x="6265863" y="6148388"/>
          <p14:tracePt t="61959" x="6249988" y="6180138"/>
          <p14:tracePt t="61967" x="6218238" y="6211888"/>
          <p14:tracePt t="61975" x="6178550" y="6251575"/>
          <p14:tracePt t="61983" x="6154738" y="6291263"/>
          <p14:tracePt t="61991" x="6122988" y="6315075"/>
          <p14:tracePt t="61999" x="6083300" y="6348413"/>
          <p14:tracePt t="62007" x="6034088" y="6380163"/>
          <p14:tracePt t="62015" x="5986463" y="6411913"/>
          <p14:tracePt t="62023" x="5938838" y="6451600"/>
          <p14:tracePt t="62031" x="5883275" y="6483350"/>
          <p14:tracePt t="62039" x="5819775" y="6515100"/>
          <p14:tracePt t="62047" x="5780088" y="6538913"/>
          <p14:tracePt t="62055" x="5732463" y="6554788"/>
          <p14:tracePt t="62063" x="5724525" y="6554788"/>
          <p14:tracePt t="62071" x="5700713" y="6554788"/>
          <p14:tracePt t="62079" x="5676900" y="6554788"/>
          <p14:tracePt t="62087" x="5659438" y="6554788"/>
          <p14:tracePt t="62095" x="5627688" y="6554788"/>
          <p14:tracePt t="62103" x="5595938" y="6554788"/>
          <p14:tracePt t="62111" x="5564188" y="6554788"/>
          <p14:tracePt t="62119" x="5540375" y="6554788"/>
          <p14:tracePt t="62127" x="5516563" y="6554788"/>
          <p14:tracePt t="62135" x="5484813" y="6554788"/>
          <p14:tracePt t="62143" x="5453063" y="6554788"/>
          <p14:tracePt t="62151" x="5421313" y="6554788"/>
          <p14:tracePt t="62159" x="5389563" y="6554788"/>
          <p14:tracePt t="62167" x="5373688" y="6554788"/>
          <p14:tracePt t="62175" x="5357813" y="6554788"/>
          <p14:tracePt t="62319" x="5373688" y="6554788"/>
          <p14:tracePt t="62327" x="5389563" y="6554788"/>
          <p14:tracePt t="62335" x="5421313" y="6554788"/>
          <p14:tracePt t="62343" x="5437188" y="6554788"/>
          <p14:tracePt t="62351" x="5468938" y="6554788"/>
          <p14:tracePt t="62359" x="5508625" y="6554788"/>
          <p14:tracePt t="62367" x="5564188" y="6554788"/>
          <p14:tracePt t="62375" x="5619750" y="6562725"/>
          <p14:tracePt t="62383" x="5659438" y="6562725"/>
          <p14:tracePt t="62391" x="5708650" y="6562725"/>
          <p14:tracePt t="62399" x="5748338" y="6562725"/>
          <p14:tracePt t="62407" x="5780088" y="6562725"/>
          <p14:tracePt t="62415" x="5811838" y="6562725"/>
          <p14:tracePt t="62423" x="5835650" y="6562725"/>
          <p14:tracePt t="62431" x="5843588" y="6562725"/>
          <p14:tracePt t="62440" x="5851525" y="6562725"/>
          <p14:tracePt t="62447" x="5867400" y="6562725"/>
          <p14:tracePt t="62455" x="5883275" y="6562725"/>
          <p14:tracePt t="62472" x="5907088" y="6562725"/>
          <p14:tracePt t="62487" x="5915025" y="6554788"/>
          <p14:tracePt t="62495" x="5922963" y="6546850"/>
          <p14:tracePt t="62503" x="5922963" y="6538913"/>
          <p14:tracePt t="62511" x="5922963" y="6530975"/>
          <p14:tracePt t="62519" x="5930900" y="6530975"/>
          <p14:tracePt t="62536" x="5930900" y="6523038"/>
          <p14:tracePt t="62543" x="5938838" y="6515100"/>
          <p14:tracePt t="62551" x="5946775" y="6507163"/>
          <p14:tracePt t="62559" x="5954713" y="6475413"/>
          <p14:tracePt t="62567" x="5962650" y="6475413"/>
          <p14:tracePt t="62575" x="5978525" y="6467475"/>
          <p14:tracePt t="62583" x="5986463" y="6451600"/>
          <p14:tracePt t="62591" x="6010275" y="6427788"/>
          <p14:tracePt t="62599" x="6018213" y="6403975"/>
          <p14:tracePt t="62607" x="6043613" y="6396038"/>
          <p14:tracePt t="62615" x="6075363" y="6348413"/>
          <p14:tracePt t="62623" x="6122988" y="6299200"/>
          <p14:tracePt t="62631" x="6154738" y="6259513"/>
          <p14:tracePt t="62639" x="6170613" y="6243638"/>
          <p14:tracePt t="62647" x="6210300" y="6203950"/>
          <p14:tracePt t="62655" x="6249988" y="6156325"/>
          <p14:tracePt t="62663" x="6297613" y="6108700"/>
          <p14:tracePt t="62671" x="6345238" y="6045200"/>
          <p14:tracePt t="62679" x="6384925" y="5980113"/>
          <p14:tracePt t="62687" x="6418263" y="5924550"/>
          <p14:tracePt t="62695" x="6450013" y="5861050"/>
          <p14:tracePt t="62703" x="6457950" y="5821363"/>
          <p14:tracePt t="62711" x="6465888" y="5781675"/>
          <p14:tracePt t="62719" x="6473825" y="5749925"/>
          <p14:tracePt t="62727" x="6473825" y="5726113"/>
          <p14:tracePt t="62735" x="6473825" y="5686425"/>
          <p14:tracePt t="62743" x="6473825" y="5637213"/>
          <p14:tracePt t="62751" x="6442075" y="5581650"/>
          <p14:tracePt t="62759" x="6402388" y="5534025"/>
          <p14:tracePt t="62767" x="6376988" y="5510213"/>
          <p14:tracePt t="62775" x="6313488" y="5486400"/>
          <p14:tracePt t="62783" x="6249988" y="5454650"/>
          <p14:tracePt t="62791" x="6178550" y="5430838"/>
          <p14:tracePt t="62799" x="6115050" y="5414963"/>
          <p14:tracePt t="62807" x="6043613" y="5407025"/>
          <p14:tracePt t="62815" x="5978525" y="5399088"/>
          <p14:tracePt t="62823" x="5922963" y="5399088"/>
          <p14:tracePt t="62831" x="5867400" y="5407025"/>
          <p14:tracePt t="62839" x="5819775" y="5422900"/>
          <p14:tracePt t="62847" x="5780088" y="5446713"/>
          <p14:tracePt t="62855" x="5748338" y="5470525"/>
          <p14:tracePt t="62863" x="5716588" y="5510213"/>
          <p14:tracePt t="62871" x="5692775" y="5549900"/>
          <p14:tracePt t="62879" x="5676900" y="5581650"/>
          <p14:tracePt t="62887" x="5659438" y="5621338"/>
          <p14:tracePt t="62895" x="5651500" y="5653088"/>
          <p14:tracePt t="62903" x="5651500" y="5686425"/>
          <p14:tracePt t="62911" x="5651500" y="5718175"/>
          <p14:tracePt t="62919" x="5651500" y="5757863"/>
          <p14:tracePt t="62927" x="5651500" y="5781675"/>
          <p14:tracePt t="62935" x="5651500" y="5805488"/>
          <p14:tracePt t="62943" x="5651500" y="5829300"/>
          <p14:tracePt t="62951" x="5659438" y="5845175"/>
          <p14:tracePt t="62959" x="5676900" y="5861050"/>
          <p14:tracePt t="62967" x="5692775" y="5876925"/>
          <p14:tracePt t="62975" x="5700713" y="5892800"/>
          <p14:tracePt t="62983" x="5716588" y="5900738"/>
          <p14:tracePt t="62991" x="5732463" y="5924550"/>
          <p14:tracePt t="62999" x="5748338" y="5932488"/>
          <p14:tracePt t="63007" x="5772150" y="5948363"/>
          <p14:tracePt t="63015" x="5811838" y="5956300"/>
          <p14:tracePt t="63023" x="5851525" y="5964238"/>
          <p14:tracePt t="63031" x="5899150" y="5972175"/>
          <p14:tracePt t="63039" x="5930900" y="5980113"/>
          <p14:tracePt t="63051" x="5954713" y="5980113"/>
          <p14:tracePt t="63059" x="5962650" y="5980113"/>
          <p14:tracePt t="63067" x="5978525" y="5980113"/>
          <p14:tracePt t="63075" x="5986463" y="5980113"/>
          <p14:tracePt t="63083" x="5986463" y="5972175"/>
          <p14:tracePt t="63091" x="5986463" y="5956300"/>
          <p14:tracePt t="63099" x="5978525" y="5916613"/>
          <p14:tracePt t="63107" x="5954713" y="5876925"/>
          <p14:tracePt t="63115" x="5922963" y="5853113"/>
          <p14:tracePt t="63123" x="5875338" y="5813425"/>
          <p14:tracePt t="63131" x="5803900" y="5781675"/>
          <p14:tracePt t="63139" x="5732463" y="5741988"/>
          <p14:tracePt t="63147" x="5627688" y="5718175"/>
          <p14:tracePt t="63155" x="5524500" y="5686425"/>
          <p14:tracePt t="63163" x="5421313" y="5670550"/>
          <p14:tracePt t="63171" x="5326063" y="5662613"/>
          <p14:tracePt t="63179" x="5245100" y="5662613"/>
          <p14:tracePt t="63187" x="5237163" y="5662613"/>
          <p14:tracePt t="63195" x="5229225" y="5662613"/>
          <p14:tracePt t="63211" x="5229225" y="5678488"/>
          <p14:tracePt t="63219" x="5229225" y="5694363"/>
          <p14:tracePt t="63227" x="5229225" y="5718175"/>
          <p14:tracePt t="63243" x="5237163" y="5734050"/>
          <p14:tracePt t="63251" x="5276850" y="5749925"/>
          <p14:tracePt t="63259" x="5300663" y="5749925"/>
          <p14:tracePt t="63267" x="5349875" y="5757863"/>
          <p14:tracePt t="63275" x="5421313" y="5765800"/>
          <p14:tracePt t="63283" x="5532438" y="5773738"/>
          <p14:tracePt t="63291" x="5676900" y="5773738"/>
          <p14:tracePt t="63299" x="5827713" y="5773738"/>
          <p14:tracePt t="63307" x="5978525" y="5773738"/>
          <p14:tracePt t="63315" x="6107113" y="5749925"/>
          <p14:tracePt t="63323" x="6234113" y="5694363"/>
          <p14:tracePt t="63331" x="6321425" y="5637213"/>
          <p14:tracePt t="63339" x="6384925" y="5557838"/>
          <p14:tracePt t="63347" x="6426200" y="5478463"/>
          <p14:tracePt t="63355" x="6442075" y="5414963"/>
          <p14:tracePt t="63363" x="6450013" y="5359400"/>
          <p14:tracePt t="63371" x="6457950" y="5310188"/>
          <p14:tracePt t="63379" x="6457950" y="5278438"/>
          <p14:tracePt t="63387" x="6434138" y="5238750"/>
          <p14:tracePt t="63395" x="6418263" y="5230813"/>
          <p14:tracePt t="63403" x="6384925" y="5214938"/>
          <p14:tracePt t="63411" x="6329363" y="5199063"/>
          <p14:tracePt t="63419" x="6273800" y="5191125"/>
          <p14:tracePt t="63427" x="6210300" y="5183188"/>
          <p14:tracePt t="63435" x="6146800" y="5183188"/>
          <p14:tracePt t="63443" x="6083300" y="5183188"/>
          <p14:tracePt t="63451" x="6034088" y="5191125"/>
          <p14:tracePt t="63459" x="5986463" y="5207000"/>
          <p14:tracePt t="63467" x="5962650" y="5238750"/>
          <p14:tracePt t="63475" x="5938838" y="5262563"/>
          <p14:tracePt t="63483" x="5922963" y="5286375"/>
          <p14:tracePt t="63491" x="5922963" y="5319713"/>
          <p14:tracePt t="63499" x="5922963" y="5343525"/>
          <p14:tracePt t="63508" x="5922963" y="5375275"/>
          <p14:tracePt t="63515" x="5922963" y="5407025"/>
          <p14:tracePt t="63523" x="5922963" y="5438775"/>
          <p14:tracePt t="63531" x="5938838" y="5478463"/>
          <p14:tracePt t="63539" x="5978525" y="5526088"/>
          <p14:tracePt t="63547" x="6043613" y="5573713"/>
          <p14:tracePt t="63555" x="6115050" y="5637213"/>
          <p14:tracePt t="63563" x="6178550" y="5686425"/>
          <p14:tracePt t="63572" x="6249988" y="5741988"/>
          <p14:tracePt t="63579" x="6329363" y="5789613"/>
          <p14:tracePt t="63587" x="6392863" y="5829300"/>
          <p14:tracePt t="63595" x="6434138" y="5845175"/>
          <p14:tracePt t="63603" x="6442075" y="5853113"/>
          <p14:tracePt t="63659" x="6450013" y="5861050"/>
          <p14:tracePt t="63667" x="6450013" y="5868988"/>
          <p14:tracePt t="63683" x="6434138" y="5868988"/>
          <p14:tracePt t="63691" x="6410325" y="5868988"/>
          <p14:tracePt t="63707" x="6392863" y="5876925"/>
          <p14:tracePt t="63715" x="6384925" y="5876925"/>
          <p14:tracePt t="63787" x="6392863" y="5884863"/>
          <p14:tracePt t="63795" x="6402388" y="5884863"/>
          <p14:tracePt t="63803" x="6434138" y="5900738"/>
          <p14:tracePt t="63811" x="6465888" y="5908675"/>
          <p14:tracePt t="63819" x="6505575" y="5916613"/>
          <p14:tracePt t="63827" x="6561138" y="5924550"/>
          <p14:tracePt t="63835" x="6616700" y="5924550"/>
          <p14:tracePt t="63843" x="6656388" y="5932488"/>
          <p14:tracePt t="63851" x="6672263" y="5932488"/>
          <p14:tracePt t="63859" x="6680200" y="5932488"/>
          <p14:tracePt t="63915" x="6688138" y="5932488"/>
          <p14:tracePt t="63923" x="6688138" y="5908675"/>
          <p14:tracePt t="63931" x="6680200" y="5876925"/>
          <p14:tracePt t="63939" x="6664325" y="5861050"/>
          <p14:tracePt t="63947" x="6632575" y="5837238"/>
          <p14:tracePt t="63955" x="6584950" y="5813425"/>
          <p14:tracePt t="63963" x="6529388" y="5781675"/>
          <p14:tracePt t="63971" x="6457950" y="5749925"/>
          <p14:tracePt t="63979" x="6392863" y="5718175"/>
          <p14:tracePt t="63987" x="6345238" y="5686425"/>
          <p14:tracePt t="63995" x="6329363" y="5670550"/>
          <p14:tracePt t="64107" x="6329363" y="5662613"/>
          <p14:tracePt t="64115" x="6337300" y="5662613"/>
          <p14:tracePt t="64124" x="6361113" y="5653088"/>
          <p14:tracePt t="64131" x="6402388" y="5653088"/>
          <p14:tracePt t="64139" x="6434138" y="5653088"/>
          <p14:tracePt t="64147" x="6457950" y="5653088"/>
          <p14:tracePt t="64156" x="6489700" y="5653088"/>
          <p14:tracePt t="64163" x="6529388" y="5653088"/>
          <p14:tracePt t="64171" x="6577013" y="5637213"/>
          <p14:tracePt t="64179" x="6616700" y="5629275"/>
          <p14:tracePt t="64188" x="6656388" y="5629275"/>
          <p14:tracePt t="64195" x="6688138" y="5621338"/>
          <p14:tracePt t="64203" x="6696075" y="5621338"/>
          <p14:tracePt t="64379" x="6704013" y="5613400"/>
          <p14:tracePt t="64395" x="6735763" y="5613400"/>
          <p14:tracePt t="64403" x="6759575" y="5613400"/>
          <p14:tracePt t="64411" x="6784975" y="5621338"/>
          <p14:tracePt t="64419" x="6792913" y="5629275"/>
          <p14:tracePt t="64427" x="6816725" y="5637213"/>
          <p14:tracePt t="64475" x="6824663" y="5637213"/>
          <p14:tracePt t="64483" x="6824663" y="5645150"/>
          <p14:tracePt t="64491" x="6824663" y="5653088"/>
          <p14:tracePt t="64499" x="6816725" y="5686425"/>
          <p14:tracePt t="64507" x="6816725" y="5710238"/>
          <p14:tracePt t="64515" x="6800850" y="5734050"/>
          <p14:tracePt t="64523" x="6784975" y="5757863"/>
          <p14:tracePt t="64531" x="6769100" y="5789613"/>
          <p14:tracePt t="64539" x="6751638" y="5821363"/>
          <p14:tracePt t="64547" x="6743700" y="5845175"/>
          <p14:tracePt t="64555" x="6743700" y="5868988"/>
          <p14:tracePt t="64563" x="6735763" y="5892800"/>
          <p14:tracePt t="64571" x="6727825" y="5916613"/>
          <p14:tracePt t="64579" x="6711950" y="5940425"/>
          <p14:tracePt t="64587" x="6711950" y="5956300"/>
          <p14:tracePt t="64595" x="6711950" y="5964238"/>
          <p14:tracePt t="64603" x="6704013" y="5972175"/>
          <p14:tracePt t="64611" x="6696075" y="5995988"/>
          <p14:tracePt t="64619" x="6688138" y="6005513"/>
          <p14:tracePt t="64627" x="6680200" y="6021388"/>
          <p14:tracePt t="64635" x="6672263" y="6037263"/>
          <p14:tracePt t="64643" x="6648450" y="6061075"/>
          <p14:tracePt t="64651" x="6632575" y="6084888"/>
          <p14:tracePt t="64659" x="6600825" y="6100763"/>
          <p14:tracePt t="64667" x="6577013" y="6124575"/>
          <p14:tracePt t="64675" x="6561138" y="6132513"/>
          <p14:tracePt t="64683" x="6529388" y="6156325"/>
          <p14:tracePt t="64691" x="6505575" y="6164263"/>
          <p14:tracePt t="64699" x="6481763" y="6188075"/>
          <p14:tracePt t="64707" x="6465888" y="6196013"/>
          <p14:tracePt t="64715" x="6457950" y="6196013"/>
          <p14:tracePt t="64723" x="6442075" y="6203950"/>
          <p14:tracePt t="64731" x="6418263" y="6211888"/>
          <p14:tracePt t="64739" x="6392863" y="6219825"/>
          <p14:tracePt t="64747" x="6392863" y="6235700"/>
          <p14:tracePt t="64755" x="6369050" y="6235700"/>
          <p14:tracePt t="64763" x="6337300" y="6251575"/>
          <p14:tracePt t="64771" x="6305550" y="6259513"/>
          <p14:tracePt t="64779" x="6273800" y="6267450"/>
          <p14:tracePt t="64787" x="6242050" y="6275388"/>
          <p14:tracePt t="64795" x="6218238" y="6275388"/>
          <p14:tracePt t="64803" x="6186488" y="6291263"/>
          <p14:tracePt t="64811" x="6154738" y="6299200"/>
          <p14:tracePt t="64819" x="6115050" y="6307138"/>
          <p14:tracePt t="64827" x="6083300" y="6307138"/>
          <p14:tracePt t="64835" x="6051550" y="6307138"/>
          <p14:tracePt t="64843" x="6026150" y="6315075"/>
          <p14:tracePt t="64851" x="6002338" y="6315075"/>
          <p14:tracePt t="64859" x="5994400" y="6323013"/>
          <p14:tracePt t="64867" x="5978525" y="6323013"/>
          <p14:tracePt t="64875" x="5946775" y="6330950"/>
          <p14:tracePt t="64891" x="5938838" y="6330950"/>
          <p14:tracePt t="64899" x="5922963" y="6338888"/>
          <p14:tracePt t="64907" x="5907088" y="6338888"/>
          <p14:tracePt t="64915" x="5899150" y="6348413"/>
          <p14:tracePt t="64923" x="5867400" y="6364288"/>
          <p14:tracePt t="64931" x="5859463" y="6364288"/>
          <p14:tracePt t="64940" x="5851525" y="6364288"/>
          <p14:tracePt t="64947" x="5835650" y="6364288"/>
          <p14:tracePt t="64955" x="5827713" y="6364288"/>
          <p14:tracePt t="64963" x="5811838" y="6364288"/>
          <p14:tracePt t="64971" x="5811838" y="6372225"/>
          <p14:tracePt t="64979" x="5803900" y="6372225"/>
          <p14:tracePt t="64987" x="5780088" y="6372225"/>
          <p14:tracePt t="64995" x="5772150" y="6372225"/>
          <p14:tracePt t="65003" x="5764213" y="6372225"/>
          <p14:tracePt t="65011" x="5748338" y="6372225"/>
          <p14:tracePt t="65019" x="5732463" y="6380163"/>
          <p14:tracePt t="65035" x="5716588" y="6380163"/>
          <p14:tracePt t="65043" x="5708650" y="6388100"/>
          <p14:tracePt t="65051" x="5700713" y="6388100"/>
          <p14:tracePt t="65059" x="5692775" y="6388100"/>
          <p14:tracePt t="65115" x="5684838" y="6403975"/>
          <p14:tracePt t="65123" x="5676900" y="6411913"/>
          <p14:tracePt t="65131" x="5667375" y="6411913"/>
          <p14:tracePt t="65147" x="5651500" y="6419850"/>
          <p14:tracePt t="65356" x="5651500" y="6427788"/>
          <p14:tracePt t="65371" x="5659438" y="6451600"/>
          <p14:tracePt t="65379" x="5659438" y="6459538"/>
          <p14:tracePt t="65387" x="5676900" y="6467475"/>
          <p14:tracePt t="65395" x="5676900" y="6483350"/>
          <p14:tracePt t="65403" x="5676900" y="6499225"/>
          <p14:tracePt t="65411" x="5676900" y="6515100"/>
          <p14:tracePt t="65419" x="5676900" y="6523038"/>
          <p14:tracePt t="65427" x="5676900" y="6546850"/>
          <p14:tracePt t="65435" x="5676900" y="6554788"/>
          <p14:tracePt t="65443" x="5676900" y="6570663"/>
          <p14:tracePt t="65459" x="5684838" y="6586538"/>
          <p14:tracePt t="65467" x="5684838" y="6602413"/>
          <p14:tracePt t="65484" x="5684838" y="6618288"/>
          <p14:tracePt t="65499" x="5684838" y="6634163"/>
          <p14:tracePt t="65507" x="5684838" y="6642100"/>
          <p14:tracePt t="65643" x="5684838" y="6650038"/>
          <p14:tracePt t="65659" x="5684838" y="6657975"/>
          <p14:tracePt t="65667" x="5676900" y="6657975"/>
          <p14:tracePt t="65843" x="5684838" y="6650038"/>
          <p14:tracePt t="65851" x="5692775" y="6634163"/>
          <p14:tracePt t="65859" x="5692775" y="6618288"/>
          <p14:tracePt t="65867" x="5692775" y="6586538"/>
          <p14:tracePt t="65875" x="5692775" y="6546850"/>
          <p14:tracePt t="65883" x="5692775" y="6515100"/>
          <p14:tracePt t="65891" x="5692775" y="6491288"/>
          <p14:tracePt t="65899" x="5692775" y="6459538"/>
          <p14:tracePt t="65907" x="5659438" y="6411913"/>
          <p14:tracePt t="65915" x="5627688" y="6364288"/>
          <p14:tracePt t="65923" x="5595938" y="6323013"/>
          <p14:tracePt t="65931" x="5572125" y="6299200"/>
          <p14:tracePt t="65939" x="5564188" y="6283325"/>
          <p14:tracePt t="66208" x="5556250" y="6283325"/>
          <p14:tracePt t="66215" x="5548313" y="6283325"/>
          <p14:tracePt t="66231" x="5540375" y="6291263"/>
          <p14:tracePt t="66239" x="5516563" y="6315075"/>
          <p14:tracePt t="66247" x="5508625" y="6315075"/>
          <p14:tracePt t="66255" x="5508625" y="6323013"/>
          <p14:tracePt t="66263" x="5500688" y="6330950"/>
          <p14:tracePt t="66271" x="5500688" y="6338888"/>
          <p14:tracePt t="66279" x="5500688" y="6356350"/>
          <p14:tracePt t="66287" x="5500688" y="6380163"/>
          <p14:tracePt t="66303" x="5500688" y="6388100"/>
          <p14:tracePt t="66311" x="5500688" y="6403975"/>
          <p14:tracePt t="66319" x="5500688" y="6427788"/>
          <p14:tracePt t="66327" x="5508625" y="6443663"/>
          <p14:tracePt t="66335" x="5516563" y="6459538"/>
          <p14:tracePt t="66343" x="5540375" y="6475413"/>
          <p14:tracePt t="66351" x="5548313" y="6483350"/>
          <p14:tracePt t="66360" x="5572125" y="6499225"/>
          <p14:tracePt t="66367" x="5588000" y="6507163"/>
          <p14:tracePt t="66375" x="5603875" y="6515100"/>
          <p14:tracePt t="66383" x="5611813" y="6523038"/>
          <p14:tracePt t="66391" x="5627688" y="6523038"/>
          <p14:tracePt t="66399" x="5643563" y="6523038"/>
          <p14:tracePt t="66407" x="5667375" y="6523038"/>
          <p14:tracePt t="66415" x="5692775" y="6523038"/>
          <p14:tracePt t="66423" x="5716588" y="6523038"/>
          <p14:tracePt t="66431" x="5732463" y="6523038"/>
          <p14:tracePt t="66439" x="5756275" y="6523038"/>
          <p14:tracePt t="66447" x="5788025" y="6507163"/>
          <p14:tracePt t="66455" x="5803900" y="6499225"/>
          <p14:tracePt t="66463" x="5811838" y="6483350"/>
          <p14:tracePt t="66471" x="5827713" y="6475413"/>
          <p14:tracePt t="66479" x="5835650" y="6459538"/>
          <p14:tracePt t="66487" x="5835650" y="6451600"/>
          <p14:tracePt t="66495" x="5851525" y="6443663"/>
          <p14:tracePt t="66503" x="5851525" y="6435725"/>
          <p14:tracePt t="66511" x="5859463" y="6427788"/>
          <p14:tracePt t="66519" x="5867400" y="6411913"/>
          <p14:tracePt t="66527" x="5883275" y="6403975"/>
          <p14:tracePt t="66535" x="5883275" y="6396038"/>
          <p14:tracePt t="66543" x="5891213" y="6388100"/>
          <p14:tracePt t="66551" x="5899150" y="6380163"/>
          <p14:tracePt t="66559" x="5907088" y="6364288"/>
          <p14:tracePt t="66567" x="5915025" y="6356350"/>
          <p14:tracePt t="66575" x="5922963" y="6348413"/>
          <p14:tracePt t="66583" x="5930900" y="6338888"/>
          <p14:tracePt t="66591" x="5946775" y="6330950"/>
          <p14:tracePt t="66599" x="5946775" y="6323013"/>
          <p14:tracePt t="66607" x="5962650" y="6315075"/>
          <p14:tracePt t="66615" x="5970588" y="6307138"/>
          <p14:tracePt t="66623" x="5994400" y="6299200"/>
          <p14:tracePt t="66631" x="6002338" y="6291263"/>
          <p14:tracePt t="66639" x="6018213" y="6291263"/>
          <p14:tracePt t="66647" x="6034088" y="6283325"/>
          <p14:tracePt t="66655" x="6067425" y="6275388"/>
          <p14:tracePt t="66663" x="6091238" y="6275388"/>
          <p14:tracePt t="66671" x="6130925" y="6275388"/>
          <p14:tracePt t="66679" x="6154738" y="6275388"/>
          <p14:tracePt t="66687" x="6186488" y="6275388"/>
          <p14:tracePt t="66695" x="6226175" y="6275388"/>
          <p14:tracePt t="66703" x="6281738" y="6275388"/>
          <p14:tracePt t="66711" x="6329363" y="6275388"/>
          <p14:tracePt t="66719" x="6376988" y="6275388"/>
          <p14:tracePt t="66727" x="6410325" y="6275388"/>
          <p14:tracePt t="66735" x="6442075" y="6275388"/>
          <p14:tracePt t="66743" x="6481763" y="6283325"/>
          <p14:tracePt t="66751" x="6513513" y="6299200"/>
          <p14:tracePt t="66759" x="6529388" y="6307138"/>
          <p14:tracePt t="66767" x="6553200" y="6315075"/>
          <p14:tracePt t="66775" x="6592888" y="6356350"/>
          <p14:tracePt t="66783" x="6624638" y="6380163"/>
          <p14:tracePt t="66791" x="6664325" y="6403975"/>
          <p14:tracePt t="66799" x="6711950" y="6411913"/>
          <p14:tracePt t="66807" x="6727825" y="6427788"/>
          <p14:tracePt t="66815" x="6759575" y="6443663"/>
          <p14:tracePt t="66823" x="6808788" y="6459538"/>
          <p14:tracePt t="66831" x="6856413" y="6475413"/>
          <p14:tracePt t="66839" x="6911975" y="6491288"/>
          <p14:tracePt t="66847" x="6967538" y="6499225"/>
          <p14:tracePt t="66855" x="7023100" y="6507163"/>
          <p14:tracePt t="66863" x="7086600" y="6507163"/>
          <p14:tracePt t="66871" x="7135813" y="6507163"/>
          <p14:tracePt t="66880" x="7183438" y="6507163"/>
          <p14:tracePt t="66887" x="7223125" y="6507163"/>
          <p14:tracePt t="66895" x="7254875" y="6507163"/>
          <p14:tracePt t="66903" x="7270750" y="6507163"/>
          <p14:tracePt t="66912" x="7286625" y="6507163"/>
          <p14:tracePt t="66919" x="7294563" y="6507163"/>
          <p14:tracePt t="67063" x="7286625" y="6507163"/>
          <p14:tracePt t="67072" x="7270750" y="6515100"/>
          <p14:tracePt t="67079" x="7262813" y="6538913"/>
          <p14:tracePt t="67087" x="7246938" y="6546850"/>
          <p14:tracePt t="67095" x="7207250" y="6570663"/>
          <p14:tracePt t="67104" x="7191375" y="6578600"/>
          <p14:tracePt t="67111" x="7167563" y="6594475"/>
          <p14:tracePt t="67119" x="7151688" y="6602413"/>
          <p14:tracePt t="67127" x="7126288" y="6610350"/>
          <p14:tracePt t="67135" x="7086600" y="6618288"/>
          <p14:tracePt t="67143" x="7054850" y="6626225"/>
          <p14:tracePt t="67151" x="7023100" y="6634163"/>
          <p14:tracePt t="67159" x="6975475" y="6642100"/>
          <p14:tracePt t="67167" x="6919913" y="6650038"/>
          <p14:tracePt t="67175" x="6864350" y="6665913"/>
          <p14:tracePt t="67183" x="6808788" y="6673850"/>
          <p14:tracePt t="67191" x="6751638" y="6681788"/>
          <p14:tracePt t="67199" x="6696075" y="6691313"/>
          <p14:tracePt t="67207" x="6640513" y="6707188"/>
          <p14:tracePt t="67215" x="6600825" y="6715125"/>
          <p14:tracePt t="67223" x="6553200" y="6723063"/>
          <p14:tracePt t="67231" x="6505575" y="6731000"/>
          <p14:tracePt t="67239" x="6450013" y="6746875"/>
          <p14:tracePt t="67247" x="6392863" y="6762750"/>
          <p14:tracePt t="67255" x="6353175" y="6778625"/>
          <p14:tracePt t="67263" x="6297613" y="6794500"/>
          <p14:tracePt t="67271" x="6249988" y="6818313"/>
          <p14:tracePt t="67279" x="6194425" y="6842125"/>
          <p14:tracePt t="67671" x="5651500" y="6842125"/>
          <p14:tracePt t="67679" x="5627688" y="6818313"/>
          <p14:tracePt t="67687" x="5611813" y="6818313"/>
          <p14:tracePt t="67695" x="5580063" y="6810375"/>
          <p14:tracePt t="67703" x="5548313" y="6802438"/>
          <p14:tracePt t="67711" x="5532438" y="6794500"/>
          <p14:tracePt t="67719" x="5500688" y="6786563"/>
          <p14:tracePt t="67727" x="5476875" y="6786563"/>
          <p14:tracePt t="67735" x="5453063" y="6778625"/>
          <p14:tracePt t="67743" x="5445125" y="6778625"/>
          <p14:tracePt t="67752" x="5437188" y="6770688"/>
          <p14:tracePt t="67983" x="5437188" y="6762750"/>
          <p14:tracePt t="68015" x="5453063" y="6762750"/>
          <p14:tracePt t="68031" x="5461000" y="6762750"/>
          <p14:tracePt t="68047" x="5476875" y="6762750"/>
          <p14:tracePt t="68055" x="5500688" y="6762750"/>
          <p14:tracePt t="68063" x="5524500" y="6762750"/>
          <p14:tracePt t="68071" x="5548313" y="6770688"/>
          <p14:tracePt t="68079" x="5588000" y="6770688"/>
          <p14:tracePt t="68087" x="5619750" y="6778625"/>
          <p14:tracePt t="68095" x="5635625" y="6794500"/>
          <p14:tracePt t="68103" x="5659438" y="6794500"/>
          <p14:tracePt t="68111" x="5676900" y="6802438"/>
          <p14:tracePt t="68119" x="5684838" y="6802438"/>
          <p14:tracePt t="68127" x="5700713" y="6802438"/>
          <p14:tracePt t="68135" x="5708650" y="6802438"/>
          <p14:tracePt t="68143" x="5724525" y="6802438"/>
          <p14:tracePt t="68151" x="5740400" y="6802438"/>
          <p14:tracePt t="68159" x="5748338" y="6802438"/>
          <p14:tracePt t="68167" x="5764213" y="6810375"/>
          <p14:tracePt t="68175" x="5772150" y="6810375"/>
          <p14:tracePt t="68183" x="5795963" y="6810375"/>
          <p14:tracePt t="68191" x="5803900" y="6810375"/>
          <p14:tracePt t="68199" x="5827713" y="6810375"/>
          <p14:tracePt t="68208" x="5851525" y="6826250"/>
          <p14:tracePt t="68215" x="5859463" y="6826250"/>
          <p14:tracePt t="68223" x="5875338" y="6826250"/>
          <p14:tracePt t="68231" x="5883275" y="6826250"/>
          <p14:tracePt t="68240" x="5891213" y="6826250"/>
          <p14:tracePt t="68247" x="5907088" y="6826250"/>
          <p14:tracePt t="68255" x="5915025" y="6826250"/>
          <p14:tracePt t="68263" x="5922963" y="6826250"/>
          <p14:tracePt t="68271" x="5938838" y="6826250"/>
          <p14:tracePt t="68279" x="5954713" y="6826250"/>
          <p14:tracePt t="68287" x="5986463" y="6826250"/>
          <p14:tracePt t="68295" x="5994400" y="6826250"/>
          <p14:tracePt t="68304" x="6002338" y="6826250"/>
          <p14:tracePt t="68311" x="6034088" y="6826250"/>
          <p14:tracePt t="68319" x="6043613" y="6826250"/>
          <p14:tracePt t="68327" x="6067425" y="6826250"/>
          <p14:tracePt t="68343" x="6083300" y="6826250"/>
          <p14:tracePt t="68351" x="6091238" y="6826250"/>
          <p14:tracePt t="68359" x="6107113" y="6826250"/>
          <p14:tracePt t="68367" x="6130925" y="6826250"/>
          <p14:tracePt t="68375" x="6146800" y="6826250"/>
          <p14:tracePt t="68383" x="6154738" y="6826250"/>
          <p14:tracePt t="68391" x="6178550" y="6826250"/>
          <p14:tracePt t="68399" x="6194425" y="6826250"/>
          <p14:tracePt t="68407" x="6226175" y="6826250"/>
          <p14:tracePt t="68415" x="6257925" y="6826250"/>
          <p14:tracePt t="68423" x="6281738" y="6826250"/>
          <p14:tracePt t="68431" x="6297613" y="6826250"/>
          <p14:tracePt t="68439" x="6313488" y="6826250"/>
          <p14:tracePt t="68447" x="6337300" y="6826250"/>
          <p14:tracePt t="68455" x="6353175" y="6826250"/>
          <p14:tracePt t="68463" x="6369050" y="6826250"/>
          <p14:tracePt t="68479" x="6384925" y="6826250"/>
          <p14:tracePt t="68487" x="6410325" y="6826250"/>
          <p14:tracePt t="68495" x="6426200" y="6826250"/>
          <p14:tracePt t="68503" x="6442075" y="6826250"/>
          <p14:tracePt t="68511" x="6465888" y="6826250"/>
          <p14:tracePt t="68527" x="6481763" y="6826250"/>
          <p14:tracePt t="68535" x="6497638" y="6826250"/>
          <p14:tracePt t="68543" x="6505575" y="6826250"/>
          <p14:tracePt t="68551" x="6521450" y="6826250"/>
          <p14:tracePt t="68559" x="6529388" y="6826250"/>
          <p14:tracePt t="68567" x="6537325" y="6826250"/>
          <p14:tracePt t="68575" x="6553200" y="6826250"/>
          <p14:tracePt t="68591" x="6569075" y="6826250"/>
          <p14:tracePt t="68599" x="6584950" y="6826250"/>
          <p14:tracePt t="68607" x="6600825" y="6826250"/>
          <p14:tracePt t="68615" x="6608763" y="6826250"/>
          <p14:tracePt t="68631" x="6624638" y="6826250"/>
          <p14:tracePt t="68655" x="6632575" y="6826250"/>
          <p14:tracePt t="68679" x="6648450" y="6826250"/>
          <p14:tracePt t="68687" x="6656388" y="6826250"/>
          <p14:tracePt t="68703" x="6672263" y="6826250"/>
          <p14:tracePt t="68711" x="6680200" y="6826250"/>
          <p14:tracePt t="68719" x="6696075" y="6826250"/>
          <p14:tracePt t="68727" x="6704013" y="6826250"/>
          <p14:tracePt t="68735" x="6711950" y="6826250"/>
          <p14:tracePt t="68743" x="6719888" y="6826250"/>
          <p14:tracePt t="68751" x="6727825" y="6826250"/>
          <p14:tracePt t="68759" x="6743700" y="6826250"/>
          <p14:tracePt t="68767" x="6759575" y="6826250"/>
          <p14:tracePt t="68775" x="6769100" y="6826250"/>
          <p14:tracePt t="68783" x="6792913" y="6826250"/>
          <p14:tracePt t="68791" x="6808788" y="6826250"/>
          <p14:tracePt t="68799" x="6824663" y="6826250"/>
          <p14:tracePt t="68807" x="6832600" y="6826250"/>
          <p14:tracePt t="68815" x="6848475" y="6826250"/>
          <p14:tracePt t="68823" x="6856413" y="6826250"/>
          <p14:tracePt t="68831" x="6880225" y="6826250"/>
          <p14:tracePt t="68839" x="6888163" y="6826250"/>
          <p14:tracePt t="68863" x="6896100" y="6826250"/>
          <p14:tracePt t="68992" x="6904038" y="6826250"/>
          <p14:tracePt t="69007" x="6911975" y="6826250"/>
          <p14:tracePt t="69015" x="6919913" y="6826250"/>
          <p14:tracePt t="69047" x="6927850" y="6826250"/>
          <p14:tracePt t="69892" x="6935788" y="6826250"/>
          <p14:tracePt t="70356" x="6927850" y="6826250"/>
          <p14:tracePt t="70364" x="6904038" y="6826250"/>
          <p14:tracePt t="70372" x="6872288" y="6810375"/>
          <p14:tracePt t="70380" x="6848475" y="6794500"/>
          <p14:tracePt t="70388" x="6816725" y="6794500"/>
          <p14:tracePt t="70395" x="6784975" y="6794500"/>
          <p14:tracePt t="70403" x="6769100" y="6794500"/>
          <p14:tracePt t="70412" x="6735763" y="6794500"/>
          <p14:tracePt t="70419" x="6711950" y="6794500"/>
          <p14:tracePt t="70427" x="6688138" y="6794500"/>
          <p14:tracePt t="70436" x="6656388" y="6794500"/>
          <p14:tracePt t="70443" x="6616700" y="6786563"/>
          <p14:tracePt t="70451" x="6584950" y="6786563"/>
          <p14:tracePt t="70459" x="6561138" y="6786563"/>
          <p14:tracePt t="70467" x="6529388" y="6786563"/>
          <p14:tracePt t="70475" x="6505575" y="6786563"/>
          <p14:tracePt t="70483" x="6473825" y="6786563"/>
          <p14:tracePt t="70491" x="6465888" y="6786563"/>
          <p14:tracePt t="70499" x="6442075" y="6786563"/>
          <p14:tracePt t="70508" x="6418263" y="6786563"/>
          <p14:tracePt t="70515" x="6384925" y="6786563"/>
          <p14:tracePt t="70523" x="6376988" y="6786563"/>
          <p14:tracePt t="70531" x="6369050" y="6786563"/>
          <p14:tracePt t="70540" x="6353175" y="6786563"/>
          <p14:tracePt t="70547" x="6337300" y="6786563"/>
          <p14:tracePt t="70555" x="6313488" y="6786563"/>
          <p14:tracePt t="70563" x="6305550" y="6786563"/>
          <p14:tracePt t="70571" x="6273800" y="6786563"/>
          <p14:tracePt t="70579" x="6257925" y="6786563"/>
          <p14:tracePt t="70587" x="6249988" y="6786563"/>
          <p14:tracePt t="70644" x="6234113" y="6786563"/>
          <p14:tracePt t="70651" x="6226175" y="6786563"/>
          <p14:tracePt t="70659" x="6210300" y="6786563"/>
          <p14:tracePt t="70667" x="6178550" y="6786563"/>
          <p14:tracePt t="70676" x="6162675" y="6786563"/>
          <p14:tracePt t="70683" x="6138863" y="6786563"/>
          <p14:tracePt t="70691" x="6115050" y="6802438"/>
          <p14:tracePt t="70699" x="6083300" y="6802438"/>
          <p14:tracePt t="70707" x="6067425" y="6802438"/>
          <p14:tracePt t="70715" x="6051550" y="6802438"/>
          <p14:tracePt t="70724" x="6034088" y="6802438"/>
          <p14:tracePt t="70731" x="6018213" y="6802438"/>
          <p14:tracePt t="70739" x="6010275" y="6802438"/>
          <p14:tracePt t="70747" x="5994400" y="6802438"/>
          <p14:tracePt t="70755" x="5986463" y="6802438"/>
          <p14:tracePt t="70763" x="5970588" y="6802438"/>
          <p14:tracePt t="70779" x="5954713" y="6802438"/>
          <p14:tracePt t="70787" x="5938838" y="6802438"/>
          <p14:tracePt t="70795" x="5922963" y="6802438"/>
          <p14:tracePt t="70803" x="5891213" y="6802438"/>
          <p14:tracePt t="70811" x="5867400" y="6802438"/>
          <p14:tracePt t="70819" x="5843588" y="6802438"/>
          <p14:tracePt t="70827" x="5827713" y="6802438"/>
          <p14:tracePt t="70835" x="5803900" y="6802438"/>
          <p14:tracePt t="70843" x="5788025" y="6802438"/>
          <p14:tracePt t="70851" x="5780088" y="6802438"/>
          <p14:tracePt t="70859" x="5764213" y="6802438"/>
          <p14:tracePt t="70867" x="5740400" y="6802438"/>
          <p14:tracePt t="70875" x="5732463" y="6802438"/>
          <p14:tracePt t="70891" x="5724525" y="6802438"/>
          <p14:tracePt t="70997" x="5716588" y="6802438"/>
          <p14:tracePt t="71004" x="5708650" y="6802438"/>
          <p14:tracePt t="71012" x="5716588" y="6802438"/>
          <p14:tracePt t="71020" x="5724525" y="6802438"/>
          <p14:tracePt t="71028" x="5732463" y="6802438"/>
          <p14:tracePt t="71035" x="5764213" y="6802438"/>
          <p14:tracePt t="71043" x="5788025" y="6802438"/>
          <p14:tracePt t="71051" x="5819775" y="6802438"/>
          <p14:tracePt t="71059" x="5835650" y="6802438"/>
          <p14:tracePt t="71067" x="5867400" y="6802438"/>
          <p14:tracePt t="71075" x="5907088" y="6802438"/>
          <p14:tracePt t="71083" x="5962650" y="6802438"/>
          <p14:tracePt t="71092" x="6026150" y="6802438"/>
          <p14:tracePt t="71099" x="6083300" y="6802438"/>
          <p14:tracePt t="71107" x="6138863" y="6810375"/>
          <p14:tracePt t="71115" x="6194425" y="6810375"/>
          <p14:tracePt t="71123" x="6234113" y="6818313"/>
          <p14:tracePt t="71132" x="6281738" y="6818313"/>
          <p14:tracePt t="71139" x="6321425" y="6818313"/>
          <p14:tracePt t="71147" x="6361113" y="6826250"/>
          <p14:tracePt t="71155" x="6384925" y="6834188"/>
          <p14:tracePt t="71171" x="6426200" y="6834188"/>
          <p14:tracePt t="71179" x="6442075" y="6834188"/>
          <p14:tracePt t="71187" x="6465888" y="6834188"/>
          <p14:tracePt t="71195" x="6481763" y="6834188"/>
          <p14:tracePt t="71203" x="6513513" y="6834188"/>
          <p14:tracePt t="71211" x="6529388" y="6834188"/>
          <p14:tracePt t="71227" x="6569075" y="6834188"/>
          <p14:tracePt t="71235" x="6616700" y="6834188"/>
          <p14:tracePt t="71243" x="6640513" y="6834188"/>
          <p14:tracePt t="71251" x="6656388" y="6834188"/>
          <p14:tracePt t="71259" x="6680200" y="6834188"/>
          <p14:tracePt t="71275" x="6696075" y="6834188"/>
          <p14:tracePt t="71283" x="6719888" y="6818313"/>
          <p14:tracePt t="71291" x="6735763" y="6818313"/>
          <p14:tracePt t="71307" x="6743700" y="6810375"/>
          <p14:tracePt t="71315" x="6743700" y="6802438"/>
          <p14:tracePt t="72632" x="6751638" y="6802438"/>
          <p14:tracePt t="72664" x="6751638" y="6786563"/>
          <p14:tracePt t="72712" x="6751638" y="6778625"/>
          <p14:tracePt t="72784" x="6751638" y="6770688"/>
          <p14:tracePt t="72792" x="6751638" y="6746875"/>
          <p14:tracePt t="72808" x="6751638" y="6738938"/>
          <p14:tracePt t="72816" x="6751638" y="6723063"/>
          <p14:tracePt t="72831" x="6751638" y="6715125"/>
          <p14:tracePt t="72839" x="6751638" y="6691313"/>
          <p14:tracePt t="72847" x="6751638" y="6665913"/>
          <p14:tracePt t="72855" x="6751638" y="6650038"/>
          <p14:tracePt t="72863" x="6751638" y="6642100"/>
          <p14:tracePt t="72871" x="6751638" y="6618288"/>
          <p14:tracePt t="72879" x="6751638" y="6594475"/>
          <p14:tracePt t="72887" x="6751638" y="6586538"/>
          <p14:tracePt t="72895" x="6751638" y="6570663"/>
          <p14:tracePt t="72903" x="6751638" y="6554788"/>
          <p14:tracePt t="72911" x="6751638" y="6546850"/>
          <p14:tracePt t="72975" x="6751638" y="6538913"/>
          <p14:tracePt t="72999" x="6751638" y="6523038"/>
          <p14:tracePt t="73048" x="6751638" y="6499225"/>
          <p14:tracePt t="73055" x="6751638" y="6491288"/>
          <p14:tracePt t="74024" x="6751638" y="6483350"/>
          <p14:tracePt t="76188" x="6751638" y="6475413"/>
          <p14:tracePt t="76196" x="6751638" y="6467475"/>
          <p14:tracePt t="76251" x="6751638" y="6435725"/>
          <p14:tracePt t="76259" x="6751638" y="6419850"/>
          <p14:tracePt t="76267" x="6751638" y="6403975"/>
          <p14:tracePt t="76275" x="6743700" y="6380163"/>
          <p14:tracePt t="76284" x="6735763" y="6364288"/>
          <p14:tracePt t="76291" x="6735763" y="6356350"/>
          <p14:tracePt t="76299" x="6735763" y="6338888"/>
          <p14:tracePt t="76307" x="6727825" y="6315075"/>
          <p14:tracePt t="76315" x="6711950" y="6275388"/>
          <p14:tracePt t="76323" x="6704013" y="6259513"/>
          <p14:tracePt t="76331" x="6704013" y="6251575"/>
          <p14:tracePt t="76347" x="6688138" y="6227763"/>
          <p14:tracePt t="76748" x="6688138" y="6219825"/>
          <p14:tracePt t="76780" x="6688138" y="6227763"/>
          <p14:tracePt t="76796" x="6688138" y="6243638"/>
          <p14:tracePt t="76803" x="6688138" y="6251575"/>
          <p14:tracePt t="76811" x="6688138" y="6267450"/>
          <p14:tracePt t="76819" x="6688138" y="6275388"/>
          <p14:tracePt t="76827" x="6688138" y="6283325"/>
          <p14:tracePt t="76835" x="6688138" y="6307138"/>
          <p14:tracePt t="76843" x="6688138" y="6323013"/>
          <p14:tracePt t="76851" x="6688138" y="6338888"/>
          <p14:tracePt t="76859" x="6688138" y="6356350"/>
          <p14:tracePt t="76867" x="6688138" y="6372225"/>
          <p14:tracePt t="76875" x="6688138" y="6380163"/>
          <p14:tracePt t="76884" x="6688138" y="6396038"/>
          <p14:tracePt t="76939" x="6688138" y="6403975"/>
          <p14:tracePt t="76947" x="6688138" y="6411913"/>
          <p14:tracePt t="77340" x="6688138" y="6419850"/>
          <p14:tracePt t="77349" x="6688138" y="6427788"/>
          <p14:tracePt t="77356" x="6680200" y="6427788"/>
          <p14:tracePt t="77363" x="6672263" y="6419850"/>
          <p14:tracePt t="77371" x="6672263" y="6411913"/>
          <p14:tracePt t="77387" x="6664325" y="6380163"/>
          <p14:tracePt t="77395" x="6664325" y="6372225"/>
          <p14:tracePt t="77403" x="6656388" y="6356350"/>
          <p14:tracePt t="77411" x="6656388" y="6323013"/>
          <p14:tracePt t="77419" x="6640513" y="6307138"/>
          <p14:tracePt t="77427" x="6640513" y="6291263"/>
          <p14:tracePt t="77435" x="6632575" y="6259513"/>
          <p14:tracePt t="77443" x="6608763" y="6227763"/>
          <p14:tracePt t="77451" x="6600825" y="6211888"/>
          <p14:tracePt t="77459" x="6584950" y="6180138"/>
          <p14:tracePt t="77467" x="6553200" y="6132513"/>
          <p14:tracePt t="77475" x="6505575" y="6076950"/>
          <p14:tracePt t="77483" x="6489700" y="6053138"/>
          <p14:tracePt t="77491" x="6442075" y="6005513"/>
          <p14:tracePt t="77499" x="6376988" y="5956300"/>
          <p14:tracePt t="77507" x="6313488" y="5892800"/>
          <p14:tracePt t="77515" x="6234113" y="5829300"/>
          <p14:tracePt t="77523" x="6138863" y="5765800"/>
          <p14:tracePt t="77531" x="6051550" y="5702300"/>
          <p14:tracePt t="77539" x="5962650" y="5653088"/>
          <p14:tracePt t="77547" x="5875338" y="5597525"/>
          <p14:tracePt t="77555" x="5795963" y="5557838"/>
          <p14:tracePt t="77563" x="5716588" y="5510213"/>
          <p14:tracePt t="77571" x="5651500" y="5478463"/>
          <p14:tracePt t="77579" x="5588000" y="5454650"/>
          <p14:tracePt t="77587" x="5532438" y="5430838"/>
          <p14:tracePt t="77595" x="5484813" y="5407025"/>
          <p14:tracePt t="77603" x="5453063" y="5391150"/>
          <p14:tracePt t="77611" x="5413375" y="5375275"/>
          <p14:tracePt t="77619" x="5373688" y="5367338"/>
          <p14:tracePt t="77627" x="5334000" y="5351463"/>
          <p14:tracePt t="77635" x="5310188" y="5351463"/>
          <p14:tracePt t="77643" x="5284788" y="5343525"/>
          <p14:tracePt t="77651" x="5276850" y="5343525"/>
          <p14:tracePt t="77820" x="5268913" y="5343525"/>
          <p14:tracePt t="77843" x="5276850" y="5343525"/>
          <p14:tracePt t="77851" x="5284788" y="5343525"/>
          <p14:tracePt t="77859" x="5318125" y="5351463"/>
          <p14:tracePt t="77868" x="5341938" y="5359400"/>
          <p14:tracePt t="77875" x="5381625" y="5375275"/>
          <p14:tracePt t="77883" x="5437188" y="5391150"/>
          <p14:tracePt t="77891" x="5508625" y="5407025"/>
          <p14:tracePt t="77899" x="5580063" y="5422900"/>
          <p14:tracePt t="77907" x="5667375" y="5438775"/>
          <p14:tracePt t="77915" x="5756275" y="5454650"/>
          <p14:tracePt t="77923" x="5851525" y="5470525"/>
          <p14:tracePt t="77931" x="5946775" y="5478463"/>
          <p14:tracePt t="77939" x="6043613" y="5494338"/>
          <p14:tracePt t="77947" x="6138863" y="5502275"/>
          <p14:tracePt t="77955" x="6234113" y="5502275"/>
          <p14:tracePt t="77964" x="6329363" y="5502275"/>
          <p14:tracePt t="77971" x="6434138" y="5502275"/>
          <p14:tracePt t="77979" x="6537325" y="5502275"/>
          <p14:tracePt t="77987" x="6648450" y="5502275"/>
          <p14:tracePt t="77995" x="6759575" y="5486400"/>
          <p14:tracePt t="78003" x="6872288" y="5478463"/>
          <p14:tracePt t="78011" x="6975475" y="5470525"/>
          <p14:tracePt t="78019" x="7070725" y="5462588"/>
          <p14:tracePt t="78027" x="7167563" y="5454650"/>
          <p14:tracePt t="78035" x="7246938" y="5446713"/>
          <p14:tracePt t="78043" x="7310438" y="5438775"/>
          <p14:tracePt t="78051" x="7350125" y="5438775"/>
          <p14:tracePt t="78059" x="7381875" y="5430838"/>
          <p14:tracePt t="78067" x="7405688" y="5430838"/>
          <p14:tracePt t="78075" x="7413625" y="5430838"/>
          <p14:tracePt t="78083" x="7437438" y="5430838"/>
          <p14:tracePt t="78091" x="7445375" y="5430838"/>
          <p14:tracePt t="78099" x="7461250" y="5430838"/>
          <p14:tracePt t="78107" x="7477125" y="5430838"/>
          <p14:tracePt t="78115" x="7493000" y="5422900"/>
          <p14:tracePt t="78123" x="7502525" y="5422900"/>
          <p14:tracePt t="78131" x="7510463" y="5422900"/>
          <p14:tracePt t="78139" x="7518400" y="5422900"/>
          <p14:tracePt t="78147" x="7526338" y="5422900"/>
          <p14:tracePt t="78155" x="7542213" y="5422900"/>
          <p14:tracePt t="78163" x="7550150" y="5422900"/>
          <p14:tracePt t="78912" x="7558088" y="5422900"/>
          <p14:tracePt t="78920" x="7566025" y="5422900"/>
          <p14:tracePt t="79103" x="7550150" y="5422900"/>
          <p14:tracePt t="79504" x="7534275" y="5422900"/>
          <p14:tracePt t="79521" x="7526338" y="5422900"/>
          <p14:tracePt t="79528" x="7493000" y="5430838"/>
          <p14:tracePt t="79536" x="7469188" y="5446713"/>
          <p14:tracePt t="79543" x="7445375" y="5454650"/>
          <p14:tracePt t="79551" x="7413625" y="5478463"/>
          <p14:tracePt t="79559" x="7389813" y="5502275"/>
          <p14:tracePt t="79567" x="7366000" y="5526088"/>
          <p14:tracePt t="79575" x="7342188" y="5549900"/>
          <p14:tracePt t="79583" x="7310438" y="5589588"/>
          <p14:tracePt t="79591" x="7278688" y="5629275"/>
          <p14:tracePt t="79599" x="7246938" y="5678488"/>
          <p14:tracePt t="79607" x="7207250" y="5726113"/>
          <p14:tracePt t="79615" x="7175500" y="5781675"/>
          <p14:tracePt t="79623" x="7143750" y="5829300"/>
          <p14:tracePt t="79631" x="7118350" y="5868988"/>
          <p14:tracePt t="79639" x="7094538" y="5908675"/>
          <p14:tracePt t="79647" x="7078663" y="5932488"/>
          <p14:tracePt t="79655" x="7062788" y="5956300"/>
          <p14:tracePt t="79663" x="7054850" y="5972175"/>
          <p14:tracePt t="79671" x="7046913" y="5972175"/>
          <p14:tracePt t="79679" x="7038975" y="5988050"/>
          <p14:tracePt t="79687" x="7031038" y="5995988"/>
          <p14:tracePt t="79695" x="7031038" y="6005513"/>
          <p14:tracePt t="79703" x="7023100" y="6013450"/>
          <p14:tracePt t="79711" x="7015163" y="6021388"/>
          <p14:tracePt t="79719" x="6999288" y="6037263"/>
          <p14:tracePt t="79727" x="6983413" y="6037263"/>
          <p14:tracePt t="79735" x="6959600" y="6069013"/>
          <p14:tracePt t="79743" x="6935788" y="6084888"/>
          <p14:tracePt t="79751" x="6911975" y="6100763"/>
          <p14:tracePt t="79759" x="6888163" y="6108700"/>
          <p14:tracePt t="79767" x="6864350" y="6116638"/>
          <p14:tracePt t="79775" x="6832600" y="6132513"/>
          <p14:tracePt t="79783" x="6808788" y="6140450"/>
          <p14:tracePt t="79791" x="6777038" y="6156325"/>
          <p14:tracePt t="79799" x="6743700" y="6164263"/>
          <p14:tracePt t="79807" x="6704013" y="6180138"/>
          <p14:tracePt t="79815" x="6672263" y="6188075"/>
          <p14:tracePt t="79823" x="6648450" y="6196013"/>
          <p14:tracePt t="79831" x="6640513" y="6196013"/>
          <p14:tracePt t="79839" x="6632575" y="6196013"/>
          <p14:tracePt t="79847" x="6624638" y="6196013"/>
          <p14:tracePt t="79855" x="6608763" y="6196013"/>
          <p14:tracePt t="79863" x="6600825" y="6196013"/>
          <p14:tracePt t="79871" x="6584950" y="6196013"/>
          <p14:tracePt t="79879" x="6561138" y="6196013"/>
          <p14:tracePt t="79887" x="6537325" y="6196013"/>
          <p14:tracePt t="79895" x="6513513" y="6203950"/>
          <p14:tracePt t="79903" x="6497638" y="6203950"/>
          <p14:tracePt t="79911" x="6465888" y="6203950"/>
          <p14:tracePt t="79919" x="6434138" y="6203950"/>
          <p14:tracePt t="79927" x="6410325" y="6203950"/>
          <p14:tracePt t="79935" x="6384925" y="6203950"/>
          <p14:tracePt t="79943" x="6361113" y="6203950"/>
          <p14:tracePt t="79951" x="6329363" y="6203950"/>
          <p14:tracePt t="79959" x="6289675" y="6211888"/>
          <p14:tracePt t="79967" x="6257925" y="6219825"/>
          <p14:tracePt t="79975" x="6249988" y="6219825"/>
          <p14:tracePt t="79983" x="6234113" y="6227763"/>
          <p14:tracePt t="79991" x="6218238" y="6227763"/>
          <p14:tracePt t="80008" x="6202363" y="6227763"/>
          <p14:tracePt t="80015" x="6186488" y="6243638"/>
          <p14:tracePt t="80023" x="6170613" y="6243638"/>
          <p14:tracePt t="80032" x="6154738" y="6251575"/>
          <p14:tracePt t="80040" x="6146800" y="6251575"/>
          <p14:tracePt t="80047" x="6115050" y="6251575"/>
          <p14:tracePt t="80055" x="6091238" y="6267450"/>
          <p14:tracePt t="80063" x="6075363" y="6267450"/>
          <p14:tracePt t="80071" x="6067425" y="6275388"/>
          <p14:tracePt t="80079" x="6051550" y="6283325"/>
          <p14:tracePt t="80087" x="6043613" y="6283325"/>
          <p14:tracePt t="80095" x="6018213" y="6291263"/>
          <p14:tracePt t="80104" x="6002338" y="6299200"/>
          <p14:tracePt t="80111" x="5986463" y="6299200"/>
          <p14:tracePt t="80119" x="5970588" y="6323013"/>
          <p14:tracePt t="80127" x="5962650" y="6323013"/>
          <p14:tracePt t="80239" x="5946775" y="6315075"/>
          <p14:tracePt t="80255" x="5946775" y="6307138"/>
          <p14:tracePt t="80263" x="5938838" y="6307138"/>
          <p14:tracePt t="80271" x="5922963" y="6291263"/>
          <p14:tracePt t="80463" x="5922963" y="6283325"/>
          <p14:tracePt t="80495" x="5922963" y="6275388"/>
          <p14:tracePt t="80503" x="5922963" y="6267450"/>
          <p14:tracePt t="80511" x="5938838" y="6267450"/>
          <p14:tracePt t="80519" x="5946775" y="6267450"/>
          <p14:tracePt t="80527" x="5970588" y="6267450"/>
          <p14:tracePt t="80535" x="5986463" y="6267450"/>
          <p14:tracePt t="80543" x="6026150" y="6267450"/>
          <p14:tracePt t="80551" x="6083300" y="6267450"/>
          <p14:tracePt t="80559" x="6146800" y="6267450"/>
          <p14:tracePt t="80567" x="6234113" y="6267450"/>
          <p14:tracePt t="80575" x="6305550" y="6267450"/>
          <p14:tracePt t="80583" x="6402388" y="6267450"/>
          <p14:tracePt t="80591" x="6497638" y="6267450"/>
          <p14:tracePt t="80599" x="6592888" y="6267450"/>
          <p14:tracePt t="80607" x="6688138" y="6251575"/>
          <p14:tracePt t="80615" x="6777038" y="6243638"/>
          <p14:tracePt t="80623" x="6856413" y="6235700"/>
          <p14:tracePt t="80631" x="6935788" y="6235700"/>
          <p14:tracePt t="80639" x="7007225" y="6227763"/>
          <p14:tracePt t="80647" x="7086600" y="6211888"/>
          <p14:tracePt t="80655" x="7143750" y="6203950"/>
          <p14:tracePt t="80663" x="7199313" y="6188075"/>
          <p14:tracePt t="80671" x="7239000" y="6172200"/>
          <p14:tracePt t="80679" x="7278688" y="6156325"/>
          <p14:tracePt t="80687" x="7302500" y="6140450"/>
          <p14:tracePt t="80695" x="7334250" y="6124575"/>
          <p14:tracePt t="80703" x="7342188" y="6124575"/>
          <p14:tracePt t="80711" x="7350125" y="6108700"/>
          <p14:tracePt t="80727" x="7366000" y="6092825"/>
          <p14:tracePt t="80751" x="7373938" y="6092825"/>
          <p14:tracePt t="80767" x="7373938" y="6084888"/>
          <p14:tracePt t="80832" x="7373938" y="6076950"/>
          <p14:tracePt t="80839" x="7373938" y="6069013"/>
          <p14:tracePt t="80847" x="7373938" y="6053138"/>
          <p14:tracePt t="80855" x="7373938" y="6037263"/>
          <p14:tracePt t="80863" x="7373938" y="6021388"/>
          <p14:tracePt t="80871" x="7373938" y="5995988"/>
          <p14:tracePt t="80879" x="7373938" y="5980113"/>
          <p14:tracePt t="80895" x="7373938" y="5964238"/>
          <p14:tracePt t="80911" x="7373938" y="5948363"/>
          <p14:tracePt t="80919" x="7373938" y="5940425"/>
          <p14:tracePt t="81007" x="7373938" y="5932488"/>
          <p14:tracePt t="81015" x="7373938" y="5924550"/>
          <p14:tracePt t="81039" x="7358063" y="5908675"/>
          <p14:tracePt t="81055" x="7358063" y="5884863"/>
          <p14:tracePt t="81071" x="7358063" y="5876925"/>
          <p14:tracePt t="81079" x="7358063" y="5868988"/>
          <p14:tracePt t="81103" x="7358063" y="5853113"/>
          <p14:tracePt t="81167" x="7358063" y="5837238"/>
          <p14:tracePt t="81175" x="7358063" y="5829300"/>
          <p14:tracePt t="81348" x="7358063" y="5821363"/>
          <p14:tracePt t="81356" x="7358063" y="5813425"/>
          <p14:tracePt t="81876" x="7358063" y="5805488"/>
          <p14:tracePt t="81892" x="7350125" y="5805488"/>
          <p14:tracePt t="81908" x="7326313" y="5813425"/>
          <p14:tracePt t="81915" x="7310438" y="5829300"/>
          <p14:tracePt t="81923" x="7278688" y="5837238"/>
          <p14:tracePt t="81931" x="7254875" y="5837238"/>
          <p14:tracePt t="81939" x="7215188" y="5845175"/>
          <p14:tracePt t="81948" x="7151688" y="5853113"/>
          <p14:tracePt t="81955" x="7070725" y="5868988"/>
          <p14:tracePt t="81963" x="6983413" y="5884863"/>
          <p14:tracePt t="81971" x="6888163" y="5892800"/>
          <p14:tracePt t="81979" x="6792913" y="5900738"/>
          <p14:tracePt t="81987" x="6696075" y="5900738"/>
          <p14:tracePt t="81995" x="6616700" y="5908675"/>
          <p14:tracePt t="82003" x="6537325" y="5916613"/>
          <p14:tracePt t="82011" x="6481763" y="5916613"/>
          <p14:tracePt t="82019" x="6442075" y="5924550"/>
          <p14:tracePt t="82027" x="6434138" y="5924550"/>
          <p14:tracePt t="82067" x="6418263" y="5948363"/>
          <p14:tracePt t="82075" x="6392863" y="5956300"/>
          <p14:tracePt t="82083" x="6369050" y="5964238"/>
          <p14:tracePt t="82091" x="6353175" y="5980113"/>
          <p14:tracePt t="82099" x="6313488" y="5995988"/>
          <p14:tracePt t="82107" x="6297613" y="6005513"/>
          <p14:tracePt t="82115" x="6273800" y="6021388"/>
          <p14:tracePt t="82123" x="6249988" y="6045200"/>
          <p14:tracePt t="82131" x="6242050" y="6045200"/>
          <p14:tracePt t="82676" x="6234113" y="6053138"/>
          <p14:tracePt t="82701" x="6210300" y="6069013"/>
          <p14:tracePt t="82708" x="6202363" y="6076950"/>
          <p14:tracePt t="82716" x="6194425" y="6092825"/>
          <p14:tracePt t="82724" x="6178550" y="6108700"/>
          <p14:tracePt t="82732" x="6162675" y="6116638"/>
          <p14:tracePt t="82739" x="6154738" y="6140450"/>
          <p14:tracePt t="82748" x="6146800" y="6164263"/>
          <p14:tracePt t="82755" x="6122988" y="6196013"/>
          <p14:tracePt t="82763" x="6107113" y="6235700"/>
          <p14:tracePt t="82771" x="6091238" y="6267450"/>
          <p14:tracePt t="82779" x="6091238" y="6299200"/>
          <p14:tracePt t="82787" x="6083300" y="6299200"/>
          <p14:tracePt t="82803" x="6075363" y="6307138"/>
          <p14:tracePt t="82811" x="6075363" y="6315075"/>
          <p14:tracePt t="82819" x="6075363" y="6338888"/>
          <p14:tracePt t="82835" x="6075363" y="6348413"/>
          <p14:tracePt t="82916" x="6067425" y="6364288"/>
          <p14:tracePt t="82931" x="6059488" y="6364288"/>
          <p14:tracePt t="82939" x="6051550" y="6364288"/>
          <p14:tracePt t="82947" x="6026150" y="6364288"/>
          <p14:tracePt t="82955" x="6010275" y="6364288"/>
          <p14:tracePt t="82963" x="5994400" y="6364288"/>
          <p14:tracePt t="82971" x="5986463" y="6364288"/>
          <p14:tracePt t="82979" x="5970588" y="6364288"/>
          <p14:tracePt t="82988" x="5962650" y="6364288"/>
          <p14:tracePt t="83396" x="5962650" y="6372225"/>
          <p14:tracePt t="83414" x="5970588" y="6388100"/>
          <p14:tracePt t="83420" x="5970588" y="6396038"/>
          <p14:tracePt t="83428" x="5970588" y="6403975"/>
          <p14:tracePt t="83451" x="5970588" y="6411913"/>
          <p14:tracePt t="83459" x="5970588" y="6427788"/>
          <p14:tracePt t="83491" x="5970588" y="6435725"/>
          <p14:tracePt t="83499" x="5970588" y="6451600"/>
          <p14:tracePt t="83515" x="5970588" y="6459538"/>
          <p14:tracePt t="83531" x="5970588" y="6475413"/>
          <p14:tracePt t="83539" x="5970588" y="6491288"/>
          <p14:tracePt t="83547" x="5970588" y="6507163"/>
          <p14:tracePt t="83564" x="5970588" y="6523038"/>
          <p14:tracePt t="83572" x="5978525" y="6530975"/>
          <p14:tracePt t="83587" x="5978525" y="6538913"/>
          <p14:tracePt t="83595" x="5978525" y="6546850"/>
          <p14:tracePt t="83603" x="5986463" y="6546850"/>
          <p14:tracePt t="83619" x="5994400" y="6570663"/>
          <p14:tracePt t="83635" x="5994400" y="6578600"/>
          <p14:tracePt t="83651" x="5994400" y="6586538"/>
          <p14:tracePt t="83667" x="5994400" y="6594475"/>
          <p14:tracePt t="83683" x="5994400" y="6602413"/>
          <p14:tracePt t="83699" x="5994400" y="6610350"/>
          <p14:tracePt t="83707" x="5994400" y="6618288"/>
          <p14:tracePt t="83715" x="5994400" y="6626225"/>
          <p14:tracePt t="83723" x="5994400" y="6634163"/>
          <p14:tracePt t="83731" x="5994400" y="6642100"/>
          <p14:tracePt t="83747" x="5994400" y="6650038"/>
          <p14:tracePt t="83764" x="5994400" y="6665913"/>
          <p14:tracePt t="83779" x="6002338" y="6673850"/>
          <p14:tracePt t="83827" x="6010275" y="6673850"/>
          <p14:tracePt t="83843" x="6018213" y="6673850"/>
          <p14:tracePt t="83876" x="6018213" y="6691313"/>
          <p14:tracePt t="83908" x="6018213" y="6699250"/>
          <p14:tracePt t="83915" x="6018213" y="6707188"/>
          <p14:tracePt t="83939" x="6018213" y="6715125"/>
          <p14:tracePt t="83948" x="6010275" y="6731000"/>
          <p14:tracePt t="83955" x="5994400" y="6731000"/>
          <p14:tracePt t="83964" x="5986463" y="6731000"/>
          <p14:tracePt t="83971" x="5954713" y="6731000"/>
          <p14:tracePt t="83979" x="5915025" y="6731000"/>
          <p14:tracePt t="83988" x="5891213" y="6731000"/>
          <p14:tracePt t="83995" x="5867400" y="6731000"/>
          <p14:tracePt t="84003" x="5843588" y="6731000"/>
          <p14:tracePt t="84011" x="5811838" y="6731000"/>
          <p14:tracePt t="84019" x="5780088" y="6731000"/>
          <p14:tracePt t="84027" x="5756275" y="6731000"/>
          <p14:tracePt t="84035" x="5740400" y="6731000"/>
          <p14:tracePt t="84043" x="5708650" y="6723063"/>
          <p14:tracePt t="84051" x="5700713" y="6723063"/>
          <p14:tracePt t="84060" x="5692775" y="6723063"/>
          <p14:tracePt t="84148" x="5692775" y="6715125"/>
          <p14:tracePt t="84158" x="5692775" y="6707188"/>
          <p14:tracePt t="84172" x="5708650" y="6707188"/>
          <p14:tracePt t="84179" x="5724525" y="6707188"/>
          <p14:tracePt t="84187" x="5756275" y="6699250"/>
          <p14:tracePt t="84195" x="5795963" y="6699250"/>
          <p14:tracePt t="84203" x="5819775" y="6699250"/>
          <p14:tracePt t="84211" x="5859463" y="6699250"/>
          <p14:tracePt t="84219" x="5915025" y="6699250"/>
          <p14:tracePt t="84227" x="5970588" y="6699250"/>
          <p14:tracePt t="84235" x="6034088" y="6699250"/>
          <p14:tracePt t="84243" x="6067425" y="6699250"/>
          <p14:tracePt t="84251" x="6075363" y="6699250"/>
          <p14:tracePt t="84275" x="6083300" y="6699250"/>
          <p14:tracePt t="84372" x="6075363" y="6699250"/>
          <p14:tracePt t="84380" x="6067425" y="6699250"/>
          <p14:tracePt t="84392" x="6043613" y="6699250"/>
          <p14:tracePt t="84400" x="6034088" y="6699250"/>
          <p14:tracePt t="84408" x="6018213" y="6699250"/>
          <p14:tracePt t="84416" x="6002338" y="6699250"/>
          <p14:tracePt t="84423" x="5986463" y="6699250"/>
          <p14:tracePt t="84439" x="5978525" y="6699250"/>
          <p14:tracePt t="84449" x="5970588" y="6707188"/>
          <p14:tracePt t="84487" x="5970588" y="6715125"/>
          <p14:tracePt t="84495" x="5962650" y="6723063"/>
          <p14:tracePt t="84503" x="5954713" y="6723063"/>
          <p14:tracePt t="84511" x="5946775" y="6723063"/>
          <p14:tracePt t="84519" x="5946775" y="6731000"/>
          <p14:tracePt t="85512" x="5946775" y="6746875"/>
          <p14:tracePt t="86472" x="5946775" y="6762750"/>
          <p14:tracePt t="86488" x="5938838" y="6762750"/>
          <p14:tracePt t="86496" x="5938838" y="6754813"/>
          <p14:tracePt t="86503" x="5930900" y="6746875"/>
          <p14:tracePt t="86511" x="5930900" y="6738938"/>
          <p14:tracePt t="86519" x="5922963" y="6731000"/>
          <p14:tracePt t="86551" x="5922963" y="6715125"/>
          <p14:tracePt t="86616" x="5915025" y="6707188"/>
          <p14:tracePt t="86623" x="5899150" y="6681788"/>
          <p14:tracePt t="86631" x="5899150" y="6673850"/>
          <p14:tracePt t="86640" x="5899150" y="6650038"/>
          <p14:tracePt t="86648" x="5891213" y="6642100"/>
          <p14:tracePt t="86655" x="5883275" y="6626225"/>
          <p14:tracePt t="86663" x="5883275" y="6610350"/>
          <p14:tracePt t="86671" x="5875338" y="6602413"/>
          <p14:tracePt t="86695" x="5875338" y="6594475"/>
          <p14:tracePt t="86703" x="5875338" y="6586538"/>
          <p14:tracePt t="86881" x="5875338" y="6594475"/>
          <p14:tracePt t="86888" x="5875338" y="6602413"/>
          <p14:tracePt t="86895" x="5875338" y="6610350"/>
          <p14:tracePt t="86903" x="5883275" y="6626225"/>
          <p14:tracePt t="86912" x="5891213" y="6626225"/>
          <p14:tracePt t="86936" x="5899150" y="6634163"/>
          <p14:tracePt t="86943" x="5915025" y="6642100"/>
          <p14:tracePt t="86951" x="5922963" y="6657975"/>
          <p14:tracePt t="86959" x="5954713" y="6673850"/>
          <p14:tracePt t="86967" x="5962650" y="6681788"/>
          <p14:tracePt t="86975" x="5970588" y="6691313"/>
          <p14:tracePt t="86983" x="5994400" y="6707188"/>
          <p14:tracePt t="86991" x="6010275" y="6723063"/>
          <p14:tracePt t="86999" x="6018213" y="6723063"/>
          <p14:tracePt t="87007" x="6043613" y="6731000"/>
          <p14:tracePt t="87015" x="6059488" y="6731000"/>
          <p14:tracePt t="87023" x="6067425" y="6738938"/>
          <p14:tracePt t="87031" x="6075363" y="6738938"/>
          <p14:tracePt t="87039" x="6091238" y="6746875"/>
          <p14:tracePt t="87055" x="6099175" y="6746875"/>
          <p14:tracePt t="87336" x="6099175" y="6762750"/>
          <p14:tracePt t="87972" x="6091238" y="6754813"/>
          <p14:tracePt t="87980" x="6083300" y="6746875"/>
          <p14:tracePt t="87988" x="6075363" y="6738938"/>
          <p14:tracePt t="87996" x="6075363" y="6723063"/>
          <p14:tracePt t="88011" x="6075363" y="6707188"/>
          <p14:tracePt t="88172" x="6067425" y="6699250"/>
          <p14:tracePt t="88668" x="6067425" y="6691313"/>
          <p14:tracePt t="88676" x="6067425" y="6665913"/>
          <p14:tracePt t="88684" x="6051550" y="6626225"/>
          <p14:tracePt t="88692" x="6043613" y="6602413"/>
          <p14:tracePt t="88700" x="6034088" y="6554788"/>
          <p14:tracePt t="88707" x="6034088" y="6530975"/>
          <p14:tracePt t="88715" x="6026150" y="6499225"/>
          <p14:tracePt t="88723" x="6010275" y="6451600"/>
          <p14:tracePt t="88731" x="5986463" y="6388100"/>
          <p14:tracePt t="88739" x="5962650" y="6348413"/>
          <p14:tracePt t="88747" x="5922963" y="6291263"/>
          <p14:tracePt t="88755" x="5859463" y="6196013"/>
          <p14:tracePt t="88763" x="5780088" y="6076950"/>
          <p14:tracePt t="88771" x="5676900" y="5924550"/>
          <p14:tracePt t="88779" x="5532438" y="5749925"/>
          <p14:tracePt t="88787" x="5373688" y="5565775"/>
          <p14:tracePt t="88795" x="5205413" y="5383213"/>
          <p14:tracePt t="88803" x="5022850" y="5207000"/>
          <p14:tracePt t="88812" x="4814888" y="5016500"/>
          <p14:tracePt t="88819" x="4592638" y="4848225"/>
          <p14:tracePt t="88827" x="4352925" y="4681538"/>
          <p14:tracePt t="88835" x="4097338" y="4537075"/>
          <p14:tracePt t="88843" x="3843338" y="4402138"/>
          <p14:tracePt t="88851" x="3611563" y="4273550"/>
          <p14:tracePt t="88859" x="3379788" y="4154488"/>
          <p14:tracePt t="88867" x="3173413" y="4035425"/>
          <p14:tracePt t="88875" x="2965450" y="3930650"/>
          <p14:tracePt t="88883" x="2798763" y="3851275"/>
          <p14:tracePt t="88891" x="2678113" y="3787775"/>
          <p14:tracePt t="88899" x="2574925" y="3740150"/>
          <p14:tracePt t="88907" x="2503488" y="3716338"/>
          <p14:tracePt t="88915" x="2487613" y="3708400"/>
          <p14:tracePt t="89148" x="2471738" y="3708400"/>
          <p14:tracePt t="89155" x="2463800" y="3708400"/>
          <p14:tracePt t="89163" x="2455863" y="3716338"/>
          <p14:tracePt t="89171" x="2439988" y="3732213"/>
          <p14:tracePt t="89187" x="2439988" y="3740150"/>
          <p14:tracePt t="89195" x="2432050" y="3748088"/>
          <p14:tracePt t="89204" x="2424113" y="3763963"/>
          <p14:tracePt t="89211" x="2416175" y="3763963"/>
          <p14:tracePt t="89219" x="2416175" y="3771900"/>
          <p14:tracePt t="89227" x="2408238" y="3779838"/>
          <p14:tracePt t="89235" x="2400300" y="3787775"/>
          <p14:tracePt t="89251" x="2392363" y="3795713"/>
          <p14:tracePt t="89259" x="2374900" y="3811588"/>
          <p14:tracePt t="89275" x="2359025" y="3827463"/>
          <p14:tracePt t="89291" x="2351088" y="3835400"/>
          <p14:tracePt t="89323" x="2343150" y="3843338"/>
          <p14:tracePt t="89331" x="2335213" y="3851275"/>
          <p14:tracePt t="89740" x="2335213" y="3843338"/>
          <p14:tracePt t="89748" x="2335213" y="3819525"/>
          <p14:tracePt t="89756" x="2343150" y="3787775"/>
          <p14:tracePt t="89764" x="2351088" y="3763963"/>
          <p14:tracePt t="89771" x="2351088" y="3732213"/>
          <p14:tracePt t="89779" x="2359025" y="3692525"/>
          <p14:tracePt t="89788" x="2359025" y="3644900"/>
          <p14:tracePt t="89795" x="2359025" y="3587750"/>
          <p14:tracePt t="89803" x="2359025" y="3516313"/>
          <p14:tracePt t="89811" x="2359025" y="3444875"/>
          <p14:tracePt t="89819" x="2359025" y="3381375"/>
          <p14:tracePt t="89827" x="2359025" y="3302000"/>
          <p14:tracePt t="89835" x="2359025" y="3221038"/>
          <p14:tracePt t="89843" x="2343150" y="3133725"/>
          <p14:tracePt t="89851" x="2327275" y="3046413"/>
          <p14:tracePt t="89860" x="2303463" y="2959100"/>
          <p14:tracePt t="89867" x="2263775" y="2878138"/>
          <p14:tracePt t="89875" x="2239963" y="2806700"/>
          <p14:tracePt t="89883" x="2216150" y="2751138"/>
          <p14:tracePt t="89891" x="2200275" y="2703513"/>
          <p14:tracePt t="89899" x="2192338" y="2687638"/>
          <p14:tracePt t="89907" x="2184400" y="2687638"/>
          <p14:tracePt t="89915" x="2176463" y="2655888"/>
          <p14:tracePt t="89923" x="2168525" y="2655888"/>
          <p14:tracePt t="89931" x="2168525" y="2647950"/>
          <p14:tracePt t="89963" x="2160588" y="2632075"/>
          <p14:tracePt t="89971" x="2152650" y="2624138"/>
          <p14:tracePt t="89987" x="2136775" y="2608263"/>
          <p14:tracePt t="89995" x="2136775" y="2600325"/>
          <p14:tracePt t="90003" x="2136775" y="2584450"/>
          <p14:tracePt t="90011" x="2112963" y="2566988"/>
          <p14:tracePt t="90019" x="2105025" y="2551113"/>
          <p14:tracePt t="90027" x="2089150" y="2527300"/>
          <p14:tracePt t="90035" x="2081213" y="2527300"/>
          <p14:tracePt t="90043" x="2073275" y="2519363"/>
          <p14:tracePt t="90051" x="2073275" y="2511425"/>
          <p14:tracePt t="90059" x="2073275" y="2495550"/>
          <p14:tracePt t="90067" x="2073275" y="2487613"/>
          <p14:tracePt t="90171" x="2065338" y="2487613"/>
          <p14:tracePt t="90203" x="2065338" y="2479675"/>
          <p14:tracePt t="90404" x="2041525" y="2503488"/>
          <p14:tracePt t="90413" x="2033588" y="2519363"/>
          <p14:tracePt t="90420" x="2033588" y="2551113"/>
          <p14:tracePt t="90429" x="2025650" y="2576513"/>
          <p14:tracePt t="90436" x="2017713" y="2624138"/>
          <p14:tracePt t="90449" x="2008188" y="2687638"/>
          <p14:tracePt t="90455" x="2000250" y="2774950"/>
          <p14:tracePt t="90463" x="1992313" y="2862263"/>
          <p14:tracePt t="90471" x="1984375" y="2959100"/>
          <p14:tracePt t="90479" x="1984375" y="3038475"/>
          <p14:tracePt t="90487" x="1984375" y="3125788"/>
          <p14:tracePt t="90495" x="1984375" y="3197225"/>
          <p14:tracePt t="90503" x="1984375" y="3262313"/>
          <p14:tracePt t="90511" x="1984375" y="3309938"/>
          <p14:tracePt t="90519" x="1976438" y="3317875"/>
          <p14:tracePt t="90527" x="1968500" y="3333750"/>
          <p14:tracePt t="90535" x="1968500" y="3341688"/>
          <p14:tracePt t="90543" x="1960563" y="3349625"/>
          <p14:tracePt t="90551" x="1960563" y="3357563"/>
          <p14:tracePt t="90576" x="1944688" y="3373438"/>
          <p14:tracePt t="90583" x="1944688" y="3381375"/>
          <p14:tracePt t="90591" x="1928813" y="3389313"/>
          <p14:tracePt t="90599" x="1920875" y="3397250"/>
          <p14:tracePt t="90607" x="1912938" y="3405188"/>
          <p14:tracePt t="90623" x="1905000" y="3413125"/>
          <p14:tracePt t="90640" x="1897063" y="3429000"/>
          <p14:tracePt t="90647" x="1889125" y="3429000"/>
          <p14:tracePt t="90655" x="1889125" y="3436938"/>
          <p14:tracePt t="90663" x="1873250" y="3444875"/>
          <p14:tracePt t="90672" x="1865313" y="3460750"/>
          <p14:tracePt t="90679" x="1857375" y="3476625"/>
          <p14:tracePt t="90687" x="1849438" y="3476625"/>
          <p14:tracePt t="90695" x="1833563" y="3492500"/>
          <p14:tracePt t="90703" x="1817688" y="3500438"/>
          <p14:tracePt t="90711" x="1817688" y="3508375"/>
          <p14:tracePt t="90719" x="1801813" y="3508375"/>
          <p14:tracePt t="90727" x="1785938" y="3540125"/>
          <p14:tracePt t="90735" x="1778000" y="3540125"/>
          <p14:tracePt t="90743" x="1754188" y="3548063"/>
          <p14:tracePt t="90751" x="1730375" y="3563938"/>
          <p14:tracePt t="90759" x="1714500" y="3563938"/>
          <p14:tracePt t="90768" x="1698625" y="3587750"/>
          <p14:tracePt t="90775" x="1666875" y="3605213"/>
          <p14:tracePt t="90783" x="1658938" y="3621088"/>
          <p14:tracePt t="90791" x="1633538" y="3636963"/>
          <p14:tracePt t="90799" x="1609725" y="3660775"/>
          <p14:tracePt t="90807" x="1585913" y="3668713"/>
          <p14:tracePt t="90815" x="1562100" y="3692525"/>
          <p14:tracePt t="90823" x="1538288" y="3708400"/>
          <p14:tracePt t="90831" x="1506538" y="3732213"/>
          <p14:tracePt t="90839" x="1490663" y="3748088"/>
          <p14:tracePt t="90847" x="1482725" y="3748088"/>
          <p14:tracePt t="90855" x="1443038" y="3779838"/>
          <p14:tracePt t="90871" x="1411288" y="3787775"/>
          <p14:tracePt t="90879" x="1403350" y="3803650"/>
          <p14:tracePt t="90887" x="1387475" y="3811588"/>
          <p14:tracePt t="90895" x="1379538" y="3811588"/>
          <p14:tracePt t="90903" x="1363663" y="3827463"/>
          <p14:tracePt t="90911" x="1355725" y="3827463"/>
          <p14:tracePt t="90919" x="1331913" y="3835400"/>
          <p14:tracePt t="90936" x="1323975" y="3843338"/>
          <p14:tracePt t="90943" x="1308100" y="3859213"/>
          <p14:tracePt t="90951" x="1300163" y="3867150"/>
          <p14:tracePt t="90959" x="1292225" y="3867150"/>
          <p14:tracePt t="90991" x="1284288" y="3875088"/>
          <p14:tracePt t="91000" x="1274763" y="3875088"/>
          <p14:tracePt t="91039" x="1266825" y="3875088"/>
          <p14:tracePt t="91071" x="1235075" y="3898900"/>
          <p14:tracePt t="91079" x="1227138" y="3898900"/>
          <p14:tracePt t="91088" x="1211263" y="3906838"/>
          <p14:tracePt t="91103" x="1195388" y="3914775"/>
          <p14:tracePt t="91111" x="1187450" y="3914775"/>
          <p14:tracePt t="91119" x="1171575" y="3914775"/>
          <p14:tracePt t="91215" x="1163638" y="3914775"/>
          <p14:tracePt t="91223" x="1155700" y="3914775"/>
          <p14:tracePt t="91231" x="1139825" y="3914775"/>
          <p14:tracePt t="91239" x="1116013" y="3914775"/>
          <p14:tracePt t="91247" x="1092200" y="3914775"/>
          <p14:tracePt t="91255" x="1076325" y="3914775"/>
          <p14:tracePt t="91263" x="1068388" y="3914775"/>
          <p14:tracePt t="91271" x="1052513" y="3914775"/>
          <p14:tracePt t="91295" x="1044575" y="3914775"/>
          <p14:tracePt t="91423" x="1036638" y="3922713"/>
          <p14:tracePt t="91431" x="1028700" y="3922713"/>
          <p14:tracePt t="91439" x="1028700" y="3930650"/>
          <p14:tracePt t="91447" x="1028700" y="3938588"/>
          <p14:tracePt t="91455" x="1028700" y="3956050"/>
          <p14:tracePt t="91463" x="1028700" y="3963988"/>
          <p14:tracePt t="91472" x="1028700" y="3979863"/>
          <p14:tracePt t="91487" x="1028700" y="4003675"/>
          <p14:tracePt t="91495" x="1028700" y="4011613"/>
          <p14:tracePt t="91503" x="1028700" y="4019550"/>
          <p14:tracePt t="91535" x="1028700" y="4027488"/>
          <p14:tracePt t="91543" x="1036638" y="4035425"/>
          <p14:tracePt t="91551" x="1044575" y="4051300"/>
          <p14:tracePt t="91559" x="1068388" y="4067175"/>
          <p14:tracePt t="91567" x="1108075" y="4083050"/>
          <p14:tracePt t="91575" x="1123950" y="4083050"/>
          <p14:tracePt t="91583" x="1155700" y="4098925"/>
          <p14:tracePt t="91591" x="1195388" y="4106863"/>
          <p14:tracePt t="91599" x="1258888" y="4122738"/>
          <p14:tracePt t="91607" x="1339850" y="4154488"/>
          <p14:tracePt t="91615" x="1395413" y="4170363"/>
          <p14:tracePt t="91623" x="1443038" y="4186238"/>
          <p14:tracePt t="91631" x="1474788" y="4186238"/>
          <p14:tracePt t="91639" x="1498600" y="4186238"/>
          <p14:tracePt t="91647" x="1506538" y="4186238"/>
          <p14:tracePt t="91655" x="1514475" y="4186238"/>
          <p14:tracePt t="91671" x="1530350" y="4186238"/>
          <p14:tracePt t="91679" x="1546225" y="4170363"/>
          <p14:tracePt t="91687" x="1562100" y="4146550"/>
          <p14:tracePt t="91695" x="1562100" y="4122738"/>
          <p14:tracePt t="91703" x="1570038" y="4098925"/>
          <p14:tracePt t="91711" x="1577975" y="4075113"/>
          <p14:tracePt t="91719" x="1585913" y="4035425"/>
          <p14:tracePt t="91727" x="1593850" y="3979863"/>
          <p14:tracePt t="91735" x="1593850" y="3948113"/>
          <p14:tracePt t="91743" x="1593850" y="3906838"/>
          <p14:tracePt t="91752" x="1593850" y="3875088"/>
          <p14:tracePt t="91759" x="1593850" y="3827463"/>
          <p14:tracePt t="91767" x="1593850" y="3803650"/>
          <p14:tracePt t="91775" x="1593850" y="3779838"/>
          <p14:tracePt t="91783" x="1593850" y="3748088"/>
          <p14:tracePt t="91791" x="1593850" y="3716338"/>
          <p14:tracePt t="91799" x="1593850" y="3692525"/>
          <p14:tracePt t="91807" x="1593850" y="3676650"/>
          <p14:tracePt t="91815" x="1593850" y="3660775"/>
          <p14:tracePt t="91823" x="1593850" y="3644900"/>
          <p14:tracePt t="91831" x="1593850" y="3629025"/>
          <p14:tracePt t="91839" x="1585913" y="3613150"/>
          <p14:tracePt t="91855" x="1570038" y="3595688"/>
          <p14:tracePt t="91863" x="1570038" y="3587750"/>
          <p14:tracePt t="91871" x="1570038" y="3579813"/>
          <p14:tracePt t="91879" x="1570038" y="3571875"/>
          <p14:tracePt t="91887" x="1554163" y="3548063"/>
          <p14:tracePt t="91895" x="1538288" y="3524250"/>
          <p14:tracePt t="91903" x="1522413" y="3508375"/>
          <p14:tracePt t="91911" x="1522413" y="3492500"/>
          <p14:tracePt t="91919" x="1506538" y="3468688"/>
          <p14:tracePt t="91927" x="1490663" y="3444875"/>
          <p14:tracePt t="91936" x="1474788" y="3436938"/>
          <p14:tracePt t="91943" x="1474788" y="3429000"/>
          <p14:tracePt t="91951" x="1466850" y="3429000"/>
          <p14:tracePt t="91959" x="1458913" y="3413125"/>
          <p14:tracePt t="91968" x="1458913" y="3397250"/>
          <p14:tracePt t="92000" x="1443038" y="3381375"/>
          <p14:tracePt t="92007" x="1435100" y="3373438"/>
          <p14:tracePt t="92015" x="1427163" y="3365500"/>
          <p14:tracePt t="92023" x="1419225" y="3365500"/>
          <p14:tracePt t="92031" x="1403350" y="3349625"/>
          <p14:tracePt t="92040" x="1371600" y="3341688"/>
          <p14:tracePt t="92047" x="1339850" y="3341688"/>
          <p14:tracePt t="92055" x="1300163" y="3333750"/>
          <p14:tracePt t="92063" x="1266825" y="3333750"/>
          <p14:tracePt t="92071" x="1235075" y="3333750"/>
          <p14:tracePt t="92079" x="1203325" y="3333750"/>
          <p14:tracePt t="92087" x="1195388" y="3333750"/>
          <p14:tracePt t="92095" x="1171575" y="3333750"/>
          <p14:tracePt t="92103" x="1147763" y="3333750"/>
          <p14:tracePt t="92111" x="1131888" y="3333750"/>
          <p14:tracePt t="92119" x="1123950" y="3333750"/>
          <p14:tracePt t="92127" x="1108075" y="3333750"/>
          <p14:tracePt t="92135" x="1100138" y="3333750"/>
          <p14:tracePt t="92144" x="1084263" y="3333750"/>
          <p14:tracePt t="92151" x="1076325" y="3333750"/>
          <p14:tracePt t="92159" x="1068388" y="3333750"/>
          <p14:tracePt t="92167" x="1060450" y="3333750"/>
          <p14:tracePt t="92175" x="1044575" y="3333750"/>
          <p14:tracePt t="92191" x="1028700" y="3333750"/>
          <p14:tracePt t="92199" x="1004888" y="3357563"/>
          <p14:tracePt t="92215" x="981075" y="3373438"/>
          <p14:tracePt t="92223" x="965200" y="3381375"/>
          <p14:tracePt t="92231" x="949325" y="3389313"/>
          <p14:tracePt t="92239" x="933450" y="3413125"/>
          <p14:tracePt t="92247" x="917575" y="3429000"/>
          <p14:tracePt t="92255" x="900113" y="3444875"/>
          <p14:tracePt t="92263" x="892175" y="3452813"/>
          <p14:tracePt t="92271" x="868363" y="3484563"/>
          <p14:tracePt t="92279" x="852488" y="3516313"/>
          <p14:tracePt t="92287" x="852488" y="3532188"/>
          <p14:tracePt t="92295" x="836613" y="3548063"/>
          <p14:tracePt t="92303" x="836613" y="3556000"/>
          <p14:tracePt t="92311" x="836613" y="3579813"/>
          <p14:tracePt t="92319" x="836613" y="3587750"/>
          <p14:tracePt t="92327" x="836613" y="3621088"/>
          <p14:tracePt t="92335" x="836613" y="3644900"/>
          <p14:tracePt t="92343" x="836613" y="3660775"/>
          <p14:tracePt t="92351" x="836613" y="3676650"/>
          <p14:tracePt t="92359" x="836613" y="3692525"/>
          <p14:tracePt t="92367" x="836613" y="3708400"/>
          <p14:tracePt t="92375" x="836613" y="3740150"/>
          <p14:tracePt t="92383" x="836613" y="3763963"/>
          <p14:tracePt t="92391" x="836613" y="3787775"/>
          <p14:tracePt t="92400" x="844550" y="3803650"/>
          <p14:tracePt t="92407" x="844550" y="3819525"/>
          <p14:tracePt t="92415" x="844550" y="3851275"/>
          <p14:tracePt t="92423" x="844550" y="3875088"/>
          <p14:tracePt t="92431" x="860425" y="3890963"/>
          <p14:tracePt t="92439" x="860425" y="3914775"/>
          <p14:tracePt t="92447" x="868363" y="3922713"/>
          <p14:tracePt t="92463" x="876300" y="3956050"/>
          <p14:tracePt t="92471" x="884238" y="3963988"/>
          <p14:tracePt t="92479" x="892175" y="3995738"/>
          <p14:tracePt t="92488" x="892175" y="4019550"/>
          <p14:tracePt t="92495" x="908050" y="4027488"/>
          <p14:tracePt t="92503" x="908050" y="4035425"/>
          <p14:tracePt t="92511" x="917575" y="4059238"/>
          <p14:tracePt t="92519" x="933450" y="4075113"/>
          <p14:tracePt t="92527" x="933450" y="4090988"/>
          <p14:tracePt t="92535" x="941388" y="4106863"/>
          <p14:tracePt t="92543" x="957263" y="4122738"/>
          <p14:tracePt t="92551" x="965200" y="4122738"/>
          <p14:tracePt t="92559" x="965200" y="4138613"/>
          <p14:tracePt t="92567" x="965200" y="4146550"/>
          <p14:tracePt t="92575" x="973138" y="4170363"/>
          <p14:tracePt t="92584" x="981075" y="4170363"/>
          <p14:tracePt t="92591" x="989013" y="4178300"/>
          <p14:tracePt t="92599" x="989013" y="4186238"/>
          <p14:tracePt t="92623" x="996950" y="4194175"/>
          <p14:tracePt t="92656" x="996950" y="4210050"/>
          <p14:tracePt t="92663" x="996950" y="4217988"/>
          <p14:tracePt t="92671" x="1004888" y="4225925"/>
          <p14:tracePt t="92679" x="1012825" y="4225925"/>
          <p14:tracePt t="92687" x="1012825" y="4233863"/>
          <p14:tracePt t="92695" x="1028700" y="4249738"/>
          <p14:tracePt t="92703" x="1036638" y="4257675"/>
          <p14:tracePt t="92711" x="1036638" y="4265613"/>
          <p14:tracePt t="92719" x="1052513" y="4273550"/>
          <p14:tracePt t="92727" x="1052513" y="4281488"/>
          <p14:tracePt t="92735" x="1068388" y="4281488"/>
          <p14:tracePt t="92743" x="1076325" y="4281488"/>
          <p14:tracePt t="92751" x="1092200" y="4306888"/>
          <p14:tracePt t="92759" x="1100138" y="4306888"/>
          <p14:tracePt t="92767" x="1116013" y="4322763"/>
          <p14:tracePt t="92775" x="1131888" y="4322763"/>
          <p14:tracePt t="92783" x="1139825" y="4322763"/>
          <p14:tracePt t="92791" x="1171575" y="4322763"/>
          <p14:tracePt t="92799" x="1195388" y="4330700"/>
          <p14:tracePt t="92807" x="1227138" y="4330700"/>
          <p14:tracePt t="92815" x="1243013" y="4338638"/>
          <p14:tracePt t="92823" x="1258888" y="4338638"/>
          <p14:tracePt t="92831" x="1284288" y="4338638"/>
          <p14:tracePt t="92839" x="1308100" y="4338638"/>
          <p14:tracePt t="92847" x="1339850" y="4338638"/>
          <p14:tracePt t="92855" x="1371600" y="4338638"/>
          <p14:tracePt t="92863" x="1403350" y="4338638"/>
          <p14:tracePt t="92871" x="1435100" y="4338638"/>
          <p14:tracePt t="92879" x="1466850" y="4338638"/>
          <p14:tracePt t="92887" x="1498600" y="4338638"/>
          <p14:tracePt t="92895" x="1522413" y="4338638"/>
          <p14:tracePt t="92903" x="1546225" y="4338638"/>
          <p14:tracePt t="92911" x="1570038" y="4338638"/>
          <p14:tracePt t="92919" x="1593850" y="4338638"/>
          <p14:tracePt t="92927" x="1609725" y="4338638"/>
          <p14:tracePt t="92935" x="1609725" y="4330700"/>
          <p14:tracePt t="92943" x="1633538" y="4314825"/>
          <p14:tracePt t="92951" x="1641475" y="4306888"/>
          <p14:tracePt t="92959" x="1658938" y="4281488"/>
          <p14:tracePt t="92967" x="1674813" y="4249738"/>
          <p14:tracePt t="92975" x="1682750" y="4233863"/>
          <p14:tracePt t="92983" x="1690688" y="4217988"/>
          <p14:tracePt t="92991" x="1690688" y="4202113"/>
          <p14:tracePt t="92999" x="1690688" y="4178300"/>
          <p14:tracePt t="93007" x="1690688" y="4162425"/>
          <p14:tracePt t="93015" x="1690688" y="4122738"/>
          <p14:tracePt t="93023" x="1690688" y="4098925"/>
          <p14:tracePt t="93031" x="1690688" y="4067175"/>
          <p14:tracePt t="93039" x="1690688" y="4043363"/>
          <p14:tracePt t="93047" x="1690688" y="4027488"/>
          <p14:tracePt t="93055" x="1690688" y="4003675"/>
          <p14:tracePt t="93063" x="1690688" y="3971925"/>
          <p14:tracePt t="93071" x="1690688" y="3930650"/>
          <p14:tracePt t="93079" x="1690688" y="3922713"/>
          <p14:tracePt t="93087" x="1690688" y="3914775"/>
          <p14:tracePt t="93095" x="1690688" y="3890963"/>
          <p14:tracePt t="93103" x="1690688" y="3875088"/>
          <p14:tracePt t="93111" x="1690688" y="3851275"/>
          <p14:tracePt t="93119" x="1682750" y="3835400"/>
          <p14:tracePt t="93127" x="1674813" y="3795713"/>
          <p14:tracePt t="93136" x="1658938" y="3779838"/>
          <p14:tracePt t="93143" x="1651000" y="3756025"/>
          <p14:tracePt t="93151" x="1625600" y="3732213"/>
          <p14:tracePt t="93159" x="1617663" y="3716338"/>
          <p14:tracePt t="93168" x="1617663" y="3692525"/>
          <p14:tracePt t="93175" x="1601788" y="3660775"/>
          <p14:tracePt t="93183" x="1593850" y="3652838"/>
          <p14:tracePt t="93191" x="1585913" y="3629025"/>
          <p14:tracePt t="93200" x="1577975" y="3613150"/>
          <p14:tracePt t="93207" x="1562100" y="3595688"/>
          <p14:tracePt t="93215" x="1562100" y="3587750"/>
          <p14:tracePt t="93223" x="1562100" y="3563938"/>
          <p14:tracePt t="93231" x="1554163" y="3556000"/>
          <p14:tracePt t="93239" x="1546225" y="3548063"/>
          <p14:tracePt t="93264" x="1538288" y="3532188"/>
          <p14:tracePt t="93271" x="1538288" y="3524250"/>
          <p14:tracePt t="93279" x="1538288" y="3516313"/>
          <p14:tracePt t="93287" x="1530350" y="3500438"/>
          <p14:tracePt t="93295" x="1522413" y="3492500"/>
          <p14:tracePt t="93303" x="1522413" y="3484563"/>
          <p14:tracePt t="93311" x="1514475" y="3468688"/>
          <p14:tracePt t="93319" x="1498600" y="3452813"/>
          <p14:tracePt t="93327" x="1490663" y="3444875"/>
          <p14:tracePt t="93335" x="1482725" y="3436938"/>
          <p14:tracePt t="93343" x="1466850" y="3413125"/>
          <p14:tracePt t="93351" x="1450975" y="3405188"/>
          <p14:tracePt t="93359" x="1419225" y="3381375"/>
          <p14:tracePt t="93367" x="1403350" y="3349625"/>
          <p14:tracePt t="93375" x="1371600" y="3341688"/>
          <p14:tracePt t="93383" x="1363663" y="3333750"/>
          <p14:tracePt t="93391" x="1355725" y="3317875"/>
          <p14:tracePt t="93399" x="1316038" y="3294063"/>
          <p14:tracePt t="93408" x="1292225" y="3278188"/>
          <p14:tracePt t="93415" x="1284288" y="3270250"/>
          <p14:tracePt t="93423" x="1258888" y="3262313"/>
          <p14:tracePt t="93431" x="1243013" y="3244850"/>
          <p14:tracePt t="93439" x="1219200" y="3236913"/>
          <p14:tracePt t="93447" x="1195388" y="3228975"/>
          <p14:tracePt t="93455" x="1171575" y="3228975"/>
          <p14:tracePt t="93463" x="1155700" y="3228975"/>
          <p14:tracePt t="93471" x="1123950" y="3213100"/>
          <p14:tracePt t="93492" x="1108075" y="3213100"/>
          <p14:tracePt t="93499" x="1100138" y="3213100"/>
          <p14:tracePt t="93515" x="1084263" y="3213100"/>
          <p14:tracePt t="93523" x="1076325" y="3213100"/>
          <p14:tracePt t="93531" x="1052513" y="3213100"/>
          <p14:tracePt t="93539" x="1028700" y="3213100"/>
          <p14:tracePt t="93547" x="1012825" y="3213100"/>
          <p14:tracePt t="93556" x="1004888" y="3213100"/>
          <p14:tracePt t="93563" x="989013" y="3213100"/>
          <p14:tracePt t="93571" x="973138" y="3213100"/>
          <p14:tracePt t="93579" x="965200" y="3213100"/>
          <p14:tracePt t="93587" x="925513" y="3213100"/>
          <p14:tracePt t="93595" x="917575" y="3213100"/>
          <p14:tracePt t="93603" x="900113" y="3213100"/>
          <p14:tracePt t="93611" x="884238" y="3221038"/>
          <p14:tracePt t="93619" x="852488" y="3252788"/>
          <p14:tracePt t="93635" x="836613" y="3262313"/>
          <p14:tracePt t="93643" x="820738" y="3278188"/>
          <p14:tracePt t="93651" x="796925" y="3309938"/>
          <p14:tracePt t="93659" x="781050" y="3325813"/>
          <p14:tracePt t="93667" x="781050" y="3349625"/>
          <p14:tracePt t="93675" x="765175" y="3381375"/>
          <p14:tracePt t="93691" x="757238" y="3413125"/>
          <p14:tracePt t="93699" x="757238" y="3421063"/>
          <p14:tracePt t="93707" x="757238" y="3436938"/>
          <p14:tracePt t="93715" x="757238" y="3452813"/>
          <p14:tracePt t="93723" x="749300" y="3476625"/>
          <p14:tracePt t="93731" x="749300" y="3484563"/>
          <p14:tracePt t="93739" x="749300" y="3508375"/>
          <p14:tracePt t="93755" x="749300" y="3524250"/>
          <p14:tracePt t="93763" x="749300" y="3540125"/>
          <p14:tracePt t="93771" x="749300" y="3563938"/>
          <p14:tracePt t="93779" x="749300" y="3571875"/>
          <p14:tracePt t="93787" x="749300" y="3587750"/>
          <p14:tracePt t="93795" x="749300" y="3605213"/>
          <p14:tracePt t="93803" x="749300" y="3613150"/>
          <p14:tracePt t="93811" x="749300" y="3636963"/>
          <p14:tracePt t="93819" x="749300" y="3660775"/>
          <p14:tracePt t="93827" x="749300" y="3668713"/>
          <p14:tracePt t="93835" x="749300" y="3676650"/>
          <p14:tracePt t="93843" x="757238" y="3708400"/>
          <p14:tracePt t="93851" x="757238" y="3724275"/>
          <p14:tracePt t="93859" x="765175" y="3748088"/>
          <p14:tracePt t="93867" x="765175" y="3756025"/>
          <p14:tracePt t="93875" x="765175" y="3763963"/>
          <p14:tracePt t="93883" x="765175" y="3779838"/>
          <p14:tracePt t="93891" x="765175" y="3787775"/>
          <p14:tracePt t="93899" x="765175" y="3803650"/>
          <p14:tracePt t="93907" x="765175" y="3819525"/>
          <p14:tracePt t="93915" x="773113" y="3827463"/>
          <p14:tracePt t="93923" x="781050" y="3851275"/>
          <p14:tracePt t="93931" x="781050" y="3859213"/>
          <p14:tracePt t="93939" x="788988" y="3867150"/>
          <p14:tracePt t="93947" x="788988" y="3883025"/>
          <p14:tracePt t="93955" x="796925" y="3883025"/>
          <p14:tracePt t="93963" x="796925" y="3898900"/>
          <p14:tracePt t="93971" x="796925" y="3906838"/>
          <p14:tracePt t="93979" x="796925" y="3914775"/>
          <p14:tracePt t="93987" x="804863" y="3930650"/>
          <p14:tracePt t="93995" x="812800" y="3938588"/>
          <p14:tracePt t="94003" x="820738" y="3938588"/>
          <p14:tracePt t="94035" x="828675" y="3963988"/>
          <p14:tracePt t="94051" x="836613" y="3979863"/>
          <p14:tracePt t="94067" x="836613" y="3987800"/>
          <p14:tracePt t="94291" x="852488" y="3987800"/>
          <p14:tracePt t="94299" x="868363" y="4003675"/>
          <p14:tracePt t="94307" x="900113" y="4011613"/>
          <p14:tracePt t="94315" x="949325" y="4027488"/>
          <p14:tracePt t="94323" x="1004888" y="4035425"/>
          <p14:tracePt t="94331" x="1068388" y="4051300"/>
          <p14:tracePt t="94339" x="1139825" y="4067175"/>
          <p14:tracePt t="94347" x="1203325" y="4083050"/>
          <p14:tracePt t="94355" x="1266825" y="4098925"/>
          <p14:tracePt t="94363" x="1323975" y="4106863"/>
          <p14:tracePt t="94371" x="1371600" y="4114800"/>
          <p14:tracePt t="94379" x="1403350" y="4122738"/>
          <p14:tracePt t="94387" x="1411288" y="4122738"/>
          <p14:tracePt t="94395" x="1427163" y="4122738"/>
          <p14:tracePt t="94419" x="1435100" y="4122738"/>
          <p14:tracePt t="94435" x="1443038" y="4122738"/>
          <p14:tracePt t="94443" x="1450975" y="4122738"/>
          <p14:tracePt t="94467" x="1458913" y="4122738"/>
          <p14:tracePt t="94475" x="1466850" y="4114800"/>
          <p14:tracePt t="94491" x="1474788" y="4106863"/>
          <p14:tracePt t="94499" x="1474788" y="4090988"/>
          <p14:tracePt t="94515" x="1474788" y="4075113"/>
          <p14:tracePt t="94523" x="1474788" y="4059238"/>
          <p14:tracePt t="94531" x="1474788" y="4035425"/>
          <p14:tracePt t="94539" x="1474788" y="4027488"/>
          <p14:tracePt t="94547" x="1474788" y="4011613"/>
          <p14:tracePt t="94563" x="1474788" y="3979863"/>
          <p14:tracePt t="94571" x="1466850" y="3956050"/>
          <p14:tracePt t="94579" x="1458913" y="3930650"/>
          <p14:tracePt t="94587" x="1443038" y="3898900"/>
          <p14:tracePt t="94595" x="1403350" y="3867150"/>
          <p14:tracePt t="94603" x="1379538" y="3851275"/>
          <p14:tracePt t="94611" x="1355725" y="3827463"/>
          <p14:tracePt t="94619" x="1323975" y="3779838"/>
          <p14:tracePt t="94627" x="1316038" y="3771900"/>
          <p14:tracePt t="94635" x="1292225" y="3763963"/>
          <p14:tracePt t="94643" x="1292225" y="3740150"/>
          <p14:tracePt t="94651" x="1284288" y="3740150"/>
          <p14:tracePt t="94891" x="1292225" y="3740150"/>
          <p14:tracePt t="94899" x="1300163" y="3740150"/>
          <p14:tracePt t="94915" x="1308100" y="3740150"/>
          <p14:tracePt t="94931" x="1323975" y="3740150"/>
          <p14:tracePt t="94947" x="1331913" y="3740150"/>
          <p14:tracePt t="94955" x="1347788" y="3740150"/>
          <p14:tracePt t="94963" x="1395413" y="3748088"/>
          <p14:tracePt t="94971" x="1419225" y="3756025"/>
          <p14:tracePt t="94979" x="1450975" y="3771900"/>
          <p14:tracePt t="94987" x="1498600" y="3779838"/>
          <p14:tracePt t="94995" x="1546225" y="3795713"/>
          <p14:tracePt t="95003" x="1570038" y="3811588"/>
          <p14:tracePt t="95011" x="1609725" y="3827463"/>
          <p14:tracePt t="95019" x="1651000" y="3843338"/>
          <p14:tracePt t="95027" x="1666875" y="3843338"/>
          <p14:tracePt t="95035" x="1690688" y="3851275"/>
          <p14:tracePt t="95043" x="1698625" y="3867150"/>
          <p14:tracePt t="95051" x="1706563" y="3867150"/>
          <p14:tracePt t="95059" x="1722438" y="3875088"/>
          <p14:tracePt t="95067" x="1738313" y="3875088"/>
          <p14:tracePt t="95075" x="1746250" y="3883025"/>
          <p14:tracePt t="95155" x="1754188" y="3883025"/>
          <p14:tracePt t="95163" x="1762125" y="3883025"/>
          <p14:tracePt t="95171" x="1770063" y="3867150"/>
          <p14:tracePt t="95179" x="1770063" y="3843338"/>
          <p14:tracePt t="95187" x="1770063" y="3819525"/>
          <p14:tracePt t="95195" x="1770063" y="3787775"/>
          <p14:tracePt t="95203" x="1770063" y="3756025"/>
          <p14:tracePt t="95211" x="1770063" y="3732213"/>
          <p14:tracePt t="95219" x="1770063" y="3708400"/>
          <p14:tracePt t="95227" x="1770063" y="3684588"/>
          <p14:tracePt t="95235" x="1770063" y="3668713"/>
          <p14:tracePt t="95243" x="1770063" y="3652838"/>
          <p14:tracePt t="95251" x="1770063" y="3629025"/>
          <p14:tracePt t="95259" x="1770063" y="3621088"/>
          <p14:tracePt t="95267" x="1770063" y="3595688"/>
          <p14:tracePt t="95276" x="1770063" y="3579813"/>
          <p14:tracePt t="95283" x="1770063" y="3556000"/>
          <p14:tracePt t="95291" x="1770063" y="3548063"/>
          <p14:tracePt t="95299" x="1770063" y="3540125"/>
          <p14:tracePt t="95308" x="1770063" y="3524250"/>
          <p14:tracePt t="95315" x="1770063" y="3500438"/>
          <p14:tracePt t="95323" x="1770063" y="3492500"/>
          <p14:tracePt t="95339" x="1770063" y="3476625"/>
          <p14:tracePt t="95347" x="1770063" y="3468688"/>
          <p14:tracePt t="95355" x="1770063" y="3460750"/>
          <p14:tracePt t="95363" x="1770063" y="3452813"/>
          <p14:tracePt t="95372" x="1770063" y="3444875"/>
          <p14:tracePt t="95379" x="1770063" y="3436938"/>
          <p14:tracePt t="95387" x="1770063" y="3429000"/>
          <p14:tracePt t="95731" x="1778000" y="3429000"/>
          <p14:tracePt t="95739" x="1785938" y="3460750"/>
          <p14:tracePt t="95747" x="1785938" y="3492500"/>
          <p14:tracePt t="95755" x="1785938" y="3500438"/>
          <p14:tracePt t="95763" x="1785938" y="3532188"/>
          <p14:tracePt t="95771" x="1793875" y="3563938"/>
          <p14:tracePt t="95779" x="1793875" y="3571875"/>
          <p14:tracePt t="95787" x="1793875" y="3595688"/>
          <p14:tracePt t="95795" x="1801813" y="3605213"/>
          <p14:tracePt t="95803" x="1801813" y="3621088"/>
          <p14:tracePt t="95811" x="1801813" y="3629025"/>
          <p14:tracePt t="95819" x="1809750" y="3644900"/>
          <p14:tracePt t="95827" x="1809750" y="3652838"/>
          <p14:tracePt t="95835" x="1809750" y="3660775"/>
          <p14:tracePt t="95859" x="1809750" y="3668713"/>
          <p14:tracePt t="95867" x="1809750" y="3676650"/>
          <p14:tracePt t="95891" x="1825625" y="3692525"/>
          <p14:tracePt t="95899" x="1833563" y="3700463"/>
          <p14:tracePt t="95923" x="1841500" y="3708400"/>
          <p14:tracePt t="95931" x="1841500" y="3716338"/>
          <p14:tracePt t="95955" x="1841500" y="3724275"/>
          <p14:tracePt t="95963" x="1841500" y="3732213"/>
          <p14:tracePt t="95971" x="1841500" y="3740150"/>
          <p14:tracePt t="96020" x="1841500" y="3748088"/>
          <p14:tracePt t="96027" x="1841500" y="3756025"/>
          <p14:tracePt t="96035" x="1849438" y="3763963"/>
          <p14:tracePt t="96131" x="1857375" y="3771900"/>
          <p14:tracePt t="96139" x="1865313" y="3771900"/>
          <p14:tracePt t="96307" x="1881188" y="3779838"/>
          <p14:tracePt t="96315" x="1889125" y="3779838"/>
          <p14:tracePt t="96323" x="1912938" y="3787775"/>
          <p14:tracePt t="96331" x="1936750" y="3795713"/>
          <p14:tracePt t="96339" x="1952625" y="3811588"/>
          <p14:tracePt t="96347" x="1976438" y="3819525"/>
          <p14:tracePt t="96355" x="1992313" y="3819525"/>
          <p14:tracePt t="96363" x="2008188" y="3819525"/>
          <p14:tracePt t="96371" x="2033588" y="3827463"/>
          <p14:tracePt t="96379" x="2057400" y="3827463"/>
          <p14:tracePt t="96387" x="2081213" y="3827463"/>
          <p14:tracePt t="96395" x="2097088" y="3843338"/>
          <p14:tracePt t="96403" x="2112963" y="3843338"/>
          <p14:tracePt t="96411" x="2152650" y="3851275"/>
          <p14:tracePt t="96419" x="2192338" y="3867150"/>
          <p14:tracePt t="96427" x="2216150" y="3883025"/>
          <p14:tracePt t="96435" x="2263775" y="3890963"/>
          <p14:tracePt t="96443" x="2295525" y="3890963"/>
          <p14:tracePt t="96451" x="2319338" y="3898900"/>
          <p14:tracePt t="96459" x="2335213" y="3906838"/>
          <p14:tracePt t="96467" x="2351088" y="3914775"/>
          <p14:tracePt t="96475" x="2384425" y="3914775"/>
          <p14:tracePt t="96483" x="2400300" y="3922713"/>
          <p14:tracePt t="96491" x="2416175" y="3930650"/>
          <p14:tracePt t="96503" x="2439988" y="3930650"/>
          <p14:tracePt t="96511" x="2463800" y="3930650"/>
          <p14:tracePt t="96535" x="2471738" y="3930650"/>
          <p14:tracePt t="96543" x="2479675" y="3930650"/>
          <p14:tracePt t="96583" x="2487613" y="3930650"/>
          <p14:tracePt t="96615" x="2495550" y="3930650"/>
          <p14:tracePt t="96623" x="2503488" y="3930650"/>
          <p14:tracePt t="96807" x="2511425" y="3930650"/>
          <p14:tracePt t="96815" x="2519363" y="3930650"/>
          <p14:tracePt t="96839" x="2527300" y="3930650"/>
          <p14:tracePt t="96847" x="2527300" y="3914775"/>
          <p14:tracePt t="96855" x="2527300" y="3898900"/>
          <p14:tracePt t="96864" x="2527300" y="3875088"/>
          <p14:tracePt t="96871" x="2527300" y="3843338"/>
          <p14:tracePt t="96879" x="2527300" y="3819525"/>
          <p14:tracePt t="96887" x="2527300" y="3787775"/>
          <p14:tracePt t="96895" x="2527300" y="3748088"/>
          <p14:tracePt t="96903" x="2527300" y="3740150"/>
          <p14:tracePt t="96911" x="2527300" y="3692525"/>
          <p14:tracePt t="96919" x="2527300" y="3668713"/>
          <p14:tracePt t="96927" x="2527300" y="3644900"/>
          <p14:tracePt t="96935" x="2527300" y="3636963"/>
          <p14:tracePt t="96943" x="2519363" y="3636963"/>
          <p14:tracePt t="96951" x="2519363" y="3621088"/>
          <p14:tracePt t="96959" x="2519363" y="3613150"/>
          <p14:tracePt t="96967" x="2519363" y="3587750"/>
          <p14:tracePt t="97047" x="2511425" y="3587750"/>
          <p14:tracePt t="97055" x="2503488" y="3595688"/>
          <p14:tracePt t="97063" x="2495550" y="3605213"/>
          <p14:tracePt t="97071" x="2487613" y="3636963"/>
          <p14:tracePt t="97079" x="2471738" y="3668713"/>
          <p14:tracePt t="97087" x="2471738" y="3676650"/>
          <p14:tracePt t="97095" x="2455863" y="3708400"/>
          <p14:tracePt t="97103" x="2432050" y="3740150"/>
          <p14:tracePt t="97111" x="2424113" y="3756025"/>
          <p14:tracePt t="97119" x="2416175" y="3771900"/>
          <p14:tracePt t="97127" x="2392363" y="3795713"/>
          <p14:tracePt t="97135" x="2366963" y="3827463"/>
          <p14:tracePt t="97143" x="2359025" y="3835400"/>
          <p14:tracePt t="97151" x="2343150" y="3851275"/>
          <p14:tracePt t="97159" x="2327275" y="3851275"/>
          <p14:tracePt t="97167" x="2311400" y="3867150"/>
          <p14:tracePt t="97175" x="2295525" y="3883025"/>
          <p14:tracePt t="97183" x="2279650" y="3890963"/>
          <p14:tracePt t="97191" x="2271713" y="3898900"/>
          <p14:tracePt t="97199" x="2255838" y="3898900"/>
          <p14:tracePt t="97207" x="2232025" y="3906838"/>
          <p14:tracePt t="97215" x="2200275" y="3914775"/>
          <p14:tracePt t="97223" x="2184400" y="3922713"/>
          <p14:tracePt t="97231" x="2168525" y="3922713"/>
          <p14:tracePt t="97239" x="2136775" y="3930650"/>
          <p14:tracePt t="97247" x="2112963" y="3930650"/>
          <p14:tracePt t="97255" x="2089150" y="3930650"/>
          <p14:tracePt t="97263" x="2065338" y="3930650"/>
          <p14:tracePt t="97271" x="2041525" y="3930650"/>
          <p14:tracePt t="97279" x="2033588" y="3930650"/>
          <p14:tracePt t="97287" x="2017713" y="3930650"/>
          <p14:tracePt t="97295" x="2000250" y="3930650"/>
          <p14:tracePt t="97303" x="1984375" y="3930650"/>
          <p14:tracePt t="97311" x="1976438" y="3930650"/>
          <p14:tracePt t="97319" x="1968500" y="3930650"/>
          <p14:tracePt t="97327" x="1952625" y="3930650"/>
          <p14:tracePt t="97335" x="1936750" y="3930650"/>
          <p14:tracePt t="97343" x="1928813" y="3930650"/>
          <p14:tracePt t="97359" x="1912938" y="3930650"/>
          <p14:tracePt t="97367" x="1897063" y="3930650"/>
          <p14:tracePt t="97375" x="1889125" y="3930650"/>
          <p14:tracePt t="97383" x="1881188" y="3930650"/>
          <p14:tracePt t="97391" x="1857375" y="3930650"/>
          <p14:tracePt t="97399" x="1849438" y="3930650"/>
          <p14:tracePt t="97407" x="1841500" y="3930650"/>
          <p14:tracePt t="97415" x="1833563" y="3930650"/>
          <p14:tracePt t="97431" x="1825625" y="3930650"/>
          <p14:tracePt t="97439" x="1817688" y="3930650"/>
          <p14:tracePt t="97447" x="1809750" y="3930650"/>
          <p14:tracePt t="97455" x="1801813" y="3930650"/>
          <p14:tracePt t="97631" x="1801813" y="3922713"/>
          <p14:tracePt t="97647" x="1809750" y="3922713"/>
          <p14:tracePt t="97655" x="1833563" y="3922713"/>
          <p14:tracePt t="97663" x="1865313" y="3922713"/>
          <p14:tracePt t="97671" x="1897063" y="3922713"/>
          <p14:tracePt t="97679" x="1928813" y="3922713"/>
          <p14:tracePt t="97687" x="1976438" y="3922713"/>
          <p14:tracePt t="97695" x="2008188" y="3922713"/>
          <p14:tracePt t="97703" x="2041525" y="3922713"/>
          <p14:tracePt t="97711" x="2073275" y="3922713"/>
          <p14:tracePt t="97719" x="2120900" y="3930650"/>
          <p14:tracePt t="97727" x="2144713" y="3930650"/>
          <p14:tracePt t="97735" x="2168525" y="3938588"/>
          <p14:tracePt t="97743" x="2176463" y="3938588"/>
          <p14:tracePt t="97751" x="2200275" y="3938588"/>
          <p14:tracePt t="97759" x="2216150" y="3948113"/>
          <p14:tracePt t="97767" x="2224088" y="3956050"/>
          <p14:tracePt t="97775" x="2239963" y="3956050"/>
          <p14:tracePt t="97783" x="2247900" y="3956050"/>
          <p14:tracePt t="97791" x="2263775" y="3956050"/>
          <p14:tracePt t="97799" x="2271713" y="3956050"/>
          <p14:tracePt t="97807" x="2295525" y="3963988"/>
          <p14:tracePt t="97823" x="2303463" y="3963988"/>
          <p14:tracePt t="97831" x="2327275" y="3979863"/>
          <p14:tracePt t="97847" x="2343150" y="3987800"/>
          <p14:tracePt t="97855" x="2351088" y="3987800"/>
          <p14:tracePt t="97871" x="2366963" y="3987800"/>
          <p14:tracePt t="97879" x="2392363" y="3987800"/>
          <p14:tracePt t="97887" x="2408238" y="3987800"/>
          <p14:tracePt t="97895" x="2416175" y="3995738"/>
          <p14:tracePt t="97903" x="2432050" y="3995738"/>
          <p14:tracePt t="97911" x="2439988" y="3995738"/>
          <p14:tracePt t="97991" x="2447925" y="3995738"/>
          <p14:tracePt t="98144" x="2439988" y="3995738"/>
          <p14:tracePt t="98152" x="2408238" y="3995738"/>
          <p14:tracePt t="98161" x="2384425" y="3995738"/>
          <p14:tracePt t="98168" x="2366963" y="3995738"/>
          <p14:tracePt t="98176" x="2335213" y="3995738"/>
          <p14:tracePt t="98183" x="2295525" y="3995738"/>
          <p14:tracePt t="98192" x="2239963" y="3995738"/>
          <p14:tracePt t="98199" x="2184400" y="3995738"/>
          <p14:tracePt t="98207" x="2128838" y="3995738"/>
          <p14:tracePt t="98215" x="2089150" y="3995738"/>
          <p14:tracePt t="98224" x="2081213" y="3995738"/>
          <p14:tracePt t="98231" x="2065338" y="3995738"/>
          <p14:tracePt t="98263" x="2057400" y="3995738"/>
          <p14:tracePt t="98271" x="2049463" y="3995738"/>
          <p14:tracePt t="98279" x="2041525" y="3995738"/>
          <p14:tracePt t="98287" x="2033588" y="3995738"/>
          <p14:tracePt t="98295" x="2025650" y="3995738"/>
          <p14:tracePt t="98303" x="2008188" y="3995738"/>
          <p14:tracePt t="98311" x="2000250" y="3995738"/>
          <p14:tracePt t="98319" x="1976438" y="3995738"/>
          <p14:tracePt t="98327" x="1960563" y="3995738"/>
          <p14:tracePt t="98335" x="1936750" y="3995738"/>
          <p14:tracePt t="98343" x="1928813" y="3995738"/>
          <p14:tracePt t="98351" x="1920875" y="3987800"/>
          <p14:tracePt t="98632" x="1920875" y="3979863"/>
          <p14:tracePt t="98640" x="1928813" y="3979863"/>
          <p14:tracePt t="98647" x="1936750" y="3979863"/>
          <p14:tracePt t="98656" x="1952625" y="3979863"/>
          <p14:tracePt t="98664" x="1976438" y="3979863"/>
          <p14:tracePt t="98671" x="2017713" y="3979863"/>
          <p14:tracePt t="98679" x="2065338" y="3979863"/>
          <p14:tracePt t="98687" x="2105025" y="3979863"/>
          <p14:tracePt t="98695" x="2136775" y="3979863"/>
          <p14:tracePt t="98703" x="2176463" y="3979863"/>
          <p14:tracePt t="98711" x="2216150" y="3979863"/>
          <p14:tracePt t="98719" x="2247900" y="3979863"/>
          <p14:tracePt t="98727" x="2271713" y="3979863"/>
          <p14:tracePt t="98735" x="2287588" y="3979863"/>
          <p14:tracePt t="98743" x="2319338" y="3979863"/>
          <p14:tracePt t="98751" x="2343150" y="3979863"/>
          <p14:tracePt t="98759" x="2384425" y="3979863"/>
          <p14:tracePt t="98767" x="2408238" y="3979863"/>
          <p14:tracePt t="98776" x="2439988" y="3979863"/>
          <p14:tracePt t="98783" x="2479675" y="3979863"/>
          <p14:tracePt t="98791" x="2535238" y="3987800"/>
          <p14:tracePt t="98799" x="2582863" y="3995738"/>
          <p14:tracePt t="98808" x="2614613" y="4003675"/>
          <p14:tracePt t="98815" x="2638425" y="4011613"/>
          <p14:tracePt t="98823" x="2646363" y="4011613"/>
          <p14:tracePt t="99040" x="2638425" y="4011613"/>
          <p14:tracePt t="99048" x="2622550" y="4011613"/>
          <p14:tracePt t="99056" x="2598738" y="4011613"/>
          <p14:tracePt t="99064" x="2566988" y="4011613"/>
          <p14:tracePt t="99072" x="2527300" y="4011613"/>
          <p14:tracePt t="99079" x="2471738" y="4011613"/>
          <p14:tracePt t="99087" x="2408238" y="4011613"/>
          <p14:tracePt t="99095" x="2335213" y="4011613"/>
          <p14:tracePt t="99103" x="2263775" y="4011613"/>
          <p14:tracePt t="99111" x="2200275" y="4011613"/>
          <p14:tracePt t="99119" x="2152650" y="4003675"/>
          <p14:tracePt t="99127" x="2112963" y="3995738"/>
          <p14:tracePt t="99143" x="2097088" y="3987800"/>
          <p14:tracePt t="99159" x="2089150" y="3987800"/>
          <p14:tracePt t="99191" x="2073275" y="3987800"/>
          <p14:tracePt t="99199" x="2057400" y="3987800"/>
          <p14:tracePt t="99207" x="2033588" y="3987800"/>
          <p14:tracePt t="99223" x="2017713" y="3987800"/>
          <p14:tracePt t="99231" x="2000250" y="3987800"/>
          <p14:tracePt t="99239" x="1992313" y="3987800"/>
          <p14:tracePt t="99247" x="1984375" y="3987800"/>
          <p14:tracePt t="99255" x="1976438" y="3987800"/>
          <p14:tracePt t="99279" x="1968500" y="3987800"/>
          <p14:tracePt t="99335" x="1952625" y="3987800"/>
          <p14:tracePt t="99351" x="1944688" y="3987800"/>
          <p14:tracePt t="99490" x="1952625" y="3987800"/>
          <p14:tracePt t="99496" x="1984375" y="3987800"/>
          <p14:tracePt t="99504" x="2025650" y="3987800"/>
          <p14:tracePt t="99512" x="2049463" y="3987800"/>
          <p14:tracePt t="99520" x="2089150" y="3987800"/>
          <p14:tracePt t="99527" x="2152650" y="3987800"/>
          <p14:tracePt t="99535" x="2208213" y="3987800"/>
          <p14:tracePt t="99543" x="2279650" y="3987800"/>
          <p14:tracePt t="99551" x="2335213" y="3987800"/>
          <p14:tracePt t="99559" x="2392363" y="3987800"/>
          <p14:tracePt t="99567" x="2424113" y="3987800"/>
          <p14:tracePt t="99579" x="2439988" y="3987800"/>
          <p14:tracePt t="99643" x="2455863" y="3987800"/>
          <p14:tracePt t="99651" x="2463800" y="3987800"/>
          <p14:tracePt t="99836" x="2447925" y="3987800"/>
          <p14:tracePt t="99844" x="2424113" y="3987800"/>
          <p14:tracePt t="99852" x="2408238" y="3987800"/>
          <p14:tracePt t="99860" x="2366963" y="3987800"/>
          <p14:tracePt t="99868" x="2311400" y="3987800"/>
          <p14:tracePt t="99876" x="2239963" y="3979863"/>
          <p14:tracePt t="99884" x="2160588" y="3971925"/>
          <p14:tracePt t="99892" x="2073275" y="3963988"/>
          <p14:tracePt t="99900" x="2000250" y="3956050"/>
          <p14:tracePt t="99908" x="1936750" y="3948113"/>
          <p14:tracePt t="99915" x="1881188" y="3930650"/>
          <p14:tracePt t="99923" x="1873250" y="3930650"/>
          <p14:tracePt t="99947" x="1865313" y="3930650"/>
          <p14:tracePt t="99955" x="1857375" y="3930650"/>
          <p14:tracePt t="100461" x="1865313" y="3930650"/>
          <p14:tracePt t="100468" x="1897063" y="3930650"/>
          <p14:tracePt t="100476" x="1936750" y="3930650"/>
          <p14:tracePt t="100484" x="1952625" y="3930650"/>
          <p14:tracePt t="100491" x="1984375" y="3930650"/>
          <p14:tracePt t="100499" x="2041525" y="3930650"/>
          <p14:tracePt t="100507" x="2105025" y="3938588"/>
          <p14:tracePt t="100515" x="2192338" y="3956050"/>
          <p14:tracePt t="100523" x="2271713" y="3963988"/>
          <p14:tracePt t="100531" x="2335213" y="3971925"/>
          <p14:tracePt t="100539" x="2384425" y="3979863"/>
          <p14:tracePt t="100548" x="2424113" y="3987800"/>
          <p14:tracePt t="100555" x="2432050" y="3987800"/>
          <p14:tracePt t="100884" x="2416175" y="3987800"/>
          <p14:tracePt t="100892" x="2400300" y="3987800"/>
          <p14:tracePt t="100900" x="2392363" y="3987800"/>
          <p14:tracePt t="100908" x="2384425" y="3987800"/>
          <p14:tracePt t="100917" x="2374900" y="3987800"/>
          <p14:tracePt t="101011" x="2384425" y="3987800"/>
          <p14:tracePt t="101019" x="2408238" y="3979863"/>
          <p14:tracePt t="101027" x="2439988" y="3979863"/>
          <p14:tracePt t="101035" x="2463800" y="3979863"/>
          <p14:tracePt t="101043" x="2479675" y="3979863"/>
          <p14:tracePt t="101051" x="2503488" y="3979863"/>
          <p14:tracePt t="101059" x="2535238" y="3979863"/>
          <p14:tracePt t="101067" x="2566988" y="3979863"/>
          <p14:tracePt t="101075" x="2598738" y="3979863"/>
          <p14:tracePt t="101083" x="2622550" y="3979863"/>
          <p14:tracePt t="101091" x="2638425" y="3979863"/>
          <p14:tracePt t="101107" x="2646363" y="3979863"/>
          <p14:tracePt t="101131" x="2662238" y="3979863"/>
          <p14:tracePt t="101139" x="2670175" y="3979863"/>
          <p14:tracePt t="101147" x="2686050" y="3979863"/>
          <p14:tracePt t="101155" x="2693988" y="3979863"/>
          <p14:tracePt t="101163" x="2717800" y="3979863"/>
          <p14:tracePt t="101171" x="2733675" y="3979863"/>
          <p14:tracePt t="101180" x="2751138" y="3979863"/>
          <p14:tracePt t="101187" x="2774950" y="3979863"/>
          <p14:tracePt t="101196" x="2790825" y="3979863"/>
          <p14:tracePt t="101211" x="2806700" y="3979863"/>
          <p14:tracePt t="101219" x="2822575" y="3979863"/>
          <p14:tracePt t="101235" x="2830513" y="3979863"/>
          <p14:tracePt t="101243" x="2846388" y="3979863"/>
          <p14:tracePt t="101259" x="2854325" y="3979863"/>
          <p14:tracePt t="101275" x="2862263" y="3979863"/>
          <p14:tracePt t="101283" x="2870200" y="3979863"/>
          <p14:tracePt t="101291" x="2878138" y="3979863"/>
          <p14:tracePt t="101307" x="2886075" y="3979863"/>
          <p14:tracePt t="101315" x="2909888" y="3979863"/>
          <p14:tracePt t="101323" x="2917825" y="3979863"/>
          <p14:tracePt t="101339" x="2933700" y="3979863"/>
          <p14:tracePt t="101347" x="2941638" y="3979863"/>
          <p14:tracePt t="101363" x="2957513" y="3979863"/>
          <p14:tracePt t="101371" x="2973388" y="3979863"/>
          <p14:tracePt t="101387" x="2997200" y="3979863"/>
          <p14:tracePt t="101395" x="3005138" y="3979863"/>
          <p14:tracePt t="101403" x="3021013" y="3987800"/>
          <p14:tracePt t="101411" x="3036888" y="3987800"/>
          <p14:tracePt t="101427" x="3052763" y="3995738"/>
          <p14:tracePt t="101435" x="3060700" y="4003675"/>
          <p14:tracePt t="101515" x="3068638" y="4003675"/>
          <p14:tracePt t="101531" x="3084513" y="4003675"/>
          <p14:tracePt t="101539" x="3100388" y="4003675"/>
          <p14:tracePt t="101547" x="3109913" y="4003675"/>
          <p14:tracePt t="101555" x="3117850" y="4003675"/>
          <p14:tracePt t="101564" x="3141663" y="4003675"/>
          <p14:tracePt t="101571" x="3149600" y="4003675"/>
          <p14:tracePt t="101579" x="3181350" y="4003675"/>
          <p14:tracePt t="101587" x="3205163" y="4011613"/>
          <p14:tracePt t="101596" x="3228975" y="4011613"/>
          <p14:tracePt t="101603" x="3244850" y="4011613"/>
          <p14:tracePt t="101611" x="3260725" y="4011613"/>
          <p14:tracePt t="101619" x="3284538" y="4011613"/>
          <p14:tracePt t="101628" x="3308350" y="4011613"/>
          <p14:tracePt t="101635" x="3340100" y="4011613"/>
          <p14:tracePt t="101643" x="3363913" y="4011613"/>
          <p14:tracePt t="101651" x="3387725" y="4011613"/>
          <p14:tracePt t="101660" x="3411538" y="4011613"/>
          <p14:tracePt t="101667" x="3435350" y="4011613"/>
          <p14:tracePt t="101675" x="3451225" y="4011613"/>
          <p14:tracePt t="101683" x="3467100" y="4011613"/>
          <p14:tracePt t="101699" x="3484563" y="4011613"/>
          <p14:tracePt t="101707" x="3492500" y="4011613"/>
          <p14:tracePt t="101723" x="3508375" y="4011613"/>
          <p14:tracePt t="101731" x="3516313" y="4011613"/>
          <p14:tracePt t="101932" x="3524250" y="4011613"/>
          <p14:tracePt t="101948" x="3524250" y="4003675"/>
          <p14:tracePt t="101955" x="3524250" y="3987800"/>
          <p14:tracePt t="101971" x="3524250" y="3971925"/>
          <p14:tracePt t="101980" x="3524250" y="3956050"/>
          <p14:tracePt t="101987" x="3524250" y="3938588"/>
          <p14:tracePt t="101995" x="3524250" y="3922713"/>
          <p14:tracePt t="102011" x="3524250" y="3906838"/>
          <p14:tracePt t="102019" x="3524250" y="3890963"/>
          <p14:tracePt t="102027" x="3516313" y="3867150"/>
          <p14:tracePt t="102035" x="3516313" y="3851275"/>
          <p14:tracePt t="102043" x="3516313" y="3843338"/>
          <p14:tracePt t="102051" x="3516313" y="3819525"/>
          <p14:tracePt t="102059" x="3508375" y="3795713"/>
          <p14:tracePt t="102067" x="3508375" y="3787775"/>
          <p14:tracePt t="102075" x="3500438" y="3787775"/>
          <p14:tracePt t="102083" x="3500438" y="3771900"/>
          <p14:tracePt t="102091" x="3500438" y="3756025"/>
          <p14:tracePt t="102107" x="3492500" y="3748088"/>
          <p14:tracePt t="102220" x="3492500" y="3740150"/>
          <p14:tracePt t="102228" x="3492500" y="3732213"/>
          <p14:tracePt t="102307" x="3484563" y="3732213"/>
          <p14:tracePt t="102315" x="3459163" y="3740150"/>
          <p14:tracePt t="102323" x="3435350" y="3763963"/>
          <p14:tracePt t="102331" x="3403600" y="3779838"/>
          <p14:tracePt t="102340" x="3387725" y="3795713"/>
          <p14:tracePt t="102347" x="3371850" y="3811588"/>
          <p14:tracePt t="102355" x="3363913" y="3811588"/>
          <p14:tracePt t="102363" x="3340100" y="3827463"/>
          <p14:tracePt t="102371" x="3332163" y="3835400"/>
          <p14:tracePt t="102379" x="3332163" y="3843338"/>
          <p14:tracePt t="102395" x="3308350" y="3859213"/>
          <p14:tracePt t="102411" x="3284538" y="3875088"/>
          <p14:tracePt t="102427" x="3268663" y="3883025"/>
          <p14:tracePt t="102443" x="3252788" y="3898900"/>
          <p14:tracePt t="102451" x="3244850" y="3898900"/>
          <p14:tracePt t="102467" x="3228975" y="3914775"/>
          <p14:tracePt t="102475" x="3221038" y="3922713"/>
          <p14:tracePt t="102483" x="3213100" y="3922713"/>
          <p14:tracePt t="102491" x="3197225" y="3930650"/>
          <p14:tracePt t="102499" x="3197225" y="3938588"/>
          <p14:tracePt t="102507" x="3189288" y="3938588"/>
          <p14:tracePt t="102531" x="3181350" y="3948113"/>
          <p14:tracePt t="102539" x="3181350" y="3956050"/>
          <p14:tracePt t="102571" x="3173413" y="3963988"/>
          <p14:tracePt t="102639" x="3157538" y="3963988"/>
          <p14:tracePt t="102647" x="3149600" y="3963988"/>
          <p14:tracePt t="102671" x="3141663" y="3979863"/>
          <p14:tracePt t="102687" x="3125788" y="3995738"/>
          <p14:tracePt t="102703" x="3109913" y="3995738"/>
          <p14:tracePt t="102711" x="3092450" y="3995738"/>
          <p14:tracePt t="102719" x="3076575" y="4003675"/>
          <p14:tracePt t="102727" x="3044825" y="4003675"/>
          <p14:tracePt t="102735" x="3036888" y="4011613"/>
          <p14:tracePt t="102743" x="3013075" y="4027488"/>
          <p14:tracePt t="102751" x="2981325" y="4035425"/>
          <p14:tracePt t="102767" x="2973388" y="4035425"/>
          <p14:tracePt t="102783" x="2965450" y="4035425"/>
          <p14:tracePt t="102799" x="2949575" y="4035425"/>
          <p14:tracePt t="102807" x="2941638" y="4035425"/>
          <p14:tracePt t="102927" x="2933700" y="4035425"/>
          <p14:tracePt t="102944" x="2941638" y="4035425"/>
          <p14:tracePt t="102951" x="2973388" y="4027488"/>
          <p14:tracePt t="102959" x="3005138" y="4027488"/>
          <p14:tracePt t="102967" x="3021013" y="4027488"/>
          <p14:tracePt t="102975" x="3044825" y="4027488"/>
          <p14:tracePt t="102983" x="3084513" y="4027488"/>
          <p14:tracePt t="102991" x="3125788" y="4027488"/>
          <p14:tracePt t="102999" x="3173413" y="4027488"/>
          <p14:tracePt t="103007" x="3213100" y="4027488"/>
          <p14:tracePt t="103015" x="3260725" y="4027488"/>
          <p14:tracePt t="103024" x="3300413" y="4027488"/>
          <p14:tracePt t="103031" x="3332163" y="4027488"/>
          <p14:tracePt t="103039" x="3379788" y="4027488"/>
          <p14:tracePt t="103047" x="3403600" y="4027488"/>
          <p14:tracePt t="103055" x="3427413" y="4027488"/>
          <p14:tracePt t="103063" x="3451225" y="4027488"/>
          <p14:tracePt t="103071" x="3459163" y="4027488"/>
          <p14:tracePt t="103079" x="3476625" y="4027488"/>
          <p14:tracePt t="103088" x="3484563" y="4027488"/>
          <p14:tracePt t="103152" x="3492500" y="4027488"/>
          <p14:tracePt t="103159" x="3500438" y="4027488"/>
          <p14:tracePt t="103232" x="3508375" y="4027488"/>
          <p14:tracePt t="103336" x="3500438" y="4027488"/>
          <p14:tracePt t="103343" x="3476625" y="4027488"/>
          <p14:tracePt t="103351" x="3427413" y="4019550"/>
          <p14:tracePt t="103360" x="3371850" y="4011613"/>
          <p14:tracePt t="103367" x="3308350" y="4003675"/>
          <p14:tracePt t="103375" x="3221038" y="3987800"/>
          <p14:tracePt t="103383" x="3141663" y="3963988"/>
          <p14:tracePt t="103391" x="3036888" y="3948113"/>
          <p14:tracePt t="103399" x="2965450" y="3930650"/>
          <p14:tracePt t="103407" x="2901950" y="3914775"/>
          <p14:tracePt t="103415" x="2886075" y="3906838"/>
          <p14:tracePt t="103551" x="2901950" y="3898900"/>
          <p14:tracePt t="103559" x="2941638" y="3898900"/>
          <p14:tracePt t="103567" x="2965450" y="3898900"/>
          <p14:tracePt t="103575" x="3013075" y="3898900"/>
          <p14:tracePt t="103583" x="3084513" y="3898900"/>
          <p14:tracePt t="103591" x="3181350" y="3898900"/>
          <p14:tracePt t="103599" x="3276600" y="3898900"/>
          <p14:tracePt t="103607" x="3379788" y="3898900"/>
          <p14:tracePt t="103615" x="3476625" y="3898900"/>
          <p14:tracePt t="103623" x="3563938" y="3898900"/>
          <p14:tracePt t="103631" x="3611563" y="3898900"/>
          <p14:tracePt t="103639" x="3659188" y="3898900"/>
          <p14:tracePt t="103728" x="3667125" y="3898900"/>
          <p14:tracePt t="103736" x="3667125" y="3906838"/>
          <p14:tracePt t="103743" x="3651250" y="3906838"/>
          <p14:tracePt t="103751" x="3619500" y="3914775"/>
          <p14:tracePt t="103759" x="3595688" y="3914775"/>
          <p14:tracePt t="103767" x="3579813" y="3914775"/>
          <p14:tracePt t="103775" x="3540125" y="3914775"/>
          <p14:tracePt t="103783" x="3484563" y="3914775"/>
          <p14:tracePt t="103791" x="3419475" y="3914775"/>
          <p14:tracePt t="103799" x="3355975" y="3914775"/>
          <p14:tracePt t="103807" x="3292475" y="3914775"/>
          <p14:tracePt t="103815" x="3244850" y="3914775"/>
          <p14:tracePt t="103823" x="3197225" y="3914775"/>
          <p14:tracePt t="103831" x="3157538" y="3914775"/>
          <p14:tracePt t="103839" x="3125788" y="3914775"/>
          <p14:tracePt t="103847" x="3109913" y="3914775"/>
          <p14:tracePt t="103855" x="3092450" y="3914775"/>
          <p14:tracePt t="103863" x="3084513" y="3922713"/>
          <p14:tracePt t="103992" x="3092450" y="3922713"/>
          <p14:tracePt t="104000" x="3117850" y="3922713"/>
          <p14:tracePt t="104007" x="3141663" y="3922713"/>
          <p14:tracePt t="104016" x="3173413" y="3922713"/>
          <p14:tracePt t="104023" x="3205163" y="3922713"/>
          <p14:tracePt t="104031" x="3221038" y="3922713"/>
          <p14:tracePt t="104039" x="3252788" y="3922713"/>
          <p14:tracePt t="104047" x="3292475" y="3922713"/>
          <p14:tracePt t="104056" x="3316288" y="3922713"/>
          <p14:tracePt t="104192" x="3308350" y="3938588"/>
          <p14:tracePt t="104200" x="3284538" y="3963988"/>
          <p14:tracePt t="104208" x="3276600" y="3971925"/>
          <p14:tracePt t="104216" x="3260725" y="3995738"/>
          <p14:tracePt t="104224" x="3252788" y="4011613"/>
          <p14:tracePt t="104231" x="3228975" y="4043363"/>
          <p14:tracePt t="104239" x="3205163" y="4083050"/>
          <p14:tracePt t="104247" x="3205163" y="4090988"/>
          <p14:tracePt t="104256" x="3197225" y="4106863"/>
          <p14:tracePt t="104263" x="3181350" y="4146550"/>
          <p14:tracePt t="104271" x="3181350" y="4170363"/>
          <p14:tracePt t="104279" x="3173413" y="4194175"/>
          <p14:tracePt t="104287" x="3173413" y="4225925"/>
          <p14:tracePt t="104295" x="3165475" y="4273550"/>
          <p14:tracePt t="104303" x="3165475" y="4314825"/>
          <p14:tracePt t="104311" x="3157538" y="4322763"/>
          <p14:tracePt t="104320" x="3157538" y="4346575"/>
          <p14:tracePt t="104327" x="3157538" y="4370388"/>
          <p14:tracePt t="104335" x="3157538" y="4394200"/>
          <p14:tracePt t="104343" x="3157538" y="4425950"/>
          <p14:tracePt t="104351" x="3157538" y="4457700"/>
          <p14:tracePt t="104359" x="3157538" y="4481513"/>
          <p14:tracePt t="104367" x="3157538" y="4505325"/>
          <p14:tracePt t="104375" x="3157538" y="4521200"/>
          <p14:tracePt t="104383" x="3157538" y="4545013"/>
          <p14:tracePt t="104391" x="3157538" y="4576763"/>
          <p14:tracePt t="104399" x="3165475" y="4608513"/>
          <p14:tracePt t="104407" x="3173413" y="4649788"/>
          <p14:tracePt t="104415" x="3189288" y="4689475"/>
          <p14:tracePt t="104423" x="3205163" y="4737100"/>
          <p14:tracePt t="104431" x="3228975" y="4784725"/>
          <p14:tracePt t="104439" x="3236913" y="4824413"/>
          <p14:tracePt t="104447" x="3252788" y="4840288"/>
          <p14:tracePt t="104496" x="3252788" y="4864100"/>
          <p14:tracePt t="104503" x="3252788" y="4872038"/>
          <p14:tracePt t="104511" x="3228975" y="4903788"/>
          <p14:tracePt t="104519" x="3197225" y="4919663"/>
          <p14:tracePt t="104527" x="3181350" y="4935538"/>
          <p14:tracePt t="104535" x="3141663" y="4959350"/>
          <p14:tracePt t="104543" x="3068638" y="5008563"/>
          <p14:tracePt t="104551" x="2989263" y="5056188"/>
          <p14:tracePt t="104559" x="2909888" y="5119688"/>
          <p14:tracePt t="104567" x="2830513" y="5175250"/>
          <p14:tracePt t="104575" x="2759075" y="5222875"/>
          <p14:tracePt t="104583" x="2693988" y="5270500"/>
          <p14:tracePt t="104591" x="2646363" y="5302250"/>
          <p14:tracePt t="104599" x="2630488" y="5310188"/>
          <p14:tracePt t="104607" x="2622550" y="5327650"/>
          <p14:tracePt t="104615" x="2614613" y="5327650"/>
          <p14:tracePt t="104639" x="2614613" y="5335588"/>
          <p14:tracePt t="104655" x="2614613" y="5351463"/>
          <p14:tracePt t="104671" x="2614613" y="5359400"/>
          <p14:tracePt t="104687" x="2614613" y="5383213"/>
          <p14:tracePt t="104695" x="2630488" y="5422900"/>
          <p14:tracePt t="104703" x="2670175" y="5446713"/>
          <p14:tracePt t="104711" x="2693988" y="5470525"/>
          <p14:tracePt t="104719" x="2741613" y="5510213"/>
          <p14:tracePt t="104727" x="2814638" y="5549900"/>
          <p14:tracePt t="104735" x="2854325" y="5581650"/>
          <p14:tracePt t="104743" x="2909888" y="5629275"/>
          <p14:tracePt t="104751" x="2989263" y="5670550"/>
          <p14:tracePt t="104759" x="3068638" y="5710238"/>
          <p14:tracePt t="104768" x="3133725" y="5757863"/>
          <p14:tracePt t="104775" x="3181350" y="5789613"/>
          <p14:tracePt t="104815" x="3213100" y="5813425"/>
          <p14:tracePt t="104823" x="3221038" y="5829300"/>
          <p14:tracePt t="104831" x="3228975" y="5853113"/>
          <p14:tracePt t="104839" x="3228975" y="5868988"/>
          <p14:tracePt t="104847" x="3228975" y="5900738"/>
          <p14:tracePt t="104855" x="3221038" y="5916613"/>
          <p14:tracePt t="104863" x="3205163" y="5932488"/>
          <p14:tracePt t="104872" x="3181350" y="5956300"/>
          <p14:tracePt t="104879" x="3149600" y="5995988"/>
          <p14:tracePt t="104887" x="3133725" y="6021388"/>
          <p14:tracePt t="104895" x="3100388" y="6037263"/>
          <p14:tracePt t="104903" x="3076575" y="6061075"/>
          <p14:tracePt t="104911" x="3068638" y="6061075"/>
          <p14:tracePt t="104919" x="3060700" y="6069013"/>
          <p14:tracePt t="104927" x="3052763" y="6069013"/>
          <p14:tracePt t="104935" x="3044825" y="6069013"/>
          <p14:tracePt t="104960" x="3036888" y="6076950"/>
          <p14:tracePt t="104967" x="3028950" y="6084888"/>
          <p14:tracePt t="105007" x="3028950" y="6100763"/>
          <p14:tracePt t="105015" x="3028950" y="6108700"/>
          <p14:tracePt t="105023" x="3028950" y="6132513"/>
          <p14:tracePt t="105031" x="3036888" y="6164263"/>
          <p14:tracePt t="105039" x="3092450" y="6203950"/>
          <p14:tracePt t="105047" x="3173413" y="6243638"/>
          <p14:tracePt t="105055" x="3276600" y="6291263"/>
          <p14:tracePt t="105063" x="3316288" y="6315075"/>
          <p14:tracePt t="105071" x="3395663" y="6348413"/>
          <p14:tracePt t="105079" x="3484563" y="6388100"/>
          <p14:tracePt t="105087" x="3563938" y="6411913"/>
          <p14:tracePt t="105095" x="3563938" y="6419850"/>
          <p14:tracePt t="105135" x="3579813" y="6427788"/>
          <p14:tracePt t="105143" x="3587750" y="6427788"/>
          <p14:tracePt t="105159" x="3579813" y="6427788"/>
          <p14:tracePt t="105167" x="3556000" y="6427788"/>
          <p14:tracePt t="105175" x="3532188" y="6427788"/>
          <p14:tracePt t="105183" x="3500438" y="6427788"/>
          <p14:tracePt t="105191" x="3492500" y="6427788"/>
          <p14:tracePt t="105207" x="3484563" y="6427788"/>
          <p14:tracePt t="105231" x="3476625" y="6427788"/>
          <p14:tracePt t="105287" x="3508375" y="6427788"/>
          <p14:tracePt t="105295" x="3532188" y="6427788"/>
          <p14:tracePt t="105303" x="3571875" y="6427788"/>
          <p14:tracePt t="105311" x="3627438" y="6443663"/>
          <p14:tracePt t="105319" x="3683000" y="6451600"/>
          <p14:tracePt t="105327" x="3698875" y="6459538"/>
          <p14:tracePt t="105335" x="3706813" y="6459538"/>
          <p14:tracePt t="105343" x="3714750" y="6467475"/>
          <p14:tracePt t="105375" x="3706813" y="6475413"/>
          <p14:tracePt t="105383" x="3698875" y="6475413"/>
          <p14:tracePt t="105391" x="3675063" y="6475413"/>
          <p14:tracePt t="105400" x="3643313" y="6475413"/>
          <p14:tracePt t="105407" x="3579813" y="6475413"/>
          <p14:tracePt t="105415" x="3516313" y="6475413"/>
          <p14:tracePt t="105423" x="3443288" y="6475413"/>
          <p14:tracePt t="105431" x="3371850" y="6475413"/>
          <p14:tracePt t="105439" x="3292475" y="6475413"/>
          <p14:tracePt t="105447" x="3244850" y="6475413"/>
          <p14:tracePt t="105504" x="3228975" y="6475413"/>
          <p14:tracePt t="105511" x="3221038" y="6475413"/>
          <p14:tracePt t="105527" x="3244850" y="6475413"/>
          <p14:tracePt t="105536" x="3268663" y="6475413"/>
          <p14:tracePt t="105544" x="3292475" y="6483350"/>
          <p14:tracePt t="105552" x="3332163" y="6499225"/>
          <p14:tracePt t="105560" x="3363913" y="6515100"/>
          <p14:tracePt t="105568" x="3387725" y="6515100"/>
          <p14:tracePt t="105585" x="3395663" y="6523038"/>
          <p14:tracePt t="105591" x="3403600" y="6523038"/>
          <p14:tracePt t="105604" x="3403600" y="6530975"/>
          <p14:tracePt t="105619" x="3379788" y="6530975"/>
          <p14:tracePt t="105628" x="3324225" y="6530975"/>
          <p14:tracePt t="105636" x="3244850" y="6530975"/>
          <p14:tracePt t="105644" x="3141663" y="6507163"/>
          <p14:tracePt t="105651" x="3036888" y="6483350"/>
          <p14:tracePt t="105660" x="2941638" y="6459538"/>
          <p14:tracePt t="105667" x="2854325" y="6427788"/>
          <p14:tracePt t="105675" x="2774950" y="6403975"/>
          <p14:tracePt t="105732" x="2751138" y="6396038"/>
          <p14:tracePt t="105740" x="2741613" y="6396038"/>
          <p14:tracePt t="105764" x="2759075" y="6403975"/>
          <p14:tracePt t="105772" x="2806700" y="6419850"/>
          <p14:tracePt t="105779" x="2862263" y="6443663"/>
          <p14:tracePt t="105788" x="2933700" y="6467475"/>
          <p14:tracePt t="105796" x="2997200" y="6491288"/>
          <p14:tracePt t="105804" x="3052763" y="6507163"/>
          <p14:tracePt t="105812" x="3109913" y="6523038"/>
          <p14:tracePt t="105819" x="3117850" y="6530975"/>
          <p14:tracePt t="105860" x="3109913" y="6530975"/>
          <p14:tracePt t="105867" x="3092450" y="6523038"/>
          <p14:tracePt t="105875" x="3060700" y="6507163"/>
          <p14:tracePt t="105883" x="3036888" y="6499225"/>
          <p14:tracePt t="105891" x="2989263" y="6483350"/>
          <p14:tracePt t="105899" x="2933700" y="6467475"/>
          <p14:tracePt t="105908" x="2870200" y="6451600"/>
          <p14:tracePt t="105916" x="2814638" y="6443663"/>
          <p14:tracePt t="105923" x="2798763" y="6443663"/>
          <p14:tracePt t="105988" x="2814638" y="6443663"/>
          <p14:tracePt t="105995" x="2838450" y="6459538"/>
          <p14:tracePt t="106004" x="2854325" y="6483350"/>
          <p14:tracePt t="106011" x="2878138" y="6491288"/>
          <p14:tracePt t="106019" x="2909888" y="6515100"/>
          <p14:tracePt t="106028" x="2965450" y="6538913"/>
          <p14:tracePt t="106036" x="3028950" y="6562725"/>
          <p14:tracePt t="106043" x="3092450" y="6586538"/>
          <p14:tracePt t="106052" x="3117850" y="6602413"/>
          <p14:tracePt t="106084" x="3117850" y="6610350"/>
          <p14:tracePt t="106091" x="3117850" y="6618288"/>
          <p14:tracePt t="106100" x="3117850" y="6626225"/>
          <p14:tracePt t="106107" x="3092450" y="6626225"/>
          <p14:tracePt t="106115" x="3060700" y="6626225"/>
          <p14:tracePt t="106123" x="3028950" y="6618288"/>
          <p14:tracePt t="106132" x="2989263" y="6610350"/>
          <p14:tracePt t="106139" x="2981325" y="6610350"/>
          <p14:tracePt t="106228" x="3021013" y="6634163"/>
          <p14:tracePt t="106244" x="3044825" y="6642100"/>
          <p14:tracePt t="106252" x="3052763" y="6650038"/>
          <p14:tracePt t="106260" x="3076575" y="6665913"/>
          <p14:tracePt t="106268" x="3109913" y="6673850"/>
          <p14:tracePt t="106276" x="3117850" y="6673850"/>
          <p14:tracePt t="106324" x="3100388" y="6673850"/>
          <p14:tracePt t="106334" x="3076575" y="6665913"/>
          <p14:tracePt t="106340" x="3036888" y="6650038"/>
          <p14:tracePt t="106348" x="2989263" y="6634163"/>
          <p14:tracePt t="106356" x="2949575" y="6626225"/>
          <p14:tracePt t="106365" x="2894013" y="6610350"/>
          <p14:tracePt t="106373" x="2846388" y="6594475"/>
          <p14:tracePt t="106380" x="2830513" y="6578600"/>
          <p14:tracePt t="106452" x="2846388" y="6578600"/>
          <p14:tracePt t="106461" x="2854325" y="6578600"/>
          <p14:tracePt t="106468" x="2878138" y="6578600"/>
          <p14:tracePt t="106476" x="2917825" y="6578600"/>
          <p14:tracePt t="106484" x="2949575" y="6578600"/>
          <p14:tracePt t="106494" x="3005138" y="6578600"/>
          <p14:tracePt t="106500" x="3100388" y="6586538"/>
          <p14:tracePt t="106508" x="3181350" y="6594475"/>
          <p14:tracePt t="106516" x="3268663" y="6602413"/>
          <p14:tracePt t="106525" x="3340100" y="6642100"/>
          <p14:tracePt t="106532" x="3379788" y="6657975"/>
          <p14:tracePt t="106540" x="3387725" y="6657975"/>
          <p14:tracePt t="106580" x="3379788" y="6657975"/>
          <p14:tracePt t="106590" x="3363913" y="6657975"/>
          <p14:tracePt t="106596" x="3324225" y="6642100"/>
          <p14:tracePt t="106604" x="3268663" y="6626225"/>
          <p14:tracePt t="106612" x="3197225" y="6610350"/>
          <p14:tracePt t="106620" x="3133725" y="6594475"/>
          <p14:tracePt t="106628" x="3068638" y="6578600"/>
          <p14:tracePt t="106636" x="3013075" y="6562725"/>
          <p14:tracePt t="106644" x="3005138" y="6554788"/>
          <p14:tracePt t="106700" x="3021013" y="6554788"/>
          <p14:tracePt t="106708" x="3060700" y="6554788"/>
          <p14:tracePt t="106716" x="3133725" y="6554788"/>
          <p14:tracePt t="106724" x="3236913" y="6578600"/>
          <p14:tracePt t="106732" x="3363913" y="6602413"/>
          <p14:tracePt t="106740" x="3484563" y="6618288"/>
          <p14:tracePt t="106748" x="3627438" y="6642100"/>
          <p14:tracePt t="106756" x="3738563" y="6665913"/>
          <p14:tracePt t="106764" x="3817938" y="6673850"/>
          <p14:tracePt t="106772" x="3867150" y="6681788"/>
          <p14:tracePt t="106812" x="3851275" y="6673850"/>
          <p14:tracePt t="106820" x="3833813" y="6665913"/>
          <p14:tracePt t="106828" x="3786188" y="6650038"/>
          <p14:tracePt t="106836" x="3730625" y="6626225"/>
          <p14:tracePt t="106844" x="3667125" y="6602413"/>
          <p14:tracePt t="106852" x="3587750" y="6578600"/>
          <p14:tracePt t="106860" x="3516313" y="6562725"/>
          <p14:tracePt t="106868" x="3435350" y="6538913"/>
          <p14:tracePt t="106876" x="3379788" y="6523038"/>
          <p14:tracePt t="106884" x="3363913" y="6515100"/>
          <p14:tracePt t="106892" x="3363913" y="6507163"/>
          <p14:tracePt t="107046" x="3363913" y="6515100"/>
          <p14:tracePt t="107052" x="3371850" y="6515100"/>
          <p14:tracePt t="107060" x="3403600" y="6523038"/>
          <p14:tracePt t="107068" x="3435350" y="6530975"/>
          <p14:tracePt t="107078" x="3484563" y="6546850"/>
          <p14:tracePt t="107084" x="3500438" y="6554788"/>
          <p14:tracePt t="107092" x="3508375" y="6554788"/>
          <p14:tracePt t="107100" x="3532188" y="6562725"/>
          <p14:tracePt t="107204" x="3524250" y="6562725"/>
          <p14:tracePt t="107212" x="3492500" y="6562725"/>
          <p14:tracePt t="107220" x="3467100" y="6562725"/>
          <p14:tracePt t="107228" x="3435350" y="6562725"/>
          <p14:tracePt t="107236" x="3411538" y="6562725"/>
          <p14:tracePt t="107245" x="3371850" y="6562725"/>
          <p14:tracePt t="107252" x="3324225" y="6562725"/>
          <p14:tracePt t="107260" x="3284538" y="6562725"/>
          <p14:tracePt t="107284" x="3268663" y="6562725"/>
          <p14:tracePt t="107316" x="3260725" y="6562725"/>
          <p14:tracePt t="107348" x="3252788" y="6562725"/>
          <p14:tracePt t="107364" x="3236913" y="6562725"/>
          <p14:tracePt t="107372" x="3221038" y="6562725"/>
          <p14:tracePt t="107380" x="3213100" y="6562725"/>
          <p14:tracePt t="107389" x="3197225" y="6562725"/>
          <p14:tracePt t="107396" x="3189288" y="6562725"/>
          <p14:tracePt t="107412" x="3181350" y="6562725"/>
          <p14:tracePt t="107445" x="3165475" y="6562725"/>
          <p14:tracePt t="107492" x="3157538" y="6562725"/>
          <p14:tracePt t="107502" x="3149600" y="6562725"/>
          <p14:tracePt t="107540" x="3125788" y="6562725"/>
          <p14:tracePt t="107572" x="3117850" y="6562725"/>
          <p14:tracePt t="107580" x="3109913" y="6562725"/>
          <p14:tracePt t="107636" x="3100388" y="6562725"/>
          <p14:tracePt t="107645" x="3092450" y="6562725"/>
          <p14:tracePt t="107652" x="3084513" y="6562725"/>
          <p14:tracePt t="107676" x="3068638" y="6562725"/>
          <p14:tracePt t="107694" x="3060700" y="6562725"/>
          <p14:tracePt t="107700" x="3028950" y="6562725"/>
          <p14:tracePt t="107708" x="3005138" y="6562725"/>
          <p14:tracePt t="107716" x="2989263" y="6562725"/>
          <p14:tracePt t="107726" x="2981325" y="6562725"/>
          <p14:tracePt t="107732" x="2973388" y="6562725"/>
          <p14:tracePt t="107740" x="2957513" y="6562725"/>
          <p14:tracePt t="107748" x="2941638" y="6562725"/>
          <p14:tracePt t="107844" x="2933700" y="6562725"/>
          <p14:tracePt t="108856" x="2933700" y="6546850"/>
          <p14:tracePt t="108872" x="2957513" y="6538913"/>
          <p14:tracePt t="108880" x="2973388" y="6523038"/>
          <p14:tracePt t="108888" x="3013075" y="6499225"/>
          <p14:tracePt t="108896" x="3036888" y="6491288"/>
          <p14:tracePt t="108905" x="3092450" y="6459538"/>
          <p14:tracePt t="108912" x="3173413" y="6435725"/>
          <p14:tracePt t="108920" x="3268663" y="6403975"/>
          <p14:tracePt t="108928" x="3395663" y="6372225"/>
          <p14:tracePt t="108936" x="3508375" y="6330950"/>
          <p14:tracePt t="108944" x="3643313" y="6291263"/>
          <p14:tracePt t="108952" x="3778250" y="6235700"/>
          <p14:tracePt t="108960" x="3946525" y="6156325"/>
          <p14:tracePt t="108968" x="4073525" y="6084888"/>
          <p14:tracePt t="108976" x="4200525" y="6005513"/>
          <p14:tracePt t="108984" x="4329113" y="5916613"/>
          <p14:tracePt t="108993" x="4448175" y="5821363"/>
          <p14:tracePt t="109000" x="4543425" y="5726113"/>
          <p14:tracePt t="109008" x="4608513" y="5645150"/>
          <p14:tracePt t="109016" x="4672013" y="5549900"/>
          <p14:tracePt t="109025" x="4735513" y="5446713"/>
          <p14:tracePt t="109032" x="4783138" y="5351463"/>
          <p14:tracePt t="109040" x="4814888" y="5262563"/>
          <p14:tracePt t="109048" x="4846638" y="5175250"/>
          <p14:tracePt t="109056" x="4862513" y="5095875"/>
          <p14:tracePt t="109064" x="4878388" y="5024438"/>
          <p14:tracePt t="109071" x="4886325" y="4935538"/>
          <p14:tracePt t="109079" x="4886325" y="4864100"/>
          <p14:tracePt t="109087" x="4886325" y="4792663"/>
          <p14:tracePt t="109095" x="4886325" y="4721225"/>
          <p14:tracePt t="109104" x="4894263" y="4673600"/>
          <p14:tracePt t="109111" x="4902200" y="4624388"/>
          <p14:tracePt t="109119" x="4910138" y="4568825"/>
          <p14:tracePt t="109127" x="4926013" y="4513263"/>
          <p14:tracePt t="109135" x="4943475" y="4465638"/>
          <p14:tracePt t="109143" x="4951413" y="4433888"/>
          <p14:tracePt t="109151" x="4959350" y="4410075"/>
          <p14:tracePt t="109159" x="4975225" y="4370388"/>
          <p14:tracePt t="109167" x="5006975" y="4322763"/>
          <p14:tracePt t="109175" x="5030788" y="4273550"/>
          <p14:tracePt t="109183" x="5062538" y="4225925"/>
          <p14:tracePt t="109191" x="5094288" y="4186238"/>
          <p14:tracePt t="109199" x="5133975" y="4138613"/>
          <p14:tracePt t="109207" x="5157788" y="4083050"/>
          <p14:tracePt t="109215" x="5181600" y="4027488"/>
          <p14:tracePt t="109223" x="5205413" y="3979863"/>
          <p14:tracePt t="109231" x="5229225" y="3938588"/>
          <p14:tracePt t="109239" x="5245100" y="3906838"/>
          <p14:tracePt t="109247" x="5245100" y="3883025"/>
          <p14:tracePt t="109255" x="5253038" y="3867150"/>
          <p14:tracePt t="109271" x="5253038" y="3851275"/>
          <p14:tracePt t="109279" x="5253038" y="3843338"/>
          <p14:tracePt t="109287" x="5253038" y="3835400"/>
          <p14:tracePt t="109335" x="5253038" y="3803650"/>
          <p14:tracePt t="109343" x="5253038" y="3795713"/>
          <p14:tracePt t="109351" x="5245100" y="3795713"/>
          <p14:tracePt t="109359" x="5221288" y="3795713"/>
          <p14:tracePt t="109367" x="5205413" y="3795713"/>
          <p14:tracePt t="109375" x="5173663" y="3787775"/>
          <p14:tracePt t="109383" x="5149850" y="3779838"/>
          <p14:tracePt t="109391" x="5102225" y="3771900"/>
          <p14:tracePt t="109399" x="5046663" y="3763963"/>
          <p14:tracePt t="109407" x="4983163" y="3748088"/>
          <p14:tracePt t="109415" x="4910138" y="3740150"/>
          <p14:tracePt t="109423" x="4822825" y="3732213"/>
          <p14:tracePt t="109431" x="4735513" y="3724275"/>
          <p14:tracePt t="109439" x="4664075" y="3724275"/>
          <p14:tracePt t="109447" x="4600575" y="3724275"/>
          <p14:tracePt t="109455" x="4535488" y="3724275"/>
          <p14:tracePt t="109463" x="4487863" y="3724275"/>
          <p14:tracePt t="109471" x="4448175" y="3724275"/>
          <p14:tracePt t="109479" x="4416425" y="3724275"/>
          <p14:tracePt t="109487" x="4400550" y="3724275"/>
          <p14:tracePt t="109495" x="4368800" y="3724275"/>
          <p14:tracePt t="109503" x="4360863" y="3724275"/>
          <p14:tracePt t="109511" x="4352925" y="3724275"/>
          <p14:tracePt t="109519" x="4329113" y="3724275"/>
          <p14:tracePt t="109527" x="4297363" y="3724275"/>
          <p14:tracePt t="109535" x="4281488" y="3724275"/>
          <p14:tracePt t="109543" x="4249738" y="3724275"/>
          <p14:tracePt t="109551" x="4233863" y="3724275"/>
          <p14:tracePt t="109559" x="4210050" y="3724275"/>
          <p14:tracePt t="109567" x="4176713" y="3724275"/>
          <p14:tracePt t="109575" x="4152900" y="3724275"/>
          <p14:tracePt t="109583" x="4129088" y="3724275"/>
          <p14:tracePt t="109591" x="4097338" y="3724275"/>
          <p14:tracePt t="109599" x="4065588" y="3724275"/>
          <p14:tracePt t="109607" x="4033838" y="3724275"/>
          <p14:tracePt t="109615" x="4010025" y="3724275"/>
          <p14:tracePt t="109623" x="3986213" y="3724275"/>
          <p14:tracePt t="109631" x="3962400" y="3724275"/>
          <p14:tracePt t="109639" x="3938588" y="3724275"/>
          <p14:tracePt t="109655" x="3922713" y="3724275"/>
          <p14:tracePt t="109663" x="3898900" y="3724275"/>
          <p14:tracePt t="109672" x="3875088" y="3724275"/>
          <p14:tracePt t="109679" x="3867150" y="3724275"/>
          <p14:tracePt t="109687" x="3843338" y="3724275"/>
          <p14:tracePt t="109695" x="3833813" y="3724275"/>
          <p14:tracePt t="109704" x="3817938" y="3732213"/>
          <p14:tracePt t="109719" x="3810000" y="3732213"/>
          <p14:tracePt t="109727" x="3810000" y="3740150"/>
          <p14:tracePt t="109815" x="3802063" y="3756025"/>
          <p14:tracePt t="109831" x="3802063" y="3763963"/>
          <p14:tracePt t="109847" x="3802063" y="3779838"/>
          <p14:tracePt t="109863" x="3794125" y="3787775"/>
          <p14:tracePt t="109871" x="3794125" y="3811588"/>
          <p14:tracePt t="109879" x="3794125" y="3819525"/>
          <p14:tracePt t="109895" x="3794125" y="3835400"/>
          <p14:tracePt t="109903" x="3794125" y="3851275"/>
          <p14:tracePt t="109943" x="3794125" y="3859213"/>
          <p14:tracePt t="109959" x="3794125" y="3867150"/>
          <p14:tracePt t="109975" x="3802063" y="3867150"/>
          <p14:tracePt t="109991" x="3833813" y="3867150"/>
          <p14:tracePt t="109999" x="3851275" y="3875088"/>
          <p14:tracePt t="110007" x="3875088" y="3875088"/>
          <p14:tracePt t="110015" x="3898900" y="3883025"/>
          <p14:tracePt t="110023" x="3914775" y="3883025"/>
          <p14:tracePt t="110031" x="3938588" y="3890963"/>
          <p14:tracePt t="110039" x="3970338" y="3890963"/>
          <p14:tracePt t="110047" x="3986213" y="3890963"/>
          <p14:tracePt t="110055" x="4010025" y="3890963"/>
          <p14:tracePt t="110063" x="4033838" y="3890963"/>
          <p14:tracePt t="110071" x="4057650" y="3890963"/>
          <p14:tracePt t="110079" x="4073525" y="3890963"/>
          <p14:tracePt t="110087" x="4105275" y="3890963"/>
          <p14:tracePt t="110095" x="4121150" y="3890963"/>
          <p14:tracePt t="110103" x="4160838" y="3890963"/>
          <p14:tracePt t="110111" x="4168775" y="3890963"/>
          <p14:tracePt t="110120" x="4192588" y="3890963"/>
          <p14:tracePt t="110127" x="4210050" y="3890963"/>
          <p14:tracePt t="110135" x="4225925" y="3890963"/>
          <p14:tracePt t="110143" x="4241800" y="3890963"/>
          <p14:tracePt t="110159" x="4257675" y="3890963"/>
          <p14:tracePt t="110167" x="4273550" y="3890963"/>
          <p14:tracePt t="110175" x="4297363" y="3883025"/>
          <p14:tracePt t="110183" x="4305300" y="3875088"/>
          <p14:tracePt t="110191" x="4321175" y="3859213"/>
          <p14:tracePt t="110199" x="4329113" y="3843338"/>
          <p14:tracePt t="110207" x="4337050" y="3827463"/>
          <p14:tracePt t="110215" x="4352925" y="3819525"/>
          <p14:tracePt t="110223" x="4360863" y="3795713"/>
          <p14:tracePt t="110231" x="4360863" y="3787775"/>
          <p14:tracePt t="110239" x="4368800" y="3756025"/>
          <p14:tracePt t="110247" x="4368800" y="3748088"/>
          <p14:tracePt t="110255" x="4368800" y="3732213"/>
          <p14:tracePt t="110263" x="4368800" y="3724275"/>
          <p14:tracePt t="110271" x="4368800" y="3716338"/>
          <p14:tracePt t="110279" x="4368800" y="3700463"/>
          <p14:tracePt t="110287" x="4368800" y="3692525"/>
          <p14:tracePt t="110295" x="4368800" y="3684588"/>
          <p14:tracePt t="110303" x="4368800" y="3668713"/>
          <p14:tracePt t="110311" x="4368800" y="3644900"/>
          <p14:tracePt t="110319" x="4360863" y="3629025"/>
          <p14:tracePt t="110327" x="4337050" y="3587750"/>
          <p14:tracePt t="110335" x="4329113" y="3579813"/>
          <p14:tracePt t="110343" x="4297363" y="3556000"/>
          <p14:tracePt t="110351" x="4289425" y="3556000"/>
          <p14:tracePt t="110359" x="4281488" y="3540125"/>
          <p14:tracePt t="110367" x="4249738" y="3524250"/>
          <p14:tracePt t="110375" x="4241800" y="3516313"/>
          <p14:tracePt t="110383" x="4210050" y="3484563"/>
          <p14:tracePt t="110391" x="4176713" y="3468688"/>
          <p14:tracePt t="110399" x="4168775" y="3468688"/>
          <p14:tracePt t="110407" x="4152900" y="3460750"/>
          <p14:tracePt t="110416" x="4129088" y="3452813"/>
          <p14:tracePt t="110423" x="4121150" y="3444875"/>
          <p14:tracePt t="110431" x="4097338" y="3429000"/>
          <p14:tracePt t="110439" x="4073525" y="3421063"/>
          <p14:tracePt t="110447" x="4057650" y="3421063"/>
          <p14:tracePt t="110455" x="4033838" y="3421063"/>
          <p14:tracePt t="110463" x="3994150" y="3421063"/>
          <p14:tracePt t="110471" x="3962400" y="3413125"/>
          <p14:tracePt t="110479" x="3930650" y="3413125"/>
          <p14:tracePt t="110487" x="3898900" y="3413125"/>
          <p14:tracePt t="110495" x="3867150" y="3413125"/>
          <p14:tracePt t="110503" x="3851275" y="3413125"/>
          <p14:tracePt t="110511" x="3825875" y="3413125"/>
          <p14:tracePt t="110519" x="3810000" y="3413125"/>
          <p14:tracePt t="110527" x="3794125" y="3413125"/>
          <p14:tracePt t="110535" x="3786188" y="3413125"/>
          <p14:tracePt t="110543" x="3762375" y="3413125"/>
          <p14:tracePt t="110551" x="3746500" y="3413125"/>
          <p14:tracePt t="110559" x="3730625" y="3436938"/>
          <p14:tracePt t="110575" x="3714750" y="3460750"/>
          <p14:tracePt t="110583" x="3698875" y="3484563"/>
          <p14:tracePt t="110591" x="3698875" y="3500438"/>
          <p14:tracePt t="110599" x="3683000" y="3532188"/>
          <p14:tracePt t="110607" x="3675063" y="3548063"/>
          <p14:tracePt t="110615" x="3667125" y="3571875"/>
          <p14:tracePt t="110623" x="3659188" y="3605213"/>
          <p14:tracePt t="110631" x="3651250" y="3644900"/>
          <p14:tracePt t="110639" x="3643313" y="3668713"/>
          <p14:tracePt t="110647" x="3635375" y="3700463"/>
          <p14:tracePt t="110655" x="3635375" y="3732213"/>
          <p14:tracePt t="110663" x="3635375" y="3779838"/>
          <p14:tracePt t="110671" x="3635375" y="3811588"/>
          <p14:tracePt t="110679" x="3635375" y="3843338"/>
          <p14:tracePt t="110687" x="3635375" y="3875088"/>
          <p14:tracePt t="110695" x="3635375" y="3906838"/>
          <p14:tracePt t="110703" x="3635375" y="3930650"/>
          <p14:tracePt t="110711" x="3635375" y="3948113"/>
          <p14:tracePt t="110719" x="3635375" y="3956050"/>
          <p14:tracePt t="110727" x="3635375" y="3963988"/>
          <p14:tracePt t="110735" x="3635375" y="3979863"/>
          <p14:tracePt t="110743" x="3643313" y="3995738"/>
          <p14:tracePt t="110751" x="3651250" y="4003675"/>
          <p14:tracePt t="110759" x="3667125" y="4027488"/>
          <p14:tracePt t="110767" x="3675063" y="4051300"/>
          <p14:tracePt t="110775" x="3690938" y="4075113"/>
          <p14:tracePt t="110783" x="3706813" y="4098925"/>
          <p14:tracePt t="110791" x="3746500" y="4138613"/>
          <p14:tracePt t="110799" x="3786188" y="4170363"/>
          <p14:tracePt t="110807" x="3817938" y="4194175"/>
          <p14:tracePt t="110815" x="3843338" y="4210050"/>
          <p14:tracePt t="110823" x="3867150" y="4225925"/>
          <p14:tracePt t="110831" x="3898900" y="4241800"/>
          <p14:tracePt t="110839" x="3922713" y="4249738"/>
          <p14:tracePt t="110847" x="3946525" y="4265613"/>
          <p14:tracePt t="110856" x="3962400" y="4273550"/>
          <p14:tracePt t="110864" x="4002088" y="4273550"/>
          <p14:tracePt t="110872" x="4025900" y="4273550"/>
          <p14:tracePt t="110879" x="4041775" y="4273550"/>
          <p14:tracePt t="110887" x="4065588" y="4273550"/>
          <p14:tracePt t="110895" x="4081463" y="4273550"/>
          <p14:tracePt t="110903" x="4105275" y="4273550"/>
          <p14:tracePt t="110911" x="4113213" y="4273550"/>
          <p14:tracePt t="110919" x="4137025" y="4273550"/>
          <p14:tracePt t="110927" x="4152900" y="4273550"/>
          <p14:tracePt t="110936" x="4168775" y="4273550"/>
          <p14:tracePt t="110943" x="4192588" y="4273550"/>
          <p14:tracePt t="110951" x="4225925" y="4265613"/>
          <p14:tracePt t="110959" x="4249738" y="4257675"/>
          <p14:tracePt t="110967" x="4265613" y="4241800"/>
          <p14:tracePt t="110975" x="4281488" y="4225925"/>
          <p14:tracePt t="110983" x="4313238" y="4210050"/>
          <p14:tracePt t="110991" x="4337050" y="4186238"/>
          <p14:tracePt t="111000" x="4352925" y="4170363"/>
          <p14:tracePt t="111007" x="4368800" y="4162425"/>
          <p14:tracePt t="111015" x="4384675" y="4130675"/>
          <p14:tracePt t="111023" x="4400550" y="4114800"/>
          <p14:tracePt t="111031" x="4408488" y="4098925"/>
          <p14:tracePt t="111039" x="4424363" y="4083050"/>
          <p14:tracePt t="111047" x="4424363" y="4067175"/>
          <p14:tracePt t="111055" x="4432300" y="4051300"/>
          <p14:tracePt t="111063" x="4448175" y="4043363"/>
          <p14:tracePt t="111071" x="4448175" y="4019550"/>
          <p14:tracePt t="111079" x="4456113" y="3995738"/>
          <p14:tracePt t="111087" x="4456113" y="3979863"/>
          <p14:tracePt t="111095" x="4456113" y="3956050"/>
          <p14:tracePt t="111103" x="4456113" y="3938588"/>
          <p14:tracePt t="111111" x="4456113" y="3922713"/>
          <p14:tracePt t="111119" x="4456113" y="3898900"/>
          <p14:tracePt t="111127" x="4456113" y="3875088"/>
          <p14:tracePt t="111135" x="4456113" y="3843338"/>
          <p14:tracePt t="111143" x="4456113" y="3819525"/>
          <p14:tracePt t="111151" x="4448175" y="3779838"/>
          <p14:tracePt t="111167" x="4440238" y="3763963"/>
          <p14:tracePt t="111175" x="4432300" y="3748088"/>
          <p14:tracePt t="111183" x="4424363" y="3732213"/>
          <p14:tracePt t="111191" x="4416425" y="3716338"/>
          <p14:tracePt t="111199" x="4408488" y="3708400"/>
          <p14:tracePt t="111207" x="4408488" y="3692525"/>
          <p14:tracePt t="111215" x="4392613" y="3684588"/>
          <p14:tracePt t="111223" x="4384675" y="3676650"/>
          <p14:tracePt t="111231" x="4368800" y="3668713"/>
          <p14:tracePt t="111239" x="4368800" y="3660775"/>
          <p14:tracePt t="111247" x="4360863" y="3660775"/>
          <p14:tracePt t="111255" x="4344988" y="3644900"/>
          <p14:tracePt t="111263" x="4321175" y="3629025"/>
          <p14:tracePt t="111271" x="4297363" y="3621088"/>
          <p14:tracePt t="111279" x="4281488" y="3621088"/>
          <p14:tracePt t="111287" x="4257675" y="3613150"/>
          <p14:tracePt t="111295" x="4233863" y="3613150"/>
          <p14:tracePt t="111303" x="4192588" y="3605213"/>
          <p14:tracePt t="111311" x="4168775" y="3595688"/>
          <p14:tracePt t="111319" x="4144963" y="3595688"/>
          <p14:tracePt t="111327" x="4137025" y="3595688"/>
          <p14:tracePt t="111335" x="4113213" y="3595688"/>
          <p14:tracePt t="111343" x="4097338" y="3595688"/>
          <p14:tracePt t="111351" x="4081463" y="3605213"/>
          <p14:tracePt t="111359" x="4065588" y="3605213"/>
          <p14:tracePt t="111367" x="4025900" y="3636963"/>
          <p14:tracePt t="111375" x="4017963" y="3644900"/>
          <p14:tracePt t="111383" x="4002088" y="3660775"/>
          <p14:tracePt t="111391" x="3986213" y="3684588"/>
          <p14:tracePt t="111399" x="3970338" y="3700463"/>
          <p14:tracePt t="111407" x="3962400" y="3716338"/>
          <p14:tracePt t="111415" x="3946525" y="3740150"/>
          <p14:tracePt t="111423" x="3938588" y="3771900"/>
          <p14:tracePt t="111431" x="3938588" y="3795713"/>
          <p14:tracePt t="111439" x="3930650" y="3803650"/>
          <p14:tracePt t="111447" x="3930650" y="3811588"/>
          <p14:tracePt t="111455" x="3930650" y="3835400"/>
          <p14:tracePt t="111463" x="3930650" y="3843338"/>
          <p14:tracePt t="111471" x="3930650" y="3867150"/>
          <p14:tracePt t="111479" x="3930650" y="3875088"/>
          <p14:tracePt t="111487" x="3930650" y="3890963"/>
          <p14:tracePt t="111503" x="3930650" y="3898900"/>
          <p14:tracePt t="111511" x="3930650" y="3914775"/>
          <p14:tracePt t="111543" x="3930650" y="3930650"/>
          <p14:tracePt t="111551" x="3930650" y="3938588"/>
          <p14:tracePt t="111559" x="3946525" y="3948113"/>
          <p14:tracePt t="111567" x="3962400" y="3963988"/>
          <p14:tracePt t="111575" x="3986213" y="3995738"/>
          <p14:tracePt t="111583" x="4002088" y="3995738"/>
          <p14:tracePt t="111591" x="4025900" y="4003675"/>
          <p14:tracePt t="111599" x="4049713" y="4027488"/>
          <p14:tracePt t="111607" x="4089400" y="4035425"/>
          <p14:tracePt t="111615" x="4121150" y="4051300"/>
          <p14:tracePt t="111623" x="4160838" y="4059238"/>
          <p14:tracePt t="111631" x="4192588" y="4067175"/>
          <p14:tracePt t="111639" x="4233863" y="4075113"/>
          <p14:tracePt t="111648" x="4249738" y="4075113"/>
          <p14:tracePt t="111655" x="4273550" y="4083050"/>
          <p14:tracePt t="111663" x="4297363" y="4083050"/>
          <p14:tracePt t="111671" x="4313238" y="4083050"/>
          <p14:tracePt t="111687" x="4329113" y="4083050"/>
          <p14:tracePt t="111695" x="4344988" y="4083050"/>
          <p14:tracePt t="111703" x="4368800" y="4083050"/>
          <p14:tracePt t="111723" x="4384675" y="4083050"/>
          <p14:tracePt t="111731" x="4392613" y="4083050"/>
          <p14:tracePt t="111739" x="4400550" y="4083050"/>
          <p14:tracePt t="111747" x="4408488" y="4083050"/>
          <p14:tracePt t="111755" x="4416425" y="4083050"/>
          <p14:tracePt t="111780" x="4424363" y="4083050"/>
          <p14:tracePt t="111787" x="4432300" y="4083050"/>
          <p14:tracePt t="111795" x="4440238" y="4083050"/>
          <p14:tracePt t="111803" x="4448175" y="4083050"/>
          <p14:tracePt t="111812" x="4456113" y="4083050"/>
          <p14:tracePt t="111820" x="4464050" y="4083050"/>
          <p14:tracePt t="111851" x="4487863" y="4075113"/>
          <p14:tracePt t="111859" x="4495800" y="4075113"/>
          <p14:tracePt t="111876" x="4503738" y="4067175"/>
          <p14:tracePt t="111883" x="4519613" y="4059238"/>
          <p14:tracePt t="111891" x="4519613" y="4051300"/>
          <p14:tracePt t="111899" x="4527550" y="4051300"/>
          <p14:tracePt t="111908" x="4527550" y="4035425"/>
          <p14:tracePt t="111915" x="4535488" y="4035425"/>
          <p14:tracePt t="111923" x="4543425" y="4027488"/>
          <p14:tracePt t="111931" x="4551363" y="4019550"/>
          <p14:tracePt t="111940" x="4559300" y="4003675"/>
          <p14:tracePt t="111947" x="4584700" y="3979863"/>
          <p14:tracePt t="111963" x="4592638" y="3971925"/>
          <p14:tracePt t="111971" x="4592638" y="3948113"/>
          <p14:tracePt t="111979" x="4600575" y="3938588"/>
          <p14:tracePt t="111995" x="4600575" y="3922713"/>
          <p14:tracePt t="112028" x="4600575" y="3914775"/>
          <p14:tracePt t="112035" x="4600575" y="3898900"/>
          <p14:tracePt t="112043" x="4600575" y="3890963"/>
          <p14:tracePt t="112051" x="4600575" y="3883025"/>
          <p14:tracePt t="112083" x="4616450" y="3867150"/>
          <p14:tracePt t="112091" x="4616450" y="3843338"/>
          <p14:tracePt t="112107" x="4616450" y="3835400"/>
          <p14:tracePt t="112115" x="4616450" y="3819525"/>
          <p14:tracePt t="112123" x="4616450" y="3811588"/>
          <p14:tracePt t="112131" x="4616450" y="3779838"/>
          <p14:tracePt t="112139" x="4616450" y="3771900"/>
          <p14:tracePt t="112147" x="4616450" y="3756025"/>
          <p14:tracePt t="112155" x="4616450" y="3740150"/>
          <p14:tracePt t="112163" x="4616450" y="3716338"/>
          <p14:tracePt t="112171" x="4616450" y="3708400"/>
          <p14:tracePt t="112179" x="4616450" y="3692525"/>
          <p14:tracePt t="112195" x="4616450" y="3684588"/>
          <p14:tracePt t="112203" x="4616450" y="3668713"/>
          <p14:tracePt t="112219" x="4616450" y="3644900"/>
          <p14:tracePt t="112227" x="4616450" y="3636963"/>
          <p14:tracePt t="112235" x="4616450" y="3629025"/>
          <p14:tracePt t="112379" x="4624388" y="3629025"/>
          <p14:tracePt t="112387" x="4632325" y="3629025"/>
          <p14:tracePt t="112395" x="4648200" y="3629025"/>
          <p14:tracePt t="112403" x="4656138" y="3636963"/>
          <p14:tracePt t="112411" x="4695825" y="3660775"/>
          <p14:tracePt t="112419" x="4703763" y="3668713"/>
          <p14:tracePt t="112435" x="4719638" y="3676650"/>
          <p14:tracePt t="112443" x="4727575" y="3684588"/>
          <p14:tracePt t="112451" x="4735513" y="3692525"/>
          <p14:tracePt t="112539" x="4743450" y="3692525"/>
          <p14:tracePt t="112571" x="4743450" y="3676650"/>
          <p14:tracePt t="112579" x="4743450" y="3668713"/>
          <p14:tracePt t="112891" x="4735513" y="3676650"/>
          <p14:tracePt t="112899" x="4735513" y="3684588"/>
          <p14:tracePt t="112907" x="4727575" y="3692525"/>
          <p14:tracePt t="112915" x="4727575" y="3700463"/>
          <p14:tracePt t="112923" x="4727575" y="3716338"/>
          <p14:tracePt t="112931" x="4727575" y="3724275"/>
          <p14:tracePt t="112939" x="4719638" y="3724275"/>
          <p14:tracePt t="112947" x="4711700" y="3748088"/>
          <p14:tracePt t="112955" x="4711700" y="3756025"/>
          <p14:tracePt t="112963" x="4711700" y="3771900"/>
          <p14:tracePt t="112971" x="4711700" y="3779838"/>
          <p14:tracePt t="112979" x="4711700" y="3787775"/>
          <p14:tracePt t="112995" x="4711700" y="3795713"/>
          <p14:tracePt t="113019" x="4711700" y="3811588"/>
          <p14:tracePt t="113035" x="4711700" y="3819525"/>
          <p14:tracePt t="113043" x="4711700" y="3827463"/>
          <p14:tracePt t="113051" x="4719638" y="3835400"/>
          <p14:tracePt t="113067" x="4735513" y="3843338"/>
          <p14:tracePt t="113076" x="4767263" y="3875088"/>
          <p14:tracePt t="113083" x="4791075" y="3883025"/>
          <p14:tracePt t="113091" x="4814888" y="3898900"/>
          <p14:tracePt t="113099" x="4854575" y="3922713"/>
          <p14:tracePt t="113107" x="4926013" y="3963988"/>
          <p14:tracePt t="113115" x="4991100" y="3987800"/>
          <p14:tracePt t="113123" x="5062538" y="4011613"/>
          <p14:tracePt t="113131" x="5110163" y="4027488"/>
          <p14:tracePt t="113139" x="5165725" y="4051300"/>
          <p14:tracePt t="113147" x="5197475" y="4059238"/>
          <p14:tracePt t="113155" x="5229225" y="4067175"/>
          <p14:tracePt t="113163" x="5260975" y="4075113"/>
          <p14:tracePt t="113171" x="5276850" y="4083050"/>
          <p14:tracePt t="113179" x="5292725" y="4083050"/>
          <p14:tracePt t="113187" x="5300663" y="4083050"/>
          <p14:tracePt t="113195" x="5318125" y="4083050"/>
          <p14:tracePt t="113203" x="5349875" y="4083050"/>
          <p14:tracePt t="113211" x="5397500" y="4083050"/>
          <p14:tracePt t="113219" x="5429250" y="4083050"/>
          <p14:tracePt t="113227" x="5461000" y="4075113"/>
          <p14:tracePt t="113235" x="5484813" y="4075113"/>
          <p14:tracePt t="113243" x="5524500" y="4059238"/>
          <p14:tracePt t="113251" x="5556250" y="4051300"/>
          <p14:tracePt t="113259" x="5572125" y="4035425"/>
          <p14:tracePt t="113267" x="5619750" y="4027488"/>
          <p14:tracePt t="113275" x="5619750" y="4019550"/>
          <p14:tracePt t="113283" x="5627688" y="4011613"/>
          <p14:tracePt t="113291" x="5635625" y="3995738"/>
          <p14:tracePt t="113299" x="5651500" y="3995738"/>
          <p14:tracePt t="113307" x="5651500" y="3979863"/>
          <p14:tracePt t="113315" x="5659438" y="3938588"/>
          <p14:tracePt t="113323" x="5676900" y="3930650"/>
          <p14:tracePt t="113331" x="5676900" y="3914775"/>
          <p14:tracePt t="113339" x="5676900" y="3867150"/>
          <p14:tracePt t="113347" x="5676900" y="3827463"/>
          <p14:tracePt t="113356" x="5676900" y="3811588"/>
          <p14:tracePt t="113363" x="5676900" y="3771900"/>
          <p14:tracePt t="113371" x="5676900" y="3763963"/>
          <p14:tracePt t="113379" x="5676900" y="3748088"/>
          <p14:tracePt t="113387" x="5676900" y="3724275"/>
          <p14:tracePt t="113395" x="5676900" y="3708400"/>
          <p14:tracePt t="113403" x="5676900" y="3700463"/>
          <p14:tracePt t="113411" x="5667375" y="3684588"/>
          <p14:tracePt t="113419" x="5667375" y="3676650"/>
          <p14:tracePt t="113427" x="5651500" y="3668713"/>
          <p14:tracePt t="113435" x="5651500" y="3660775"/>
          <p14:tracePt t="113451" x="5635625" y="3652838"/>
          <p14:tracePt t="113459" x="5611813" y="3644900"/>
          <p14:tracePt t="113467" x="5588000" y="3644900"/>
          <p14:tracePt t="113475" x="5564188" y="3636963"/>
          <p14:tracePt t="113483" x="5540375" y="3621088"/>
          <p14:tracePt t="113491" x="5524500" y="3621088"/>
          <p14:tracePt t="113499" x="5500688" y="3621088"/>
          <p14:tracePt t="113507" x="5468938" y="3613150"/>
          <p14:tracePt t="113515" x="5453063" y="3613150"/>
          <p14:tracePt t="113523" x="5421313" y="3613150"/>
          <p14:tracePt t="113531" x="5381625" y="3613150"/>
          <p14:tracePt t="113539" x="5341938" y="3613150"/>
          <p14:tracePt t="113547" x="5310188" y="3613150"/>
          <p14:tracePt t="113555" x="5276850" y="3613150"/>
          <p14:tracePt t="113563" x="5253038" y="3613150"/>
          <p14:tracePt t="113571" x="5229225" y="3613150"/>
          <p14:tracePt t="113579" x="5205413" y="3613150"/>
          <p14:tracePt t="113587" x="5197475" y="3613150"/>
          <p14:tracePt t="113596" x="5181600" y="3613150"/>
          <p14:tracePt t="113603" x="5173663" y="3613150"/>
          <p14:tracePt t="113611" x="5165725" y="3613150"/>
          <p14:tracePt t="113619" x="5157788" y="3613150"/>
          <p14:tracePt t="113627" x="5126038" y="3621088"/>
          <p14:tracePt t="113635" x="5118100" y="3636963"/>
          <p14:tracePt t="113643" x="5102225" y="3652838"/>
          <p14:tracePt t="113651" x="5086350" y="3668713"/>
          <p14:tracePt t="113659" x="5062538" y="3700463"/>
          <p14:tracePt t="113667" x="5054600" y="3716338"/>
          <p14:tracePt t="113675" x="5038725" y="3732213"/>
          <p14:tracePt t="113683" x="5014913" y="3771900"/>
          <p14:tracePt t="113692" x="4999038" y="3811588"/>
          <p14:tracePt t="113699" x="4983163" y="3835400"/>
          <p14:tracePt t="113707" x="4975225" y="3859213"/>
          <p14:tracePt t="113715" x="4967288" y="3867150"/>
          <p14:tracePt t="113724" x="4959350" y="3890963"/>
          <p14:tracePt t="113731" x="4959350" y="3914775"/>
          <p14:tracePt t="113739" x="4951413" y="3930650"/>
          <p14:tracePt t="113747" x="4951413" y="3948113"/>
          <p14:tracePt t="113755" x="4951413" y="3963988"/>
          <p14:tracePt t="113763" x="4951413" y="3979863"/>
          <p14:tracePt t="113771" x="4951413" y="3995738"/>
          <p14:tracePt t="113779" x="4951413" y="4011613"/>
          <p14:tracePt t="113787" x="4951413" y="4027488"/>
          <p14:tracePt t="113795" x="4951413" y="4051300"/>
          <p14:tracePt t="113803" x="4951413" y="4059238"/>
          <p14:tracePt t="113811" x="4951413" y="4075113"/>
          <p14:tracePt t="113819" x="4951413" y="4083050"/>
          <p14:tracePt t="113827" x="4951413" y="4090988"/>
          <p14:tracePt t="113835" x="4959350" y="4106863"/>
          <p14:tracePt t="113843" x="4975225" y="4122738"/>
          <p14:tracePt t="113851" x="4991100" y="4146550"/>
          <p14:tracePt t="113859" x="4999038" y="4154488"/>
          <p14:tracePt t="113867" x="5038725" y="4178300"/>
          <p14:tracePt t="113875" x="5054600" y="4186238"/>
          <p14:tracePt t="113883" x="5086350" y="4217988"/>
          <p14:tracePt t="113891" x="5118100" y="4225925"/>
          <p14:tracePt t="113899" x="5165725" y="4273550"/>
          <p14:tracePt t="113907" x="5197475" y="4281488"/>
          <p14:tracePt t="113915" x="5245100" y="4298950"/>
          <p14:tracePt t="113923" x="5276850" y="4306888"/>
          <p14:tracePt t="113931" x="5326063" y="4322763"/>
          <p14:tracePt t="113939" x="5341938" y="4330700"/>
          <p14:tracePt t="113947" x="5373688" y="4338638"/>
          <p14:tracePt t="113955" x="5421313" y="4346575"/>
          <p14:tracePt t="113963" x="5468938" y="4354513"/>
          <p14:tracePt t="113971" x="5524500" y="4370388"/>
          <p14:tracePt t="113979" x="5564188" y="4370388"/>
          <p14:tracePt t="113987" x="5611813" y="4370388"/>
          <p14:tracePt t="113995" x="5643563" y="4378325"/>
          <p14:tracePt t="114003" x="5684838" y="4378325"/>
          <p14:tracePt t="114011" x="5732463" y="4378325"/>
          <p14:tracePt t="114019" x="5764213" y="4378325"/>
          <p14:tracePt t="114027" x="5788025" y="4378325"/>
          <p14:tracePt t="114035" x="5811838" y="4378325"/>
          <p14:tracePt t="114043" x="5843588" y="4378325"/>
          <p14:tracePt t="114052" x="5867400" y="4378325"/>
          <p14:tracePt t="114059" x="5907088" y="4362450"/>
          <p14:tracePt t="114068" x="5930900" y="4338638"/>
          <p14:tracePt t="114075" x="5962650" y="4322763"/>
          <p14:tracePt t="114083" x="5970588" y="4298950"/>
          <p14:tracePt t="114091" x="5986463" y="4281488"/>
          <p14:tracePt t="114099" x="5986463" y="4273550"/>
          <p14:tracePt t="114107" x="5994400" y="4233863"/>
          <p14:tracePt t="114115" x="5994400" y="4186238"/>
          <p14:tracePt t="114123" x="5994400" y="4146550"/>
          <p14:tracePt t="114131" x="5994400" y="4130675"/>
          <p14:tracePt t="114139" x="5994400" y="4098925"/>
          <p14:tracePt t="114148" x="5994400" y="4051300"/>
          <p14:tracePt t="114155" x="5994400" y="4019550"/>
          <p14:tracePt t="114163" x="5994400" y="3979863"/>
          <p14:tracePt t="114171" x="5994400" y="3938588"/>
          <p14:tracePt t="114179" x="5994400" y="3914775"/>
          <p14:tracePt t="114187" x="5978525" y="3890963"/>
          <p14:tracePt t="114195" x="5970588" y="3883025"/>
          <p14:tracePt t="114203" x="5962650" y="3859213"/>
          <p14:tracePt t="114212" x="5962650" y="3843338"/>
          <p14:tracePt t="114219" x="5954713" y="3843338"/>
          <p14:tracePt t="114227" x="5954713" y="3835400"/>
          <p14:tracePt t="114235" x="5938838" y="3819525"/>
          <p14:tracePt t="114251" x="5930900" y="3811588"/>
          <p14:tracePt t="114267" x="5915025" y="3803650"/>
          <p14:tracePt t="114275" x="5915025" y="3795713"/>
          <p14:tracePt t="114283" x="5907088" y="3795713"/>
          <p14:tracePt t="114299" x="5899150" y="3787775"/>
          <p14:tracePt t="114307" x="5883275" y="3779838"/>
          <p14:tracePt t="114315" x="5843588" y="3763963"/>
          <p14:tracePt t="114323" x="5819775" y="3748088"/>
          <p14:tracePt t="114331" x="5788025" y="3732213"/>
          <p14:tracePt t="114339" x="5764213" y="3724275"/>
          <p14:tracePt t="114347" x="5740400" y="3724275"/>
          <p14:tracePt t="114355" x="5732463" y="3724275"/>
          <p14:tracePt t="114363" x="5708650" y="3708400"/>
          <p14:tracePt t="114371" x="5684838" y="3700463"/>
          <p14:tracePt t="114379" x="5667375" y="3692525"/>
          <p14:tracePt t="114395" x="5659438" y="3692525"/>
          <p14:tracePt t="114403" x="5651500" y="3684588"/>
          <p14:tracePt t="114411" x="5643563" y="3684588"/>
          <p14:tracePt t="114443" x="5635625" y="3684588"/>
          <p14:tracePt t="114451" x="5611813" y="3676650"/>
          <p14:tracePt t="114459" x="5588000" y="3676650"/>
          <p14:tracePt t="114467" x="5564188" y="3660775"/>
          <p14:tracePt t="114475" x="5548313" y="3652838"/>
          <p14:tracePt t="114483" x="5532438" y="3652838"/>
          <p14:tracePt t="114491" x="5516563" y="3644900"/>
          <p14:tracePt t="114499" x="5492750" y="3644900"/>
          <p14:tracePt t="114515" x="5484813" y="3644900"/>
          <p14:tracePt t="114523" x="5476875" y="3644900"/>
          <p14:tracePt t="114539" x="5461000" y="3644900"/>
          <p14:tracePt t="114547" x="5453063" y="3644900"/>
          <p14:tracePt t="114555" x="5445125" y="3644900"/>
          <p14:tracePt t="114563" x="5437188" y="3644900"/>
          <p14:tracePt t="114579" x="5421313" y="3644900"/>
          <p14:tracePt t="114587" x="5405438" y="3644900"/>
          <p14:tracePt t="114595" x="5397500" y="3652838"/>
          <p14:tracePt t="114603" x="5381625" y="3660775"/>
          <p14:tracePt t="114611" x="5373688" y="3668713"/>
          <p14:tracePt t="114619" x="5365750" y="3676650"/>
          <p14:tracePt t="114627" x="5357813" y="3692525"/>
          <p14:tracePt t="114635" x="5341938" y="3716338"/>
          <p14:tracePt t="114651" x="5334000" y="3724275"/>
          <p14:tracePt t="114659" x="5326063" y="3732213"/>
          <p14:tracePt t="114667" x="5318125" y="3748088"/>
          <p14:tracePt t="114675" x="5318125" y="3756025"/>
          <p14:tracePt t="114683" x="5310188" y="3763963"/>
          <p14:tracePt t="114691" x="5300663" y="3779838"/>
          <p14:tracePt t="114699" x="5292725" y="3787775"/>
          <p14:tracePt t="114707" x="5284788" y="3795713"/>
          <p14:tracePt t="114715" x="5284788" y="3811588"/>
          <p14:tracePt t="114723" x="5284788" y="3819525"/>
          <p14:tracePt t="114747" x="5284788" y="3827463"/>
          <p14:tracePt t="114767" x="5284788" y="3835400"/>
          <p14:tracePt t="114775" x="5284788" y="3851275"/>
          <p14:tracePt t="114783" x="5284788" y="3859213"/>
          <p14:tracePt t="114791" x="5284788" y="3867150"/>
          <p14:tracePt t="114799" x="5284788" y="3875088"/>
          <p14:tracePt t="114807" x="5284788" y="3883025"/>
          <p14:tracePt t="114815" x="5310188" y="3906838"/>
          <p14:tracePt t="114823" x="5318125" y="3914775"/>
          <p14:tracePt t="114831" x="5334000" y="3922713"/>
          <p14:tracePt t="114839" x="5357813" y="3938588"/>
          <p14:tracePt t="114847" x="5389563" y="3948113"/>
          <p14:tracePt t="114856" x="5437188" y="3948113"/>
          <p14:tracePt t="114863" x="5461000" y="3963988"/>
          <p14:tracePt t="114871" x="5484813" y="3971925"/>
          <p14:tracePt t="114879" x="5516563" y="3979863"/>
          <p14:tracePt t="114887" x="5556250" y="3979863"/>
          <p14:tracePt t="114895" x="5595938" y="3979863"/>
          <p14:tracePt t="114903" x="5651500" y="3987800"/>
          <p14:tracePt t="114911" x="5708650" y="3995738"/>
          <p14:tracePt t="114919" x="5764213" y="4003675"/>
          <p14:tracePt t="114927" x="5803900" y="4011613"/>
          <p14:tracePt t="114935" x="5835650" y="4011613"/>
          <p14:tracePt t="114943" x="5867400" y="4011613"/>
          <p14:tracePt t="114952" x="5907088" y="4011613"/>
          <p14:tracePt t="114959" x="5930900" y="4011613"/>
          <p14:tracePt t="114968" x="5954713" y="4011613"/>
          <p14:tracePt t="114975" x="5986463" y="4011613"/>
          <p14:tracePt t="114983" x="6010275" y="3987800"/>
          <p14:tracePt t="114991" x="6026150" y="3971925"/>
          <p14:tracePt t="114999" x="6043613" y="3930650"/>
          <p14:tracePt t="115007" x="6059488" y="3906838"/>
          <p14:tracePt t="115015" x="6067425" y="3875088"/>
          <p14:tracePt t="115024" x="6075363" y="3835400"/>
          <p14:tracePt t="115031" x="6075363" y="3803650"/>
          <p14:tracePt t="115039" x="6075363" y="3763963"/>
          <p14:tracePt t="115047" x="6075363" y="3756025"/>
          <p14:tracePt t="115055" x="6075363" y="3708400"/>
          <p14:tracePt t="115063" x="6059488" y="3684588"/>
          <p14:tracePt t="115071" x="6034088" y="3644900"/>
          <p14:tracePt t="115079" x="6026150" y="3636963"/>
          <p14:tracePt t="115087" x="6002338" y="3613150"/>
          <p14:tracePt t="115095" x="5978525" y="3571875"/>
          <p14:tracePt t="115103" x="5954713" y="3556000"/>
          <p14:tracePt t="115111" x="5930900" y="3556000"/>
          <p14:tracePt t="115119" x="5915025" y="3540125"/>
          <p14:tracePt t="115127" x="5891213" y="3532188"/>
          <p14:tracePt t="115135" x="5875338" y="3524250"/>
          <p14:tracePt t="115143" x="5851525" y="3524250"/>
          <p14:tracePt t="115151" x="5827713" y="3516313"/>
          <p14:tracePt t="115159" x="5803900" y="3516313"/>
          <p14:tracePt t="115167" x="5788025" y="3516313"/>
          <p14:tracePt t="115175" x="5764213" y="3516313"/>
          <p14:tracePt t="115183" x="5740400" y="3516313"/>
          <p14:tracePt t="115191" x="5716588" y="3516313"/>
          <p14:tracePt t="115199" x="5684838" y="3516313"/>
          <p14:tracePt t="115207" x="5659438" y="3516313"/>
          <p14:tracePt t="115215" x="5635625" y="3516313"/>
          <p14:tracePt t="115223" x="5611813" y="3516313"/>
          <p14:tracePt t="115231" x="5588000" y="3516313"/>
          <p14:tracePt t="115239" x="5548313" y="3532188"/>
          <p14:tracePt t="115247" x="5524500" y="3548063"/>
          <p14:tracePt t="115255" x="5492750" y="3571875"/>
          <p14:tracePt t="115263" x="5468938" y="3587750"/>
          <p14:tracePt t="115271" x="5445125" y="3595688"/>
          <p14:tracePt t="115279" x="5421313" y="3621088"/>
          <p14:tracePt t="115287" x="5405438" y="3636963"/>
          <p14:tracePt t="115295" x="5389563" y="3644900"/>
          <p14:tracePt t="115303" x="5373688" y="3684588"/>
          <p14:tracePt t="115311" x="5365750" y="3692525"/>
          <p14:tracePt t="115319" x="5357813" y="3708400"/>
          <p14:tracePt t="115327" x="5341938" y="3724275"/>
          <p14:tracePt t="115335" x="5334000" y="3756025"/>
          <p14:tracePt t="115344" x="5318125" y="3779838"/>
          <p14:tracePt t="115351" x="5300663" y="3795713"/>
          <p14:tracePt t="115359" x="5292725" y="3827463"/>
          <p14:tracePt t="115367" x="5292725" y="3835400"/>
          <p14:tracePt t="115375" x="5284788" y="3851275"/>
          <p14:tracePt t="115383" x="5284788" y="3867150"/>
          <p14:tracePt t="115391" x="5284788" y="3890963"/>
          <p14:tracePt t="115399" x="5284788" y="3914775"/>
          <p14:tracePt t="115407" x="5284788" y="3938588"/>
          <p14:tracePt t="115415" x="5284788" y="3963988"/>
          <p14:tracePt t="115423" x="5284788" y="3987800"/>
          <p14:tracePt t="115431" x="5284788" y="4003675"/>
          <p14:tracePt t="115439" x="5292725" y="4019550"/>
          <p14:tracePt t="115447" x="5310188" y="4043363"/>
          <p14:tracePt t="115455" x="5326063" y="4059238"/>
          <p14:tracePt t="115463" x="5349875" y="4083050"/>
          <p14:tracePt t="115471" x="5365750" y="4106863"/>
          <p14:tracePt t="115479" x="5381625" y="4122738"/>
          <p14:tracePt t="115487" x="5405438" y="4146550"/>
          <p14:tracePt t="115495" x="5429250" y="4170363"/>
          <p14:tracePt t="115503" x="5453063" y="4178300"/>
          <p14:tracePt t="115511" x="5476875" y="4194175"/>
          <p14:tracePt t="115519" x="5524500" y="4210050"/>
          <p14:tracePt t="115527" x="5564188" y="4225925"/>
          <p14:tracePt t="115535" x="5619750" y="4241800"/>
          <p14:tracePt t="115543" x="5692775" y="4257675"/>
          <p14:tracePt t="115551" x="5756275" y="4265613"/>
          <p14:tracePt t="115559" x="5819775" y="4265613"/>
          <p14:tracePt t="115567" x="5883275" y="4265613"/>
          <p14:tracePt t="115575" x="5946775" y="4265613"/>
          <p14:tracePt t="115583" x="6010275" y="4265613"/>
          <p14:tracePt t="115591" x="6067425" y="4265613"/>
          <p14:tracePt t="115599" x="6122988" y="4265613"/>
          <p14:tracePt t="115607" x="6178550" y="4249738"/>
          <p14:tracePt t="115615" x="6218238" y="4233863"/>
          <p14:tracePt t="115623" x="6257925" y="4217988"/>
          <p14:tracePt t="115631" x="6281738" y="4202113"/>
          <p14:tracePt t="115639" x="6313488" y="4178300"/>
          <p14:tracePt t="115647" x="6329363" y="4162425"/>
          <p14:tracePt t="115655" x="6353175" y="4130675"/>
          <p14:tracePt t="115663" x="6361113" y="4106863"/>
          <p14:tracePt t="115671" x="6369050" y="4083050"/>
          <p14:tracePt t="115679" x="6376988" y="4051300"/>
          <p14:tracePt t="115687" x="6376988" y="4011613"/>
          <p14:tracePt t="115695" x="6376988" y="3979863"/>
          <p14:tracePt t="115703" x="6376988" y="3938588"/>
          <p14:tracePt t="115711" x="6376988" y="3890963"/>
          <p14:tracePt t="115719" x="6376988" y="3851275"/>
          <p14:tracePt t="115727" x="6353175" y="3803650"/>
          <p14:tracePt t="115736" x="6321425" y="3748088"/>
          <p14:tracePt t="115743" x="6313488" y="3732213"/>
          <p14:tracePt t="115751" x="6281738" y="3708400"/>
          <p14:tracePt t="115759" x="6242050" y="3668713"/>
          <p14:tracePt t="115768" x="6202363" y="3636963"/>
          <p14:tracePt t="115775" x="6186488" y="3629025"/>
          <p14:tracePt t="115783" x="6162675" y="3613150"/>
          <p14:tracePt t="115791" x="6138863" y="3595688"/>
          <p14:tracePt t="115799" x="6099175" y="3579813"/>
          <p14:tracePt t="115807" x="6067425" y="3579813"/>
          <p14:tracePt t="115815" x="6034088" y="3571875"/>
          <p14:tracePt t="115823" x="6002338" y="3563938"/>
          <p14:tracePt t="115831" x="5970588" y="3563938"/>
          <p14:tracePt t="115839" x="5962650" y="3563938"/>
          <p14:tracePt t="115847" x="5938838" y="3563938"/>
          <p14:tracePt t="115855" x="5922963" y="3563938"/>
          <p14:tracePt t="115863" x="5915025" y="3563938"/>
          <p14:tracePt t="115871" x="5891213" y="3563938"/>
          <p14:tracePt t="115879" x="5867400" y="3563938"/>
          <p14:tracePt t="115887" x="5843588" y="3563938"/>
          <p14:tracePt t="115895" x="5819775" y="3563938"/>
          <p14:tracePt t="115903" x="5811838" y="3563938"/>
          <p14:tracePt t="115911" x="5780088" y="3563938"/>
          <p14:tracePt t="115919" x="5756275" y="3563938"/>
          <p14:tracePt t="115927" x="5748338" y="3563938"/>
          <p14:tracePt t="115935" x="5716588" y="3563938"/>
          <p14:tracePt t="115943" x="5700713" y="3563938"/>
          <p14:tracePt t="115951" x="5676900" y="3579813"/>
          <p14:tracePt t="115959" x="5651500" y="3595688"/>
          <p14:tracePt t="115967" x="5627688" y="3629025"/>
          <p14:tracePt t="115975" x="5595938" y="3660775"/>
          <p14:tracePt t="115983" x="5564188" y="3684588"/>
          <p14:tracePt t="115991" x="5540375" y="3716338"/>
          <p14:tracePt t="115999" x="5524500" y="3724275"/>
          <p14:tracePt t="116007" x="5524500" y="3748088"/>
          <p14:tracePt t="116015" x="5500688" y="3771900"/>
          <p14:tracePt t="116023" x="5500688" y="3779838"/>
          <p14:tracePt t="116031" x="5492750" y="3795713"/>
          <p14:tracePt t="116039" x="5476875" y="3835400"/>
          <p14:tracePt t="116047" x="5461000" y="3859213"/>
          <p14:tracePt t="116063" x="5461000" y="3875088"/>
          <p14:tracePt t="116071" x="5453063" y="3898900"/>
          <p14:tracePt t="116079" x="5453063" y="3914775"/>
          <p14:tracePt t="116087" x="5453063" y="3938588"/>
          <p14:tracePt t="116095" x="5453063" y="3963988"/>
          <p14:tracePt t="116103" x="5453063" y="3995738"/>
          <p14:tracePt t="116111" x="5453063" y="4011613"/>
          <p14:tracePt t="116119" x="5453063" y="4027488"/>
          <p14:tracePt t="116127" x="5453063" y="4043363"/>
          <p14:tracePt t="116135" x="5453063" y="4059238"/>
          <p14:tracePt t="116143" x="5453063" y="4075113"/>
          <p14:tracePt t="116151" x="5453063" y="4083050"/>
          <p14:tracePt t="116159" x="5453063" y="4090988"/>
          <p14:tracePt t="116167" x="5453063" y="4098925"/>
          <p14:tracePt t="116175" x="5453063" y="4114800"/>
          <p14:tracePt t="116183" x="5453063" y="4122738"/>
          <p14:tracePt t="116191" x="5453063" y="4130675"/>
          <p14:tracePt t="116199" x="5453063" y="4138613"/>
          <p14:tracePt t="116255" x="5453063" y="4154488"/>
          <p14:tracePt t="116263" x="5453063" y="4162425"/>
          <p14:tracePt t="116304" x="5453063" y="4170363"/>
          <p14:tracePt t="116351" x="5461000" y="4178300"/>
          <p14:tracePt t="116359" x="5468938" y="4178300"/>
          <p14:tracePt t="116367" x="5476875" y="4178300"/>
          <p14:tracePt t="116375" x="5484813" y="4178300"/>
          <p14:tracePt t="116591" x="5492750" y="4178300"/>
          <p14:tracePt t="116656" x="5508625" y="4170363"/>
          <p14:tracePt t="116663" x="5508625" y="4162425"/>
          <p14:tracePt t="116671" x="5524500" y="4154488"/>
          <p14:tracePt t="116679" x="5524500" y="4138613"/>
          <p14:tracePt t="116687" x="5532438" y="4122738"/>
          <p14:tracePt t="116695" x="5540375" y="4114800"/>
          <p14:tracePt t="116703" x="5548313" y="4090988"/>
          <p14:tracePt t="116711" x="5556250" y="4083050"/>
          <p14:tracePt t="116735" x="5564188" y="4075113"/>
          <p14:tracePt t="116743" x="5564188" y="4059238"/>
          <p14:tracePt t="116751" x="5572125" y="4051300"/>
          <p14:tracePt t="116759" x="5572125" y="4043363"/>
          <p14:tracePt t="116767" x="5580063" y="4035425"/>
          <p14:tracePt t="116775" x="5580063" y="4027488"/>
          <p14:tracePt t="116791" x="5580063" y="4019550"/>
          <p14:tracePt t="116799" x="5588000" y="4011613"/>
          <p14:tracePt t="116831" x="5595938" y="4003675"/>
          <p14:tracePt t="116847" x="5603875" y="3995738"/>
          <p14:tracePt t="117271" x="5595938" y="4003675"/>
          <p14:tracePt t="117279" x="5595938" y="4019550"/>
          <p14:tracePt t="117287" x="5588000" y="4019550"/>
          <p14:tracePt t="117295" x="5588000" y="4027488"/>
          <p14:tracePt t="117303" x="5572125" y="4035425"/>
          <p14:tracePt t="117311" x="5564188" y="4043363"/>
          <p14:tracePt t="117319" x="5540375" y="4075113"/>
          <p14:tracePt t="117327" x="5532438" y="4106863"/>
          <p14:tracePt t="117335" x="5524500" y="4122738"/>
          <p14:tracePt t="117343" x="5516563" y="4146550"/>
          <p14:tracePt t="117351" x="5500688" y="4178300"/>
          <p14:tracePt t="117359" x="5484813" y="4225925"/>
          <p14:tracePt t="117367" x="5461000" y="4281488"/>
          <p14:tracePt t="117375" x="5445125" y="4338638"/>
          <p14:tracePt t="117383" x="5429250" y="4394200"/>
          <p14:tracePt t="117391" x="5413375" y="4449763"/>
          <p14:tracePt t="117399" x="5405438" y="4497388"/>
          <p14:tracePt t="117407" x="5389563" y="4537075"/>
          <p14:tracePt t="117415" x="5373688" y="4584700"/>
          <p14:tracePt t="117423" x="5349875" y="4633913"/>
          <p14:tracePt t="117431" x="5318125" y="4673600"/>
          <p14:tracePt t="117439" x="5284788" y="4721225"/>
          <p14:tracePt t="117448" x="5245100" y="4776788"/>
          <p14:tracePt t="117455" x="5189538" y="4848225"/>
          <p14:tracePt t="117463" x="5126038" y="4927600"/>
          <p14:tracePt t="117471" x="5070475" y="5008563"/>
          <p14:tracePt t="117479" x="4983163" y="5087938"/>
          <p14:tracePt t="117487" x="4902200" y="5183188"/>
          <p14:tracePt t="117495" x="4822825" y="5262563"/>
          <p14:tracePt t="117503" x="4751388" y="5343525"/>
          <p14:tracePt t="117511" x="4679950" y="5407025"/>
          <p14:tracePt t="117519" x="4632325" y="5454650"/>
          <p14:tracePt t="117527" x="4592638" y="5494338"/>
          <p14:tracePt t="117535" x="4584700" y="5494338"/>
          <p14:tracePt t="117543" x="4567238" y="5502275"/>
          <p14:tracePt t="117551" x="4559300" y="5518150"/>
          <p14:tracePt t="117559" x="4551363" y="5526088"/>
          <p14:tracePt t="117567" x="4527550" y="5526088"/>
          <p14:tracePt t="117575" x="4487863" y="5549900"/>
          <p14:tracePt t="117583" x="4471988" y="5557838"/>
          <p14:tracePt t="117591" x="4440238" y="5557838"/>
          <p14:tracePt t="117599" x="4384675" y="5565775"/>
          <p14:tracePt t="117607" x="4305300" y="5581650"/>
          <p14:tracePt t="117615" x="4200525" y="5597525"/>
          <p14:tracePt t="117623" x="4081463" y="5605463"/>
          <p14:tracePt t="117631" x="3954463" y="5621338"/>
          <p14:tracePt t="117639" x="3802063" y="5621338"/>
          <p14:tracePt t="117647" x="3627438" y="5621338"/>
          <p14:tracePt t="117655" x="3451225" y="5621338"/>
          <p14:tracePt t="117663" x="3300413" y="5621338"/>
          <p14:tracePt t="117672" x="3165475" y="5621338"/>
          <p14:tracePt t="117679" x="3068638" y="5621338"/>
          <p14:tracePt t="117687" x="2997200" y="5621338"/>
          <p14:tracePt t="117812" x="2973388" y="5621338"/>
          <p14:tracePt t="117819" x="2965450" y="5621338"/>
          <p14:tracePt t="117827" x="2965450" y="5637213"/>
          <p14:tracePt t="117835" x="2973388" y="5645150"/>
          <p14:tracePt t="117844" x="2997200" y="5662613"/>
          <p14:tracePt t="117851" x="3052763" y="5686425"/>
          <p14:tracePt t="117859" x="3133725" y="5710238"/>
          <p14:tracePt t="117867" x="3228975" y="5734050"/>
          <p14:tracePt t="117876" x="3348038" y="5765800"/>
          <p14:tracePt t="117883" x="3516313" y="5797550"/>
          <p14:tracePt t="117891" x="3690938" y="5845175"/>
          <p14:tracePt t="117899" x="3843338" y="5876925"/>
          <p14:tracePt t="117907" x="3986213" y="5908675"/>
          <p14:tracePt t="117915" x="4113213" y="5924550"/>
          <p14:tracePt t="117923" x="4217988" y="5940425"/>
          <p14:tracePt t="117931" x="4305300" y="5948363"/>
          <p14:tracePt t="117939" x="4368800" y="5956300"/>
          <p14:tracePt t="117948" x="4424363" y="5964238"/>
          <p14:tracePt t="117955" x="4456113" y="5964238"/>
          <p14:tracePt t="117963" x="4479925" y="5964238"/>
          <p14:tracePt t="117971" x="4503738" y="5972175"/>
          <p14:tracePt t="117979" x="4527550" y="5980113"/>
          <p14:tracePt t="117987" x="4551363" y="5980113"/>
          <p14:tracePt t="117995" x="4576763" y="5980113"/>
          <p14:tracePt t="118003" x="4600575" y="5980113"/>
          <p14:tracePt t="118011" x="4624388" y="5980113"/>
          <p14:tracePt t="118019" x="4656138" y="5980113"/>
          <p14:tracePt t="118027" x="4695825" y="5980113"/>
          <p14:tracePt t="118035" x="4751388" y="5980113"/>
          <p14:tracePt t="118043" x="4814888" y="5980113"/>
          <p14:tracePt t="118051" x="4886325" y="5980113"/>
          <p14:tracePt t="118059" x="4967288" y="5980113"/>
          <p14:tracePt t="118067" x="5054600" y="5980113"/>
          <p14:tracePt t="118075" x="5126038" y="5972175"/>
          <p14:tracePt t="118083" x="5181600" y="5964238"/>
          <p14:tracePt t="118091" x="5213350" y="5956300"/>
          <p14:tracePt t="118099" x="5237163" y="5948363"/>
          <p14:tracePt t="118107" x="5253038" y="5940425"/>
          <p14:tracePt t="118115" x="5276850" y="5932488"/>
          <p14:tracePt t="118123" x="5284788" y="5924550"/>
          <p14:tracePt t="118131" x="5310188" y="5916613"/>
          <p14:tracePt t="118139" x="5334000" y="5892800"/>
          <p14:tracePt t="118147" x="5349875" y="5868988"/>
          <p14:tracePt t="118155" x="5373688" y="5829300"/>
          <p14:tracePt t="118163" x="5397500" y="5797550"/>
          <p14:tracePt t="118171" x="5421313" y="5749925"/>
          <p14:tracePt t="118179" x="5445125" y="5710238"/>
          <p14:tracePt t="118187" x="5453063" y="5662613"/>
          <p14:tracePt t="118195" x="5484813" y="5605463"/>
          <p14:tracePt t="118203" x="5500688" y="5549900"/>
          <p14:tracePt t="118211" x="5524500" y="5486400"/>
          <p14:tracePt t="118219" x="5548313" y="5414963"/>
          <p14:tracePt t="118227" x="5580063" y="5335588"/>
          <p14:tracePt t="118235" x="5619750" y="5262563"/>
          <p14:tracePt t="118243" x="5651500" y="5183188"/>
          <p14:tracePt t="118251" x="5684838" y="5127625"/>
          <p14:tracePt t="118259" x="5716588" y="5064125"/>
          <p14:tracePt t="118267" x="5740400" y="5024438"/>
          <p14:tracePt t="118275" x="5764213" y="4984750"/>
          <p14:tracePt t="118283" x="5780088" y="4959350"/>
          <p14:tracePt t="118291" x="5788025" y="4943475"/>
          <p14:tracePt t="118299" x="5795963" y="4935538"/>
          <p14:tracePt t="118307" x="5795963" y="4919663"/>
          <p14:tracePt t="118315" x="5803900" y="4895850"/>
          <p14:tracePt t="118323" x="5819775" y="4879975"/>
          <p14:tracePt t="118331" x="5835650" y="4856163"/>
          <p14:tracePt t="118339" x="5851525" y="4840288"/>
          <p14:tracePt t="118347" x="5859463" y="4816475"/>
          <p14:tracePt t="118355" x="5875338" y="4792663"/>
          <p14:tracePt t="118363" x="5883275" y="4760913"/>
          <p14:tracePt t="118371" x="5907088" y="4721225"/>
          <p14:tracePt t="118379" x="5938838" y="4681538"/>
          <p14:tracePt t="118387" x="5970588" y="4657725"/>
          <p14:tracePt t="118395" x="5986463" y="4624388"/>
          <p14:tracePt t="118403" x="6002338" y="4608513"/>
          <p14:tracePt t="118411" x="6010275" y="4592638"/>
          <p14:tracePt t="118419" x="6018213" y="4584700"/>
          <p14:tracePt t="118427" x="6018213" y="4576763"/>
          <p14:tracePt t="118435" x="6026150" y="4576763"/>
          <p14:tracePt t="118499" x="6026150" y="4568825"/>
          <p14:tracePt t="118563" x="6034088" y="4560888"/>
          <p14:tracePt t="118571" x="6034088" y="4552950"/>
          <p14:tracePt t="118579" x="6043613" y="4545013"/>
          <p14:tracePt t="118587" x="6051550" y="4545013"/>
          <p14:tracePt t="118595" x="6051550" y="4537075"/>
          <p14:tracePt t="118603" x="6059488" y="4529138"/>
          <p14:tracePt t="118611" x="6059488" y="4521200"/>
          <p14:tracePt t="118627" x="6067425" y="4505325"/>
          <p14:tracePt t="118643" x="6075363" y="4497388"/>
          <p14:tracePt t="118651" x="6075363" y="4481513"/>
          <p14:tracePt t="118707" x="6083300" y="4473575"/>
          <p14:tracePt t="118715" x="6083300" y="4465638"/>
          <p14:tracePt t="118723" x="6083300" y="4449763"/>
          <p14:tracePt t="118731" x="6083300" y="4441825"/>
          <p14:tracePt t="118739" x="6083300" y="4433888"/>
          <p14:tracePt t="118747" x="6083300" y="4425950"/>
          <p14:tracePt t="118755" x="6083300" y="4418013"/>
          <p14:tracePt t="118763" x="6083300" y="4410075"/>
          <p14:tracePt t="118771" x="6083300" y="4394200"/>
          <p14:tracePt t="118779" x="6083300" y="4386263"/>
          <p14:tracePt t="118787" x="6083300" y="4378325"/>
          <p14:tracePt t="118795" x="6083300" y="4362450"/>
          <p14:tracePt t="118803" x="6083300" y="4354513"/>
          <p14:tracePt t="118811" x="6083300" y="4346575"/>
          <p14:tracePt t="118819" x="6067425" y="4322763"/>
          <p14:tracePt t="118827" x="6034088" y="4314825"/>
          <p14:tracePt t="118835" x="6002338" y="4291013"/>
          <p14:tracePt t="118843" x="5978525" y="4273550"/>
          <p14:tracePt t="118851" x="5946775" y="4265613"/>
          <p14:tracePt t="118859" x="5915025" y="4241800"/>
          <p14:tracePt t="118867" x="5867400" y="4217988"/>
          <p14:tracePt t="118875" x="5819775" y="4202113"/>
          <p14:tracePt t="118883" x="5772150" y="4178300"/>
          <p14:tracePt t="118891" x="5724525" y="4154488"/>
          <p14:tracePt t="118899" x="5676900" y="4130675"/>
          <p14:tracePt t="118907" x="5643563" y="4114800"/>
          <p14:tracePt t="118915" x="5603875" y="4106863"/>
          <p14:tracePt t="118923" x="5595938" y="4098925"/>
          <p14:tracePt t="118931" x="5572125" y="4083050"/>
          <p14:tracePt t="118939" x="5556250" y="4083050"/>
          <p14:tracePt t="118947" x="5540375" y="4067175"/>
          <p14:tracePt t="118955" x="5532438" y="4059238"/>
          <p14:tracePt t="118963" x="5516563" y="4059238"/>
          <p14:tracePt t="118971" x="5484813" y="4035425"/>
          <p14:tracePt t="118979" x="5476875" y="4027488"/>
          <p14:tracePt t="118987" x="5445125" y="4027488"/>
          <p14:tracePt t="118995" x="5413375" y="4003675"/>
          <p14:tracePt t="119003" x="5397500" y="3995738"/>
          <p14:tracePt t="119012" x="5365750" y="3987800"/>
          <p14:tracePt t="119019" x="5341938" y="3971925"/>
          <p14:tracePt t="119027" x="5326063" y="3963988"/>
          <p14:tracePt t="119035" x="5300663" y="3938588"/>
          <p14:tracePt t="119347" x="5310188" y="3938588"/>
          <p14:tracePt t="119355" x="5349875" y="3930650"/>
          <p14:tracePt t="119363" x="5397500" y="3930650"/>
          <p14:tracePt t="119371" x="5421313" y="3930650"/>
          <p14:tracePt t="119380" x="5453063" y="3930650"/>
          <p14:tracePt t="119388" x="5484813" y="3930650"/>
          <p14:tracePt t="119396" x="5516563" y="3930650"/>
          <p14:tracePt t="119403" x="5532438" y="3930650"/>
          <p14:tracePt t="119411" x="5548313" y="3930650"/>
          <p14:tracePt t="119419" x="5564188" y="3930650"/>
          <p14:tracePt t="119427" x="5580063" y="3930650"/>
          <p14:tracePt t="119435" x="5595938" y="3930650"/>
          <p14:tracePt t="119443" x="5619750" y="3930650"/>
          <p14:tracePt t="119451" x="5627688" y="3930650"/>
          <p14:tracePt t="119459" x="5643563" y="3930650"/>
          <p14:tracePt t="119467" x="5659438" y="3930650"/>
          <p14:tracePt t="119475" x="5676900" y="3930650"/>
          <p14:tracePt t="119483" x="5692775" y="3930650"/>
          <p14:tracePt t="119491" x="5708650" y="3938588"/>
          <p14:tracePt t="119499" x="5724525" y="3938588"/>
          <p14:tracePt t="119507" x="5756275" y="3948113"/>
          <p14:tracePt t="119515" x="5780088" y="3948113"/>
          <p14:tracePt t="119523" x="5811838" y="3956050"/>
          <p14:tracePt t="119531" x="5859463" y="3963988"/>
          <p14:tracePt t="119539" x="5883275" y="3963988"/>
          <p14:tracePt t="119547" x="5899150" y="3963988"/>
          <p14:tracePt t="119555" x="5922963" y="3979863"/>
          <p14:tracePt t="119563" x="5946775" y="3979863"/>
          <p14:tracePt t="119571" x="5962650" y="3979863"/>
          <p14:tracePt t="119579" x="5994400" y="3979863"/>
          <p14:tracePt t="119587" x="6034088" y="3979863"/>
          <p14:tracePt t="119595" x="6059488" y="3979863"/>
          <p14:tracePt t="119603" x="6091238" y="3979863"/>
          <p14:tracePt t="119611" x="6115050" y="3979863"/>
          <p14:tracePt t="119619" x="6146800" y="3979863"/>
          <p14:tracePt t="119627" x="6154738" y="3979863"/>
          <p14:tracePt t="119635" x="6194425" y="3979863"/>
          <p14:tracePt t="119643" x="6210300" y="3979863"/>
          <p14:tracePt t="119651" x="6218238" y="3971925"/>
          <p14:tracePt t="119659" x="6226175" y="3971925"/>
          <p14:tracePt t="119667" x="6234113" y="3971925"/>
          <p14:tracePt t="119675" x="6242050" y="3971925"/>
          <p14:tracePt t="119731" x="6249988" y="3971925"/>
          <p14:tracePt t="119739" x="6257925" y="3971925"/>
          <p14:tracePt t="119763" x="6273800" y="3963988"/>
          <p14:tracePt t="119771" x="6281738" y="3956050"/>
          <p14:tracePt t="119795" x="6289675" y="3956050"/>
          <p14:tracePt t="119803" x="6297613" y="3956050"/>
          <p14:tracePt t="119819" x="6313488" y="3956050"/>
          <p14:tracePt t="119827" x="6321425" y="3956050"/>
          <p14:tracePt t="119843" x="6337300" y="3956050"/>
          <p14:tracePt t="119859" x="6345238" y="3956050"/>
          <p14:tracePt t="120019" x="6337300" y="3956050"/>
          <p14:tracePt t="120027" x="6313488" y="3956050"/>
          <p14:tracePt t="120035" x="6289675" y="3956050"/>
          <p14:tracePt t="120043" x="6273800" y="3956050"/>
          <p14:tracePt t="120051" x="6234113" y="3956050"/>
          <p14:tracePt t="120059" x="6178550" y="3956050"/>
          <p14:tracePt t="120067" x="6107113" y="3956050"/>
          <p14:tracePt t="120075" x="6043613" y="3956050"/>
          <p14:tracePt t="120084" x="5978525" y="3956050"/>
          <p14:tracePt t="120091" x="5915025" y="3948113"/>
          <p14:tracePt t="120099" x="5907088" y="3948113"/>
          <p14:tracePt t="120107" x="5883275" y="3948113"/>
          <p14:tracePt t="120116" x="5875338" y="3948113"/>
          <p14:tracePt t="120147" x="5867400" y="3948113"/>
          <p14:tracePt t="120163" x="5859463" y="3948113"/>
          <p14:tracePt t="120171" x="5851525" y="3948113"/>
          <p14:tracePt t="120179" x="5843588" y="3948113"/>
          <p14:tracePt t="120187" x="5835650" y="3948113"/>
          <p14:tracePt t="120195" x="5827713" y="3948113"/>
          <p14:tracePt t="120203" x="5819775" y="3948113"/>
          <p14:tracePt t="120212" x="5811838" y="3948113"/>
          <p14:tracePt t="120227" x="5795963" y="3948113"/>
          <p14:tracePt t="120235" x="5788025" y="3948113"/>
          <p14:tracePt t="120388" x="5780088" y="3948113"/>
          <p14:tracePt t="120403" x="5788025" y="3948113"/>
          <p14:tracePt t="120411" x="5788025" y="3938588"/>
          <p14:tracePt t="120419" x="5803900" y="3930650"/>
          <p14:tracePt t="120427" x="5819775" y="3930650"/>
          <p14:tracePt t="120435" x="5843588" y="3930650"/>
          <p14:tracePt t="120443" x="5875338" y="3930650"/>
          <p14:tracePt t="120451" x="5899150" y="3930650"/>
          <p14:tracePt t="120459" x="5938838" y="3930650"/>
          <p14:tracePt t="120467" x="5962650" y="3930650"/>
          <p14:tracePt t="120475" x="5986463" y="3930650"/>
          <p14:tracePt t="120483" x="6018213" y="3930650"/>
          <p14:tracePt t="120491" x="6051550" y="3930650"/>
          <p14:tracePt t="120499" x="6083300" y="3930650"/>
          <p14:tracePt t="120507" x="6115050" y="3930650"/>
          <p14:tracePt t="120515" x="6138863" y="3930650"/>
          <p14:tracePt t="120523" x="6162675" y="3930650"/>
          <p14:tracePt t="120531" x="6186488" y="3930650"/>
          <p14:tracePt t="120539" x="6194425" y="3930650"/>
          <p14:tracePt t="120547" x="6202363" y="3930650"/>
          <p14:tracePt t="120555" x="6210300" y="3930650"/>
          <p14:tracePt t="120739" x="6218238" y="3930650"/>
          <p14:tracePt t="120756" x="6234113" y="3922713"/>
          <p14:tracePt t="120763" x="6249988" y="3922713"/>
          <p14:tracePt t="120771" x="6281738" y="3922713"/>
          <p14:tracePt t="120780" x="6297613" y="3914775"/>
          <p14:tracePt t="120787" x="6313488" y="3914775"/>
          <p14:tracePt t="120795" x="6329363" y="3914775"/>
          <p14:tracePt t="120803" x="6337300" y="3914775"/>
          <p14:tracePt t="120835" x="6361113" y="3914775"/>
          <p14:tracePt t="120855" x="6369050" y="3914775"/>
          <p14:tracePt t="120871" x="6384925" y="3914775"/>
          <p14:tracePt t="120879" x="6392863" y="3914775"/>
          <p14:tracePt t="120895" x="6402388" y="3914775"/>
          <p14:tracePt t="120903" x="6418263" y="3914775"/>
          <p14:tracePt t="120911" x="6426200" y="3914775"/>
          <p14:tracePt t="120919" x="6434138" y="3914775"/>
          <p14:tracePt t="120927" x="6457950" y="3914775"/>
          <p14:tracePt t="120935" x="6473825" y="3914775"/>
          <p14:tracePt t="120943" x="6489700" y="3914775"/>
          <p14:tracePt t="120951" x="6513513" y="3914775"/>
          <p14:tracePt t="120967" x="6529388" y="3914775"/>
          <p14:tracePt t="120975" x="6537325" y="3914775"/>
          <p14:tracePt t="120983" x="6545263" y="3914775"/>
          <p14:tracePt t="120991" x="6553200" y="3914775"/>
          <p14:tracePt t="121911" x="6561138" y="3898900"/>
          <p14:tracePt t="121927" x="6561138" y="3890963"/>
          <p14:tracePt t="121935" x="6561138" y="3859213"/>
          <p14:tracePt t="121943" x="6561138" y="3843338"/>
          <p14:tracePt t="121951" x="6561138" y="3811588"/>
          <p14:tracePt t="121959" x="6561138" y="3763963"/>
          <p14:tracePt t="121967" x="6561138" y="3708400"/>
          <p14:tracePt t="121975" x="6561138" y="3644900"/>
          <p14:tracePt t="121983" x="6561138" y="3571875"/>
          <p14:tracePt t="121991" x="6561138" y="3492500"/>
          <p14:tracePt t="121999" x="6561138" y="3413125"/>
          <p14:tracePt t="122007" x="6561138" y="3333750"/>
          <p14:tracePt t="122015" x="6569075" y="3252788"/>
          <p14:tracePt t="122023" x="6577013" y="3157538"/>
          <p14:tracePt t="122031" x="6592888" y="3054350"/>
          <p14:tracePt t="122039" x="6624638" y="2959100"/>
          <p14:tracePt t="122047" x="6648450" y="2854325"/>
          <p14:tracePt t="122055" x="6672263" y="2751138"/>
          <p14:tracePt t="122063" x="6688138" y="2679700"/>
          <p14:tracePt t="122071" x="6711950" y="2624138"/>
          <p14:tracePt t="122079" x="6719888" y="2616200"/>
          <p14:tracePt t="122087" x="6727825" y="2616200"/>
          <p14:tracePt t="122095" x="6727825" y="2608263"/>
          <p14:tracePt t="122279" x="6735763" y="2608263"/>
          <p14:tracePt t="122295" x="6751638" y="2608263"/>
          <p14:tracePt t="122303" x="6784975" y="2624138"/>
          <p14:tracePt t="122311" x="6808788" y="2640013"/>
          <p14:tracePt t="122320" x="6832600" y="2663825"/>
          <p14:tracePt t="122327" x="6872288" y="2703513"/>
          <p14:tracePt t="122335" x="6904038" y="2719388"/>
          <p14:tracePt t="122343" x="6943725" y="2751138"/>
          <p14:tracePt t="122352" x="6975475" y="2782888"/>
          <p14:tracePt t="122375" x="6983413" y="2798763"/>
          <p14:tracePt t="122383" x="6991350" y="2806700"/>
          <p14:tracePt t="122391" x="7007225" y="2806700"/>
          <p14:tracePt t="122399" x="7007225" y="2814638"/>
          <p14:tracePt t="122407" x="7015163" y="2814638"/>
          <p14:tracePt t="122415" x="7023100" y="2822575"/>
          <p14:tracePt t="122423" x="7038975" y="2822575"/>
          <p14:tracePt t="122431" x="7062788" y="2822575"/>
          <p14:tracePt t="122439" x="7078663" y="2830513"/>
          <p14:tracePt t="122447" x="7118350" y="2830513"/>
          <p14:tracePt t="122455" x="7143750" y="2830513"/>
          <p14:tracePt t="122463" x="7167563" y="2838450"/>
          <p14:tracePt t="122471" x="7191375" y="2838450"/>
          <p14:tracePt t="122479" x="7223125" y="2838450"/>
          <p14:tracePt t="122487" x="7254875" y="2838450"/>
          <p14:tracePt t="122495" x="7294563" y="2838450"/>
          <p14:tracePt t="122503" x="7310438" y="2838450"/>
          <p14:tracePt t="122511" x="7334250" y="2838450"/>
          <p14:tracePt t="122519" x="7366000" y="2838450"/>
          <p14:tracePt t="122527" x="7405688" y="2838450"/>
          <p14:tracePt t="122535" x="7437438" y="2838450"/>
          <p14:tracePt t="122543" x="7469188" y="2838450"/>
          <p14:tracePt t="122551" x="7502525" y="2838450"/>
          <p14:tracePt t="122559" x="7534275" y="2838450"/>
          <p14:tracePt t="122567" x="7566025" y="2838450"/>
          <p14:tracePt t="122575" x="7613650" y="2838450"/>
          <p14:tracePt t="122583" x="7669213" y="2822575"/>
          <p14:tracePt t="122591" x="7724775" y="2814638"/>
          <p14:tracePt t="122599" x="7780338" y="2806700"/>
          <p14:tracePt t="122607" x="7820025" y="2798763"/>
          <p14:tracePt t="122615" x="7851775" y="2798763"/>
          <p14:tracePt t="122623" x="7877175" y="2798763"/>
          <p14:tracePt t="122631" x="7885113" y="2798763"/>
          <p14:tracePt t="122808" x="7877175" y="2798763"/>
          <p14:tracePt t="122816" x="7859713" y="2798763"/>
          <p14:tracePt t="122824" x="7835900" y="2798763"/>
          <p14:tracePt t="122832" x="7804150" y="2798763"/>
          <p14:tracePt t="122840" x="7772400" y="2798763"/>
          <p14:tracePt t="122848" x="7756525" y="2798763"/>
          <p14:tracePt t="122855" x="7724775" y="2798763"/>
          <p14:tracePt t="122863" x="7708900" y="2798763"/>
          <p14:tracePt t="122871" x="7677150" y="2798763"/>
          <p14:tracePt t="122879" x="7621588" y="2806700"/>
          <p14:tracePt t="122887" x="7558088" y="2806700"/>
          <p14:tracePt t="122895" x="7477125" y="2806700"/>
          <p14:tracePt t="122904" x="7405688" y="2806700"/>
          <p14:tracePt t="122911" x="7318375" y="2806700"/>
          <p14:tracePt t="122920" x="7239000" y="2806700"/>
          <p14:tracePt t="122927" x="7159625" y="2806700"/>
          <p14:tracePt t="122935" x="7078663" y="2806700"/>
          <p14:tracePt t="122943" x="6999288" y="2806700"/>
          <p14:tracePt t="122951" x="6927850" y="2806700"/>
          <p14:tracePt t="122959" x="6856413" y="2814638"/>
          <p14:tracePt t="122967" x="6777038" y="2822575"/>
          <p14:tracePt t="122975" x="6727825" y="2822575"/>
          <p14:tracePt t="122983" x="6680200" y="2830513"/>
          <p14:tracePt t="122991" x="6632575" y="2838450"/>
          <p14:tracePt t="122999" x="6592888" y="2838450"/>
          <p14:tracePt t="123007" x="6545263" y="2846388"/>
          <p14:tracePt t="123015" x="6513513" y="2854325"/>
          <p14:tracePt t="123023" x="6481763" y="2862263"/>
          <p14:tracePt t="123031" x="6442075" y="2870200"/>
          <p14:tracePt t="123039" x="6434138" y="2870200"/>
          <p14:tracePt t="123047" x="6426200" y="2870200"/>
          <p14:tracePt t="123055" x="6410325" y="2870200"/>
          <p14:tracePt t="123063" x="6402388" y="2870200"/>
          <p14:tracePt t="123071" x="6392863" y="2870200"/>
          <p14:tracePt t="123095" x="6376988" y="2870200"/>
          <p14:tracePt t="123103" x="6369050" y="2870200"/>
          <p14:tracePt t="123119" x="6361113" y="2870200"/>
          <p14:tracePt t="123127" x="6353175" y="2870200"/>
          <p14:tracePt t="123135" x="6345238" y="2870200"/>
          <p14:tracePt t="123143" x="6337300" y="2870200"/>
          <p14:tracePt t="123151" x="6313488" y="2870200"/>
          <p14:tracePt t="123159" x="6297613" y="2870200"/>
          <p14:tracePt t="123167" x="6289675" y="2870200"/>
          <p14:tracePt t="123175" x="6281738" y="2870200"/>
          <p14:tracePt t="123183" x="6273800" y="2870200"/>
          <p14:tracePt t="123191" x="6265863" y="2870200"/>
          <p14:tracePt t="123199" x="6257925" y="2870200"/>
          <p14:tracePt t="123216" x="6249988" y="2870200"/>
          <p14:tracePt t="123271" x="6226175" y="2870200"/>
          <p14:tracePt t="123287" x="6218238" y="2878138"/>
          <p14:tracePt t="123295" x="6210300" y="2878138"/>
          <p14:tracePt t="123311" x="6202363" y="2878138"/>
          <p14:tracePt t="123321" x="6194425" y="2878138"/>
          <p14:tracePt t="123327" x="6178550" y="2878138"/>
          <p14:tracePt t="123343" x="6162675" y="2878138"/>
          <p14:tracePt t="123351" x="6146800" y="2878138"/>
          <p14:tracePt t="123359" x="6138863" y="2878138"/>
          <p14:tracePt t="123448" x="6130925" y="2878138"/>
          <p14:tracePt t="123457" x="6122988" y="2878138"/>
          <p14:tracePt t="123464" x="6115050" y="2878138"/>
          <p14:tracePt t="123479" x="6107113" y="2886075"/>
          <p14:tracePt t="123488" x="6107113" y="2894013"/>
          <p14:tracePt t="123880" x="6099175" y="2894013"/>
          <p14:tracePt t="123908" x="6138863" y="2894013"/>
          <p14:tracePt t="123915" x="6170613" y="2894013"/>
          <p14:tracePt t="123924" x="6186488" y="2894013"/>
          <p14:tracePt t="123931" x="6218238" y="2894013"/>
          <p14:tracePt t="123939" x="6257925" y="2894013"/>
          <p14:tracePt t="123947" x="6297613" y="2894013"/>
          <p14:tracePt t="123955" x="6329363" y="2894013"/>
          <p14:tracePt t="123963" x="6353175" y="2894013"/>
          <p14:tracePt t="123971" x="6376988" y="2901950"/>
          <p14:tracePt t="123979" x="6402388" y="2901950"/>
          <p14:tracePt t="123987" x="6410325" y="2901950"/>
          <p14:tracePt t="123995" x="6426200" y="2901950"/>
          <p14:tracePt t="124011" x="6442075" y="2901950"/>
          <p14:tracePt t="124043" x="6450013" y="2901950"/>
          <p14:tracePt t="124366" x="6457950" y="2901950"/>
          <p14:tracePt t="124380" x="6473825" y="2901950"/>
          <p14:tracePt t="124388" x="6505575" y="2901950"/>
          <p14:tracePt t="124397" x="6553200" y="2909888"/>
          <p14:tracePt t="124403" x="6561138" y="2909888"/>
          <p14:tracePt t="124411" x="6577013" y="2909888"/>
          <p14:tracePt t="124419" x="6592888" y="2909888"/>
          <p14:tracePt t="124427" x="6600825" y="2909888"/>
          <p14:tracePt t="124435" x="6608763" y="2909888"/>
          <p14:tracePt t="124443" x="6624638" y="2909888"/>
          <p14:tracePt t="124451" x="6632575" y="2909888"/>
          <p14:tracePt t="124475" x="6648450" y="2909888"/>
          <p14:tracePt t="124483" x="6680200" y="2909888"/>
          <p14:tracePt t="124491" x="6711950" y="2927350"/>
          <p14:tracePt t="124499" x="6743700" y="2927350"/>
          <p14:tracePt t="124507" x="6759575" y="2927350"/>
          <p14:tracePt t="124523" x="6777038" y="2927350"/>
          <p14:tracePt t="124532" x="6784975" y="2927350"/>
          <p14:tracePt t="125092" x="6759575" y="2927350"/>
          <p14:tracePt t="125100" x="6735763" y="2927350"/>
          <p14:tracePt t="125108" x="6688138" y="2927350"/>
          <p14:tracePt t="125116" x="6608763" y="2927350"/>
          <p14:tracePt t="125124" x="6505575" y="2927350"/>
          <p14:tracePt t="125132" x="6369050" y="2919413"/>
          <p14:tracePt t="125139" x="6210300" y="2901950"/>
          <p14:tracePt t="125147" x="6018213" y="2901950"/>
          <p14:tracePt t="125155" x="5803900" y="2901950"/>
          <p14:tracePt t="125165" x="5564188" y="2901950"/>
          <p14:tracePt t="125171" x="5300663" y="2901950"/>
          <p14:tracePt t="125179" x="5062538" y="2901950"/>
          <p14:tracePt t="125187" x="4822825" y="2901950"/>
          <p14:tracePt t="125195" x="4624388" y="2894013"/>
          <p14:tracePt t="125203" x="4448175" y="2894013"/>
          <p14:tracePt t="125211" x="4273550" y="2894013"/>
          <p14:tracePt t="125219" x="4097338" y="2894013"/>
          <p14:tracePt t="125227" x="3930650" y="2894013"/>
          <p14:tracePt t="125236" x="3770313" y="2894013"/>
          <p14:tracePt t="125243" x="3643313" y="2894013"/>
          <p14:tracePt t="125251" x="3540125" y="2894013"/>
          <p14:tracePt t="125259" x="3443288" y="2894013"/>
          <p14:tracePt t="125267" x="3355975" y="2894013"/>
          <p14:tracePt t="125275" x="3284538" y="2894013"/>
          <p14:tracePt t="125283" x="3221038" y="2894013"/>
          <p14:tracePt t="125291" x="3157538" y="2894013"/>
          <p14:tracePt t="125299" x="3109913" y="2894013"/>
          <p14:tracePt t="125307" x="3068638" y="2894013"/>
          <p14:tracePt t="125315" x="3060700" y="2894013"/>
          <p14:tracePt t="125323" x="3036888" y="2894013"/>
          <p14:tracePt t="125339" x="3028950" y="2894013"/>
          <p14:tracePt t="125347" x="3013075" y="2894013"/>
          <p14:tracePt t="125355" x="2989263" y="2894013"/>
          <p14:tracePt t="125371" x="2981325" y="2894013"/>
          <p14:tracePt t="125379" x="2965450" y="2894013"/>
          <p14:tracePt t="125395" x="2957513" y="2894013"/>
          <p14:tracePt t="125403" x="2949575" y="2894013"/>
          <p14:tracePt t="125411" x="2941638" y="2894013"/>
          <p14:tracePt t="125419" x="2925763" y="2894013"/>
          <p14:tracePt t="125427" x="2909888" y="2894013"/>
          <p14:tracePt t="125435" x="2894013" y="2886075"/>
          <p14:tracePt t="125451" x="2878138" y="2886075"/>
          <p14:tracePt t="125459" x="2862263" y="2886075"/>
          <p14:tracePt t="125467" x="2854325" y="2886075"/>
          <p14:tracePt t="125475" x="2846388" y="2886075"/>
          <p14:tracePt t="125483" x="2830513" y="2886075"/>
          <p14:tracePt t="125491" x="2822575" y="2886075"/>
          <p14:tracePt t="125515" x="2806700" y="2886075"/>
          <p14:tracePt t="125523" x="2798763" y="2886075"/>
          <p14:tracePt t="125532" x="2790825" y="2886075"/>
          <p14:tracePt t="125547" x="2774950" y="2886075"/>
          <p14:tracePt t="125555" x="2767013" y="2886075"/>
          <p14:tracePt t="125571" x="2733675" y="2886075"/>
          <p14:tracePt t="125579" x="2701925" y="2886075"/>
          <p14:tracePt t="125587" x="2678113" y="2886075"/>
          <p14:tracePt t="125596" x="2654300" y="2886075"/>
          <p14:tracePt t="125603" x="2646363" y="2886075"/>
          <p14:tracePt t="125611" x="2630488" y="2886075"/>
          <p14:tracePt t="125619" x="2614613" y="2886075"/>
          <p14:tracePt t="125627" x="2598738" y="2886075"/>
          <p14:tracePt t="125643" x="2590800" y="2886075"/>
          <p14:tracePt t="125651" x="2582863" y="2886075"/>
          <p14:tracePt t="125659" x="2574925" y="2886075"/>
          <p14:tracePt t="125707" x="2566988" y="2886075"/>
          <p14:tracePt t="125836" x="2566988" y="2878138"/>
          <p14:tracePt t="125860" x="2590800" y="2878138"/>
          <p14:tracePt t="125867" x="2614613" y="2878138"/>
          <p14:tracePt t="125875" x="2630488" y="2878138"/>
          <p14:tracePt t="125883" x="2662238" y="2878138"/>
          <p14:tracePt t="125891" x="2709863" y="2878138"/>
          <p14:tracePt t="125899" x="2767013" y="2878138"/>
          <p14:tracePt t="125907" x="2838450" y="2878138"/>
          <p14:tracePt t="125915" x="2909888" y="2878138"/>
          <p14:tracePt t="125923" x="2989263" y="2878138"/>
          <p14:tracePt t="125931" x="3076575" y="2878138"/>
          <p14:tracePt t="125939" x="3173413" y="2878138"/>
          <p14:tracePt t="125947" x="3268663" y="2894013"/>
          <p14:tracePt t="125955" x="3387725" y="2927350"/>
          <p14:tracePt t="125964" x="3532188" y="2943225"/>
          <p14:tracePt t="125971" x="3722688" y="2982913"/>
          <p14:tracePt t="125979" x="3914775" y="3014663"/>
          <p14:tracePt t="125987" x="4144963" y="3070225"/>
          <p14:tracePt t="125995" x="4376738" y="3117850"/>
          <p14:tracePt t="126003" x="4656138" y="3189288"/>
          <p14:tracePt t="126011" x="4926013" y="3228975"/>
          <p14:tracePt t="126019" x="5245100" y="3286125"/>
          <p14:tracePt t="126027" x="5540375" y="3341688"/>
          <p14:tracePt t="126035" x="5811838" y="3381375"/>
          <p14:tracePt t="126043" x="6083300" y="3413125"/>
          <p14:tracePt t="126051" x="6305550" y="3436938"/>
          <p14:tracePt t="126059" x="6513513" y="3444875"/>
          <p14:tracePt t="126067" x="6664325" y="3460750"/>
          <p14:tracePt t="126075" x="6800850" y="3460750"/>
          <p14:tracePt t="126083" x="6896100" y="3460750"/>
          <p14:tracePt t="126091" x="6959600" y="3460750"/>
          <p14:tracePt t="126099" x="7015163" y="3460750"/>
          <p14:tracePt t="126107" x="7023100" y="3460750"/>
          <p14:tracePt t="126123" x="7038975" y="3460750"/>
          <p14:tracePt t="126172" x="7046913" y="3460750"/>
          <p14:tracePt t="126187" x="7054850" y="3468688"/>
          <p14:tracePt t="126195" x="7070725" y="3476625"/>
          <p14:tracePt t="126203" x="7102475" y="3484563"/>
          <p14:tracePt t="126211" x="7118350" y="3492500"/>
          <p14:tracePt t="126219" x="7118350" y="3500438"/>
          <p14:tracePt t="126227" x="7135813" y="3500438"/>
          <p14:tracePt t="126251" x="7135813" y="3508375"/>
          <p14:tracePt t="126267" x="7135813" y="3516313"/>
          <p14:tracePt t="126275" x="7135813" y="3524250"/>
          <p14:tracePt t="126283" x="7135813" y="3540125"/>
          <p14:tracePt t="126291" x="7135813" y="3556000"/>
          <p14:tracePt t="126299" x="7135813" y="3579813"/>
          <p14:tracePt t="126307" x="7135813" y="3613150"/>
          <p14:tracePt t="126315" x="7135813" y="3660775"/>
          <p14:tracePt t="126323" x="7135813" y="3692525"/>
          <p14:tracePt t="126331" x="7135813" y="3724275"/>
          <p14:tracePt t="126339" x="7135813" y="3748088"/>
          <p14:tracePt t="126347" x="7135813" y="3779838"/>
          <p14:tracePt t="126355" x="7135813" y="3811588"/>
          <p14:tracePt t="126363" x="7135813" y="3843338"/>
          <p14:tracePt t="126371" x="7135813" y="3883025"/>
          <p14:tracePt t="126379" x="7135813" y="3898900"/>
          <p14:tracePt t="126387" x="7135813" y="3906838"/>
          <p14:tracePt t="126411" x="7135813" y="3922713"/>
          <p14:tracePt t="126419" x="7135813" y="3930650"/>
          <p14:tracePt t="126427" x="7135813" y="3938588"/>
          <p14:tracePt t="126435" x="7135813" y="3956050"/>
          <p14:tracePt t="126443" x="7135813" y="3971925"/>
          <p14:tracePt t="126451" x="7135813" y="3979863"/>
          <p14:tracePt t="126459" x="7135813" y="3995738"/>
          <p14:tracePt t="126467" x="7135813" y="4003675"/>
          <p14:tracePt t="126475" x="7135813" y="4011613"/>
          <p14:tracePt t="126483" x="7135813" y="4027488"/>
          <p14:tracePt t="126491" x="7135813" y="4043363"/>
          <p14:tracePt t="126499" x="7135813" y="4051300"/>
          <p14:tracePt t="126507" x="7135813" y="4067175"/>
          <p14:tracePt t="126515" x="7135813" y="4083050"/>
          <p14:tracePt t="126523" x="7135813" y="4090988"/>
          <p14:tracePt t="126531" x="7135813" y="4106863"/>
          <p14:tracePt t="126539" x="7143750" y="4114800"/>
          <p14:tracePt t="126547" x="7143750" y="4122738"/>
          <p14:tracePt t="126619" x="7143750" y="4130675"/>
          <p14:tracePt t="126627" x="7143750" y="4138613"/>
          <p14:tracePt t="126635" x="7151688" y="4154488"/>
          <p14:tracePt t="126651" x="7159625" y="4170363"/>
          <p14:tracePt t="126667" x="7159625" y="4186238"/>
          <p14:tracePt t="126675" x="7159625" y="4194175"/>
          <p14:tracePt t="126683" x="7159625" y="4202113"/>
          <p14:tracePt t="126691" x="7159625" y="4210050"/>
          <p14:tracePt t="126830" x="7167563" y="4217988"/>
          <p14:tracePt t="126836" x="7167563" y="4225925"/>
          <p14:tracePt t="126844" x="7175500" y="4233863"/>
          <p14:tracePt t="126851" x="7183438" y="4241800"/>
          <p14:tracePt t="126859" x="7191375" y="4249738"/>
          <p14:tracePt t="126868" x="7199313" y="4257675"/>
          <p14:tracePt t="126876" x="7207250" y="4265613"/>
          <p14:tracePt t="126883" x="7215188" y="4273550"/>
          <p14:tracePt t="126891" x="7231063" y="4291013"/>
          <p14:tracePt t="126899" x="7254875" y="4306888"/>
          <p14:tracePt t="126911" x="7286625" y="4330700"/>
          <p14:tracePt t="126920" x="7310438" y="4346575"/>
          <p14:tracePt t="126927" x="7358063" y="4370388"/>
          <p14:tracePt t="126935" x="7405688" y="4402138"/>
          <p14:tracePt t="126943" x="7453313" y="4433888"/>
          <p14:tracePt t="126951" x="7493000" y="4457700"/>
          <p14:tracePt t="126959" x="7518400" y="4473575"/>
          <p14:tracePt t="126967" x="7526338" y="4481513"/>
          <p14:tracePt t="127039" x="7542213" y="4489450"/>
          <p14:tracePt t="127047" x="7542213" y="4497388"/>
          <p14:tracePt t="127071" x="7558088" y="4505325"/>
          <p14:tracePt t="127103" x="7566025" y="4513263"/>
          <p14:tracePt t="127119" x="7566025" y="4521200"/>
          <p14:tracePt t="127127" x="7581900" y="4529138"/>
          <p14:tracePt t="127135" x="7589838" y="4537075"/>
          <p14:tracePt t="127143" x="7597775" y="4545013"/>
          <p14:tracePt t="127152" x="7613650" y="4552950"/>
          <p14:tracePt t="127159" x="7629525" y="4568825"/>
          <p14:tracePt t="127167" x="7653338" y="4584700"/>
          <p14:tracePt t="127175" x="7685088" y="4608513"/>
          <p14:tracePt t="127183" x="7700963" y="4616450"/>
          <p14:tracePt t="127191" x="7724775" y="4633913"/>
          <p14:tracePt t="127199" x="7748588" y="4641850"/>
          <p14:tracePt t="127207" x="7780338" y="4665663"/>
          <p14:tracePt t="127215" x="7804150" y="4689475"/>
          <p14:tracePt t="127223" x="7835900" y="4697413"/>
          <p14:tracePt t="127231" x="7859713" y="4713288"/>
          <p14:tracePt t="127239" x="7893050" y="4729163"/>
          <p14:tracePt t="127247" x="7924800" y="4737100"/>
          <p14:tracePt t="127255" x="7940675" y="4745038"/>
          <p14:tracePt t="127263" x="7948613" y="4752975"/>
          <p14:tracePt t="127271" x="7956550" y="4752975"/>
          <p14:tracePt t="127631" x="7964488" y="4760913"/>
          <p14:tracePt t="127639" x="7972425" y="4768850"/>
          <p14:tracePt t="127647" x="7980363" y="4768850"/>
          <p14:tracePt t="127655" x="7996238" y="4784725"/>
          <p14:tracePt t="127663" x="8012113" y="4792663"/>
          <p14:tracePt t="127671" x="8027988" y="4792663"/>
          <p14:tracePt t="127679" x="8035925" y="4792663"/>
          <p14:tracePt t="127687" x="8043863" y="4792663"/>
          <p14:tracePt t="128720" x="8043863" y="4800600"/>
          <p14:tracePt t="134681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</a:t>
            </a:r>
            <a:r>
              <a:rPr lang="en-US" baseline="-25000" dirty="0"/>
              <a:t>2</a:t>
            </a:r>
            <a:r>
              <a:rPr lang="en-US" dirty="0"/>
              <a:t> Sensor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Galvanic and polarographic analyzers have slow response time (20-30s)</a:t>
            </a:r>
          </a:p>
          <a:p>
            <a:pPr lvl="1"/>
            <a:r>
              <a:rPr lang="en-US" sz="1600" dirty="0"/>
              <a:t>Also limited lifespan due to depletion of electrolyte and deterioration of membrane  </a:t>
            </a:r>
          </a:p>
          <a:p>
            <a:r>
              <a:rPr lang="en-US" sz="2000" dirty="0"/>
              <a:t>Paramagnetic analyzer has rapid response time, hence more widely used</a:t>
            </a:r>
          </a:p>
          <a:p>
            <a:pPr lvl="1"/>
            <a:r>
              <a:rPr lang="en-US" sz="1600" dirty="0"/>
              <a:t>Measures inspired and expired O</a:t>
            </a:r>
            <a:r>
              <a:rPr lang="en-US" sz="1600" baseline="-25000" dirty="0"/>
              <a:t>2</a:t>
            </a:r>
            <a:r>
              <a:rPr lang="en-US" sz="1600" dirty="0"/>
              <a:t> concentrations on breath-by-breath basis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13EA8E-4601-4D46-A06F-C8032874FC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9000"/>
            <a:ext cx="9144000" cy="2690436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0BDB665-53E7-4604-9485-A91A59F232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13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829"/>
    </mc:Choice>
    <mc:Fallback xmlns="">
      <p:transition spd="slow" advTm="180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673" x="1076325" y="3700463"/>
          <p14:tracePt t="5782" x="1076325" y="3708400"/>
          <p14:tracePt t="5822" x="1092200" y="3708400"/>
          <p14:tracePt t="5829" x="1100138" y="3708400"/>
          <p14:tracePt t="5838" x="1131888" y="3708400"/>
          <p14:tracePt t="5845" x="1171575" y="3708400"/>
          <p14:tracePt t="5853" x="1187450" y="3708400"/>
          <p14:tracePt t="5861" x="1227138" y="3716338"/>
          <p14:tracePt t="5869" x="1284288" y="3716338"/>
          <p14:tracePt t="5877" x="1347788" y="3724275"/>
          <p14:tracePt t="5886" x="1411288" y="3740150"/>
          <p14:tracePt t="5893" x="1490663" y="3748088"/>
          <p14:tracePt t="5901" x="1538288" y="3756025"/>
          <p14:tracePt t="5909" x="1593850" y="3763963"/>
          <p14:tracePt t="5918" x="1651000" y="3771900"/>
          <p14:tracePt t="5925" x="1698625" y="3771900"/>
          <p14:tracePt t="5933" x="1730375" y="3779838"/>
          <p14:tracePt t="5941" x="1762125" y="3787775"/>
          <p14:tracePt t="5949" x="1785938" y="3787775"/>
          <p14:tracePt t="5957" x="1809750" y="3787775"/>
          <p14:tracePt t="5965" x="1833563" y="3787775"/>
          <p14:tracePt t="5974" x="1873250" y="3787775"/>
          <p14:tracePt t="5982" x="1920875" y="3787775"/>
          <p14:tracePt t="5990" x="1984375" y="3787775"/>
          <p14:tracePt t="5997" x="2049463" y="3787775"/>
          <p14:tracePt t="6005" x="2120900" y="3787775"/>
          <p14:tracePt t="6013" x="2184400" y="3787775"/>
          <p14:tracePt t="6022" x="2247900" y="3787775"/>
          <p14:tracePt t="6029" x="2295525" y="3787775"/>
          <p14:tracePt t="6037" x="2335213" y="3779838"/>
          <p14:tracePt t="6046" x="2351088" y="3771900"/>
          <p14:tracePt t="6054" x="2374900" y="3756025"/>
          <p14:tracePt t="6062" x="2392363" y="3748088"/>
          <p14:tracePt t="6069" x="2408238" y="3732213"/>
          <p14:tracePt t="6077" x="2424113" y="3708400"/>
          <p14:tracePt t="6085" x="2432050" y="3708400"/>
          <p14:tracePt t="6093" x="2432050" y="3700463"/>
          <p14:tracePt t="6101" x="2447925" y="3668713"/>
          <p14:tracePt t="6109" x="2447925" y="3652838"/>
          <p14:tracePt t="6118" x="2447925" y="3636963"/>
          <p14:tracePt t="6125" x="2447925" y="3605213"/>
          <p14:tracePt t="6134" x="2447925" y="3579813"/>
          <p14:tracePt t="6141" x="2447925" y="3548063"/>
          <p14:tracePt t="6149" x="2447925" y="3524250"/>
          <p14:tracePt t="6157" x="2432050" y="3484563"/>
          <p14:tracePt t="6165" x="2408238" y="3452813"/>
          <p14:tracePt t="6173" x="2400300" y="3429000"/>
          <p14:tracePt t="6181" x="2392363" y="3405188"/>
          <p14:tracePt t="6189" x="2366963" y="3373438"/>
          <p14:tracePt t="6197" x="2343150" y="3341688"/>
          <p14:tracePt t="6205" x="2327275" y="3302000"/>
          <p14:tracePt t="6213" x="2295525" y="3262313"/>
          <p14:tracePt t="6221" x="2263775" y="3236913"/>
          <p14:tracePt t="6229" x="2224088" y="3213100"/>
          <p14:tracePt t="6237" x="2200275" y="3189288"/>
          <p14:tracePt t="6246" x="2160588" y="3165475"/>
          <p14:tracePt t="6253" x="2128838" y="3157538"/>
          <p14:tracePt t="6261" x="2089150" y="3141663"/>
          <p14:tracePt t="6269" x="2065338" y="3133725"/>
          <p14:tracePt t="6277" x="2049463" y="3125788"/>
          <p14:tracePt t="6286" x="2017713" y="3117850"/>
          <p14:tracePt t="6293" x="1984375" y="3117850"/>
          <p14:tracePt t="6301" x="1936750" y="3117850"/>
          <p14:tracePt t="6309" x="1889125" y="3117850"/>
          <p14:tracePt t="6317" x="1833563" y="3117850"/>
          <p14:tracePt t="6325" x="1778000" y="3117850"/>
          <p14:tracePt t="6334" x="1722438" y="3117850"/>
          <p14:tracePt t="6341" x="1674813" y="3117850"/>
          <p14:tracePt t="6349" x="1625600" y="3117850"/>
          <p14:tracePt t="6357" x="1585913" y="3117850"/>
          <p14:tracePt t="6365" x="1538288" y="3117850"/>
          <p14:tracePt t="6373" x="1490663" y="3133725"/>
          <p14:tracePt t="6381" x="1458913" y="3149600"/>
          <p14:tracePt t="6389" x="1419225" y="3165475"/>
          <p14:tracePt t="6397" x="1395413" y="3173413"/>
          <p14:tracePt t="6405" x="1371600" y="3181350"/>
          <p14:tracePt t="6413" x="1363663" y="3197225"/>
          <p14:tracePt t="6421" x="1339850" y="3197225"/>
          <p14:tracePt t="6429" x="1316038" y="3213100"/>
          <p14:tracePt t="6437" x="1274763" y="3244850"/>
          <p14:tracePt t="6446" x="1258888" y="3252788"/>
          <p14:tracePt t="6453" x="1227138" y="3270250"/>
          <p14:tracePt t="6461" x="1187450" y="3294063"/>
          <p14:tracePt t="6469" x="1147763" y="3325813"/>
          <p14:tracePt t="6477" x="1139825" y="3333750"/>
          <p14:tracePt t="6485" x="1116013" y="3357563"/>
          <p14:tracePt t="6493" x="1084263" y="3373438"/>
          <p14:tracePt t="6501" x="1060450" y="3389313"/>
          <p14:tracePt t="6509" x="1044575" y="3405188"/>
          <p14:tracePt t="6518" x="1012825" y="3421063"/>
          <p14:tracePt t="6525" x="1004888" y="3429000"/>
          <p14:tracePt t="6534" x="996950" y="3436938"/>
          <p14:tracePt t="6541" x="989013" y="3436938"/>
          <p14:tracePt t="6549" x="973138" y="3468688"/>
          <p14:tracePt t="6557" x="965200" y="3476625"/>
          <p14:tracePt t="6573" x="957263" y="3484563"/>
          <p14:tracePt t="6581" x="957263" y="3500438"/>
          <p14:tracePt t="6589" x="957263" y="3532188"/>
          <p14:tracePt t="6597" x="949325" y="3540125"/>
          <p14:tracePt t="6605" x="949325" y="3563938"/>
          <p14:tracePt t="6613" x="949325" y="3579813"/>
          <p14:tracePt t="6621" x="949325" y="3595688"/>
          <p14:tracePt t="6629" x="949325" y="3621088"/>
          <p14:tracePt t="6638" x="949325" y="3644900"/>
          <p14:tracePt t="6645" x="949325" y="3660775"/>
          <p14:tracePt t="6653" x="949325" y="3684588"/>
          <p14:tracePt t="6661" x="957263" y="3700463"/>
          <p14:tracePt t="6669" x="965200" y="3708400"/>
          <p14:tracePt t="6677" x="965200" y="3724275"/>
          <p14:tracePt t="6685" x="973138" y="3724275"/>
          <p14:tracePt t="6693" x="973138" y="3732213"/>
          <p14:tracePt t="7098" x="957263" y="3732213"/>
          <p14:tracePt t="7106" x="933450" y="3732213"/>
          <p14:tracePt t="7122" x="908050" y="3732213"/>
          <p14:tracePt t="7129" x="900113" y="3732213"/>
          <p14:tracePt t="7137" x="876300" y="3748088"/>
          <p14:tracePt t="7145" x="836613" y="3787775"/>
          <p14:tracePt t="7153" x="812800" y="3795713"/>
          <p14:tracePt t="7161" x="788988" y="3811588"/>
          <p14:tracePt t="7169" x="765175" y="3835400"/>
          <p14:tracePt t="7178" x="733425" y="3859213"/>
          <p14:tracePt t="7186" x="709613" y="3883025"/>
          <p14:tracePt t="7193" x="669925" y="3922713"/>
          <p14:tracePt t="7201" x="638175" y="3956050"/>
          <p14:tracePt t="7209" x="606425" y="3995738"/>
          <p14:tracePt t="7217" x="590550" y="4019550"/>
          <p14:tracePt t="7225" x="566738" y="4059238"/>
          <p14:tracePt t="7234" x="541338" y="4083050"/>
          <p14:tracePt t="7241" x="533400" y="4090988"/>
          <p14:tracePt t="7249" x="509588" y="4114800"/>
          <p14:tracePt t="7257" x="509588" y="4130675"/>
          <p14:tracePt t="7265" x="485775" y="4154488"/>
          <p14:tracePt t="7273" x="477838" y="4186238"/>
          <p14:tracePt t="7282" x="477838" y="4210050"/>
          <p14:tracePt t="7289" x="461963" y="4241800"/>
          <p14:tracePt t="7297" x="454025" y="4273550"/>
          <p14:tracePt t="7305" x="446088" y="4306888"/>
          <p14:tracePt t="7313" x="438150" y="4322763"/>
          <p14:tracePt t="7321" x="438150" y="4354513"/>
          <p14:tracePt t="7329" x="430213" y="4378325"/>
          <p14:tracePt t="7337" x="422275" y="4394200"/>
          <p14:tracePt t="7345" x="414338" y="4418013"/>
          <p14:tracePt t="7353" x="414338" y="4449763"/>
          <p14:tracePt t="7361" x="414338" y="4497388"/>
          <p14:tracePt t="7369" x="414338" y="4537075"/>
          <p14:tracePt t="7377" x="414338" y="4584700"/>
          <p14:tracePt t="7386" x="414338" y="4624388"/>
          <p14:tracePt t="7393" x="414338" y="4665663"/>
          <p14:tracePt t="7401" x="414338" y="4713288"/>
          <p14:tracePt t="7409" x="414338" y="4752975"/>
          <p14:tracePt t="7417" x="414338" y="4784725"/>
          <p14:tracePt t="7425" x="414338" y="4816475"/>
          <p14:tracePt t="7433" x="414338" y="4864100"/>
          <p14:tracePt t="7441" x="414338" y="4911725"/>
          <p14:tracePt t="7449" x="414338" y="4951413"/>
          <p14:tracePt t="7457" x="422275" y="4984750"/>
          <p14:tracePt t="7466" x="430213" y="5016500"/>
          <p14:tracePt t="7473" x="438150" y="5040313"/>
          <p14:tracePt t="7481" x="438150" y="5056188"/>
          <p14:tracePt t="7489" x="446088" y="5072063"/>
          <p14:tracePt t="7497" x="446088" y="5087938"/>
          <p14:tracePt t="7505" x="446088" y="5103813"/>
          <p14:tracePt t="7514" x="454025" y="5119688"/>
          <p14:tracePt t="7521" x="461963" y="5143500"/>
          <p14:tracePt t="7529" x="469900" y="5159375"/>
          <p14:tracePt t="7537" x="469900" y="5167313"/>
          <p14:tracePt t="7545" x="477838" y="5183188"/>
          <p14:tracePt t="7553" x="485775" y="5207000"/>
          <p14:tracePt t="7561" x="493713" y="5222875"/>
          <p14:tracePt t="7569" x="501650" y="5230813"/>
          <p14:tracePt t="7577" x="509588" y="5254625"/>
          <p14:tracePt t="7586" x="509588" y="5278438"/>
          <p14:tracePt t="7593" x="509588" y="5286375"/>
          <p14:tracePt t="7601" x="509588" y="5302250"/>
          <p14:tracePt t="7609" x="509588" y="5310188"/>
          <p14:tracePt t="7617" x="517525" y="5327650"/>
          <p14:tracePt t="7625" x="525463" y="5343525"/>
          <p14:tracePt t="7633" x="525463" y="5351463"/>
          <p14:tracePt t="7641" x="525463" y="5359400"/>
          <p14:tracePt t="7650" x="525463" y="5375275"/>
          <p14:tracePt t="7657" x="525463" y="5383213"/>
          <p14:tracePt t="7665" x="525463" y="5391150"/>
          <p14:tracePt t="7673" x="525463" y="5399088"/>
          <p14:tracePt t="7681" x="525463" y="5414963"/>
          <p14:tracePt t="7689" x="533400" y="5430838"/>
          <p14:tracePt t="7698" x="541338" y="5454650"/>
          <p14:tracePt t="7705" x="558800" y="5478463"/>
          <p14:tracePt t="7713" x="558800" y="5518150"/>
          <p14:tracePt t="7721" x="566738" y="5541963"/>
          <p14:tracePt t="7729" x="582613" y="5565775"/>
          <p14:tracePt t="7737" x="590550" y="5581650"/>
          <p14:tracePt t="7746" x="598488" y="5597525"/>
          <p14:tracePt t="7753" x="606425" y="5621338"/>
          <p14:tracePt t="7761" x="614363" y="5629275"/>
          <p14:tracePt t="7769" x="614363" y="5645150"/>
          <p14:tracePt t="7778" x="622300" y="5662613"/>
          <p14:tracePt t="7785" x="630238" y="5678488"/>
          <p14:tracePt t="7802" x="630238" y="5694363"/>
          <p14:tracePt t="7809" x="638175" y="5702300"/>
          <p14:tracePt t="7817" x="638175" y="5710238"/>
          <p14:tracePt t="7825" x="638175" y="5718175"/>
          <p14:tracePt t="7834" x="646113" y="5726113"/>
          <p14:tracePt t="7841" x="646113" y="5734050"/>
          <p14:tracePt t="7849" x="654050" y="5741988"/>
          <p14:tracePt t="7857" x="661988" y="5749925"/>
          <p14:tracePt t="7865" x="661988" y="5757863"/>
          <p14:tracePt t="7882" x="669925" y="5757863"/>
          <p14:tracePt t="7890" x="677863" y="5765800"/>
          <p14:tracePt t="7897" x="693738" y="5781675"/>
          <p14:tracePt t="7905" x="701675" y="5789613"/>
          <p14:tracePt t="7913" x="709613" y="5797550"/>
          <p14:tracePt t="7921" x="717550" y="5813425"/>
          <p14:tracePt t="7929" x="733425" y="5821363"/>
          <p14:tracePt t="7937" x="741363" y="5829300"/>
          <p14:tracePt t="7945" x="757238" y="5837238"/>
          <p14:tracePt t="7953" x="773113" y="5845175"/>
          <p14:tracePt t="7962" x="781050" y="5853113"/>
          <p14:tracePt t="7969" x="796925" y="5853113"/>
          <p14:tracePt t="7978" x="812800" y="5861050"/>
          <p14:tracePt t="7986" x="820738" y="5868988"/>
          <p14:tracePt t="7993" x="836613" y="5876925"/>
          <p14:tracePt t="8001" x="852488" y="5884863"/>
          <p14:tracePt t="8009" x="868363" y="5892800"/>
          <p14:tracePt t="8017" x="884238" y="5892800"/>
          <p14:tracePt t="8025" x="900113" y="5900738"/>
          <p14:tracePt t="8034" x="925513" y="5908675"/>
          <p14:tracePt t="8041" x="941388" y="5916613"/>
          <p14:tracePt t="8049" x="949325" y="5916613"/>
          <p14:tracePt t="8058" x="965200" y="5924550"/>
          <p14:tracePt t="8065" x="981075" y="5924550"/>
          <p14:tracePt t="8073" x="996950" y="5924550"/>
          <p14:tracePt t="8081" x="1004888" y="5924550"/>
          <p14:tracePt t="8089" x="1012825" y="5924550"/>
          <p14:tracePt t="8097" x="1028700" y="5924550"/>
          <p14:tracePt t="8105" x="1036638" y="5924550"/>
          <p14:tracePt t="8113" x="1044575" y="5924550"/>
          <p14:tracePt t="8121" x="1052513" y="5924550"/>
          <p14:tracePt t="8129" x="1068388" y="5924550"/>
          <p14:tracePt t="8137" x="1084263" y="5924550"/>
          <p14:tracePt t="8145" x="1092200" y="5924550"/>
          <p14:tracePt t="8153" x="1108075" y="5916613"/>
          <p14:tracePt t="8161" x="1131888" y="5892800"/>
          <p14:tracePt t="8169" x="1155700" y="5884863"/>
          <p14:tracePt t="8177" x="1187450" y="5853113"/>
          <p14:tracePt t="8186" x="1203325" y="5837238"/>
          <p14:tracePt t="8193" x="1219200" y="5813425"/>
          <p14:tracePt t="8201" x="1235075" y="5773738"/>
          <p14:tracePt t="8209" x="1250950" y="5734050"/>
          <p14:tracePt t="8217" x="1274763" y="5702300"/>
          <p14:tracePt t="8225" x="1292225" y="5662613"/>
          <p14:tracePt t="8233" x="1300163" y="5637213"/>
          <p14:tracePt t="8241" x="1300163" y="5613400"/>
          <p14:tracePt t="8249" x="1300163" y="5581650"/>
          <p14:tracePt t="8257" x="1300163" y="5549900"/>
          <p14:tracePt t="8265" x="1300163" y="5518150"/>
          <p14:tracePt t="8273" x="1300163" y="5470525"/>
          <p14:tracePt t="8281" x="1300163" y="5430838"/>
          <p14:tracePt t="8289" x="1300163" y="5375275"/>
          <p14:tracePt t="8297" x="1300163" y="5335588"/>
          <p14:tracePt t="8305" x="1300163" y="5278438"/>
          <p14:tracePt t="8313" x="1300163" y="5230813"/>
          <p14:tracePt t="8321" x="1300163" y="5199063"/>
          <p14:tracePt t="8330" x="1300163" y="5191125"/>
          <p14:tracePt t="8337" x="1300163" y="5175250"/>
          <p14:tracePt t="8345" x="1292225" y="5143500"/>
          <p14:tracePt t="8353" x="1284288" y="5103813"/>
          <p14:tracePt t="8361" x="1266825" y="5056188"/>
          <p14:tracePt t="8369" x="1258888" y="5008563"/>
          <p14:tracePt t="8377" x="1243013" y="4959350"/>
          <p14:tracePt t="8386" x="1227138" y="4903788"/>
          <p14:tracePt t="8394" x="1203325" y="4848225"/>
          <p14:tracePt t="8401" x="1179513" y="4776788"/>
          <p14:tracePt t="8409" x="1155700" y="4721225"/>
          <p14:tracePt t="8417" x="1131888" y="4665663"/>
          <p14:tracePt t="8426" x="1116013" y="4624388"/>
          <p14:tracePt t="8433" x="1100138" y="4592638"/>
          <p14:tracePt t="8441" x="1092200" y="4552950"/>
          <p14:tracePt t="8450" x="1068388" y="4521200"/>
          <p14:tracePt t="8458" x="1052513" y="4489450"/>
          <p14:tracePt t="8465" x="1044575" y="4481513"/>
          <p14:tracePt t="8473" x="1020763" y="4441825"/>
          <p14:tracePt t="8481" x="1004888" y="4418013"/>
          <p14:tracePt t="8489" x="989013" y="4394200"/>
          <p14:tracePt t="8498" x="965200" y="4378325"/>
          <p14:tracePt t="8505" x="949325" y="4362450"/>
          <p14:tracePt t="8513" x="933450" y="4354513"/>
          <p14:tracePt t="8521" x="908050" y="4338638"/>
          <p14:tracePt t="8530" x="884238" y="4322763"/>
          <p14:tracePt t="8537" x="868363" y="4322763"/>
          <p14:tracePt t="8546" x="852488" y="4314825"/>
          <p14:tracePt t="8553" x="828675" y="4298950"/>
          <p14:tracePt t="8561" x="820738" y="4298950"/>
          <p14:tracePt t="8569" x="804863" y="4281488"/>
          <p14:tracePt t="8577" x="781050" y="4281488"/>
          <p14:tracePt t="8585" x="765175" y="4281488"/>
          <p14:tracePt t="8593" x="733425" y="4273550"/>
          <p14:tracePt t="8602" x="709613" y="4257675"/>
          <p14:tracePt t="8610" x="677863" y="4257675"/>
          <p14:tracePt t="8618" x="638175" y="4249738"/>
          <p14:tracePt t="8626" x="606425" y="4241800"/>
          <p14:tracePt t="8633" x="590550" y="4241800"/>
          <p14:tracePt t="8641" x="566738" y="4241800"/>
          <p14:tracePt t="8650" x="550863" y="4241800"/>
          <p14:tracePt t="8657" x="533400" y="4241800"/>
          <p14:tracePt t="8665" x="517525" y="4241800"/>
          <p14:tracePt t="8673" x="493713" y="4241800"/>
          <p14:tracePt t="8681" x="485775" y="4241800"/>
          <p14:tracePt t="8689" x="477838" y="4241800"/>
          <p14:tracePt t="8698" x="461963" y="4241800"/>
          <p14:tracePt t="8705" x="446088" y="4257675"/>
          <p14:tracePt t="8713" x="430213" y="4281488"/>
          <p14:tracePt t="8721" x="406400" y="4306888"/>
          <p14:tracePt t="8729" x="390525" y="4338638"/>
          <p14:tracePt t="8737" x="366713" y="4370388"/>
          <p14:tracePt t="8745" x="342900" y="4410075"/>
          <p14:tracePt t="8753" x="327025" y="4457700"/>
          <p14:tracePt t="8761" x="311150" y="4497388"/>
          <p14:tracePt t="8769" x="295275" y="4552950"/>
          <p14:tracePt t="8777" x="287338" y="4608513"/>
          <p14:tracePt t="8785" x="279400" y="4665663"/>
          <p14:tracePt t="8794" x="271463" y="4721225"/>
          <p14:tracePt t="8801" x="271463" y="4776788"/>
          <p14:tracePt t="8809" x="271463" y="4832350"/>
          <p14:tracePt t="8818" x="271463" y="4879975"/>
          <p14:tracePt t="8825" x="271463" y="4943475"/>
          <p14:tracePt t="8834" x="271463" y="5000625"/>
          <p14:tracePt t="8841" x="271463" y="5056188"/>
          <p14:tracePt t="8849" x="271463" y="5103813"/>
          <p14:tracePt t="8857" x="271463" y="5159375"/>
          <p14:tracePt t="8865" x="279400" y="5214938"/>
          <p14:tracePt t="8873" x="287338" y="5262563"/>
          <p14:tracePt t="8881" x="303213" y="5310188"/>
          <p14:tracePt t="8889" x="319088" y="5351463"/>
          <p14:tracePt t="8897" x="334963" y="5399088"/>
          <p14:tracePt t="8905" x="342900" y="5430838"/>
          <p14:tracePt t="8913" x="350838" y="5462588"/>
          <p14:tracePt t="8921" x="366713" y="5478463"/>
          <p14:tracePt t="8929" x="382588" y="5502275"/>
          <p14:tracePt t="8937" x="390525" y="5526088"/>
          <p14:tracePt t="8946" x="414338" y="5549900"/>
          <p14:tracePt t="8953" x="422275" y="5573713"/>
          <p14:tracePt t="8961" x="430213" y="5581650"/>
          <p14:tracePt t="8970" x="446088" y="5605463"/>
          <p14:tracePt t="8978" x="454025" y="5613400"/>
          <p14:tracePt t="8985" x="461963" y="5621338"/>
          <p14:tracePt t="8993" x="469900" y="5637213"/>
          <p14:tracePt t="9002" x="477838" y="5645150"/>
          <p14:tracePt t="9009" x="485775" y="5653088"/>
          <p14:tracePt t="9017" x="493713" y="5662613"/>
          <p14:tracePt t="9025" x="501650" y="5670550"/>
          <p14:tracePt t="9033" x="501650" y="5678488"/>
          <p14:tracePt t="9290" x="509588" y="5694363"/>
          <p14:tracePt t="9337" x="525463" y="5702300"/>
          <p14:tracePt t="9482" x="533400" y="5702300"/>
          <p14:tracePt t="9489" x="541338" y="5702300"/>
          <p14:tracePt t="9497" x="550863" y="5702300"/>
          <p14:tracePt t="9505" x="558800" y="5702300"/>
          <p14:tracePt t="9521" x="574675" y="5694363"/>
          <p14:tracePt t="9537" x="582613" y="5686425"/>
          <p14:tracePt t="9545" x="582613" y="5678488"/>
          <p14:tracePt t="9553" x="590550" y="5662613"/>
          <p14:tracePt t="9561" x="598488" y="5653088"/>
          <p14:tracePt t="9569" x="598488" y="5645150"/>
          <p14:tracePt t="9578" x="614363" y="5621338"/>
          <p14:tracePt t="9585" x="622300" y="5605463"/>
          <p14:tracePt t="9593" x="622300" y="5597525"/>
          <p14:tracePt t="9601" x="630238" y="5581650"/>
          <p14:tracePt t="9609" x="638175" y="5565775"/>
          <p14:tracePt t="9658" x="638175" y="5549900"/>
          <p14:tracePt t="9665" x="638175" y="5541963"/>
          <p14:tracePt t="9722" x="646113" y="5534025"/>
          <p14:tracePt t="9729" x="646113" y="5526088"/>
          <p14:tracePt t="9790" x="654050" y="5518150"/>
          <p14:tracePt t="9797" x="654050" y="5510213"/>
          <p14:tracePt t="9805" x="654050" y="5502275"/>
          <p14:tracePt t="9821" x="661988" y="5486400"/>
          <p14:tracePt t="9829" x="669925" y="5486400"/>
          <p14:tracePt t="9838" x="669925" y="5478463"/>
          <p14:tracePt t="9853" x="677863" y="5470525"/>
          <p14:tracePt t="9862" x="677863" y="5462588"/>
          <p14:tracePt t="9869" x="677863" y="5454650"/>
          <p14:tracePt t="9901" x="677863" y="5446713"/>
          <p14:tracePt t="9909" x="685800" y="5438775"/>
          <p14:tracePt t="9918" x="693738" y="5438775"/>
          <p14:tracePt t="9950" x="693738" y="5430838"/>
          <p14:tracePt t="9957" x="693738" y="5422900"/>
          <p14:tracePt t="9965" x="693738" y="5414963"/>
          <p14:tracePt t="9974" x="693738" y="5407025"/>
          <p14:tracePt t="9981" x="693738" y="5399088"/>
          <p14:tracePt t="9989" x="693738" y="5391150"/>
          <p14:tracePt t="9997" x="693738" y="5383213"/>
          <p14:tracePt t="10005" x="693738" y="5375275"/>
          <p14:tracePt t="10078" x="701675" y="5359400"/>
          <p14:tracePt t="10085" x="701675" y="5351463"/>
          <p14:tracePt t="10093" x="701675" y="5343525"/>
          <p14:tracePt t="10109" x="709613" y="5327650"/>
          <p14:tracePt t="10117" x="709613" y="5319713"/>
          <p14:tracePt t="10125" x="709613" y="5310188"/>
          <p14:tracePt t="10134" x="709613" y="5302250"/>
          <p14:tracePt t="10141" x="709613" y="5294313"/>
          <p14:tracePt t="10149" x="709613" y="5286375"/>
          <p14:tracePt t="10157" x="709613" y="5278438"/>
          <p14:tracePt t="10166" x="709613" y="5270500"/>
          <p14:tracePt t="10173" x="709613" y="5262563"/>
          <p14:tracePt t="10181" x="709613" y="5254625"/>
          <p14:tracePt t="10222" x="709613" y="5246688"/>
          <p14:tracePt t="10230" x="709613" y="5238750"/>
          <p14:tracePt t="10269" x="709613" y="5230813"/>
          <p14:tracePt t="10279" x="709613" y="5222875"/>
          <p14:tracePt t="10285" x="717550" y="5214938"/>
          <p14:tracePt t="10293" x="717550" y="5199063"/>
          <p14:tracePt t="10310" x="717550" y="5191125"/>
          <p14:tracePt t="10317" x="717550" y="5175250"/>
          <p14:tracePt t="10335" x="717550" y="5159375"/>
          <p14:tracePt t="10344" x="717550" y="5151438"/>
          <p14:tracePt t="10350" x="717550" y="5135563"/>
          <p14:tracePt t="10357" x="717550" y="5127625"/>
          <p14:tracePt t="10366" x="717550" y="5111750"/>
          <p14:tracePt t="10373" x="717550" y="5103813"/>
          <p14:tracePt t="10381" x="717550" y="5087938"/>
          <p14:tracePt t="10389" x="717550" y="5080000"/>
          <p14:tracePt t="10398" x="717550" y="5072063"/>
          <p14:tracePt t="10405" x="717550" y="5056188"/>
          <p14:tracePt t="10413" x="717550" y="5048250"/>
          <p14:tracePt t="10421" x="717550" y="5032375"/>
          <p14:tracePt t="10429" x="717550" y="5008563"/>
          <p14:tracePt t="10437" x="717550" y="4992688"/>
          <p14:tracePt t="10445" x="717550" y="4967288"/>
          <p14:tracePt t="10453" x="717550" y="4943475"/>
          <p14:tracePt t="10461" x="717550" y="4919663"/>
          <p14:tracePt t="10469" x="717550" y="4895850"/>
          <p14:tracePt t="10477" x="717550" y="4872038"/>
          <p14:tracePt t="10485" x="717550" y="4848225"/>
          <p14:tracePt t="10494" x="717550" y="4832350"/>
          <p14:tracePt t="10501" x="717550" y="4816475"/>
          <p14:tracePt t="10509" x="717550" y="4800600"/>
          <p14:tracePt t="10518" x="717550" y="4776788"/>
          <p14:tracePt t="10525" x="717550" y="4768850"/>
          <p14:tracePt t="10541" x="717550" y="4752975"/>
          <p14:tracePt t="10549" x="717550" y="4737100"/>
          <p14:tracePt t="10557" x="717550" y="4729163"/>
          <p14:tracePt t="10566" x="717550" y="4713288"/>
          <p14:tracePt t="10573" x="717550" y="4705350"/>
          <p14:tracePt t="10582" x="717550" y="4681538"/>
          <p14:tracePt t="10589" x="717550" y="4673600"/>
          <p14:tracePt t="10597" x="717550" y="4657725"/>
          <p14:tracePt t="10605" x="717550" y="4641850"/>
          <p14:tracePt t="10613" x="717550" y="4633913"/>
          <p14:tracePt t="10621" x="717550" y="4616450"/>
          <p14:tracePt t="10629" x="717550" y="4600575"/>
          <p14:tracePt t="10637" x="717550" y="4584700"/>
          <p14:tracePt t="10669" x="717550" y="4568825"/>
          <p14:tracePt t="10677" x="717550" y="4560888"/>
          <p14:tracePt t="10701" x="717550" y="4552950"/>
          <p14:tracePt t="10709" x="717550" y="4545013"/>
          <p14:tracePt t="10837" x="717550" y="4568825"/>
          <p14:tracePt t="10845" x="717550" y="4592638"/>
          <p14:tracePt t="10853" x="717550" y="4624388"/>
          <p14:tracePt t="10861" x="717550" y="4649788"/>
          <p14:tracePt t="10869" x="717550" y="4673600"/>
          <p14:tracePt t="10878" x="717550" y="4697413"/>
          <p14:tracePt t="10885" x="717550" y="4729163"/>
          <p14:tracePt t="10894" x="717550" y="4768850"/>
          <p14:tracePt t="10901" x="717550" y="4800600"/>
          <p14:tracePt t="10909" x="717550" y="4832350"/>
          <p14:tracePt t="10918" x="717550" y="4864100"/>
          <p14:tracePt t="10926" x="717550" y="4895850"/>
          <p14:tracePt t="10934" x="717550" y="4927600"/>
          <p14:tracePt t="10941" x="717550" y="4976813"/>
          <p14:tracePt t="10949" x="717550" y="5008563"/>
          <p14:tracePt t="10958" x="717550" y="5048250"/>
          <p14:tracePt t="10965" x="717550" y="5080000"/>
          <p14:tracePt t="10973" x="717550" y="5111750"/>
          <p14:tracePt t="10981" x="717550" y="5151438"/>
          <p14:tracePt t="10989" x="717550" y="5175250"/>
          <p14:tracePt t="10997" x="717550" y="5191125"/>
          <p14:tracePt t="11006" x="717550" y="5207000"/>
          <p14:tracePt t="11037" x="717550" y="5222875"/>
          <p14:tracePt t="11053" x="717550" y="5230813"/>
          <p14:tracePt t="11061" x="717550" y="5238750"/>
          <p14:tracePt t="11085" x="717550" y="5246688"/>
          <p14:tracePt t="11093" x="717550" y="5254625"/>
          <p14:tracePt t="11102" x="717550" y="5270500"/>
          <p14:tracePt t="11118" x="717550" y="5278438"/>
          <p14:tracePt t="11125" x="717550" y="5294313"/>
          <p14:tracePt t="11149" x="717550" y="5302250"/>
          <p14:tracePt t="11157" x="717550" y="5310188"/>
          <p14:tracePt t="11165" x="717550" y="5319713"/>
          <p14:tracePt t="11173" x="717550" y="5327650"/>
          <p14:tracePt t="11181" x="717550" y="5343525"/>
          <p14:tracePt t="11189" x="717550" y="5351463"/>
          <p14:tracePt t="11197" x="717550" y="5359400"/>
          <p14:tracePt t="11213" x="717550" y="5375275"/>
          <p14:tracePt t="11221" x="725488" y="5383213"/>
          <p14:tracePt t="11245" x="725488" y="5399088"/>
          <p14:tracePt t="11277" x="725488" y="5407025"/>
          <p14:tracePt t="11285" x="725488" y="5414963"/>
          <p14:tracePt t="11294" x="725488" y="5422900"/>
          <p14:tracePt t="11333" x="725488" y="5430838"/>
          <p14:tracePt t="11357" x="725488" y="5438775"/>
          <p14:tracePt t="11374" x="725488" y="5446713"/>
          <p14:tracePt t="11389" x="725488" y="5454650"/>
          <p14:tracePt t="11438" x="725488" y="5470525"/>
          <p14:tracePt t="11533" x="733425" y="5478463"/>
          <p14:tracePt t="11541" x="741363" y="5478463"/>
          <p14:tracePt t="11549" x="749300" y="5478463"/>
          <p14:tracePt t="11557" x="765175" y="5478463"/>
          <p14:tracePt t="11565" x="773113" y="5478463"/>
          <p14:tracePt t="11574" x="788988" y="5470525"/>
          <p14:tracePt t="11581" x="804863" y="5462588"/>
          <p14:tracePt t="11589" x="812800" y="5462588"/>
          <p14:tracePt t="11597" x="820738" y="5454650"/>
          <p14:tracePt t="11605" x="836613" y="5446713"/>
          <p14:tracePt t="11613" x="836613" y="5438775"/>
          <p14:tracePt t="11629" x="844550" y="5438775"/>
          <p14:tracePt t="11661" x="844550" y="5430838"/>
          <p14:tracePt t="11677" x="852488" y="5422900"/>
          <p14:tracePt t="11693" x="860425" y="5414963"/>
          <p14:tracePt t="11701" x="868363" y="5414963"/>
          <p14:tracePt t="11709" x="868363" y="5399088"/>
          <p14:tracePt t="11901" x="884238" y="5383213"/>
          <p14:tracePt t="11950" x="892175" y="5375275"/>
          <p14:tracePt t="11957" x="892175" y="5367338"/>
          <p14:tracePt t="11966" x="900113" y="5359400"/>
          <p14:tracePt t="11973" x="908050" y="5351463"/>
          <p14:tracePt t="12109" x="917575" y="5351463"/>
          <p14:tracePt t="12118" x="925513" y="5351463"/>
          <p14:tracePt t="12133" x="933450" y="5351463"/>
          <p14:tracePt t="12142" x="941388" y="5351463"/>
          <p14:tracePt t="12302" x="957263" y="5359400"/>
          <p14:tracePt t="12309" x="957263" y="5367338"/>
          <p14:tracePt t="12413" x="973138" y="5367338"/>
          <p14:tracePt t="12429" x="981075" y="5367338"/>
          <p14:tracePt t="12437" x="981075" y="5359400"/>
          <p14:tracePt t="12453" x="981075" y="5351463"/>
          <p14:tracePt t="12913" x="981075" y="5343525"/>
          <p14:tracePt t="12921" x="981075" y="5335588"/>
          <p14:tracePt t="12929" x="981075" y="5327650"/>
          <p14:tracePt t="12937" x="973138" y="5294313"/>
          <p14:tracePt t="12945" x="973138" y="5286375"/>
          <p14:tracePt t="12954" x="973138" y="5278438"/>
          <p14:tracePt t="12961" x="973138" y="5262563"/>
          <p14:tracePt t="12969" x="973138" y="5230813"/>
          <p14:tracePt t="12977" x="973138" y="5222875"/>
          <p14:tracePt t="12985" x="965200" y="5207000"/>
          <p14:tracePt t="13105" x="965200" y="5191125"/>
          <p14:tracePt t="13113" x="965200" y="5183188"/>
          <p14:tracePt t="13137" x="965200" y="5167313"/>
          <p14:tracePt t="13170" x="965200" y="5159375"/>
          <p14:tracePt t="13177" x="965200" y="5151438"/>
          <p14:tracePt t="13201" x="965200" y="5143500"/>
          <p14:tracePt t="13210" x="965200" y="5135563"/>
          <p14:tracePt t="13265" x="965200" y="5127625"/>
          <p14:tracePt t="13297" x="965200" y="5119688"/>
          <p14:tracePt t="13313" x="965200" y="5103813"/>
          <p14:tracePt t="13346" x="965200" y="5087938"/>
          <p14:tracePt t="13353" x="965200" y="5080000"/>
          <p14:tracePt t="13362" x="965200" y="5072063"/>
          <p14:tracePt t="13377" x="965200" y="5056188"/>
          <p14:tracePt t="13394" x="965200" y="5040313"/>
          <p14:tracePt t="13401" x="965200" y="5032375"/>
          <p14:tracePt t="13409" x="965200" y="5024438"/>
          <p14:tracePt t="13417" x="965200" y="5016500"/>
          <p14:tracePt t="13426" x="965200" y="5008563"/>
          <p14:tracePt t="13441" x="965200" y="4992688"/>
          <p14:tracePt t="13449" x="965200" y="4976813"/>
          <p14:tracePt t="13458" x="965200" y="4967288"/>
          <p14:tracePt t="13465" x="957263" y="4951413"/>
          <p14:tracePt t="13473" x="957263" y="4935538"/>
          <p14:tracePt t="13481" x="957263" y="4911725"/>
          <p14:tracePt t="13489" x="949325" y="4879975"/>
          <p14:tracePt t="13497" x="949325" y="4864100"/>
          <p14:tracePt t="13505" x="949325" y="4848225"/>
          <p14:tracePt t="13513" x="949325" y="4840288"/>
          <p14:tracePt t="13522" x="949325" y="4816475"/>
          <p14:tracePt t="13529" x="949325" y="4800600"/>
          <p14:tracePt t="13537" x="949325" y="4784725"/>
          <p14:tracePt t="13545" x="949325" y="4768850"/>
          <p14:tracePt t="13553" x="949325" y="4752975"/>
          <p14:tracePt t="13569" x="949325" y="4737100"/>
          <p14:tracePt t="13577" x="949325" y="4713288"/>
          <p14:tracePt t="13585" x="949325" y="4705350"/>
          <p14:tracePt t="13594" x="949325" y="4681538"/>
          <p14:tracePt t="13601" x="949325" y="4665663"/>
          <p14:tracePt t="13609" x="949325" y="4649788"/>
          <p14:tracePt t="13618" x="949325" y="4641850"/>
          <p14:tracePt t="13625" x="949325" y="4608513"/>
          <p14:tracePt t="13633" x="949325" y="4600575"/>
          <p14:tracePt t="13641" x="949325" y="4584700"/>
          <p14:tracePt t="13657" x="949325" y="4568825"/>
          <p14:tracePt t="13666" x="949325" y="4552950"/>
          <p14:tracePt t="13826" x="949325" y="4560888"/>
          <p14:tracePt t="13834" x="949325" y="4568825"/>
          <p14:tracePt t="13841" x="949325" y="4576763"/>
          <p14:tracePt t="13849" x="949325" y="4592638"/>
          <p14:tracePt t="13857" x="949325" y="4608513"/>
          <p14:tracePt t="13865" x="949325" y="4633913"/>
          <p14:tracePt t="13873" x="949325" y="4641850"/>
          <p14:tracePt t="13881" x="941388" y="4673600"/>
          <p14:tracePt t="13890" x="941388" y="4689475"/>
          <p14:tracePt t="13897" x="941388" y="4713288"/>
          <p14:tracePt t="13905" x="941388" y="4721225"/>
          <p14:tracePt t="13913" x="941388" y="4737100"/>
          <p14:tracePt t="13921" x="933450" y="4768850"/>
          <p14:tracePt t="13929" x="933450" y="4776788"/>
          <p14:tracePt t="13937" x="933450" y="4792663"/>
          <p14:tracePt t="13953" x="933450" y="4800600"/>
          <p14:tracePt t="13961" x="933450" y="4816475"/>
          <p14:tracePt t="14049" x="933450" y="4824413"/>
          <p14:tracePt t="14081" x="933450" y="4832350"/>
          <p14:tracePt t="14097" x="933450" y="4840288"/>
          <p14:tracePt t="14105" x="925513" y="4864100"/>
          <p14:tracePt t="14113" x="925513" y="4872038"/>
          <p14:tracePt t="14129" x="925513" y="4879975"/>
          <p14:tracePt t="14137" x="925513" y="4887913"/>
          <p14:tracePt t="14145" x="925513" y="4919663"/>
          <p14:tracePt t="14162" x="925513" y="4927600"/>
          <p14:tracePt t="14169" x="925513" y="4943475"/>
          <p14:tracePt t="14177" x="925513" y="4976813"/>
          <p14:tracePt t="14185" x="925513" y="5000625"/>
          <p14:tracePt t="14193" x="925513" y="5032375"/>
          <p14:tracePt t="14201" x="925513" y="5056188"/>
          <p14:tracePt t="14209" x="933450" y="5072063"/>
          <p14:tracePt t="14217" x="941388" y="5095875"/>
          <p14:tracePt t="14225" x="949325" y="5127625"/>
          <p14:tracePt t="14233" x="949325" y="5143500"/>
          <p14:tracePt t="14241" x="949325" y="5151438"/>
          <p14:tracePt t="14249" x="949325" y="5175250"/>
          <p14:tracePt t="14257" x="965200" y="5191125"/>
          <p14:tracePt t="14266" x="973138" y="5214938"/>
          <p14:tracePt t="14274" x="973138" y="5230813"/>
          <p14:tracePt t="14289" x="973138" y="5246688"/>
          <p14:tracePt t="14297" x="973138" y="5262563"/>
          <p14:tracePt t="14305" x="973138" y="5286375"/>
          <p14:tracePt t="14313" x="973138" y="5310188"/>
          <p14:tracePt t="14321" x="973138" y="5335588"/>
          <p14:tracePt t="14329" x="973138" y="5359400"/>
          <p14:tracePt t="14338" x="973138" y="5391150"/>
          <p14:tracePt t="14345" x="973138" y="5414963"/>
          <p14:tracePt t="14353" x="973138" y="5446713"/>
          <p14:tracePt t="14361" x="973138" y="5478463"/>
          <p14:tracePt t="14369" x="973138" y="5502275"/>
          <p14:tracePt t="14378" x="973138" y="5526088"/>
          <p14:tracePt t="14385" x="973138" y="5557838"/>
          <p14:tracePt t="14393" x="973138" y="5589588"/>
          <p14:tracePt t="14402" x="973138" y="5621338"/>
          <p14:tracePt t="14409" x="973138" y="5645150"/>
          <p14:tracePt t="14417" x="973138" y="5670550"/>
          <p14:tracePt t="14425" x="973138" y="5702300"/>
          <p14:tracePt t="14434" x="965200" y="5726113"/>
          <p14:tracePt t="14441" x="957263" y="5749925"/>
          <p14:tracePt t="14449" x="957263" y="5773738"/>
          <p14:tracePt t="14458" x="949325" y="5797550"/>
          <p14:tracePt t="14465" x="949325" y="5829300"/>
          <p14:tracePt t="14473" x="949325" y="5845175"/>
          <p14:tracePt t="14481" x="949325" y="5868988"/>
          <p14:tracePt t="14489" x="941388" y="5892800"/>
          <p14:tracePt t="14497" x="933450" y="5916613"/>
          <p14:tracePt t="14506" x="925513" y="5932488"/>
          <p14:tracePt t="14513" x="925513" y="5940425"/>
          <p14:tracePt t="14522" x="925513" y="5964238"/>
          <p14:tracePt t="14529" x="925513" y="5980113"/>
          <p14:tracePt t="14537" x="908050" y="5988050"/>
          <p14:tracePt t="14546" x="908050" y="6013450"/>
          <p14:tracePt t="14553" x="900113" y="6029325"/>
          <p14:tracePt t="14561" x="876300" y="6037263"/>
          <p14:tracePt t="14569" x="876300" y="6045200"/>
          <p14:tracePt t="14578" x="868363" y="6045200"/>
          <p14:tracePt t="14658" x="860425" y="6045200"/>
          <p14:tracePt t="14673" x="852488" y="6045200"/>
          <p14:tracePt t="14681" x="836613" y="6045200"/>
          <p14:tracePt t="14689" x="820738" y="6045200"/>
          <p14:tracePt t="14697" x="804863" y="6045200"/>
          <p14:tracePt t="14706" x="781050" y="6045200"/>
          <p14:tracePt t="14721" x="765175" y="6037263"/>
          <p14:tracePt t="14729" x="757238" y="6037263"/>
          <p14:tracePt t="14737" x="749300" y="6029325"/>
          <p14:tracePt t="14745" x="733425" y="6021388"/>
          <p14:tracePt t="14753" x="725488" y="6013450"/>
          <p14:tracePt t="14769" x="709613" y="6005513"/>
          <p14:tracePt t="14777" x="709613" y="5995988"/>
          <p14:tracePt t="14785" x="701675" y="5995988"/>
          <p14:tracePt t="14793" x="685800" y="5988050"/>
          <p14:tracePt t="14801" x="677863" y="5972175"/>
          <p14:tracePt t="14817" x="669925" y="5964238"/>
          <p14:tracePt t="14825" x="669925" y="5956300"/>
          <p14:tracePt t="14833" x="661988" y="5956300"/>
          <p14:tracePt t="14842" x="661988" y="5948363"/>
          <p14:tracePt t="14849" x="654050" y="5948363"/>
          <p14:tracePt t="14866" x="654050" y="5932488"/>
          <p14:tracePt t="14873" x="646113" y="5924550"/>
          <p14:tracePt t="14946" x="646113" y="5916613"/>
          <p14:tracePt t="14961" x="646113" y="5900738"/>
          <p14:tracePt t="14978" x="646113" y="5884863"/>
          <p14:tracePt t="14986" x="654050" y="5876925"/>
          <p14:tracePt t="14994" x="654050" y="5868988"/>
          <p14:tracePt t="15001" x="654050" y="5861050"/>
          <p14:tracePt t="15074" x="654050" y="5853113"/>
          <p14:tracePt t="15097" x="654050" y="5821363"/>
          <p14:tracePt t="15106" x="638175" y="5805488"/>
          <p14:tracePt t="15113" x="630238" y="5797550"/>
          <p14:tracePt t="15121" x="622300" y="5781675"/>
          <p14:tracePt t="15129" x="598488" y="5765800"/>
          <p14:tracePt t="15137" x="582613" y="5757863"/>
          <p14:tracePt t="15345" x="582613" y="5749925"/>
          <p14:tracePt t="15370" x="590550" y="5749925"/>
          <p14:tracePt t="15377" x="606425" y="5749925"/>
          <p14:tracePt t="15393" x="622300" y="5749925"/>
          <p14:tracePt t="15425" x="630238" y="5749925"/>
          <p14:tracePt t="15441" x="638175" y="5749925"/>
          <p14:tracePt t="15450" x="646113" y="5749925"/>
          <p14:tracePt t="15457" x="654050" y="5749925"/>
          <p14:tracePt t="15473" x="677863" y="5749925"/>
          <p14:tracePt t="15481" x="693738" y="5749925"/>
          <p14:tracePt t="15489" x="701675" y="5749925"/>
          <p14:tracePt t="15497" x="709613" y="5749925"/>
          <p14:tracePt t="15513" x="717550" y="5749925"/>
          <p14:tracePt t="15522" x="725488" y="5749925"/>
          <p14:tracePt t="15553" x="733425" y="5749925"/>
          <p14:tracePt t="15561" x="741363" y="5749925"/>
          <p14:tracePt t="15570" x="749300" y="5749925"/>
          <p14:tracePt t="15585" x="757238" y="5749925"/>
          <p14:tracePt t="15593" x="773113" y="5749925"/>
          <p14:tracePt t="15601" x="781050" y="5749925"/>
          <p14:tracePt t="15617" x="788988" y="5749925"/>
          <p14:tracePt t="15626" x="796925" y="5749925"/>
          <p14:tracePt t="15633" x="804863" y="5749925"/>
          <p14:tracePt t="15641" x="812800" y="5749925"/>
          <p14:tracePt t="15650" x="828675" y="5749925"/>
          <p14:tracePt t="15657" x="836613" y="5749925"/>
          <p14:tracePt t="15666" x="860425" y="5749925"/>
          <p14:tracePt t="15673" x="868363" y="5749925"/>
          <p14:tracePt t="15681" x="884238" y="5749925"/>
          <p14:tracePt t="15697" x="892175" y="5749925"/>
          <p14:tracePt t="15810" x="908050" y="5749925"/>
          <p14:tracePt t="15926" x="892175" y="5749925"/>
          <p14:tracePt t="15942" x="876300" y="5749925"/>
          <p14:tracePt t="15950" x="860425" y="5749925"/>
          <p14:tracePt t="15958" x="836613" y="5749925"/>
          <p14:tracePt t="15967" x="820738" y="5749925"/>
          <p14:tracePt t="15974" x="804863" y="5749925"/>
          <p14:tracePt t="15981" x="788988" y="5749925"/>
          <p14:tracePt t="15989" x="773113" y="5749925"/>
          <p14:tracePt t="15997" x="749300" y="5749925"/>
          <p14:tracePt t="16006" x="741363" y="5749925"/>
          <p14:tracePt t="16013" x="725488" y="5749925"/>
          <p14:tracePt t="16021" x="709613" y="5749925"/>
          <p14:tracePt t="16029" x="685800" y="5749925"/>
          <p14:tracePt t="16038" x="669925" y="5749925"/>
          <p14:tracePt t="16045" x="646113" y="5749925"/>
          <p14:tracePt t="16053" x="630238" y="5749925"/>
          <p14:tracePt t="16061" x="614363" y="5749925"/>
          <p14:tracePt t="16069" x="598488" y="5749925"/>
          <p14:tracePt t="16077" x="590550" y="5749925"/>
          <p14:tracePt t="16085" x="582613" y="5749925"/>
          <p14:tracePt t="16093" x="574675" y="5749925"/>
          <p14:tracePt t="16246" x="574675" y="5734050"/>
          <p14:tracePt t="16310" x="582613" y="5734050"/>
          <p14:tracePt t="16325" x="598488" y="5734050"/>
          <p14:tracePt t="16334" x="622300" y="5734050"/>
          <p14:tracePt t="16342" x="646113" y="5734050"/>
          <p14:tracePt t="16351" x="661988" y="5734050"/>
          <p14:tracePt t="16358" x="701675" y="5734050"/>
          <p14:tracePt t="16366" x="725488" y="5734050"/>
          <p14:tracePt t="16374" x="749300" y="5734050"/>
          <p14:tracePt t="16383" x="788988" y="5734050"/>
          <p14:tracePt t="16389" x="836613" y="5734050"/>
          <p14:tracePt t="16397" x="852488" y="5734050"/>
          <p14:tracePt t="16406" x="876300" y="5734050"/>
          <p14:tracePt t="16413" x="900113" y="5734050"/>
          <p14:tracePt t="16421" x="908050" y="5734050"/>
          <p14:tracePt t="16678" x="900113" y="5734050"/>
          <p14:tracePt t="16686" x="876300" y="5734050"/>
          <p14:tracePt t="16694" x="852488" y="5734050"/>
          <p14:tracePt t="16702" x="828675" y="5734050"/>
          <p14:tracePt t="16710" x="820738" y="5734050"/>
          <p14:tracePt t="16719" x="788988" y="5734050"/>
          <p14:tracePt t="16726" x="781050" y="5734050"/>
          <p14:tracePt t="16733" x="757238" y="5734050"/>
          <p14:tracePt t="16741" x="733425" y="5734050"/>
          <p14:tracePt t="16750" x="725488" y="5734050"/>
          <p14:tracePt t="16757" x="709613" y="5734050"/>
          <p14:tracePt t="16766" x="701675" y="5734050"/>
          <p14:tracePt t="16773" x="693738" y="5734050"/>
          <p14:tracePt t="16805" x="685800" y="5734050"/>
          <p14:tracePt t="16814" x="677863" y="5734050"/>
          <p14:tracePt t="16837" x="669925" y="5734050"/>
          <p14:tracePt t="16846" x="661988" y="5734050"/>
          <p14:tracePt t="16861" x="646113" y="5734050"/>
          <p14:tracePt t="16869" x="622300" y="5734050"/>
          <p14:tracePt t="16877" x="614363" y="5734050"/>
          <p14:tracePt t="16885" x="606425" y="5734050"/>
          <p14:tracePt t="16893" x="598488" y="5734050"/>
          <p14:tracePt t="16901" x="590550" y="5734050"/>
          <p14:tracePt t="17055" x="598488" y="5734050"/>
          <p14:tracePt t="17062" x="606425" y="5734050"/>
          <p14:tracePt t="17070" x="614363" y="5734050"/>
          <p14:tracePt t="17078" x="638175" y="5734050"/>
          <p14:tracePt t="17086" x="646113" y="5734050"/>
          <p14:tracePt t="17101" x="661988" y="5734050"/>
          <p14:tracePt t="17109" x="669925" y="5734050"/>
          <p14:tracePt t="17118" x="685800" y="5734050"/>
          <p14:tracePt t="17133" x="693738" y="5734050"/>
          <p14:tracePt t="17141" x="717550" y="5734050"/>
          <p14:tracePt t="17157" x="725488" y="5734050"/>
          <p14:tracePt t="17174" x="733425" y="5734050"/>
          <p14:tracePt t="17182" x="741363" y="5734050"/>
          <p14:tracePt t="17271" x="749300" y="5734050"/>
          <p14:tracePt t="17278" x="757238" y="5734050"/>
          <p14:tracePt t="17286" x="765175" y="5734050"/>
          <p14:tracePt t="17294" x="773113" y="5734050"/>
          <p14:tracePt t="17301" x="781050" y="5734050"/>
          <p14:tracePt t="17310" x="804863" y="5734050"/>
          <p14:tracePt t="17318" x="820738" y="5741988"/>
          <p14:tracePt t="17326" x="844550" y="5741988"/>
          <p14:tracePt t="17334" x="852488" y="5749925"/>
          <p14:tracePt t="17341" x="868363" y="5749925"/>
          <p14:tracePt t="17526" x="852488" y="5749925"/>
          <p14:tracePt t="17534" x="836613" y="5749925"/>
          <p14:tracePt t="17542" x="812800" y="5749925"/>
          <p14:tracePt t="17550" x="796925" y="5749925"/>
          <p14:tracePt t="17558" x="773113" y="5749925"/>
          <p14:tracePt t="17566" x="749300" y="5749925"/>
          <p14:tracePt t="17574" x="717550" y="5749925"/>
          <p14:tracePt t="17581" x="685800" y="5749925"/>
          <p14:tracePt t="17589" x="654050" y="5749925"/>
          <p14:tracePt t="17597" x="630238" y="5749925"/>
          <p14:tracePt t="17605" x="598488" y="5749925"/>
          <p14:tracePt t="17613" x="574675" y="5749925"/>
          <p14:tracePt t="17621" x="566738" y="5749925"/>
          <p14:tracePt t="17629" x="550863" y="5749925"/>
          <p14:tracePt t="17638" x="541338" y="5749925"/>
          <p14:tracePt t="17653" x="533400" y="5749925"/>
          <p14:tracePt t="17661" x="525463" y="5749925"/>
          <p14:tracePt t="17831" x="533400" y="5749925"/>
          <p14:tracePt t="17838" x="541338" y="5749925"/>
          <p14:tracePt t="17846" x="558800" y="5749925"/>
          <p14:tracePt t="17854" x="574675" y="5749925"/>
          <p14:tracePt t="17862" x="590550" y="5749925"/>
          <p14:tracePt t="17870" x="630238" y="5749925"/>
          <p14:tracePt t="17877" x="654050" y="5749925"/>
          <p14:tracePt t="17886" x="669925" y="5749925"/>
          <p14:tracePt t="17894" x="709613" y="5749925"/>
          <p14:tracePt t="17901" x="749300" y="5749925"/>
          <p14:tracePt t="17909" x="781050" y="5757863"/>
          <p14:tracePt t="17917" x="812800" y="5765800"/>
          <p14:tracePt t="17926" x="852488" y="5765800"/>
          <p14:tracePt t="17933" x="868363" y="5765800"/>
          <p14:tracePt t="17950" x="884238" y="5781675"/>
          <p14:tracePt t="18238" x="876300" y="5781675"/>
          <p14:tracePt t="18246" x="868363" y="5781675"/>
          <p14:tracePt t="18254" x="852488" y="5781675"/>
          <p14:tracePt t="18262" x="828675" y="5781675"/>
          <p14:tracePt t="18269" x="804863" y="5781675"/>
          <p14:tracePt t="18277" x="788988" y="5781675"/>
          <p14:tracePt t="18285" x="773113" y="5781675"/>
          <p14:tracePt t="18294" x="765175" y="5781675"/>
          <p14:tracePt t="18301" x="749300" y="5781675"/>
          <p14:tracePt t="18309" x="733425" y="5781675"/>
          <p14:tracePt t="18317" x="725488" y="5781675"/>
          <p14:tracePt t="18326" x="717550" y="5781675"/>
          <p14:tracePt t="18333" x="709613" y="5781675"/>
          <p14:tracePt t="18342" x="701675" y="5781675"/>
          <p14:tracePt t="18349" x="693738" y="5781675"/>
          <p14:tracePt t="19258" x="701675" y="5781675"/>
          <p14:tracePt t="19290" x="709613" y="5781675"/>
          <p14:tracePt t="19298" x="709613" y="5789613"/>
          <p14:tracePt t="19547" x="717550" y="5789613"/>
          <p14:tracePt t="19562" x="717550" y="5797550"/>
          <p14:tracePt t="19578" x="717550" y="5813425"/>
          <p14:tracePt t="19586" x="717550" y="5837238"/>
          <p14:tracePt t="19593" x="717550" y="5845175"/>
          <p14:tracePt t="19602" x="709613" y="5868988"/>
          <p14:tracePt t="19610" x="709613" y="5876925"/>
          <p14:tracePt t="19618" x="709613" y="5892800"/>
          <p14:tracePt t="19626" x="709613" y="5900738"/>
          <p14:tracePt t="19633" x="701675" y="5916613"/>
          <p14:tracePt t="19641" x="701675" y="5932488"/>
          <p14:tracePt t="19650" x="701675" y="5940425"/>
          <p14:tracePt t="19722" x="693738" y="5948363"/>
          <p14:tracePt t="19753" x="693738" y="5956300"/>
          <p14:tracePt t="19882" x="693738" y="5964238"/>
          <p14:tracePt t="20010" x="693738" y="5956300"/>
          <p14:tracePt t="20018" x="709613" y="5940425"/>
          <p14:tracePt t="20026" x="709613" y="5932488"/>
          <p14:tracePt t="20034" x="717550" y="5932488"/>
          <p14:tracePt t="20042" x="725488" y="5924550"/>
          <p14:tracePt t="20066" x="733425" y="5908675"/>
          <p14:tracePt t="20073" x="749300" y="5900738"/>
          <p14:tracePt t="20081" x="749300" y="5892800"/>
          <p14:tracePt t="20089" x="765175" y="5876925"/>
          <p14:tracePt t="20097" x="773113" y="5876925"/>
          <p14:tracePt t="20106" x="773113" y="5861050"/>
          <p14:tracePt t="20121" x="773113" y="5853113"/>
          <p14:tracePt t="20129" x="773113" y="5837238"/>
          <p14:tracePt t="20153" x="781050" y="5837238"/>
          <p14:tracePt t="20330" x="781050" y="5829300"/>
          <p14:tracePt t="20586" x="781050" y="5837238"/>
          <p14:tracePt t="20602" x="781050" y="5845175"/>
          <p14:tracePt t="20610" x="781050" y="5853113"/>
          <p14:tracePt t="20633" x="781050" y="5868988"/>
          <p14:tracePt t="20650" x="781050" y="5876925"/>
          <p14:tracePt t="20666" x="781050" y="5884863"/>
          <p14:tracePt t="20681" x="781050" y="5892800"/>
          <p14:tracePt t="20690" x="781050" y="5900738"/>
          <p14:tracePt t="20698" x="781050" y="5908675"/>
          <p14:tracePt t="20738" x="781050" y="5916613"/>
          <p14:tracePt t="20745" x="781050" y="5924550"/>
          <p14:tracePt t="20754" x="781050" y="5932488"/>
          <p14:tracePt t="20761" x="781050" y="5940425"/>
          <p14:tracePt t="20770" x="781050" y="5948363"/>
          <p14:tracePt t="20777" x="781050" y="5956300"/>
          <p14:tracePt t="20785" x="781050" y="5980113"/>
          <p14:tracePt t="20793" x="781050" y="5988050"/>
          <p14:tracePt t="20810" x="781050" y="5995988"/>
          <p14:tracePt t="20819" x="781050" y="6005513"/>
          <p14:tracePt t="20826" x="781050" y="6013450"/>
          <p14:tracePt t="20890" x="781050" y="6029325"/>
          <p14:tracePt t="20906" x="781050" y="6037263"/>
          <p14:tracePt t="21083" x="781050" y="6029325"/>
          <p14:tracePt t="21098" x="781050" y="6021388"/>
          <p14:tracePt t="21130" x="781050" y="6005513"/>
          <p14:tracePt t="21145" x="781050" y="5995988"/>
          <p14:tracePt t="21153" x="781050" y="5988050"/>
          <p14:tracePt t="21177" x="781050" y="5972175"/>
          <p14:tracePt t="21193" x="781050" y="5964238"/>
          <p14:tracePt t="21595" x="781050" y="5956300"/>
          <p14:tracePt t="21618" x="781050" y="5948363"/>
          <p14:tracePt t="21626" x="781050" y="5940425"/>
          <p14:tracePt t="21642" x="781050" y="5924550"/>
          <p14:tracePt t="21673" x="781050" y="5916613"/>
          <p14:tracePt t="21721" x="781050" y="5892800"/>
          <p14:tracePt t="21729" x="781050" y="5884863"/>
          <p14:tracePt t="22207" x="781050" y="5876925"/>
          <p14:tracePt t="22286" x="781050" y="5861050"/>
          <p14:tracePt t="22351" x="781050" y="5853113"/>
          <p14:tracePt t="22360" x="781050" y="5845175"/>
          <p14:tracePt t="22558" x="781050" y="5861050"/>
          <p14:tracePt t="22566" x="781050" y="5884863"/>
          <p14:tracePt t="22590" x="781050" y="5900738"/>
          <p14:tracePt t="22599" x="781050" y="5924550"/>
          <p14:tracePt t="22605" x="788988" y="5948363"/>
          <p14:tracePt t="22613" x="788988" y="5964238"/>
          <p14:tracePt t="22621" x="804863" y="5995988"/>
          <p14:tracePt t="22638" x="804863" y="6005513"/>
          <p14:tracePt t="22645" x="812800" y="6013450"/>
          <p14:tracePt t="22798" x="812800" y="5995988"/>
          <p14:tracePt t="22806" x="812800" y="5988050"/>
          <p14:tracePt t="22815" x="812800" y="5980113"/>
          <p14:tracePt t="22822" x="812800" y="5972175"/>
          <p14:tracePt t="22831" x="812800" y="5956300"/>
          <p14:tracePt t="22839" x="812800" y="5932488"/>
          <p14:tracePt t="22846" x="812800" y="5916613"/>
          <p14:tracePt t="22853" x="812800" y="5884863"/>
          <p14:tracePt t="22861" x="812800" y="5861050"/>
          <p14:tracePt t="22869" x="812800" y="5845175"/>
          <p14:tracePt t="22877" x="812800" y="5821363"/>
          <p14:tracePt t="22885" x="812800" y="5805488"/>
          <p14:tracePt t="22893" x="812800" y="5789613"/>
          <p14:tracePt t="22901" x="812800" y="5773738"/>
          <p14:tracePt t="22910" x="812800" y="5765800"/>
          <p14:tracePt t="22926" x="812800" y="5757863"/>
          <p14:tracePt t="22933" x="812800" y="5749925"/>
          <p14:tracePt t="22974" x="812800" y="5734050"/>
          <p14:tracePt t="25348" x="812800" y="5726113"/>
          <p14:tracePt t="25354" x="812800" y="5718175"/>
          <p14:tracePt t="25362" x="820738" y="5710238"/>
          <p14:tracePt t="25370" x="828675" y="5702300"/>
          <p14:tracePt t="25380" x="836613" y="5686425"/>
          <p14:tracePt t="25441" x="860425" y="5670550"/>
          <p14:tracePt t="25449" x="868363" y="5662613"/>
          <p14:tracePt t="25474" x="868363" y="5653088"/>
          <p14:tracePt t="25505" x="884238" y="5645150"/>
          <p14:tracePt t="25521" x="892175" y="5629275"/>
          <p14:tracePt t="25554" x="900113" y="5613400"/>
          <p14:tracePt t="25562" x="908050" y="5613400"/>
          <p14:tracePt t="25681" x="908050" y="5605463"/>
          <p14:tracePt t="25793" x="908050" y="5597525"/>
          <p14:tracePt t="25842" x="908050" y="5589588"/>
          <p14:tracePt t="25849" x="908050" y="5581650"/>
          <p14:tracePt t="25890" x="908050" y="5573713"/>
          <p14:tracePt t="25905" x="908050" y="5557838"/>
          <p14:tracePt t="25938" x="908050" y="5549900"/>
          <p14:tracePt t="25953" x="908050" y="5541963"/>
          <p14:tracePt t="25969" x="908050" y="5534025"/>
          <p14:tracePt t="26001" x="908050" y="5518150"/>
          <p14:tracePt t="26009" x="908050" y="5510213"/>
          <p14:tracePt t="26066" x="917575" y="5510213"/>
          <p14:tracePt t="26081" x="917575" y="5502275"/>
          <p14:tracePt t="26089" x="917575" y="5494338"/>
          <p14:tracePt t="26097" x="925513" y="5494338"/>
          <p14:tracePt t="26114" x="933450" y="5478463"/>
          <p14:tracePt t="26129" x="933450" y="5462588"/>
          <p14:tracePt t="26138" x="941388" y="5446713"/>
          <p14:tracePt t="26145" x="949325" y="5446713"/>
          <p14:tracePt t="26153" x="949325" y="5438775"/>
          <p14:tracePt t="26161" x="965200" y="5407025"/>
          <p14:tracePt t="26169" x="973138" y="5399088"/>
          <p14:tracePt t="26178" x="973138" y="5391150"/>
          <p14:tracePt t="26185" x="981075" y="5383213"/>
          <p14:tracePt t="26193" x="989013" y="5367338"/>
          <p14:tracePt t="26201" x="989013" y="5359400"/>
          <p14:tracePt t="26210" x="996950" y="5351463"/>
          <p14:tracePt t="26217" x="1004888" y="5335588"/>
          <p14:tracePt t="26233" x="1004888" y="5319713"/>
          <p14:tracePt t="26241" x="1020763" y="5302250"/>
          <p14:tracePt t="26249" x="1028700" y="5294313"/>
          <p14:tracePt t="26258" x="1036638" y="5270500"/>
          <p14:tracePt t="26265" x="1036638" y="5262563"/>
          <p14:tracePt t="26281" x="1036638" y="5246688"/>
          <p14:tracePt t="26290" x="1044575" y="5238750"/>
          <p14:tracePt t="26297" x="1060450" y="5230813"/>
          <p14:tracePt t="26305" x="1068388" y="5207000"/>
          <p14:tracePt t="26313" x="1068388" y="5199063"/>
          <p14:tracePt t="26329" x="1068388" y="5191125"/>
          <p14:tracePt t="26337" x="1068388" y="5183188"/>
          <p14:tracePt t="26346" x="1068388" y="5175250"/>
          <p14:tracePt t="26578" x="1068388" y="5167313"/>
          <p14:tracePt t="26593" x="1060450" y="5191125"/>
          <p14:tracePt t="26609" x="1044575" y="5207000"/>
          <p14:tracePt t="26618" x="1036638" y="5222875"/>
          <p14:tracePt t="26625" x="1028700" y="5222875"/>
          <p14:tracePt t="26633" x="1028700" y="5230813"/>
          <p14:tracePt t="26641" x="1028700" y="5246688"/>
          <p14:tracePt t="26649" x="1020763" y="5262563"/>
          <p14:tracePt t="26657" x="1020763" y="5270500"/>
          <p14:tracePt t="26665" x="1020763" y="5278438"/>
          <p14:tracePt t="26673" x="996950" y="5319713"/>
          <p14:tracePt t="26682" x="996950" y="5327650"/>
          <p14:tracePt t="26689" x="996950" y="5343525"/>
          <p14:tracePt t="26698" x="996950" y="5351463"/>
          <p14:tracePt t="26705" x="996950" y="5367338"/>
          <p14:tracePt t="26713" x="996950" y="5391150"/>
          <p14:tracePt t="26722" x="996950" y="5414963"/>
          <p14:tracePt t="26737" x="996950" y="5422900"/>
          <p14:tracePt t="26753" x="996950" y="5430838"/>
          <p14:tracePt t="26762" x="996950" y="5438775"/>
          <p14:tracePt t="26785" x="996950" y="5446713"/>
          <p14:tracePt t="26794" x="996950" y="5462588"/>
          <p14:tracePt t="26802" x="996950" y="5478463"/>
          <p14:tracePt t="26809" x="996950" y="5486400"/>
          <p14:tracePt t="26817" x="996950" y="5494338"/>
          <p14:tracePt t="26834" x="1004888" y="5510213"/>
          <p14:tracePt t="26841" x="1012825" y="5518150"/>
          <p14:tracePt t="26850" x="1020763" y="5526088"/>
          <p14:tracePt t="26857" x="1028700" y="5534025"/>
          <p14:tracePt t="26881" x="1036638" y="5541963"/>
          <p14:tracePt t="26889" x="1036638" y="5549900"/>
          <p14:tracePt t="26946" x="1044575" y="5549900"/>
          <p14:tracePt t="26953" x="1044575" y="5526088"/>
          <p14:tracePt t="26970" x="1044575" y="5510213"/>
          <p14:tracePt t="26978" x="1044575" y="5502275"/>
          <p14:tracePt t="26985" x="1044575" y="5470525"/>
          <p14:tracePt t="26994" x="1044575" y="5454650"/>
          <p14:tracePt t="27001" x="1044575" y="5422900"/>
          <p14:tracePt t="27017" x="1044575" y="5399088"/>
          <p14:tracePt t="27025" x="1044575" y="5375275"/>
          <p14:tracePt t="27033" x="1044575" y="5367338"/>
          <p14:tracePt t="27041" x="1044575" y="5351463"/>
          <p14:tracePt t="27049" x="1044575" y="5327650"/>
          <p14:tracePt t="27057" x="1044575" y="5310188"/>
          <p14:tracePt t="27065" x="1044575" y="5286375"/>
          <p14:tracePt t="27081" x="1044575" y="5254625"/>
          <p14:tracePt t="27089" x="1036638" y="5238750"/>
          <p14:tracePt t="27097" x="1028700" y="5230813"/>
          <p14:tracePt t="27105" x="1020763" y="5222875"/>
          <p14:tracePt t="27113" x="1012825" y="5222875"/>
          <p14:tracePt t="27122" x="1012825" y="5214938"/>
          <p14:tracePt t="27129" x="1004888" y="5207000"/>
          <p14:tracePt t="27169" x="989013" y="5199063"/>
          <p14:tracePt t="27178" x="973138" y="5199063"/>
          <p14:tracePt t="27185" x="949325" y="5199063"/>
          <p14:tracePt t="27194" x="925513" y="5199063"/>
          <p14:tracePt t="27209" x="908050" y="5199063"/>
          <p14:tracePt t="27217" x="900113" y="5199063"/>
          <p14:tracePt t="27226" x="884238" y="5199063"/>
          <p14:tracePt t="27241" x="876300" y="5199063"/>
          <p14:tracePt t="27250" x="876300" y="5207000"/>
          <p14:tracePt t="27265" x="868363" y="5222875"/>
          <p14:tracePt t="27281" x="860425" y="5230813"/>
          <p14:tracePt t="27289" x="860425" y="5238750"/>
          <p14:tracePt t="27305" x="860425" y="5246688"/>
          <p14:tracePt t="27313" x="860425" y="5270500"/>
          <p14:tracePt t="27329" x="860425" y="5278438"/>
          <p14:tracePt t="27337" x="860425" y="5286375"/>
          <p14:tracePt t="27377" x="860425" y="5294313"/>
          <p14:tracePt t="27393" x="860425" y="5302250"/>
          <p14:tracePt t="27401" x="860425" y="5310188"/>
          <p14:tracePt t="27417" x="860425" y="5319713"/>
          <p14:tracePt t="27449" x="860425" y="5335588"/>
          <p14:tracePt t="27457" x="860425" y="5351463"/>
          <p14:tracePt t="27473" x="860425" y="5359400"/>
          <p14:tracePt t="27489" x="860425" y="5367338"/>
          <p14:tracePt t="27497" x="860425" y="5375275"/>
          <p14:tracePt t="27618" x="860425" y="5383213"/>
          <p14:tracePt t="27626" x="868363" y="5383213"/>
          <p14:tracePt t="28003" x="876300" y="5383213"/>
          <p14:tracePt t="28012" x="892175" y="5399088"/>
          <p14:tracePt t="28069" x="900113" y="5399088"/>
          <p14:tracePt t="28077" x="908050" y="5399088"/>
          <p14:tracePt t="28085" x="917575" y="5399088"/>
          <p14:tracePt t="28093" x="925513" y="5407025"/>
          <p14:tracePt t="28101" x="933450" y="5407025"/>
          <p14:tracePt t="28109" x="941388" y="5407025"/>
          <p14:tracePt t="28149" x="949325" y="5407025"/>
          <p14:tracePt t="28165" x="957263" y="5407025"/>
          <p14:tracePt t="28173" x="957263" y="5399088"/>
          <p14:tracePt t="28214" x="973138" y="5383213"/>
          <p14:tracePt t="28221" x="981075" y="5383213"/>
          <p14:tracePt t="28245" x="981075" y="5375275"/>
          <p14:tracePt t="28277" x="981075" y="5367338"/>
          <p14:tracePt t="28285" x="981075" y="5359400"/>
          <p14:tracePt t="28310" x="981075" y="5343525"/>
          <p14:tracePt t="28317" x="981075" y="5327650"/>
          <p14:tracePt t="28325" x="981075" y="5310188"/>
          <p14:tracePt t="28341" x="981075" y="5302250"/>
          <p14:tracePt t="28350" x="981075" y="5294313"/>
          <p14:tracePt t="28358" x="981075" y="5278438"/>
          <p14:tracePt t="28366" x="981075" y="5270500"/>
          <p14:tracePt t="28373" x="981075" y="5262563"/>
          <p14:tracePt t="28382" x="981075" y="5254625"/>
          <p14:tracePt t="28390" x="981075" y="5238750"/>
          <p14:tracePt t="28398" x="981075" y="5230813"/>
          <p14:tracePt t="28405" x="981075" y="5214938"/>
          <p14:tracePt t="28413" x="981075" y="5207000"/>
          <p14:tracePt t="28421" x="981075" y="5183188"/>
          <p14:tracePt t="28429" x="981075" y="5175250"/>
          <p14:tracePt t="28437" x="981075" y="5167313"/>
          <p14:tracePt t="28647" x="981075" y="5151438"/>
          <p14:tracePt t="28654" x="973138" y="5143500"/>
          <p14:tracePt t="28709" x="965200" y="5143500"/>
          <p14:tracePt t="28718" x="957263" y="5143500"/>
          <p14:tracePt t="28725" x="941388" y="5143500"/>
          <p14:tracePt t="28741" x="925513" y="5143500"/>
          <p14:tracePt t="28749" x="917575" y="5143500"/>
          <p14:tracePt t="28765" x="900113" y="5143500"/>
          <p14:tracePt t="28789" x="892175" y="5143500"/>
          <p14:tracePt t="28805" x="876300" y="5143500"/>
          <p14:tracePt t="28813" x="868363" y="5143500"/>
          <p14:tracePt t="28821" x="860425" y="5143500"/>
          <p14:tracePt t="28830" x="852488" y="5143500"/>
          <p14:tracePt t="28934" x="836613" y="5151438"/>
          <p14:tracePt t="28942" x="836613" y="5159375"/>
          <p14:tracePt t="29014" x="836613" y="5151438"/>
          <p14:tracePt t="29021" x="844550" y="5143500"/>
          <p14:tracePt t="29029" x="852488" y="5127625"/>
          <p14:tracePt t="29037" x="860425" y="5119688"/>
          <p14:tracePt t="29046" x="876300" y="5103813"/>
          <p14:tracePt t="29054" x="884238" y="5080000"/>
          <p14:tracePt t="29077" x="892175" y="5064125"/>
          <p14:tracePt t="29085" x="892175" y="5056188"/>
          <p14:tracePt t="29094" x="908050" y="5048250"/>
          <p14:tracePt t="29101" x="908050" y="5040313"/>
          <p14:tracePt t="29109" x="908050" y="5024438"/>
          <p14:tracePt t="29126" x="917575" y="5008563"/>
          <p14:tracePt t="29133" x="933450" y="4984750"/>
          <p14:tracePt t="29238" x="933450" y="4976813"/>
          <p14:tracePt t="29446" x="941388" y="4967288"/>
          <p14:tracePt t="29614" x="941388" y="4976813"/>
          <p14:tracePt t="29622" x="941388" y="4992688"/>
          <p14:tracePt t="29630" x="941388" y="5008563"/>
          <p14:tracePt t="29638" x="941388" y="5024438"/>
          <p14:tracePt t="29645" x="933450" y="5048250"/>
          <p14:tracePt t="29654" x="925513" y="5056188"/>
          <p14:tracePt t="29662" x="908050" y="5064125"/>
          <p14:tracePt t="29669" x="908050" y="5072063"/>
          <p14:tracePt t="29677" x="900113" y="5087938"/>
          <p14:tracePt t="29685" x="900113" y="5103813"/>
          <p14:tracePt t="29694" x="892175" y="5111750"/>
          <p14:tracePt t="29702" x="884238" y="5111750"/>
          <p14:tracePt t="29710" x="876300" y="5119688"/>
          <p14:tracePt t="29717" x="860425" y="5127625"/>
          <p14:tracePt t="29725" x="852488" y="5127625"/>
          <p14:tracePt t="29733" x="828675" y="5135563"/>
          <p14:tracePt t="29741" x="828675" y="5143500"/>
          <p14:tracePt t="29749" x="820738" y="5143500"/>
          <p14:tracePt t="29757" x="804863" y="5143500"/>
          <p14:tracePt t="29773" x="781050" y="5143500"/>
          <p14:tracePt t="29781" x="773113" y="5143500"/>
          <p14:tracePt t="29789" x="765175" y="5143500"/>
          <p14:tracePt t="29797" x="749300" y="5143500"/>
          <p14:tracePt t="29805" x="741363" y="5143500"/>
          <p14:tracePt t="29813" x="733425" y="5143500"/>
          <p14:tracePt t="29821" x="725488" y="5143500"/>
          <p14:tracePt t="29958" x="717550" y="5143500"/>
          <p14:tracePt t="29997" x="725488" y="5135563"/>
          <p14:tracePt t="30005" x="741363" y="5135563"/>
          <p14:tracePt t="30013" x="749300" y="5135563"/>
          <p14:tracePt t="30021" x="773113" y="5127625"/>
          <p14:tracePt t="30029" x="796925" y="5127625"/>
          <p14:tracePt t="30037" x="820738" y="5127625"/>
          <p14:tracePt t="30046" x="852488" y="5111750"/>
          <p14:tracePt t="30054" x="876300" y="5111750"/>
          <p14:tracePt t="30062" x="884238" y="5111750"/>
          <p14:tracePt t="30069" x="908050" y="5111750"/>
          <p14:tracePt t="30086" x="917575" y="5103813"/>
          <p14:tracePt t="30101" x="925513" y="5103813"/>
          <p14:tracePt t="30110" x="925513" y="5095875"/>
          <p14:tracePt t="30117" x="933450" y="5095875"/>
          <p14:tracePt t="30133" x="941388" y="5087938"/>
          <p14:tracePt t="30150" x="957263" y="5072063"/>
          <p14:tracePt t="30157" x="957263" y="5064125"/>
          <p14:tracePt t="30173" x="965200" y="5056188"/>
          <p14:tracePt t="30181" x="965200" y="5040313"/>
          <p14:tracePt t="30189" x="965200" y="5032375"/>
          <p14:tracePt t="30213" x="965200" y="5024438"/>
          <p14:tracePt t="30229" x="965200" y="5016500"/>
          <p14:tracePt t="30422" x="949325" y="5024438"/>
          <p14:tracePt t="30429" x="941388" y="5032375"/>
          <p14:tracePt t="30437" x="933450" y="5040313"/>
          <p14:tracePt t="30453" x="917575" y="5040313"/>
          <p14:tracePt t="30469" x="908050" y="5048250"/>
          <p14:tracePt t="30486" x="900113" y="5048250"/>
          <p14:tracePt t="30494" x="892175" y="5048250"/>
          <p14:tracePt t="30854" x="908050" y="5048250"/>
          <p14:tracePt t="30902" x="925513" y="5048250"/>
          <p14:tracePt t="30909" x="933450" y="5040313"/>
          <p14:tracePt t="30965" x="941388" y="5040313"/>
          <p14:tracePt t="31014" x="949325" y="5040313"/>
          <p14:tracePt t="31021" x="957263" y="5040313"/>
          <p14:tracePt t="31098" x="965200" y="5040313"/>
          <p14:tracePt t="31105" x="973138" y="5040313"/>
          <p14:tracePt t="31410" x="973138" y="5048250"/>
          <p14:tracePt t="31420" x="973138" y="5056188"/>
          <p14:tracePt t="31426" x="973138" y="5072063"/>
          <p14:tracePt t="31458" x="957263" y="5080000"/>
          <p14:tracePt t="31482" x="941388" y="5087938"/>
          <p14:tracePt t="31490" x="925513" y="5087938"/>
          <p14:tracePt t="31498" x="917575" y="5087938"/>
          <p14:tracePt t="31506" x="908050" y="5087938"/>
          <p14:tracePt t="31513" x="892175" y="5087938"/>
          <p14:tracePt t="31521" x="884238" y="5087938"/>
          <p14:tracePt t="31530" x="868363" y="5087938"/>
          <p14:tracePt t="31538" x="852488" y="5087938"/>
          <p14:tracePt t="31545" x="836613" y="5087938"/>
          <p14:tracePt t="31553" x="820738" y="5087938"/>
          <p14:tracePt t="31561" x="796925" y="5087938"/>
          <p14:tracePt t="31569" x="773113" y="5087938"/>
          <p14:tracePt t="31577" x="757238" y="5087938"/>
          <p14:tracePt t="31585" x="749300" y="5087938"/>
          <p14:tracePt t="31594" x="733425" y="5087938"/>
          <p14:tracePt t="31602" x="725488" y="5087938"/>
          <p14:tracePt t="31658" x="717550" y="5087938"/>
          <p14:tracePt t="32186" x="733425" y="5087938"/>
          <p14:tracePt t="32195" x="741363" y="5087938"/>
          <p14:tracePt t="32202" x="749300" y="5087938"/>
          <p14:tracePt t="33194" x="765175" y="5080000"/>
          <p14:tracePt t="33201" x="773113" y="5072063"/>
          <p14:tracePt t="33209" x="781050" y="5064125"/>
          <p14:tracePt t="33218" x="796925" y="5056188"/>
          <p14:tracePt t="33226" x="812800" y="5056188"/>
          <p14:tracePt t="33233" x="812800" y="5048250"/>
          <p14:tracePt t="33337" x="844550" y="5040313"/>
          <p14:tracePt t="33345" x="852488" y="5032375"/>
          <p14:tracePt t="33354" x="860425" y="5016500"/>
          <p14:tracePt t="33361" x="876300" y="5000625"/>
          <p14:tracePt t="33369" x="884238" y="4992688"/>
          <p14:tracePt t="33377" x="908050" y="4951413"/>
          <p14:tracePt t="33385" x="925513" y="4943475"/>
          <p14:tracePt t="33393" x="965200" y="4911725"/>
          <p14:tracePt t="33401" x="981075" y="4864100"/>
          <p14:tracePt t="33410" x="996950" y="4848225"/>
          <p14:tracePt t="33417" x="1004888" y="4816475"/>
          <p14:tracePt t="33425" x="1020763" y="4792663"/>
          <p14:tracePt t="33433" x="1020763" y="4768850"/>
          <p14:tracePt t="33441" x="1020763" y="4745038"/>
          <p14:tracePt t="33457" x="1020763" y="4729163"/>
          <p14:tracePt t="33466" x="1020763" y="4689475"/>
          <p14:tracePt t="33473" x="1020763" y="4657725"/>
          <p14:tracePt t="33481" x="1020763" y="4624388"/>
          <p14:tracePt t="33489" x="1020763" y="4608513"/>
          <p14:tracePt t="33497" x="1020763" y="4560888"/>
          <p14:tracePt t="33505" x="1020763" y="4513263"/>
          <p14:tracePt t="33513" x="1012825" y="4457700"/>
          <p14:tracePt t="33521" x="1004888" y="4394200"/>
          <p14:tracePt t="33530" x="1004888" y="4346575"/>
          <p14:tracePt t="33537" x="1004888" y="4291013"/>
          <p14:tracePt t="33545" x="1004888" y="4241800"/>
          <p14:tracePt t="33554" x="1004888" y="4210050"/>
          <p14:tracePt t="33561" x="1004888" y="4170363"/>
          <p14:tracePt t="33578" x="1004888" y="4154488"/>
          <p14:tracePt t="33585" x="1004888" y="4146550"/>
          <p14:tracePt t="33593" x="1004888" y="4130675"/>
          <p14:tracePt t="33786" x="1012825" y="4122738"/>
          <p14:tracePt t="33793" x="1020763" y="4122738"/>
          <p14:tracePt t="33818" x="1028700" y="4122738"/>
          <p14:tracePt t="33849" x="1044575" y="4122738"/>
          <p14:tracePt t="33857" x="1052513" y="4122738"/>
          <p14:tracePt t="34010" x="1052513" y="4130675"/>
          <p14:tracePt t="34042" x="1044575" y="4138613"/>
          <p14:tracePt t="34049" x="1044575" y="4146550"/>
          <p14:tracePt t="34057" x="1036638" y="4154488"/>
          <p14:tracePt t="34077" x="1036638" y="4170363"/>
          <p14:tracePt t="34085" x="1028700" y="4170363"/>
          <p14:tracePt t="34094" x="1028700" y="4178300"/>
          <p14:tracePt t="34117" x="1020763" y="4186238"/>
          <p14:tracePt t="34142" x="1020763" y="4194175"/>
          <p14:tracePt t="34286" x="1028700" y="4194175"/>
          <p14:tracePt t="34294" x="1044575" y="4194175"/>
          <p14:tracePt t="34310" x="1060450" y="4194175"/>
          <p14:tracePt t="34318" x="1084263" y="4194175"/>
          <p14:tracePt t="34326" x="1116013" y="4194175"/>
          <p14:tracePt t="34334" x="1131888" y="4194175"/>
          <p14:tracePt t="34341" x="1155700" y="4194175"/>
          <p14:tracePt t="34349" x="1179513" y="4194175"/>
          <p14:tracePt t="34358" x="1211263" y="4194175"/>
          <p14:tracePt t="34365" x="1235075" y="4194175"/>
          <p14:tracePt t="34374" x="1274763" y="4194175"/>
          <p14:tracePt t="34381" x="1284288" y="4194175"/>
          <p14:tracePt t="34389" x="1316038" y="4194175"/>
          <p14:tracePt t="34397" x="1339850" y="4194175"/>
          <p14:tracePt t="34405" x="1379538" y="4194175"/>
          <p14:tracePt t="34413" x="1411288" y="4194175"/>
          <p14:tracePt t="34422" x="1458913" y="4194175"/>
          <p14:tracePt t="34429" x="1498600" y="4194175"/>
          <p14:tracePt t="34437" x="1530350" y="4194175"/>
          <p14:tracePt t="34445" x="1562100" y="4194175"/>
          <p14:tracePt t="34453" x="1593850" y="4194175"/>
          <p14:tracePt t="34461" x="1609725" y="4194175"/>
          <p14:tracePt t="34469" x="1633538" y="4194175"/>
          <p14:tracePt t="34477" x="1641475" y="4194175"/>
          <p14:tracePt t="34485" x="1651000" y="4194175"/>
          <p14:tracePt t="34494" x="1658938" y="4194175"/>
          <p14:tracePt t="34510" x="1666875" y="4194175"/>
          <p14:tracePt t="34517" x="1674813" y="4194175"/>
          <p14:tracePt t="34750" x="1698625" y="4194175"/>
          <p14:tracePt t="34758" x="1706563" y="4194175"/>
          <p14:tracePt t="34766" x="1714500" y="4194175"/>
          <p14:tracePt t="34774" x="1722438" y="4210050"/>
          <p14:tracePt t="34781" x="1738313" y="4210050"/>
          <p14:tracePt t="34789" x="1762125" y="4217988"/>
          <p14:tracePt t="34797" x="1778000" y="4225925"/>
          <p14:tracePt t="34806" x="1793875" y="4225925"/>
          <p14:tracePt t="34814" x="1801813" y="4225925"/>
          <p14:tracePt t="34821" x="1809750" y="4225925"/>
          <p14:tracePt t="34829" x="1817688" y="4225925"/>
          <p14:tracePt t="34837" x="1833563" y="4233863"/>
          <p14:tracePt t="34853" x="1849438" y="4233863"/>
          <p14:tracePt t="34862" x="1881188" y="4233863"/>
          <p14:tracePt t="34869" x="1889125" y="4233863"/>
          <p14:tracePt t="34877" x="1905000" y="4233863"/>
          <p14:tracePt t="34885" x="1920875" y="4233863"/>
          <p14:tracePt t="34910" x="1936750" y="4233863"/>
          <p14:tracePt t="34926" x="1944688" y="4233863"/>
          <p14:tracePt t="34933" x="1960563" y="4233863"/>
          <p14:tracePt t="34942" x="1976438" y="4233863"/>
          <p14:tracePt t="34949" x="1992313" y="4233863"/>
          <p14:tracePt t="34958" x="2000250" y="4233863"/>
          <p14:tracePt t="34966" x="2017713" y="4233863"/>
          <p14:tracePt t="34973" x="2033588" y="4233863"/>
          <p14:tracePt t="34982" x="2065338" y="4233863"/>
          <p14:tracePt t="34989" x="2081213" y="4233863"/>
          <p14:tracePt t="34998" x="2105025" y="4233863"/>
          <p14:tracePt t="35006" x="2128838" y="4233863"/>
          <p14:tracePt t="35013" x="2168525" y="4233863"/>
          <p14:tracePt t="35021" x="2192338" y="4233863"/>
          <p14:tracePt t="35029" x="2224088" y="4233863"/>
          <p14:tracePt t="35037" x="2232025" y="4233863"/>
          <p14:tracePt t="35046" x="2247900" y="4233863"/>
          <p14:tracePt t="35053" x="2279650" y="4233863"/>
          <p14:tracePt t="35062" x="2287588" y="4233863"/>
          <p14:tracePt t="35069" x="2295525" y="4233863"/>
          <p14:tracePt t="35078" x="2311400" y="4233863"/>
          <p14:tracePt t="35134" x="2319338" y="4233863"/>
          <p14:tracePt t="35149" x="2335213" y="4233863"/>
          <p14:tracePt t="35157" x="2335213" y="4225925"/>
          <p14:tracePt t="35822" x="2335213" y="4217988"/>
          <p14:tracePt t="35830" x="2319338" y="4210050"/>
          <p14:tracePt t="35838" x="2279650" y="4202113"/>
          <p14:tracePt t="35846" x="2263775" y="4202113"/>
          <p14:tracePt t="35854" x="2239963" y="4194175"/>
          <p14:tracePt t="35862" x="2232025" y="4186238"/>
          <p14:tracePt t="35870" x="2216150" y="4186238"/>
          <p14:tracePt t="35878" x="2208213" y="4186238"/>
          <p14:tracePt t="35901" x="2200275" y="4186238"/>
          <p14:tracePt t="36166" x="2208213" y="4186238"/>
          <p14:tracePt t="36174" x="2224088" y="4194175"/>
          <p14:tracePt t="36182" x="2247900" y="4194175"/>
          <p14:tracePt t="36190" x="2271713" y="4194175"/>
          <p14:tracePt t="36198" x="2287588" y="4202113"/>
          <p14:tracePt t="36207" x="2303463" y="4217988"/>
          <p14:tracePt t="36213" x="2319338" y="4217988"/>
          <p14:tracePt t="36221" x="2327275" y="4217988"/>
          <p14:tracePt t="37154" x="2327275" y="4225925"/>
          <p14:tracePt t="38810" x="2327275" y="4241800"/>
          <p14:tracePt t="38818" x="2327275" y="4249738"/>
          <p14:tracePt t="38827" x="2327275" y="4257675"/>
          <p14:tracePt t="38834" x="2327275" y="4265613"/>
          <p14:tracePt t="38842" x="2335213" y="4281488"/>
          <p14:tracePt t="38850" x="2351088" y="4298950"/>
          <p14:tracePt t="38858" x="2366963" y="4322763"/>
          <p14:tracePt t="38866" x="2384425" y="4354513"/>
          <p14:tracePt t="38874" x="2408238" y="4394200"/>
          <p14:tracePt t="38881" x="2447925" y="4425950"/>
          <p14:tracePt t="38890" x="2463800" y="4449763"/>
          <p14:tracePt t="38897" x="2503488" y="4489450"/>
          <p14:tracePt t="38906" x="2527300" y="4521200"/>
          <p14:tracePt t="38914" x="2566988" y="4560888"/>
          <p14:tracePt t="38922" x="2614613" y="4608513"/>
          <p14:tracePt t="38929" x="2662238" y="4657725"/>
          <p14:tracePt t="38938" x="2717800" y="4705350"/>
          <p14:tracePt t="38945" x="2774950" y="4760913"/>
          <p14:tracePt t="38953" x="2830513" y="4808538"/>
          <p14:tracePt t="38961" x="2886075" y="4848225"/>
          <p14:tracePt t="38969" x="2917825" y="4879975"/>
          <p14:tracePt t="38977" x="2957513" y="4903788"/>
          <p14:tracePt t="38985" x="2997200" y="4919663"/>
          <p14:tracePt t="38993" x="3021013" y="4927600"/>
          <p14:tracePt t="39001" x="3052763" y="4935538"/>
          <p14:tracePt t="39010" x="3092450" y="4951413"/>
          <p14:tracePt t="39017" x="3125788" y="4959350"/>
          <p14:tracePt t="39025" x="3173413" y="4967288"/>
          <p14:tracePt t="39033" x="3213100" y="4976813"/>
          <p14:tracePt t="39041" x="3268663" y="4984750"/>
          <p14:tracePt t="39050" x="3332163" y="4992688"/>
          <p14:tracePt t="39058" x="3411538" y="4992688"/>
          <p14:tracePt t="39065" x="3484563" y="4992688"/>
          <p14:tracePt t="39074" x="3571875" y="4992688"/>
          <p14:tracePt t="39081" x="3651250" y="4992688"/>
          <p14:tracePt t="39089" x="3738563" y="4992688"/>
          <p14:tracePt t="39097" x="3810000" y="4992688"/>
          <p14:tracePt t="39106" x="3890963" y="4992688"/>
          <p14:tracePt t="39114" x="3962400" y="4984750"/>
          <p14:tracePt t="39121" x="4041775" y="4959350"/>
          <p14:tracePt t="39129" x="4105275" y="4935538"/>
          <p14:tracePt t="39137" x="4168775" y="4911725"/>
          <p14:tracePt t="39145" x="4233863" y="4879975"/>
          <p14:tracePt t="39154" x="4281488" y="4848225"/>
          <p14:tracePt t="39162" x="4329113" y="4808538"/>
          <p14:tracePt t="39169" x="4368800" y="4760913"/>
          <p14:tracePt t="39177" x="4408488" y="4689475"/>
          <p14:tracePt t="39185" x="4456113" y="4608513"/>
          <p14:tracePt t="39193" x="4495800" y="4521200"/>
          <p14:tracePt t="39202" x="4535488" y="4433888"/>
          <p14:tracePt t="39209" x="4567238" y="4346575"/>
          <p14:tracePt t="39217" x="4592638" y="4257675"/>
          <p14:tracePt t="39225" x="4608513" y="4186238"/>
          <p14:tracePt t="39233" x="4632325" y="4106863"/>
          <p14:tracePt t="39241" x="4648200" y="4035425"/>
          <p14:tracePt t="39249" x="4656138" y="3963988"/>
          <p14:tracePt t="39258" x="4664075" y="3914775"/>
          <p14:tracePt t="39265" x="4664075" y="3867150"/>
          <p14:tracePt t="39273" x="4664075" y="3835400"/>
          <p14:tracePt t="39281" x="4664075" y="3819525"/>
          <p14:tracePt t="39289" x="4664075" y="3811588"/>
          <p14:tracePt t="39297" x="4664075" y="3795713"/>
          <p14:tracePt t="39313" x="4664075" y="3787775"/>
          <p14:tracePt t="39465" x="4648200" y="3787775"/>
          <p14:tracePt t="39473" x="4640263" y="3795713"/>
          <p14:tracePt t="39481" x="4616450" y="3803650"/>
          <p14:tracePt t="39489" x="4584700" y="3827463"/>
          <p14:tracePt t="39497" x="4559300" y="3835400"/>
          <p14:tracePt t="39507" x="4543425" y="3835400"/>
          <p14:tracePt t="39513" x="4535488" y="3843338"/>
          <p14:tracePt t="39521" x="4511675" y="3851275"/>
          <p14:tracePt t="39529" x="4503738" y="3859213"/>
          <p14:tracePt t="39537" x="4495800" y="3875088"/>
          <p14:tracePt t="39545" x="4487863" y="3875088"/>
          <p14:tracePt t="39762" x="4479925" y="3875088"/>
          <p14:tracePt t="39913" x="4479925" y="3867150"/>
          <p14:tracePt t="39954" x="4487863" y="3867150"/>
          <p14:tracePt t="39961" x="4495800" y="3859213"/>
          <p14:tracePt t="39969" x="4503738" y="3859213"/>
          <p14:tracePt t="39977" x="4519613" y="3851275"/>
          <p14:tracePt t="39985" x="4527550" y="3851275"/>
          <p14:tracePt t="39994" x="4543425" y="3851275"/>
          <p14:tracePt t="40002" x="4559300" y="3843338"/>
          <p14:tracePt t="40009" x="4584700" y="3827463"/>
          <p14:tracePt t="40017" x="4624388" y="3819525"/>
          <p14:tracePt t="40033" x="4632325" y="3819525"/>
          <p14:tracePt t="40041" x="4648200" y="3819525"/>
          <p14:tracePt t="40057" x="4679950" y="3803650"/>
          <p14:tracePt t="40065" x="4687888" y="3803650"/>
          <p14:tracePt t="40074" x="4695825" y="3803650"/>
          <p14:tracePt t="40081" x="4719638" y="3795713"/>
          <p14:tracePt t="40089" x="4735513" y="3795713"/>
          <p14:tracePt t="40097" x="4735513" y="3779838"/>
          <p14:tracePt t="40105" x="4743450" y="3771900"/>
          <p14:tracePt t="40113" x="4751388" y="3763963"/>
          <p14:tracePt t="40121" x="4759325" y="3756025"/>
          <p14:tracePt t="40137" x="4775200" y="3756025"/>
          <p14:tracePt t="40382" x="4767263" y="3756025"/>
          <p14:tracePt t="40389" x="4751388" y="3756025"/>
          <p14:tracePt t="40397" x="4719638" y="3756025"/>
          <p14:tracePt t="40405" x="4687888" y="3756025"/>
          <p14:tracePt t="40413" x="4656138" y="3756025"/>
          <p14:tracePt t="40421" x="4632325" y="3756025"/>
          <p14:tracePt t="40429" x="4600575" y="3756025"/>
          <p14:tracePt t="40437" x="4584700" y="3756025"/>
          <p14:tracePt t="40445" x="4559300" y="3756025"/>
          <p14:tracePt t="40453" x="4543425" y="3756025"/>
          <p14:tracePt t="40461" x="4535488" y="3756025"/>
          <p14:tracePt t="40469" x="4527550" y="3756025"/>
          <p14:tracePt t="40693" x="4535488" y="3756025"/>
          <p14:tracePt t="40701" x="4551363" y="3756025"/>
          <p14:tracePt t="40709" x="4567238" y="3756025"/>
          <p14:tracePt t="40717" x="4600575" y="3756025"/>
          <p14:tracePt t="40725" x="4656138" y="3756025"/>
          <p14:tracePt t="40733" x="4719638" y="3756025"/>
          <p14:tracePt t="40741" x="4791075" y="3756025"/>
          <p14:tracePt t="40749" x="4862513" y="3756025"/>
          <p14:tracePt t="40757" x="4933950" y="3756025"/>
          <p14:tracePt t="40765" x="4983163" y="3756025"/>
          <p14:tracePt t="40773" x="5030788" y="3756025"/>
          <p14:tracePt t="40781" x="5070475" y="3756025"/>
          <p14:tracePt t="40789" x="5078413" y="3756025"/>
          <p14:tracePt t="40797" x="5078413" y="3748088"/>
          <p14:tracePt t="40805" x="5086350" y="3748088"/>
          <p14:tracePt t="40821" x="5094288" y="3748088"/>
          <p14:tracePt t="40829" x="5102225" y="3748088"/>
          <p14:tracePt t="40838" x="5110163" y="3748088"/>
          <p14:tracePt t="40854" x="5126038" y="3740150"/>
          <p14:tracePt t="40862" x="5141913" y="3740150"/>
          <p14:tracePt t="40869" x="5165725" y="3740150"/>
          <p14:tracePt t="40885" x="5173663" y="3732213"/>
          <p14:tracePt t="40893" x="5173663" y="3724275"/>
          <p14:tracePt t="41590" x="5165725" y="3724275"/>
          <p14:tracePt t="41598" x="5157788" y="3732213"/>
          <p14:tracePt t="41614" x="5141913" y="3732213"/>
          <p14:tracePt t="41685" x="5141913" y="3740150"/>
          <p14:tracePt t="41749" x="5133975" y="3740150"/>
          <p14:tracePt t="41782" x="5118100" y="3740150"/>
          <p14:tracePt t="41798" x="5110163" y="3748088"/>
          <p14:tracePt t="41806" x="5102225" y="3748088"/>
          <p14:tracePt t="41814" x="5086350" y="3748088"/>
          <p14:tracePt t="41821" x="5078413" y="3748088"/>
          <p14:tracePt t="41838" x="5070475" y="3748088"/>
          <p14:tracePt t="41846" x="5054600" y="3748088"/>
          <p14:tracePt t="41861" x="5046663" y="3748088"/>
          <p14:tracePt t="42998" x="5038725" y="3748088"/>
          <p14:tracePt t="43047" x="5022850" y="3748088"/>
          <p14:tracePt t="43053" x="5014913" y="3771900"/>
          <p14:tracePt t="43061" x="5006975" y="3795713"/>
          <p14:tracePt t="43069" x="4999038" y="3811588"/>
          <p14:tracePt t="43078" x="4991100" y="3835400"/>
          <p14:tracePt t="43085" x="4983163" y="3859213"/>
          <p14:tracePt t="43094" x="4951413" y="3898900"/>
          <p14:tracePt t="43101" x="4943475" y="3914775"/>
          <p14:tracePt t="43110" x="4926013" y="3948113"/>
          <p14:tracePt t="43117" x="4918075" y="3963988"/>
          <p14:tracePt t="43125" x="4910138" y="3971925"/>
          <p14:tracePt t="43134" x="4910138" y="3987800"/>
          <p14:tracePt t="43141" x="4894263" y="4003675"/>
          <p14:tracePt t="43149" x="4886325" y="4035425"/>
          <p14:tracePt t="43157" x="4862513" y="4075113"/>
          <p14:tracePt t="43165" x="4846638" y="4106863"/>
          <p14:tracePt t="43173" x="4822825" y="4138613"/>
          <p14:tracePt t="43182" x="4814888" y="4154488"/>
          <p14:tracePt t="43189" x="4791075" y="4186238"/>
          <p14:tracePt t="43197" x="4783138" y="4225925"/>
          <p14:tracePt t="43205" x="4767263" y="4249738"/>
          <p14:tracePt t="43213" x="4767263" y="4257675"/>
          <p14:tracePt t="43221" x="4759325" y="4257675"/>
          <p14:tracePt t="43229" x="4751388" y="4273550"/>
          <p14:tracePt t="43514" x="4743450" y="4273550"/>
          <p14:tracePt t="43529" x="4727575" y="4281488"/>
          <p14:tracePt t="43537" x="4711700" y="4291013"/>
          <p14:tracePt t="43545" x="4687888" y="4298950"/>
          <p14:tracePt t="43553" x="4656138" y="4314825"/>
          <p14:tracePt t="43562" x="4608513" y="4338638"/>
          <p14:tracePt t="43569" x="4535488" y="4370388"/>
          <p14:tracePt t="43577" x="4471988" y="4402138"/>
          <p14:tracePt t="43585" x="4400550" y="4449763"/>
          <p14:tracePt t="43593" x="4329113" y="4497388"/>
          <p14:tracePt t="43601" x="4265613" y="4552950"/>
          <p14:tracePt t="43609" x="4192588" y="4592638"/>
          <p14:tracePt t="43617" x="4137025" y="4633913"/>
          <p14:tracePt t="43625" x="4089400" y="4673600"/>
          <p14:tracePt t="43633" x="4049713" y="4713288"/>
          <p14:tracePt t="43641" x="4002088" y="4752975"/>
          <p14:tracePt t="43650" x="3954463" y="4792663"/>
          <p14:tracePt t="43657" x="3906838" y="4824413"/>
          <p14:tracePt t="43665" x="3851275" y="4864100"/>
          <p14:tracePt t="43673" x="3794125" y="4903788"/>
          <p14:tracePt t="43681" x="3738563" y="4935538"/>
          <p14:tracePt t="43689" x="3667125" y="4967288"/>
          <p14:tracePt t="43697" x="3603625" y="4992688"/>
          <p14:tracePt t="43705" x="3540125" y="5024438"/>
          <p14:tracePt t="43713" x="3467100" y="5056188"/>
          <p14:tracePt t="43721" x="3403600" y="5072063"/>
          <p14:tracePt t="43729" x="3348038" y="5087938"/>
          <p14:tracePt t="43737" x="3332163" y="5087938"/>
          <p14:tracePt t="43745" x="3316288" y="5111750"/>
          <p14:tracePt t="43753" x="3308350" y="5111750"/>
          <p14:tracePt t="43762" x="3300413" y="5111750"/>
          <p14:tracePt t="43769" x="3292475" y="5119688"/>
          <p14:tracePt t="43777" x="3284538" y="5119688"/>
          <p14:tracePt t="43785" x="3276600" y="5127625"/>
          <p14:tracePt t="43794" x="3268663" y="5127625"/>
          <p14:tracePt t="43801" x="3260725" y="5135563"/>
          <p14:tracePt t="43809" x="3252788" y="5135563"/>
          <p14:tracePt t="43817" x="3244850" y="5135563"/>
          <p14:tracePt t="43825" x="3221038" y="5135563"/>
          <p14:tracePt t="43833" x="3189288" y="5135563"/>
          <p14:tracePt t="43841" x="3165475" y="5151438"/>
          <p14:tracePt t="43849" x="3141663" y="5159375"/>
          <p14:tracePt t="43857" x="3100388" y="5159375"/>
          <p14:tracePt t="43865" x="3036888" y="5159375"/>
          <p14:tracePt t="43874" x="2949575" y="5151438"/>
          <p14:tracePt t="43882" x="2846388" y="5143500"/>
          <p14:tracePt t="43889" x="2725738" y="5119688"/>
          <p14:tracePt t="43897" x="2582863" y="5103813"/>
          <p14:tracePt t="43905" x="2463800" y="5095875"/>
          <p14:tracePt t="43913" x="2351088" y="5080000"/>
          <p14:tracePt t="43921" x="2255838" y="5080000"/>
          <p14:tracePt t="43929" x="2168525" y="5080000"/>
          <p14:tracePt t="43938" x="2105025" y="5080000"/>
          <p14:tracePt t="43945" x="2049463" y="5080000"/>
          <p14:tracePt t="43953" x="2008188" y="5080000"/>
          <p14:tracePt t="43961" x="1960563" y="5095875"/>
          <p14:tracePt t="43969" x="1912938" y="5119688"/>
          <p14:tracePt t="43978" x="1873250" y="5143500"/>
          <p14:tracePt t="43986" x="1841500" y="5167313"/>
          <p14:tracePt t="43993" x="1825625" y="5167313"/>
          <p14:tracePt t="44009" x="1817688" y="5175250"/>
          <p14:tracePt t="44025" x="1809750" y="5175250"/>
          <p14:tracePt t="44034" x="1801813" y="5175250"/>
          <p14:tracePt t="44049" x="1793875" y="5183188"/>
          <p14:tracePt t="44057" x="1778000" y="5191125"/>
          <p14:tracePt t="44073" x="1762125" y="5191125"/>
          <p14:tracePt t="44089" x="1754188" y="5191125"/>
          <p14:tracePt t="44097" x="1746250" y="5199063"/>
          <p14:tracePt t="44169" x="1738313" y="5207000"/>
          <p14:tracePt t="44177" x="1730375" y="5214938"/>
          <p14:tracePt t="44969" x="1722438" y="5214938"/>
          <p14:tracePt t="45001" x="1738313" y="5214938"/>
          <p14:tracePt t="45009" x="1746250" y="5214938"/>
          <p14:tracePt t="45017" x="1762125" y="5214938"/>
          <p14:tracePt t="45025" x="1785938" y="5214938"/>
          <p14:tracePt t="45033" x="1825625" y="5214938"/>
          <p14:tracePt t="45041" x="1873250" y="5199063"/>
          <p14:tracePt t="45049" x="1897063" y="5199063"/>
          <p14:tracePt t="45057" x="1936750" y="5199063"/>
          <p14:tracePt t="45065" x="1984375" y="5191125"/>
          <p14:tracePt t="45073" x="2017713" y="5191125"/>
          <p14:tracePt t="45081" x="2033588" y="5191125"/>
          <p14:tracePt t="45089" x="2065338" y="5191125"/>
          <p14:tracePt t="45097" x="2089150" y="5191125"/>
          <p14:tracePt t="45105" x="2120900" y="5191125"/>
          <p14:tracePt t="45113" x="2160588" y="5191125"/>
          <p14:tracePt t="45121" x="2208213" y="5191125"/>
          <p14:tracePt t="45129" x="2247900" y="5191125"/>
          <p14:tracePt t="45138" x="2279650" y="5191125"/>
          <p14:tracePt t="45145" x="2303463" y="5191125"/>
          <p14:tracePt t="45153" x="2335213" y="5191125"/>
          <p14:tracePt t="45162" x="2366963" y="5191125"/>
          <p14:tracePt t="45169" x="2400300" y="5191125"/>
          <p14:tracePt t="45178" x="2424113" y="5191125"/>
          <p14:tracePt t="45185" x="2447925" y="5191125"/>
          <p14:tracePt t="45193" x="2471738" y="5191125"/>
          <p14:tracePt t="45201" x="2503488" y="5191125"/>
          <p14:tracePt t="45209" x="2535238" y="5191125"/>
          <p14:tracePt t="45217" x="2574925" y="5191125"/>
          <p14:tracePt t="45225" x="2606675" y="5191125"/>
          <p14:tracePt t="45233" x="2638425" y="5191125"/>
          <p14:tracePt t="45241" x="2670175" y="5191125"/>
          <p14:tracePt t="45249" x="2701925" y="5191125"/>
          <p14:tracePt t="45257" x="2733675" y="5191125"/>
          <p14:tracePt t="45265" x="2767013" y="5191125"/>
          <p14:tracePt t="45273" x="2798763" y="5191125"/>
          <p14:tracePt t="45281" x="2838450" y="5191125"/>
          <p14:tracePt t="45290" x="2870200" y="5191125"/>
          <p14:tracePt t="45297" x="2909888" y="5191125"/>
          <p14:tracePt t="45306" x="2941638" y="5191125"/>
          <p14:tracePt t="45313" x="2973388" y="5191125"/>
          <p14:tracePt t="45321" x="3013075" y="5191125"/>
          <p14:tracePt t="45329" x="3021013" y="5191125"/>
          <p14:tracePt t="45338" x="3044825" y="5191125"/>
          <p14:tracePt t="45345" x="3052763" y="5191125"/>
          <p14:tracePt t="45353" x="3068638" y="5191125"/>
          <p14:tracePt t="45362" x="3076575" y="5191125"/>
          <p14:tracePt t="45377" x="3084513" y="5191125"/>
          <p14:tracePt t="45385" x="3100388" y="5191125"/>
          <p14:tracePt t="45393" x="3109913" y="5191125"/>
          <p14:tracePt t="45401" x="3117850" y="5191125"/>
          <p14:tracePt t="47358" x="3133725" y="5191125"/>
          <p14:tracePt t="47366" x="3141663" y="5199063"/>
          <p14:tracePt t="47374" x="3157538" y="5222875"/>
          <p14:tracePt t="47382" x="3157538" y="5246688"/>
          <p14:tracePt t="47390" x="3173413" y="5278438"/>
          <p14:tracePt t="47398" x="3197225" y="5319713"/>
          <p14:tracePt t="47406" x="3221038" y="5359400"/>
          <p14:tracePt t="47414" x="3244850" y="5407025"/>
          <p14:tracePt t="47422" x="3276600" y="5454650"/>
          <p14:tracePt t="47430" x="3300413" y="5502275"/>
          <p14:tracePt t="47437" x="3324225" y="5549900"/>
          <p14:tracePt t="47446" x="3332163" y="5573713"/>
          <p14:tracePt t="47453" x="3348038" y="5597525"/>
          <p14:tracePt t="47462" x="3355975" y="5613400"/>
          <p14:tracePt t="47501" x="3363913" y="5621338"/>
          <p14:tracePt t="47509" x="3371850" y="5629275"/>
          <p14:tracePt t="47525" x="3371850" y="5637213"/>
          <p14:tracePt t="47533" x="3379788" y="5645150"/>
          <p14:tracePt t="47541" x="3395663" y="5670550"/>
          <p14:tracePt t="47549" x="3403600" y="5686425"/>
          <p14:tracePt t="47557" x="3403600" y="5710238"/>
          <p14:tracePt t="47565" x="3427413" y="5726113"/>
          <p14:tracePt t="47573" x="3443288" y="5757863"/>
          <p14:tracePt t="47581" x="3459163" y="5773738"/>
          <p14:tracePt t="47589" x="3467100" y="5789613"/>
          <p14:tracePt t="47597" x="3484563" y="5805488"/>
          <p14:tracePt t="47606" x="3492500" y="5829300"/>
          <p14:tracePt t="47613" x="3508375" y="5837238"/>
          <p14:tracePt t="47621" x="3516313" y="5845175"/>
          <p14:tracePt t="47629" x="3524250" y="5861050"/>
          <p14:tracePt t="47637" x="3532188" y="5868988"/>
          <p14:tracePt t="47646" x="3540125" y="5876925"/>
          <p14:tracePt t="47653" x="3548063" y="5884863"/>
          <p14:tracePt t="47662" x="3548063" y="5892800"/>
          <p14:tracePt t="47669" x="3556000" y="5892800"/>
          <p14:tracePt t="47678" x="3571875" y="5900738"/>
          <p14:tracePt t="47693" x="3579813" y="5900738"/>
          <p14:tracePt t="47709" x="3587750" y="5900738"/>
          <p14:tracePt t="47718" x="3595688" y="5900738"/>
          <p14:tracePt t="47726" x="3603625" y="5908675"/>
          <p14:tracePt t="47734" x="3611563" y="5916613"/>
          <p14:tracePt t="47741" x="3627438" y="5916613"/>
          <p14:tracePt t="47749" x="3635375" y="5916613"/>
          <p14:tracePt t="47757" x="3651250" y="5916613"/>
          <p14:tracePt t="47766" x="3659188" y="5916613"/>
          <p14:tracePt t="47773" x="3675063" y="5916613"/>
          <p14:tracePt t="47781" x="3698875" y="5916613"/>
          <p14:tracePt t="47790" x="3714750" y="5916613"/>
          <p14:tracePt t="47797" x="3738563" y="5916613"/>
          <p14:tracePt t="47805" x="3770313" y="5916613"/>
          <p14:tracePt t="47813" x="3794125" y="5916613"/>
          <p14:tracePt t="47821" x="3817938" y="5916613"/>
          <p14:tracePt t="47829" x="3843338" y="5916613"/>
          <p14:tracePt t="47837" x="3875088" y="5916613"/>
          <p14:tracePt t="47846" x="3906838" y="5916613"/>
          <p14:tracePt t="47853" x="3930650" y="5916613"/>
          <p14:tracePt t="47861" x="3954463" y="5916613"/>
          <p14:tracePt t="47869" x="3970338" y="5916613"/>
          <p14:tracePt t="47877" x="3994150" y="5916613"/>
          <p14:tracePt t="47885" x="4017963" y="5916613"/>
          <p14:tracePt t="47893" x="4041775" y="5908675"/>
          <p14:tracePt t="47901" x="4057650" y="5900738"/>
          <p14:tracePt t="47909" x="4081463" y="5900738"/>
          <p14:tracePt t="47917" x="4105275" y="5892800"/>
          <p14:tracePt t="47925" x="4121150" y="5884863"/>
          <p14:tracePt t="47933" x="4137025" y="5876925"/>
          <p14:tracePt t="47941" x="4152900" y="5861050"/>
          <p14:tracePt t="47949" x="4184650" y="5845175"/>
          <p14:tracePt t="47957" x="4210050" y="5821363"/>
          <p14:tracePt t="47965" x="4225925" y="5805488"/>
          <p14:tracePt t="47973" x="4249738" y="5773738"/>
          <p14:tracePt t="47982" x="4273550" y="5749925"/>
          <p14:tracePt t="47989" x="4289425" y="5710238"/>
          <p14:tracePt t="47997" x="4321175" y="5670550"/>
          <p14:tracePt t="48005" x="4337050" y="5637213"/>
          <p14:tracePt t="48013" x="4352925" y="5613400"/>
          <p14:tracePt t="48021" x="4360863" y="5573713"/>
          <p14:tracePt t="48029" x="4376738" y="5541963"/>
          <p14:tracePt t="48037" x="4400550" y="5494338"/>
          <p14:tracePt t="48045" x="4424363" y="5446713"/>
          <p14:tracePt t="48053" x="4448175" y="5399088"/>
          <p14:tracePt t="48061" x="4464050" y="5351463"/>
          <p14:tracePt t="48070" x="4479925" y="5302250"/>
          <p14:tracePt t="48078" x="4503738" y="5246688"/>
          <p14:tracePt t="48085" x="4519613" y="5199063"/>
          <p14:tracePt t="48093" x="4535488" y="5159375"/>
          <p14:tracePt t="48101" x="4551363" y="5111750"/>
          <p14:tracePt t="48109" x="4567238" y="5072063"/>
          <p14:tracePt t="48118" x="4567238" y="5048250"/>
          <p14:tracePt t="48125" x="4584700" y="5016500"/>
          <p14:tracePt t="48133" x="4592638" y="4976813"/>
          <p14:tracePt t="48141" x="4592638" y="4951413"/>
          <p14:tracePt t="48150" x="4592638" y="4919663"/>
          <p14:tracePt t="48157" x="4592638" y="4895850"/>
          <p14:tracePt t="48165" x="4592638" y="4872038"/>
          <p14:tracePt t="48173" x="4592638" y="4856163"/>
          <p14:tracePt t="48182" x="4592638" y="4832350"/>
          <p14:tracePt t="48189" x="4592638" y="4808538"/>
          <p14:tracePt t="48197" x="4584700" y="4776788"/>
          <p14:tracePt t="48205" x="4576763" y="4752975"/>
          <p14:tracePt t="48213" x="4576763" y="4745038"/>
          <p14:tracePt t="48221" x="4567238" y="4737100"/>
          <p14:tracePt t="48229" x="4559300" y="4713288"/>
          <p14:tracePt t="48237" x="4543425" y="4705350"/>
          <p14:tracePt t="48246" x="4527550" y="4681538"/>
          <p14:tracePt t="48253" x="4511675" y="4665663"/>
          <p14:tracePt t="48261" x="4487863" y="4657725"/>
          <p14:tracePt t="48270" x="4456113" y="4649788"/>
          <p14:tracePt t="48277" x="4432300" y="4608513"/>
          <p14:tracePt t="48286" x="4408488" y="4600575"/>
          <p14:tracePt t="48293" x="4384675" y="4584700"/>
          <p14:tracePt t="48301" x="4360863" y="4568825"/>
          <p14:tracePt t="48309" x="4337050" y="4552950"/>
          <p14:tracePt t="48317" x="4337050" y="4545013"/>
          <p14:tracePt t="48326" x="4329113" y="4545013"/>
          <p14:tracePt t="48334" x="4321175" y="4545013"/>
          <p14:tracePt t="48341" x="4313238" y="4537075"/>
          <p14:tracePt t="48349" x="4313238" y="4529138"/>
          <p14:tracePt t="48382" x="4305300" y="4521200"/>
          <p14:tracePt t="48389" x="4297363" y="4521200"/>
          <p14:tracePt t="48397" x="4281488" y="4521200"/>
          <p14:tracePt t="48405" x="4281488" y="4513263"/>
          <p14:tracePt t="48413" x="4265613" y="4513263"/>
          <p14:tracePt t="48422" x="4241800" y="4513263"/>
          <p14:tracePt t="48429" x="4225925" y="4505325"/>
          <p14:tracePt t="48437" x="4200525" y="4505325"/>
          <p14:tracePt t="48445" x="4168775" y="4505325"/>
          <p14:tracePt t="48453" x="4144963" y="4505325"/>
          <p14:tracePt t="48461" x="4129088" y="4505325"/>
          <p14:tracePt t="48470" x="4105275" y="4505325"/>
          <p14:tracePt t="48477" x="4073525" y="4505325"/>
          <p14:tracePt t="48486" x="4049713" y="4505325"/>
          <p14:tracePt t="48493" x="4041775" y="4505325"/>
          <p14:tracePt t="48501" x="4033838" y="4505325"/>
          <p14:tracePt t="48525" x="4017963" y="4505325"/>
          <p14:tracePt t="48541" x="4010025" y="4505325"/>
          <p14:tracePt t="48550" x="3986213" y="4505325"/>
          <p14:tracePt t="48557" x="3978275" y="4505325"/>
          <p14:tracePt t="48573" x="3954463" y="4505325"/>
          <p14:tracePt t="48582" x="3938588" y="4505325"/>
          <p14:tracePt t="48589" x="3930650" y="4505325"/>
          <p14:tracePt t="48605" x="3898900" y="4505325"/>
          <p14:tracePt t="48613" x="3890963" y="4513263"/>
          <p14:tracePt t="48621" x="3875088" y="4513263"/>
          <p14:tracePt t="48638" x="3867150" y="4513263"/>
          <p14:tracePt t="48653" x="3859213" y="4513263"/>
          <p14:tracePt t="48661" x="3851275" y="4513263"/>
          <p14:tracePt t="48718" x="3843338" y="4513263"/>
          <p14:tracePt t="48725" x="3833813" y="4513263"/>
          <p14:tracePt t="48734" x="3825875" y="4521200"/>
          <p14:tracePt t="48741" x="3817938" y="4521200"/>
          <p14:tracePt t="48765" x="3802063" y="4529138"/>
          <p14:tracePt t="48773" x="3794125" y="4529138"/>
          <p14:tracePt t="48781" x="3786188" y="4529138"/>
          <p14:tracePt t="48797" x="3770313" y="4545013"/>
          <p14:tracePt t="48813" x="3762375" y="4545013"/>
          <p14:tracePt t="48821" x="3754438" y="4545013"/>
          <p14:tracePt t="48878" x="3754438" y="4552950"/>
          <p14:tracePt t="48909" x="3746500" y="4552950"/>
          <p14:tracePt t="48926" x="3738563" y="4560888"/>
          <p14:tracePt t="48933" x="3730625" y="4568825"/>
          <p14:tracePt t="48958" x="3722688" y="4576763"/>
          <p14:tracePt t="48965" x="3722688" y="4584700"/>
          <p14:tracePt t="48973" x="3714750" y="4592638"/>
          <p14:tracePt t="48982" x="3714750" y="4600575"/>
          <p14:tracePt t="49150" x="3714750" y="4616450"/>
          <p14:tracePt t="49165" x="3730625" y="4624388"/>
          <p14:tracePt t="49181" x="3738563" y="4624388"/>
          <p14:tracePt t="49189" x="3754438" y="4624388"/>
          <p14:tracePt t="49198" x="3778250" y="4624388"/>
          <p14:tracePt t="49205" x="3817938" y="4641850"/>
          <p14:tracePt t="49214" x="3833813" y="4649788"/>
          <p14:tracePt t="49221" x="3867150" y="4657725"/>
          <p14:tracePt t="49229" x="3914775" y="4657725"/>
          <p14:tracePt t="49237" x="3954463" y="4657725"/>
          <p14:tracePt t="49245" x="4010025" y="4657725"/>
          <p14:tracePt t="49253" x="4049713" y="4657725"/>
          <p14:tracePt t="49261" x="4097338" y="4657725"/>
          <p14:tracePt t="49269" x="4144963" y="4657725"/>
          <p14:tracePt t="49277" x="4200525" y="4657725"/>
          <p14:tracePt t="49286" x="4257675" y="4657725"/>
          <p14:tracePt t="49293" x="4297363" y="4657725"/>
          <p14:tracePt t="49301" x="4344988" y="4657725"/>
          <p14:tracePt t="49309" x="4384675" y="4657725"/>
          <p14:tracePt t="49318" x="4424363" y="4657725"/>
          <p14:tracePt t="49330" x="4471988" y="4657725"/>
          <p14:tracePt t="49337" x="4527550" y="4657725"/>
          <p14:tracePt t="49345" x="4567238" y="4657725"/>
          <p14:tracePt t="49353" x="4624388" y="4657725"/>
          <p14:tracePt t="49361" x="4672013" y="4657725"/>
          <p14:tracePt t="49370" x="4719638" y="4657725"/>
          <p14:tracePt t="49377" x="4759325" y="4657725"/>
          <p14:tracePt t="49385" x="4791075" y="4657725"/>
          <p14:tracePt t="49393" x="4814888" y="4657725"/>
          <p14:tracePt t="49401" x="4838700" y="4657725"/>
          <p14:tracePt t="49409" x="4846638" y="4657725"/>
          <p14:tracePt t="49425" x="4862513" y="4657725"/>
          <p14:tracePt t="49433" x="4878388" y="4657725"/>
          <p14:tracePt t="49449" x="4886325" y="4657725"/>
          <p14:tracePt t="49457" x="4902200" y="4657725"/>
          <p14:tracePt t="49473" x="4910138" y="4657725"/>
          <p14:tracePt t="49482" x="4910138" y="4649788"/>
          <p14:tracePt t="49489" x="4926013" y="4649788"/>
          <p14:tracePt t="49505" x="4933950" y="4649788"/>
          <p14:tracePt t="49514" x="4943475" y="4649788"/>
          <p14:tracePt t="49522" x="4959350" y="4641850"/>
          <p14:tracePt t="49529" x="4967288" y="4641850"/>
          <p14:tracePt t="49537" x="4975225" y="4641850"/>
          <p14:tracePt t="49546" x="4991100" y="4641850"/>
          <p14:tracePt t="49553" x="4999038" y="4641850"/>
          <p14:tracePt t="49561" x="5022850" y="4624388"/>
          <p14:tracePt t="49569" x="5062538" y="4616450"/>
          <p14:tracePt t="49579" x="5086350" y="4616450"/>
          <p14:tracePt t="49585" x="5102225" y="4616450"/>
          <p14:tracePt t="49593" x="5133975" y="4600575"/>
          <p14:tracePt t="49602" x="5149850" y="4600575"/>
          <p14:tracePt t="49609" x="5173663" y="4584700"/>
          <p14:tracePt t="49617" x="5189538" y="4584700"/>
          <p14:tracePt t="49633" x="5197475" y="4584700"/>
          <p14:tracePt t="49642" x="5213350" y="4584700"/>
          <p14:tracePt t="49730" x="5221288" y="4584700"/>
          <p14:tracePt t="49762" x="5237163" y="4584700"/>
          <p14:tracePt t="49770" x="5237163" y="4576763"/>
          <p14:tracePt t="49778" x="5245100" y="4576763"/>
          <p14:tracePt t="49793" x="5253038" y="4576763"/>
          <p14:tracePt t="49802" x="5260975" y="4576763"/>
          <p14:tracePt t="49809" x="5276850" y="4576763"/>
          <p14:tracePt t="49858" x="5284788" y="4576763"/>
          <p14:tracePt t="49873" x="5292725" y="4576763"/>
          <p14:tracePt t="50122" x="5276850" y="4592638"/>
          <p14:tracePt t="50129" x="5260975" y="4608513"/>
          <p14:tracePt t="50137" x="5237163" y="4616450"/>
          <p14:tracePt t="50145" x="5197475" y="4641850"/>
          <p14:tracePt t="50153" x="5126038" y="4665663"/>
          <p14:tracePt t="50162" x="5054600" y="4705350"/>
          <p14:tracePt t="50169" x="4951413" y="4737100"/>
          <p14:tracePt t="50177" x="4854575" y="4768850"/>
          <p14:tracePt t="50186" x="4767263" y="4800600"/>
          <p14:tracePt t="50193" x="4679950" y="4824413"/>
          <p14:tracePt t="50201" x="4616450" y="4840288"/>
          <p14:tracePt t="50210" x="4559300" y="4856163"/>
          <p14:tracePt t="50217" x="4511675" y="4872038"/>
          <p14:tracePt t="50226" x="4479925" y="4879975"/>
          <p14:tracePt t="50233" x="4471988" y="4879975"/>
          <p14:tracePt t="50258" x="4464050" y="4879975"/>
          <p14:tracePt t="50266" x="4456113" y="4879975"/>
          <p14:tracePt t="50273" x="4448175" y="4879975"/>
          <p14:tracePt t="50282" x="4440238" y="4887913"/>
          <p14:tracePt t="50289" x="4432300" y="4887913"/>
          <p14:tracePt t="50297" x="4424363" y="4887913"/>
          <p14:tracePt t="50305" x="4408488" y="4895850"/>
          <p14:tracePt t="50321" x="4392613" y="4895850"/>
          <p14:tracePt t="50329" x="4384675" y="4895850"/>
          <p14:tracePt t="50337" x="4376738" y="4903788"/>
          <p14:tracePt t="50345" x="4368800" y="4903788"/>
          <p14:tracePt t="50385" x="4360863" y="4903788"/>
          <p14:tracePt t="50393" x="4360863" y="4911725"/>
          <p14:tracePt t="50401" x="4352925" y="4911725"/>
          <p14:tracePt t="50410" x="4344988" y="4911725"/>
          <p14:tracePt t="50418" x="4329113" y="4919663"/>
          <p14:tracePt t="50425" x="4321175" y="4919663"/>
          <p14:tracePt t="50433" x="4305300" y="4919663"/>
          <p14:tracePt t="50441" x="4273550" y="4935538"/>
          <p14:tracePt t="50449" x="4257675" y="4935538"/>
          <p14:tracePt t="50457" x="4241800" y="4935538"/>
          <p14:tracePt t="50465" x="4217988" y="4943475"/>
          <p14:tracePt t="50473" x="4184650" y="4943475"/>
          <p14:tracePt t="50481" x="4168775" y="4943475"/>
          <p14:tracePt t="50489" x="4144963" y="4951413"/>
          <p14:tracePt t="50578" x="4129088" y="4951413"/>
          <p14:tracePt t="50585" x="4121150" y="4951413"/>
          <p14:tracePt t="50737" x="4129088" y="4951413"/>
          <p14:tracePt t="50753" x="4152900" y="4951413"/>
          <p14:tracePt t="50761" x="4184650" y="4943475"/>
          <p14:tracePt t="50769" x="4210050" y="4943475"/>
          <p14:tracePt t="50777" x="4241800" y="4943475"/>
          <p14:tracePt t="50785" x="4305300" y="4943475"/>
          <p14:tracePt t="50793" x="4368800" y="4943475"/>
          <p14:tracePt t="50802" x="4440238" y="4943475"/>
          <p14:tracePt t="50809" x="4495800" y="4943475"/>
          <p14:tracePt t="50817" x="4551363" y="4943475"/>
          <p14:tracePt t="50825" x="4584700" y="4943475"/>
          <p14:tracePt t="50833" x="4608513" y="4943475"/>
          <p14:tracePt t="50841" x="4616450" y="4943475"/>
          <p14:tracePt t="50849" x="4624388" y="4943475"/>
          <p14:tracePt t="50857" x="4640263" y="4943475"/>
          <p14:tracePt t="50865" x="4648200" y="4943475"/>
          <p14:tracePt t="50873" x="4656138" y="4943475"/>
          <p14:tracePt t="50898" x="4664075" y="4943475"/>
          <p14:tracePt t="50905" x="4672013" y="4935538"/>
          <p14:tracePt t="50913" x="4679950" y="4935538"/>
          <p14:tracePt t="50930" x="4687888" y="4935538"/>
          <p14:tracePt t="51153" x="4687888" y="4943475"/>
          <p14:tracePt t="51161" x="4679950" y="4943475"/>
          <p14:tracePt t="51169" x="4672013" y="4959350"/>
          <p14:tracePt t="51177" x="4664075" y="4984750"/>
          <p14:tracePt t="51185" x="4648200" y="5000625"/>
          <p14:tracePt t="51193" x="4616450" y="5040313"/>
          <p14:tracePt t="51202" x="4600575" y="5072063"/>
          <p14:tracePt t="51209" x="4600575" y="5087938"/>
          <p14:tracePt t="51218" x="4584700" y="5119688"/>
          <p14:tracePt t="51225" x="4567238" y="5151438"/>
          <p14:tracePt t="51233" x="4551363" y="5183188"/>
          <p14:tracePt t="51242" x="4527550" y="5214938"/>
          <p14:tracePt t="51249" x="4511675" y="5246688"/>
          <p14:tracePt t="51257" x="4503738" y="5270500"/>
          <p14:tracePt t="51265" x="4487863" y="5294313"/>
          <p14:tracePt t="51273" x="4471988" y="5310188"/>
          <p14:tracePt t="51281" x="4471988" y="5327650"/>
          <p14:tracePt t="51289" x="4456113" y="5343525"/>
          <p14:tracePt t="51297" x="4456113" y="5351463"/>
          <p14:tracePt t="51305" x="4448175" y="5359400"/>
          <p14:tracePt t="51313" x="4440238" y="5367338"/>
          <p14:tracePt t="51321" x="4440238" y="5383213"/>
          <p14:tracePt t="51441" x="4440238" y="5359400"/>
          <p14:tracePt t="51449" x="4440238" y="5335588"/>
          <p14:tracePt t="51457" x="4440238" y="5294313"/>
          <p14:tracePt t="51465" x="4440238" y="5254625"/>
          <p14:tracePt t="51473" x="4440238" y="5207000"/>
          <p14:tracePt t="51481" x="4440238" y="5167313"/>
          <p14:tracePt t="51489" x="4440238" y="5119688"/>
          <p14:tracePt t="51497" x="4440238" y="5095875"/>
          <p14:tracePt t="51505" x="4440238" y="5064125"/>
          <p14:tracePt t="51513" x="4440238" y="5056188"/>
          <p14:tracePt t="51529" x="4440238" y="5040313"/>
          <p14:tracePt t="51545" x="4440238" y="5032375"/>
          <p14:tracePt t="51553" x="4440238" y="5024438"/>
          <p14:tracePt t="51682" x="4448175" y="5024438"/>
          <p14:tracePt t="51698" x="4448175" y="5032375"/>
          <p14:tracePt t="51705" x="4448175" y="5048250"/>
          <p14:tracePt t="51713" x="4448175" y="5087938"/>
          <p14:tracePt t="51721" x="4448175" y="5103813"/>
          <p14:tracePt t="51729" x="4448175" y="5127625"/>
          <p14:tracePt t="51737" x="4456113" y="5151438"/>
          <p14:tracePt t="51745" x="4456113" y="5159375"/>
          <p14:tracePt t="51753" x="4456113" y="5183188"/>
          <p14:tracePt t="51761" x="4456113" y="5191125"/>
          <p14:tracePt t="51769" x="4456113" y="5207000"/>
          <p14:tracePt t="51777" x="4456113" y="5230813"/>
          <p14:tracePt t="51793" x="4464050" y="5246688"/>
          <p14:tracePt t="51802" x="4464050" y="5254625"/>
          <p14:tracePt t="51817" x="4464050" y="5270500"/>
          <p14:tracePt t="51841" x="4471988" y="5286375"/>
          <p14:tracePt t="51849" x="4471988" y="5294313"/>
          <p14:tracePt t="51857" x="4471988" y="5302250"/>
          <p14:tracePt t="51937" x="4479925" y="5302250"/>
          <p14:tracePt t="51969" x="4495800" y="5302250"/>
          <p14:tracePt t="51977" x="4503738" y="5302250"/>
          <p14:tracePt t="51985" x="4519613" y="5302250"/>
          <p14:tracePt t="51993" x="4535488" y="5278438"/>
          <p14:tracePt t="52002" x="4551363" y="5254625"/>
          <p14:tracePt t="52009" x="4551363" y="5238750"/>
          <p14:tracePt t="52017" x="4567238" y="5214938"/>
          <p14:tracePt t="52025" x="4567238" y="5199063"/>
          <p14:tracePt t="52033" x="4576763" y="5183188"/>
          <p14:tracePt t="52041" x="4576763" y="5175250"/>
          <p14:tracePt t="52049" x="4576763" y="5167313"/>
          <p14:tracePt t="52058" x="4576763" y="5159375"/>
          <p14:tracePt t="52233" x="4584700" y="5191125"/>
          <p14:tracePt t="52241" x="4584700" y="5199063"/>
          <p14:tracePt t="52249" x="4584700" y="5222875"/>
          <p14:tracePt t="52257" x="4584700" y="5246688"/>
          <p14:tracePt t="52266" x="4584700" y="5262563"/>
          <p14:tracePt t="52273" x="4600575" y="5294313"/>
          <p14:tracePt t="52282" x="4600575" y="5310188"/>
          <p14:tracePt t="52289" x="4600575" y="5319713"/>
          <p14:tracePt t="52297" x="4608513" y="5343525"/>
          <p14:tracePt t="52305" x="4608513" y="5359400"/>
          <p14:tracePt t="52321" x="4608513" y="5367338"/>
          <p14:tracePt t="52329" x="4608513" y="5383213"/>
          <p14:tracePt t="52454" x="4616450" y="5383213"/>
          <p14:tracePt t="52461" x="4624388" y="5383213"/>
          <p14:tracePt t="52470" x="4624388" y="5375275"/>
          <p14:tracePt t="52485" x="4624388" y="5359400"/>
          <p14:tracePt t="52502" x="4624388" y="5351463"/>
          <p14:tracePt t="52509" x="4624388" y="5335588"/>
          <p14:tracePt t="52517" x="4624388" y="5327650"/>
          <p14:tracePt t="52525" x="4624388" y="5319713"/>
          <p14:tracePt t="52534" x="4624388" y="5294313"/>
          <p14:tracePt t="52541" x="4608513" y="5278438"/>
          <p14:tracePt t="52549" x="4608513" y="5262563"/>
          <p14:tracePt t="52557" x="4600575" y="5230813"/>
          <p14:tracePt t="52565" x="4600575" y="5214938"/>
          <p14:tracePt t="52573" x="4576763" y="5183188"/>
          <p14:tracePt t="52581" x="4567238" y="5151438"/>
          <p14:tracePt t="52590" x="4551363" y="5135563"/>
          <p14:tracePt t="52597" x="4543425" y="5119688"/>
          <p14:tracePt t="52605" x="4543425" y="5103813"/>
          <p14:tracePt t="52613" x="4543425" y="5095875"/>
          <p14:tracePt t="52629" x="4535488" y="5087938"/>
          <p14:tracePt t="52637" x="4535488" y="5080000"/>
          <p14:tracePt t="52645" x="4535488" y="5072063"/>
          <p14:tracePt t="52653" x="4535488" y="5064125"/>
          <p14:tracePt t="52662" x="4527550" y="5056188"/>
          <p14:tracePt t="52669" x="4519613" y="5056188"/>
          <p14:tracePt t="52886" x="4511675" y="5048250"/>
          <p14:tracePt t="52893" x="4503738" y="5048250"/>
          <p14:tracePt t="52901" x="4495800" y="5048250"/>
          <p14:tracePt t="52909" x="4487863" y="5064125"/>
          <p14:tracePt t="52917" x="4479925" y="5064125"/>
          <p14:tracePt t="52925" x="4456113" y="5087938"/>
          <p14:tracePt t="52933" x="4448175" y="5087938"/>
          <p14:tracePt t="52941" x="4424363" y="5095875"/>
          <p14:tracePt t="52949" x="4416425" y="5111750"/>
          <p14:tracePt t="52957" x="4392613" y="5127625"/>
          <p14:tracePt t="52973" x="4384675" y="5135563"/>
          <p14:tracePt t="52981" x="4376738" y="5143500"/>
          <p14:tracePt t="52989" x="4368800" y="5151438"/>
          <p14:tracePt t="53013" x="4368800" y="5159375"/>
          <p14:tracePt t="53021" x="4368800" y="5167313"/>
          <p14:tracePt t="53206" x="4360863" y="5159375"/>
          <p14:tracePt t="53214" x="4368800" y="5135563"/>
          <p14:tracePt t="53221" x="4368800" y="5095875"/>
          <p14:tracePt t="53229" x="4376738" y="5056188"/>
          <p14:tracePt t="53237" x="4376738" y="5016500"/>
          <p14:tracePt t="53245" x="4400550" y="4984750"/>
          <p14:tracePt t="53253" x="4408488" y="4959350"/>
          <p14:tracePt t="53261" x="4408488" y="4911725"/>
          <p14:tracePt t="53269" x="4408488" y="4887913"/>
          <p14:tracePt t="53277" x="4408488" y="4856163"/>
          <p14:tracePt t="53285" x="4408488" y="4848225"/>
          <p14:tracePt t="53293" x="4408488" y="4816475"/>
          <p14:tracePt t="53301" x="4408488" y="4808538"/>
          <p14:tracePt t="53309" x="4408488" y="4792663"/>
          <p14:tracePt t="53318" x="4408488" y="4784725"/>
          <p14:tracePt t="53325" x="4408488" y="4760913"/>
          <p14:tracePt t="53333" x="4408488" y="4737100"/>
          <p14:tracePt t="53341" x="4408488" y="4729163"/>
          <p14:tracePt t="53349" x="4408488" y="4713288"/>
          <p14:tracePt t="53365" x="4408488" y="4705350"/>
          <p14:tracePt t="53566" x="4408488" y="4713288"/>
          <p14:tracePt t="53573" x="4408488" y="4729163"/>
          <p14:tracePt t="53581" x="4408488" y="4745038"/>
          <p14:tracePt t="53590" x="4408488" y="4768850"/>
          <p14:tracePt t="53597" x="4408488" y="4776788"/>
          <p14:tracePt t="53605" x="4408488" y="4792663"/>
          <p14:tracePt t="53613" x="4408488" y="4816475"/>
          <p14:tracePt t="53621" x="4408488" y="4832350"/>
          <p14:tracePt t="53629" x="4408488" y="4840288"/>
          <p14:tracePt t="53637" x="4408488" y="4856163"/>
          <p14:tracePt t="53645" x="4416425" y="4872038"/>
          <p14:tracePt t="53653" x="4416425" y="4879975"/>
          <p14:tracePt t="53661" x="4416425" y="4895850"/>
          <p14:tracePt t="53669" x="4416425" y="4903788"/>
          <p14:tracePt t="53685" x="4416425" y="4919663"/>
          <p14:tracePt t="53694" x="4424363" y="4935538"/>
          <p14:tracePt t="53701" x="4432300" y="4935538"/>
          <p14:tracePt t="53749" x="4432300" y="4943475"/>
          <p14:tracePt t="53757" x="4440238" y="4951413"/>
          <p14:tracePt t="53765" x="4456113" y="4951413"/>
          <p14:tracePt t="53773" x="4471988" y="4951413"/>
          <p14:tracePt t="53781" x="4487863" y="4951413"/>
          <p14:tracePt t="53789" x="4511675" y="4951413"/>
          <p14:tracePt t="53797" x="4543425" y="4951413"/>
          <p14:tracePt t="53805" x="4592638" y="4951413"/>
          <p14:tracePt t="53814" x="4632325" y="4935538"/>
          <p14:tracePt t="53821" x="4679950" y="4919663"/>
          <p14:tracePt t="53829" x="4727575" y="4903788"/>
          <p14:tracePt t="53837" x="4775200" y="4887913"/>
          <p14:tracePt t="53845" x="4806950" y="4864100"/>
          <p14:tracePt t="53854" x="4846638" y="4840288"/>
          <p14:tracePt t="53862" x="4894263" y="4816475"/>
          <p14:tracePt t="53869" x="4933950" y="4800600"/>
          <p14:tracePt t="53877" x="4959350" y="4776788"/>
          <p14:tracePt t="53885" x="4991100" y="4752975"/>
          <p14:tracePt t="53894" x="5006975" y="4737100"/>
          <p14:tracePt t="53901" x="5022850" y="4729163"/>
          <p14:tracePt t="53909" x="5030788" y="4721225"/>
          <p14:tracePt t="53918" x="5038725" y="4721225"/>
          <p14:tracePt t="53941" x="5046663" y="4713288"/>
          <p14:tracePt t="53949" x="5046663" y="4705350"/>
          <p14:tracePt t="54085" x="5046663" y="4697413"/>
          <p14:tracePt t="54101" x="5038725" y="4705350"/>
          <p14:tracePt t="54109" x="5014913" y="4713288"/>
          <p14:tracePt t="54117" x="4991100" y="4752975"/>
          <p14:tracePt t="54125" x="4975225" y="4768850"/>
          <p14:tracePt t="54134" x="4951413" y="4792663"/>
          <p14:tracePt t="54142" x="4918075" y="4816475"/>
          <p14:tracePt t="54149" x="4878388" y="4848225"/>
          <p14:tracePt t="54157" x="4854575" y="4872038"/>
          <p14:tracePt t="54165" x="4822825" y="4903788"/>
          <p14:tracePt t="54174" x="4783138" y="4919663"/>
          <p14:tracePt t="54181" x="4759325" y="4943475"/>
          <p14:tracePt t="54189" x="4751388" y="4951413"/>
          <p14:tracePt t="54197" x="4743450" y="4951413"/>
          <p14:tracePt t="54205" x="4735513" y="4967288"/>
          <p14:tracePt t="54214" x="4727575" y="4976813"/>
          <p14:tracePt t="54229" x="4719638" y="4984750"/>
          <p14:tracePt t="54237" x="4711700" y="4984750"/>
          <p14:tracePt t="54245" x="4695825" y="4984750"/>
          <p14:tracePt t="54413" x="4703763" y="4984750"/>
          <p14:tracePt t="54421" x="4719638" y="4984750"/>
          <p14:tracePt t="54429" x="4743450" y="4967288"/>
          <p14:tracePt t="54437" x="4767263" y="4967288"/>
          <p14:tracePt t="54445" x="4806950" y="4959350"/>
          <p14:tracePt t="54453" x="4854575" y="4935538"/>
          <p14:tracePt t="54461" x="4878388" y="4927600"/>
          <p14:tracePt t="54469" x="4894263" y="4927600"/>
          <p14:tracePt t="54478" x="4926013" y="4919663"/>
          <p14:tracePt t="54485" x="4951413" y="4903788"/>
          <p14:tracePt t="54493" x="4967288" y="4895850"/>
          <p14:tracePt t="54501" x="4991100" y="4887913"/>
          <p14:tracePt t="54509" x="5030788" y="4872038"/>
          <p14:tracePt t="54525" x="5046663" y="4864100"/>
          <p14:tracePt t="54534" x="5054600" y="4856163"/>
          <p14:tracePt t="54541" x="5062538" y="4848225"/>
          <p14:tracePt t="54549" x="5070475" y="4848225"/>
          <p14:tracePt t="54725" x="5062538" y="4864100"/>
          <p14:tracePt t="54733" x="5054600" y="4872038"/>
          <p14:tracePt t="54741" x="5030788" y="4887913"/>
          <p14:tracePt t="54749" x="4999038" y="4911725"/>
          <p14:tracePt t="54757" x="4967288" y="4951413"/>
          <p14:tracePt t="54766" x="4951413" y="4984750"/>
          <p14:tracePt t="54773" x="4933950" y="4992688"/>
          <p14:tracePt t="54781" x="4910138" y="5008563"/>
          <p14:tracePt t="54789" x="4894263" y="5024438"/>
          <p14:tracePt t="54798" x="4878388" y="5032375"/>
          <p14:tracePt t="54805" x="4862513" y="5048250"/>
          <p14:tracePt t="54813" x="4846638" y="5072063"/>
          <p14:tracePt t="54821" x="4838700" y="5080000"/>
          <p14:tracePt t="54830" x="4822825" y="5080000"/>
          <p14:tracePt t="54837" x="4814888" y="5080000"/>
          <p14:tracePt t="54845" x="4806950" y="5095875"/>
          <p14:tracePt t="54870" x="4791075" y="5095875"/>
          <p14:tracePt t="54877" x="4783138" y="5095875"/>
          <p14:tracePt t="54981" x="4775200" y="5095875"/>
          <p14:tracePt t="55030" x="4783138" y="5095875"/>
          <p14:tracePt t="55037" x="4791075" y="5095875"/>
          <p14:tracePt t="55046" x="4799013" y="5095875"/>
          <p14:tracePt t="55053" x="4830763" y="5072063"/>
          <p14:tracePt t="55061" x="4846638" y="5064125"/>
          <p14:tracePt t="55070" x="4878388" y="5064125"/>
          <p14:tracePt t="55078" x="4886325" y="5056188"/>
          <p14:tracePt t="55085" x="4926013" y="5032375"/>
          <p14:tracePt t="55093" x="4967288" y="5008563"/>
          <p14:tracePt t="55102" x="5014913" y="4984750"/>
          <p14:tracePt t="55109" x="5046663" y="4976813"/>
          <p14:tracePt t="55118" x="5086350" y="4959350"/>
          <p14:tracePt t="55126" x="5110163" y="4943475"/>
          <p14:tracePt t="55133" x="5126038" y="4935538"/>
          <p14:tracePt t="55141" x="5141913" y="4919663"/>
          <p14:tracePt t="55149" x="5149850" y="4919663"/>
          <p14:tracePt t="55157" x="5157788" y="4919663"/>
          <p14:tracePt t="55173" x="5165725" y="4911725"/>
          <p14:tracePt t="55489" x="5157788" y="4919663"/>
          <p14:tracePt t="55497" x="5133975" y="4951413"/>
          <p14:tracePt t="55513" x="5110163" y="4967288"/>
          <p14:tracePt t="55521" x="5094288" y="4976813"/>
          <p14:tracePt t="55529" x="5062538" y="5000625"/>
          <p14:tracePt t="55537" x="5046663" y="5008563"/>
          <p14:tracePt t="55545" x="5022850" y="5024438"/>
          <p14:tracePt t="55553" x="5006975" y="5032375"/>
          <p14:tracePt t="55561" x="4983163" y="5048250"/>
          <p14:tracePt t="55569" x="4959350" y="5056188"/>
          <p14:tracePt t="55577" x="4943475" y="5064125"/>
          <p14:tracePt t="55585" x="4933950" y="5072063"/>
          <p14:tracePt t="55593" x="4918075" y="5072063"/>
          <p14:tracePt t="55601" x="4910138" y="5087938"/>
          <p14:tracePt t="55609" x="4902200" y="5087938"/>
          <p14:tracePt t="55617" x="4878388" y="5095875"/>
          <p14:tracePt t="56025" x="4894263" y="5087938"/>
          <p14:tracePt t="56033" x="4902200" y="5087938"/>
          <p14:tracePt t="56041" x="4910138" y="5087938"/>
          <p14:tracePt t="56049" x="4918075" y="5080000"/>
          <p14:tracePt t="56057" x="4943475" y="5064125"/>
          <p14:tracePt t="56065" x="4959350" y="5056188"/>
          <p14:tracePt t="56073" x="4959350" y="5048250"/>
          <p14:tracePt t="56081" x="4983163" y="5032375"/>
          <p14:tracePt t="56089" x="4991100" y="5032375"/>
          <p14:tracePt t="56097" x="4991100" y="5024438"/>
          <p14:tracePt t="56105" x="5006975" y="5008563"/>
          <p14:tracePt t="56113" x="5014913" y="5000625"/>
          <p14:tracePt t="56121" x="5022850" y="4992688"/>
          <p14:tracePt t="56129" x="5038725" y="4992688"/>
          <p14:tracePt t="56137" x="5054600" y="4976813"/>
          <p14:tracePt t="56145" x="5054600" y="4967288"/>
          <p14:tracePt t="56153" x="5070475" y="4959350"/>
          <p14:tracePt t="56161" x="5086350" y="4951413"/>
          <p14:tracePt t="56169" x="5086350" y="4943475"/>
          <p14:tracePt t="56234" x="5086350" y="4935538"/>
          <p14:tracePt t="56241" x="5086350" y="4927600"/>
          <p14:tracePt t="56465" x="5078413" y="4935538"/>
          <p14:tracePt t="56473" x="5070475" y="4935538"/>
          <p14:tracePt t="56482" x="5062538" y="4951413"/>
          <p14:tracePt t="56489" x="5054600" y="4967288"/>
          <p14:tracePt t="56497" x="5046663" y="4967288"/>
          <p14:tracePt t="56505" x="5038725" y="4976813"/>
          <p14:tracePt t="56513" x="5030788" y="4984750"/>
          <p14:tracePt t="56698" x="5030788" y="4992688"/>
          <p14:tracePt t="56713" x="5030788" y="5000625"/>
          <p14:tracePt t="56721" x="5022850" y="5008563"/>
          <p14:tracePt t="56729" x="5014913" y="5016500"/>
          <p14:tracePt t="56737" x="5006975" y="5016500"/>
          <p14:tracePt t="56745" x="5006975" y="5024438"/>
          <p14:tracePt t="56761" x="4991100" y="5024438"/>
          <p14:tracePt t="56769" x="4991100" y="5032375"/>
          <p14:tracePt t="56826" x="4983163" y="5032375"/>
          <p14:tracePt t="56833" x="4975225" y="5032375"/>
          <p14:tracePt t="56857" x="4967288" y="5032375"/>
          <p14:tracePt t="56889" x="4959350" y="5040313"/>
          <p14:tracePt t="57018" x="4959350" y="5032375"/>
          <p14:tracePt t="57026" x="4959350" y="5024438"/>
          <p14:tracePt t="57033" x="4959350" y="4992688"/>
          <p14:tracePt t="57041" x="4959350" y="4967288"/>
          <p14:tracePt t="57050" x="4959350" y="4919663"/>
          <p14:tracePt t="57057" x="4959350" y="4911725"/>
          <p14:tracePt t="57065" x="4959350" y="4879975"/>
          <p14:tracePt t="57073" x="4959350" y="4872038"/>
          <p14:tracePt t="57081" x="4959350" y="4856163"/>
          <p14:tracePt t="57089" x="4959350" y="4832350"/>
          <p14:tracePt t="57097" x="4959350" y="4824413"/>
          <p14:tracePt t="57106" x="4959350" y="4816475"/>
          <p14:tracePt t="57113" x="4959350" y="4808538"/>
          <p14:tracePt t="57121" x="4959350" y="4792663"/>
          <p14:tracePt t="57402" x="4951413" y="4784725"/>
          <p14:tracePt t="57417" x="4943475" y="4776788"/>
          <p14:tracePt t="57425" x="4943475" y="4768850"/>
          <p14:tracePt t="57594" x="4933950" y="4768850"/>
          <p14:tracePt t="57610" x="4918075" y="4784725"/>
          <p14:tracePt t="57618" x="4878388" y="4808538"/>
          <p14:tracePt t="57626" x="4846638" y="4840288"/>
          <p14:tracePt t="57634" x="4806950" y="4879975"/>
          <p14:tracePt t="57642" x="4783138" y="4887913"/>
          <p14:tracePt t="57650" x="4751388" y="4903788"/>
          <p14:tracePt t="57657" x="4735513" y="4919663"/>
          <p14:tracePt t="57665" x="4703763" y="4927600"/>
          <p14:tracePt t="57673" x="4664075" y="4951413"/>
          <p14:tracePt t="57681" x="4632325" y="4967288"/>
          <p14:tracePt t="57689" x="4616450" y="4976813"/>
          <p14:tracePt t="57697" x="4608513" y="4976813"/>
          <p14:tracePt t="57705" x="4600575" y="4976813"/>
          <p14:tracePt t="57713" x="4592638" y="4984750"/>
          <p14:tracePt t="57802" x="4576763" y="5000625"/>
          <p14:tracePt t="57817" x="4559300" y="5008563"/>
          <p14:tracePt t="57833" x="4551363" y="5008563"/>
          <p14:tracePt t="58058" x="4551363" y="5016500"/>
          <p14:tracePt t="58081" x="4543425" y="5024438"/>
          <p14:tracePt t="58089" x="4535488" y="5040313"/>
          <p14:tracePt t="58098" x="4535488" y="5048250"/>
          <p14:tracePt t="58105" x="4519613" y="5056188"/>
          <p14:tracePt t="58113" x="4511675" y="5064125"/>
          <p14:tracePt t="58121" x="4503738" y="5072063"/>
          <p14:tracePt t="58129" x="4503738" y="5080000"/>
          <p14:tracePt t="58137" x="4487863" y="5095875"/>
          <p14:tracePt t="58145" x="4487863" y="5103813"/>
          <p14:tracePt t="58169" x="4479925" y="5103813"/>
          <p14:tracePt t="58177" x="4479925" y="5111750"/>
          <p14:tracePt t="58202" x="4471988" y="5111750"/>
          <p14:tracePt t="58217" x="4464050" y="5127625"/>
          <p14:tracePt t="58225" x="4456113" y="5135563"/>
          <p14:tracePt t="58233" x="4456113" y="5143500"/>
          <p14:tracePt t="58241" x="4456113" y="5151438"/>
          <p14:tracePt t="58249" x="4448175" y="5151438"/>
          <p14:tracePt t="58297" x="4440238" y="5159375"/>
          <p14:tracePt t="58346" x="4440238" y="5167313"/>
          <p14:tracePt t="58410" x="4440238" y="5175250"/>
          <p14:tracePt t="58417" x="4440238" y="5183188"/>
          <p14:tracePt t="58429" x="4440238" y="5199063"/>
          <p14:tracePt t="58445" x="4440238" y="5207000"/>
          <p14:tracePt t="58461" x="4440238" y="5222875"/>
          <p14:tracePt t="58477" x="4440238" y="5230813"/>
          <p14:tracePt t="58485" x="4440238" y="5238750"/>
          <p14:tracePt t="58493" x="4440238" y="5246688"/>
          <p14:tracePt t="58501" x="4440238" y="5262563"/>
          <p14:tracePt t="58509" x="4440238" y="5270500"/>
          <p14:tracePt t="58525" x="4440238" y="5278438"/>
          <p14:tracePt t="58541" x="4440238" y="5286375"/>
          <p14:tracePt t="58549" x="4440238" y="5294313"/>
          <p14:tracePt t="58557" x="4440238" y="5302250"/>
          <p14:tracePt t="58565" x="4440238" y="5310188"/>
          <p14:tracePt t="58589" x="4440238" y="5319713"/>
          <p14:tracePt t="58597" x="4440238" y="5327650"/>
          <p14:tracePt t="59070" x="4440238" y="5335588"/>
          <p14:tracePt t="59118" x="4440238" y="5359400"/>
          <p14:tracePt t="59126" x="4440238" y="5367338"/>
          <p14:tracePt t="59133" x="4440238" y="5375275"/>
          <p14:tracePt t="59150" x="4440238" y="5383213"/>
          <p14:tracePt t="59165" x="4440238" y="5391150"/>
          <p14:tracePt t="59197" x="4440238" y="5399088"/>
          <p14:tracePt t="59206" x="4440238" y="5407025"/>
          <p14:tracePt t="59583" x="4440238" y="5414963"/>
          <p14:tracePt t="59606" x="4440238" y="5422900"/>
          <p14:tracePt t="59614" x="4440238" y="5430838"/>
          <p14:tracePt t="59621" x="4432300" y="5446713"/>
          <p14:tracePt t="59629" x="4424363" y="5462588"/>
          <p14:tracePt t="59645" x="4408488" y="5478463"/>
          <p14:tracePt t="59653" x="4408488" y="5502275"/>
          <p14:tracePt t="59661" x="4400550" y="5526088"/>
          <p14:tracePt t="59669" x="4392613" y="5549900"/>
          <p14:tracePt t="59678" x="4384675" y="5565775"/>
          <p14:tracePt t="59685" x="4384675" y="5589588"/>
          <p14:tracePt t="59693" x="4376738" y="5613400"/>
          <p14:tracePt t="59701" x="4368800" y="5629275"/>
          <p14:tracePt t="59709" x="4360863" y="5645150"/>
          <p14:tracePt t="59717" x="4360863" y="5670550"/>
          <p14:tracePt t="59725" x="4360863" y="5678488"/>
          <p14:tracePt t="59733" x="4360863" y="5686425"/>
          <p14:tracePt t="59758" x="4360863" y="5694363"/>
          <p14:tracePt t="59773" x="4360863" y="5702300"/>
          <p14:tracePt t="59789" x="4352925" y="5718175"/>
          <p14:tracePt t="59797" x="4344988" y="5718175"/>
          <p14:tracePt t="59805" x="4337050" y="5726113"/>
          <p14:tracePt t="59813" x="4337050" y="5734050"/>
          <p14:tracePt t="59821" x="4321175" y="5741988"/>
          <p14:tracePt t="59829" x="4321175" y="5765800"/>
          <p14:tracePt t="59837" x="4305300" y="5773738"/>
          <p14:tracePt t="59845" x="4297363" y="5797550"/>
          <p14:tracePt t="59861" x="4281488" y="5821363"/>
          <p14:tracePt t="59869" x="4273550" y="5837238"/>
          <p14:tracePt t="59878" x="4265613" y="5845175"/>
          <p14:tracePt t="59885" x="4257675" y="5861050"/>
          <p14:tracePt t="59894" x="4249738" y="5861050"/>
          <p14:tracePt t="59998" x="4249738" y="5868988"/>
          <p14:tracePt t="60005" x="4225925" y="5868988"/>
          <p14:tracePt t="60021" x="4200525" y="5868988"/>
          <p14:tracePt t="60029" x="4192588" y="5868988"/>
          <p14:tracePt t="60037" x="4184650" y="5868988"/>
          <p14:tracePt t="60446" x="4184650" y="5853113"/>
          <p14:tracePt t="60453" x="4184650" y="5845175"/>
          <p14:tracePt t="60470" x="4176713" y="5821363"/>
          <p14:tracePt t="60478" x="4160838" y="5789613"/>
          <p14:tracePt t="60486" x="4152900" y="5773738"/>
          <p14:tracePt t="60494" x="4129088" y="5749925"/>
          <p14:tracePt t="60501" x="4121150" y="5734050"/>
          <p14:tracePt t="60509" x="4097338" y="5718175"/>
          <p14:tracePt t="60517" x="4089400" y="5710238"/>
          <p14:tracePt t="60525" x="4065588" y="5678488"/>
          <p14:tracePt t="60542" x="4057650" y="5662613"/>
          <p14:tracePt t="60549" x="4041775" y="5653088"/>
          <p14:tracePt t="60557" x="4033838" y="5637213"/>
          <p14:tracePt t="60565" x="4017963" y="5621338"/>
          <p14:tracePt t="60573" x="4017963" y="5605463"/>
          <p14:tracePt t="60582" x="4010025" y="5581650"/>
          <p14:tracePt t="60589" x="4010025" y="5565775"/>
          <p14:tracePt t="60597" x="4002088" y="5549900"/>
          <p14:tracePt t="60605" x="4002088" y="5518150"/>
          <p14:tracePt t="60613" x="4002088" y="5494338"/>
          <p14:tracePt t="60622" x="4002088" y="5462588"/>
          <p14:tracePt t="60629" x="4002088" y="5438775"/>
          <p14:tracePt t="60638" x="4002088" y="5399088"/>
          <p14:tracePt t="60645" x="4002088" y="5383213"/>
          <p14:tracePt t="60653" x="4002088" y="5343525"/>
          <p14:tracePt t="60661" x="4002088" y="5327650"/>
          <p14:tracePt t="60669" x="4002088" y="5319713"/>
          <p14:tracePt t="60678" x="4002088" y="5310188"/>
          <p14:tracePt t="60686" x="4002088" y="5294313"/>
          <p14:tracePt t="60693" x="4002088" y="5286375"/>
          <p14:tracePt t="60701" x="4002088" y="5278438"/>
          <p14:tracePt t="60709" x="4002088" y="5270500"/>
          <p14:tracePt t="60734" x="4002088" y="5254625"/>
          <p14:tracePt t="60741" x="4002088" y="5246688"/>
          <p14:tracePt t="60757" x="4002088" y="5230813"/>
          <p14:tracePt t="60765" x="4002088" y="5222875"/>
          <p14:tracePt t="60926" x="4002088" y="5207000"/>
          <p14:tracePt t="60934" x="4002088" y="5199063"/>
          <p14:tracePt t="60957" x="4002088" y="5191125"/>
          <p14:tracePt t="60989" x="4002088" y="5183188"/>
          <p14:tracePt t="60998" x="4010025" y="5183188"/>
          <p14:tracePt t="61005" x="4010025" y="5175250"/>
          <p14:tracePt t="61069" x="4010025" y="5159375"/>
          <p14:tracePt t="61102" x="4025900" y="5151438"/>
          <p14:tracePt t="61109" x="4025900" y="5143500"/>
          <p14:tracePt t="61117" x="4033838" y="5135563"/>
          <p14:tracePt t="61125" x="4033838" y="5127625"/>
          <p14:tracePt t="61133" x="4049713" y="5127625"/>
          <p14:tracePt t="61141" x="4065588" y="5119688"/>
          <p14:tracePt t="61149" x="4081463" y="5095875"/>
          <p14:tracePt t="61157" x="4089400" y="5095875"/>
          <p14:tracePt t="61166" x="4129088" y="5080000"/>
          <p14:tracePt t="61173" x="4144963" y="5080000"/>
          <p14:tracePt t="61181" x="4152900" y="5072063"/>
          <p14:tracePt t="61189" x="4168775" y="5064125"/>
          <p14:tracePt t="61198" x="4184650" y="5048250"/>
          <p14:tracePt t="61213" x="4192588" y="5048250"/>
          <p14:tracePt t="61222" x="4200525" y="5040313"/>
          <p14:tracePt t="61229" x="4217988" y="5032375"/>
          <p14:tracePt t="61245" x="4225925" y="5024438"/>
          <p14:tracePt t="61253" x="4233863" y="5024438"/>
          <p14:tracePt t="61261" x="4241800" y="5008563"/>
          <p14:tracePt t="61270" x="4249738" y="5000625"/>
          <p14:tracePt t="61277" x="4249738" y="4992688"/>
          <p14:tracePt t="61294" x="4257675" y="4992688"/>
          <p14:tracePt t="61309" x="4257675" y="4984750"/>
          <p14:tracePt t="61317" x="4265613" y="4959350"/>
          <p14:tracePt t="61325" x="4265613" y="4951413"/>
          <p14:tracePt t="61333" x="4265613" y="4943475"/>
          <p14:tracePt t="61341" x="4273550" y="4927600"/>
          <p14:tracePt t="61357" x="4273550" y="4911725"/>
          <p14:tracePt t="61365" x="4273550" y="4895850"/>
          <p14:tracePt t="61373" x="4273550" y="4879975"/>
          <p14:tracePt t="61381" x="4273550" y="4872038"/>
          <p14:tracePt t="61389" x="4273550" y="4864100"/>
          <p14:tracePt t="61398" x="4273550" y="4856163"/>
          <p14:tracePt t="61405" x="4273550" y="4840288"/>
          <p14:tracePt t="61414" x="4273550" y="4832350"/>
          <p14:tracePt t="61421" x="4273550" y="4824413"/>
          <p14:tracePt t="61437" x="4273550" y="4816475"/>
          <p14:tracePt t="61445" x="4273550" y="4808538"/>
          <p14:tracePt t="61461" x="4273550" y="4792663"/>
          <p14:tracePt t="61469" x="4265613" y="4792663"/>
          <p14:tracePt t="61477" x="4257675" y="4776788"/>
          <p14:tracePt t="61521" x="4257675" y="4768850"/>
          <p14:tracePt t="61537" x="4249738" y="4768850"/>
          <p14:tracePt t="61553" x="4241800" y="4760913"/>
          <p14:tracePt t="61569" x="4233863" y="4752975"/>
          <p14:tracePt t="61577" x="4233863" y="4745038"/>
          <p14:tracePt t="61617" x="4217988" y="4745038"/>
          <p14:tracePt t="61665" x="4210050" y="4745038"/>
          <p14:tracePt t="61673" x="4200525" y="4745038"/>
          <p14:tracePt t="61681" x="4192588" y="4745038"/>
          <p14:tracePt t="61706" x="4184650" y="4745038"/>
          <p14:tracePt t="61745" x="4176713" y="4745038"/>
          <p14:tracePt t="61753" x="4168775" y="4745038"/>
          <p14:tracePt t="61921" x="4176713" y="4745038"/>
          <p14:tracePt t="61938" x="4192588" y="4745038"/>
          <p14:tracePt t="61945" x="4217988" y="4737100"/>
          <p14:tracePt t="61953" x="4233863" y="4737100"/>
          <p14:tracePt t="61961" x="4241800" y="4737100"/>
          <p14:tracePt t="61969" x="4257675" y="4737100"/>
          <p14:tracePt t="61977" x="4265613" y="4737100"/>
          <p14:tracePt t="61985" x="4273550" y="4737100"/>
          <p14:tracePt t="61993" x="4297363" y="4729163"/>
          <p14:tracePt t="62001" x="4321175" y="4721225"/>
          <p14:tracePt t="62009" x="4329113" y="4713288"/>
          <p14:tracePt t="62017" x="4368800" y="4689475"/>
          <p14:tracePt t="62025" x="4384675" y="4673600"/>
          <p14:tracePt t="62033" x="4424363" y="4624388"/>
          <p14:tracePt t="62041" x="4464050" y="4576763"/>
          <p14:tracePt t="62049" x="4471988" y="4560888"/>
          <p14:tracePt t="62057" x="4479925" y="4521200"/>
          <p14:tracePt t="62066" x="4487863" y="4489450"/>
          <p14:tracePt t="62073" x="4487863" y="4449763"/>
          <p14:tracePt t="62081" x="4487863" y="4402138"/>
          <p14:tracePt t="62089" x="4487863" y="4362450"/>
          <p14:tracePt t="62098" x="4487863" y="4338638"/>
          <p14:tracePt t="62105" x="4487863" y="4306888"/>
          <p14:tracePt t="62114" x="4487863" y="4265613"/>
          <p14:tracePt t="62121" x="4479925" y="4225925"/>
          <p14:tracePt t="62129" x="4464050" y="4210050"/>
          <p14:tracePt t="62137" x="4456113" y="4210050"/>
          <p14:tracePt t="62145" x="4448175" y="4194175"/>
          <p14:tracePt t="62153" x="4440238" y="4194175"/>
          <p14:tracePt t="62257" x="4432300" y="4194175"/>
          <p14:tracePt t="62266" x="4416425" y="4202113"/>
          <p14:tracePt t="62273" x="4408488" y="4225925"/>
          <p14:tracePt t="62281" x="4392613" y="4241800"/>
          <p14:tracePt t="62289" x="4368800" y="4281488"/>
          <p14:tracePt t="62297" x="4329113" y="4298950"/>
          <p14:tracePt t="62306" x="4289425" y="4330700"/>
          <p14:tracePt t="62313" x="4257675" y="4370388"/>
          <p14:tracePt t="62321" x="4241800" y="4386263"/>
          <p14:tracePt t="62329" x="4217988" y="4394200"/>
          <p14:tracePt t="62338" x="4176713" y="4418013"/>
          <p14:tracePt t="62346" x="4152900" y="4433888"/>
          <p14:tracePt t="62353" x="4129088" y="4433888"/>
          <p14:tracePt t="62361" x="4089400" y="4449763"/>
          <p14:tracePt t="62369" x="4049713" y="4457700"/>
          <p14:tracePt t="62378" x="4002088" y="4473575"/>
          <p14:tracePt t="62385" x="3970338" y="4481513"/>
          <p14:tracePt t="62393" x="3922713" y="4489450"/>
          <p14:tracePt t="62401" x="3914775" y="4497388"/>
          <p14:tracePt t="62410" x="3890963" y="4505325"/>
          <p14:tracePt t="62425" x="3883025" y="4513263"/>
          <p14:tracePt t="62433" x="3875088" y="4529138"/>
          <p14:tracePt t="62441" x="3867150" y="4529138"/>
          <p14:tracePt t="62465" x="3843338" y="4537075"/>
          <p14:tracePt t="62473" x="3833813" y="4537075"/>
          <p14:tracePt t="62481" x="3833813" y="4545013"/>
          <p14:tracePt t="62546" x="3825875" y="4545013"/>
          <p14:tracePt t="62609" x="3817938" y="4560888"/>
          <p14:tracePt t="62617" x="3810000" y="4568825"/>
          <p14:tracePt t="62722" x="3810000" y="4576763"/>
          <p14:tracePt t="62729" x="3817938" y="4576763"/>
          <p14:tracePt t="62737" x="3867150" y="4592638"/>
          <p14:tracePt t="62745" x="3906838" y="4592638"/>
          <p14:tracePt t="62754" x="3946525" y="4592638"/>
          <p14:tracePt t="62762" x="3994150" y="4592638"/>
          <p14:tracePt t="62770" x="4057650" y="4600575"/>
          <p14:tracePt t="62777" x="4144963" y="4624388"/>
          <p14:tracePt t="62785" x="4233863" y="4633913"/>
          <p14:tracePt t="62793" x="4329113" y="4641850"/>
          <p14:tracePt t="62801" x="4416425" y="4641850"/>
          <p14:tracePt t="62809" x="4495800" y="4641850"/>
          <p14:tracePt t="62817" x="4576763" y="4641850"/>
          <p14:tracePt t="62826" x="4656138" y="4641850"/>
          <p14:tracePt t="62834" x="4719638" y="4641850"/>
          <p14:tracePt t="62841" x="4775200" y="4641850"/>
          <p14:tracePt t="62849" x="4814888" y="4641850"/>
          <p14:tracePt t="62857" x="4862513" y="4641850"/>
          <p14:tracePt t="62865" x="4902200" y="4641850"/>
          <p14:tracePt t="62873" x="4926013" y="4641850"/>
          <p14:tracePt t="62881" x="4951413" y="4641850"/>
          <p14:tracePt t="62889" x="4967288" y="4641850"/>
          <p14:tracePt t="62897" x="4983163" y="4641850"/>
          <p14:tracePt t="62905" x="4999038" y="4641850"/>
          <p14:tracePt t="62922" x="5014913" y="4641850"/>
          <p14:tracePt t="62929" x="5030788" y="4641850"/>
          <p14:tracePt t="62945" x="5038725" y="4641850"/>
          <p14:tracePt t="62953" x="5054600" y="4641850"/>
          <p14:tracePt t="62962" x="5070475" y="4641850"/>
          <p14:tracePt t="62969" x="5078413" y="4641850"/>
          <p14:tracePt t="62977" x="5086350" y="4641850"/>
          <p14:tracePt t="62985" x="5102225" y="4641850"/>
          <p14:tracePt t="62993" x="5110163" y="4633913"/>
          <p14:tracePt t="63001" x="5126038" y="4633913"/>
          <p14:tracePt t="63009" x="5133975" y="4633913"/>
          <p14:tracePt t="63017" x="5141913" y="4633913"/>
          <p14:tracePt t="63033" x="5149850" y="4624388"/>
          <p14:tracePt t="63041" x="5157788" y="4624388"/>
          <p14:tracePt t="63057" x="5165725" y="4624388"/>
          <p14:tracePt t="63073" x="5181600" y="4624388"/>
          <p14:tracePt t="64434" x="5189538" y="4624388"/>
          <p14:tracePt t="64474" x="5181600" y="4624388"/>
          <p14:tracePt t="64497" x="5173663" y="4624388"/>
          <p14:tracePt t="64505" x="5165725" y="4624388"/>
          <p14:tracePt t="64950" x="5149850" y="4624388"/>
          <p14:tracePt t="64958" x="5141913" y="4624388"/>
          <p14:tracePt t="64982" x="5126038" y="4624388"/>
          <p14:tracePt t="64990" x="5110163" y="4624388"/>
          <p14:tracePt t="65177" x="5102225" y="4624388"/>
          <p14:tracePt t="65182" x="5094288" y="4624388"/>
          <p14:tracePt t="65190" x="5078413" y="4624388"/>
          <p14:tracePt t="65206" x="5054600" y="4649788"/>
          <p14:tracePt t="65214" x="5046663" y="4657725"/>
          <p14:tracePt t="65221" x="5030788" y="4657725"/>
          <p14:tracePt t="65230" x="5022850" y="4665663"/>
          <p14:tracePt t="65237" x="4983163" y="4689475"/>
          <p14:tracePt t="65245" x="4951413" y="4697413"/>
          <p14:tracePt t="65253" x="4910138" y="4721225"/>
          <p14:tracePt t="65261" x="4894263" y="4729163"/>
          <p14:tracePt t="65270" x="4878388" y="4737100"/>
          <p14:tracePt t="65277" x="4830763" y="4752975"/>
          <p14:tracePt t="65285" x="4767263" y="4760913"/>
          <p14:tracePt t="65293" x="4695825" y="4776788"/>
          <p14:tracePt t="65302" x="4592638" y="4800600"/>
          <p14:tracePt t="65309" x="4487863" y="4808538"/>
          <p14:tracePt t="65317" x="4360863" y="4816475"/>
          <p14:tracePt t="65325" x="4200525" y="4824413"/>
          <p14:tracePt t="65334" x="4057650" y="4832350"/>
          <p14:tracePt t="65341" x="3922713" y="4848225"/>
          <p14:tracePt t="65349" x="3810000" y="4856163"/>
          <p14:tracePt t="65357" x="3698875" y="4864100"/>
          <p14:tracePt t="65366" x="3603625" y="4872038"/>
          <p14:tracePt t="65373" x="3508375" y="4879975"/>
          <p14:tracePt t="65381" x="3419475" y="4895850"/>
          <p14:tracePt t="65389" x="3324225" y="4903788"/>
          <p14:tracePt t="65397" x="3244850" y="4911725"/>
          <p14:tracePt t="65405" x="3149600" y="4927600"/>
          <p14:tracePt t="65413" x="3060700" y="4927600"/>
          <p14:tracePt t="65421" x="2973388" y="4927600"/>
          <p14:tracePt t="65430" x="2894013" y="4927600"/>
          <p14:tracePt t="65438" x="2806700" y="4927600"/>
          <p14:tracePt t="65446" x="2725738" y="4927600"/>
          <p14:tracePt t="65453" x="2638425" y="4927600"/>
          <p14:tracePt t="65461" x="2551113" y="4927600"/>
          <p14:tracePt t="65469" x="2471738" y="4927600"/>
          <p14:tracePt t="65477" x="2384425" y="4927600"/>
          <p14:tracePt t="65486" x="2311400" y="4927600"/>
          <p14:tracePt t="65493" x="2232025" y="4927600"/>
          <p14:tracePt t="65501" x="2168525" y="4927600"/>
          <p14:tracePt t="65510" x="2105025" y="4927600"/>
          <p14:tracePt t="65517" x="2057400" y="4927600"/>
          <p14:tracePt t="65525" x="2008188" y="4927600"/>
          <p14:tracePt t="65533" x="1952625" y="4927600"/>
          <p14:tracePt t="65541" x="1905000" y="4935538"/>
          <p14:tracePt t="65549" x="1849438" y="4935538"/>
          <p14:tracePt t="65557" x="1801813" y="4943475"/>
          <p14:tracePt t="65566" x="1770063" y="4951413"/>
          <p14:tracePt t="65573" x="1730375" y="4959350"/>
          <p14:tracePt t="65581" x="1698625" y="4959350"/>
          <p14:tracePt t="65589" x="1674813" y="4959350"/>
          <p14:tracePt t="65597" x="1651000" y="4959350"/>
          <p14:tracePt t="65605" x="1617663" y="4959350"/>
          <p14:tracePt t="65613" x="1609725" y="4959350"/>
          <p14:tracePt t="65621" x="1577975" y="4959350"/>
          <p14:tracePt t="65629" x="1554163" y="4959350"/>
          <p14:tracePt t="65637" x="1522413" y="4959350"/>
          <p14:tracePt t="65646" x="1514475" y="4967288"/>
          <p14:tracePt t="65653" x="1498600" y="4967288"/>
          <p14:tracePt t="65789" x="1522413" y="4967288"/>
          <p14:tracePt t="65797" x="1562100" y="4967288"/>
          <p14:tracePt t="65805" x="1585913" y="4967288"/>
          <p14:tracePt t="65813" x="1641475" y="4967288"/>
          <p14:tracePt t="65822" x="1730375" y="4967288"/>
          <p14:tracePt t="65829" x="1841500" y="4967288"/>
          <p14:tracePt t="65837" x="1976438" y="4967288"/>
          <p14:tracePt t="65846" x="2168525" y="4967288"/>
          <p14:tracePt t="65854" x="2384425" y="4967288"/>
          <p14:tracePt t="65861" x="2622550" y="4967288"/>
          <p14:tracePt t="65869" x="2846388" y="4967288"/>
          <p14:tracePt t="65877" x="3084513" y="4967288"/>
          <p14:tracePt t="65885" x="3300413" y="4959350"/>
          <p14:tracePt t="65893" x="3508375" y="4951413"/>
          <p14:tracePt t="65901" x="3690938" y="4911725"/>
          <p14:tracePt t="65909" x="3859213" y="4895850"/>
          <p14:tracePt t="65918" x="4017963" y="4879975"/>
          <p14:tracePt t="65925" x="4152900" y="4872038"/>
          <p14:tracePt t="65933" x="4265613" y="4872038"/>
          <p14:tracePt t="65941" x="4360863" y="4864100"/>
          <p14:tracePt t="65949" x="4456113" y="4864100"/>
          <p14:tracePt t="65957" x="4535488" y="4864100"/>
          <p14:tracePt t="65965" x="4600575" y="4864100"/>
          <p14:tracePt t="65973" x="4640263" y="4864100"/>
          <p14:tracePt t="65981" x="4672013" y="4864100"/>
          <p14:tracePt t="65989" x="4687888" y="4864100"/>
          <p14:tracePt t="66005" x="4695825" y="4864100"/>
          <p14:tracePt t="66013" x="4703763" y="4864100"/>
          <p14:tracePt t="66029" x="4719638" y="4864100"/>
          <p14:tracePt t="66037" x="4743450" y="4848225"/>
          <p14:tracePt t="66053" x="4751388" y="4848225"/>
          <p14:tracePt t="66062" x="4767263" y="4848225"/>
          <p14:tracePt t="66069" x="4775200" y="4840288"/>
          <p14:tracePt t="66077" x="4783138" y="4840288"/>
          <p14:tracePt t="66085" x="4791075" y="4840288"/>
          <p14:tracePt t="66093" x="4799013" y="4840288"/>
          <p14:tracePt t="66253" x="4791075" y="4840288"/>
          <p14:tracePt t="66261" x="4775200" y="4840288"/>
          <p14:tracePt t="66269" x="4751388" y="4840288"/>
          <p14:tracePt t="66277" x="4735513" y="4840288"/>
          <p14:tracePt t="66285" x="4711700" y="4840288"/>
          <p14:tracePt t="66293" x="4679950" y="4840288"/>
          <p14:tracePt t="66301" x="4648200" y="4840288"/>
          <p14:tracePt t="66310" x="4616450" y="4840288"/>
          <p14:tracePt t="66317" x="4592638" y="4840288"/>
          <p14:tracePt t="66325" x="4576763" y="4840288"/>
          <p14:tracePt t="66333" x="4543425" y="4840288"/>
          <p14:tracePt t="66342" x="4511675" y="4832350"/>
          <p14:tracePt t="66349" x="4464050" y="4832350"/>
          <p14:tracePt t="66357" x="4424363" y="4824413"/>
          <p14:tracePt t="66365" x="4368800" y="4816475"/>
          <p14:tracePt t="66373" x="4313238" y="4808538"/>
          <p14:tracePt t="66381" x="4249738" y="4808538"/>
          <p14:tracePt t="66389" x="4184650" y="4808538"/>
          <p14:tracePt t="66397" x="4121150" y="4800600"/>
          <p14:tracePt t="66406" x="4041775" y="4800600"/>
          <p14:tracePt t="66413" x="3962400" y="4792663"/>
          <p14:tracePt t="66421" x="3867150" y="4792663"/>
          <p14:tracePt t="66429" x="3770313" y="4792663"/>
          <p14:tracePt t="66437" x="3667125" y="4792663"/>
          <p14:tracePt t="66446" x="3556000" y="4792663"/>
          <p14:tracePt t="66453" x="3443288" y="4792663"/>
          <p14:tracePt t="66462" x="3340100" y="4792663"/>
          <p14:tracePt t="66469" x="3228975" y="4792663"/>
          <p14:tracePt t="66477" x="3125788" y="4792663"/>
          <p14:tracePt t="66485" x="3028950" y="4792663"/>
          <p14:tracePt t="66493" x="2933700" y="4792663"/>
          <p14:tracePt t="66501" x="2838450" y="4792663"/>
          <p14:tracePt t="66509" x="2759075" y="4792663"/>
          <p14:tracePt t="66517" x="2693988" y="4792663"/>
          <p14:tracePt t="66526" x="2638425" y="4792663"/>
          <p14:tracePt t="66533" x="2606675" y="4792663"/>
          <p14:tracePt t="66541" x="2574925" y="4792663"/>
          <p14:tracePt t="66549" x="2566988" y="4792663"/>
          <p14:tracePt t="66557" x="2543175" y="4792663"/>
          <p14:tracePt t="66573" x="2535238" y="4792663"/>
          <p14:tracePt t="66582" x="2519363" y="4792663"/>
          <p14:tracePt t="66597" x="2511425" y="4792663"/>
          <p14:tracePt t="66605" x="2503488" y="4792663"/>
          <p14:tracePt t="66613" x="2495550" y="4792663"/>
          <p14:tracePt t="66621" x="2487613" y="4792663"/>
          <p14:tracePt t="66630" x="2479675" y="4792663"/>
          <p14:tracePt t="66637" x="2471738" y="4792663"/>
          <p14:tracePt t="67190" x="2479675" y="4792663"/>
          <p14:tracePt t="67198" x="2503488" y="4792663"/>
          <p14:tracePt t="67206" x="2527300" y="4792663"/>
          <p14:tracePt t="67214" x="2543175" y="4792663"/>
          <p14:tracePt t="67221" x="2574925" y="4792663"/>
          <p14:tracePt t="67229" x="2590800" y="4792663"/>
          <p14:tracePt t="67237" x="2630488" y="4792663"/>
          <p14:tracePt t="67246" x="2693988" y="4792663"/>
          <p14:tracePt t="67253" x="2767013" y="4792663"/>
          <p14:tracePt t="67262" x="2862263" y="4792663"/>
          <p14:tracePt t="67269" x="2981325" y="4792663"/>
          <p14:tracePt t="67277" x="3109913" y="4792663"/>
          <p14:tracePt t="67285" x="3260725" y="4792663"/>
          <p14:tracePt t="67293" x="3395663" y="4792663"/>
          <p14:tracePt t="67301" x="3524250" y="4792663"/>
          <p14:tracePt t="67309" x="3643313" y="4792663"/>
          <p14:tracePt t="67317" x="3738563" y="4792663"/>
          <p14:tracePt t="67325" x="3802063" y="4784725"/>
          <p14:tracePt t="67334" x="3859213" y="4776788"/>
          <p14:tracePt t="67341" x="3898900" y="4768850"/>
          <p14:tracePt t="67349" x="3906838" y="4768850"/>
          <p14:tracePt t="67531" x="3922713" y="4768850"/>
          <p14:tracePt t="67538" x="3930650" y="4768850"/>
          <p14:tracePt t="67546" x="3938588" y="4760913"/>
          <p14:tracePt t="67554" x="3946525" y="4760913"/>
          <p14:tracePt t="67898" x="3938588" y="4760913"/>
          <p14:tracePt t="67906" x="3938588" y="4768850"/>
          <p14:tracePt t="67914" x="3922713" y="4776788"/>
          <p14:tracePt t="67922" x="3914775" y="4776788"/>
          <p14:tracePt t="67930" x="3898900" y="4784725"/>
          <p14:tracePt t="67937" x="3883025" y="4784725"/>
          <p14:tracePt t="67945" x="3851275" y="4800600"/>
          <p14:tracePt t="67953" x="3825875" y="4808538"/>
          <p14:tracePt t="67962" x="3786188" y="4816475"/>
          <p14:tracePt t="67969" x="3762375" y="4824413"/>
          <p14:tracePt t="67977" x="3746500" y="4832350"/>
          <p14:tracePt t="67986" x="3714750" y="4840288"/>
          <p14:tracePt t="67993" x="3690938" y="4840288"/>
          <p14:tracePt t="68001" x="3659188" y="4848225"/>
          <p14:tracePt t="68009" x="3619500" y="4856163"/>
          <p14:tracePt t="68018" x="3571875" y="4856163"/>
          <p14:tracePt t="68025" x="3563938" y="4864100"/>
          <p14:tracePt t="68033" x="3532188" y="4879975"/>
          <p14:tracePt t="68041" x="3524250" y="4879975"/>
          <p14:tracePt t="68049" x="3516313" y="4879975"/>
          <p14:tracePt t="68089" x="3508375" y="4879975"/>
          <p14:tracePt t="68097" x="3500438" y="4879975"/>
          <p14:tracePt t="68105" x="3492500" y="4879975"/>
          <p14:tracePt t="68113" x="3484563" y="4879975"/>
          <p14:tracePt t="68121" x="3476625" y="4879975"/>
          <p14:tracePt t="68129" x="3467100" y="4879975"/>
          <p14:tracePt t="68146" x="3451225" y="4887913"/>
          <p14:tracePt t="68202" x="3443288" y="4887913"/>
          <p14:tracePt t="68369" x="3451225" y="4887913"/>
          <p14:tracePt t="68377" x="3467100" y="4887913"/>
          <p14:tracePt t="68385" x="3476625" y="4887913"/>
          <p14:tracePt t="68393" x="3500438" y="4887913"/>
          <p14:tracePt t="68401" x="3524250" y="4887913"/>
          <p14:tracePt t="68417" x="3532188" y="4887913"/>
          <p14:tracePt t="68425" x="3556000" y="4887913"/>
          <p14:tracePt t="68433" x="3579813" y="4887913"/>
          <p14:tracePt t="68442" x="3595688" y="4887913"/>
          <p14:tracePt t="68449" x="3635375" y="4887913"/>
          <p14:tracePt t="68457" x="3675063" y="4887913"/>
          <p14:tracePt t="68465" x="3722688" y="4887913"/>
          <p14:tracePt t="68473" x="3746500" y="4887913"/>
          <p14:tracePt t="68481" x="3778250" y="4887913"/>
          <p14:tracePt t="68489" x="3817938" y="4887913"/>
          <p14:tracePt t="68497" x="3859213" y="4887913"/>
          <p14:tracePt t="68506" x="3883025" y="4887913"/>
          <p14:tracePt t="68513" x="3906838" y="4887913"/>
          <p14:tracePt t="68521" x="3922713" y="4887913"/>
          <p14:tracePt t="68530" x="3938588" y="4887913"/>
          <p14:tracePt t="68780" x="3938588" y="4895850"/>
          <p14:tracePt t="69834" x="3946525" y="4895850"/>
          <p14:tracePt t="69843" x="3978275" y="4895850"/>
          <p14:tracePt t="69852" x="4010025" y="4895850"/>
          <p14:tracePt t="69858" x="4041775" y="4903788"/>
          <p14:tracePt t="69866" x="4073525" y="4903788"/>
          <p14:tracePt t="69874" x="4105275" y="4903788"/>
          <p14:tracePt t="69884" x="4129088" y="4903788"/>
          <p14:tracePt t="69890" x="4137025" y="4903788"/>
          <p14:tracePt t="69898" x="4152900" y="4903788"/>
          <p14:tracePt t="69913" x="4168775" y="4903788"/>
          <p14:tracePt t="69921" x="4184650" y="4903788"/>
          <p14:tracePt t="69929" x="4200525" y="4895850"/>
          <p14:tracePt t="69946" x="4217988" y="4887913"/>
          <p14:tracePt t="69953" x="4217988" y="4879975"/>
          <p14:tracePt t="69961" x="4249738" y="4840288"/>
          <p14:tracePt t="69970" x="4257675" y="4832350"/>
          <p14:tracePt t="69978" x="4257675" y="4816475"/>
          <p14:tracePt t="69985" x="4265613" y="4792663"/>
          <p14:tracePt t="69993" x="4265613" y="4768850"/>
          <p14:tracePt t="70002" x="4273550" y="4752975"/>
          <p14:tracePt t="70018" x="4281488" y="4745038"/>
          <p14:tracePt t="70025" x="4281488" y="4737100"/>
          <p14:tracePt t="70033" x="4281488" y="4729163"/>
          <p14:tracePt t="70049" x="4289425" y="4697413"/>
          <p14:tracePt t="70057" x="4289425" y="4681538"/>
          <p14:tracePt t="70065" x="4297363" y="4673600"/>
          <p14:tracePt t="70073" x="4305300" y="4657725"/>
          <p14:tracePt t="70081" x="4321175" y="4641850"/>
          <p14:tracePt t="70097" x="4329113" y="4616450"/>
          <p14:tracePt t="70105" x="4329113" y="4608513"/>
          <p14:tracePt t="70138" x="4344988" y="4600575"/>
          <p14:tracePt t="70145" x="4344988" y="4592638"/>
          <p14:tracePt t="70266" x="4337050" y="4592638"/>
          <p14:tracePt t="70273" x="4305300" y="4592638"/>
          <p14:tracePt t="70281" x="4273550" y="4592638"/>
          <p14:tracePt t="70289" x="4257675" y="4592638"/>
          <p14:tracePt t="70297" x="4217988" y="4600575"/>
          <p14:tracePt t="70305" x="4160838" y="4608513"/>
          <p14:tracePt t="70313" x="4105275" y="4616450"/>
          <p14:tracePt t="70321" x="4041775" y="4624388"/>
          <p14:tracePt t="70329" x="3986213" y="4633913"/>
          <p14:tracePt t="70337" x="3946525" y="4641850"/>
          <p14:tracePt t="70345" x="3898900" y="4649788"/>
          <p14:tracePt t="70354" x="3890963" y="4649788"/>
          <p14:tracePt t="70361" x="3875088" y="4649788"/>
          <p14:tracePt t="70369" x="3867150" y="4657725"/>
          <p14:tracePt t="70377" x="3859213" y="4657725"/>
          <p14:tracePt t="70386" x="3851275" y="4657725"/>
          <p14:tracePt t="70401" x="3833813" y="4657725"/>
          <p14:tracePt t="70409" x="3817938" y="4657725"/>
          <p14:tracePt t="70425" x="3810000" y="4657725"/>
          <p14:tracePt t="70433" x="3802063" y="4673600"/>
          <p14:tracePt t="70473" x="3794125" y="4673600"/>
          <p14:tracePt t="70585" x="3802063" y="4665663"/>
          <p14:tracePt t="70605" x="3810000" y="4665663"/>
          <p14:tracePt t="70613" x="3825875" y="4665663"/>
          <p14:tracePt t="70621" x="3851275" y="4665663"/>
          <p14:tracePt t="70629" x="3890963" y="4665663"/>
          <p14:tracePt t="70637" x="3922713" y="4665663"/>
          <p14:tracePt t="70645" x="3946525" y="4657725"/>
          <p14:tracePt t="70653" x="3986213" y="4657725"/>
          <p14:tracePt t="70661" x="4041775" y="4657725"/>
          <p14:tracePt t="70669" x="4105275" y="4657725"/>
          <p14:tracePt t="70678" x="4168775" y="4657725"/>
          <p14:tracePt t="70686" x="4233863" y="4657725"/>
          <p14:tracePt t="70694" x="4305300" y="4657725"/>
          <p14:tracePt t="70702" x="4384675" y="4657725"/>
          <p14:tracePt t="70709" x="4456113" y="4657725"/>
          <p14:tracePt t="70717" x="4519613" y="4657725"/>
          <p14:tracePt t="70725" x="4576763" y="4657725"/>
          <p14:tracePt t="70734" x="4640263" y="4649788"/>
          <p14:tracePt t="70741" x="4695825" y="4649788"/>
          <p14:tracePt t="70749" x="4727575" y="4641850"/>
          <p14:tracePt t="70757" x="4735513" y="4641850"/>
          <p14:tracePt t="70766" x="4759325" y="4641850"/>
          <p14:tracePt t="70773" x="4767263" y="4641850"/>
          <p14:tracePt t="70797" x="4783138" y="4641850"/>
          <p14:tracePt t="70813" x="4799013" y="4633913"/>
          <p14:tracePt t="70822" x="4806950" y="4633913"/>
          <p14:tracePt t="70837" x="4814888" y="4633913"/>
          <p14:tracePt t="70845" x="4822825" y="4633913"/>
          <p14:tracePt t="70861" x="4830763" y="4633913"/>
          <p14:tracePt t="70869" x="4838700" y="4633913"/>
          <p14:tracePt t="70878" x="4854575" y="4616450"/>
          <p14:tracePt t="71054" x="4862513" y="4616450"/>
          <p14:tracePt t="71077" x="4854575" y="4616450"/>
          <p14:tracePt t="71085" x="4838700" y="4616450"/>
          <p14:tracePt t="71101" x="4822825" y="4624388"/>
          <p14:tracePt t="71109" x="4791075" y="4633913"/>
          <p14:tracePt t="71117" x="4767263" y="4633913"/>
          <p14:tracePt t="71125" x="4735513" y="4649788"/>
          <p14:tracePt t="71133" x="4711700" y="4657725"/>
          <p14:tracePt t="71141" x="4695825" y="4665663"/>
          <p14:tracePt t="71149" x="4664075" y="4681538"/>
          <p14:tracePt t="71157" x="4632325" y="4705350"/>
          <p14:tracePt t="71166" x="4600575" y="4713288"/>
          <p14:tracePt t="71173" x="4576763" y="4737100"/>
          <p14:tracePt t="71182" x="4551363" y="4752975"/>
          <p14:tracePt t="71189" x="4535488" y="4752975"/>
          <p14:tracePt t="71197" x="4511675" y="4784725"/>
          <p14:tracePt t="71205" x="4503738" y="4784725"/>
          <p14:tracePt t="71213" x="4487863" y="4792663"/>
          <p14:tracePt t="71221" x="4471988" y="4800600"/>
          <p14:tracePt t="71229" x="4464050" y="4808538"/>
          <p14:tracePt t="71237" x="4448175" y="4816475"/>
          <p14:tracePt t="71246" x="4424363" y="4832350"/>
          <p14:tracePt t="71253" x="4392613" y="4848225"/>
          <p14:tracePt t="71261" x="4376738" y="4856163"/>
          <p14:tracePt t="71269" x="4352925" y="4856163"/>
          <p14:tracePt t="71278" x="4313238" y="4879975"/>
          <p14:tracePt t="71285" x="4305300" y="4887913"/>
          <p14:tracePt t="71293" x="4281488" y="4895850"/>
          <p14:tracePt t="71301" x="4257675" y="4903788"/>
          <p14:tracePt t="71309" x="4225925" y="4911725"/>
          <p14:tracePt t="71317" x="4217988" y="4919663"/>
          <p14:tracePt t="71325" x="4200525" y="4927600"/>
          <p14:tracePt t="71333" x="4184650" y="4935538"/>
          <p14:tracePt t="71341" x="4176713" y="4935538"/>
          <p14:tracePt t="71349" x="4160838" y="4951413"/>
          <p14:tracePt t="71357" x="4152900" y="4951413"/>
          <p14:tracePt t="71366" x="4144963" y="4951413"/>
          <p14:tracePt t="71375" x="4137025" y="4951413"/>
          <p14:tracePt t="71381" x="4129088" y="4959350"/>
          <p14:tracePt t="71390" x="4129088" y="4967288"/>
          <p14:tracePt t="71397" x="4113213" y="4976813"/>
          <p14:tracePt t="71405" x="4105275" y="4984750"/>
          <p14:tracePt t="71413" x="4105275" y="4992688"/>
          <p14:tracePt t="71421" x="4081463" y="4992688"/>
          <p14:tracePt t="71437" x="4065588" y="5000625"/>
          <p14:tracePt t="71445" x="4057650" y="5016500"/>
          <p14:tracePt t="71453" x="4041775" y="5016500"/>
          <p14:tracePt t="71461" x="4033838" y="5016500"/>
          <p14:tracePt t="71469" x="4033838" y="5024438"/>
          <p14:tracePt t="71478" x="4017963" y="5040313"/>
          <p14:tracePt t="71485" x="4010025" y="5040313"/>
          <p14:tracePt t="71549" x="3994150" y="5048250"/>
          <p14:tracePt t="71557" x="3986213" y="5048250"/>
          <p14:tracePt t="71702" x="3994150" y="5040313"/>
          <p14:tracePt t="71718" x="4010025" y="5032375"/>
          <p14:tracePt t="71725" x="4025900" y="5024438"/>
          <p14:tracePt t="71733" x="4041775" y="5016500"/>
          <p14:tracePt t="71742" x="4065588" y="5008563"/>
          <p14:tracePt t="71750" x="4089400" y="5000625"/>
          <p14:tracePt t="71757" x="4105275" y="4992688"/>
          <p14:tracePt t="71765" x="4129088" y="4984750"/>
          <p14:tracePt t="71773" x="4137025" y="4976813"/>
          <p14:tracePt t="71781" x="4144963" y="4976813"/>
          <p14:tracePt t="71789" x="4152900" y="4967288"/>
          <p14:tracePt t="71805" x="4176713" y="4967288"/>
          <p14:tracePt t="71813" x="4184650" y="4967288"/>
          <p14:tracePt t="71869" x="4192588" y="4967288"/>
          <p14:tracePt t="71885" x="4192588" y="4959350"/>
          <p14:tracePt t="71894" x="4192588" y="4951413"/>
          <p14:tracePt t="71902" x="4192588" y="4943475"/>
          <p14:tracePt t="71917" x="4192588" y="4927600"/>
          <p14:tracePt t="71933" x="4192588" y="4919663"/>
          <p14:tracePt t="71941" x="4192588" y="4911725"/>
          <p14:tracePt t="71982" x="4192588" y="4903788"/>
          <p14:tracePt t="71998" x="4184650" y="4903788"/>
          <p14:tracePt t="72013" x="4176713" y="4903788"/>
          <p14:tracePt t="72021" x="4168775" y="4911725"/>
          <p14:tracePt t="72029" x="4160838" y="4919663"/>
          <p14:tracePt t="72037" x="4137025" y="4935538"/>
          <p14:tracePt t="72045" x="4129088" y="4951413"/>
          <p14:tracePt t="72053" x="4121150" y="4951413"/>
          <p14:tracePt t="72061" x="4105275" y="4959350"/>
          <p14:tracePt t="72069" x="4089400" y="4976813"/>
          <p14:tracePt t="72077" x="4081463" y="4992688"/>
          <p14:tracePt t="72085" x="4065588" y="5000625"/>
          <p14:tracePt t="72093" x="4065588" y="5008563"/>
          <p14:tracePt t="72101" x="4057650" y="5024438"/>
          <p14:tracePt t="72109" x="4049713" y="5040313"/>
          <p14:tracePt t="72117" x="4049713" y="5048250"/>
          <p14:tracePt t="72174" x="4041775" y="5064125"/>
          <p14:tracePt t="72181" x="4041775" y="5072063"/>
          <p14:tracePt t="72285" x="4041775" y="5080000"/>
          <p14:tracePt t="72301" x="4041775" y="5095875"/>
          <p14:tracePt t="72318" x="4041775" y="5103813"/>
          <p14:tracePt t="72365" x="4057650" y="5103813"/>
          <p14:tracePt t="72381" x="4065588" y="5103813"/>
          <p14:tracePt t="72421" x="4065588" y="5095875"/>
          <p14:tracePt t="74194" x="4081463" y="5087938"/>
          <p14:tracePt t="74201" x="4105275" y="5072063"/>
          <p14:tracePt t="74210" x="4129088" y="5056188"/>
          <p14:tracePt t="74217" x="4152900" y="5032375"/>
          <p14:tracePt t="74226" x="4192588" y="5000625"/>
          <p14:tracePt t="74234" x="4249738" y="4951413"/>
          <p14:tracePt t="74242" x="4313238" y="4872038"/>
          <p14:tracePt t="74249" x="4416425" y="4760913"/>
          <p14:tracePt t="74257" x="4559300" y="4576763"/>
          <p14:tracePt t="74265" x="4727575" y="4322763"/>
          <p14:tracePt t="74273" x="4926013" y="4043363"/>
          <p14:tracePt t="74281" x="5086350" y="3763963"/>
          <p14:tracePt t="74289" x="5245100" y="3484563"/>
          <p14:tracePt t="74298" x="5357813" y="3236913"/>
          <p14:tracePt t="74305" x="5468938" y="2967038"/>
          <p14:tracePt t="74313" x="5540375" y="2751138"/>
          <p14:tracePt t="74338" x="5564188" y="2640013"/>
          <p14:tracePt t="74345" x="5572125" y="2543175"/>
          <p14:tracePt t="74354" x="5572125" y="2471738"/>
          <p14:tracePt t="74362" x="5572125" y="2408238"/>
          <p14:tracePt t="74369" x="5572125" y="2368550"/>
          <p14:tracePt t="74377" x="5572125" y="2320925"/>
          <p14:tracePt t="74385" x="5572125" y="2297113"/>
          <p14:tracePt t="74394" x="5572125" y="2265363"/>
          <p14:tracePt t="74401" x="5572125" y="2233613"/>
          <p14:tracePt t="74409" x="5572125" y="2208213"/>
          <p14:tracePt t="74418" x="5572125" y="2200275"/>
          <p14:tracePt t="74426" x="5572125" y="2192338"/>
          <p14:tracePt t="74433" x="5572125" y="2176463"/>
          <p14:tracePt t="74441" x="5572125" y="2160588"/>
          <p14:tracePt t="74449" x="5572125" y="2152650"/>
          <p14:tracePt t="74458" x="5572125" y="2144713"/>
          <p14:tracePt t="74465" x="5572125" y="2120900"/>
          <p14:tracePt t="74473" x="5572125" y="2105025"/>
          <p14:tracePt t="74481" x="5572125" y="2089150"/>
          <p14:tracePt t="74497" x="5572125" y="2081213"/>
          <p14:tracePt t="74529" x="5572125" y="2073275"/>
          <p14:tracePt t="74593" x="5572125" y="2065338"/>
          <p14:tracePt t="74601" x="5548313" y="2065338"/>
          <p14:tracePt t="74609" x="5516563" y="2065338"/>
          <p14:tracePt t="74617" x="5500688" y="2065338"/>
          <p14:tracePt t="74625" x="5476875" y="2065338"/>
          <p14:tracePt t="74633" x="5445125" y="2065338"/>
          <p14:tracePt t="74641" x="5421313" y="2065338"/>
          <p14:tracePt t="74649" x="5397500" y="2065338"/>
          <p14:tracePt t="74657" x="5373688" y="2065338"/>
          <p14:tracePt t="74665" x="5349875" y="2065338"/>
          <p14:tracePt t="74673" x="5334000" y="2065338"/>
          <p14:tracePt t="74682" x="5310188" y="2065338"/>
          <p14:tracePt t="74689" x="5284788" y="2065338"/>
          <p14:tracePt t="74697" x="5253038" y="2065338"/>
          <p14:tracePt t="74706" x="5221288" y="2065338"/>
          <p14:tracePt t="74714" x="5189538" y="2065338"/>
          <p14:tracePt t="74723" x="5141913" y="2073275"/>
          <p14:tracePt t="74730" x="5094288" y="2081213"/>
          <p14:tracePt t="74737" x="5054600" y="2089150"/>
          <p14:tracePt t="74745" x="5006975" y="2097088"/>
          <p14:tracePt t="74753" x="4959350" y="2105025"/>
          <p14:tracePt t="74763" x="4926013" y="2112963"/>
          <p14:tracePt t="74769" x="4894263" y="2112963"/>
          <p14:tracePt t="74778" x="4854575" y="2120900"/>
          <p14:tracePt t="74786" x="4830763" y="2128838"/>
          <p14:tracePt t="74802" x="4806950" y="2136775"/>
          <p14:tracePt t="74819" x="4791075" y="2136775"/>
          <p14:tracePt t="74826" x="4767263" y="2136775"/>
          <p14:tracePt t="74834" x="4743450" y="2144713"/>
          <p14:tracePt t="74850" x="4727575" y="2144713"/>
          <p14:tracePt t="74858" x="4719638" y="2152650"/>
          <p14:tracePt t="74866" x="4695825" y="2152650"/>
          <p14:tracePt t="74874" x="4664075" y="2152650"/>
          <p14:tracePt t="74882" x="4640263" y="2152650"/>
          <p14:tracePt t="74889" x="4608513" y="2152650"/>
          <p14:tracePt t="74897" x="4576763" y="2152650"/>
          <p14:tracePt t="74905" x="4535488" y="2152650"/>
          <p14:tracePt t="74914" x="4503738" y="2152650"/>
          <p14:tracePt t="74922" x="4471988" y="2152650"/>
          <p14:tracePt t="74930" x="4440238" y="2152650"/>
          <p14:tracePt t="74938" x="4424363" y="2152650"/>
          <p14:tracePt t="75130" x="4432300" y="2152650"/>
          <p14:tracePt t="75138" x="4448175" y="2152650"/>
          <p14:tracePt t="75146" x="4471988" y="2144713"/>
          <p14:tracePt t="75154" x="4495800" y="2144713"/>
          <p14:tracePt t="75163" x="4519613" y="2144713"/>
          <p14:tracePt t="75170" x="4567238" y="2136775"/>
          <p14:tracePt t="75180" x="4632325" y="2128838"/>
          <p14:tracePt t="75186" x="4703763" y="2112963"/>
          <p14:tracePt t="75195" x="4775200" y="2105025"/>
          <p14:tracePt t="75203" x="4830763" y="2097088"/>
          <p14:tracePt t="75212" x="4894263" y="2089150"/>
          <p14:tracePt t="75219" x="4943475" y="2081213"/>
          <p14:tracePt t="75227" x="4975225" y="2081213"/>
          <p14:tracePt t="75234" x="5006975" y="2081213"/>
          <p14:tracePt t="75244" x="5014913" y="2081213"/>
          <p14:tracePt t="75250" x="5038725" y="2081213"/>
          <p14:tracePt t="75258" x="5054600" y="2073275"/>
          <p14:tracePt t="75266" x="5062538" y="2073275"/>
          <p14:tracePt t="75274" x="5078413" y="2073275"/>
          <p14:tracePt t="75282" x="5102225" y="2073275"/>
          <p14:tracePt t="75290" x="5110163" y="2073275"/>
          <p14:tracePt t="75298" x="5118100" y="2065338"/>
          <p14:tracePt t="75306" x="5126038" y="2065338"/>
          <p14:tracePt t="75314" x="5133975" y="2065338"/>
          <p14:tracePt t="75322" x="5141913" y="2065338"/>
          <p14:tracePt t="75330" x="5157788" y="2057400"/>
          <p14:tracePt t="75346" x="5181600" y="2057400"/>
          <p14:tracePt t="75354" x="5205413" y="2057400"/>
          <p14:tracePt t="75362" x="5221288" y="2049463"/>
          <p14:tracePt t="75371" x="5237163" y="2049463"/>
          <p14:tracePt t="75379" x="5253038" y="2049463"/>
          <p14:tracePt t="75386" x="5268913" y="2049463"/>
          <p14:tracePt t="75395" x="5276850" y="2049463"/>
          <p14:tracePt t="75403" x="5310188" y="2033588"/>
          <p14:tracePt t="75411" x="5326063" y="2033588"/>
          <p14:tracePt t="75418" x="5357813" y="2033588"/>
          <p14:tracePt t="75426" x="5373688" y="2033588"/>
          <p14:tracePt t="75435" x="5413375" y="2033588"/>
          <p14:tracePt t="75443" x="5421313" y="2025650"/>
          <p14:tracePt t="75450" x="5445125" y="2025650"/>
          <p14:tracePt t="75458" x="5468938" y="2017713"/>
          <p14:tracePt t="75466" x="5484813" y="2017713"/>
          <p14:tracePt t="75474" x="5524500" y="2001838"/>
          <p14:tracePt t="75482" x="5532438" y="2001838"/>
          <p14:tracePt t="75490" x="5548313" y="2001838"/>
          <p14:tracePt t="75498" x="5572125" y="2001838"/>
          <p14:tracePt t="75506" x="5595938" y="2001838"/>
          <p14:tracePt t="75514" x="5627688" y="1993900"/>
          <p14:tracePt t="75522" x="5651500" y="1993900"/>
          <p14:tracePt t="75530" x="5684838" y="1985963"/>
          <p14:tracePt t="75538" x="5716588" y="1978025"/>
          <p14:tracePt t="75546" x="5732463" y="1978025"/>
          <p14:tracePt t="75554" x="5756275" y="1962150"/>
          <p14:tracePt t="75563" x="5780088" y="1962150"/>
          <p14:tracePt t="75570" x="5795963" y="1962150"/>
          <p14:tracePt t="75578" x="5803900" y="1962150"/>
          <p14:tracePt t="75586" x="5811838" y="1962150"/>
          <p14:tracePt t="75594" x="5819775" y="1962150"/>
          <p14:tracePt t="75601" x="5835650" y="1962150"/>
          <p14:tracePt t="75618" x="5843588" y="1962150"/>
          <p14:tracePt t="75627" x="5851525" y="1962150"/>
          <p14:tracePt t="75634" x="5859463" y="1962150"/>
          <p14:tracePt t="75650" x="5867400" y="1962150"/>
          <p14:tracePt t="75658" x="5883275" y="1962150"/>
          <p14:tracePt t="75674" x="5907088" y="1962150"/>
          <p14:tracePt t="75682" x="5915025" y="1962150"/>
          <p14:tracePt t="75690" x="5938838" y="1962150"/>
          <p14:tracePt t="75698" x="5970588" y="1962150"/>
          <p14:tracePt t="75706" x="5986463" y="1962150"/>
          <p14:tracePt t="75714" x="6010275" y="1962150"/>
          <p14:tracePt t="75722" x="6026150" y="1962150"/>
          <p14:tracePt t="75730" x="6034088" y="1962150"/>
          <p14:tracePt t="75738" x="6051550" y="1962150"/>
          <p14:tracePt t="75746" x="6067425" y="1962150"/>
          <p14:tracePt t="75754" x="6075363" y="1962150"/>
          <p14:tracePt t="75762" x="6083300" y="1962150"/>
          <p14:tracePt t="75770" x="6099175" y="1962150"/>
          <p14:tracePt t="75778" x="6115050" y="1962150"/>
          <p14:tracePt t="75786" x="6130925" y="1962150"/>
          <p14:tracePt t="75794" x="6146800" y="1962150"/>
          <p14:tracePt t="75802" x="6154738" y="1962150"/>
          <p14:tracePt t="75811" x="6170613" y="1962150"/>
          <p14:tracePt t="75818" x="6186488" y="1962150"/>
          <p14:tracePt t="75826" x="6202363" y="1962150"/>
          <p14:tracePt t="75834" x="6226175" y="1962150"/>
          <p14:tracePt t="75842" x="6249988" y="1962150"/>
          <p14:tracePt t="75850" x="6265863" y="1962150"/>
          <p14:tracePt t="75860" x="6289675" y="1962150"/>
          <p14:tracePt t="75866" x="6305550" y="1962150"/>
          <p14:tracePt t="75874" x="6313488" y="1962150"/>
          <p14:tracePt t="75882" x="6329363" y="1962150"/>
          <p14:tracePt t="75891" x="6337300" y="1962150"/>
          <p14:tracePt t="75898" x="6361113" y="1962150"/>
          <p14:tracePt t="75906" x="6369050" y="1962150"/>
          <p14:tracePt t="75914" x="6392863" y="1962150"/>
          <p14:tracePt t="75923" x="6410325" y="1962150"/>
          <p14:tracePt t="75930" x="6434138" y="1962150"/>
          <p14:tracePt t="75938" x="6450013" y="1962150"/>
          <p14:tracePt t="75946" x="6457950" y="1962150"/>
          <p14:tracePt t="75954" x="6481763" y="1962150"/>
          <p14:tracePt t="75962" x="6489700" y="1962150"/>
          <p14:tracePt t="75970" x="6497638" y="1962150"/>
          <p14:tracePt t="75978" x="6513513" y="1954213"/>
          <p14:tracePt t="75986" x="6521450" y="1954213"/>
          <p14:tracePt t="75995" x="6529388" y="1954213"/>
          <p14:tracePt t="76001" x="6545263" y="1954213"/>
          <p14:tracePt t="76011" x="6569075" y="1954213"/>
          <p14:tracePt t="76018" x="6577013" y="1954213"/>
          <p14:tracePt t="76026" x="6600825" y="1954213"/>
          <p14:tracePt t="76034" x="6632575" y="1938338"/>
          <p14:tracePt t="76042" x="6640513" y="1938338"/>
          <p14:tracePt t="76050" x="6656388" y="1938338"/>
          <p14:tracePt t="76058" x="6672263" y="1938338"/>
          <p14:tracePt t="76066" x="6696075" y="1938338"/>
          <p14:tracePt t="76074" x="6711950" y="1938338"/>
          <p14:tracePt t="76082" x="6727825" y="1938338"/>
          <p14:tracePt t="76098" x="6743700" y="1938338"/>
          <p14:tracePt t="76106" x="6751638" y="1938338"/>
          <p14:tracePt t="76114" x="6769100" y="1938338"/>
          <p14:tracePt t="76122" x="6777038" y="1938338"/>
          <p14:tracePt t="76130" x="6784975" y="1938338"/>
          <p14:tracePt t="76145" x="6800850" y="1938338"/>
          <p14:tracePt t="76146" x="6808788" y="1938338"/>
          <p14:tracePt t="76154" x="6824663" y="1938338"/>
          <p14:tracePt t="76162" x="6832600" y="1938338"/>
          <p14:tracePt t="76170" x="6856413" y="1938338"/>
          <p14:tracePt t="76178" x="6864350" y="1938338"/>
          <p14:tracePt t="76186" x="6880225" y="1938338"/>
          <p14:tracePt t="76194" x="6896100" y="1938338"/>
          <p14:tracePt t="76202" x="6911975" y="1938338"/>
          <p14:tracePt t="76211" x="6919913" y="1938338"/>
          <p14:tracePt t="76218" x="6951663" y="1938338"/>
          <p14:tracePt t="76227" x="6959600" y="1938338"/>
          <p14:tracePt t="76234" x="6975475" y="1938338"/>
          <p14:tracePt t="76250" x="6983413" y="1938338"/>
          <p14:tracePt t="76258" x="6999288" y="1938338"/>
          <p14:tracePt t="76274" x="7007225" y="1938338"/>
          <p14:tracePt t="76290" x="7023100" y="1938338"/>
          <p14:tracePt t="76298" x="7038975" y="1938338"/>
          <p14:tracePt t="76306" x="7054850" y="1938338"/>
          <p14:tracePt t="76314" x="7062788" y="1938338"/>
          <p14:tracePt t="76322" x="7078663" y="1938338"/>
          <p14:tracePt t="76330" x="7086600" y="1938338"/>
          <p14:tracePt t="76347" x="7094538" y="1938338"/>
          <p14:tracePt t="76435" x="7102475" y="1938338"/>
          <p14:tracePt t="76444" x="7110413" y="1938338"/>
          <p14:tracePt t="76458" x="7126288" y="1938338"/>
          <p14:tracePt t="76466" x="7143750" y="1938338"/>
          <p14:tracePt t="76482" x="7151688" y="1938338"/>
          <p14:tracePt t="76490" x="7159625" y="1938338"/>
          <p14:tracePt t="76498" x="7167563" y="1946275"/>
          <p14:tracePt t="76508" x="7183438" y="1946275"/>
          <p14:tracePt t="76514" x="7183438" y="1954213"/>
          <p14:tracePt t="76531" x="7191375" y="1962150"/>
          <p14:tracePt t="76538" x="7199313" y="1962150"/>
          <p14:tracePt t="76547" x="7207250" y="1962150"/>
          <p14:tracePt t="76564" x="7231063" y="1962150"/>
          <p14:tracePt t="76570" x="7239000" y="1962150"/>
          <p14:tracePt t="76578" x="7246938" y="1962150"/>
          <p14:tracePt t="76586" x="7278688" y="1970088"/>
          <p14:tracePt t="76595" x="7294563" y="1985963"/>
          <p14:tracePt t="76602" x="7334250" y="1993900"/>
          <p14:tracePt t="76612" x="7373938" y="1993900"/>
          <p14:tracePt t="76618" x="7413625" y="1993900"/>
          <p14:tracePt t="76627" x="7461250" y="2001838"/>
          <p14:tracePt t="76634" x="7493000" y="2001838"/>
          <p14:tracePt t="76643" x="7518400" y="2017713"/>
          <p14:tracePt t="76650" x="7534275" y="2017713"/>
          <p14:tracePt t="76659" x="7558088" y="2017713"/>
          <p14:tracePt t="76666" x="7589838" y="2017713"/>
          <p14:tracePt t="76674" x="7621588" y="2017713"/>
          <p14:tracePt t="76682" x="7661275" y="2025650"/>
          <p14:tracePt t="76695" x="7693025" y="2025650"/>
          <p14:tracePt t="76703" x="7724775" y="2025650"/>
          <p14:tracePt t="76712" x="7748588" y="2025650"/>
          <p14:tracePt t="76718" x="7772400" y="2025650"/>
          <p14:tracePt t="76727" x="7796213" y="2025650"/>
          <p14:tracePt t="76736" x="7804150" y="2033588"/>
          <p14:tracePt t="76743" x="7827963" y="2033588"/>
          <p14:tracePt t="76750" x="7835900" y="2033588"/>
          <p14:tracePt t="76759" x="7851775" y="2033588"/>
          <p14:tracePt t="76766" x="7859713" y="2033588"/>
          <p14:tracePt t="76774" x="7877175" y="2033588"/>
          <p14:tracePt t="76782" x="7893050" y="2033588"/>
          <p14:tracePt t="76790" x="7900988" y="2049463"/>
          <p14:tracePt t="76800" x="7908925" y="2049463"/>
          <p14:tracePt t="76806" x="7924800" y="2049463"/>
          <p14:tracePt t="76816" x="7940675" y="2049463"/>
          <p14:tracePt t="76823" x="7948613" y="2049463"/>
          <p14:tracePt t="76830" x="7964488" y="2049463"/>
          <p14:tracePt t="76838" x="7972425" y="2049463"/>
          <p14:tracePt t="76846" x="7980363" y="2049463"/>
          <p14:tracePt t="76854" x="7996238" y="2049463"/>
          <p14:tracePt t="76862" x="8020050" y="2057400"/>
          <p14:tracePt t="76870" x="8043863" y="2057400"/>
          <p14:tracePt t="76880" x="8059738" y="2057400"/>
          <p14:tracePt t="76886" x="8067675" y="2057400"/>
          <p14:tracePt t="76897" x="8083550" y="2057400"/>
          <p14:tracePt t="77126" x="8083550" y="2065338"/>
          <p14:tracePt t="77150" x="8075613" y="2065338"/>
          <p14:tracePt t="93339" x="8059738" y="2073275"/>
          <p14:tracePt t="93346" x="8027988" y="2097088"/>
          <p14:tracePt t="93354" x="8012113" y="2105025"/>
          <p14:tracePt t="93363" x="7980363" y="2136775"/>
          <p14:tracePt t="93371" x="7948613" y="2160588"/>
          <p14:tracePt t="93378" x="7885113" y="2216150"/>
          <p14:tracePt t="93387" x="7812088" y="2297113"/>
          <p14:tracePt t="93395" x="7708900" y="2416175"/>
          <p14:tracePt t="93403" x="7566025" y="2616200"/>
          <p14:tracePt t="93410" x="7405688" y="2878138"/>
          <p14:tracePt t="93418" x="7246938" y="3149600"/>
          <p14:tracePt t="93426" x="7094538" y="3468688"/>
          <p14:tracePt t="93434" x="6975475" y="3811588"/>
          <p14:tracePt t="93442" x="6872288" y="4162425"/>
          <p14:tracePt t="93450" x="6784975" y="4505325"/>
          <p14:tracePt t="93458" x="6711950" y="4824413"/>
          <p14:tracePt t="93466" x="6656388" y="5103813"/>
          <p14:tracePt t="93474" x="6616700" y="5286375"/>
          <p14:tracePt t="93481" x="6600825" y="5430838"/>
          <p14:tracePt t="93489" x="6577013" y="5541963"/>
          <p14:tracePt t="93497" x="6577013" y="5549900"/>
          <p14:tracePt t="93506" x="6569075" y="5557838"/>
          <p14:tracePt t="93690" x="6561138" y="5573713"/>
          <p14:tracePt t="93706" x="6561138" y="5605463"/>
          <p14:tracePt t="93721" x="6561138" y="5621338"/>
          <p14:tracePt t="93729" x="6561138" y="5645150"/>
          <p14:tracePt t="93737" x="6561138" y="5678488"/>
          <p14:tracePt t="93745" x="6561138" y="5694363"/>
          <p14:tracePt t="93753" x="6561138" y="5710238"/>
          <p14:tracePt t="93761" x="6561138" y="5726113"/>
          <p14:tracePt t="93769" x="6561138" y="5749925"/>
          <p14:tracePt t="93785" x="6561138" y="5773738"/>
          <p14:tracePt t="93793" x="6561138" y="5781675"/>
          <p14:tracePt t="93802" x="6561138" y="5789613"/>
          <p14:tracePt t="93817" x="6569075" y="5813425"/>
          <p14:tracePt t="93825" x="6592888" y="5821363"/>
          <p14:tracePt t="93834" x="6624638" y="5829300"/>
          <p14:tracePt t="93842" x="6640513" y="5829300"/>
          <p14:tracePt t="93849" x="6656388" y="5829300"/>
          <p14:tracePt t="93857" x="6688138" y="5845175"/>
          <p14:tracePt t="93865" x="6719888" y="5845175"/>
          <p14:tracePt t="93873" x="6735763" y="5845175"/>
          <p14:tracePt t="93881" x="6759575" y="5853113"/>
          <p14:tracePt t="93889" x="6808788" y="5861050"/>
          <p14:tracePt t="93897" x="6832600" y="5861050"/>
          <p14:tracePt t="93905" x="6856413" y="5861050"/>
          <p14:tracePt t="93913" x="6888163" y="5861050"/>
          <p14:tracePt t="93922" x="6911975" y="5861050"/>
          <p14:tracePt t="93929" x="6943725" y="5861050"/>
          <p14:tracePt t="93937" x="6975475" y="5861050"/>
          <p14:tracePt t="93945" x="6999288" y="5861050"/>
          <p14:tracePt t="93953" x="7023100" y="5868988"/>
          <p14:tracePt t="93961" x="7062788" y="5876925"/>
          <p14:tracePt t="93969" x="7110413" y="5876925"/>
          <p14:tracePt t="93977" x="7167563" y="5876925"/>
          <p14:tracePt t="93986" x="7223125" y="5876925"/>
          <p14:tracePt t="93993" x="7278688" y="5876925"/>
          <p14:tracePt t="94001" x="7318375" y="5876925"/>
          <p14:tracePt t="94009" x="7373938" y="5876925"/>
          <p14:tracePt t="94018" x="7421563" y="5876925"/>
          <p14:tracePt t="94025" x="7477125" y="5876925"/>
          <p14:tracePt t="94033" x="7526338" y="5876925"/>
          <p14:tracePt t="94041" x="7566025" y="5876925"/>
          <p14:tracePt t="94049" x="7605713" y="5876925"/>
          <p14:tracePt t="94057" x="7653338" y="5876925"/>
          <p14:tracePt t="94065" x="7685088" y="5876925"/>
          <p14:tracePt t="94073" x="7724775" y="5876925"/>
          <p14:tracePt t="94081" x="7772400" y="5876925"/>
          <p14:tracePt t="94089" x="7820025" y="5868988"/>
          <p14:tracePt t="94097" x="7859713" y="5853113"/>
          <p14:tracePt t="94105" x="7900988" y="5837238"/>
          <p14:tracePt t="94113" x="7932738" y="5829300"/>
          <p14:tracePt t="94121" x="7972425" y="5813425"/>
          <p14:tracePt t="94129" x="8004175" y="5805488"/>
          <p14:tracePt t="94138" x="8043863" y="5789613"/>
          <p14:tracePt t="94145" x="8075613" y="5773738"/>
          <p14:tracePt t="94154" x="8115300" y="5757863"/>
          <p14:tracePt t="94161" x="8162925" y="5741988"/>
          <p14:tracePt t="94169" x="8194675" y="5718175"/>
          <p14:tracePt t="94178" x="8243888" y="5694363"/>
          <p14:tracePt t="94185" x="8291513" y="5670550"/>
          <p14:tracePt t="94193" x="8339138" y="5629275"/>
          <p14:tracePt t="94201" x="8386763" y="5597525"/>
          <p14:tracePt t="94210" x="8426450" y="5565775"/>
          <p14:tracePt t="94218" x="8466138" y="5518150"/>
          <p14:tracePt t="94225" x="8513763" y="5478463"/>
          <p14:tracePt t="94234" x="8545513" y="5430838"/>
          <p14:tracePt t="94242" x="8569325" y="5367338"/>
          <p14:tracePt t="94249" x="8610600" y="5310188"/>
          <p14:tracePt t="94257" x="8634413" y="5246688"/>
          <p14:tracePt t="94266" x="8666163" y="5167313"/>
          <p14:tracePt t="94273" x="8689975" y="5111750"/>
          <p14:tracePt t="94281" x="8713788" y="5048250"/>
          <p14:tracePt t="94289" x="8729663" y="4976813"/>
          <p14:tracePt t="94297" x="8745538" y="4911725"/>
          <p14:tracePt t="94305" x="8753475" y="4856163"/>
          <p14:tracePt t="94313" x="8761413" y="4808538"/>
          <p14:tracePt t="94321" x="8761413" y="4760913"/>
          <p14:tracePt t="94330" x="8769350" y="4705350"/>
          <p14:tracePt t="94338" x="8777288" y="4657725"/>
          <p14:tracePt t="94345" x="8777288" y="4616450"/>
          <p14:tracePt t="94353" x="8777288" y="4568825"/>
          <p14:tracePt t="94361" x="8777288" y="4537075"/>
          <p14:tracePt t="94370" x="8777288" y="4505325"/>
          <p14:tracePt t="94377" x="8777288" y="4465638"/>
          <p14:tracePt t="94386" x="8777288" y="4433888"/>
          <p14:tracePt t="94393" x="8777288" y="4394200"/>
          <p14:tracePt t="94401" x="8777288" y="4362450"/>
          <p14:tracePt t="94409" x="8777288" y="4314825"/>
          <p14:tracePt t="94417" x="8777288" y="4241800"/>
          <p14:tracePt t="94425" x="8769350" y="4178300"/>
          <p14:tracePt t="94433" x="8745538" y="4114800"/>
          <p14:tracePt t="94441" x="8713788" y="4035425"/>
          <p14:tracePt t="94449" x="8674100" y="3971925"/>
          <p14:tracePt t="94458" x="8642350" y="3906838"/>
          <p14:tracePt t="94466" x="8610600" y="3859213"/>
          <p14:tracePt t="94473" x="8577263" y="3811588"/>
          <p14:tracePt t="94481" x="8569325" y="3803650"/>
          <p14:tracePt t="94489" x="8553450" y="3787775"/>
          <p14:tracePt t="94497" x="8529638" y="3763963"/>
          <p14:tracePt t="94505" x="8513763" y="3748088"/>
          <p14:tracePt t="94513" x="8497888" y="3740150"/>
          <p14:tracePt t="94522" x="8489950" y="3724275"/>
          <p14:tracePt t="94529" x="8474075" y="3700463"/>
          <p14:tracePt t="94537" x="8450263" y="3700463"/>
          <p14:tracePt t="94545" x="8410575" y="3668713"/>
          <p14:tracePt t="94553" x="8394700" y="3668713"/>
          <p14:tracePt t="94561" x="8362950" y="3636963"/>
          <p14:tracePt t="94569" x="8331200" y="3629025"/>
          <p14:tracePt t="94577" x="8307388" y="3629025"/>
          <p14:tracePt t="94585" x="8283575" y="3621088"/>
          <p14:tracePt t="94593" x="8259763" y="3605213"/>
          <p14:tracePt t="94601" x="8243888" y="3605213"/>
          <p14:tracePt t="94609" x="8218488" y="3595688"/>
          <p14:tracePt t="94617" x="8194675" y="3587750"/>
          <p14:tracePt t="94625" x="8162925" y="3579813"/>
          <p14:tracePt t="94633" x="8139113" y="3571875"/>
          <p14:tracePt t="94641" x="8123238" y="3571875"/>
          <p14:tracePt t="94649" x="8115300" y="3571875"/>
          <p14:tracePt t="94657" x="8099425" y="3563938"/>
          <p14:tracePt t="94665" x="8091488" y="3563938"/>
          <p14:tracePt t="94673" x="8075613" y="3563938"/>
          <p14:tracePt t="94681" x="8059738" y="3563938"/>
          <p14:tracePt t="94689" x="8043863" y="3563938"/>
          <p14:tracePt t="94697" x="8035925" y="3563938"/>
          <p14:tracePt t="94705" x="8012113" y="3563938"/>
          <p14:tracePt t="94713" x="8004175" y="3563938"/>
          <p14:tracePt t="94721" x="7980363" y="3563938"/>
          <p14:tracePt t="94730" x="7964488" y="3563938"/>
          <p14:tracePt t="94737" x="7948613" y="3563938"/>
          <p14:tracePt t="94745" x="7940675" y="3563938"/>
          <p14:tracePt t="94753" x="7916863" y="3563938"/>
          <p14:tracePt t="94761" x="7908925" y="3563938"/>
          <p14:tracePt t="94769" x="7893050" y="3563938"/>
          <p14:tracePt t="94777" x="7885113" y="3563938"/>
          <p14:tracePt t="94785" x="7869238" y="3563938"/>
          <p14:tracePt t="94793" x="7843838" y="3563938"/>
          <p14:tracePt t="94809" x="7835900" y="3563938"/>
          <p14:tracePt t="94817" x="7820025" y="3563938"/>
          <p14:tracePt t="94922" x="7812088" y="3563938"/>
          <p14:tracePt t="94929" x="7788275" y="3571875"/>
          <p14:tracePt t="94937" x="7764463" y="3571875"/>
          <p14:tracePt t="94945" x="7740650" y="3587750"/>
          <p14:tracePt t="94957" x="7724775" y="3587750"/>
          <p14:tracePt t="94966" x="7693025" y="3587750"/>
          <p14:tracePt t="94973" x="7653338" y="3595688"/>
          <p14:tracePt t="94981" x="7621588" y="3595688"/>
          <p14:tracePt t="94989" x="7597775" y="3595688"/>
          <p14:tracePt t="94997" x="7566025" y="3605213"/>
          <p14:tracePt t="95005" x="7534275" y="3605213"/>
          <p14:tracePt t="95013" x="7485063" y="3613150"/>
          <p14:tracePt t="95021" x="7445375" y="3621088"/>
          <p14:tracePt t="95029" x="7397750" y="3629025"/>
          <p14:tracePt t="95037" x="7350125" y="3636963"/>
          <p14:tracePt t="95045" x="7310438" y="3644900"/>
          <p14:tracePt t="95054" x="7262813" y="3652838"/>
          <p14:tracePt t="95061" x="7231063" y="3660775"/>
          <p14:tracePt t="95069" x="7199313" y="3660775"/>
          <p14:tracePt t="95077" x="7183438" y="3668713"/>
          <p14:tracePt t="95086" x="7167563" y="3668713"/>
          <p14:tracePt t="95093" x="7159625" y="3676650"/>
          <p14:tracePt t="95101" x="7151688" y="3676650"/>
          <p14:tracePt t="95110" x="7135813" y="3676650"/>
          <p14:tracePt t="95118" x="7126288" y="3684588"/>
          <p14:tracePt t="95125" x="7118350" y="3684588"/>
          <p14:tracePt t="95133" x="7102475" y="3700463"/>
          <p14:tracePt t="95141" x="7094538" y="3708400"/>
          <p14:tracePt t="95149" x="7086600" y="3708400"/>
          <p14:tracePt t="95158" x="7062788" y="3708400"/>
          <p14:tracePt t="95165" x="7054850" y="3716338"/>
          <p14:tracePt t="95173" x="7046913" y="3716338"/>
          <p14:tracePt t="95181" x="7038975" y="3716338"/>
          <p14:tracePt t="95213" x="7031038" y="3716338"/>
          <p14:tracePt t="95349" x="7038975" y="3716338"/>
          <p14:tracePt t="95357" x="7046913" y="3716338"/>
          <p14:tracePt t="95365" x="7070725" y="3716338"/>
          <p14:tracePt t="95374" x="7094538" y="3716338"/>
          <p14:tracePt t="95381" x="7110413" y="3716338"/>
          <p14:tracePt t="95389" x="7135813" y="3716338"/>
          <p14:tracePt t="95397" x="7167563" y="3716338"/>
          <p14:tracePt t="95405" x="7199313" y="3716338"/>
          <p14:tracePt t="95413" x="7223125" y="3716338"/>
          <p14:tracePt t="95421" x="7254875" y="3716338"/>
          <p14:tracePt t="95429" x="7294563" y="3716338"/>
          <p14:tracePt t="95437" x="7342188" y="3716338"/>
          <p14:tracePt t="95445" x="7373938" y="3716338"/>
          <p14:tracePt t="95453" x="7389813" y="3716338"/>
          <p14:tracePt t="95461" x="7413625" y="3716338"/>
          <p14:tracePt t="95470" x="7437438" y="3716338"/>
          <p14:tracePt t="95477" x="7469188" y="3716338"/>
          <p14:tracePt t="95485" x="7493000" y="3716338"/>
          <p14:tracePt t="95493" x="7518400" y="3716338"/>
          <p14:tracePt t="95501" x="7542213" y="3716338"/>
          <p14:tracePt t="95509" x="7573963" y="3716338"/>
          <p14:tracePt t="95517" x="7581900" y="3716338"/>
          <p14:tracePt t="95525" x="7605713" y="3716338"/>
          <p14:tracePt t="95533" x="7613650" y="3716338"/>
          <p14:tracePt t="95541" x="7629525" y="3716338"/>
          <p14:tracePt t="95549" x="7653338" y="3716338"/>
          <p14:tracePt t="95557" x="7669213" y="3716338"/>
          <p14:tracePt t="95573" x="7685088" y="3716338"/>
          <p14:tracePt t="95581" x="7700963" y="3716338"/>
          <p14:tracePt t="95589" x="7716838" y="3716338"/>
          <p14:tracePt t="95597" x="7724775" y="3716338"/>
          <p14:tracePt t="95630" x="7740650" y="3716338"/>
          <p14:tracePt t="95637" x="7748588" y="3716338"/>
          <p14:tracePt t="96173" x="7764463" y="3716338"/>
          <p14:tracePt t="96189" x="7780338" y="3716338"/>
          <p14:tracePt t="96197" x="7788275" y="3716338"/>
          <p14:tracePt t="96205" x="7796213" y="3716338"/>
          <p14:tracePt t="96221" x="7804150" y="3716338"/>
          <p14:tracePt t="96229" x="7812088" y="3716338"/>
          <p14:tracePt t="96237" x="7820025" y="3716338"/>
          <p14:tracePt t="96245" x="7827963" y="3716338"/>
          <p14:tracePt t="96958" x="7827963" y="3724275"/>
          <p14:tracePt t="96965" x="7827963" y="3732213"/>
          <p14:tracePt t="97021" x="7827963" y="3748088"/>
          <p14:tracePt t="97029" x="7827963" y="3756025"/>
          <p14:tracePt t="97037" x="7827963" y="3763963"/>
          <p14:tracePt t="97053" x="7812088" y="3771900"/>
          <p14:tracePt t="97061" x="7812088" y="3779838"/>
          <p14:tracePt t="97069" x="7804150" y="3787775"/>
          <p14:tracePt t="97077" x="7796213" y="3795713"/>
          <p14:tracePt t="97118" x="7780338" y="3803650"/>
          <p14:tracePt t="97125" x="7772400" y="3811588"/>
          <p14:tracePt t="97134" x="7756525" y="3811588"/>
          <p14:tracePt t="97149" x="7748588" y="3811588"/>
          <p14:tracePt t="97157" x="7740650" y="3819525"/>
          <p14:tracePt t="97182" x="7724775" y="3827463"/>
          <p14:tracePt t="97190" x="7716838" y="3827463"/>
          <p14:tracePt t="97197" x="7708900" y="3827463"/>
          <p14:tracePt t="97214" x="7693025" y="3827463"/>
          <p14:tracePt t="97278" x="7685088" y="3835400"/>
          <p14:tracePt t="97285" x="7677150" y="3835400"/>
          <p14:tracePt t="97293" x="7661275" y="3835400"/>
          <p14:tracePt t="97982" x="0" y="0"/>
        </p14:tracePtLst>
        <p14:tracePtLst>
          <p14:tracePt t="105250" x="7621588" y="3827463"/>
          <p14:tracePt t="105942" x="7629525" y="3827463"/>
          <p14:tracePt t="105950" x="7637463" y="3843338"/>
          <p14:tracePt t="105958" x="7669213" y="3883025"/>
          <p14:tracePt t="105966" x="7685088" y="3898900"/>
          <p14:tracePt t="105974" x="7693025" y="3930650"/>
          <p14:tracePt t="105982" x="7716838" y="3971925"/>
          <p14:tracePt t="105990" x="7732713" y="4011613"/>
          <p14:tracePt t="105998" x="7732713" y="4019550"/>
          <p14:tracePt t="106006" x="7740650" y="4051300"/>
          <p14:tracePt t="106014" x="7748588" y="4059238"/>
          <p14:tracePt t="106022" x="7756525" y="4075113"/>
          <p14:tracePt t="106030" x="7764463" y="4075113"/>
          <p14:tracePt t="106046" x="7764463" y="4083050"/>
          <p14:tracePt t="106078" x="7772400" y="4098925"/>
          <p14:tracePt t="106085" x="7780338" y="4114800"/>
          <p14:tracePt t="106093" x="7780338" y="4130675"/>
          <p14:tracePt t="106101" x="7780338" y="4138613"/>
          <p14:tracePt t="106109" x="7796213" y="4154488"/>
          <p14:tracePt t="106117" x="7796213" y="4170363"/>
          <p14:tracePt t="106133" x="7804150" y="4186238"/>
          <p14:tracePt t="106141" x="7812088" y="4202113"/>
          <p14:tracePt t="106158" x="7812088" y="4217988"/>
          <p14:tracePt t="106166" x="7812088" y="4225925"/>
          <p14:tracePt t="106478" x="7820025" y="4217988"/>
          <p14:tracePt t="106485" x="7820025" y="4202113"/>
          <p14:tracePt t="106493" x="7820025" y="4178300"/>
          <p14:tracePt t="106501" x="7827963" y="4146550"/>
          <p14:tracePt t="106509" x="7827963" y="4114800"/>
          <p14:tracePt t="106517" x="7827963" y="4067175"/>
          <p14:tracePt t="106526" x="7827963" y="4035425"/>
          <p14:tracePt t="106533" x="7827963" y="4003675"/>
          <p14:tracePt t="106541" x="7827963" y="3979863"/>
          <p14:tracePt t="106550" x="7827963" y="3956050"/>
          <p14:tracePt t="106558" x="7827963" y="3938588"/>
          <p14:tracePt t="106565" x="7827963" y="3922713"/>
          <p14:tracePt t="107026" x="7827963" y="3930650"/>
          <p14:tracePt t="107034" x="7827963" y="3963988"/>
          <p14:tracePt t="107042" x="7827963" y="3987800"/>
          <p14:tracePt t="107050" x="7827963" y="4003675"/>
          <p14:tracePt t="107058" x="7827963" y="4035425"/>
          <p14:tracePt t="107066" x="7827963" y="4059238"/>
          <p14:tracePt t="107074" x="7827963" y="4098925"/>
          <p14:tracePt t="107082" x="7827963" y="4162425"/>
          <p14:tracePt t="107089" x="7827963" y="4241800"/>
          <p14:tracePt t="107097" x="7827963" y="4346575"/>
          <p14:tracePt t="107105" x="7835900" y="4425950"/>
          <p14:tracePt t="107114" x="7859713" y="4513263"/>
          <p14:tracePt t="107121" x="7877175" y="4600575"/>
          <p14:tracePt t="107129" x="7893050" y="4689475"/>
          <p14:tracePt t="107137" x="7916863" y="4760913"/>
          <p14:tracePt t="107146" x="7932738" y="4832350"/>
          <p14:tracePt t="107153" x="7956550" y="4887913"/>
          <p14:tracePt t="107161" x="7980363" y="4943475"/>
          <p14:tracePt t="107170" x="7996238" y="4992688"/>
          <p14:tracePt t="107178" x="8012113" y="5024438"/>
          <p14:tracePt t="107185" x="8020050" y="5040313"/>
          <p14:tracePt t="107193" x="8027988" y="5056188"/>
          <p14:tracePt t="107217" x="8027988" y="5064125"/>
          <p14:tracePt t="107225" x="8035925" y="5080000"/>
          <p14:tracePt t="107241" x="8043863" y="5095875"/>
          <p14:tracePt t="107249" x="8059738" y="5111750"/>
          <p14:tracePt t="107257" x="8059738" y="5119688"/>
          <p14:tracePt t="107265" x="8067675" y="5127625"/>
          <p14:tracePt t="107273" x="8075613" y="5135563"/>
          <p14:tracePt t="107281" x="8083550" y="5143500"/>
          <p14:tracePt t="107289" x="8083550" y="5151438"/>
          <p14:tracePt t="107297" x="8083550" y="5159375"/>
          <p14:tracePt t="107313" x="8099425" y="5167313"/>
          <p14:tracePt t="107321" x="8115300" y="5175250"/>
          <p14:tracePt t="107329" x="8123238" y="5175250"/>
          <p14:tracePt t="107337" x="8131175" y="5175250"/>
          <p14:tracePt t="107345" x="8139113" y="5183188"/>
          <p14:tracePt t="107354" x="8154988" y="5191125"/>
          <p14:tracePt t="107362" x="8162925" y="5191125"/>
          <p14:tracePt t="107369" x="8178800" y="5199063"/>
          <p14:tracePt t="107377" x="8202613" y="5199063"/>
          <p14:tracePt t="107393" x="8218488" y="5207000"/>
          <p14:tracePt t="107402" x="8235950" y="5214938"/>
          <p14:tracePt t="107417" x="8243888" y="5214938"/>
          <p14:tracePt t="107426" x="8259763" y="5214938"/>
          <p14:tracePt t="107433" x="8259763" y="5222875"/>
          <p14:tracePt t="107441" x="8267700" y="5222875"/>
          <p14:tracePt t="107449" x="8283575" y="5222875"/>
          <p14:tracePt t="107458" x="8291513" y="5222875"/>
          <p14:tracePt t="107465" x="8299450" y="5222875"/>
          <p14:tracePt t="107473" x="8315325" y="5222875"/>
          <p14:tracePt t="107569" x="8323263" y="5222875"/>
          <p14:tracePt t="107697" x="8331200" y="5222875"/>
          <p14:tracePt t="107729" x="8331200" y="5214938"/>
          <p14:tracePt t="107737" x="8331200" y="5207000"/>
          <p14:tracePt t="107745" x="8331200" y="5199063"/>
          <p14:tracePt t="107753" x="8331200" y="5191125"/>
          <p14:tracePt t="107762" x="8331200" y="5175250"/>
          <p14:tracePt t="107769" x="8331200" y="5167313"/>
          <p14:tracePt t="107777" x="8331200" y="5159375"/>
          <p14:tracePt t="107785" x="8331200" y="5151438"/>
          <p14:tracePt t="107793" x="8323263" y="5135563"/>
          <p14:tracePt t="108026" x="8315325" y="5135563"/>
          <p14:tracePt t="108033" x="8299450" y="5143500"/>
          <p14:tracePt t="108049" x="8283575" y="5151438"/>
          <p14:tracePt t="108058" x="8275638" y="5159375"/>
          <p14:tracePt t="108065" x="8267700" y="5175250"/>
          <p14:tracePt t="108074" x="8259763" y="5183188"/>
          <p14:tracePt t="108081" x="8243888" y="5199063"/>
          <p14:tracePt t="108097" x="8235950" y="5207000"/>
          <p14:tracePt t="108105" x="8235950" y="5222875"/>
          <p14:tracePt t="108114" x="8226425" y="5230813"/>
          <p14:tracePt t="108122" x="8218488" y="5238750"/>
          <p14:tracePt t="108129" x="8218488" y="5254625"/>
          <p14:tracePt t="108146" x="8210550" y="5278438"/>
          <p14:tracePt t="108153" x="8210550" y="5286375"/>
          <p14:tracePt t="108201" x="8210550" y="5294313"/>
          <p14:tracePt t="108257" x="8210550" y="5302250"/>
          <p14:tracePt t="108273" x="8218488" y="5302250"/>
          <p14:tracePt t="108289" x="8226425" y="5302250"/>
          <p14:tracePt t="108297" x="8235950" y="5302250"/>
          <p14:tracePt t="108305" x="8243888" y="5302250"/>
          <p14:tracePt t="108313" x="8251825" y="5310188"/>
          <p14:tracePt t="108329" x="8259763" y="5310188"/>
          <p14:tracePt t="108337" x="8267700" y="5310188"/>
          <p14:tracePt t="108345" x="8275638" y="5310188"/>
          <p14:tracePt t="108353" x="8299450" y="5310188"/>
          <p14:tracePt t="108361" x="8307388" y="5310188"/>
          <p14:tracePt t="108369" x="8323263" y="5310188"/>
          <p14:tracePt t="108377" x="8331200" y="5310188"/>
          <p14:tracePt t="108385" x="8339138" y="5310188"/>
          <p14:tracePt t="108401" x="8355013" y="5310188"/>
          <p14:tracePt t="108417" x="8362950" y="5310188"/>
          <p14:tracePt t="108425" x="8378825" y="5310188"/>
          <p14:tracePt t="108441" x="8394700" y="5294313"/>
          <p14:tracePt t="108450" x="8402638" y="5270500"/>
          <p14:tracePt t="108457" x="8402638" y="5262563"/>
          <p14:tracePt t="108465" x="8410575" y="5254625"/>
          <p14:tracePt t="108473" x="8418513" y="5246688"/>
          <p14:tracePt t="108481" x="8426450" y="5222875"/>
          <p14:tracePt t="108489" x="8426450" y="5207000"/>
          <p14:tracePt t="108497" x="8426450" y="5199063"/>
          <p14:tracePt t="108506" x="8426450" y="5191125"/>
          <p14:tracePt t="108514" x="8426450" y="5175250"/>
          <p14:tracePt t="108521" x="8426450" y="5167313"/>
          <p14:tracePt t="108529" x="8426450" y="5159375"/>
          <p14:tracePt t="108578" x="8426450" y="5151438"/>
          <p14:tracePt t="108617" x="8426450" y="5143500"/>
          <p14:tracePt t="108657" x="8418513" y="5143500"/>
          <p14:tracePt t="108673" x="8394700" y="5143500"/>
          <p14:tracePt t="108681" x="8370888" y="5143500"/>
          <p14:tracePt t="108689" x="8347075" y="5143500"/>
          <p14:tracePt t="108697" x="8331200" y="5143500"/>
          <p14:tracePt t="108706" x="8315325" y="5143500"/>
          <p14:tracePt t="108713" x="8291513" y="5143500"/>
          <p14:tracePt t="108721" x="8259763" y="5151438"/>
          <p14:tracePt t="108729" x="8226425" y="5159375"/>
          <p14:tracePt t="108737" x="8178800" y="5175250"/>
          <p14:tracePt t="108746" x="8139113" y="5183188"/>
          <p14:tracePt t="108754" x="8115300" y="5199063"/>
          <p14:tracePt t="108761" x="8083550" y="5207000"/>
          <p14:tracePt t="108769" x="8051800" y="5230813"/>
          <p14:tracePt t="108777" x="8043863" y="5230813"/>
          <p14:tracePt t="108785" x="8035925" y="5230813"/>
          <p14:tracePt t="108793" x="8027988" y="5238750"/>
          <p14:tracePt t="108802" x="8020050" y="5254625"/>
          <p14:tracePt t="108809" x="8012113" y="5262563"/>
          <p14:tracePt t="108817" x="8004175" y="5278438"/>
          <p14:tracePt t="108826" x="7996238" y="5286375"/>
          <p14:tracePt t="108834" x="7988300" y="5294313"/>
          <p14:tracePt t="108841" x="7988300" y="5319713"/>
          <p14:tracePt t="108849" x="7988300" y="5327650"/>
          <p14:tracePt t="108857" x="7980363" y="5343525"/>
          <p14:tracePt t="108865" x="7980363" y="5351463"/>
          <p14:tracePt t="108873" x="7980363" y="5375275"/>
          <p14:tracePt t="108881" x="7980363" y="5391150"/>
          <p14:tracePt t="108898" x="7980363" y="5399088"/>
          <p14:tracePt t="108905" x="7980363" y="5407025"/>
          <p14:tracePt t="108913" x="7980363" y="5414963"/>
          <p14:tracePt t="108929" x="7980363" y="5430838"/>
          <p14:tracePt t="108937" x="7980363" y="5438775"/>
          <p14:tracePt t="108977" x="7988300" y="5446713"/>
          <p14:tracePt t="108986" x="8012113" y="5454650"/>
          <p14:tracePt t="108993" x="8027988" y="5454650"/>
          <p14:tracePt t="109001" x="8051800" y="5454650"/>
          <p14:tracePt t="109009" x="8083550" y="5454650"/>
          <p14:tracePt t="109018" x="8107363" y="5454650"/>
          <p14:tracePt t="109025" x="8131175" y="5454650"/>
          <p14:tracePt t="109033" x="8147050" y="5454650"/>
          <p14:tracePt t="109041" x="8178800" y="5454650"/>
          <p14:tracePt t="109049" x="8202613" y="5454650"/>
          <p14:tracePt t="109057" x="8226425" y="5454650"/>
          <p14:tracePt t="109065" x="8243888" y="5454650"/>
          <p14:tracePt t="109073" x="8251825" y="5454650"/>
          <p14:tracePt t="109081" x="8275638" y="5454650"/>
          <p14:tracePt t="109089" x="8307388" y="5430838"/>
          <p14:tracePt t="109098" x="8323263" y="5422900"/>
          <p14:tracePt t="109105" x="8331200" y="5407025"/>
          <p14:tracePt t="109113" x="8339138" y="5407025"/>
          <p14:tracePt t="109121" x="8347075" y="5391150"/>
          <p14:tracePt t="109130" x="8355013" y="5375275"/>
          <p14:tracePt t="109137" x="8355013" y="5359400"/>
          <p14:tracePt t="109145" x="8362950" y="5343525"/>
          <p14:tracePt t="109153" x="8362950" y="5327650"/>
          <p14:tracePt t="109162" x="8362950" y="5310188"/>
          <p14:tracePt t="109169" x="8362950" y="5294313"/>
          <p14:tracePt t="109178" x="8362950" y="5278438"/>
          <p14:tracePt t="109193" x="8362950" y="5262563"/>
          <p14:tracePt t="109218" x="8362950" y="5246688"/>
          <p14:tracePt t="109225" x="8362950" y="5214938"/>
          <p14:tracePt t="109233" x="8355013" y="5207000"/>
          <p14:tracePt t="109241" x="8355013" y="5199063"/>
          <p14:tracePt t="109249" x="8347075" y="5199063"/>
          <p14:tracePt t="109257" x="8347075" y="5191125"/>
          <p14:tracePt t="109265" x="8339138" y="5191125"/>
          <p14:tracePt t="109314" x="8331200" y="5175250"/>
          <p14:tracePt t="109321" x="8323263" y="5175250"/>
          <p14:tracePt t="109329" x="8307388" y="5175250"/>
          <p14:tracePt t="109337" x="8299450" y="5175250"/>
          <p14:tracePt t="109346" x="8291513" y="5175250"/>
          <p14:tracePt t="109353" x="8275638" y="5159375"/>
          <p14:tracePt t="109362" x="8259763" y="5159375"/>
          <p14:tracePt t="109369" x="8243888" y="5159375"/>
          <p14:tracePt t="109385" x="8226425" y="5159375"/>
          <p14:tracePt t="109393" x="8210550" y="5159375"/>
          <p14:tracePt t="109401" x="8194675" y="5159375"/>
          <p14:tracePt t="109410" x="8178800" y="5159375"/>
          <p14:tracePt t="109418" x="8162925" y="5175250"/>
          <p14:tracePt t="109425" x="8123238" y="5183188"/>
          <p14:tracePt t="109433" x="8107363" y="5199063"/>
          <p14:tracePt t="109441" x="8083550" y="5214938"/>
          <p14:tracePt t="109450" x="8059738" y="5246688"/>
          <p14:tracePt t="109457" x="8043863" y="5262563"/>
          <p14:tracePt t="109465" x="8035925" y="5278438"/>
          <p14:tracePt t="109473" x="8012113" y="5302250"/>
          <p14:tracePt t="109481" x="8004175" y="5319713"/>
          <p14:tracePt t="109489" x="7996238" y="5327650"/>
          <p14:tracePt t="109497" x="7988300" y="5343525"/>
          <p14:tracePt t="109506" x="7988300" y="5367338"/>
          <p14:tracePt t="109521" x="7988300" y="5375275"/>
          <p14:tracePt t="109529" x="7988300" y="5383213"/>
          <p14:tracePt t="109537" x="7988300" y="5391150"/>
          <p14:tracePt t="109545" x="7988300" y="5399088"/>
          <p14:tracePt t="109585" x="7988300" y="5414963"/>
          <p14:tracePt t="109593" x="7988300" y="5422900"/>
          <p14:tracePt t="109602" x="7996238" y="5438775"/>
          <p14:tracePt t="109609" x="8004175" y="5446713"/>
          <p14:tracePt t="109618" x="8035925" y="5462588"/>
          <p14:tracePt t="109625" x="8043863" y="5470525"/>
          <p14:tracePt t="109633" x="8059738" y="5470525"/>
          <p14:tracePt t="109641" x="8067675" y="5486400"/>
          <p14:tracePt t="109650" x="8091488" y="5494338"/>
          <p14:tracePt t="109657" x="8115300" y="5502275"/>
          <p14:tracePt t="109665" x="8131175" y="5510213"/>
          <p14:tracePt t="109673" x="8154988" y="5510213"/>
          <p14:tracePt t="109681" x="8170863" y="5510213"/>
          <p14:tracePt t="109689" x="8186738" y="5518150"/>
          <p14:tracePt t="109697" x="8202613" y="5518150"/>
          <p14:tracePt t="109705" x="8218488" y="5518150"/>
          <p14:tracePt t="109713" x="8243888" y="5518150"/>
          <p14:tracePt t="109721" x="8259763" y="5518150"/>
          <p14:tracePt t="109729" x="8275638" y="5518150"/>
          <p14:tracePt t="109737" x="8283575" y="5518150"/>
          <p14:tracePt t="109746" x="8315325" y="5518150"/>
          <p14:tracePt t="109753" x="8331200" y="5518150"/>
          <p14:tracePt t="109762" x="8355013" y="5518150"/>
          <p14:tracePt t="109769" x="8370888" y="5518150"/>
          <p14:tracePt t="109777" x="8386763" y="5518150"/>
          <p14:tracePt t="109785" x="8418513" y="5494338"/>
          <p14:tracePt t="109793" x="8434388" y="5486400"/>
          <p14:tracePt t="109801" x="8442325" y="5470525"/>
          <p14:tracePt t="109809" x="8458200" y="5446713"/>
          <p14:tracePt t="109817" x="8482013" y="5407025"/>
          <p14:tracePt t="109825" x="8489950" y="5383213"/>
          <p14:tracePt t="109833" x="8497888" y="5351463"/>
          <p14:tracePt t="109842" x="8505825" y="5310188"/>
          <p14:tracePt t="109849" x="8513763" y="5294313"/>
          <p14:tracePt t="109857" x="8513763" y="5278438"/>
          <p14:tracePt t="109865" x="8513763" y="5262563"/>
          <p14:tracePt t="109873" x="8513763" y="5254625"/>
          <p14:tracePt t="109881" x="8513763" y="5238750"/>
          <p14:tracePt t="109889" x="8513763" y="5214938"/>
          <p14:tracePt t="109897" x="8513763" y="5207000"/>
          <p14:tracePt t="109905" x="8513763" y="5199063"/>
          <p14:tracePt t="109921" x="8513763" y="5191125"/>
          <p14:tracePt t="109941" x="8513763" y="5183188"/>
          <p14:tracePt t="109949" x="8513763" y="5167313"/>
          <p14:tracePt t="109958" x="8505825" y="5167313"/>
          <p14:tracePt t="109965" x="8489950" y="5167313"/>
          <p14:tracePt t="109974" x="8474075" y="5143500"/>
          <p14:tracePt t="109981" x="8450263" y="5135563"/>
          <p14:tracePt t="109989" x="8418513" y="5111750"/>
          <p14:tracePt t="109997" x="8394700" y="5103813"/>
          <p14:tracePt t="110005" x="8378825" y="5095875"/>
          <p14:tracePt t="110013" x="8355013" y="5095875"/>
          <p14:tracePt t="110021" x="8323263" y="5095875"/>
          <p14:tracePt t="110029" x="8291513" y="5080000"/>
          <p14:tracePt t="110037" x="8275638" y="5080000"/>
          <p14:tracePt t="110045" x="8251825" y="5080000"/>
          <p14:tracePt t="110053" x="8226425" y="5080000"/>
          <p14:tracePt t="110062" x="8186738" y="5080000"/>
          <p14:tracePt t="110069" x="8147050" y="5080000"/>
          <p14:tracePt t="110077" x="8099425" y="5080000"/>
          <p14:tracePt t="110085" x="8051800" y="5095875"/>
          <p14:tracePt t="110093" x="8004175" y="5119688"/>
          <p14:tracePt t="110102" x="7956550" y="5151438"/>
          <p14:tracePt t="110109" x="7908925" y="5183188"/>
          <p14:tracePt t="110117" x="7869238" y="5222875"/>
          <p14:tracePt t="110125" x="7843838" y="5262563"/>
          <p14:tracePt t="110133" x="7820025" y="5286375"/>
          <p14:tracePt t="110141" x="7796213" y="5319713"/>
          <p14:tracePt t="110149" x="7788275" y="5343525"/>
          <p14:tracePt t="110157" x="7772400" y="5359400"/>
          <p14:tracePt t="110165" x="7772400" y="5367338"/>
          <p14:tracePt t="110173" x="7772400" y="5391150"/>
          <p14:tracePt t="110181" x="7772400" y="5414963"/>
          <p14:tracePt t="110197" x="7772400" y="5438775"/>
          <p14:tracePt t="110213" x="7772400" y="5454650"/>
          <p14:tracePt t="110246" x="7772400" y="5462588"/>
          <p14:tracePt t="110286" x="7788275" y="5462588"/>
          <p14:tracePt t="110301" x="7796213" y="5462588"/>
          <p14:tracePt t="110309" x="7804150" y="5462588"/>
          <p14:tracePt t="110317" x="7812088" y="5462588"/>
          <p14:tracePt t="110325" x="7820025" y="5462588"/>
          <p14:tracePt t="110333" x="7827963" y="5462588"/>
          <p14:tracePt t="110341" x="7835900" y="5462588"/>
          <p14:tracePt t="110349" x="7843838" y="5462588"/>
          <p14:tracePt t="110366" x="7859713" y="5462588"/>
          <p14:tracePt t="110373" x="7877175" y="5462588"/>
          <p14:tracePt t="110381" x="7893050" y="5462588"/>
          <p14:tracePt t="110389" x="7900988" y="5462588"/>
          <p14:tracePt t="110398" x="7924800" y="5462588"/>
          <p14:tracePt t="110405" x="7932738" y="5462588"/>
          <p14:tracePt t="110413" x="7948613" y="5462588"/>
          <p14:tracePt t="110421" x="7956550" y="5462588"/>
          <p14:tracePt t="110429" x="7964488" y="5462588"/>
          <p14:tracePt t="110437" x="7980363" y="5462588"/>
          <p14:tracePt t="110453" x="7988300" y="5462588"/>
          <p14:tracePt t="111629" x="7980363" y="5478463"/>
          <p14:tracePt t="111638" x="7964488" y="5494338"/>
          <p14:tracePt t="111646" x="7940675" y="5510213"/>
          <p14:tracePt t="111654" x="7916863" y="5526088"/>
          <p14:tracePt t="111664" x="7908925" y="5526088"/>
          <p14:tracePt t="111669" x="7900988" y="5541963"/>
          <p14:tracePt t="111677" x="7885113" y="5549900"/>
          <p14:tracePt t="111701" x="7877175" y="5557838"/>
          <p14:tracePt t="111766" x="7859713" y="5565775"/>
          <p14:tracePt t="111781" x="7851775" y="5565775"/>
          <p14:tracePt t="111789" x="7851775" y="5573713"/>
          <p14:tracePt t="111813" x="7835900" y="5573713"/>
          <p14:tracePt t="111829" x="7812088" y="5573713"/>
          <p14:tracePt t="111990" x="7804150" y="5573713"/>
          <p14:tracePt t="112038" x="7812088" y="5565775"/>
          <p14:tracePt t="112053" x="7835900" y="5549900"/>
          <p14:tracePt t="112061" x="7851775" y="5534025"/>
          <p14:tracePt t="112069" x="7877175" y="5510213"/>
          <p14:tracePt t="112077" x="7900988" y="5462588"/>
          <p14:tracePt t="112085" x="7916863" y="5446713"/>
          <p14:tracePt t="112093" x="7932738" y="5422900"/>
          <p14:tracePt t="112101" x="7948613" y="5414963"/>
          <p14:tracePt t="112109" x="7964488" y="5375275"/>
          <p14:tracePt t="112118" x="7980363" y="5351463"/>
          <p14:tracePt t="112125" x="8004175" y="5327650"/>
          <p14:tracePt t="112134" x="8004175" y="5302250"/>
          <p14:tracePt t="112141" x="8035925" y="5286375"/>
          <p14:tracePt t="112149" x="8035925" y="5278438"/>
          <p14:tracePt t="112157" x="8035925" y="5270500"/>
          <p14:tracePt t="112165" x="8043863" y="5262563"/>
          <p14:tracePt t="112173" x="8043863" y="5254625"/>
          <p14:tracePt t="112181" x="8051800" y="5230813"/>
          <p14:tracePt t="112197" x="8051800" y="5222875"/>
          <p14:tracePt t="112213" x="8051800" y="5207000"/>
          <p14:tracePt t="112222" x="8051800" y="5183188"/>
          <p14:tracePt t="112229" x="8051800" y="5175250"/>
          <p14:tracePt t="112237" x="8059738" y="5151438"/>
          <p14:tracePt t="112246" x="8059738" y="5119688"/>
          <p14:tracePt t="112253" x="8059738" y="5111750"/>
          <p14:tracePt t="112261" x="8059738" y="5103813"/>
          <p14:tracePt t="112269" x="8059738" y="5080000"/>
          <p14:tracePt t="112277" x="8059738" y="5072063"/>
          <p14:tracePt t="112293" x="8067675" y="5064125"/>
          <p14:tracePt t="112646" x="8075613" y="5072063"/>
          <p14:tracePt t="112653" x="8083550" y="5072063"/>
          <p14:tracePt t="112661" x="8091488" y="5095875"/>
          <p14:tracePt t="112669" x="8099425" y="5103813"/>
          <p14:tracePt t="112678" x="8099425" y="5111750"/>
          <p14:tracePt t="112685" x="8115300" y="5151438"/>
          <p14:tracePt t="112693" x="8139113" y="5167313"/>
          <p14:tracePt t="112701" x="8154988" y="5199063"/>
          <p14:tracePt t="112709" x="8170863" y="5214938"/>
          <p14:tracePt t="112717" x="8186738" y="5222875"/>
          <p14:tracePt t="112726" x="8202613" y="5254625"/>
          <p14:tracePt t="112734" x="8218488" y="5262563"/>
          <p14:tracePt t="112741" x="8243888" y="5286375"/>
          <p14:tracePt t="112749" x="8251825" y="5286375"/>
          <p14:tracePt t="112757" x="8251825" y="5294313"/>
          <p14:tracePt t="112765" x="8267700" y="5302250"/>
          <p14:tracePt t="112986" x="8275638" y="5310188"/>
          <p14:tracePt t="112993" x="8275638" y="5319713"/>
          <p14:tracePt t="113458" x="8275638" y="5327650"/>
          <p14:tracePt t="113514" x="8275638" y="5335588"/>
          <p14:tracePt t="113674" x="8275638" y="5327650"/>
          <p14:tracePt t="113683" x="8267700" y="5302250"/>
          <p14:tracePt t="113690" x="8267700" y="5270500"/>
          <p14:tracePt t="113698" x="8251825" y="5254625"/>
          <p14:tracePt t="113706" x="8243888" y="5222875"/>
          <p14:tracePt t="113714" x="8226425" y="5167313"/>
          <p14:tracePt t="113721" x="8210550" y="5095875"/>
          <p14:tracePt t="113730" x="8186738" y="5032375"/>
          <p14:tracePt t="113737" x="8170863" y="4984750"/>
          <p14:tracePt t="113745" x="8162925" y="4951413"/>
          <p14:tracePt t="113753" x="8154988" y="4911725"/>
          <p14:tracePt t="113761" x="8147050" y="4895850"/>
          <p14:tracePt t="113962" x="8139113" y="4895850"/>
          <p14:tracePt t="113977" x="8139113" y="4919663"/>
          <p14:tracePt t="113985" x="8139113" y="4927600"/>
          <p14:tracePt t="113993" x="8139113" y="4943475"/>
          <p14:tracePt t="114002" x="8139113" y="4951413"/>
          <p14:tracePt t="114010" x="8139113" y="4976813"/>
          <p14:tracePt t="114017" x="8131175" y="4992688"/>
          <p14:tracePt t="114025" x="8131175" y="5000625"/>
          <p14:tracePt t="114033" x="8131175" y="5016500"/>
          <p14:tracePt t="114041" x="8123238" y="5040313"/>
          <p14:tracePt t="114049" x="8115300" y="5056188"/>
          <p14:tracePt t="114058" x="8115300" y="5072063"/>
          <p14:tracePt t="114065" x="8115300" y="5080000"/>
          <p14:tracePt t="114073" x="8115300" y="5087938"/>
          <p14:tracePt t="114081" x="8115300" y="5095875"/>
          <p14:tracePt t="114089" x="8115300" y="5103813"/>
          <p14:tracePt t="114097" x="8115300" y="5111750"/>
          <p14:tracePt t="114315" x="8115300" y="5119688"/>
          <p14:tracePt t="114331" x="8123238" y="5119688"/>
          <p14:tracePt t="114364" x="8131175" y="5127625"/>
          <p14:tracePt t="114377" x="8131175" y="5135563"/>
          <p14:tracePt t="114385" x="8139113" y="5143500"/>
          <p14:tracePt t="114393" x="8147050" y="5151438"/>
          <p14:tracePt t="114401" x="8154988" y="5159375"/>
          <p14:tracePt t="114409" x="8162925" y="5167313"/>
          <p14:tracePt t="114417" x="8162925" y="5175250"/>
          <p14:tracePt t="114426" x="8170863" y="5183188"/>
          <p14:tracePt t="114433" x="8178800" y="5191125"/>
          <p14:tracePt t="114442" x="8186738" y="5199063"/>
          <p14:tracePt t="114473" x="8194675" y="5207000"/>
          <p14:tracePt t="114481" x="8194675" y="5214938"/>
          <p14:tracePt t="114554" x="8210550" y="5222875"/>
          <p14:tracePt t="114561" x="8218488" y="5230813"/>
          <p14:tracePt t="114649" x="8226425" y="5230813"/>
          <p14:tracePt t="114657" x="8235950" y="5230813"/>
          <p14:tracePt t="114665" x="8243888" y="5238750"/>
          <p14:tracePt t="114673" x="8251825" y="5238750"/>
          <p14:tracePt t="114689" x="8259763" y="5246688"/>
          <p14:tracePt t="114697" x="8259763" y="5254625"/>
          <p14:tracePt t="114705" x="8259763" y="5262563"/>
          <p14:tracePt t="114713" x="8267700" y="5270500"/>
          <p14:tracePt t="114721" x="8267700" y="5278438"/>
          <p14:tracePt t="114729" x="8275638" y="5286375"/>
          <p14:tracePt t="114737" x="8283575" y="5294313"/>
          <p14:tracePt t="114858" x="8283575" y="5302250"/>
          <p14:tracePt t="114865" x="8283575" y="5310188"/>
          <p14:tracePt t="114873" x="8283575" y="5319713"/>
          <p14:tracePt t="114881" x="8283575" y="5327650"/>
          <p14:tracePt t="114898" x="8283575" y="5335588"/>
          <p14:tracePt t="114913" x="8283575" y="5343525"/>
          <p14:tracePt t="114921" x="8283575" y="5351463"/>
          <p14:tracePt t="114937" x="8267700" y="5367338"/>
          <p14:tracePt t="114945" x="8267700" y="5375275"/>
          <p14:tracePt t="114953" x="8259763" y="5383213"/>
          <p14:tracePt t="114961" x="8259763" y="5391150"/>
          <p14:tracePt t="114969" x="8259763" y="5399088"/>
          <p14:tracePt t="114977" x="8251825" y="5407025"/>
          <p14:tracePt t="114985" x="8235950" y="5422900"/>
          <p14:tracePt t="114993" x="8218488" y="5438775"/>
          <p14:tracePt t="115001" x="8202613" y="5454650"/>
          <p14:tracePt t="115010" x="8178800" y="5494338"/>
          <p14:tracePt t="115017" x="8162925" y="5502275"/>
          <p14:tracePt t="115025" x="8131175" y="5526088"/>
          <p14:tracePt t="115033" x="8115300" y="5541963"/>
          <p14:tracePt t="115041" x="8099425" y="5557838"/>
          <p14:tracePt t="115049" x="8083550" y="5565775"/>
          <p14:tracePt t="115057" x="8083550" y="5573713"/>
          <p14:tracePt t="115066" x="8075613" y="5573713"/>
          <p14:tracePt t="115073" x="8067675" y="5573713"/>
          <p14:tracePt t="115081" x="8059738" y="5573713"/>
          <p14:tracePt t="115090" x="8059738" y="5589588"/>
          <p14:tracePt t="115114" x="8043863" y="5597525"/>
          <p14:tracePt t="115130" x="8027988" y="5605463"/>
          <p14:tracePt t="115137" x="8020050" y="5605463"/>
          <p14:tracePt t="115145" x="8004175" y="5605463"/>
          <p14:tracePt t="115153" x="7988300" y="5613400"/>
          <p14:tracePt t="115161" x="7980363" y="5621338"/>
          <p14:tracePt t="115170" x="7972425" y="5637213"/>
          <p14:tracePt t="115177" x="7956550" y="5637213"/>
          <p14:tracePt t="115186" x="7940675" y="5645150"/>
          <p14:tracePt t="115193" x="7916863" y="5645150"/>
          <p14:tracePt t="115201" x="7900988" y="5653088"/>
          <p14:tracePt t="115209" x="7893050" y="5662613"/>
          <p14:tracePt t="115217" x="7877175" y="5670550"/>
          <p14:tracePt t="115225" x="7859713" y="5670550"/>
          <p14:tracePt t="115241" x="7851775" y="5678488"/>
          <p14:tracePt t="115249" x="7835900" y="5694363"/>
          <p14:tracePt t="115265" x="7820025" y="5694363"/>
          <p14:tracePt t="115274" x="7820025" y="5702300"/>
          <p14:tracePt t="115281" x="7804150" y="5702300"/>
          <p14:tracePt t="115289" x="7788275" y="5710238"/>
          <p14:tracePt t="115297" x="7748588" y="5726113"/>
          <p14:tracePt t="115305" x="7724775" y="5726113"/>
          <p14:tracePt t="115313" x="7693025" y="5749925"/>
          <p14:tracePt t="115321" x="7677150" y="5749925"/>
          <p14:tracePt t="115329" x="7653338" y="5765800"/>
          <p14:tracePt t="115337" x="7629525" y="5765800"/>
          <p14:tracePt t="115345" x="7605713" y="5773738"/>
          <p14:tracePt t="115354" x="7589838" y="5773738"/>
          <p14:tracePt t="115362" x="7573963" y="5781675"/>
          <p14:tracePt t="115377" x="7558088" y="5781675"/>
          <p14:tracePt t="115385" x="7550150" y="5781675"/>
          <p14:tracePt t="115394" x="7542213" y="5781675"/>
          <p14:tracePt t="115401" x="7534275" y="5797550"/>
          <p14:tracePt t="115417" x="7518400" y="5797550"/>
          <p14:tracePt t="115433" x="7502525" y="5797550"/>
          <p14:tracePt t="115449" x="7493000" y="5805488"/>
          <p14:tracePt t="115458" x="7485063" y="5805488"/>
          <p14:tracePt t="115465" x="7477125" y="5805488"/>
          <p14:tracePt t="115481" x="7469188" y="5805488"/>
          <p14:tracePt t="115489" x="7453313" y="5805488"/>
          <p14:tracePt t="115497" x="7437438" y="5805488"/>
          <p14:tracePt t="115505" x="7429500" y="5805488"/>
          <p14:tracePt t="115513" x="7421563" y="5805488"/>
          <p14:tracePt t="115521" x="7397750" y="5813425"/>
          <p14:tracePt t="115529" x="7389813" y="5813425"/>
          <p14:tracePt t="116182" x="7405688" y="5813425"/>
          <p14:tracePt t="116189" x="7429500" y="5813425"/>
          <p14:tracePt t="116197" x="7437438" y="5813425"/>
          <p14:tracePt t="116206" x="7453313" y="5805488"/>
          <p14:tracePt t="116213" x="7469188" y="5805488"/>
          <p14:tracePt t="116221" x="7493000" y="5797550"/>
          <p14:tracePt t="116229" x="7510463" y="5797550"/>
          <p14:tracePt t="116237" x="7542213" y="5789613"/>
          <p14:tracePt t="116245" x="7573963" y="5789613"/>
          <p14:tracePt t="116253" x="7597775" y="5781675"/>
          <p14:tracePt t="116261" x="7621588" y="5781675"/>
          <p14:tracePt t="116269" x="7637463" y="5781675"/>
          <p14:tracePt t="116277" x="7661275" y="5781675"/>
          <p14:tracePt t="116285" x="7693025" y="5781675"/>
          <p14:tracePt t="116293" x="7732713" y="5773738"/>
          <p14:tracePt t="116301" x="7772400" y="5773738"/>
          <p14:tracePt t="116310" x="7804150" y="5765800"/>
          <p14:tracePt t="116317" x="7851775" y="5757863"/>
          <p14:tracePt t="116325" x="7885113" y="5749925"/>
          <p14:tracePt t="116333" x="7916863" y="5749925"/>
          <p14:tracePt t="116341" x="7964488" y="5741988"/>
          <p14:tracePt t="116350" x="7996238" y="5734050"/>
          <p14:tracePt t="116357" x="8020050" y="5734050"/>
          <p14:tracePt t="116365" x="8043863" y="5734050"/>
          <p14:tracePt t="116374" x="8075613" y="5726113"/>
          <p14:tracePt t="116414" x="8083550" y="5726113"/>
          <p14:tracePt t="116574" x="8099425" y="5726113"/>
          <p14:tracePt t="118478" x="8107363" y="5718175"/>
          <p14:tracePt t="118486" x="8107363" y="5694363"/>
          <p14:tracePt t="118494" x="8107363" y="5662613"/>
          <p14:tracePt t="118502" x="8107363" y="5613400"/>
          <p14:tracePt t="118509" x="8107363" y="5589588"/>
          <p14:tracePt t="118517" x="8107363" y="5549900"/>
          <p14:tracePt t="118525" x="8107363" y="5510213"/>
          <p14:tracePt t="118533" x="8107363" y="5462588"/>
          <p14:tracePt t="118542" x="8107363" y="5422900"/>
          <p14:tracePt t="118549" x="8107363" y="5391150"/>
          <p14:tracePt t="118558" x="8107363" y="5383213"/>
          <p14:tracePt t="118574" x="8107363" y="5359400"/>
          <p14:tracePt t="118605" x="8107363" y="5351463"/>
          <p14:tracePt t="118614" x="8107363" y="5343525"/>
          <p14:tracePt t="118637" x="8107363" y="5327650"/>
          <p14:tracePt t="118654" x="8107363" y="5319713"/>
          <p14:tracePt t="118669" x="8107363" y="5294313"/>
          <p14:tracePt t="118752" x="8107363" y="5286375"/>
          <p14:tracePt t="118814" x="8123238" y="5270500"/>
          <p14:tracePt t="118821" x="8131175" y="5270500"/>
          <p14:tracePt t="118845" x="8139113" y="5262563"/>
          <p14:tracePt t="118853" x="8139113" y="5254625"/>
          <p14:tracePt t="118902" x="8147050" y="5246688"/>
          <p14:tracePt t="118909" x="8162925" y="5246688"/>
          <p14:tracePt t="118942" x="8170863" y="5246688"/>
          <p14:tracePt t="118957" x="8186738" y="5246688"/>
          <p14:tracePt t="118973" x="8194675" y="5246688"/>
          <p14:tracePt t="118990" x="8210550" y="5246688"/>
          <p14:tracePt t="118997" x="8218488" y="5246688"/>
          <p14:tracePt t="119013" x="8235950" y="5246688"/>
          <p14:tracePt t="119029" x="8251825" y="5246688"/>
          <p14:tracePt t="119038" x="8275638" y="5254625"/>
          <p14:tracePt t="119045" x="8291513" y="5254625"/>
          <p14:tracePt t="119053" x="8315325" y="5254625"/>
          <p14:tracePt t="119062" x="8323263" y="5254625"/>
          <p14:tracePt t="119210" x="8323263" y="5246688"/>
          <p14:tracePt t="119218" x="8323263" y="5238750"/>
          <p14:tracePt t="119226" x="8323263" y="5222875"/>
          <p14:tracePt t="119234" x="8307388" y="5183188"/>
          <p14:tracePt t="119242" x="8307388" y="5175250"/>
          <p14:tracePt t="119250" x="8299450" y="5143500"/>
          <p14:tracePt t="119258" x="8299450" y="5119688"/>
          <p14:tracePt t="119265" x="8299450" y="5111750"/>
          <p14:tracePt t="119273" x="8299450" y="5095875"/>
          <p14:tracePt t="119281" x="8299450" y="5080000"/>
          <p14:tracePt t="119289" x="8299450" y="5048250"/>
          <p14:tracePt t="119297" x="8291513" y="5032375"/>
          <p14:tracePt t="119305" x="8291513" y="5016500"/>
          <p14:tracePt t="119313" x="8291513" y="4984750"/>
          <p14:tracePt t="119321" x="8291513" y="4967288"/>
          <p14:tracePt t="119330" x="8291513" y="4959350"/>
          <p14:tracePt t="119337" x="8275638" y="4927600"/>
          <p14:tracePt t="119353" x="8275638" y="4919663"/>
          <p14:tracePt t="119409" x="8275638" y="4903788"/>
          <p14:tracePt t="119417" x="8275638" y="4895850"/>
          <p14:tracePt t="119426" x="8275638" y="4887913"/>
          <p14:tracePt t="119434" x="8275638" y="4872038"/>
          <p14:tracePt t="119441" x="8275638" y="4856163"/>
          <p14:tracePt t="119458" x="8275638" y="4832350"/>
          <p14:tracePt t="119473" x="8275638" y="4824413"/>
          <p14:tracePt t="119489" x="8275638" y="4808538"/>
          <p14:tracePt t="119505" x="8267700" y="4792663"/>
          <p14:tracePt t="119514" x="8267700" y="4784725"/>
          <p14:tracePt t="119731" x="8251825" y="4776788"/>
          <p14:tracePt t="119825" x="8243888" y="4776788"/>
          <p14:tracePt t="119890" x="8235950" y="4768850"/>
          <p14:tracePt t="119906" x="8235950" y="4752975"/>
          <p14:tracePt t="119913" x="8235950" y="4713288"/>
          <p14:tracePt t="119921" x="8235950" y="4689475"/>
          <p14:tracePt t="119929" x="8235950" y="4649788"/>
          <p14:tracePt t="119937" x="8235950" y="4616450"/>
          <p14:tracePt t="119946" x="8235950" y="4592638"/>
          <p14:tracePt t="119954" x="8235950" y="4560888"/>
          <p14:tracePt t="119961" x="8235950" y="4545013"/>
          <p14:tracePt t="119969" x="8235950" y="4537075"/>
          <p14:tracePt t="119977" x="8235950" y="4529138"/>
          <p14:tracePt t="120162" x="8226425" y="4545013"/>
          <p14:tracePt t="120170" x="8226425" y="4568825"/>
          <p14:tracePt t="120178" x="8218488" y="4592638"/>
          <p14:tracePt t="120186" x="8218488" y="4624388"/>
          <p14:tracePt t="120194" x="8210550" y="4665663"/>
          <p14:tracePt t="120202" x="8210550" y="4681538"/>
          <p14:tracePt t="120209" x="8210550" y="4697413"/>
          <p14:tracePt t="120217" x="8210550" y="4713288"/>
          <p14:tracePt t="120225" x="8202613" y="4737100"/>
          <p14:tracePt t="120233" x="8202613" y="4752975"/>
          <p14:tracePt t="120241" x="8202613" y="4768850"/>
          <p14:tracePt t="120249" x="8202613" y="4784725"/>
          <p14:tracePt t="120257" x="8202613" y="4800600"/>
          <p14:tracePt t="120803" x="8202613" y="4808538"/>
          <p14:tracePt t="120810" x="8202613" y="4816475"/>
          <p14:tracePt t="120818" x="8202613" y="4824413"/>
          <p14:tracePt t="120826" x="8202613" y="4840288"/>
          <p14:tracePt t="120834" x="8194675" y="4864100"/>
          <p14:tracePt t="120842" x="8186738" y="4872038"/>
          <p14:tracePt t="120849" x="8186738" y="4895850"/>
          <p14:tracePt t="120857" x="8186738" y="4919663"/>
          <p14:tracePt t="120865" x="8178800" y="4943475"/>
          <p14:tracePt t="120874" x="8178800" y="4959350"/>
          <p14:tracePt t="120881" x="8178800" y="4976813"/>
          <p14:tracePt t="120889" x="8178800" y="4984750"/>
          <p14:tracePt t="120897" x="8178800" y="5000625"/>
          <p14:tracePt t="120913" x="8178800" y="5016500"/>
          <p14:tracePt t="120921" x="8170863" y="5032375"/>
          <p14:tracePt t="120930" x="8170863" y="5056188"/>
          <p14:tracePt t="120937" x="8170863" y="5072063"/>
          <p14:tracePt t="120945" x="8154988" y="5087938"/>
          <p14:tracePt t="120953" x="8154988" y="5103813"/>
          <p14:tracePt t="120962" x="8154988" y="5135563"/>
          <p14:tracePt t="120969" x="8147050" y="5159375"/>
          <p14:tracePt t="120978" x="8139113" y="5175250"/>
          <p14:tracePt t="120986" x="8139113" y="5199063"/>
          <p14:tracePt t="120994" x="8131175" y="5214938"/>
          <p14:tracePt t="121001" x="8131175" y="5238750"/>
          <p14:tracePt t="121010" x="8123238" y="5262563"/>
          <p14:tracePt t="121018" x="8115300" y="5286375"/>
          <p14:tracePt t="121026" x="8115300" y="5302250"/>
          <p14:tracePt t="121033" x="8107363" y="5319713"/>
          <p14:tracePt t="121041" x="8099425" y="5343525"/>
          <p14:tracePt t="121049" x="8091488" y="5375275"/>
          <p14:tracePt t="121057" x="8091488" y="5391150"/>
          <p14:tracePt t="121065" x="8083550" y="5414963"/>
          <p14:tracePt t="121074" x="8075613" y="5438775"/>
          <p14:tracePt t="121081" x="8067675" y="5446713"/>
          <p14:tracePt t="121089" x="8067675" y="5462588"/>
          <p14:tracePt t="121097" x="8067675" y="5470525"/>
          <p14:tracePt t="121154" x="8067675" y="5486400"/>
          <p14:tracePt t="121161" x="8067675" y="5494338"/>
          <p14:tracePt t="121169" x="8075613" y="5502275"/>
          <p14:tracePt t="121217" x="8083550" y="5502275"/>
          <p14:tracePt t="121226" x="8099425" y="5502275"/>
          <p14:tracePt t="121233" x="8107363" y="5502275"/>
          <p14:tracePt t="121241" x="8115300" y="5502275"/>
          <p14:tracePt t="121257" x="8131175" y="5502275"/>
          <p14:tracePt t="121265" x="8139113" y="5502275"/>
          <p14:tracePt t="121274" x="8154988" y="5502275"/>
          <p14:tracePt t="121281" x="8170863" y="5502275"/>
          <p14:tracePt t="121289" x="8186738" y="5502275"/>
          <p14:tracePt t="121297" x="8202613" y="5502275"/>
          <p14:tracePt t="121305" x="8210550" y="5502275"/>
          <p14:tracePt t="121313" x="8226425" y="5502275"/>
          <p14:tracePt t="121321" x="8251825" y="5502275"/>
          <p14:tracePt t="121329" x="8259763" y="5486400"/>
          <p14:tracePt t="121337" x="8275638" y="5470525"/>
          <p14:tracePt t="121345" x="8283575" y="5462588"/>
          <p14:tracePt t="121353" x="8291513" y="5462588"/>
          <p14:tracePt t="121361" x="8299450" y="5438775"/>
          <p14:tracePt t="121370" x="8315325" y="5422900"/>
          <p14:tracePt t="121378" x="8315325" y="5414963"/>
          <p14:tracePt t="121385" x="8323263" y="5399088"/>
          <p14:tracePt t="121393" x="8331200" y="5383213"/>
          <p14:tracePt t="121401" x="8339138" y="5375275"/>
          <p14:tracePt t="121409" x="8339138" y="5359400"/>
          <p14:tracePt t="121417" x="8355013" y="5335588"/>
          <p14:tracePt t="121425" x="8355013" y="5327650"/>
          <p14:tracePt t="121433" x="8362950" y="5319713"/>
          <p14:tracePt t="121449" x="8370888" y="5294313"/>
          <p14:tracePt t="121457" x="8378825" y="5286375"/>
          <p14:tracePt t="121465" x="8386763" y="5270500"/>
          <p14:tracePt t="121489" x="8386763" y="5262563"/>
          <p14:tracePt t="121505" x="8386763" y="5246688"/>
          <p14:tracePt t="121585" x="8386763" y="5238750"/>
          <p14:tracePt t="121602" x="8386763" y="5230813"/>
          <p14:tracePt t="121626" x="8370888" y="5230813"/>
          <p14:tracePt t="121633" x="8355013" y="5230813"/>
          <p14:tracePt t="121642" x="8339138" y="5230813"/>
          <p14:tracePt t="121649" x="8323263" y="5230813"/>
          <p14:tracePt t="121657" x="8315325" y="5230813"/>
          <p14:tracePt t="121665" x="8307388" y="5230813"/>
          <p14:tracePt t="121674" x="8291513" y="5230813"/>
          <p14:tracePt t="121681" x="8283575" y="5230813"/>
          <p14:tracePt t="121689" x="8275638" y="5246688"/>
          <p14:tracePt t="121698" x="8251825" y="5254625"/>
          <p14:tracePt t="121706" x="8235950" y="5270500"/>
          <p14:tracePt t="121713" x="8210550" y="5294313"/>
          <p14:tracePt t="121721" x="8202613" y="5302250"/>
          <p14:tracePt t="121729" x="8178800" y="5327650"/>
          <p14:tracePt t="121738" x="8162925" y="5359400"/>
          <p14:tracePt t="121745" x="8139113" y="5375275"/>
          <p14:tracePt t="121753" x="8131175" y="5399088"/>
          <p14:tracePt t="121761" x="8115300" y="5407025"/>
          <p14:tracePt t="121770" x="8115300" y="5438775"/>
          <p14:tracePt t="121777" x="8107363" y="5454650"/>
          <p14:tracePt t="121785" x="8099425" y="5462588"/>
          <p14:tracePt t="121793" x="8091488" y="5470525"/>
          <p14:tracePt t="121801" x="8083550" y="5478463"/>
          <p14:tracePt t="121809" x="8083550" y="5486400"/>
          <p14:tracePt t="121825" x="8083550" y="5502275"/>
          <p14:tracePt t="121834" x="8083550" y="5510213"/>
          <p14:tracePt t="121842" x="8083550" y="5518150"/>
          <p14:tracePt t="121898" x="8099425" y="5526088"/>
          <p14:tracePt t="121905" x="8107363" y="5526088"/>
          <p14:tracePt t="121914" x="8131175" y="5526088"/>
          <p14:tracePt t="121922" x="8170863" y="5534025"/>
          <p14:tracePt t="121930" x="8218488" y="5534025"/>
          <p14:tracePt t="121937" x="8235950" y="5534025"/>
          <p14:tracePt t="121945" x="8275638" y="5534025"/>
          <p14:tracePt t="121953" x="8307388" y="5534025"/>
          <p14:tracePt t="121961" x="8355013" y="5534025"/>
          <p14:tracePt t="121969" x="8394700" y="5534025"/>
          <p14:tracePt t="121977" x="8418513" y="5534025"/>
          <p14:tracePt t="121985" x="8426450" y="5534025"/>
          <p14:tracePt t="121993" x="8442325" y="5534025"/>
          <p14:tracePt t="122001" x="8450263" y="5534025"/>
          <p14:tracePt t="122009" x="8458200" y="5534025"/>
          <p14:tracePt t="122017" x="8466138" y="5526088"/>
          <p14:tracePt t="122025" x="8474075" y="5526088"/>
          <p14:tracePt t="122034" x="8482013" y="5510213"/>
          <p14:tracePt t="122050" x="8482013" y="5502275"/>
          <p14:tracePt t="122098" x="8482013" y="5494338"/>
          <p14:tracePt t="122118" x="8474075" y="5486400"/>
          <p14:tracePt t="122125" x="8466138" y="5478463"/>
          <p14:tracePt t="122149" x="8458200" y="5462588"/>
          <p14:tracePt t="122157" x="8450263" y="5462588"/>
          <p14:tracePt t="122166" x="8442325" y="5462588"/>
          <p14:tracePt t="122173" x="8434388" y="5462588"/>
          <p14:tracePt t="122182" x="8426450" y="5462588"/>
          <p14:tracePt t="122189" x="8418513" y="5462588"/>
          <p14:tracePt t="122205" x="8410575" y="5462588"/>
          <p14:tracePt t="122213" x="8386763" y="5462588"/>
          <p14:tracePt t="122222" x="8362950" y="5462588"/>
          <p14:tracePt t="122229" x="8331200" y="5462588"/>
          <p14:tracePt t="122238" x="8315325" y="5462588"/>
          <p14:tracePt t="122245" x="8291513" y="5462588"/>
          <p14:tracePt t="122254" x="8267700" y="5462588"/>
          <p14:tracePt t="122261" x="8243888" y="5462588"/>
          <p14:tracePt t="122269" x="8194675" y="5462588"/>
          <p14:tracePt t="122277" x="8147050" y="5470525"/>
          <p14:tracePt t="122286" x="8107363" y="5478463"/>
          <p14:tracePt t="122293" x="8059738" y="5486400"/>
          <p14:tracePt t="122301" x="8027988" y="5502275"/>
          <p14:tracePt t="122309" x="7988300" y="5518150"/>
          <p14:tracePt t="122318" x="7956550" y="5534025"/>
          <p14:tracePt t="122325" x="7924800" y="5534025"/>
          <p14:tracePt t="122333" x="7900988" y="5549900"/>
          <p14:tracePt t="122422" x="7900988" y="5526088"/>
          <p14:tracePt t="122429" x="7916863" y="5486400"/>
          <p14:tracePt t="122437" x="7940675" y="5454650"/>
          <p14:tracePt t="122445" x="7956550" y="5407025"/>
          <p14:tracePt t="122453" x="7956550" y="5391150"/>
          <p14:tracePt t="122461" x="7972425" y="5359400"/>
          <p14:tracePt t="122470" x="7996238" y="5327650"/>
          <p14:tracePt t="122477" x="8020050" y="5302250"/>
          <p14:tracePt t="122485" x="8051800" y="5270500"/>
          <p14:tracePt t="122493" x="8091488" y="5246688"/>
          <p14:tracePt t="122501" x="8123238" y="5230813"/>
          <p14:tracePt t="122509" x="8162925" y="5214938"/>
          <p14:tracePt t="122517" x="8194675" y="5207000"/>
          <p14:tracePt t="122525" x="8202613" y="5207000"/>
          <p14:tracePt t="122534" x="8226425" y="5207000"/>
          <p14:tracePt t="122541" x="8243888" y="5199063"/>
          <p14:tracePt t="122614" x="8243888" y="5207000"/>
          <p14:tracePt t="122621" x="8243888" y="5214938"/>
          <p14:tracePt t="122629" x="8243888" y="5222875"/>
          <p14:tracePt t="122637" x="8243888" y="5238750"/>
          <p14:tracePt t="122645" x="8243888" y="5254625"/>
          <p14:tracePt t="122654" x="8243888" y="5270500"/>
          <p14:tracePt t="122661" x="8243888" y="5286375"/>
          <p14:tracePt t="122669" x="8243888" y="5302250"/>
          <p14:tracePt t="122678" x="8243888" y="5310188"/>
          <p14:tracePt t="122686" x="8243888" y="5319713"/>
          <p14:tracePt t="123126" x="8235950" y="5327650"/>
          <p14:tracePt t="123133" x="8226425" y="5335588"/>
          <p14:tracePt t="123174" x="8218488" y="5367338"/>
          <p14:tracePt t="123181" x="8210550" y="5367338"/>
          <p14:tracePt t="123189" x="8194675" y="5383213"/>
          <p14:tracePt t="123197" x="8194675" y="5391150"/>
          <p14:tracePt t="123206" x="8186738" y="5391150"/>
          <p14:tracePt t="123213" x="8178800" y="5414963"/>
          <p14:tracePt t="123221" x="8162925" y="5422900"/>
          <p14:tracePt t="123230" x="8147050" y="5422900"/>
          <p14:tracePt t="123237" x="8123238" y="5422900"/>
          <p14:tracePt t="123245" x="8099425" y="5430838"/>
          <p14:tracePt t="123270" x="8067675" y="5430838"/>
          <p14:tracePt t="123277" x="8012113" y="5430838"/>
          <p14:tracePt t="123285" x="7948613" y="5430838"/>
          <p14:tracePt t="123293" x="7885113" y="5430838"/>
          <p14:tracePt t="123301" x="7820025" y="5430838"/>
          <p14:tracePt t="123310" x="7756525" y="5430838"/>
          <p14:tracePt t="123317" x="7700963" y="5438775"/>
          <p14:tracePt t="123325" x="7693025" y="5438775"/>
          <p14:tracePt t="123334" x="7685088" y="5438775"/>
          <p14:tracePt t="123341" x="7677150" y="5438775"/>
          <p14:tracePt t="123477" x="7685088" y="5438775"/>
          <p14:tracePt t="123486" x="7700963" y="5438775"/>
          <p14:tracePt t="123493" x="7708900" y="5438775"/>
          <p14:tracePt t="123501" x="7740650" y="5438775"/>
          <p14:tracePt t="123509" x="7764463" y="5438775"/>
          <p14:tracePt t="123517" x="7788275" y="5454650"/>
          <p14:tracePt t="123525" x="7827963" y="5470525"/>
          <p14:tracePt t="123533" x="7851775" y="5470525"/>
          <p14:tracePt t="123541" x="7885113" y="5470525"/>
          <p14:tracePt t="123549" x="7900988" y="5470525"/>
          <p14:tracePt t="123557" x="7932738" y="5470525"/>
          <p14:tracePt t="123565" x="7964488" y="5470525"/>
          <p14:tracePt t="123573" x="7988300" y="5470525"/>
          <p14:tracePt t="123581" x="8012113" y="5470525"/>
          <p14:tracePt t="123589" x="8043863" y="5454650"/>
          <p14:tracePt t="123597" x="8075613" y="5438775"/>
          <p14:tracePt t="123605" x="8099425" y="5422900"/>
          <p14:tracePt t="123613" x="8123238" y="5399088"/>
          <p14:tracePt t="123621" x="8123238" y="5391150"/>
          <p14:tracePt t="123630" x="8147050" y="5375275"/>
          <p14:tracePt t="123637" x="8154988" y="5367338"/>
          <p14:tracePt t="123965" x="8147050" y="5367338"/>
          <p14:tracePt t="123973" x="8147050" y="5375275"/>
          <p14:tracePt t="123981" x="8139113" y="5375275"/>
          <p14:tracePt t="123989" x="8139113" y="5383213"/>
          <p14:tracePt t="123997" x="8131175" y="5391150"/>
          <p14:tracePt t="124038" x="8123238" y="5407025"/>
          <p14:tracePt t="124045" x="8123238" y="5414963"/>
          <p14:tracePt t="124085" x="8115300" y="5414963"/>
          <p14:tracePt t="124094" x="8107363" y="5422900"/>
          <p14:tracePt t="124101" x="8099425" y="5422900"/>
          <p14:tracePt t="124117" x="8091488" y="5438775"/>
          <p14:tracePt t="124134" x="8075613" y="5438775"/>
          <p14:tracePt t="124262" x="8051800" y="5446713"/>
          <p14:tracePt t="125834" x="8051800" y="5454650"/>
          <p14:tracePt t="125842" x="8051800" y="5462588"/>
          <p14:tracePt t="125913" x="8051800" y="5454650"/>
          <p14:tracePt t="125922" x="8051800" y="5446713"/>
          <p14:tracePt t="125945" x="8051800" y="5414963"/>
          <p14:tracePt t="125962" x="8051800" y="5391150"/>
          <p14:tracePt t="125969" x="8051800" y="5383213"/>
          <p14:tracePt t="125977" x="8051800" y="5359400"/>
          <p14:tracePt t="125985" x="8051800" y="5343525"/>
          <p14:tracePt t="125993" x="8051800" y="5327650"/>
          <p14:tracePt t="126001" x="8051800" y="5319713"/>
          <p14:tracePt t="126010" x="8051800" y="5310188"/>
          <p14:tracePt t="126018" x="8051800" y="5294313"/>
          <p14:tracePt t="126034" x="8051800" y="5286375"/>
          <p14:tracePt t="126251" x="8051800" y="5270500"/>
          <p14:tracePt t="126267" x="8059738" y="5262563"/>
          <p14:tracePt t="126274" x="8067675" y="5262563"/>
          <p14:tracePt t="126281" x="8075613" y="5262563"/>
          <p14:tracePt t="126289" x="8099425" y="5254625"/>
          <p14:tracePt t="126297" x="8123238" y="5254625"/>
          <p14:tracePt t="126306" x="8147050" y="5238750"/>
          <p14:tracePt t="126313" x="8170863" y="5238750"/>
          <p14:tracePt t="126322" x="8194675" y="5238750"/>
          <p14:tracePt t="126329" x="8202613" y="5230813"/>
          <p14:tracePt t="126338" x="8218488" y="5230813"/>
          <p14:tracePt t="126345" x="8226425" y="5222875"/>
          <p14:tracePt t="126410" x="8235950" y="5222875"/>
          <p14:tracePt t="126417" x="8243888" y="5222875"/>
          <p14:tracePt t="126425" x="8251825" y="5222875"/>
          <p14:tracePt t="126433" x="8259763" y="5222875"/>
          <p14:tracePt t="126458" x="8275638" y="5222875"/>
          <p14:tracePt t="126521" x="8283575" y="5222875"/>
          <p14:tracePt t="126529" x="8291513" y="5222875"/>
          <p14:tracePt t="126537" x="8299450" y="5222875"/>
          <p14:tracePt t="126545" x="8307388" y="5222875"/>
          <p14:tracePt t="126554" x="8315325" y="5230813"/>
          <p14:tracePt t="126562" x="8323263" y="5230813"/>
          <p14:tracePt t="126569" x="8331200" y="5230813"/>
          <p14:tracePt t="126578" x="8331200" y="5238750"/>
          <p14:tracePt t="126601" x="8347075" y="5246688"/>
          <p14:tracePt t="126609" x="8347075" y="5254625"/>
          <p14:tracePt t="126617" x="8362950" y="5262563"/>
          <p14:tracePt t="126625" x="8370888" y="5270500"/>
          <p14:tracePt t="126634" x="8386763" y="5294313"/>
          <p14:tracePt t="126641" x="8394700" y="5294313"/>
          <p14:tracePt t="126649" x="8410575" y="5319713"/>
          <p14:tracePt t="126657" x="8418513" y="5335588"/>
          <p14:tracePt t="126665" x="8418513" y="5343525"/>
          <p14:tracePt t="126673" x="8442325" y="5375275"/>
          <p14:tracePt t="126689" x="8466138" y="5399088"/>
          <p14:tracePt t="126697" x="8474075" y="5407025"/>
          <p14:tracePt t="126874" x="8466138" y="5407025"/>
          <p14:tracePt t="126881" x="8450263" y="5399088"/>
          <p14:tracePt t="126889" x="8434388" y="5375275"/>
          <p14:tracePt t="126897" x="8410575" y="5351463"/>
          <p14:tracePt t="126905" x="8378825" y="5343525"/>
          <p14:tracePt t="126913" x="8355013" y="5302250"/>
          <p14:tracePt t="126922" x="8331200" y="5294313"/>
          <p14:tracePt t="126929" x="8331200" y="5286375"/>
          <p14:tracePt t="126938" x="8323263" y="5286375"/>
          <p14:tracePt t="126945" x="8323263" y="5278438"/>
          <p14:tracePt t="127001" x="8307388" y="5278438"/>
          <p14:tracePt t="127009" x="8291513" y="5278438"/>
          <p14:tracePt t="127018" x="8283575" y="5278438"/>
          <p14:tracePt t="127025" x="8251825" y="5278438"/>
          <p14:tracePt t="127034" x="8243888" y="5278438"/>
          <p14:tracePt t="127042" x="8218488" y="5278438"/>
          <p14:tracePt t="127049" x="8194675" y="5278438"/>
          <p14:tracePt t="127057" x="8186738" y="5278438"/>
          <p14:tracePt t="127130" x="8178800" y="5278438"/>
          <p14:tracePt t="127145" x="8178800" y="5270500"/>
          <p14:tracePt t="127177" x="8186738" y="5254625"/>
          <p14:tracePt t="127185" x="8186738" y="5246688"/>
          <p14:tracePt t="127193" x="8202613" y="5246688"/>
          <p14:tracePt t="127209" x="8218488" y="5246688"/>
          <p14:tracePt t="127217" x="8226425" y="5246688"/>
          <p14:tracePt t="127226" x="8259763" y="5246688"/>
          <p14:tracePt t="127233" x="8267700" y="5254625"/>
          <p14:tracePt t="127241" x="8307388" y="5286375"/>
          <p14:tracePt t="127249" x="8323263" y="5319713"/>
          <p14:tracePt t="127258" x="8339138" y="5335588"/>
          <p14:tracePt t="127265" x="8347075" y="5359400"/>
          <p14:tracePt t="127273" x="8355013" y="5375275"/>
          <p14:tracePt t="127282" x="8370888" y="5383213"/>
          <p14:tracePt t="127442" x="8378825" y="5383213"/>
          <p14:tracePt t="127449" x="8378825" y="5375275"/>
          <p14:tracePt t="127457" x="8378825" y="5359400"/>
          <p14:tracePt t="127465" x="8378825" y="5343525"/>
          <p14:tracePt t="127473" x="8378825" y="5327650"/>
          <p14:tracePt t="127481" x="8378825" y="5302250"/>
          <p14:tracePt t="127489" x="8378825" y="5270500"/>
          <p14:tracePt t="127499" x="8378825" y="5230813"/>
          <p14:tracePt t="127505" x="8378825" y="5191125"/>
          <p14:tracePt t="127513" x="8362950" y="5183188"/>
          <p14:tracePt t="127522" x="8347075" y="5159375"/>
          <p14:tracePt t="127530" x="8323263" y="5135563"/>
          <p14:tracePt t="127537" x="8299450" y="5111750"/>
          <p14:tracePt t="127545" x="8267700" y="5087938"/>
          <p14:tracePt t="127554" x="8243888" y="5056188"/>
          <p14:tracePt t="127562" x="8235950" y="5056188"/>
          <p14:tracePt t="127569" x="8210550" y="5040313"/>
          <p14:tracePt t="127577" x="8202613" y="5032375"/>
          <p14:tracePt t="127585" x="8194675" y="5024438"/>
          <p14:tracePt t="127594" x="8178800" y="5024438"/>
          <p14:tracePt t="127601" x="8170863" y="5000625"/>
          <p14:tracePt t="127738" x="8186738" y="5008563"/>
          <p14:tracePt t="127745" x="8186738" y="5024438"/>
          <p14:tracePt t="127753" x="8202613" y="5040313"/>
          <p14:tracePt t="127762" x="8210550" y="5072063"/>
          <p14:tracePt t="127769" x="8218488" y="5080000"/>
          <p14:tracePt t="127778" x="8235950" y="5095875"/>
          <p14:tracePt t="127785" x="8251825" y="5127625"/>
          <p14:tracePt t="127793" x="8275638" y="5151438"/>
          <p14:tracePt t="127801" x="8275638" y="5167313"/>
          <p14:tracePt t="127810" x="8291513" y="5183188"/>
          <p14:tracePt t="127817" x="8299450" y="5199063"/>
          <p14:tracePt t="127825" x="8307388" y="5207000"/>
          <p14:tracePt t="127834" x="8315325" y="5214938"/>
          <p14:tracePt t="127841" x="8323263" y="5214938"/>
          <p14:tracePt t="127849" x="8323263" y="5222875"/>
          <p14:tracePt t="127914" x="8331200" y="5230813"/>
          <p14:tracePt t="128169" x="8323263" y="5207000"/>
          <p14:tracePt t="128177" x="8307388" y="5175250"/>
          <p14:tracePt t="128186" x="8291513" y="5143500"/>
          <p14:tracePt t="128193" x="8267700" y="5111750"/>
          <p14:tracePt t="128206" x="8243888" y="5072063"/>
          <p14:tracePt t="128213" x="8226425" y="5056188"/>
          <p14:tracePt t="128221" x="8202613" y="5016500"/>
          <p14:tracePt t="128229" x="8194675" y="5008563"/>
          <p14:tracePt t="128237" x="8186738" y="5000625"/>
          <p14:tracePt t="128245" x="8186738" y="4992688"/>
          <p14:tracePt t="128253" x="8178800" y="4984750"/>
          <p14:tracePt t="128446" x="8178800" y="4992688"/>
          <p14:tracePt t="128462" x="8186738" y="5016500"/>
          <p14:tracePt t="128469" x="8194675" y="5024438"/>
          <p14:tracePt t="128477" x="8202613" y="5048250"/>
          <p14:tracePt t="128486" x="8218488" y="5072063"/>
          <p14:tracePt t="128493" x="8235950" y="5087938"/>
          <p14:tracePt t="128501" x="8251825" y="5127625"/>
          <p14:tracePt t="128509" x="8283575" y="5143500"/>
          <p14:tracePt t="128517" x="8299450" y="5159375"/>
          <p14:tracePt t="128525" x="8315325" y="5199063"/>
          <p14:tracePt t="128533" x="8339138" y="5222875"/>
          <p14:tracePt t="128541" x="8355013" y="5222875"/>
          <p14:tracePt t="128549" x="8378825" y="5246688"/>
          <p14:tracePt t="128918" x="8378825" y="5238750"/>
          <p14:tracePt t="128925" x="8378825" y="5230813"/>
          <p14:tracePt t="128933" x="8362950" y="5222875"/>
          <p14:tracePt t="128941" x="8347075" y="5207000"/>
          <p14:tracePt t="128950" x="8315325" y="5175250"/>
          <p14:tracePt t="128957" x="8299450" y="5151438"/>
          <p14:tracePt t="128965" x="8267700" y="5119688"/>
          <p14:tracePt t="128973" x="8226425" y="5095875"/>
          <p14:tracePt t="128981" x="8210550" y="5080000"/>
          <p14:tracePt t="128989" x="8202613" y="5072063"/>
          <p14:tracePt t="128997" x="8178800" y="5056188"/>
          <p14:tracePt t="129582" x="8170863" y="5056188"/>
          <p14:tracePt t="129598" x="8170863" y="5064125"/>
          <p14:tracePt t="129606" x="8178800" y="5080000"/>
          <p14:tracePt t="129614" x="8202613" y="5095875"/>
          <p14:tracePt t="129622" x="8210550" y="5119688"/>
          <p14:tracePt t="129629" x="8218488" y="5127625"/>
          <p14:tracePt t="129637" x="8235950" y="5135563"/>
          <p14:tracePt t="129645" x="8243888" y="5143500"/>
          <p14:tracePt t="129654" x="8251825" y="5151438"/>
          <p14:tracePt t="129661" x="8259763" y="5151438"/>
          <p14:tracePt t="129693" x="8259763" y="5167313"/>
          <p14:tracePt t="129725" x="8267700" y="5167313"/>
          <p14:tracePt t="129734" x="8283575" y="5183188"/>
          <p14:tracePt t="129742" x="8283575" y="5191125"/>
          <p14:tracePt t="129757" x="8291513" y="5207000"/>
          <p14:tracePt t="129766" x="8299450" y="5214938"/>
          <p14:tracePt t="129821" x="8315325" y="5230813"/>
          <p14:tracePt t="129837" x="8331200" y="5238750"/>
          <p14:tracePt t="129845" x="8331200" y="5246688"/>
          <p14:tracePt t="129853" x="8347075" y="5254625"/>
          <p14:tracePt t="129861" x="8355013" y="5278438"/>
          <p14:tracePt t="129981" x="8362950" y="5286375"/>
          <p14:tracePt t="130077" x="8370888" y="5286375"/>
          <p14:tracePt t="130334" x="8370888" y="5294313"/>
          <p14:tracePt t="130575" x="8370888" y="5302250"/>
          <p14:tracePt t="130583" x="8370888" y="5310188"/>
          <p14:tracePt t="130590" x="8362950" y="5327650"/>
          <p14:tracePt t="130606" x="8355013" y="5335588"/>
          <p14:tracePt t="130622" x="8347075" y="5335588"/>
          <p14:tracePt t="130637" x="8331200" y="5351463"/>
          <p14:tracePt t="130653" x="8323263" y="5359400"/>
          <p14:tracePt t="130662" x="8323263" y="5367338"/>
          <p14:tracePt t="130750" x="8315325" y="5367338"/>
          <p14:tracePt t="130757" x="8307388" y="5367338"/>
          <p14:tracePt t="130798" x="8299450" y="5367338"/>
          <p14:tracePt t="130805" x="8291513" y="5375275"/>
          <p14:tracePt t="130813" x="8283575" y="5375275"/>
          <p14:tracePt t="130830" x="8267700" y="5375275"/>
          <p14:tracePt t="130838" x="8267700" y="5383213"/>
          <p14:tracePt t="130846" x="8259763" y="5383213"/>
          <p14:tracePt t="130853" x="8243888" y="5391150"/>
          <p14:tracePt t="130861" x="8235950" y="5391150"/>
          <p14:tracePt t="130878" x="8226425" y="5391150"/>
          <p14:tracePt t="130885" x="8210550" y="5391150"/>
          <p14:tracePt t="130901" x="8202613" y="5399088"/>
          <p14:tracePt t="130910" x="8194675" y="5399088"/>
          <p14:tracePt t="130917" x="8186738" y="5399088"/>
          <p14:tracePt t="130941" x="8178800" y="5399088"/>
          <p14:tracePt t="130949" x="8170863" y="5399088"/>
          <p14:tracePt t="130958" x="8162925" y="5399088"/>
          <p14:tracePt t="130965" x="8154988" y="5407025"/>
          <p14:tracePt t="130990" x="8147050" y="5407025"/>
          <p14:tracePt t="130997" x="8139113" y="5407025"/>
          <p14:tracePt t="131006" x="8131175" y="5407025"/>
          <p14:tracePt t="131013" x="8123238" y="5407025"/>
          <p14:tracePt t="131021" x="8115300" y="5407025"/>
          <p14:tracePt t="131037" x="8099425" y="5407025"/>
          <p14:tracePt t="131054" x="8091488" y="5407025"/>
          <p14:tracePt t="131070" x="8091488" y="5414963"/>
          <p14:tracePt t="131077" x="8083550" y="5414963"/>
          <p14:tracePt t="131086" x="8075613" y="5414963"/>
          <p14:tracePt t="131094" x="8067675" y="5414963"/>
          <p14:tracePt t="131109" x="8051800" y="5414963"/>
          <p14:tracePt t="131117" x="8035925" y="5414963"/>
          <p14:tracePt t="131125" x="8027988" y="5414963"/>
          <p14:tracePt t="131133" x="8020050" y="5414963"/>
          <p14:tracePt t="131141" x="8012113" y="5414963"/>
          <p14:tracePt t="131149" x="8004175" y="5414963"/>
          <p14:tracePt t="131157" x="7996238" y="5414963"/>
          <p14:tracePt t="131165" x="7980363" y="5414963"/>
          <p14:tracePt t="131174" x="7964488" y="5414963"/>
          <p14:tracePt t="131181" x="7948613" y="5414963"/>
          <p14:tracePt t="131198" x="7932738" y="5414963"/>
          <p14:tracePt t="131206" x="7924800" y="5414963"/>
          <p14:tracePt t="131213" x="7916863" y="5414963"/>
          <p14:tracePt t="131221" x="7908925" y="5414963"/>
          <p14:tracePt t="131230" x="7893050" y="5414963"/>
          <p14:tracePt t="131249" x="7877175" y="5414963"/>
          <p14:tracePt t="131258" x="7869238" y="5414963"/>
          <p14:tracePt t="131266" x="7851775" y="5414963"/>
          <p14:tracePt t="131281" x="7843838" y="5414963"/>
          <p14:tracePt t="131289" x="7835900" y="5414963"/>
          <p14:tracePt t="131297" x="7827963" y="5414963"/>
          <p14:tracePt t="131305" x="7820025" y="5414963"/>
          <p14:tracePt t="131313" x="7812088" y="5414963"/>
          <p14:tracePt t="131322" x="7804150" y="5414963"/>
          <p14:tracePt t="131715" x="7788275" y="5414963"/>
          <p14:tracePt t="131722" x="7780338" y="5414963"/>
          <p14:tracePt t="131730" x="7780338" y="5422900"/>
          <p14:tracePt t="131762" x="7772400" y="5422900"/>
          <p14:tracePt t="131793" x="7756525" y="5422900"/>
          <p14:tracePt t="131810" x="7748588" y="5422900"/>
          <p14:tracePt t="131841" x="7740650" y="5422900"/>
          <p14:tracePt t="131857" x="7724775" y="5430838"/>
          <p14:tracePt t="131889" x="7716838" y="5430838"/>
          <p14:tracePt t="131955" x="7700963" y="5438775"/>
          <p14:tracePt t="131969" x="7693025" y="5438775"/>
          <p14:tracePt t="131978" x="7685088" y="5438775"/>
          <p14:tracePt t="131985" x="7677150" y="5438775"/>
          <p14:tracePt t="132082" x="7661275" y="5446713"/>
          <p14:tracePt t="132089" x="7653338" y="5446713"/>
          <p14:tracePt t="132097" x="7653338" y="5454650"/>
          <p14:tracePt t="132105" x="7653338" y="5462588"/>
          <p14:tracePt t="132227" x="7645400" y="5462588"/>
          <p14:tracePt t="132242" x="7645400" y="5470525"/>
          <p14:tracePt t="132250" x="7637463" y="5470525"/>
          <p14:tracePt t="132258" x="7629525" y="5478463"/>
          <p14:tracePt t="132266" x="7629525" y="5486400"/>
          <p14:tracePt t="132281" x="7621588" y="5494338"/>
          <p14:tracePt t="132289" x="7621588" y="5510213"/>
          <p14:tracePt t="132297" x="7613650" y="5518150"/>
          <p14:tracePt t="132305" x="7613650" y="5534025"/>
          <p14:tracePt t="132321" x="7613650" y="5541963"/>
          <p14:tracePt t="132329" x="7613650" y="5549900"/>
          <p14:tracePt t="132337" x="7613650" y="5557838"/>
          <p14:tracePt t="132345" x="7613650" y="5565775"/>
          <p14:tracePt t="132353" x="7613650" y="5573713"/>
          <p14:tracePt t="132361" x="7613650" y="5581650"/>
          <p14:tracePt t="132401" x="7613650" y="5589588"/>
          <p14:tracePt t="132410" x="7613650" y="5613400"/>
          <p14:tracePt t="132434" x="7613650" y="5629275"/>
          <p14:tracePt t="132442" x="7613650" y="5637213"/>
          <p14:tracePt t="132466" x="7613650" y="5653088"/>
          <p14:tracePt t="132473" x="7613650" y="5662613"/>
          <p14:tracePt t="132497" x="7613650" y="5670550"/>
          <p14:tracePt t="132570" x="7613650" y="5678488"/>
          <p14:tracePt t="132577" x="7613650" y="5686425"/>
          <p14:tracePt t="132586" x="7613650" y="5694363"/>
          <p14:tracePt t="133140" x="7621588" y="5694363"/>
          <p14:tracePt t="133146" x="7629525" y="5694363"/>
          <p14:tracePt t="133162" x="7637463" y="5694363"/>
          <p14:tracePt t="133170" x="7661275" y="5694363"/>
          <p14:tracePt t="133187" x="7685088" y="5694363"/>
          <p14:tracePt t="133193" x="7708900" y="5694363"/>
          <p14:tracePt t="133202" x="7716838" y="5694363"/>
          <p14:tracePt t="133210" x="7732713" y="5694363"/>
          <p14:tracePt t="133217" x="7748588" y="5694363"/>
          <p14:tracePt t="133225" x="7764463" y="5694363"/>
          <p14:tracePt t="133233" x="7788275" y="5686425"/>
          <p14:tracePt t="133242" x="7796213" y="5678488"/>
          <p14:tracePt t="133249" x="7820025" y="5678488"/>
          <p14:tracePt t="133257" x="7835900" y="5662613"/>
          <p14:tracePt t="133265" x="7843838" y="5662613"/>
          <p14:tracePt t="133273" x="7885113" y="5645150"/>
          <p14:tracePt t="133281" x="7900988" y="5637213"/>
          <p14:tracePt t="133289" x="7908925" y="5629275"/>
          <p14:tracePt t="133298" x="7916863" y="5629275"/>
          <p14:tracePt t="133305" x="7940675" y="5629275"/>
          <p14:tracePt t="133313" x="7964488" y="5597525"/>
          <p14:tracePt t="133329" x="7980363" y="5597525"/>
          <p14:tracePt t="133338" x="8004175" y="5589588"/>
          <p14:tracePt t="133353" x="8012113" y="5581650"/>
          <p14:tracePt t="133361" x="8020050" y="5581650"/>
          <p14:tracePt t="133370" x="8043863" y="5573713"/>
          <p14:tracePt t="133377" x="8059738" y="5565775"/>
          <p14:tracePt t="133385" x="8091488" y="5557838"/>
          <p14:tracePt t="133393" x="8107363" y="5549900"/>
          <p14:tracePt t="133401" x="8139113" y="5534025"/>
          <p14:tracePt t="133409" x="8154988" y="5534025"/>
          <p14:tracePt t="133417" x="8178800" y="5526088"/>
          <p14:tracePt t="133425" x="8202613" y="5518150"/>
          <p14:tracePt t="133433" x="8226425" y="5518150"/>
          <p14:tracePt t="133441" x="8251825" y="5510213"/>
          <p14:tracePt t="133449" x="8259763" y="5494338"/>
          <p14:tracePt t="133457" x="8275638" y="5494338"/>
          <p14:tracePt t="133473" x="8291513" y="5494338"/>
          <p14:tracePt t="133481" x="8307388" y="5494338"/>
          <p14:tracePt t="133498" x="8315325" y="5494338"/>
          <p14:tracePt t="133513" x="8323263" y="5494338"/>
          <p14:tracePt t="133521" x="8331200" y="5494338"/>
          <p14:tracePt t="133529" x="8339138" y="5478463"/>
          <p14:tracePt t="133537" x="8355013" y="5478463"/>
          <p14:tracePt t="133545" x="8355013" y="5470525"/>
          <p14:tracePt t="133553" x="8370888" y="5462588"/>
          <p14:tracePt t="133561" x="8378825" y="5454650"/>
          <p14:tracePt t="133569" x="8378825" y="5446713"/>
          <p14:tracePt t="133578" x="8386763" y="5438775"/>
          <p14:tracePt t="133585" x="8394700" y="5438775"/>
          <p14:tracePt t="133602" x="8402638" y="5438775"/>
          <p14:tracePt t="134081" x="8402638" y="5430838"/>
          <p14:tracePt t="134097" x="8402638" y="5414963"/>
          <p14:tracePt t="134105" x="8386763" y="5414963"/>
          <p14:tracePt t="134113" x="8370888" y="5375275"/>
          <p14:tracePt t="134121" x="8362950" y="5367338"/>
          <p14:tracePt t="134129" x="8362950" y="5359400"/>
          <p14:tracePt t="134137" x="8347075" y="5343525"/>
          <p14:tracePt t="134145" x="8339138" y="5335588"/>
          <p14:tracePt t="134153" x="8331200" y="5319713"/>
          <p14:tracePt t="134162" x="8315325" y="5294313"/>
          <p14:tracePt t="134169" x="8315325" y="5286375"/>
          <p14:tracePt t="134177" x="8307388" y="5286375"/>
          <p14:tracePt t="134194" x="8299450" y="5270500"/>
          <p14:tracePt t="134202" x="8291513" y="5270500"/>
          <p14:tracePt t="134209" x="8283575" y="5246688"/>
          <p14:tracePt t="134217" x="8275638" y="5238750"/>
          <p14:tracePt t="134241" x="8267700" y="5222875"/>
          <p14:tracePt t="134305" x="8259763" y="5207000"/>
          <p14:tracePt t="134313" x="8259763" y="5199063"/>
          <p14:tracePt t="134839" x="8251825" y="5199063"/>
          <p14:tracePt t="134918" x="8235950" y="5175250"/>
          <p14:tracePt t="134925" x="8235950" y="5167313"/>
          <p14:tracePt t="134933" x="8226425" y="5167313"/>
          <p14:tracePt t="134942" x="8226425" y="5159375"/>
          <p14:tracePt t="134949" x="8210550" y="5143500"/>
          <p14:tracePt t="134957" x="8202613" y="5143500"/>
          <p14:tracePt t="134966" x="8194675" y="5127625"/>
          <p14:tracePt t="134974" x="8186738" y="5127625"/>
          <p14:tracePt t="135077" x="8186738" y="5111750"/>
          <p14:tracePt t="135093" x="8186738" y="5103813"/>
          <p14:tracePt t="135102" x="8186738" y="5095875"/>
          <p14:tracePt t="135141" x="8186738" y="5087938"/>
          <p14:tracePt t="135262" x="8186738" y="5119688"/>
          <p14:tracePt t="135271" x="8186738" y="5135563"/>
          <p14:tracePt t="135278" x="8186738" y="5143500"/>
          <p14:tracePt t="135286" x="8186738" y="5151438"/>
          <p14:tracePt t="135294" x="8186738" y="5167313"/>
          <p14:tracePt t="135302" x="8186738" y="5183188"/>
          <p14:tracePt t="135309" x="8186738" y="5199063"/>
          <p14:tracePt t="135317" x="8202613" y="5222875"/>
          <p14:tracePt t="135325" x="8210550" y="5246688"/>
          <p14:tracePt t="135334" x="8218488" y="5270500"/>
          <p14:tracePt t="135341" x="8226425" y="5302250"/>
          <p14:tracePt t="135349" x="8243888" y="5327650"/>
          <p14:tracePt t="135358" x="8267700" y="5351463"/>
          <p14:tracePt t="135366" x="8275638" y="5367338"/>
          <p14:tracePt t="135374" x="8283575" y="5367338"/>
          <p14:tracePt t="135493" x="8291513" y="5359400"/>
          <p14:tracePt t="135501" x="8291513" y="5343525"/>
          <p14:tracePt t="135509" x="8291513" y="5319713"/>
          <p14:tracePt t="135517" x="8267700" y="5262563"/>
          <p14:tracePt t="135525" x="8235950" y="5199063"/>
          <p14:tracePt t="135534" x="8186738" y="5103813"/>
          <p14:tracePt t="135542" x="8147050" y="5016500"/>
          <p14:tracePt t="135549" x="8107363" y="4943475"/>
          <p14:tracePt t="135558" x="8083550" y="4895850"/>
          <p14:tracePt t="135565" x="8067675" y="4856163"/>
          <p14:tracePt t="135710" x="8067675" y="4864100"/>
          <p14:tracePt t="135717" x="8067675" y="4879975"/>
          <p14:tracePt t="135726" x="8075613" y="4895850"/>
          <p14:tracePt t="135749" x="8075613" y="4911725"/>
          <p14:tracePt t="135757" x="8075613" y="4919663"/>
          <p14:tracePt t="135862" x="8083550" y="4919663"/>
          <p14:tracePt t="135885" x="8083550" y="4895850"/>
          <p14:tracePt t="135894" x="8083550" y="4864100"/>
          <p14:tracePt t="135902" x="8083550" y="4848225"/>
          <p14:tracePt t="135909" x="8083550" y="4816475"/>
          <p14:tracePt t="135917" x="8083550" y="4768850"/>
          <p14:tracePt t="135925" x="8083550" y="4745038"/>
          <p14:tracePt t="135934" x="8083550" y="4713288"/>
          <p14:tracePt t="135941" x="8083550" y="4681538"/>
          <p14:tracePt t="135949" x="8083550" y="4649788"/>
          <p14:tracePt t="135957" x="8083550" y="4641850"/>
          <p14:tracePt t="136038" x="8083550" y="4649788"/>
          <p14:tracePt t="136046" x="8083550" y="4681538"/>
          <p14:tracePt t="136053" x="8083550" y="4697413"/>
          <p14:tracePt t="136061" x="8083550" y="4721225"/>
          <p14:tracePt t="136070" x="8083550" y="4752975"/>
          <p14:tracePt t="136078" x="8083550" y="4792663"/>
          <p14:tracePt t="136086" x="8083550" y="4824413"/>
          <p14:tracePt t="136093" x="8083550" y="4872038"/>
          <p14:tracePt t="136101" x="8083550" y="4895850"/>
          <p14:tracePt t="136109" x="8083550" y="4927600"/>
          <p14:tracePt t="136118" x="8083550" y="4943475"/>
          <p14:tracePt t="136214" x="8083550" y="4951413"/>
          <p14:tracePt t="136221" x="8083550" y="4959350"/>
          <p14:tracePt t="136237" x="8083550" y="4951413"/>
          <p14:tracePt t="136246" x="8091488" y="4935538"/>
          <p14:tracePt t="136253" x="8099425" y="4927600"/>
          <p14:tracePt t="136261" x="8099425" y="4911725"/>
          <p14:tracePt t="136278" x="8107363" y="4895850"/>
          <p14:tracePt t="136286" x="8107363" y="4887913"/>
          <p14:tracePt t="136293" x="8107363" y="4872038"/>
          <p14:tracePt t="136429" x="8115300" y="4895850"/>
          <p14:tracePt t="136437" x="8115300" y="4911725"/>
          <p14:tracePt t="136453" x="8115300" y="4919663"/>
          <p14:tracePt t="136461" x="8115300" y="4935538"/>
          <p14:tracePt t="136469" x="8115300" y="4943475"/>
          <p14:tracePt t="136477" x="8115300" y="4951413"/>
          <p14:tracePt t="136775" x="8115300" y="4943475"/>
          <p14:tracePt t="137031" x="8123238" y="4943475"/>
          <p14:tracePt t="137239" x="8131175" y="4951413"/>
          <p14:tracePt t="137278" x="8139113" y="4951413"/>
          <p14:tracePt t="137293" x="8147050" y="4951413"/>
          <p14:tracePt t="137306" x="8154988" y="4943475"/>
          <p14:tracePt t="137313" x="8154988" y="4927600"/>
          <p14:tracePt t="137321" x="8154988" y="4903788"/>
          <p14:tracePt t="137330" x="8154988" y="4872038"/>
          <p14:tracePt t="137337" x="8154988" y="4848225"/>
          <p14:tracePt t="137345" x="8154988" y="4832350"/>
          <p14:tracePt t="137353" x="8154988" y="4808538"/>
          <p14:tracePt t="137361" x="8154988" y="4792663"/>
          <p14:tracePt t="137369" x="8154988" y="4784725"/>
          <p14:tracePt t="137378" x="8154988" y="4776788"/>
          <p14:tracePt t="137386" x="8154988" y="4768850"/>
          <p14:tracePt t="137483" x="8154988" y="4760913"/>
          <p14:tracePt t="137490" x="8154988" y="4752975"/>
          <p14:tracePt t="137498" x="8154988" y="4745038"/>
          <p14:tracePt t="137506" x="8154988" y="4737100"/>
          <p14:tracePt t="137515" x="8154988" y="4729163"/>
          <p14:tracePt t="137530" x="8154988" y="4721225"/>
          <p14:tracePt t="137561" x="8154988" y="4713288"/>
          <p14:tracePt t="137569" x="8154988" y="4705350"/>
          <p14:tracePt t="137739" x="8154988" y="4697413"/>
          <p14:tracePt t="137754" x="8154988" y="4689475"/>
          <p14:tracePt t="137931" x="8154988" y="4681538"/>
          <p14:tracePt t="138186" x="8154988" y="4689475"/>
          <p14:tracePt t="138194" x="8154988" y="4697413"/>
          <p14:tracePt t="138202" x="8154988" y="4721225"/>
          <p14:tracePt t="138210" x="8154988" y="4745038"/>
          <p14:tracePt t="138217" x="8154988" y="4768850"/>
          <p14:tracePt t="138226" x="8154988" y="4784725"/>
          <p14:tracePt t="138234" x="8154988" y="4792663"/>
          <p14:tracePt t="138242" x="8154988" y="4808538"/>
          <p14:tracePt t="138250" x="8162925" y="4824413"/>
          <p14:tracePt t="138257" x="8162925" y="4840288"/>
          <p14:tracePt t="138265" x="8162925" y="4864100"/>
          <p14:tracePt t="138273" x="8162925" y="4887913"/>
          <p14:tracePt t="138281" x="8170863" y="4911725"/>
          <p14:tracePt t="138289" x="8178800" y="4935538"/>
          <p14:tracePt t="138297" x="8178800" y="4967288"/>
          <p14:tracePt t="138305" x="8178800" y="4992688"/>
          <p14:tracePt t="138313" x="8178800" y="5024438"/>
          <p14:tracePt t="138321" x="8178800" y="5040313"/>
          <p14:tracePt t="138329" x="8178800" y="5056188"/>
          <p14:tracePt t="138337" x="8178800" y="5064125"/>
          <p14:tracePt t="138345" x="8178800" y="5072063"/>
          <p14:tracePt t="138353" x="8178800" y="5080000"/>
          <p14:tracePt t="138377" x="8178800" y="5087938"/>
          <p14:tracePt t="138385" x="8178800" y="5095875"/>
          <p14:tracePt t="138393" x="8178800" y="5103813"/>
          <p14:tracePt t="138401" x="8178800" y="5111750"/>
          <p14:tracePt t="138410" x="8178800" y="5119688"/>
          <p14:tracePt t="138418" x="8178800" y="5127625"/>
          <p14:tracePt t="138425" x="8178800" y="5135563"/>
          <p14:tracePt t="138433" x="8178800" y="5151438"/>
          <p14:tracePt t="138441" x="8178800" y="5159375"/>
          <p14:tracePt t="138450" x="8178800" y="5175250"/>
          <p14:tracePt t="138457" x="8178800" y="5191125"/>
          <p14:tracePt t="138465" x="8178800" y="5207000"/>
          <p14:tracePt t="138473" x="8178800" y="5214938"/>
          <p14:tracePt t="138481" x="8178800" y="5222875"/>
          <p14:tracePt t="138489" x="8178800" y="5238750"/>
          <p14:tracePt t="138497" x="8178800" y="5254625"/>
          <p14:tracePt t="138505" x="8178800" y="5270500"/>
          <p14:tracePt t="138522" x="8178800" y="5286375"/>
          <p14:tracePt t="138529" x="8178800" y="5294313"/>
          <p14:tracePt t="138538" x="8178800" y="5302250"/>
          <p14:tracePt t="138778" x="8186738" y="5302250"/>
          <p14:tracePt t="138786" x="8186738" y="5294313"/>
          <p14:tracePt t="138794" x="8186738" y="5278438"/>
          <p14:tracePt t="138802" x="8186738" y="5262563"/>
          <p14:tracePt t="138810" x="8186738" y="5246688"/>
          <p14:tracePt t="138818" x="8186738" y="5230813"/>
          <p14:tracePt t="138825" x="8186738" y="5214938"/>
          <p14:tracePt t="138834" x="8186738" y="5199063"/>
          <p14:tracePt t="138842" x="8186738" y="5183188"/>
          <p14:tracePt t="138849" x="8186738" y="5159375"/>
          <p14:tracePt t="138857" x="8178800" y="5143500"/>
          <p14:tracePt t="138865" x="8178800" y="5127625"/>
          <p14:tracePt t="138874" x="8170863" y="5103813"/>
          <p14:tracePt t="138881" x="8170863" y="5095875"/>
          <p14:tracePt t="138889" x="8170863" y="5087938"/>
          <p14:tracePt t="138897" x="8170863" y="5064125"/>
          <p14:tracePt t="138906" x="8162925" y="5064125"/>
          <p14:tracePt t="138914" x="8162925" y="5056188"/>
          <p14:tracePt t="138929" x="8154988" y="5048250"/>
          <p14:tracePt t="139275" x="8154988" y="5056188"/>
          <p14:tracePt t="139290" x="8154988" y="5064125"/>
          <p14:tracePt t="139337" x="8154988" y="5080000"/>
          <p14:tracePt t="139345" x="8154988" y="5087938"/>
          <p14:tracePt t="139369" x="8154988" y="5095875"/>
          <p14:tracePt t="139385" x="8154988" y="5103813"/>
          <p14:tracePt t="139579" x="8154988" y="5119688"/>
          <p14:tracePt t="139586" x="8154988" y="5127625"/>
          <p14:tracePt t="139595" x="8147050" y="5143500"/>
          <p14:tracePt t="139602" x="8147050" y="5151438"/>
          <p14:tracePt t="139610" x="8115300" y="5183188"/>
          <p14:tracePt t="139619" x="8091488" y="5199063"/>
          <p14:tracePt t="139626" x="8051800" y="5222875"/>
          <p14:tracePt t="139633" x="8027988" y="5254625"/>
          <p14:tracePt t="139641" x="7988300" y="5286375"/>
          <p14:tracePt t="139650" x="7956550" y="5302250"/>
          <p14:tracePt t="139657" x="7924800" y="5335588"/>
          <p14:tracePt t="139665" x="7893050" y="5351463"/>
          <p14:tracePt t="139674" x="7885113" y="5367338"/>
          <p14:tracePt t="139682" x="7869238" y="5375275"/>
          <p14:tracePt t="139689" x="7869238" y="5383213"/>
          <p14:tracePt t="139697" x="7869238" y="5391150"/>
          <p14:tracePt t="139714" x="7851775" y="5399088"/>
          <p14:tracePt t="139737" x="7851775" y="5414963"/>
          <p14:tracePt t="139745" x="7851775" y="5422900"/>
          <p14:tracePt t="139754" x="7851775" y="5430838"/>
          <p14:tracePt t="139761" x="7851775" y="5438775"/>
          <p14:tracePt t="139770" x="7851775" y="5446713"/>
          <p14:tracePt t="139801" x="7851775" y="5454650"/>
          <p14:tracePt t="139810" x="7869238" y="5454650"/>
          <p14:tracePt t="139817" x="7893050" y="5454650"/>
          <p14:tracePt t="139825" x="7932738" y="5454650"/>
          <p14:tracePt t="139833" x="7956550" y="5454650"/>
          <p14:tracePt t="139842" x="7972425" y="5446713"/>
          <p14:tracePt t="139850" x="7996238" y="5438775"/>
          <p14:tracePt t="139857" x="8027988" y="5422900"/>
          <p14:tracePt t="139865" x="8035925" y="5414963"/>
          <p14:tracePt t="139873" x="8043863" y="5407025"/>
          <p14:tracePt t="139890" x="8043863" y="5383213"/>
          <p14:tracePt t="139897" x="8051800" y="5375275"/>
          <p14:tracePt t="139905" x="8059738" y="5367338"/>
          <p14:tracePt t="139913" x="8059738" y="5351463"/>
          <p14:tracePt t="139922" x="8059738" y="5310188"/>
          <p14:tracePt t="139929" x="8059738" y="5302250"/>
          <p14:tracePt t="139937" x="8059738" y="5270500"/>
          <p14:tracePt t="139945" x="8059738" y="5246688"/>
          <p14:tracePt t="139954" x="8059738" y="5238750"/>
          <p14:tracePt t="139978" x="8059738" y="5230813"/>
          <p14:tracePt t="140121" x="8059738" y="5207000"/>
          <p14:tracePt t="140137" x="8059738" y="5199063"/>
          <p14:tracePt t="140153" x="8059738" y="5183188"/>
          <p14:tracePt t="140161" x="8059738" y="5167313"/>
          <p14:tracePt t="140169" x="8059738" y="5151438"/>
          <p14:tracePt t="140178" x="8059738" y="5143500"/>
          <p14:tracePt t="140185" x="8059738" y="5119688"/>
          <p14:tracePt t="140201" x="8059738" y="5111750"/>
          <p14:tracePt t="140210" x="8059738" y="5103813"/>
          <p14:tracePt t="140218" x="8059738" y="5095875"/>
          <p14:tracePt t="140298" x="8067675" y="5087938"/>
          <p14:tracePt t="140330" x="8075613" y="5080000"/>
          <p14:tracePt t="140354" x="8083550" y="5080000"/>
          <p14:tracePt t="140361" x="8099425" y="5080000"/>
          <p14:tracePt t="140369" x="8107363" y="5080000"/>
          <p14:tracePt t="140381" x="8131175" y="5080000"/>
          <p14:tracePt t="140390" x="8147050" y="5087938"/>
          <p14:tracePt t="140397" x="8178800" y="5119688"/>
          <p14:tracePt t="140405" x="8186738" y="5127625"/>
          <p14:tracePt t="140413" x="8210550" y="5143500"/>
          <p14:tracePt t="140421" x="8226425" y="5159375"/>
          <p14:tracePt t="140429" x="8243888" y="5175250"/>
          <p14:tracePt t="140437" x="8251825" y="5183188"/>
          <p14:tracePt t="140445" x="8259763" y="5183188"/>
          <p14:tracePt t="140461" x="8267700" y="5183188"/>
          <p14:tracePt t="140469" x="8275638" y="5183188"/>
          <p14:tracePt t="140526" x="8275638" y="5191125"/>
          <p14:tracePt t="140533" x="8283575" y="5199063"/>
          <p14:tracePt t="140541" x="8283575" y="5207000"/>
          <p14:tracePt t="140550" x="8283575" y="5214938"/>
          <p14:tracePt t="140557" x="8291513" y="5214938"/>
          <p14:tracePt t="140573" x="8291513" y="5230813"/>
          <p14:tracePt t="140605" x="8291513" y="5238750"/>
          <p14:tracePt t="140662" x="8291513" y="5262563"/>
          <p14:tracePt t="140685" x="8291513" y="5278438"/>
          <p14:tracePt t="140693" x="8283575" y="5286375"/>
          <p14:tracePt t="140701" x="8275638" y="5294313"/>
          <p14:tracePt t="140709" x="8243888" y="5319713"/>
          <p14:tracePt t="140717" x="8218488" y="5335588"/>
          <p14:tracePt t="140726" x="8202613" y="5343525"/>
          <p14:tracePt t="140734" x="8178800" y="5359400"/>
          <p14:tracePt t="140741" x="8139113" y="5375275"/>
          <p14:tracePt t="140750" x="8107363" y="5391150"/>
          <p14:tracePt t="140757" x="8075613" y="5391150"/>
          <p14:tracePt t="140766" x="8043863" y="5407025"/>
          <p14:tracePt t="140773" x="8004175" y="5422900"/>
          <p14:tracePt t="140781" x="7964488" y="5438775"/>
          <p14:tracePt t="140790" x="7916863" y="5454650"/>
          <p14:tracePt t="140799" x="7877175" y="5470525"/>
          <p14:tracePt t="140805" x="7843838" y="5478463"/>
          <p14:tracePt t="140813" x="7835900" y="5478463"/>
          <p14:tracePt t="140821" x="7820025" y="5486400"/>
          <p14:tracePt t="140830" x="7812088" y="5486400"/>
          <p14:tracePt t="140838" x="7804150" y="5494338"/>
          <p14:tracePt t="140845" x="7796213" y="5494338"/>
          <p14:tracePt t="140853" x="7796213" y="5502275"/>
          <p14:tracePt t="140862" x="7788275" y="5502275"/>
          <p14:tracePt t="140869" x="7780338" y="5510213"/>
          <p14:tracePt t="140877" x="7772400" y="5510213"/>
          <p14:tracePt t="140885" x="7772400" y="5518150"/>
          <p14:tracePt t="140893" x="7756525" y="5518150"/>
          <p14:tracePt t="140901" x="7748588" y="5534025"/>
          <p14:tracePt t="140909" x="7724775" y="5541963"/>
          <p14:tracePt t="140917" x="7716838" y="5541963"/>
          <p14:tracePt t="140925" x="7700963" y="5557838"/>
          <p14:tracePt t="140942" x="7693025" y="5557838"/>
          <p14:tracePt t="140949" x="7693025" y="5565775"/>
          <p14:tracePt t="140958" x="7677150" y="5565775"/>
          <p14:tracePt t="140965" x="7661275" y="5581650"/>
          <p14:tracePt t="140974" x="7653338" y="5581650"/>
          <p14:tracePt t="140981" x="7645400" y="5589588"/>
          <p14:tracePt t="140989" x="7629525" y="5589588"/>
          <p14:tracePt t="140997" x="7621588" y="5597525"/>
          <p14:tracePt t="141014" x="7605713" y="5597525"/>
          <p14:tracePt t="141022" x="7597775" y="5597525"/>
          <p14:tracePt t="141037" x="7581900" y="5597525"/>
          <p14:tracePt t="141053" x="7573963" y="5597525"/>
          <p14:tracePt t="141077" x="7566025" y="5605463"/>
          <p14:tracePt t="141086" x="7550150" y="5605463"/>
          <p14:tracePt t="141101" x="7542213" y="5605463"/>
          <p14:tracePt t="141109" x="7534275" y="5613400"/>
          <p14:tracePt t="141117" x="7534275" y="5621338"/>
          <p14:tracePt t="141125" x="7534275" y="5629275"/>
          <p14:tracePt t="141133" x="7526338" y="5629275"/>
          <p14:tracePt t="141142" x="7518400" y="5629275"/>
          <p14:tracePt t="141166" x="7510463" y="5629275"/>
          <p14:tracePt t="141925" x="7542213" y="5629275"/>
          <p14:tracePt t="141934" x="7573963" y="5637213"/>
          <p14:tracePt t="141942" x="7597775" y="5637213"/>
          <p14:tracePt t="141950" x="7637463" y="5637213"/>
          <p14:tracePt t="141958" x="7685088" y="5637213"/>
          <p14:tracePt t="141966" x="7748588" y="5637213"/>
          <p14:tracePt t="141973" x="7820025" y="5637213"/>
          <p14:tracePt t="141981" x="7885113" y="5629275"/>
          <p14:tracePt t="141989" x="7940675" y="5621338"/>
          <p14:tracePt t="141997" x="7996238" y="5605463"/>
          <p14:tracePt t="142005" x="8043863" y="5597525"/>
          <p14:tracePt t="142013" x="8083550" y="5581650"/>
          <p14:tracePt t="142021" x="8115300" y="5573713"/>
          <p14:tracePt t="142029" x="8162925" y="5557838"/>
          <p14:tracePt t="142037" x="8210550" y="5549900"/>
          <p14:tracePt t="142045" x="8267700" y="5541963"/>
          <p14:tracePt t="142053" x="8315325" y="5534025"/>
          <p14:tracePt t="142061" x="8370888" y="5526088"/>
          <p14:tracePt t="142069" x="8450263" y="5526088"/>
          <p14:tracePt t="142077" x="8513763" y="5510213"/>
          <p14:tracePt t="142085" x="8577263" y="5502275"/>
          <p14:tracePt t="142093" x="8634413" y="5494338"/>
          <p14:tracePt t="142103" x="8682038" y="5486400"/>
          <p14:tracePt t="142109" x="8689975" y="5478463"/>
          <p14:tracePt t="142118" x="8697913" y="5470525"/>
          <p14:tracePt t="142166" x="8697913" y="5446713"/>
          <p14:tracePt t="142173" x="8697913" y="5422900"/>
          <p14:tracePt t="142190" x="8682038" y="5391150"/>
          <p14:tracePt t="142198" x="8666163" y="5367338"/>
          <p14:tracePt t="142206" x="8650288" y="5335588"/>
          <p14:tracePt t="142213" x="8618538" y="5286375"/>
          <p14:tracePt t="142221" x="8577263" y="5238750"/>
          <p14:tracePt t="142229" x="8553450" y="5199063"/>
          <p14:tracePt t="142237" x="8537575" y="5167313"/>
          <p14:tracePt t="142245" x="8537575" y="5159375"/>
          <p14:tracePt t="142254" x="8521700" y="5151438"/>
          <p14:tracePt t="142262" x="8521700" y="5127625"/>
          <p14:tracePt t="142285" x="8513763" y="5119688"/>
          <p14:tracePt t="142366" x="8505825" y="5119688"/>
          <p14:tracePt t="142374" x="8497888" y="5119688"/>
          <p14:tracePt t="142382" x="8489950" y="5119688"/>
          <p14:tracePt t="142390" x="8482013" y="5119688"/>
          <p14:tracePt t="142398" x="8466138" y="5119688"/>
          <p14:tracePt t="142405" x="8458200" y="5119688"/>
          <p14:tracePt t="142421" x="8450263" y="5119688"/>
          <p14:tracePt t="142429" x="8442325" y="5119688"/>
          <p14:tracePt t="142437" x="8426450" y="5119688"/>
          <p14:tracePt t="142461" x="8410575" y="5119688"/>
          <p14:tracePt t="142469" x="8402638" y="5119688"/>
          <p14:tracePt t="142477" x="8394700" y="5127625"/>
          <p14:tracePt t="142686" x="8386763" y="5135563"/>
          <p14:tracePt t="142751" x="8362950" y="5151438"/>
          <p14:tracePt t="142766" x="8355013" y="5159375"/>
          <p14:tracePt t="142782" x="8347075" y="5167313"/>
          <p14:tracePt t="142789" x="8339138" y="5175250"/>
          <p14:tracePt t="142797" x="8323263" y="5183188"/>
          <p14:tracePt t="142805" x="8307388" y="5199063"/>
          <p14:tracePt t="142814" x="8291513" y="5222875"/>
          <p14:tracePt t="142821" x="8259763" y="5238750"/>
          <p14:tracePt t="142829" x="8226425" y="5254625"/>
          <p14:tracePt t="142838" x="8218488" y="5254625"/>
          <p14:tracePt t="142845" x="8202613" y="5262563"/>
          <p14:tracePt t="142853" x="8202613" y="5270500"/>
          <p14:tracePt t="142861" x="8186738" y="5278438"/>
          <p14:tracePt t="142869" x="8178800" y="5286375"/>
          <p14:tracePt t="142877" x="8170863" y="5286375"/>
          <p14:tracePt t="142885" x="8162925" y="5294313"/>
          <p14:tracePt t="143086" x="8147050" y="5278438"/>
          <p14:tracePt t="143093" x="8139113" y="5254625"/>
          <p14:tracePt t="143101" x="8131175" y="5222875"/>
          <p14:tracePt t="143109" x="8115300" y="5207000"/>
          <p14:tracePt t="143118" x="8115300" y="5191125"/>
          <p14:tracePt t="143126" x="8115300" y="5167313"/>
          <p14:tracePt t="143133" x="8115300" y="5151438"/>
          <p14:tracePt t="143141" x="8107363" y="5143500"/>
          <p14:tracePt t="143149" x="8107363" y="5127625"/>
          <p14:tracePt t="143157" x="8107363" y="5119688"/>
          <p14:tracePt t="143277" x="8099425" y="5119688"/>
          <p14:tracePt t="143285" x="8083550" y="5119688"/>
          <p14:tracePt t="143293" x="8059738" y="5119688"/>
          <p14:tracePt t="143301" x="8051800" y="5119688"/>
          <p14:tracePt t="143309" x="8027988" y="5119688"/>
          <p14:tracePt t="143317" x="8020050" y="5119688"/>
          <p14:tracePt t="143326" x="8004175" y="5119688"/>
          <p14:tracePt t="143333" x="7980363" y="5119688"/>
          <p14:tracePt t="143341" x="7948613" y="5127625"/>
          <p14:tracePt t="143349" x="7932738" y="5135563"/>
          <p14:tracePt t="143357" x="7900988" y="5135563"/>
          <p14:tracePt t="143365" x="7869238" y="5151438"/>
          <p14:tracePt t="143373" x="7843838" y="5159375"/>
          <p14:tracePt t="143381" x="7812088" y="5159375"/>
          <p14:tracePt t="143389" x="7796213" y="5175250"/>
          <p14:tracePt t="143397" x="7772400" y="5175250"/>
          <p14:tracePt t="143405" x="7748588" y="5191125"/>
          <p14:tracePt t="143413" x="7700963" y="5199063"/>
          <p14:tracePt t="143421" x="7653338" y="5214938"/>
          <p14:tracePt t="143430" x="7597775" y="5230813"/>
          <p14:tracePt t="143437" x="7542213" y="5246688"/>
          <p14:tracePt t="143445" x="7502525" y="5262563"/>
          <p14:tracePt t="143457" x="7453313" y="5278438"/>
          <p14:tracePt t="143466" x="7445375" y="5286375"/>
          <p14:tracePt t="143473" x="7429500" y="5302250"/>
          <p14:tracePt t="143538" x="7421563" y="5302250"/>
          <p14:tracePt t="143553" x="7413625" y="5310188"/>
          <p14:tracePt t="143561" x="7405688" y="5319713"/>
          <p14:tracePt t="143569" x="7397750" y="5327650"/>
          <p14:tracePt t="143577" x="7397750" y="5335588"/>
          <p14:tracePt t="143586" x="7389813" y="5335588"/>
          <p14:tracePt t="143601" x="7381875" y="5335588"/>
          <p14:tracePt t="143609" x="7366000" y="5351463"/>
          <p14:tracePt t="143625" x="7350125" y="5351463"/>
          <p14:tracePt t="143633" x="7334250" y="5351463"/>
          <p14:tracePt t="143649" x="7326313" y="5351463"/>
          <p14:tracePt t="143658" x="7318375" y="5359400"/>
          <p14:tracePt t="143665" x="7310438" y="5367338"/>
          <p14:tracePt t="143673" x="7302500" y="5367338"/>
          <p14:tracePt t="143682" x="7294563" y="5375275"/>
          <p14:tracePt t="143697" x="7286625" y="5383213"/>
          <p14:tracePt t="143713" x="7278688" y="5383213"/>
          <p14:tracePt t="143721" x="7270750" y="5391150"/>
          <p14:tracePt t="143729" x="7270750" y="5407025"/>
          <p14:tracePt t="143745" x="7270750" y="5414963"/>
          <p14:tracePt t="143753" x="7270750" y="5422900"/>
          <p14:tracePt t="143761" x="7270750" y="5446713"/>
          <p14:tracePt t="143778" x="7270750" y="5454650"/>
          <p14:tracePt t="143785" x="7270750" y="5462588"/>
          <p14:tracePt t="143793" x="7270750" y="5470525"/>
          <p14:tracePt t="143801" x="7270750" y="5478463"/>
          <p14:tracePt t="143809" x="7270750" y="5486400"/>
          <p14:tracePt t="143817" x="7270750" y="5494338"/>
          <p14:tracePt t="143833" x="7270750" y="5502275"/>
          <p14:tracePt t="143889" x="7270750" y="5510213"/>
          <p14:tracePt t="143914" x="7294563" y="5510213"/>
          <p14:tracePt t="143923" x="7318375" y="5510213"/>
          <p14:tracePt t="143929" x="7358063" y="5510213"/>
          <p14:tracePt t="143937" x="7381875" y="5510213"/>
          <p14:tracePt t="143945" x="7429500" y="5510213"/>
          <p14:tracePt t="143953" x="7493000" y="5510213"/>
          <p14:tracePt t="143961" x="7581900" y="5478463"/>
          <p14:tracePt t="143969" x="7685088" y="5454650"/>
          <p14:tracePt t="143977" x="7764463" y="5430838"/>
          <p14:tracePt t="143986" x="7869238" y="5391150"/>
          <p14:tracePt t="143993" x="7956550" y="5367338"/>
          <p14:tracePt t="144001" x="8027988" y="5335588"/>
          <p14:tracePt t="144009" x="8107363" y="5302250"/>
          <p14:tracePt t="144017" x="8170863" y="5286375"/>
          <p14:tracePt t="144025" x="8218488" y="5278438"/>
          <p14:tracePt t="144033" x="8251825" y="5270500"/>
          <p14:tracePt t="144042" x="8275638" y="5270500"/>
          <p14:tracePt t="144049" x="8283575" y="5270500"/>
          <p14:tracePt t="144066" x="8291513" y="5270500"/>
          <p14:tracePt t="144074" x="8299450" y="5270500"/>
          <p14:tracePt t="144098" x="8315325" y="5270500"/>
          <p14:tracePt t="144105" x="8323263" y="5270500"/>
          <p14:tracePt t="144113" x="8331200" y="5270500"/>
          <p14:tracePt t="144121" x="8347075" y="5278438"/>
          <p14:tracePt t="144129" x="8362950" y="5294313"/>
          <p14:tracePt t="144138" x="8370888" y="5302250"/>
          <p14:tracePt t="144145" x="8386763" y="5319713"/>
          <p14:tracePt t="144153" x="8386763" y="5327650"/>
          <p14:tracePt t="144162" x="8394700" y="5343525"/>
          <p14:tracePt t="144170" x="8394700" y="5351463"/>
          <p14:tracePt t="144185" x="8410575" y="5367338"/>
          <p14:tracePt t="144201" x="8410575" y="5375275"/>
          <p14:tracePt t="144298" x="8402638" y="5359400"/>
          <p14:tracePt t="144305" x="8386763" y="5319713"/>
          <p14:tracePt t="144313" x="8386763" y="5310188"/>
          <p14:tracePt t="144321" x="8370888" y="5270500"/>
          <p14:tracePt t="144329" x="8347075" y="5238750"/>
          <p14:tracePt t="144337" x="8331200" y="5199063"/>
          <p14:tracePt t="144345" x="8315325" y="5175250"/>
          <p14:tracePt t="144353" x="8315325" y="5159375"/>
          <p14:tracePt t="144361" x="8291513" y="5127625"/>
          <p14:tracePt t="144377" x="8291513" y="5119688"/>
          <p14:tracePt t="144385" x="8283575" y="5103813"/>
          <p14:tracePt t="144482" x="8275638" y="5103813"/>
          <p14:tracePt t="144497" x="8259763" y="5095875"/>
          <p14:tracePt t="144513" x="8251825" y="5087938"/>
          <p14:tracePt t="144521" x="8243888" y="5087938"/>
          <p14:tracePt t="144529" x="8235950" y="5087938"/>
          <p14:tracePt t="144537" x="8226425" y="5087938"/>
          <p14:tracePt t="144625" x="8218488" y="5087938"/>
          <p14:tracePt t="144641" x="8210550" y="5087938"/>
          <p14:tracePt t="144649" x="8194675" y="5087938"/>
          <p14:tracePt t="144657" x="8186738" y="5095875"/>
          <p14:tracePt t="144665" x="8178800" y="5095875"/>
          <p14:tracePt t="144673" x="8170863" y="5103813"/>
          <p14:tracePt t="144681" x="8170863" y="5111750"/>
          <p14:tracePt t="144690" x="8162925" y="5111750"/>
          <p14:tracePt t="144706" x="8154988" y="5119688"/>
          <p14:tracePt t="144801" x="8147050" y="5119688"/>
          <p14:tracePt t="144873" x="8147050" y="5095875"/>
          <p14:tracePt t="144881" x="8147050" y="5080000"/>
          <p14:tracePt t="144897" x="8147050" y="5072063"/>
          <p14:tracePt t="144905" x="8139113" y="5064125"/>
          <p14:tracePt t="144913" x="8139113" y="5048250"/>
          <p14:tracePt t="144921" x="8139113" y="5040313"/>
          <p14:tracePt t="144930" x="8139113" y="5032375"/>
          <p14:tracePt t="144937" x="8139113" y="5024438"/>
          <p14:tracePt t="144945" x="8139113" y="5008563"/>
          <p14:tracePt t="144963" x="8139113" y="4992688"/>
          <p14:tracePt t="144969" x="8139113" y="4984750"/>
          <p14:tracePt t="144977" x="8139113" y="4976813"/>
          <p14:tracePt t="144993" x="8139113" y="4967288"/>
          <p14:tracePt t="145106" x="8123238" y="4967288"/>
          <p14:tracePt t="145113" x="8115300" y="4967288"/>
          <p14:tracePt t="145121" x="8107363" y="4967288"/>
          <p14:tracePt t="145129" x="8091488" y="4992688"/>
          <p14:tracePt t="145137" x="8075613" y="5000625"/>
          <p14:tracePt t="145145" x="8043863" y="5008563"/>
          <p14:tracePt t="145154" x="8027988" y="5024438"/>
          <p14:tracePt t="145161" x="7996238" y="5040313"/>
          <p14:tracePt t="145169" x="7956550" y="5064125"/>
          <p14:tracePt t="145177" x="7940675" y="5080000"/>
          <p14:tracePt t="145186" x="7908925" y="5087938"/>
          <p14:tracePt t="145193" x="7885113" y="5111750"/>
          <p14:tracePt t="145201" x="7859713" y="5135563"/>
          <p14:tracePt t="145209" x="7843838" y="5135563"/>
          <p14:tracePt t="145217" x="7835900" y="5135563"/>
          <p14:tracePt t="145225" x="7827963" y="5135563"/>
          <p14:tracePt t="145233" x="7812088" y="5135563"/>
          <p14:tracePt t="145241" x="7788275" y="5135563"/>
          <p14:tracePt t="145249" x="7772400" y="5135563"/>
          <p14:tracePt t="145257" x="7740650" y="5135563"/>
          <p14:tracePt t="145265" x="7708900" y="5135563"/>
          <p14:tracePt t="145273" x="7677150" y="5135563"/>
          <p14:tracePt t="145281" x="7645400" y="5127625"/>
          <p14:tracePt t="145289" x="7605713" y="5119688"/>
          <p14:tracePt t="145298" x="7558088" y="5103813"/>
          <p14:tracePt t="145305" x="7518400" y="5095875"/>
          <p14:tracePt t="145313" x="7510463" y="5087938"/>
          <p14:tracePt t="145322" x="7502525" y="5087938"/>
          <p14:tracePt t="145338" x="7493000" y="5087938"/>
          <p14:tracePt t="145345" x="7485063" y="5087938"/>
          <p14:tracePt t="145353" x="7469188" y="5087938"/>
          <p14:tracePt t="145377" x="7453313" y="5087938"/>
          <p14:tracePt t="145386" x="7445375" y="5087938"/>
          <p14:tracePt t="145394" x="7445375" y="5095875"/>
          <p14:tracePt t="145409" x="7437438" y="5095875"/>
          <p14:tracePt t="145418" x="7421563" y="5095875"/>
          <p14:tracePt t="145433" x="7413625" y="5103813"/>
          <p14:tracePt t="145441" x="7405688" y="5103813"/>
          <p14:tracePt t="145449" x="7397750" y="5103813"/>
          <p14:tracePt t="145458" x="7381875" y="5111750"/>
          <p14:tracePt t="145474" x="7366000" y="5119688"/>
          <p14:tracePt t="145481" x="7358063" y="5127625"/>
          <p14:tracePt t="145489" x="7342188" y="5127625"/>
          <p14:tracePt t="145498" x="7326313" y="5135563"/>
          <p14:tracePt t="145505" x="7310438" y="5143500"/>
          <p14:tracePt t="145515" x="7286625" y="5159375"/>
          <p14:tracePt t="145521" x="7262813" y="5167313"/>
          <p14:tracePt t="145529" x="7254875" y="5167313"/>
          <p14:tracePt t="145537" x="7231063" y="5167313"/>
          <p14:tracePt t="145545" x="7223125" y="5175250"/>
          <p14:tracePt t="145553" x="7207250" y="5183188"/>
          <p14:tracePt t="145561" x="7183438" y="5183188"/>
          <p14:tracePt t="145569" x="7167563" y="5183188"/>
          <p14:tracePt t="145577" x="7159625" y="5199063"/>
          <p14:tracePt t="145601" x="7143750" y="5207000"/>
          <p14:tracePt t="145610" x="7135813" y="5207000"/>
          <p14:tracePt t="145617" x="7126288" y="5207000"/>
          <p14:tracePt t="145625" x="7118350" y="5207000"/>
          <p14:tracePt t="145633" x="7102475" y="5214938"/>
          <p14:tracePt t="145641" x="7078663" y="5222875"/>
          <p14:tracePt t="145649" x="7070725" y="5222875"/>
          <p14:tracePt t="145657" x="7054850" y="5222875"/>
          <p14:tracePt t="145665" x="7038975" y="5230813"/>
          <p14:tracePt t="145673" x="7031038" y="5230813"/>
          <p14:tracePt t="145681" x="7007225" y="5230813"/>
          <p14:tracePt t="145689" x="6983413" y="5230813"/>
          <p14:tracePt t="145697" x="6951663" y="5238750"/>
          <p14:tracePt t="145705" x="6943725" y="5238750"/>
          <p14:tracePt t="145713" x="6919913" y="5254625"/>
          <p14:tracePt t="145721" x="6904038" y="5254625"/>
          <p14:tracePt t="145729" x="6896100" y="5254625"/>
          <p14:tracePt t="145738" x="6896100" y="5262563"/>
          <p14:tracePt t="145745" x="6888163" y="5262563"/>
          <p14:tracePt t="145753" x="6880225" y="5262563"/>
          <p14:tracePt t="145762" x="6872288" y="5270500"/>
          <p14:tracePt t="145794" x="6864350" y="5270500"/>
          <p14:tracePt t="145810" x="6856413" y="5270500"/>
          <p14:tracePt t="145826" x="6840538" y="5278438"/>
          <p14:tracePt t="145833" x="6840538" y="5286375"/>
          <p14:tracePt t="145921" x="6840538" y="5294313"/>
          <p14:tracePt t="145929" x="6840538" y="5302250"/>
          <p14:tracePt t="145953" x="6848475" y="5310188"/>
          <p14:tracePt t="145971" x="6864350" y="5327650"/>
          <p14:tracePt t="145977" x="6888163" y="5359400"/>
          <p14:tracePt t="145985" x="6919913" y="5383213"/>
          <p14:tracePt t="145993" x="6959600" y="5422900"/>
          <p14:tracePt t="146001" x="6975475" y="5438775"/>
          <p14:tracePt t="146010" x="6991350" y="5462588"/>
          <p14:tracePt t="146017" x="7038975" y="5502275"/>
          <p14:tracePt t="146025" x="7062788" y="5518150"/>
          <p14:tracePt t="146033" x="7078663" y="5526088"/>
          <p14:tracePt t="146041" x="7094538" y="5549900"/>
          <p14:tracePt t="146050" x="7118350" y="5557838"/>
          <p14:tracePt t="146057" x="7126288" y="5557838"/>
          <p14:tracePt t="146162" x="7135813" y="5557838"/>
          <p14:tracePt t="146169" x="7143750" y="5557838"/>
          <p14:tracePt t="146353" x="7151688" y="5557838"/>
          <p14:tracePt t="146362" x="7167563" y="5565775"/>
          <p14:tracePt t="146369" x="7183438" y="5573713"/>
          <p14:tracePt t="146377" x="7191375" y="5581650"/>
          <p14:tracePt t="146385" x="7199313" y="5581650"/>
          <p14:tracePt t="146394" x="7215188" y="5589588"/>
          <p14:tracePt t="146401" x="7223125" y="5589588"/>
          <p14:tracePt t="146409" x="7231063" y="5589588"/>
          <p14:tracePt t="146477" x="7231063" y="5565775"/>
          <p14:tracePt t="146485" x="7215188" y="5534025"/>
          <p14:tracePt t="146493" x="7199313" y="5502275"/>
          <p14:tracePt t="146501" x="7191375" y="5470525"/>
          <p14:tracePt t="146509" x="7159625" y="5422900"/>
          <p14:tracePt t="146518" x="7110413" y="5359400"/>
          <p14:tracePt t="146525" x="7070725" y="5310188"/>
          <p14:tracePt t="146533" x="7031038" y="5270500"/>
          <p14:tracePt t="146542" x="6991350" y="5238750"/>
          <p14:tracePt t="146549" x="6967538" y="5214938"/>
          <p14:tracePt t="146557" x="6959600" y="5207000"/>
          <p14:tracePt t="146790" x="6959600" y="5199063"/>
          <p14:tracePt t="146870" x="6967538" y="5199063"/>
          <p14:tracePt t="146894" x="6975475" y="5199063"/>
          <p14:tracePt t="146901" x="6991350" y="5207000"/>
          <p14:tracePt t="146910" x="7023100" y="5238750"/>
          <p14:tracePt t="146918" x="7046913" y="5246688"/>
          <p14:tracePt t="146926" x="7062788" y="5270500"/>
          <p14:tracePt t="146933" x="7062788" y="5278438"/>
          <p14:tracePt t="146942" x="7070725" y="5278438"/>
          <p14:tracePt t="147053" x="7062788" y="5278438"/>
          <p14:tracePt t="147061" x="7038975" y="5278438"/>
          <p14:tracePt t="147069" x="7015163" y="5278438"/>
          <p14:tracePt t="147077" x="6999288" y="5278438"/>
          <p14:tracePt t="147085" x="6975475" y="5278438"/>
          <p14:tracePt t="147093" x="6951663" y="5278438"/>
          <p14:tracePt t="147110" x="6943725" y="5278438"/>
          <p14:tracePt t="147117" x="6935788" y="5278438"/>
          <p14:tracePt t="147126" x="6927850" y="5278438"/>
          <p14:tracePt t="147133" x="6919913" y="5278438"/>
          <p14:tracePt t="147157" x="6911975" y="5278438"/>
          <p14:tracePt t="147175" x="6904038" y="5278438"/>
          <p14:tracePt t="147181" x="6896100" y="5278438"/>
          <p14:tracePt t="147221" x="6888163" y="5278438"/>
          <p14:tracePt t="147254" x="6880225" y="5278438"/>
          <p14:tracePt t="147717" x="6872288" y="5278438"/>
          <p14:tracePt t="147733" x="6904038" y="5302250"/>
          <p14:tracePt t="147741" x="6911975" y="5310188"/>
          <p14:tracePt t="147749" x="6951663" y="5343525"/>
          <p14:tracePt t="147757" x="6967538" y="5351463"/>
          <p14:tracePt t="147765" x="6999288" y="5375275"/>
          <p14:tracePt t="147773" x="7031038" y="5375275"/>
          <p14:tracePt t="147781" x="7062788" y="5399088"/>
          <p14:tracePt t="147789" x="7062788" y="5407025"/>
          <p14:tracePt t="147797" x="7078663" y="5407025"/>
          <p14:tracePt t="147806" x="7086600" y="5407025"/>
          <p14:tracePt t="147813" x="7110413" y="5414963"/>
          <p14:tracePt t="147830" x="7135813" y="5422900"/>
          <p14:tracePt t="147837" x="7143750" y="5422900"/>
          <p14:tracePt t="147861" x="7151688" y="5422900"/>
          <p14:tracePt t="147869" x="7151688" y="5430838"/>
          <p14:tracePt t="147877" x="7167563" y="5430838"/>
          <p14:tracePt t="147893" x="7175500" y="5430838"/>
          <p14:tracePt t="147901" x="7175500" y="5438775"/>
          <p14:tracePt t="148046" x="7151688" y="5422900"/>
          <p14:tracePt t="148055" x="7126288" y="5399088"/>
          <p14:tracePt t="148061" x="7102475" y="5383213"/>
          <p14:tracePt t="148069" x="7070725" y="5343525"/>
          <p14:tracePt t="148077" x="7038975" y="5294313"/>
          <p14:tracePt t="148085" x="6999288" y="5262563"/>
          <p14:tracePt t="148093" x="6959600" y="5230813"/>
          <p14:tracePt t="148101" x="6935788" y="5207000"/>
          <p14:tracePt t="148109" x="6927850" y="5191125"/>
          <p14:tracePt t="148118" x="6919913" y="5191125"/>
          <p14:tracePt t="148125" x="6911975" y="5183188"/>
          <p14:tracePt t="148230" x="6911975" y="5175250"/>
          <p14:tracePt t="148261" x="6919913" y="5175250"/>
          <p14:tracePt t="148269" x="6927850" y="5183188"/>
          <p14:tracePt t="148278" x="6935788" y="5183188"/>
          <p14:tracePt t="148285" x="6943725" y="5191125"/>
          <p14:tracePt t="148293" x="6967538" y="5214938"/>
          <p14:tracePt t="148301" x="6999288" y="5222875"/>
          <p14:tracePt t="148309" x="7007225" y="5238750"/>
          <p14:tracePt t="148317" x="7031038" y="5270500"/>
          <p14:tracePt t="148325" x="7062788" y="5294313"/>
          <p14:tracePt t="148334" x="7086600" y="5335588"/>
          <p14:tracePt t="148341" x="7118350" y="5375275"/>
          <p14:tracePt t="148349" x="7159625" y="5414963"/>
          <p14:tracePt t="148357" x="7199313" y="5454650"/>
          <p14:tracePt t="148365" x="7239000" y="5486400"/>
          <p14:tracePt t="148373" x="7278688" y="5518150"/>
          <p14:tracePt t="148381" x="7302500" y="5541963"/>
          <p14:tracePt t="148389" x="7326313" y="5557838"/>
          <p14:tracePt t="148397" x="7334250" y="5573713"/>
          <p14:tracePt t="148525" x="7326313" y="5549900"/>
          <p14:tracePt t="148533" x="7310438" y="5526088"/>
          <p14:tracePt t="148542" x="7294563" y="5502275"/>
          <p14:tracePt t="148549" x="7262813" y="5462588"/>
          <p14:tracePt t="148557" x="7231063" y="5422900"/>
          <p14:tracePt t="148566" x="7191375" y="5375275"/>
          <p14:tracePt t="148573" x="7151688" y="5327650"/>
          <p14:tracePt t="148581" x="7118350" y="5286375"/>
          <p14:tracePt t="148589" x="7102475" y="5262563"/>
          <p14:tracePt t="148597" x="7102475" y="5254625"/>
          <p14:tracePt t="148773" x="7110413" y="5254625"/>
          <p14:tracePt t="148781" x="7118350" y="5254625"/>
          <p14:tracePt t="148790" x="7151688" y="5278438"/>
          <p14:tracePt t="148797" x="7159625" y="5294313"/>
          <p14:tracePt t="148805" x="7183438" y="5327650"/>
          <p14:tracePt t="148813" x="7199313" y="5343525"/>
          <p14:tracePt t="148821" x="7231063" y="5367338"/>
          <p14:tracePt t="148830" x="7270750" y="5399088"/>
          <p14:tracePt t="148837" x="7310438" y="5438775"/>
          <p14:tracePt t="148845" x="7358063" y="5478463"/>
          <p14:tracePt t="148853" x="7397750" y="5510213"/>
          <p14:tracePt t="148862" x="7429500" y="5541963"/>
          <p14:tracePt t="148869" x="7469188" y="5565775"/>
          <p14:tracePt t="148877" x="7485063" y="5573713"/>
          <p14:tracePt t="148885" x="7502525" y="5581650"/>
          <p14:tracePt t="148894" x="7510463" y="5589588"/>
          <p14:tracePt t="148981" x="7518400" y="5589588"/>
          <p14:tracePt t="148989" x="7518400" y="5581650"/>
          <p14:tracePt t="148998" x="7502525" y="5557838"/>
          <p14:tracePt t="149005" x="7477125" y="5518150"/>
          <p14:tracePt t="149013" x="7445375" y="5486400"/>
          <p14:tracePt t="149022" x="7413625" y="5446713"/>
          <p14:tracePt t="149030" x="7397750" y="5438775"/>
          <p14:tracePt t="149037" x="7366000" y="5414963"/>
          <p14:tracePt t="149046" x="7334250" y="5383213"/>
          <p14:tracePt t="149053" x="7294563" y="5359400"/>
          <p14:tracePt t="149062" x="7246938" y="5327650"/>
          <p14:tracePt t="149070" x="7207250" y="5294313"/>
          <p14:tracePt t="149077" x="7167563" y="5270500"/>
          <p14:tracePt t="149086" x="7167563" y="5262563"/>
          <p14:tracePt t="149094" x="7151688" y="5262563"/>
          <p14:tracePt t="149278" x="7151688" y="5270500"/>
          <p14:tracePt t="149285" x="7175500" y="5302250"/>
          <p14:tracePt t="149293" x="7191375" y="5327650"/>
          <p14:tracePt t="149301" x="7207250" y="5351463"/>
          <p14:tracePt t="149309" x="7215188" y="5375275"/>
          <p14:tracePt t="149317" x="7239000" y="5399088"/>
          <p14:tracePt t="149325" x="7270750" y="5438775"/>
          <p14:tracePt t="149333" x="7302500" y="5478463"/>
          <p14:tracePt t="149341" x="7326313" y="5518150"/>
          <p14:tracePt t="149349" x="7366000" y="5549900"/>
          <p14:tracePt t="149357" x="7397750" y="5581650"/>
          <p14:tracePt t="149365" x="7413625" y="5605463"/>
          <p14:tracePt t="149373" x="7437438" y="5613400"/>
          <p14:tracePt t="149381" x="7453313" y="5629275"/>
          <p14:tracePt t="149389" x="7469188" y="5637213"/>
          <p14:tracePt t="149398" x="7485063" y="5653088"/>
          <p14:tracePt t="149405" x="7493000" y="5653088"/>
          <p14:tracePt t="149577" x="7485063" y="5645150"/>
          <p14:tracePt t="149585" x="7461250" y="5605463"/>
          <p14:tracePt t="149593" x="7461250" y="5597525"/>
          <p14:tracePt t="149601" x="7437438" y="5581650"/>
          <p14:tracePt t="149609" x="7421563" y="5541963"/>
          <p14:tracePt t="149617" x="7389813" y="5510213"/>
          <p14:tracePt t="149625" x="7366000" y="5486400"/>
          <p14:tracePt t="149633" x="7342188" y="5470525"/>
          <p14:tracePt t="149641" x="7326313" y="5446713"/>
          <p14:tracePt t="149649" x="7286625" y="5422900"/>
          <p14:tracePt t="149657" x="7262813" y="5399088"/>
          <p14:tracePt t="149665" x="7231063" y="5367338"/>
          <p14:tracePt t="149673" x="7199313" y="5335588"/>
          <p14:tracePt t="149689" x="7175500" y="5319713"/>
          <p14:tracePt t="149698" x="7159625" y="5302250"/>
          <p14:tracePt t="149834" x="7175500" y="5302250"/>
          <p14:tracePt t="149849" x="7199313" y="5302250"/>
          <p14:tracePt t="149857" x="7223125" y="5302250"/>
          <p14:tracePt t="149865" x="7262813" y="5327650"/>
          <p14:tracePt t="149874" x="7302500" y="5359400"/>
          <p14:tracePt t="149882" x="7350125" y="5399088"/>
          <p14:tracePt t="149889" x="7397750" y="5438775"/>
          <p14:tracePt t="149897" x="7445375" y="5478463"/>
          <p14:tracePt t="149905" x="7493000" y="5510213"/>
          <p14:tracePt t="149913" x="7534275" y="5541963"/>
          <p14:tracePt t="149921" x="7566025" y="5557838"/>
          <p14:tracePt t="149929" x="7573963" y="5565775"/>
          <p14:tracePt t="149937" x="7581900" y="5573713"/>
          <p14:tracePt t="150106" x="7573963" y="5565775"/>
          <p14:tracePt t="150113" x="7558088" y="5557838"/>
          <p14:tracePt t="150121" x="7542213" y="5534025"/>
          <p14:tracePt t="150130" x="7502525" y="5510213"/>
          <p14:tracePt t="150137" x="7485063" y="5494338"/>
          <p14:tracePt t="150146" x="7453313" y="5478463"/>
          <p14:tracePt t="150153" x="7421563" y="5454650"/>
          <p14:tracePt t="150161" x="7381875" y="5430838"/>
          <p14:tracePt t="150169" x="7350125" y="5407025"/>
          <p14:tracePt t="150178" x="7302500" y="5367338"/>
          <p14:tracePt t="150186" x="7254875" y="5335588"/>
          <p14:tracePt t="150193" x="7215188" y="5310188"/>
          <p14:tracePt t="150201" x="7175500" y="5278438"/>
          <p14:tracePt t="150209" x="7159625" y="5262563"/>
          <p14:tracePt t="150217" x="7143750" y="5246688"/>
          <p14:tracePt t="150233" x="7143750" y="5238750"/>
          <p14:tracePt t="150345" x="7143750" y="5230813"/>
          <p14:tracePt t="150353" x="7143750" y="5222875"/>
          <p14:tracePt t="150361" x="7151688" y="5230813"/>
          <p14:tracePt t="150369" x="7159625" y="5238750"/>
          <p14:tracePt t="150377" x="7183438" y="5262563"/>
          <p14:tracePt t="150386" x="7223125" y="5302250"/>
          <p14:tracePt t="150395" x="7231063" y="5319713"/>
          <p14:tracePt t="150401" x="7246938" y="5343525"/>
          <p14:tracePt t="150409" x="7262813" y="5367338"/>
          <p14:tracePt t="150417" x="7286625" y="5399088"/>
          <p14:tracePt t="150425" x="7318375" y="5430838"/>
          <p14:tracePt t="150433" x="7342188" y="5462588"/>
          <p14:tracePt t="150441" x="7381875" y="5502275"/>
          <p14:tracePt t="150449" x="7421563" y="5534025"/>
          <p14:tracePt t="150458" x="7461250" y="5565775"/>
          <p14:tracePt t="150465" x="7502525" y="5597525"/>
          <p14:tracePt t="150474" x="7526338" y="5613400"/>
          <p14:tracePt t="150481" x="7542213" y="5629275"/>
          <p14:tracePt t="150489" x="7566025" y="5637213"/>
          <p14:tracePt t="150497" x="7573963" y="5645150"/>
          <p14:tracePt t="150842" x="7589838" y="5653088"/>
          <p14:tracePt t="150850" x="7605713" y="5653088"/>
          <p14:tracePt t="150857" x="7629525" y="5662613"/>
          <p14:tracePt t="150865" x="7653338" y="5678488"/>
          <p14:tracePt t="150874" x="7685088" y="5686425"/>
          <p14:tracePt t="150881" x="7724775" y="5702300"/>
          <p14:tracePt t="150889" x="7756525" y="5710238"/>
          <p14:tracePt t="150897" x="7804150" y="5718175"/>
          <p14:tracePt t="150905" x="7827963" y="5726113"/>
          <p14:tracePt t="150913" x="7851775" y="5741988"/>
          <p14:tracePt t="150921" x="7893050" y="5757863"/>
          <p14:tracePt t="150929" x="7948613" y="5773738"/>
          <p14:tracePt t="150938" x="8004175" y="5789613"/>
          <p14:tracePt t="150946" x="8067675" y="5805488"/>
          <p14:tracePt t="150953" x="8123238" y="5821363"/>
          <p14:tracePt t="150961" x="8194675" y="5845175"/>
          <p14:tracePt t="150969" x="8259763" y="5861050"/>
          <p14:tracePt t="150977" x="8323263" y="5876925"/>
          <p14:tracePt t="150985" x="8394700" y="5892800"/>
          <p14:tracePt t="150993" x="8442325" y="5900738"/>
          <p14:tracePt t="151001" x="8489950" y="5900738"/>
          <p14:tracePt t="151009" x="8521700" y="5900738"/>
          <p14:tracePt t="151017" x="8553450" y="5900738"/>
          <p14:tracePt t="151025" x="8569325" y="5900738"/>
          <p14:tracePt t="151033" x="8585200" y="5900738"/>
          <p14:tracePt t="151041" x="8602663" y="5900738"/>
          <p14:tracePt t="151049" x="8610600" y="5900738"/>
          <p14:tracePt t="151057" x="8626475" y="5900738"/>
          <p14:tracePt t="151065" x="8634413" y="5900738"/>
          <p14:tracePt t="151073" x="8650288" y="5900738"/>
          <p14:tracePt t="151081" x="8674100" y="5900738"/>
          <p14:tracePt t="151089" x="8689975" y="5900738"/>
          <p14:tracePt t="151097" x="8721725" y="5900738"/>
          <p14:tracePt t="151105" x="8745538" y="5900738"/>
          <p14:tracePt t="151113" x="8769350" y="5900738"/>
          <p14:tracePt t="151121" x="8793163" y="5900738"/>
          <p14:tracePt t="151129" x="8816975" y="5900738"/>
          <p14:tracePt t="151137" x="8832850" y="5900738"/>
          <p14:tracePt t="151145" x="8856663" y="5900738"/>
          <p14:tracePt t="151154" x="8872538" y="5892800"/>
          <p14:tracePt t="151162" x="8888413" y="5884863"/>
          <p14:tracePt t="151169" x="8912225" y="5876925"/>
          <p14:tracePt t="151177" x="8920163" y="5861050"/>
          <p14:tracePt t="151185" x="8928100" y="5853113"/>
          <p14:tracePt t="151194" x="8943975" y="5837238"/>
          <p14:tracePt t="151201" x="8951913" y="5829300"/>
          <p14:tracePt t="151210" x="8969375" y="5813425"/>
          <p14:tracePt t="151217" x="8985250" y="5789613"/>
          <p14:tracePt t="151225" x="9001125" y="5765800"/>
          <p14:tracePt t="151234" x="9009063" y="5741988"/>
          <p14:tracePt t="151243" x="9009063" y="5718175"/>
          <p14:tracePt t="151249" x="9009063" y="5686425"/>
          <p14:tracePt t="151257" x="9009063" y="5662613"/>
          <p14:tracePt t="151265" x="9009063" y="5637213"/>
          <p14:tracePt t="151274" x="9001125" y="5597525"/>
          <p14:tracePt t="151281" x="8993188" y="5581650"/>
          <p14:tracePt t="151289" x="8977313" y="5549900"/>
          <p14:tracePt t="151297" x="8977313" y="5518150"/>
          <p14:tracePt t="151305" x="8959850" y="5510213"/>
          <p14:tracePt t="151313" x="8951913" y="5486400"/>
          <p14:tracePt t="151322" x="8936038" y="5470525"/>
          <p14:tracePt t="151329" x="8928100" y="5462588"/>
          <p14:tracePt t="151354" x="8920163" y="5454650"/>
          <p14:tracePt t="151370" x="8904288" y="5438775"/>
          <p14:tracePt t="151378" x="8896350" y="5430838"/>
          <p14:tracePt t="151385" x="8888413" y="5430838"/>
          <p14:tracePt t="151393" x="8880475" y="5430838"/>
          <p14:tracePt t="151401" x="8880475" y="5422900"/>
          <p14:tracePt t="151409" x="8872538" y="5422900"/>
          <p14:tracePt t="151417" x="8864600" y="5407025"/>
          <p14:tracePt t="151425" x="8848725" y="5399088"/>
          <p14:tracePt t="151433" x="8832850" y="5391150"/>
          <p14:tracePt t="151441" x="8801100" y="5375275"/>
          <p14:tracePt t="151449" x="8793163" y="5375275"/>
          <p14:tracePt t="151458" x="8785225" y="5375275"/>
          <p14:tracePt t="151465" x="8761413" y="5375275"/>
          <p14:tracePt t="151473" x="8753475" y="5375275"/>
          <p14:tracePt t="151481" x="8737600" y="5375275"/>
          <p14:tracePt t="151489" x="8705850" y="5375275"/>
          <p14:tracePt t="151497" x="8697913" y="5375275"/>
          <p14:tracePt t="151505" x="8674100" y="5375275"/>
          <p14:tracePt t="151513" x="8650288" y="5375275"/>
          <p14:tracePt t="151522" x="8634413" y="5375275"/>
          <p14:tracePt t="151529" x="8610600" y="5375275"/>
          <p14:tracePt t="151537" x="8602663" y="5375275"/>
          <p14:tracePt t="151545" x="8585200" y="5375275"/>
          <p14:tracePt t="151553" x="8577263" y="5375275"/>
          <p14:tracePt t="151561" x="8561388" y="5375275"/>
          <p14:tracePt t="151569" x="8545513" y="5375275"/>
          <p14:tracePt t="151578" x="8521700" y="5375275"/>
          <p14:tracePt t="151585" x="8513763" y="5375275"/>
          <p14:tracePt t="151594" x="8497888" y="5375275"/>
          <p14:tracePt t="151601" x="8466138" y="5375275"/>
          <p14:tracePt t="151609" x="8458200" y="5375275"/>
          <p14:tracePt t="151617" x="8434388" y="5375275"/>
          <p14:tracePt t="151625" x="8418513" y="5375275"/>
          <p14:tracePt t="151633" x="8394700" y="5375275"/>
          <p14:tracePt t="151642" x="8386763" y="5375275"/>
          <p14:tracePt t="151649" x="8370888" y="5391150"/>
          <p14:tracePt t="151657" x="8347075" y="5414963"/>
          <p14:tracePt t="151665" x="8339138" y="5422900"/>
          <p14:tracePt t="151674" x="8307388" y="5454650"/>
          <p14:tracePt t="151681" x="8291513" y="5462588"/>
          <p14:tracePt t="151689" x="8283575" y="5478463"/>
          <p14:tracePt t="151705" x="8275638" y="5502275"/>
          <p14:tracePt t="151713" x="8267700" y="5510213"/>
          <p14:tracePt t="151721" x="8259763" y="5526088"/>
          <p14:tracePt t="151737" x="8251825" y="5549900"/>
          <p14:tracePt t="151745" x="8251825" y="5557838"/>
          <p14:tracePt t="151753" x="8251825" y="5565775"/>
          <p14:tracePt t="151762" x="8243888" y="5581650"/>
          <p14:tracePt t="151769" x="8243888" y="5605463"/>
          <p14:tracePt t="151785" x="8243888" y="5629275"/>
          <p14:tracePt t="151794" x="8243888" y="5645150"/>
          <p14:tracePt t="151801" x="8243888" y="5670550"/>
          <p14:tracePt t="151809" x="8243888" y="5694363"/>
          <p14:tracePt t="151817" x="8243888" y="5718175"/>
          <p14:tracePt t="151825" x="8243888" y="5734050"/>
          <p14:tracePt t="151833" x="8243888" y="5749925"/>
          <p14:tracePt t="151841" x="8243888" y="5773738"/>
          <p14:tracePt t="151849" x="8243888" y="5781675"/>
          <p14:tracePt t="151857" x="8243888" y="5789613"/>
          <p14:tracePt t="151865" x="8243888" y="5797550"/>
          <p14:tracePt t="151881" x="8251825" y="5813425"/>
          <p14:tracePt t="151890" x="8259763" y="5821363"/>
          <p14:tracePt t="151897" x="8267700" y="5829300"/>
          <p14:tracePt t="151905" x="8275638" y="5845175"/>
          <p14:tracePt t="151913" x="8283575" y="5853113"/>
          <p14:tracePt t="151921" x="8299450" y="5868988"/>
          <p14:tracePt t="151929" x="8315325" y="5884863"/>
          <p14:tracePt t="151938" x="8339138" y="5908675"/>
          <p14:tracePt t="151946" x="8355013" y="5924550"/>
          <p14:tracePt t="151953" x="8370888" y="5940425"/>
          <p14:tracePt t="151961" x="8394700" y="5956300"/>
          <p14:tracePt t="151969" x="8418513" y="5972175"/>
          <p14:tracePt t="151977" x="8434388" y="5988050"/>
          <p14:tracePt t="151985" x="8450263" y="5995988"/>
          <p14:tracePt t="151993" x="8474075" y="6013450"/>
          <p14:tracePt t="152001" x="8497888" y="6021388"/>
          <p14:tracePt t="152009" x="8513763" y="6037263"/>
          <p14:tracePt t="152017" x="8529638" y="6037263"/>
          <p14:tracePt t="152025" x="8553450" y="6045200"/>
          <p14:tracePt t="152033" x="8577263" y="6045200"/>
          <p14:tracePt t="152041" x="8610600" y="6045200"/>
          <p14:tracePt t="152049" x="8658225" y="6045200"/>
          <p14:tracePt t="152057" x="8705850" y="6045200"/>
          <p14:tracePt t="152066" x="8777288" y="6045200"/>
          <p14:tracePt t="152074" x="8840788" y="6045200"/>
          <p14:tracePt t="152081" x="8904288" y="6045200"/>
          <p14:tracePt t="152089" x="8951913" y="6045200"/>
          <p14:tracePt t="152097" x="9009063" y="6045200"/>
          <p14:tracePt t="152105" x="9056688" y="6029325"/>
          <p14:tracePt t="152113" x="9104313" y="6013450"/>
          <p14:tracePt t="152122" x="9136063" y="5988050"/>
          <p14:tracePt t="152241" x="9136063" y="5541963"/>
          <p14:tracePt t="152249" x="9128125" y="5526088"/>
          <p14:tracePt t="152257" x="9128125" y="5502275"/>
          <p14:tracePt t="152265" x="9112250" y="5486400"/>
          <p14:tracePt t="152273" x="9104313" y="5478463"/>
          <p14:tracePt t="152289" x="9096375" y="5454650"/>
          <p14:tracePt t="152315" x="9096375" y="5446713"/>
          <p14:tracePt t="152330" x="9080500" y="5446713"/>
          <p14:tracePt t="152337" x="9064625" y="5438775"/>
          <p14:tracePt t="152345" x="9048750" y="5438775"/>
          <p14:tracePt t="152354" x="9032875" y="5430838"/>
          <p14:tracePt t="152361" x="9009063" y="5430838"/>
          <p14:tracePt t="152369" x="8985250" y="5422900"/>
          <p14:tracePt t="152378" x="8959850" y="5422900"/>
          <p14:tracePt t="152385" x="8943975" y="5422900"/>
          <p14:tracePt t="152394" x="8920163" y="5422900"/>
          <p14:tracePt t="152401" x="8888413" y="5422900"/>
          <p14:tracePt t="152409" x="8856663" y="5422900"/>
          <p14:tracePt t="152417" x="8809038" y="5422900"/>
          <p14:tracePt t="152425" x="8777288" y="5422900"/>
          <p14:tracePt t="152433" x="8745538" y="5422900"/>
          <p14:tracePt t="152441" x="8737600" y="5422900"/>
          <p14:tracePt t="152449" x="8713788" y="5422900"/>
          <p14:tracePt t="152457" x="8697913" y="5422900"/>
          <p14:tracePt t="152465" x="8689975" y="5422900"/>
          <p14:tracePt t="152474" x="8674100" y="5422900"/>
          <p14:tracePt t="152481" x="8658225" y="5430838"/>
          <p14:tracePt t="152489" x="8634413" y="5430838"/>
          <p14:tracePt t="152497" x="8610600" y="5446713"/>
          <p14:tracePt t="152505" x="8602663" y="5462588"/>
          <p14:tracePt t="152513" x="8585200" y="5470525"/>
          <p14:tracePt t="152521" x="8569325" y="5486400"/>
          <p14:tracePt t="152529" x="8545513" y="5494338"/>
          <p14:tracePt t="152538" x="8529638" y="5518150"/>
          <p14:tracePt t="152545" x="8513763" y="5526088"/>
          <p14:tracePt t="152557" x="8505825" y="5541963"/>
          <p14:tracePt t="152565" x="8482013" y="5573713"/>
          <p14:tracePt t="152574" x="8474075" y="5581650"/>
          <p14:tracePt t="152581" x="8442325" y="5613400"/>
          <p14:tracePt t="152589" x="8434388" y="5629275"/>
          <p14:tracePt t="152597" x="8418513" y="5637213"/>
          <p14:tracePt t="152605" x="8410575" y="5645150"/>
          <p14:tracePt t="152613" x="8402638" y="5645150"/>
          <p14:tracePt t="152621" x="8386763" y="5670550"/>
          <p14:tracePt t="152630" x="8386763" y="5686425"/>
          <p14:tracePt t="152638" x="8378825" y="5694363"/>
          <p14:tracePt t="152645" x="8362950" y="5726113"/>
          <p14:tracePt t="152653" x="8355013" y="5741988"/>
          <p14:tracePt t="152661" x="8347075" y="5757863"/>
          <p14:tracePt t="152669" x="8347075" y="5789613"/>
          <p14:tracePt t="152678" x="8347075" y="5797550"/>
          <p14:tracePt t="152685" x="8339138" y="5813425"/>
          <p14:tracePt t="152693" x="8339138" y="5829300"/>
          <p14:tracePt t="152701" x="8339138" y="5853113"/>
          <p14:tracePt t="152709" x="8339138" y="5876925"/>
          <p14:tracePt t="152717" x="8339138" y="5884863"/>
          <p14:tracePt t="152725" x="8339138" y="5900738"/>
          <p14:tracePt t="152733" x="8339138" y="5924550"/>
          <p14:tracePt t="152741" x="8339138" y="5940425"/>
          <p14:tracePt t="152749" x="8339138" y="5972175"/>
          <p14:tracePt t="152757" x="8347075" y="6013450"/>
          <p14:tracePt t="152765" x="8362950" y="6045200"/>
          <p14:tracePt t="152773" x="8386763" y="6076950"/>
          <p14:tracePt t="152781" x="8402638" y="6108700"/>
          <p14:tracePt t="152789" x="8434388" y="6140450"/>
          <p14:tracePt t="152797" x="8466138" y="6172200"/>
          <p14:tracePt t="152805" x="8489950" y="6188075"/>
          <p14:tracePt t="152813" x="8505825" y="6203950"/>
          <p14:tracePt t="152822" x="8537575" y="6227763"/>
          <p14:tracePt t="152829" x="8561388" y="6243638"/>
          <p14:tracePt t="152838" x="8585200" y="6251575"/>
          <p14:tracePt t="152845" x="8610600" y="6259513"/>
          <p14:tracePt t="152853" x="8642350" y="6275388"/>
          <p14:tracePt t="152861" x="8658225" y="6283325"/>
          <p14:tracePt t="152869" x="8674100" y="6283325"/>
          <p14:tracePt t="152877" x="8689975" y="6283325"/>
          <p14:tracePt t="152885" x="8705850" y="6283325"/>
          <p14:tracePt t="152893" x="8729663" y="6283325"/>
          <p14:tracePt t="152901" x="8745538" y="6283325"/>
          <p14:tracePt t="152909" x="8761413" y="6283325"/>
          <p14:tracePt t="152917" x="8777288" y="6283325"/>
          <p14:tracePt t="152925" x="8793163" y="6283325"/>
          <p14:tracePt t="152933" x="8809038" y="6283325"/>
          <p14:tracePt t="152941" x="8840788" y="6283325"/>
          <p14:tracePt t="152949" x="8864600" y="6283325"/>
          <p14:tracePt t="152958" x="8896350" y="6267450"/>
          <p14:tracePt t="152966" x="8912225" y="6243638"/>
          <p14:tracePt t="152973" x="8936038" y="6219825"/>
          <p14:tracePt t="152981" x="8951913" y="6203950"/>
          <p14:tracePt t="152989" x="8969375" y="6188075"/>
          <p14:tracePt t="152997" x="8993188" y="6164263"/>
          <p14:tracePt t="153006" x="9001125" y="6148388"/>
          <p14:tracePt t="153013" x="9017000" y="6124575"/>
          <p14:tracePt t="153022" x="9024938" y="6108700"/>
          <p14:tracePt t="153029" x="9040813" y="6084888"/>
          <p14:tracePt t="153037" x="9040813" y="6061075"/>
          <p14:tracePt t="153045" x="9048750" y="6045200"/>
          <p14:tracePt t="153053" x="9048750" y="6021388"/>
          <p14:tracePt t="153061" x="9048750" y="5988050"/>
          <p14:tracePt t="153069" x="9048750" y="5956300"/>
          <p14:tracePt t="153077" x="9048750" y="5924550"/>
          <p14:tracePt t="153085" x="9048750" y="5900738"/>
          <p14:tracePt t="153093" x="9048750" y="5876925"/>
          <p14:tracePt t="153101" x="9048750" y="5861050"/>
          <p14:tracePt t="153109" x="9040813" y="5837238"/>
          <p14:tracePt t="153117" x="9032875" y="5821363"/>
          <p14:tracePt t="153125" x="9032875" y="5805488"/>
          <p14:tracePt t="153133" x="9024938" y="5789613"/>
          <p14:tracePt t="153141" x="9024938" y="5781675"/>
          <p14:tracePt t="153149" x="9017000" y="5781675"/>
          <p14:tracePt t="153278" x="9009063" y="5773738"/>
          <p14:tracePt t="153293" x="8985250" y="5757863"/>
          <p14:tracePt t="153302" x="8985250" y="5749925"/>
          <p14:tracePt t="153309" x="8977313" y="5749925"/>
          <p14:tracePt t="153565" x="8969375" y="5741988"/>
          <p14:tracePt t="153573" x="8943975" y="5710238"/>
          <p14:tracePt t="153582" x="8936038" y="5678488"/>
          <p14:tracePt t="153589" x="8928100" y="5653088"/>
          <p14:tracePt t="153597" x="8896350" y="5605463"/>
          <p14:tracePt t="153605" x="8880475" y="5565775"/>
          <p14:tracePt t="153613" x="8872538" y="5541963"/>
          <p14:tracePt t="153621" x="8840788" y="5502275"/>
          <p14:tracePt t="153629" x="8816975" y="5470525"/>
          <p14:tracePt t="153638" x="8793163" y="5422900"/>
          <p14:tracePt t="153645" x="8769350" y="5375275"/>
          <p14:tracePt t="153653" x="8737600" y="5310188"/>
          <p14:tracePt t="153661" x="8705850" y="5278438"/>
          <p14:tracePt t="153669" x="8689975" y="5238750"/>
          <p14:tracePt t="153677" x="8674100" y="5214938"/>
          <p14:tracePt t="153685" x="8658225" y="5191125"/>
          <p14:tracePt t="153693" x="8634413" y="5167313"/>
          <p14:tracePt t="153702" x="8626475" y="5151438"/>
          <p14:tracePt t="153709" x="8618538" y="5151438"/>
          <p14:tracePt t="153717" x="8585200" y="5135563"/>
          <p14:tracePt t="153733" x="8569325" y="5119688"/>
          <p14:tracePt t="153741" x="8545513" y="5103813"/>
          <p14:tracePt t="153749" x="8529638" y="5095875"/>
          <p14:tracePt t="153757" x="8513763" y="5087938"/>
          <p14:tracePt t="153765" x="8497888" y="5072063"/>
          <p14:tracePt t="153773" x="8482013" y="5072063"/>
          <p14:tracePt t="153781" x="8450263" y="5064125"/>
          <p14:tracePt t="153789" x="8434388" y="5056188"/>
          <p14:tracePt t="153797" x="8410575" y="5048250"/>
          <p14:tracePt t="153805" x="8386763" y="5048250"/>
          <p14:tracePt t="153813" x="8355013" y="5040313"/>
          <p14:tracePt t="153821" x="8315325" y="5032375"/>
          <p14:tracePt t="153829" x="8283575" y="5024438"/>
          <p14:tracePt t="153837" x="8275638" y="5016500"/>
          <p14:tracePt t="153845" x="8251825" y="5016500"/>
          <p14:tracePt t="153853" x="8235950" y="5016500"/>
          <p14:tracePt t="153861" x="8218488" y="5016500"/>
          <p14:tracePt t="153877" x="8202613" y="5008563"/>
          <p14:tracePt t="153885" x="8186738" y="5008563"/>
          <p14:tracePt t="153901" x="8178800" y="5008563"/>
          <p14:tracePt t="153910" x="8162925" y="5008563"/>
          <p14:tracePt t="153926" x="8139113" y="5008563"/>
          <p14:tracePt t="153934" x="8131175" y="5008563"/>
          <p14:tracePt t="153941" x="8107363" y="5008563"/>
          <p14:tracePt t="153949" x="8099425" y="5008563"/>
          <p14:tracePt t="153957" x="8083550" y="5008563"/>
          <p14:tracePt t="153965" x="8075613" y="5008563"/>
          <p14:tracePt t="153973" x="8051800" y="5016500"/>
          <p14:tracePt t="153981" x="8051800" y="5024438"/>
          <p14:tracePt t="153989" x="8035925" y="5032375"/>
          <p14:tracePt t="154814" x="8035925" y="5040313"/>
          <p14:tracePt t="154821" x="8043863" y="5040313"/>
          <p14:tracePt t="154829" x="8051800" y="5040313"/>
          <p14:tracePt t="154837" x="8067675" y="5040313"/>
          <p14:tracePt t="154845" x="8075613" y="5040313"/>
          <p14:tracePt t="154853" x="8083550" y="5040313"/>
          <p14:tracePt t="154861" x="8091488" y="5040313"/>
          <p14:tracePt t="154869" x="8107363" y="5040313"/>
          <p14:tracePt t="154877" x="8139113" y="5032375"/>
          <p14:tracePt t="154885" x="8178800" y="5016500"/>
          <p14:tracePt t="154893" x="8202613" y="5000625"/>
          <p14:tracePt t="154901" x="8226425" y="5000625"/>
          <p14:tracePt t="154909" x="8235950" y="4992688"/>
          <p14:tracePt t="154917" x="8251825" y="4992688"/>
          <p14:tracePt t="154925" x="8259763" y="4992688"/>
          <p14:tracePt t="154933" x="8275638" y="4984750"/>
          <p14:tracePt t="154942" x="8299450" y="4959350"/>
          <p14:tracePt t="154949" x="8299450" y="4951413"/>
          <p14:tracePt t="154957" x="8307388" y="4951413"/>
          <p14:tracePt t="154973" x="8323263" y="4951413"/>
          <p14:tracePt t="155006" x="8331200" y="4943475"/>
          <p14:tracePt t="155213" x="8355013" y="4927600"/>
          <p14:tracePt t="155221" x="8355013" y="4919663"/>
          <p14:tracePt t="160471" x="8347075" y="4919663"/>
          <p14:tracePt t="160486" x="8331200" y="4895850"/>
          <p14:tracePt t="160494" x="8323263" y="4887913"/>
          <p14:tracePt t="160501" x="8299450" y="4840288"/>
          <p14:tracePt t="160510" x="8259763" y="4792663"/>
          <p14:tracePt t="160517" x="8243888" y="4768850"/>
          <p14:tracePt t="160525" x="8210550" y="4713288"/>
          <p14:tracePt t="160533" x="8178800" y="4673600"/>
          <p14:tracePt t="160542" x="8139113" y="4600575"/>
          <p14:tracePt t="160549" x="8083550" y="4521200"/>
          <p14:tracePt t="160557" x="8020050" y="4418013"/>
          <p14:tracePt t="160566" x="7956550" y="4330700"/>
          <p14:tracePt t="160573" x="7900988" y="4249738"/>
          <p14:tracePt t="160581" x="7843838" y="4178300"/>
          <p14:tracePt t="160589" x="7796213" y="4114800"/>
          <p14:tracePt t="160598" x="7748588" y="4067175"/>
          <p14:tracePt t="160605" x="7724775" y="4027488"/>
          <p14:tracePt t="160613" x="7693025" y="3995738"/>
          <p14:tracePt t="160621" x="7661275" y="3963988"/>
          <p14:tracePt t="160629" x="7637463" y="3948113"/>
          <p14:tracePt t="160637" x="7605713" y="3922713"/>
          <p14:tracePt t="160645" x="7573963" y="3890963"/>
          <p14:tracePt t="160654" x="7534275" y="3875088"/>
          <p14:tracePt t="160661" x="7485063" y="3843338"/>
          <p14:tracePt t="160670" x="7429500" y="3803650"/>
          <p14:tracePt t="160678" x="7373938" y="3779838"/>
          <p14:tracePt t="160685" x="7310438" y="3748088"/>
          <p14:tracePt t="160693" x="7254875" y="3716338"/>
          <p14:tracePt t="160702" x="7207250" y="3692525"/>
          <p14:tracePt t="160710" x="7151688" y="3668713"/>
          <p14:tracePt t="160717" x="7094538" y="3644900"/>
          <p14:tracePt t="160725" x="7023100" y="3621088"/>
          <p14:tracePt t="160733" x="6959600" y="3587750"/>
          <p14:tracePt t="160742" x="6888163" y="3548063"/>
          <p14:tracePt t="160749" x="6824663" y="3524250"/>
          <p14:tracePt t="160758" x="6759575" y="3500438"/>
          <p14:tracePt t="160765" x="6688138" y="3484563"/>
          <p14:tracePt t="160774" x="6624638" y="3460750"/>
          <p14:tracePt t="160781" x="6561138" y="3444875"/>
          <p14:tracePt t="160789" x="6489700" y="3429000"/>
          <p14:tracePt t="160797" x="6442075" y="3421063"/>
          <p14:tracePt t="160806" x="6384925" y="3413125"/>
          <p14:tracePt t="160813" x="6329363" y="3413125"/>
          <p14:tracePt t="160821" x="6265863" y="3413125"/>
          <p14:tracePt t="160829" x="6210300" y="3413125"/>
          <p14:tracePt t="160838" x="6146800" y="3413125"/>
          <p14:tracePt t="160845" x="6083300" y="3413125"/>
          <p14:tracePt t="160854" x="6026150" y="3413125"/>
          <p14:tracePt t="160861" x="5962650" y="3405188"/>
          <p14:tracePt t="160869" x="5899150" y="3397250"/>
          <p14:tracePt t="160877" x="5835650" y="3389313"/>
          <p14:tracePt t="160885" x="5772150" y="3373438"/>
          <p14:tracePt t="160893" x="5700713" y="3365500"/>
          <p14:tracePt t="160901" x="5635625" y="3357563"/>
          <p14:tracePt t="160909" x="5564188" y="3333750"/>
          <p14:tracePt t="160917" x="5476875" y="3317875"/>
          <p14:tracePt t="160926" x="5389563" y="3294063"/>
          <p14:tracePt t="160933" x="5300663" y="3270250"/>
          <p14:tracePt t="160941" x="5205413" y="3228975"/>
          <p14:tracePt t="160949" x="5094288" y="3205163"/>
          <p14:tracePt t="160957" x="4983163" y="3165475"/>
          <p14:tracePt t="160965" x="4870450" y="3133725"/>
          <p14:tracePt t="160973" x="4743450" y="3086100"/>
          <p14:tracePt t="160981" x="4624388" y="3054350"/>
          <p14:tracePt t="160989" x="4527550" y="3014663"/>
          <p14:tracePt t="160997" x="4432300" y="2990850"/>
          <p14:tracePt t="161005" x="4344988" y="2967038"/>
          <p14:tracePt t="161013" x="4265613" y="2935288"/>
          <p14:tracePt t="161021" x="4200525" y="2919413"/>
          <p14:tracePt t="161029" x="4144963" y="2901950"/>
          <p14:tracePt t="161037" x="4097338" y="2894013"/>
          <p14:tracePt t="161045" x="4065588" y="2894013"/>
          <p14:tracePt t="161053" x="4057650" y="2894013"/>
          <p14:tracePt t="161062" x="4025900" y="2886075"/>
          <p14:tracePt t="161069" x="4002088" y="2886075"/>
          <p14:tracePt t="161077" x="3978275" y="2886075"/>
          <p14:tracePt t="161085" x="3962400" y="2886075"/>
          <p14:tracePt t="161094" x="3930650" y="2886075"/>
          <p14:tracePt t="161101" x="3906838" y="2886075"/>
          <p14:tracePt t="161109" x="3883025" y="2886075"/>
          <p14:tracePt t="161118" x="3859213" y="2878138"/>
          <p14:tracePt t="161125" x="3851275" y="2878138"/>
          <p14:tracePt t="161133" x="3825875" y="2878138"/>
          <p14:tracePt t="161141" x="3810000" y="2878138"/>
          <p14:tracePt t="161149" x="3802063" y="2878138"/>
          <p14:tracePt t="161158" x="3786188" y="2878138"/>
          <p14:tracePt t="161165" x="3770313" y="2878138"/>
          <p14:tracePt t="161173" x="3738563" y="2878138"/>
          <p14:tracePt t="161181" x="3714750" y="2878138"/>
          <p14:tracePt t="161190" x="3690938" y="2878138"/>
          <p14:tracePt t="161197" x="3667125" y="2878138"/>
          <p14:tracePt t="161205" x="3635375" y="2878138"/>
          <p14:tracePt t="161213" x="3603625" y="2878138"/>
          <p14:tracePt t="161221" x="3587750" y="2878138"/>
          <p14:tracePt t="161229" x="3556000" y="2878138"/>
          <p14:tracePt t="161237" x="3540125" y="2886075"/>
          <p14:tracePt t="161246" x="3500438" y="2886075"/>
          <p14:tracePt t="161253" x="3443288" y="2894013"/>
          <p14:tracePt t="161261" x="3371850" y="2909888"/>
          <p14:tracePt t="161269" x="3308350" y="2935288"/>
          <p14:tracePt t="161277" x="3236913" y="2951163"/>
          <p14:tracePt t="161286" x="3157538" y="2967038"/>
          <p14:tracePt t="161294" x="3068638" y="2990850"/>
          <p14:tracePt t="161301" x="2973388" y="3014663"/>
          <p14:tracePt t="161309" x="2886075" y="3038475"/>
          <p14:tracePt t="161318" x="2806700" y="3054350"/>
          <p14:tracePt t="161325" x="2741613" y="3070225"/>
          <p14:tracePt t="161334" x="2686050" y="3078163"/>
          <p14:tracePt t="161341" x="2638425" y="3078163"/>
          <p14:tracePt t="161349" x="2622550" y="3078163"/>
          <p14:tracePt t="161359" x="2606675" y="3078163"/>
          <p14:tracePt t="161365" x="2590800" y="3078163"/>
          <p14:tracePt t="161373" x="2582863" y="3078163"/>
          <p14:tracePt t="161381" x="2566988" y="3078163"/>
          <p14:tracePt t="161389" x="2543175" y="3078163"/>
          <p14:tracePt t="161397" x="2519363" y="3078163"/>
          <p14:tracePt t="161405" x="2511425" y="3078163"/>
          <p14:tracePt t="161414" x="2495550" y="3078163"/>
          <p14:tracePt t="161422" x="2487613" y="3078163"/>
          <p14:tracePt t="161437" x="2471738" y="3086100"/>
          <p14:tracePt t="161445" x="2463800" y="3086100"/>
          <p14:tracePt t="161461" x="2439988" y="3086100"/>
          <p14:tracePt t="161477" x="2432050" y="3086100"/>
          <p14:tracePt t="161493" x="2424113" y="3086100"/>
          <p14:tracePt t="161502" x="2408238" y="3086100"/>
          <p14:tracePt t="161509" x="2392363" y="3086100"/>
          <p14:tracePt t="161518" x="2374900" y="3086100"/>
          <p14:tracePt t="161525" x="2366963" y="3086100"/>
          <p14:tracePt t="161533" x="2335213" y="3086100"/>
          <p14:tracePt t="161542" x="2319338" y="3086100"/>
          <p14:tracePt t="161549" x="2303463" y="3086100"/>
          <p14:tracePt t="161557" x="2287588" y="3086100"/>
          <p14:tracePt t="161565" x="2271713" y="3086100"/>
          <p14:tracePt t="161574" x="2239963" y="3086100"/>
          <p14:tracePt t="161581" x="2224088" y="3086100"/>
          <p14:tracePt t="161589" x="2216150" y="3086100"/>
          <p14:tracePt t="161597" x="2208213" y="3086100"/>
          <p14:tracePt t="161605" x="2192338" y="3086100"/>
          <p14:tracePt t="161621" x="2184400" y="3086100"/>
          <p14:tracePt t="161629" x="2160588" y="3086100"/>
          <p14:tracePt t="161637" x="2136775" y="3086100"/>
          <p14:tracePt t="161653" x="2128838" y="3086100"/>
          <p14:tracePt t="161661" x="2112963" y="3086100"/>
          <p14:tracePt t="161677" x="2105025" y="3086100"/>
          <p14:tracePt t="161689" x="2097088" y="3086100"/>
          <p14:tracePt t="161706" x="2081213" y="3086100"/>
          <p14:tracePt t="161714" x="2073275" y="3086100"/>
          <p14:tracePt t="161722" x="2057400" y="3086100"/>
          <p14:tracePt t="161729" x="2049463" y="3086100"/>
          <p14:tracePt t="161746" x="2041525" y="3086100"/>
          <p14:tracePt t="161753" x="2033588" y="3086100"/>
          <p14:tracePt t="161769" x="2025650" y="3086100"/>
          <p14:tracePt t="161785" x="2017713" y="3086100"/>
          <p14:tracePt t="161810" x="2008188" y="3086100"/>
          <p14:tracePt t="161817" x="2000250" y="3086100"/>
          <p14:tracePt t="161825" x="1984375" y="3086100"/>
          <p14:tracePt t="161833" x="1968500" y="3086100"/>
          <p14:tracePt t="161842" x="1960563" y="3086100"/>
          <p14:tracePt t="161849" x="1952625" y="3086100"/>
          <p14:tracePt t="161857" x="1936750" y="3086100"/>
          <p14:tracePt t="161913" x="1928813" y="3086100"/>
          <p14:tracePt t="162859" x="1944688" y="3086100"/>
          <p14:tracePt t="162866" x="1968500" y="3101975"/>
          <p14:tracePt t="162875" x="2000250" y="3101975"/>
          <p14:tracePt t="162883" x="2025650" y="3101975"/>
          <p14:tracePt t="162893" x="2057400" y="3101975"/>
          <p14:tracePt t="162898" x="2097088" y="3101975"/>
          <p14:tracePt t="162906" x="2120900" y="3101975"/>
          <p14:tracePt t="162914" x="2136775" y="3101975"/>
          <p14:tracePt t="162925" x="2152650" y="3101975"/>
          <p14:tracePt t="162930" x="2160588" y="3101975"/>
          <p14:tracePt t="162939" x="2176463" y="3101975"/>
          <p14:tracePt t="162947" x="2192338" y="3101975"/>
          <p14:tracePt t="162956" x="2200275" y="3101975"/>
          <p14:tracePt t="162962" x="2224088" y="3101975"/>
          <p14:tracePt t="162970" x="2239963" y="3109913"/>
          <p14:tracePt t="162979" x="2263775" y="3109913"/>
          <p14:tracePt t="162988" x="2303463" y="3109913"/>
          <p14:tracePt t="162995" x="2327275" y="3109913"/>
          <p14:tracePt t="163002" x="2351088" y="3109913"/>
          <p14:tracePt t="163010" x="2374900" y="3109913"/>
          <p14:tracePt t="163019" x="2400300" y="3109913"/>
          <p14:tracePt t="163027" x="2424113" y="3109913"/>
          <p14:tracePt t="163034" x="2439988" y="3109913"/>
          <p14:tracePt t="163042" x="2447925" y="3109913"/>
          <p14:tracePt t="163050" x="2463800" y="3109913"/>
          <p14:tracePt t="163059" x="2471738" y="3109913"/>
          <p14:tracePt t="163067" x="2479675" y="3117850"/>
          <p14:tracePt t="163131" x="2495550" y="3117850"/>
          <p14:tracePt t="163138" x="2503488" y="3117850"/>
          <p14:tracePt t="163147" x="2511425" y="3117850"/>
          <p14:tracePt t="163154" x="2527300" y="3117850"/>
          <p14:tracePt t="163163" x="2535238" y="3117850"/>
          <p14:tracePt t="163170" x="2543175" y="3117850"/>
          <p14:tracePt t="163186" x="2559050" y="3117850"/>
          <p14:tracePt t="163194" x="2566988" y="3117850"/>
          <p14:tracePt t="163203" x="2582863" y="3117850"/>
          <p14:tracePt t="163211" x="2598738" y="3117850"/>
          <p14:tracePt t="163219" x="2614613" y="3117850"/>
          <p14:tracePt t="163227" x="2622550" y="3117850"/>
          <p14:tracePt t="163234" x="2638425" y="3117850"/>
          <p14:tracePt t="163243" x="2654300" y="3133725"/>
          <p14:tracePt t="163259" x="2678113" y="3133725"/>
          <p14:tracePt t="163267" x="2686050" y="3133725"/>
          <p14:tracePt t="163275" x="2701925" y="3133725"/>
          <p14:tracePt t="163282" x="2709863" y="3133725"/>
          <p14:tracePt t="163307" x="2733675" y="3133725"/>
          <p14:tracePt t="163315" x="2741613" y="3133725"/>
          <p14:tracePt t="163322" x="2759075" y="3133725"/>
          <p14:tracePt t="163330" x="2774950" y="3133725"/>
          <p14:tracePt t="163338" x="2790825" y="3133725"/>
          <p14:tracePt t="163346" x="2798763" y="3133725"/>
          <p14:tracePt t="163362" x="2806700" y="3133725"/>
          <p14:tracePt t="163370" x="2822575" y="3133725"/>
          <p14:tracePt t="163386" x="2830513" y="3133725"/>
          <p14:tracePt t="163402" x="2838450" y="3133725"/>
          <p14:tracePt t="163410" x="2854325" y="3133725"/>
          <p14:tracePt t="163418" x="2862263" y="3133725"/>
          <p14:tracePt t="163426" x="2878138" y="3133725"/>
          <p14:tracePt t="163434" x="2886075" y="3133725"/>
          <p14:tracePt t="163443" x="2901950" y="3133725"/>
          <p14:tracePt t="163458" x="2909888" y="3133725"/>
          <p14:tracePt t="163474" x="2925763" y="3133725"/>
          <p14:tracePt t="163482" x="2941638" y="3133725"/>
          <p14:tracePt t="163498" x="2965450" y="3133725"/>
          <p14:tracePt t="163514" x="2981325" y="3133725"/>
          <p14:tracePt t="163530" x="3005138" y="3133725"/>
          <p14:tracePt t="163538" x="3021013" y="3133725"/>
          <p14:tracePt t="163546" x="3060700" y="3133725"/>
          <p14:tracePt t="163554" x="3092450" y="3133725"/>
          <p14:tracePt t="163562" x="3125788" y="3133725"/>
          <p14:tracePt t="163570" x="3149600" y="3133725"/>
          <p14:tracePt t="163578" x="3181350" y="3125788"/>
          <p14:tracePt t="163586" x="3236913" y="3109913"/>
          <p14:tracePt t="163594" x="3276600" y="3101975"/>
          <p14:tracePt t="163602" x="3324225" y="3094038"/>
          <p14:tracePt t="163610" x="3379788" y="3086100"/>
          <p14:tracePt t="163618" x="3411538" y="3086100"/>
          <p14:tracePt t="163626" x="3443288" y="3086100"/>
          <p14:tracePt t="163634" x="3467100" y="3086100"/>
          <p14:tracePt t="163642" x="3476625" y="3086100"/>
          <p14:tracePt t="163650" x="3492500" y="3086100"/>
          <p14:tracePt t="163659" x="3508375" y="3078163"/>
          <p14:tracePt t="163666" x="3516313" y="3078163"/>
          <p14:tracePt t="163674" x="3524250" y="3078163"/>
          <p14:tracePt t="163738" x="3532188" y="3078163"/>
          <p14:tracePt t="163746" x="3540125" y="3078163"/>
          <p14:tracePt t="163890" x="3556000" y="3078163"/>
          <p14:tracePt t="163900" x="3563938" y="3078163"/>
          <p14:tracePt t="163906" x="3587750" y="3078163"/>
          <p14:tracePt t="163914" x="3595688" y="3078163"/>
          <p14:tracePt t="163923" x="3611563" y="3078163"/>
          <p14:tracePt t="163933" x="3627438" y="3078163"/>
          <p14:tracePt t="163946" x="3643313" y="3078163"/>
          <p14:tracePt t="163954" x="3651250" y="3078163"/>
          <p14:tracePt t="163970" x="3675063" y="3078163"/>
          <p14:tracePt t="163994" x="3683000" y="3078163"/>
          <p14:tracePt t="164010" x="3698875" y="3078163"/>
          <p14:tracePt t="164018" x="3706813" y="3078163"/>
          <p14:tracePt t="164026" x="3714750" y="3078163"/>
          <p14:tracePt t="164035" x="3738563" y="3078163"/>
          <p14:tracePt t="164043" x="3754438" y="3078163"/>
          <p14:tracePt t="164050" x="3770313" y="3078163"/>
          <p14:tracePt t="164059" x="3794125" y="3078163"/>
          <p14:tracePt t="164066" x="3825875" y="3078163"/>
          <p14:tracePt t="164075" x="3833813" y="3078163"/>
          <p14:tracePt t="164083" x="3851275" y="3078163"/>
          <p14:tracePt t="164091" x="3875088" y="3078163"/>
          <p14:tracePt t="164098" x="3898900" y="3078163"/>
          <p14:tracePt t="164106" x="3914775" y="3078163"/>
          <p14:tracePt t="164114" x="3938588" y="3078163"/>
          <p14:tracePt t="164122" x="3962400" y="3078163"/>
          <p14:tracePt t="164130" x="3978275" y="3078163"/>
          <p14:tracePt t="164139" x="3994150" y="3078163"/>
          <p14:tracePt t="164146" x="4002088" y="3070225"/>
          <p14:tracePt t="164163" x="4025900" y="3070225"/>
          <p14:tracePt t="164170" x="4033838" y="3070225"/>
          <p14:tracePt t="164178" x="4041775" y="3070225"/>
          <p14:tracePt t="164187" x="4057650" y="3070225"/>
          <p14:tracePt t="164196" x="4065588" y="3070225"/>
          <p14:tracePt t="164211" x="4081463" y="3070225"/>
          <p14:tracePt t="164228" x="4089400" y="3070225"/>
          <p14:tracePt t="164234" x="4105275" y="3070225"/>
          <p14:tracePt t="164243" x="4113213" y="3070225"/>
          <p14:tracePt t="164250" x="4121150" y="3070225"/>
          <p14:tracePt t="164260" x="4129088" y="3070225"/>
          <p14:tracePt t="164282" x="4144963" y="3070225"/>
          <p14:tracePt t="164292" x="4152900" y="3070225"/>
          <p14:tracePt t="164506" x="4168775" y="3070225"/>
          <p14:tracePt t="164514" x="4176713" y="3070225"/>
          <p14:tracePt t="164530" x="4184650" y="3070225"/>
          <p14:tracePt t="164538" x="4192588" y="3070225"/>
          <p14:tracePt t="164546" x="4200525" y="3070225"/>
          <p14:tracePt t="164570" x="4210050" y="3070225"/>
          <p14:tracePt t="164578" x="4217988" y="3070225"/>
          <p14:tracePt t="164666" x="4233863" y="3070225"/>
          <p14:tracePt t="164683" x="4249738" y="3070225"/>
          <p14:tracePt t="164691" x="4257675" y="3070225"/>
          <p14:tracePt t="164698" x="4281488" y="3070225"/>
          <p14:tracePt t="164706" x="4297363" y="3070225"/>
          <p14:tracePt t="164715" x="4321175" y="3070225"/>
          <p14:tracePt t="164723" x="4337050" y="3070225"/>
          <p14:tracePt t="164734" x="4368800" y="3070225"/>
          <p14:tracePt t="164744" x="4392613" y="3070225"/>
          <p14:tracePt t="164750" x="4416425" y="3070225"/>
          <p14:tracePt t="164759" x="4432300" y="3070225"/>
          <p14:tracePt t="164767" x="4456113" y="3070225"/>
          <p14:tracePt t="164775" x="4464050" y="3070225"/>
          <p14:tracePt t="164782" x="4479925" y="3070225"/>
          <p14:tracePt t="164791" x="4487863" y="3070225"/>
          <p14:tracePt t="164807" x="4495800" y="3070225"/>
          <p14:tracePt t="164814" x="4511675" y="3070225"/>
          <p14:tracePt t="164847" x="4527550" y="3070225"/>
          <p14:tracePt t="164862" x="4543425" y="3070225"/>
          <p14:tracePt t="164871" x="4551363" y="3070225"/>
          <p14:tracePt t="164879" x="4559300" y="3070225"/>
          <p14:tracePt t="164886" x="4567238" y="3070225"/>
          <p14:tracePt t="164894" x="4584700" y="3070225"/>
          <p14:tracePt t="164902" x="4608513" y="3070225"/>
          <p14:tracePt t="164911" x="4624388" y="3070225"/>
          <p14:tracePt t="164918" x="4648200" y="3070225"/>
          <p14:tracePt t="164926" x="4672013" y="3070225"/>
          <p14:tracePt t="164934" x="4695825" y="3070225"/>
          <p14:tracePt t="164943" x="4727575" y="3070225"/>
          <p14:tracePt t="164950" x="4767263" y="3070225"/>
          <p14:tracePt t="164959" x="4814888" y="3078163"/>
          <p14:tracePt t="164966" x="4830763" y="3078163"/>
          <p14:tracePt t="164975" x="4870450" y="3078163"/>
          <p14:tracePt t="164983" x="4902200" y="3086100"/>
          <p14:tracePt t="164991" x="4933950" y="3086100"/>
          <p14:tracePt t="164998" x="4967288" y="3101975"/>
          <p14:tracePt t="165008" x="4991100" y="3101975"/>
          <p14:tracePt t="165014" x="5022850" y="3101975"/>
          <p14:tracePt t="165023" x="5062538" y="3109913"/>
          <p14:tracePt t="165030" x="5102225" y="3117850"/>
          <p14:tracePt t="165039" x="5141913" y="3125788"/>
          <p14:tracePt t="165047" x="5197475" y="3133725"/>
          <p14:tracePt t="165054" x="5253038" y="3141663"/>
          <p14:tracePt t="165063" x="5310188" y="3141663"/>
          <p14:tracePt t="165072" x="5349875" y="3149600"/>
          <p14:tracePt t="165079" x="5397500" y="3157538"/>
          <p14:tracePt t="165087" x="5445125" y="3165475"/>
          <p14:tracePt t="165095" x="5484813" y="3173413"/>
          <p14:tracePt t="165102" x="5508625" y="3181350"/>
          <p14:tracePt t="165111" x="5532438" y="3181350"/>
          <p14:tracePt t="165118" x="5548313" y="3181350"/>
          <p14:tracePt t="165127" x="5580063" y="3181350"/>
          <p14:tracePt t="165135" x="5595938" y="3181350"/>
          <p14:tracePt t="165144" x="5619750" y="3181350"/>
          <p14:tracePt t="165150" x="5635625" y="3181350"/>
          <p14:tracePt t="165159" x="5667375" y="3181350"/>
          <p14:tracePt t="165166" x="5684838" y="3181350"/>
          <p14:tracePt t="165175" x="5716588" y="3181350"/>
          <p14:tracePt t="165182" x="5740400" y="3181350"/>
          <p14:tracePt t="165191" x="5772150" y="3189288"/>
          <p14:tracePt t="165198" x="5788025" y="3189288"/>
          <p14:tracePt t="165206" x="5811838" y="3189288"/>
          <p14:tracePt t="165214" x="5827713" y="3189288"/>
          <p14:tracePt t="165223" x="5875338" y="3221038"/>
          <p14:tracePt t="165230" x="5915025" y="3252788"/>
          <p14:tracePt t="165246" x="5922963" y="3252788"/>
          <p14:tracePt t="165254" x="5930900" y="3252788"/>
          <p14:tracePt t="165278" x="5946775" y="3252788"/>
          <p14:tracePt t="165286" x="5954713" y="3252788"/>
          <p14:tracePt t="165294" x="5962650" y="3252788"/>
          <p14:tracePt t="165302" x="5970588" y="3252788"/>
          <p14:tracePt t="165310" x="5986463" y="3252788"/>
          <p14:tracePt t="165318" x="6002338" y="3252788"/>
          <p14:tracePt t="165326" x="6026150" y="3252788"/>
          <p14:tracePt t="165334" x="6059488" y="3252788"/>
          <p14:tracePt t="165342" x="6075363" y="3252788"/>
          <p14:tracePt t="165350" x="6115050" y="3252788"/>
          <p14:tracePt t="165358" x="6138863" y="3252788"/>
          <p14:tracePt t="165366" x="6162675" y="3252788"/>
          <p14:tracePt t="165375" x="6178550" y="3252788"/>
          <p14:tracePt t="165383" x="6194425" y="3252788"/>
          <p14:tracePt t="165391" x="6210300" y="3252788"/>
          <p14:tracePt t="165398" x="6218238" y="3252788"/>
          <p14:tracePt t="165406" x="6226175" y="3252788"/>
          <p14:tracePt t="165423" x="6242050" y="3252788"/>
          <p14:tracePt t="165432" x="6249988" y="3252788"/>
          <p14:tracePt t="165438" x="6257925" y="3252788"/>
          <p14:tracePt t="165446" x="6273800" y="3252788"/>
          <p14:tracePt t="165454" x="6289675" y="3252788"/>
          <p14:tracePt t="165464" x="6305550" y="3252788"/>
          <p14:tracePt t="165470" x="6313488" y="3252788"/>
          <p14:tracePt t="165478" x="6329363" y="3252788"/>
          <p14:tracePt t="165486" x="6369050" y="3252788"/>
          <p14:tracePt t="165496" x="6376988" y="3252788"/>
          <p14:tracePt t="165502" x="6402388" y="3252788"/>
          <p14:tracePt t="165510" x="6410325" y="3244850"/>
          <p14:tracePt t="165518" x="6434138" y="3244850"/>
          <p14:tracePt t="165528" x="6457950" y="3236913"/>
          <p14:tracePt t="165534" x="6465888" y="3236913"/>
          <p14:tracePt t="165542" x="6473825" y="3236913"/>
          <p14:tracePt t="165550" x="6481763" y="3236913"/>
          <p14:tracePt t="165560" x="6505575" y="3236913"/>
          <p14:tracePt t="165566" x="6545263" y="3228975"/>
          <p14:tracePt t="165576" x="6561138" y="3205163"/>
          <p14:tracePt t="165582" x="6584950" y="3205163"/>
          <p14:tracePt t="165592" x="6600825" y="3205163"/>
          <p14:tracePt t="165598" x="6640513" y="3205163"/>
          <p14:tracePt t="165606" x="6656388" y="3205163"/>
          <p14:tracePt t="165614" x="6688138" y="3197225"/>
          <p14:tracePt t="165624" x="6711950" y="3189288"/>
          <p14:tracePt t="165631" x="6751638" y="3189288"/>
          <p14:tracePt t="165638" x="6769100" y="3181350"/>
          <p14:tracePt t="165647" x="6784975" y="3181350"/>
          <p14:tracePt t="165654" x="6824663" y="3173413"/>
          <p14:tracePt t="165662" x="6856413" y="3173413"/>
          <p14:tracePt t="165670" x="6896100" y="3165475"/>
          <p14:tracePt t="165678" x="6927850" y="3165475"/>
          <p14:tracePt t="165686" x="6951663" y="3149600"/>
          <p14:tracePt t="165694" x="6975475" y="3149600"/>
          <p14:tracePt t="165702" x="7007225" y="3141663"/>
          <p14:tracePt t="165710" x="7031038" y="3133725"/>
          <p14:tracePt t="165718" x="7054850" y="3133725"/>
          <p14:tracePt t="165726" x="7086600" y="3125788"/>
          <p14:tracePt t="165734" x="7102475" y="3125788"/>
          <p14:tracePt t="165743" x="7118350" y="3125788"/>
          <p14:tracePt t="165750" x="7126288" y="3125788"/>
          <p14:tracePt t="165759" x="7143750" y="3117850"/>
          <p14:tracePt t="165766" x="7151688" y="3117850"/>
          <p14:tracePt t="165775" x="7175500" y="3117850"/>
          <p14:tracePt t="165782" x="7191375" y="3109913"/>
          <p14:tracePt t="165791" x="7199313" y="3109913"/>
          <p14:tracePt t="165798" x="7207250" y="3109913"/>
          <p14:tracePt t="165807" x="7239000" y="3094038"/>
          <p14:tracePt t="165814" x="7262813" y="3094038"/>
          <p14:tracePt t="165822" x="7294563" y="3086100"/>
          <p14:tracePt t="165830" x="7310438" y="3086100"/>
          <p14:tracePt t="165838" x="7334250" y="3086100"/>
          <p14:tracePt t="165846" x="7342188" y="3086100"/>
          <p14:tracePt t="165854" x="7373938" y="3086100"/>
          <p14:tracePt t="165862" x="7389813" y="3086100"/>
          <p14:tracePt t="165870" x="7405688" y="3078163"/>
          <p14:tracePt t="165878" x="7413625" y="3070225"/>
          <p14:tracePt t="165887" x="7421563" y="3070225"/>
          <p14:tracePt t="165902" x="7429500" y="3070225"/>
          <p14:tracePt t="165919" x="7437438" y="3070225"/>
          <p14:tracePt t="165934" x="7445375" y="3070225"/>
          <p14:tracePt t="165942" x="7453313" y="3070225"/>
          <p14:tracePt t="165958" x="7461250" y="3070225"/>
          <p14:tracePt t="165966" x="7469188" y="3070225"/>
          <p14:tracePt t="165975" x="7477125" y="3070225"/>
          <p14:tracePt t="165984" x="7485063" y="3070225"/>
          <p14:tracePt t="166015" x="7493000" y="3070225"/>
          <p14:tracePt t="166022" x="7502525" y="3070225"/>
          <p14:tracePt t="166030" x="7510463" y="3070225"/>
          <p14:tracePt t="166054" x="7518400" y="3070225"/>
          <p14:tracePt t="166062" x="7526338" y="3070225"/>
          <p14:tracePt t="166070" x="7534275" y="3070225"/>
          <p14:tracePt t="166094" x="7550150" y="3070225"/>
          <p14:tracePt t="166102" x="7558088" y="3070225"/>
          <p14:tracePt t="166111" x="7566025" y="3070225"/>
          <p14:tracePt t="166117" x="7573963" y="3070225"/>
          <p14:tracePt t="166134" x="7581900" y="3070225"/>
          <p14:tracePt t="166143" x="7589838" y="3070225"/>
          <p14:tracePt t="166159" x="7605713" y="3070225"/>
          <p14:tracePt t="166166" x="7613650" y="3070225"/>
          <p14:tracePt t="166175" x="7621588" y="3070225"/>
          <p14:tracePt t="166182" x="7637463" y="3070225"/>
          <p14:tracePt t="166191" x="7645400" y="3070225"/>
          <p14:tracePt t="166198" x="7653338" y="3070225"/>
          <p14:tracePt t="166208" x="7661275" y="3070225"/>
          <p14:tracePt t="166214" x="7669213" y="3070225"/>
          <p14:tracePt t="166224" x="7677150" y="3070225"/>
          <p14:tracePt t="166462" x="7669213" y="3070225"/>
          <p14:tracePt t="166494" x="7661275" y="3070225"/>
          <p14:tracePt t="166511" x="7645400" y="3070225"/>
          <p14:tracePt t="172390" x="7637463" y="3070225"/>
          <p14:tracePt t="172398" x="7629525" y="3070225"/>
          <p14:tracePt t="172406" x="7613650" y="3070225"/>
          <p14:tracePt t="172414" x="7581900" y="3070225"/>
          <p14:tracePt t="172423" x="7566025" y="3070225"/>
          <p14:tracePt t="172430" x="7550150" y="3070225"/>
          <p14:tracePt t="172438" x="7518400" y="3062288"/>
          <p14:tracePt t="172446" x="7461250" y="3046413"/>
          <p14:tracePt t="172454" x="7389813" y="3022600"/>
          <p14:tracePt t="172462" x="7318375" y="2998788"/>
          <p14:tracePt t="172471" x="7239000" y="2982913"/>
          <p14:tracePt t="172478" x="7151688" y="2967038"/>
          <p14:tracePt t="172487" x="7062788" y="2943225"/>
          <p14:tracePt t="172496" x="6983413" y="2935288"/>
          <p14:tracePt t="172502" x="6896100" y="2927350"/>
          <p14:tracePt t="172511" x="6816725" y="2919413"/>
          <p14:tracePt t="172518" x="6743700" y="2909888"/>
          <p14:tracePt t="172527" x="6680200" y="2901950"/>
          <p14:tracePt t="172534" x="6624638" y="2894013"/>
          <p14:tracePt t="172543" x="6577013" y="2886075"/>
          <p14:tracePt t="172561" x="6553200" y="2886075"/>
          <p14:tracePt t="172566" x="6521450" y="2886075"/>
          <p14:tracePt t="172576" x="6505575" y="2878138"/>
          <p14:tracePt t="172582" x="6489700" y="2878138"/>
          <p14:tracePt t="172592" x="6465888" y="2878138"/>
          <p14:tracePt t="172598" x="6450013" y="2878138"/>
          <p14:tracePt t="172606" x="6418263" y="2878138"/>
          <p14:tracePt t="172614" x="6376988" y="2862263"/>
          <p14:tracePt t="172624" x="6369050" y="2862263"/>
          <p14:tracePt t="172631" x="6353175" y="2854325"/>
          <p14:tracePt t="172638" x="6329363" y="2854325"/>
          <p14:tracePt t="172647" x="6313488" y="2854325"/>
          <p14:tracePt t="172656" x="6281738" y="2846388"/>
          <p14:tracePt t="172663" x="6257925" y="2846388"/>
          <p14:tracePt t="172671" x="6226175" y="2838450"/>
          <p14:tracePt t="172678" x="6202363" y="2830513"/>
          <p14:tracePt t="172688" x="6186488" y="2822575"/>
          <p14:tracePt t="172839" x="6170613" y="2822575"/>
          <p14:tracePt t="172870" x="6154738" y="2822575"/>
          <p14:tracePt t="172878" x="6146800" y="2822575"/>
          <p14:tracePt t="172894" x="6130925" y="2822575"/>
          <p14:tracePt t="172902" x="6122988" y="2822575"/>
          <p14:tracePt t="173238" x="6138863" y="2806700"/>
          <p14:tracePt t="173246" x="6146800" y="2798763"/>
          <p14:tracePt t="173254" x="6170613" y="2790825"/>
          <p14:tracePt t="173262" x="6194425" y="2782888"/>
          <p14:tracePt t="173273" x="6210300" y="2774950"/>
          <p14:tracePt t="173279" x="6234113" y="2767013"/>
          <p14:tracePt t="173286" x="6257925" y="2759075"/>
          <p14:tracePt t="173296" x="6273800" y="2759075"/>
          <p14:tracePt t="173302" x="6289675" y="2759075"/>
          <p14:tracePt t="173310" x="6297613" y="2759075"/>
          <p14:tracePt t="173334" x="6305550" y="2759075"/>
          <p14:tracePt t="173350" x="6313488" y="2759075"/>
          <p14:tracePt t="173358" x="6321425" y="2743200"/>
          <p14:tracePt t="173366" x="6329363" y="2743200"/>
          <p14:tracePt t="173567" x="6321425" y="2743200"/>
          <p14:tracePt t="173575" x="6305550" y="2743200"/>
          <p14:tracePt t="173582" x="6289675" y="2743200"/>
          <p14:tracePt t="173591" x="6273800" y="2743200"/>
          <p14:tracePt t="173600" x="6242050" y="2743200"/>
          <p14:tracePt t="173607" x="6226175" y="2743200"/>
          <p14:tracePt t="173614" x="6202363" y="2743200"/>
          <p14:tracePt t="173623" x="6178550" y="2743200"/>
          <p14:tracePt t="173630" x="6146800" y="2743200"/>
          <p14:tracePt t="173639" x="6115050" y="2743200"/>
          <p14:tracePt t="173646" x="6075363" y="2743200"/>
          <p14:tracePt t="173655" x="6051550" y="2743200"/>
          <p14:tracePt t="173663" x="6026150" y="2743200"/>
          <p14:tracePt t="173671" x="6010275" y="2743200"/>
          <p14:tracePt t="173679" x="6002338" y="2743200"/>
          <p14:tracePt t="173687" x="5986463" y="2743200"/>
          <p14:tracePt t="173696" x="5978525" y="2743200"/>
          <p14:tracePt t="173702" x="5970588" y="2743200"/>
          <p14:tracePt t="173710" x="5946775" y="2743200"/>
          <p14:tracePt t="173718" x="5930900" y="2743200"/>
          <p14:tracePt t="173727" x="5907088" y="2743200"/>
          <p14:tracePt t="173734" x="5891213" y="2743200"/>
          <p14:tracePt t="173743" x="5883275" y="2743200"/>
          <p14:tracePt t="173750" x="5867400" y="2743200"/>
          <p14:tracePt t="173758" x="5851525" y="2743200"/>
          <p14:tracePt t="173766" x="5843588" y="2743200"/>
          <p14:tracePt t="173783" x="5827713" y="2743200"/>
          <p14:tracePt t="173798" x="5819775" y="2743200"/>
          <p14:tracePt t="173806" x="5811838" y="2743200"/>
          <p14:tracePt t="173814" x="5803900" y="2743200"/>
          <p14:tracePt t="173834" x="5795963" y="2743200"/>
          <p14:tracePt t="173842" x="5788025" y="2743200"/>
          <p14:tracePt t="174155" x="5803900" y="2735263"/>
          <p14:tracePt t="174162" x="5811838" y="2735263"/>
          <p14:tracePt t="174171" x="5843588" y="2727325"/>
          <p14:tracePt t="174179" x="5851525" y="2727325"/>
          <p14:tracePt t="174202" x="5859463" y="2727325"/>
          <p14:tracePt t="174210" x="5867400" y="2727325"/>
          <p14:tracePt t="174221" x="5875338" y="2727325"/>
          <p14:tracePt t="174234" x="5883275" y="2727325"/>
          <p14:tracePt t="174875" x="5899150" y="2727325"/>
          <p14:tracePt t="174890" x="5907088" y="2727325"/>
          <p14:tracePt t="174898" x="5930900" y="2727325"/>
          <p14:tracePt t="174906" x="5962650" y="2727325"/>
          <p14:tracePt t="174915" x="6010275" y="2727325"/>
          <p14:tracePt t="174924" x="6043613" y="2727325"/>
          <p14:tracePt t="174930" x="6083300" y="2727325"/>
          <p14:tracePt t="174939" x="6138863" y="2727325"/>
          <p14:tracePt t="174946" x="6218238" y="2743200"/>
          <p14:tracePt t="174954" x="6297613" y="2751138"/>
          <p14:tracePt t="174962" x="6384925" y="2759075"/>
          <p14:tracePt t="174971" x="6465888" y="2767013"/>
          <p14:tracePt t="174980" x="6545263" y="2774950"/>
          <p14:tracePt t="174987" x="6624638" y="2782888"/>
          <p14:tracePt t="174996" x="6711950" y="2790825"/>
          <p14:tracePt t="175001" x="6800850" y="2790825"/>
          <p14:tracePt t="175010" x="6880225" y="2798763"/>
          <p14:tracePt t="175018" x="6943725" y="2798763"/>
          <p14:tracePt t="175026" x="7007225" y="2798763"/>
          <p14:tracePt t="175034" x="7070725" y="2798763"/>
          <p14:tracePt t="175041" x="7126288" y="2798763"/>
          <p14:tracePt t="175050" x="7167563" y="2798763"/>
          <p14:tracePt t="175058" x="7207250" y="2814638"/>
          <p14:tracePt t="175074" x="7231063" y="2814638"/>
          <p14:tracePt t="175082" x="7239000" y="2814638"/>
          <p14:tracePt t="175090" x="7246938" y="2814638"/>
          <p14:tracePt t="175097" x="7254875" y="2814638"/>
          <p14:tracePt t="175106" x="7262813" y="2814638"/>
          <p14:tracePt t="175130" x="7270750" y="2814638"/>
          <p14:tracePt t="175138" x="7278688" y="2814638"/>
          <p14:tracePt t="175154" x="7294563" y="2814638"/>
          <p14:tracePt t="175161" x="7318375" y="2814638"/>
          <p14:tracePt t="175170" x="7334250" y="2814638"/>
          <p14:tracePt t="175178" x="7342188" y="2814638"/>
          <p14:tracePt t="175186" x="7366000" y="2814638"/>
          <p14:tracePt t="175194" x="7373938" y="2814638"/>
          <p14:tracePt t="175202" x="7381875" y="2814638"/>
          <p14:tracePt t="175210" x="7389813" y="2814638"/>
          <p14:tracePt t="175226" x="7421563" y="2814638"/>
          <p14:tracePt t="175274" x="7429500" y="2814638"/>
          <p14:tracePt t="175283" x="7437438" y="2814638"/>
          <p14:tracePt t="175307" x="7453313" y="2814638"/>
          <p14:tracePt t="175322" x="7469188" y="2814638"/>
          <p14:tracePt t="175330" x="7477125" y="2814638"/>
          <p14:tracePt t="175347" x="7493000" y="2814638"/>
          <p14:tracePt t="175354" x="7510463" y="2814638"/>
          <p14:tracePt t="175362" x="7518400" y="2814638"/>
          <p14:tracePt t="175371" x="7526338" y="2814638"/>
          <p14:tracePt t="175386" x="7534275" y="2814638"/>
          <p14:tracePt t="175394" x="7542213" y="2814638"/>
          <p14:tracePt t="175403" x="7550150" y="2814638"/>
          <p14:tracePt t="175426" x="7558088" y="2814638"/>
          <p14:tracePt t="175434" x="7573963" y="2814638"/>
          <p14:tracePt t="175451" x="7589838" y="2814638"/>
          <p14:tracePt t="175458" x="7597775" y="2814638"/>
          <p14:tracePt t="175466" x="7613650" y="2814638"/>
          <p14:tracePt t="175474" x="7621588" y="2814638"/>
          <p14:tracePt t="175482" x="7629525" y="2814638"/>
          <p14:tracePt t="175491" x="7645400" y="2814638"/>
          <p14:tracePt t="175498" x="7653338" y="2814638"/>
          <p14:tracePt t="175506" x="7661275" y="2814638"/>
          <p14:tracePt t="175514" x="7677150" y="2814638"/>
          <p14:tracePt t="175523" x="7685088" y="2814638"/>
          <p14:tracePt t="175531" x="7700963" y="2814638"/>
          <p14:tracePt t="175563" x="7716838" y="2814638"/>
          <p14:tracePt t="175578" x="7724775" y="2814638"/>
          <p14:tracePt t="175587" x="7732713" y="2814638"/>
          <p14:tracePt t="175594" x="7740650" y="2814638"/>
          <p14:tracePt t="175603" x="7748588" y="2814638"/>
          <p14:tracePt t="175611" x="7756525" y="2814638"/>
          <p14:tracePt t="175618" x="7764463" y="2814638"/>
          <p14:tracePt t="175627" x="7772400" y="2814638"/>
          <p14:tracePt t="175634" x="7780338" y="2814638"/>
          <p14:tracePt t="175659" x="7796213" y="2806700"/>
          <p14:tracePt t="175666" x="7804150" y="2806700"/>
          <p14:tracePt t="175674" x="7812088" y="2806700"/>
          <p14:tracePt t="175684" x="7820025" y="2806700"/>
          <p14:tracePt t="175690" x="7827963" y="2806700"/>
          <p14:tracePt t="175706" x="7843838" y="2806700"/>
          <p14:tracePt t="175714" x="7851775" y="2806700"/>
          <p14:tracePt t="175738" x="7859713" y="2806700"/>
          <p14:tracePt t="175754" x="7877175" y="2806700"/>
          <p14:tracePt t="175770" x="7885113" y="2806700"/>
          <p14:tracePt t="175786" x="7893050" y="2806700"/>
          <p14:tracePt t="175794" x="7900988" y="2798763"/>
          <p14:tracePt t="175818" x="7916863" y="2798763"/>
          <p14:tracePt t="175834" x="7924800" y="2798763"/>
          <p14:tracePt t="175843" x="7940675" y="2798763"/>
          <p14:tracePt t="175850" x="7948613" y="2798763"/>
          <p14:tracePt t="175858" x="7964488" y="2798763"/>
          <p14:tracePt t="175866" x="7980363" y="2798763"/>
          <p14:tracePt t="175874" x="7996238" y="2798763"/>
          <p14:tracePt t="175882" x="8012113" y="2798763"/>
          <p14:tracePt t="175890" x="8027988" y="2798763"/>
          <p14:tracePt t="175899" x="8059738" y="2798763"/>
          <p14:tracePt t="175906" x="8091488" y="2798763"/>
          <p14:tracePt t="175914" x="8115300" y="2798763"/>
          <p14:tracePt t="175922" x="8139113" y="2790825"/>
          <p14:tracePt t="175931" x="8170863" y="2790825"/>
          <p14:tracePt t="175939" x="8202613" y="2790825"/>
          <p14:tracePt t="175946" x="8226425" y="2790825"/>
          <p14:tracePt t="175955" x="8235950" y="2790825"/>
          <p14:tracePt t="175962" x="8251825" y="2790825"/>
          <p14:tracePt t="175978" x="8259763" y="2790825"/>
          <p14:tracePt t="176314" x="8251825" y="2814638"/>
          <p14:tracePt t="176322" x="8235950" y="2830513"/>
          <p14:tracePt t="176330" x="8218488" y="2854325"/>
          <p14:tracePt t="176339" x="8218488" y="2870200"/>
          <p14:tracePt t="176346" x="8202613" y="2894013"/>
          <p14:tracePt t="176354" x="8186738" y="2927350"/>
          <p14:tracePt t="176362" x="8178800" y="2974975"/>
          <p14:tracePt t="176370" x="8162925" y="3006725"/>
          <p14:tracePt t="176378" x="8147050" y="3054350"/>
          <p14:tracePt t="176387" x="8131175" y="3094038"/>
          <p14:tracePt t="176394" x="8123238" y="3125788"/>
          <p14:tracePt t="176403" x="8115300" y="3141663"/>
          <p14:tracePt t="176410" x="8115300" y="3149600"/>
          <p14:tracePt t="176418" x="8115300" y="3157538"/>
          <p14:tracePt t="176426" x="8115300" y="3165475"/>
          <p14:tracePt t="176434" x="8115300" y="3181350"/>
          <p14:tracePt t="176442" x="8107363" y="3197225"/>
          <p14:tracePt t="176451" x="8099425" y="3205163"/>
          <p14:tracePt t="176458" x="8099425" y="3213100"/>
          <p14:tracePt t="176466" x="8099425" y="3228975"/>
          <p14:tracePt t="176474" x="8099425" y="3244850"/>
          <p14:tracePt t="176482" x="8099425" y="3262313"/>
          <p14:tracePt t="176490" x="8083550" y="3286125"/>
          <p14:tracePt t="176499" x="8083550" y="3294063"/>
          <p14:tracePt t="176506" x="8083550" y="3302000"/>
          <p14:tracePt t="176514" x="8083550" y="3309938"/>
          <p14:tracePt t="176538" x="8075613" y="3317875"/>
          <p14:tracePt t="176666" x="8059738" y="3349625"/>
          <p14:tracePt t="176698" x="8059738" y="3357563"/>
          <p14:tracePt t="176705" x="8051800" y="3373438"/>
          <p14:tracePt t="176745" x="8043863" y="3381375"/>
          <p14:tracePt t="176761" x="8035925" y="3389313"/>
          <p14:tracePt t="176826" x="8027988" y="3405188"/>
          <p14:tracePt t="176833" x="8012113" y="3405188"/>
          <p14:tracePt t="176849" x="7996238" y="3405188"/>
          <p14:tracePt t="176858" x="7972425" y="3413125"/>
          <p14:tracePt t="176866" x="7964488" y="3413125"/>
          <p14:tracePt t="176873" x="7948613" y="3413125"/>
          <p14:tracePt t="176881" x="7924800" y="3413125"/>
          <p14:tracePt t="176889" x="7916863" y="3421063"/>
          <p14:tracePt t="176897" x="7893050" y="3421063"/>
          <p14:tracePt t="176909" x="7869238" y="3421063"/>
          <p14:tracePt t="176917" x="7851775" y="3421063"/>
          <p14:tracePt t="176925" x="7827963" y="3421063"/>
          <p14:tracePt t="176934" x="7812088" y="3421063"/>
          <p14:tracePt t="176941" x="7780338" y="3421063"/>
          <p14:tracePt t="176949" x="7756525" y="3436938"/>
          <p14:tracePt t="176958" x="7740650" y="3436938"/>
          <p14:tracePt t="176965" x="7724775" y="3436938"/>
          <p14:tracePt t="176974" x="7693025" y="3444875"/>
          <p14:tracePt t="176981" x="7669213" y="3444875"/>
          <p14:tracePt t="176989" x="7653338" y="3444875"/>
          <p14:tracePt t="176998" x="7637463" y="3452813"/>
          <p14:tracePt t="177006" x="7629525" y="3452813"/>
          <p14:tracePt t="177014" x="7613650" y="3452813"/>
          <p14:tracePt t="177021" x="7597775" y="3460750"/>
          <p14:tracePt t="177029" x="7589838" y="3460750"/>
          <p14:tracePt t="177038" x="7581900" y="3460750"/>
          <p14:tracePt t="177045" x="7573963" y="3460750"/>
          <p14:tracePt t="177886" x="7558088" y="3460750"/>
          <p14:tracePt t="177902" x="7550150" y="3460750"/>
          <p14:tracePt t="177910" x="7542213" y="3460750"/>
          <p14:tracePt t="177926" x="7526338" y="3460750"/>
          <p14:tracePt t="177934" x="7518400" y="3460750"/>
          <p14:tracePt t="177942" x="7510463" y="3460750"/>
          <p14:tracePt t="177949" x="7502525" y="3460750"/>
          <p14:tracePt t="177965" x="7485063" y="3460750"/>
          <p14:tracePt t="177974" x="7477125" y="3460750"/>
          <p14:tracePt t="177981" x="7469188" y="3460750"/>
          <p14:tracePt t="177990" x="7453313" y="3460750"/>
          <p14:tracePt t="177997" x="7445375" y="3460750"/>
          <p14:tracePt t="178030" x="7421563" y="3460750"/>
          <p14:tracePt t="178037" x="7389813" y="3460750"/>
          <p14:tracePt t="178045" x="7373938" y="3460750"/>
          <p14:tracePt t="178053" x="7342188" y="3444875"/>
          <p14:tracePt t="178062" x="7302500" y="3436938"/>
          <p14:tracePt t="178070" x="7270750" y="3436938"/>
          <p14:tracePt t="178077" x="7254875" y="3429000"/>
          <p14:tracePt t="178086" x="7239000" y="3429000"/>
          <p14:tracePt t="178093" x="7215188" y="3429000"/>
          <p14:tracePt t="178102" x="7207250" y="3429000"/>
          <p14:tracePt t="178110" x="7191375" y="3429000"/>
          <p14:tracePt t="178118" x="7175500" y="3429000"/>
          <p14:tracePt t="178134" x="7159625" y="3429000"/>
          <p14:tracePt t="178149" x="7143750" y="3429000"/>
          <p14:tracePt t="178157" x="7135813" y="3429000"/>
          <p14:tracePt t="178166" x="7102475" y="3429000"/>
          <p14:tracePt t="178173" x="7086600" y="3429000"/>
          <p14:tracePt t="178181" x="7062788" y="3429000"/>
          <p14:tracePt t="178189" x="7046913" y="3413125"/>
          <p14:tracePt t="178205" x="7031038" y="3413125"/>
          <p14:tracePt t="178214" x="7015163" y="3413125"/>
          <p14:tracePt t="178221" x="7007225" y="3413125"/>
          <p14:tracePt t="178229" x="6983413" y="3413125"/>
          <p14:tracePt t="178238" x="6975475" y="3413125"/>
          <p14:tracePt t="178245" x="6959600" y="3413125"/>
          <p14:tracePt t="178253" x="6943725" y="3413125"/>
          <p14:tracePt t="178261" x="6919913" y="3413125"/>
          <p14:tracePt t="178277" x="6888163" y="3413125"/>
          <p14:tracePt t="178286" x="6864350" y="3413125"/>
          <p14:tracePt t="178293" x="6856413" y="3413125"/>
          <p14:tracePt t="178301" x="6840538" y="3413125"/>
          <p14:tracePt t="178309" x="6832600" y="3413125"/>
          <p14:tracePt t="178319" x="6808788" y="3413125"/>
          <p14:tracePt t="178325" x="6800850" y="3413125"/>
          <p14:tracePt t="178341" x="6784975" y="3413125"/>
          <p14:tracePt t="178349" x="6777038" y="3413125"/>
          <p14:tracePt t="178365" x="6759575" y="3413125"/>
          <p14:tracePt t="178381" x="6751638" y="3413125"/>
          <p14:tracePt t="178390" x="6743700" y="3413125"/>
          <p14:tracePt t="178397" x="6727825" y="3413125"/>
          <p14:tracePt t="178406" x="6719888" y="3413125"/>
          <p14:tracePt t="178454" x="6704013" y="3413125"/>
          <p14:tracePt t="178462" x="6696075" y="3413125"/>
          <p14:tracePt t="178469" x="6680200" y="3413125"/>
          <p14:tracePt t="178477" x="6672263" y="3413125"/>
          <p14:tracePt t="178486" x="6664325" y="3413125"/>
          <p14:tracePt t="178493" x="6656388" y="3413125"/>
          <p14:tracePt t="178501" x="6632575" y="3413125"/>
          <p14:tracePt t="178509" x="6616700" y="3413125"/>
          <p14:tracePt t="178517" x="6600825" y="3413125"/>
          <p14:tracePt t="178526" x="6592888" y="3413125"/>
          <p14:tracePt t="178533" x="6584950" y="3413125"/>
          <p14:tracePt t="178541" x="6577013" y="3413125"/>
          <p14:tracePt t="178549" x="6569075" y="3413125"/>
          <p14:tracePt t="178557" x="6561138" y="3413125"/>
          <p14:tracePt t="178565" x="6553200" y="3413125"/>
          <p14:tracePt t="178573" x="6545263" y="3413125"/>
          <p14:tracePt t="178589" x="6521450" y="3413125"/>
          <p14:tracePt t="178622" x="6505575" y="3413125"/>
          <p14:tracePt t="178638" x="6489700" y="3413125"/>
          <p14:tracePt t="178645" x="6481763" y="3413125"/>
          <p14:tracePt t="179438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271" y="228600"/>
            <a:ext cx="8559114" cy="990600"/>
          </a:xfrm>
        </p:spPr>
        <p:txBody>
          <a:bodyPr>
            <a:noAutofit/>
          </a:bodyPr>
          <a:lstStyle/>
          <a:p>
            <a:r>
              <a:rPr lang="en-US" dirty="0"/>
              <a:t>Flow Rate Sensor: Pneumotachograph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Principle: sensing change in pressure across fixed resistance through which gas flow is laminar to calculate flow rate</a:t>
            </a:r>
          </a:p>
          <a:p>
            <a:pPr lvl="1"/>
            <a:r>
              <a:rPr lang="en-US" dirty="0"/>
              <a:t>Analogous to measuring current through resistance in electric circuits</a:t>
            </a:r>
          </a:p>
          <a:p>
            <a:pPr lvl="1"/>
            <a:r>
              <a:rPr lang="en-US" dirty="0"/>
              <a:t>Tidal volume is computed by integration of flow rate over time </a:t>
            </a:r>
          </a:p>
          <a:p>
            <a:pPr lvl="1"/>
            <a:r>
              <a:rPr lang="en-US" dirty="0"/>
              <a:t>Bidirectional operation allows measuring both inspiration and expiration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4F4B63-E4AC-4EB4-91C5-C2A7F1D35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679682"/>
            <a:ext cx="4203208" cy="315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5146C9-43B8-4E50-B2CC-23E6FE486C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92" y="3710998"/>
            <a:ext cx="3978877" cy="295916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BD1FF9D-A972-464F-B6FE-88E51CB2E5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84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612"/>
    </mc:Choice>
    <mc:Fallback xmlns="">
      <p:transition spd="slow" advTm="109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010" x="5724525" y="1403350"/>
          <p14:tracePt t="5199" x="5716588" y="1411288"/>
          <p14:tracePt t="5206" x="5692775" y="1411288"/>
          <p14:tracePt t="5214" x="5643563" y="1411288"/>
          <p14:tracePt t="5223" x="5564188" y="1411288"/>
          <p14:tracePt t="5231" x="5445125" y="1403350"/>
          <p14:tracePt t="5239" x="5300663" y="1371600"/>
          <p14:tracePt t="5247" x="5126038" y="1308100"/>
          <p14:tracePt t="5255" x="4943475" y="1252538"/>
          <p14:tracePt t="5264" x="4791075" y="1195388"/>
          <p14:tracePt t="5272" x="4687888" y="1147763"/>
          <p14:tracePt t="5279" x="4616450" y="1116013"/>
          <p14:tracePt t="5287" x="4608513" y="1108075"/>
          <p14:tracePt t="5423" x="4608513" y="1100138"/>
          <p14:tracePt t="5430" x="4624388" y="1100138"/>
          <p14:tracePt t="5439" x="4632325" y="1084263"/>
          <p14:tracePt t="5447" x="4648200" y="1068388"/>
          <p14:tracePt t="5454" x="4695825" y="1060450"/>
          <p14:tracePt t="5463" x="4743450" y="1044575"/>
          <p14:tracePt t="5470" x="4767263" y="1036638"/>
          <p14:tracePt t="5479" x="4822825" y="1020763"/>
          <p14:tracePt t="5487" x="4894263" y="1004888"/>
          <p14:tracePt t="5495" x="5014913" y="989013"/>
          <p14:tracePt t="5504" x="5141913" y="965200"/>
          <p14:tracePt t="5511" x="5276850" y="957263"/>
          <p14:tracePt t="5519" x="5453063" y="949325"/>
          <p14:tracePt t="5527" x="5627688" y="949325"/>
          <p14:tracePt t="5535" x="5803900" y="949325"/>
          <p14:tracePt t="5543" x="6002338" y="949325"/>
          <p14:tracePt t="5550" x="6178550" y="949325"/>
          <p14:tracePt t="5559" x="6345238" y="949325"/>
          <p14:tracePt t="5566" x="6505575" y="949325"/>
          <p14:tracePt t="5575" x="6632575" y="949325"/>
          <p14:tracePt t="5583" x="6735763" y="949325"/>
          <p14:tracePt t="5591" x="6848475" y="949325"/>
          <p14:tracePt t="5599" x="6951663" y="949325"/>
          <p14:tracePt t="5606" x="7031038" y="949325"/>
          <p14:tracePt t="5615" x="7110413" y="941388"/>
          <p14:tracePt t="5623" x="7183438" y="941388"/>
          <p14:tracePt t="5631" x="7254875" y="925513"/>
          <p14:tracePt t="5639" x="7302500" y="917575"/>
          <p14:tracePt t="5646" x="7350125" y="909638"/>
          <p14:tracePt t="5655" x="7389813" y="909638"/>
          <p14:tracePt t="5663" x="7429500" y="909638"/>
          <p14:tracePt t="5671" x="7469188" y="909638"/>
          <p14:tracePt t="5680" x="7510463" y="909638"/>
          <p14:tracePt t="5686" x="7550150" y="909638"/>
          <p14:tracePt t="5694" x="7573963" y="909638"/>
          <p14:tracePt t="5702" x="7597775" y="909638"/>
          <p14:tracePt t="5711" x="7629525" y="909638"/>
          <p14:tracePt t="5719" x="7669213" y="909638"/>
          <p14:tracePt t="5728" x="7700963" y="909638"/>
          <p14:tracePt t="5734" x="7756525" y="909638"/>
          <p14:tracePt t="5742" x="7812088" y="909638"/>
          <p14:tracePt t="5751" x="7877175" y="909638"/>
          <p14:tracePt t="5760" x="7940675" y="909638"/>
          <p14:tracePt t="5766" x="8012113" y="909638"/>
          <p14:tracePt t="5775" x="8075613" y="909638"/>
          <p14:tracePt t="5782" x="8147050" y="909638"/>
          <p14:tracePt t="5791" x="8202613" y="909638"/>
          <p14:tracePt t="5798" x="8267700" y="909638"/>
          <p14:tracePt t="5806" x="8323263" y="909638"/>
          <p14:tracePt t="5815" x="8355013" y="909638"/>
          <p14:tracePt t="5823" x="8386763" y="909638"/>
          <p14:tracePt t="5832" x="8410575" y="909638"/>
          <p14:tracePt t="5839" x="8418513" y="909638"/>
          <p14:tracePt t="5855" x="8426450" y="909638"/>
          <p14:tracePt t="6303" x="8426450" y="917575"/>
          <p14:tracePt t="6319" x="8418513" y="917575"/>
          <p14:tracePt t="6327" x="8410575" y="917575"/>
          <p14:tracePt t="6334" x="8402638" y="917575"/>
          <p14:tracePt t="6343" x="8394700" y="925513"/>
          <p14:tracePt t="6351" x="8378825" y="925513"/>
          <p14:tracePt t="6362" x="8355013" y="925513"/>
          <p14:tracePt t="6367" x="8339138" y="925513"/>
          <p14:tracePt t="6375" x="8307388" y="925513"/>
          <p14:tracePt t="6382" x="8259763" y="925513"/>
          <p14:tracePt t="6390" x="8178800" y="925513"/>
          <p14:tracePt t="6398" x="8083550" y="925513"/>
          <p14:tracePt t="6407" x="7980363" y="925513"/>
          <p14:tracePt t="6414" x="7869238" y="925513"/>
          <p14:tracePt t="6422" x="7748588" y="925513"/>
          <p14:tracePt t="6431" x="7621588" y="925513"/>
          <p14:tracePt t="6438" x="7469188" y="925513"/>
          <p14:tracePt t="6446" x="7334250" y="925513"/>
          <p14:tracePt t="6455" x="7207250" y="925513"/>
          <p14:tracePt t="6463" x="7062788" y="933450"/>
          <p14:tracePt t="6471" x="6951663" y="933450"/>
          <p14:tracePt t="6480" x="6848475" y="941388"/>
          <p14:tracePt t="6487" x="6735763" y="949325"/>
          <p14:tracePt t="6495" x="6640513" y="949325"/>
          <p14:tracePt t="6503" x="6569075" y="957263"/>
          <p14:tracePt t="6511" x="6497638" y="957263"/>
          <p14:tracePt t="6519" x="6418263" y="965200"/>
          <p14:tracePt t="6527" x="6345238" y="973138"/>
          <p14:tracePt t="6534" x="6281738" y="981075"/>
          <p14:tracePt t="6542" x="6226175" y="989013"/>
          <p14:tracePt t="6550" x="6154738" y="996950"/>
          <p14:tracePt t="6558" x="6107113" y="1004888"/>
          <p14:tracePt t="6566" x="6034088" y="1012825"/>
          <p14:tracePt t="6575" x="5986463" y="1020763"/>
          <p14:tracePt t="6582" x="5930900" y="1028700"/>
          <p14:tracePt t="6590" x="5883275" y="1036638"/>
          <p14:tracePt t="6599" x="5835650" y="1044575"/>
          <p14:tracePt t="6671" x="5827713" y="1044575"/>
          <p14:tracePt t="6686" x="5819775" y="1044575"/>
          <p14:tracePt t="6695" x="5803900" y="1044575"/>
          <p14:tracePt t="6703" x="5788025" y="1044575"/>
          <p14:tracePt t="6711" x="5764213" y="1044575"/>
          <p14:tracePt t="6718" x="5732463" y="1044575"/>
          <p14:tracePt t="6726" x="5708650" y="1052513"/>
          <p14:tracePt t="6734" x="5667375" y="1060450"/>
          <p14:tracePt t="6742" x="5619750" y="1068388"/>
          <p14:tracePt t="6750" x="5564188" y="1068388"/>
          <p14:tracePt t="6758" x="5500688" y="1076325"/>
          <p14:tracePt t="6767" x="5421313" y="1084263"/>
          <p14:tracePt t="6774" x="5349875" y="1092200"/>
          <p14:tracePt t="6782" x="5260975" y="1108075"/>
          <p14:tracePt t="6790" x="5165725" y="1123950"/>
          <p14:tracePt t="6800" x="5054600" y="1147763"/>
          <p14:tracePt t="6806" x="4933950" y="1171575"/>
          <p14:tracePt t="6815" x="4814888" y="1187450"/>
          <p14:tracePt t="6822" x="4687888" y="1220788"/>
          <p14:tracePt t="6832" x="4576763" y="1244600"/>
          <p14:tracePt t="6838" x="4479925" y="1276350"/>
          <p14:tracePt t="6846" x="4384675" y="1300163"/>
          <p14:tracePt t="6854" x="4289425" y="1323975"/>
          <p14:tracePt t="6864" x="4200525" y="1355725"/>
          <p14:tracePt t="6870" x="4113213" y="1379538"/>
          <p14:tracePt t="6879" x="4041775" y="1403350"/>
          <p14:tracePt t="6886" x="3970338" y="1427163"/>
          <p14:tracePt t="6895" x="3890963" y="1458913"/>
          <p14:tracePt t="6902" x="3810000" y="1482725"/>
          <p14:tracePt t="6910" x="3738563" y="1506538"/>
          <p14:tracePt t="6918" x="3659188" y="1530350"/>
          <p14:tracePt t="6926" x="3579813" y="1563688"/>
          <p14:tracePt t="6934" x="3508375" y="1587500"/>
          <p14:tracePt t="6942" x="3427413" y="1619250"/>
          <p14:tracePt t="6951" x="3348038" y="1643063"/>
          <p14:tracePt t="6958" x="3276600" y="1674813"/>
          <p14:tracePt t="6966" x="3205163" y="1698625"/>
          <p14:tracePt t="6974" x="3141663" y="1722438"/>
          <p14:tracePt t="6982" x="3084513" y="1746250"/>
          <p14:tracePt t="6991" x="3021013" y="1770063"/>
          <p14:tracePt t="6998" x="2965450" y="1785938"/>
          <p14:tracePt t="7006" x="2925763" y="1801813"/>
          <p14:tracePt t="7015" x="2878138" y="1817688"/>
          <p14:tracePt t="7023" x="2846388" y="1825625"/>
          <p14:tracePt t="7030" x="2806700" y="1833563"/>
          <p14:tracePt t="7038" x="2774950" y="1833563"/>
          <p14:tracePt t="7047" x="2741613" y="1841500"/>
          <p14:tracePt t="7054" x="2701925" y="1849438"/>
          <p14:tracePt t="7063" x="2654300" y="1865313"/>
          <p14:tracePt t="7070" x="2622550" y="1873250"/>
          <p14:tracePt t="7079" x="2582863" y="1881188"/>
          <p14:tracePt t="7086" x="2543175" y="1890713"/>
          <p14:tracePt t="7095" x="2511425" y="1898650"/>
          <p14:tracePt t="7102" x="2487613" y="1898650"/>
          <p14:tracePt t="7110" x="2447925" y="1906588"/>
          <p14:tracePt t="7118" x="2416175" y="1914525"/>
          <p14:tracePt t="7128" x="2392363" y="1922463"/>
          <p14:tracePt t="7134" x="2366963" y="1930400"/>
          <p14:tracePt t="7142" x="2343150" y="1930400"/>
          <p14:tracePt t="7150" x="2303463" y="1938338"/>
          <p14:tracePt t="7159" x="2271713" y="1946275"/>
          <p14:tracePt t="7166" x="2239963" y="1954213"/>
          <p14:tracePt t="7174" x="2208213" y="1954213"/>
          <p14:tracePt t="7183" x="2168525" y="1962150"/>
          <p14:tracePt t="7190" x="2136775" y="1962150"/>
          <p14:tracePt t="7198" x="2105025" y="1962150"/>
          <p14:tracePt t="7206" x="2073275" y="1970088"/>
          <p14:tracePt t="7215" x="2033588" y="1978025"/>
          <p14:tracePt t="7224" x="2008188" y="1978025"/>
          <p14:tracePt t="7231" x="1984375" y="1978025"/>
          <p14:tracePt t="7238" x="1960563" y="1978025"/>
          <p14:tracePt t="7247" x="1952625" y="1978025"/>
          <p14:tracePt t="7256" x="1936750" y="1978025"/>
          <p14:tracePt t="7262" x="1920875" y="1978025"/>
          <p14:tracePt t="7270" x="1897063" y="1978025"/>
          <p14:tracePt t="7279" x="1873250" y="1985963"/>
          <p14:tracePt t="7286" x="1857375" y="1985963"/>
          <p14:tracePt t="7294" x="1825625" y="1985963"/>
          <p14:tracePt t="7310" x="1801813" y="1985963"/>
          <p14:tracePt t="7318" x="1793875" y="1985963"/>
          <p14:tracePt t="7327" x="1785938" y="1985963"/>
          <p14:tracePt t="7334" x="1778000" y="1985963"/>
          <p14:tracePt t="7358" x="1770063" y="1985963"/>
          <p14:tracePt t="7374" x="1762125" y="1993900"/>
          <p14:tracePt t="7382" x="1754188" y="1993900"/>
          <p14:tracePt t="7455" x="1738313" y="1993900"/>
          <p14:tracePt t="7471" x="1730375" y="1993900"/>
          <p14:tracePt t="7479" x="1722438" y="1993900"/>
          <p14:tracePt t="7503" x="1706563" y="2001838"/>
          <p14:tracePt t="7510" x="1698625" y="2009775"/>
          <p14:tracePt t="7520" x="1690688" y="2009775"/>
          <p14:tracePt t="8067" x="1682750" y="2009775"/>
          <p14:tracePt t="8115" x="1690688" y="2009775"/>
          <p14:tracePt t="8123" x="1722438" y="2009775"/>
          <p14:tracePt t="8131" x="1746250" y="2009775"/>
          <p14:tracePt t="8139" x="1793875" y="2009775"/>
          <p14:tracePt t="8148" x="1825625" y="2001838"/>
          <p14:tracePt t="8155" x="1865313" y="2001838"/>
          <p14:tracePt t="8163" x="1905000" y="1978025"/>
          <p14:tracePt t="8171" x="1936750" y="1978025"/>
          <p14:tracePt t="8180" x="1968500" y="1970088"/>
          <p14:tracePt t="8187" x="2008188" y="1970088"/>
          <p14:tracePt t="8196" x="2049463" y="1970088"/>
          <p14:tracePt t="8204" x="2081213" y="1970088"/>
          <p14:tracePt t="8211" x="2112963" y="1970088"/>
          <p14:tracePt t="8219" x="2144713" y="1970088"/>
          <p14:tracePt t="8227" x="2192338" y="1970088"/>
          <p14:tracePt t="8235" x="2208213" y="1970088"/>
          <p14:tracePt t="8243" x="2232025" y="1970088"/>
          <p14:tracePt t="8251" x="2263775" y="1970088"/>
          <p14:tracePt t="8259" x="2279650" y="1970088"/>
          <p14:tracePt t="8267" x="2303463" y="1970088"/>
          <p14:tracePt t="8274" x="2327275" y="1970088"/>
          <p14:tracePt t="8283" x="2366963" y="1970088"/>
          <p14:tracePt t="8291" x="2400300" y="1970088"/>
          <p14:tracePt t="8301" x="2432050" y="1970088"/>
          <p14:tracePt t="8306" x="2479675" y="1970088"/>
          <p14:tracePt t="8316" x="2511425" y="1970088"/>
          <p14:tracePt t="8323" x="2535238" y="1970088"/>
          <p14:tracePt t="8332" x="2559050" y="1970088"/>
          <p14:tracePt t="8339" x="2566988" y="1970088"/>
          <p14:tracePt t="8348" x="2574925" y="1970088"/>
          <p14:tracePt t="8354" x="2590800" y="1970088"/>
          <p14:tracePt t="8364" x="2598738" y="1970088"/>
          <p14:tracePt t="8371" x="2614613" y="1970088"/>
          <p14:tracePt t="8380" x="2622550" y="1970088"/>
          <p14:tracePt t="8387" x="2638425" y="1970088"/>
          <p14:tracePt t="8397" x="2654300" y="1970088"/>
          <p14:tracePt t="8403" x="2678113" y="1970088"/>
          <p14:tracePt t="8411" x="2686050" y="1970088"/>
          <p14:tracePt t="8419" x="2701925" y="1970088"/>
          <p14:tracePt t="8429" x="2709863" y="1970088"/>
          <p14:tracePt t="8435" x="2717800" y="1970088"/>
          <p14:tracePt t="8443" x="2733675" y="1970088"/>
          <p14:tracePt t="8451" x="2767013" y="1970088"/>
          <p14:tracePt t="8461" x="2790825" y="1970088"/>
          <p14:tracePt t="8466" x="2814638" y="1970088"/>
          <p14:tracePt t="8475" x="2838450" y="1970088"/>
          <p14:tracePt t="8483" x="2870200" y="1970088"/>
          <p14:tracePt t="8491" x="2878138" y="1970088"/>
          <p14:tracePt t="8499" x="2894013" y="1970088"/>
          <p14:tracePt t="8515" x="2909888" y="1970088"/>
          <p14:tracePt t="8523" x="2925763" y="1970088"/>
          <p14:tracePt t="8547" x="2941638" y="1970088"/>
          <p14:tracePt t="8555" x="2949575" y="1970088"/>
          <p14:tracePt t="8564" x="2957513" y="1970088"/>
          <p14:tracePt t="8571" x="2965450" y="1970088"/>
          <p14:tracePt t="8581" x="2973388" y="1970088"/>
          <p14:tracePt t="8587" x="2997200" y="1970088"/>
          <p14:tracePt t="8596" x="3005138" y="1970088"/>
          <p14:tracePt t="8603" x="3013075" y="1970088"/>
          <p14:tracePt t="8612" x="3021013" y="1970088"/>
          <p14:tracePt t="8619" x="3028950" y="1970088"/>
          <p14:tracePt t="8627" x="3036888" y="1970088"/>
          <p14:tracePt t="8635" x="3052763" y="1970088"/>
          <p14:tracePt t="8643" x="3060700" y="1970088"/>
          <p14:tracePt t="8659" x="3076575" y="1970088"/>
          <p14:tracePt t="8667" x="3092450" y="1954213"/>
          <p14:tracePt t="8675" x="3109913" y="1954213"/>
          <p14:tracePt t="8683" x="3117850" y="1954213"/>
          <p14:tracePt t="8700" x="3125788" y="1954213"/>
          <p14:tracePt t="8707" x="3141663" y="1954213"/>
          <p14:tracePt t="8715" x="3149600" y="1954213"/>
          <p14:tracePt t="8724" x="3165475" y="1954213"/>
          <p14:tracePt t="8731" x="3173413" y="1954213"/>
          <p14:tracePt t="8739" x="3181350" y="1954213"/>
          <p14:tracePt t="8748" x="3189288" y="1954213"/>
          <p14:tracePt t="8756" x="3197225" y="1954213"/>
          <p14:tracePt t="8763" x="3205163" y="1954213"/>
          <p14:tracePt t="8771" x="3221038" y="1954213"/>
          <p14:tracePt t="8788" x="3236913" y="1954213"/>
          <p14:tracePt t="8795" x="3252788" y="1954213"/>
          <p14:tracePt t="8803" x="3260725" y="1954213"/>
          <p14:tracePt t="8812" x="3276600" y="1954213"/>
          <p14:tracePt t="8821" x="3292475" y="1954213"/>
          <p14:tracePt t="8827" x="3316288" y="1954213"/>
          <p14:tracePt t="8835" x="3348038" y="1954213"/>
          <p14:tracePt t="8843" x="3379788" y="1954213"/>
          <p14:tracePt t="8853" x="3427413" y="1954213"/>
          <p14:tracePt t="8859" x="3467100" y="1962150"/>
          <p14:tracePt t="8866" x="3492500" y="1970088"/>
          <p14:tracePt t="8875" x="3532188" y="1978025"/>
          <p14:tracePt t="8885" x="3571875" y="1978025"/>
          <p14:tracePt t="8891" x="3643313" y="1985963"/>
          <p14:tracePt t="8900" x="3690938" y="1993900"/>
          <p14:tracePt t="8907" x="3746500" y="2001838"/>
          <p14:tracePt t="8917" x="3810000" y="2009775"/>
          <p14:tracePt t="8922" x="3867150" y="2017713"/>
          <p14:tracePt t="8932" x="3938588" y="2025650"/>
          <p14:tracePt t="8940" x="3994150" y="2041525"/>
          <p14:tracePt t="8948" x="4033838" y="2049463"/>
          <p14:tracePt t="8955" x="4081463" y="2057400"/>
          <p14:tracePt t="8963" x="4113213" y="2065338"/>
          <p14:tracePt t="8971" x="4144963" y="2073275"/>
          <p14:tracePt t="8981" x="4192588" y="2081213"/>
          <p14:tracePt t="8986" x="4225925" y="2081213"/>
          <p14:tracePt t="8995" x="4265613" y="2089150"/>
          <p14:tracePt t="9002" x="4305300" y="2097088"/>
          <p14:tracePt t="9011" x="4337050" y="2105025"/>
          <p14:tracePt t="9017" x="4384675" y="2112963"/>
          <p14:tracePt t="9026" x="4432300" y="2120900"/>
          <p14:tracePt t="9034" x="4471988" y="2128838"/>
          <p14:tracePt t="9041" x="4511675" y="2128838"/>
          <p14:tracePt t="9050" x="4551363" y="2136775"/>
          <p14:tracePt t="9058" x="4592638" y="2144713"/>
          <p14:tracePt t="9066" x="4624388" y="2144713"/>
          <p14:tracePt t="9074" x="4656138" y="2152650"/>
          <p14:tracePt t="9082" x="4703763" y="2160588"/>
          <p14:tracePt t="9090" x="4735513" y="2160588"/>
          <p14:tracePt t="9098" x="4791075" y="2160588"/>
          <p14:tracePt t="9106" x="4838700" y="2160588"/>
          <p14:tracePt t="9114" x="4886325" y="2160588"/>
          <p14:tracePt t="9121" x="4926013" y="2160588"/>
          <p14:tracePt t="9130" x="4975225" y="2160588"/>
          <p14:tracePt t="9138" x="5006975" y="2160588"/>
          <p14:tracePt t="9146" x="5038725" y="2160588"/>
          <p14:tracePt t="9162" x="5054600" y="2160588"/>
          <p14:tracePt t="9186" x="5062538" y="2160588"/>
          <p14:tracePt t="9250" x="5070475" y="2160588"/>
          <p14:tracePt t="9266" x="5086350" y="2160588"/>
          <p14:tracePt t="9282" x="5094288" y="2160588"/>
          <p14:tracePt t="9298" x="5102225" y="2160588"/>
          <p14:tracePt t="9314" x="5110163" y="2160588"/>
          <p14:tracePt t="9330" x="5126038" y="2160588"/>
          <p14:tracePt t="9340" x="5133975" y="2160588"/>
          <p14:tracePt t="9354" x="5157788" y="2160588"/>
          <p14:tracePt t="9362" x="5173663" y="2160588"/>
          <p14:tracePt t="9371" x="5205413" y="2160588"/>
          <p14:tracePt t="9379" x="5253038" y="2160588"/>
          <p14:tracePt t="9386" x="5276850" y="2160588"/>
          <p14:tracePt t="9395" x="5318125" y="2152650"/>
          <p14:tracePt t="9404" x="5365750" y="2144713"/>
          <p14:tracePt t="9411" x="5413375" y="2136775"/>
          <p14:tracePt t="9418" x="5468938" y="2120900"/>
          <p14:tracePt t="9426" x="5508625" y="2112963"/>
          <p14:tracePt t="9436" x="5556250" y="2112963"/>
          <p14:tracePt t="9442" x="5588000" y="2105025"/>
          <p14:tracePt t="9450" x="5611813" y="2097088"/>
          <p14:tracePt t="9458" x="5627688" y="2081213"/>
          <p14:tracePt t="9466" x="5627688" y="2073275"/>
          <p14:tracePt t="9475" x="5635625" y="2073275"/>
          <p14:tracePt t="9490" x="5643563" y="2073275"/>
          <p14:tracePt t="9498" x="5651500" y="2073275"/>
          <p14:tracePt t="9523" x="5659438" y="2073275"/>
          <p14:tracePt t="9538" x="5676900" y="2073275"/>
          <p14:tracePt t="9546" x="5684838" y="2073275"/>
          <p14:tracePt t="9619" x="5700713" y="2073275"/>
          <p14:tracePt t="9626" x="5708650" y="2073275"/>
          <p14:tracePt t="9634" x="5732463" y="2073275"/>
          <p14:tracePt t="9650" x="5756275" y="2073275"/>
          <p14:tracePt t="9658" x="5780088" y="2073275"/>
          <p14:tracePt t="9666" x="5803900" y="2073275"/>
          <p14:tracePt t="9674" x="5819775" y="2073275"/>
          <p14:tracePt t="9682" x="5851525" y="2073275"/>
          <p14:tracePt t="9690" x="5867400" y="2073275"/>
          <p14:tracePt t="9698" x="5899150" y="2073275"/>
          <p14:tracePt t="9706" x="5915025" y="2073275"/>
          <p14:tracePt t="9714" x="5930900" y="2073275"/>
          <p14:tracePt t="9722" x="5954713" y="2073275"/>
          <p14:tracePt t="9730" x="5986463" y="2073275"/>
          <p14:tracePt t="9738" x="6010275" y="2073275"/>
          <p14:tracePt t="9746" x="6026150" y="2073275"/>
          <p14:tracePt t="9754" x="6051550" y="2073275"/>
          <p14:tracePt t="9763" x="6067425" y="2073275"/>
          <p14:tracePt t="9770" x="6099175" y="2073275"/>
          <p14:tracePt t="9779" x="6122988" y="2073275"/>
          <p14:tracePt t="9786" x="6146800" y="2073275"/>
          <p14:tracePt t="9796" x="6170613" y="2073275"/>
          <p14:tracePt t="9802" x="6202363" y="2073275"/>
          <p14:tracePt t="9811" x="6242050" y="2073275"/>
          <p14:tracePt t="9818" x="6249988" y="2073275"/>
          <p14:tracePt t="9828" x="6281738" y="2073275"/>
          <p14:tracePt t="9834" x="6313488" y="2073275"/>
          <p14:tracePt t="9843" x="6337300" y="2073275"/>
          <p14:tracePt t="9850" x="6361113" y="2073275"/>
          <p14:tracePt t="9859" x="6384925" y="2073275"/>
          <p14:tracePt t="9866" x="6426200" y="2073275"/>
          <p14:tracePt t="9874" x="6442075" y="2073275"/>
          <p14:tracePt t="9882" x="6473825" y="2073275"/>
          <p14:tracePt t="9892" x="6521450" y="2073275"/>
          <p14:tracePt t="9898" x="6561138" y="2073275"/>
          <p14:tracePt t="9906" x="6616700" y="2073275"/>
          <p14:tracePt t="9914" x="6656388" y="2073275"/>
          <p14:tracePt t="9922" x="6704013" y="2073275"/>
          <p14:tracePt t="9930" x="6743700" y="2073275"/>
          <p14:tracePt t="9939" x="6777038" y="2073275"/>
          <p14:tracePt t="9946" x="6800850" y="2073275"/>
          <p14:tracePt t="9954" x="6824663" y="2073275"/>
          <p14:tracePt t="9962" x="6848475" y="2073275"/>
          <p14:tracePt t="9970" x="6864350" y="2073275"/>
          <p14:tracePt t="9979" x="6888163" y="2073275"/>
          <p14:tracePt t="9986" x="6911975" y="2073275"/>
          <p14:tracePt t="9995" x="6943725" y="2073275"/>
          <p14:tracePt t="10002" x="6975475" y="2073275"/>
          <p14:tracePt t="10011" x="7007225" y="2073275"/>
          <p14:tracePt t="10018" x="7046913" y="2073275"/>
          <p14:tracePt t="10027" x="7086600" y="2073275"/>
          <p14:tracePt t="10035" x="7118350" y="2073275"/>
          <p14:tracePt t="10043" x="7159625" y="2073275"/>
          <p14:tracePt t="10051" x="7199313" y="2073275"/>
          <p14:tracePt t="10059" x="7231063" y="2073275"/>
          <p14:tracePt t="10067" x="7254875" y="2073275"/>
          <p14:tracePt t="10075" x="7286625" y="2073275"/>
          <p14:tracePt t="10083" x="7318375" y="2073275"/>
          <p14:tracePt t="10091" x="7342188" y="2073275"/>
          <p14:tracePt t="10099" x="7366000" y="2073275"/>
          <p14:tracePt t="10106" x="7397750" y="2073275"/>
          <p14:tracePt t="10115" x="7421563" y="2073275"/>
          <p14:tracePt t="10123" x="7453313" y="2073275"/>
          <p14:tracePt t="10131" x="7485063" y="2073275"/>
          <p14:tracePt t="10139" x="7518400" y="2073275"/>
          <p14:tracePt t="10148" x="7550150" y="2073275"/>
          <p14:tracePt t="10155" x="7597775" y="2073275"/>
          <p14:tracePt t="10163" x="7629525" y="2073275"/>
          <p14:tracePt t="10171" x="7669213" y="2073275"/>
          <p14:tracePt t="10180" x="7724775" y="2073275"/>
          <p14:tracePt t="10186" x="7772400" y="2073275"/>
          <p14:tracePt t="10198" x="7812088" y="2081213"/>
          <p14:tracePt t="10211" x="7924800" y="2081213"/>
          <p14:tracePt t="10220" x="7972425" y="2081213"/>
          <p14:tracePt t="10227" x="8020050" y="2081213"/>
          <p14:tracePt t="10235" x="8051800" y="2081213"/>
          <p14:tracePt t="10243" x="8083550" y="2081213"/>
          <p14:tracePt t="10251" x="8107363" y="2081213"/>
          <p14:tracePt t="10259" x="8131175" y="2081213"/>
          <p14:tracePt t="10267" x="8147050" y="2081213"/>
          <p14:tracePt t="10275" x="8154988" y="2081213"/>
          <p14:tracePt t="10284" x="8162925" y="2081213"/>
          <p14:tracePt t="10419" x="8154988" y="2105025"/>
          <p14:tracePt t="10435" x="8147050" y="2105025"/>
          <p14:tracePt t="10443" x="8131175" y="2105025"/>
          <p14:tracePt t="10451" x="8099425" y="2105025"/>
          <p14:tracePt t="10459" x="8075613" y="2105025"/>
          <p14:tracePt t="10467" x="8051800" y="2105025"/>
          <p14:tracePt t="10475" x="8035925" y="2112963"/>
          <p14:tracePt t="10483" x="7996238" y="2120900"/>
          <p14:tracePt t="10491" x="7932738" y="2120900"/>
          <p14:tracePt t="10499" x="7843838" y="2128838"/>
          <p14:tracePt t="10507" x="7748588" y="2136775"/>
          <p14:tracePt t="10515" x="7621588" y="2144713"/>
          <p14:tracePt t="10523" x="7461250" y="2160588"/>
          <p14:tracePt t="10532" x="7254875" y="2184400"/>
          <p14:tracePt t="10539" x="7031038" y="2208213"/>
          <p14:tracePt t="10548" x="6784975" y="2233613"/>
          <p14:tracePt t="10555" x="6513513" y="2265363"/>
          <p14:tracePt t="10563" x="6202363" y="2289175"/>
          <p14:tracePt t="10570" x="5891213" y="2320925"/>
          <p14:tracePt t="10579" x="5580063" y="2344738"/>
          <p14:tracePt t="10586" x="5276850" y="2360613"/>
          <p14:tracePt t="10595" x="4999038" y="2360613"/>
          <p14:tracePt t="10602" x="4759325" y="2360613"/>
          <p14:tracePt t="10611" x="4535488" y="2360613"/>
          <p14:tracePt t="10618" x="4368800" y="2360613"/>
          <p14:tracePt t="10627" x="4210050" y="2368550"/>
          <p14:tracePt t="10634" x="4065588" y="2376488"/>
          <p14:tracePt t="10643" x="3954463" y="2376488"/>
          <p14:tracePt t="10650" x="3851275" y="2392363"/>
          <p14:tracePt t="10658" x="3754438" y="2400300"/>
          <p14:tracePt t="10666" x="3659188" y="2408238"/>
          <p14:tracePt t="10674" x="3563938" y="2416175"/>
          <p14:tracePt t="10682" x="3467100" y="2424113"/>
          <p14:tracePt t="10690" x="3379788" y="2432050"/>
          <p14:tracePt t="10699" x="3292475" y="2439988"/>
          <p14:tracePt t="10706" x="3205163" y="2447925"/>
          <p14:tracePt t="10715" x="3125788" y="2455863"/>
          <p14:tracePt t="10722" x="3044825" y="2463800"/>
          <p14:tracePt t="10731" x="2973388" y="2471738"/>
          <p14:tracePt t="10739" x="2901950" y="2487613"/>
          <p14:tracePt t="10747" x="2854325" y="2495550"/>
          <p14:tracePt t="10754" x="2806700" y="2503488"/>
          <p14:tracePt t="10763" x="2759075" y="2511425"/>
          <p14:tracePt t="10774" x="2751138" y="2519363"/>
          <p14:tracePt t="10783" x="2733675" y="2527300"/>
          <p14:tracePt t="10790" x="2717800" y="2527300"/>
          <p14:tracePt t="10799" x="2686050" y="2535238"/>
          <p14:tracePt t="10806" x="2670175" y="2543175"/>
          <p14:tracePt t="10815" x="2654300" y="2551113"/>
          <p14:tracePt t="10823" x="2638425" y="2551113"/>
          <p14:tracePt t="10832" x="2630488" y="2551113"/>
          <p14:tracePt t="10838" x="2622550" y="2551113"/>
          <p14:tracePt t="10847" x="2614613" y="2551113"/>
          <p14:tracePt t="10854" x="2598738" y="2566988"/>
          <p14:tracePt t="10863" x="2582863" y="2566988"/>
          <p14:tracePt t="10870" x="2559050" y="2566988"/>
          <p14:tracePt t="10879" x="2551113" y="2566988"/>
          <p14:tracePt t="10886" x="2543175" y="2566988"/>
          <p14:tracePt t="10895" x="2535238" y="2566988"/>
          <p14:tracePt t="10902" x="2527300" y="2566988"/>
          <p14:tracePt t="10911" x="2519363" y="2566988"/>
          <p14:tracePt t="10918" x="2511425" y="2566988"/>
          <p14:tracePt t="10935" x="2495550" y="2566988"/>
          <p14:tracePt t="10950" x="2479675" y="2566988"/>
          <p14:tracePt t="10958" x="2471738" y="2566988"/>
          <p14:tracePt t="10983" x="2463800" y="2566988"/>
          <p14:tracePt t="10990" x="2455863" y="2566988"/>
          <p14:tracePt t="11000" x="2439988" y="2566988"/>
          <p14:tracePt t="11007" x="2432050" y="2566988"/>
          <p14:tracePt t="11014" x="2424113" y="2566988"/>
          <p14:tracePt t="11022" x="2416175" y="2566988"/>
          <p14:tracePt t="11032" x="2408238" y="2566988"/>
          <p14:tracePt t="11046" x="2400300" y="2566988"/>
          <p14:tracePt t="11064" x="2384425" y="2566988"/>
          <p14:tracePt t="11078" x="2359025" y="2566988"/>
          <p14:tracePt t="11086" x="2335213" y="2559050"/>
          <p14:tracePt t="11096" x="2303463" y="2543175"/>
          <p14:tracePt t="11102" x="2271713" y="2527300"/>
          <p14:tracePt t="11111" x="2255838" y="2527300"/>
          <p14:tracePt t="11118" x="2232025" y="2519363"/>
          <p14:tracePt t="11128" x="2192338" y="2511425"/>
          <p14:tracePt t="11134" x="2144713" y="2495550"/>
          <p14:tracePt t="11142" x="2112963" y="2479675"/>
          <p14:tracePt t="11150" x="2073275" y="2463800"/>
          <p14:tracePt t="11158" x="2041525" y="2455863"/>
          <p14:tracePt t="11166" x="2017713" y="2447925"/>
          <p14:tracePt t="11174" x="2000250" y="2432050"/>
          <p14:tracePt t="11391" x="2033588" y="2432050"/>
          <p14:tracePt t="11399" x="2065338" y="2432050"/>
          <p14:tracePt t="11406" x="2105025" y="2432050"/>
          <p14:tracePt t="11415" x="2120900" y="2432050"/>
          <p14:tracePt t="11425" x="2160588" y="2432050"/>
          <p14:tracePt t="11431" x="2216150" y="2432050"/>
          <p14:tracePt t="11439" x="2271713" y="2432050"/>
          <p14:tracePt t="11447" x="2327275" y="2432050"/>
          <p14:tracePt t="11456" x="2374900" y="2432050"/>
          <p14:tracePt t="11464" x="2408238" y="2432050"/>
          <p14:tracePt t="11471" x="2455863" y="2432050"/>
          <p14:tracePt t="11480" x="2487613" y="2432050"/>
          <p14:tracePt t="11488" x="2527300" y="2432050"/>
          <p14:tracePt t="11496" x="2551113" y="2432050"/>
          <p14:tracePt t="11503" x="2574925" y="2432050"/>
          <p14:tracePt t="11511" x="2598738" y="2432050"/>
          <p14:tracePt t="11521" x="2614613" y="2432050"/>
          <p14:tracePt t="11527" x="2630488" y="2432050"/>
          <p14:tracePt t="11535" x="2654300" y="2432050"/>
          <p14:tracePt t="11543" x="2678113" y="2432050"/>
          <p14:tracePt t="11553" x="2701925" y="2424113"/>
          <p14:tracePt t="11559" x="2725738" y="2424113"/>
          <p14:tracePt t="11567" x="2751138" y="2424113"/>
          <p14:tracePt t="11575" x="2767013" y="2424113"/>
          <p14:tracePt t="11584" x="2790825" y="2424113"/>
          <p14:tracePt t="11591" x="2814638" y="2416175"/>
          <p14:tracePt t="11599" x="2838450" y="2416175"/>
          <p14:tracePt t="11607" x="2846388" y="2416175"/>
          <p14:tracePt t="11616" x="2862263" y="2416175"/>
          <p14:tracePt t="11622" x="2870200" y="2408238"/>
          <p14:tracePt t="11631" x="2878138" y="2408238"/>
          <p14:tracePt t="12199" x="2909888" y="2408238"/>
          <p14:tracePt t="12206" x="2917825" y="2408238"/>
          <p14:tracePt t="12215" x="2933700" y="2408238"/>
          <p14:tracePt t="12223" x="2989263" y="2408238"/>
          <p14:tracePt t="12231" x="3052763" y="2408238"/>
          <p14:tracePt t="12239" x="3141663" y="2408238"/>
          <p14:tracePt t="12247" x="3213100" y="2408238"/>
          <p14:tracePt t="12255" x="3276600" y="2408238"/>
          <p14:tracePt t="12263" x="3355975" y="2408238"/>
          <p14:tracePt t="12270" x="3419475" y="2408238"/>
          <p14:tracePt t="12280" x="3459163" y="2408238"/>
          <p14:tracePt t="12287" x="3508375" y="2408238"/>
          <p14:tracePt t="12296" x="3540125" y="2408238"/>
          <p14:tracePt t="12302" x="3563938" y="2408238"/>
          <p14:tracePt t="12311" x="3587750" y="2408238"/>
          <p14:tracePt t="12319" x="3611563" y="2408238"/>
          <p14:tracePt t="12327" x="3635375" y="2408238"/>
          <p14:tracePt t="12335" x="3651250" y="2408238"/>
          <p14:tracePt t="12344" x="3659188" y="2408238"/>
          <p14:tracePt t="12351" x="3675063" y="2408238"/>
          <p14:tracePt t="12359" x="3683000" y="2408238"/>
          <p14:tracePt t="12367" x="3698875" y="2408238"/>
          <p14:tracePt t="12407" x="3714750" y="2408238"/>
          <p14:tracePt t="12415" x="3722688" y="2408238"/>
          <p14:tracePt t="12439" x="3738563" y="2408238"/>
          <p14:tracePt t="12455" x="3746500" y="2408238"/>
          <p14:tracePt t="12464" x="3754438" y="2408238"/>
          <p14:tracePt t="12487" x="3770313" y="2408238"/>
          <p14:tracePt t="12615" x="3786188" y="2408238"/>
          <p14:tracePt t="12630" x="3802063" y="2408238"/>
          <p14:tracePt t="12639" x="3825875" y="2408238"/>
          <p14:tracePt t="12647" x="3851275" y="2416175"/>
          <p14:tracePt t="12655" x="3867150" y="2416175"/>
          <p14:tracePt t="12664" x="3883025" y="2416175"/>
          <p14:tracePt t="12679" x="3898900" y="2416175"/>
          <p14:tracePt t="12687" x="3906838" y="2416175"/>
          <p14:tracePt t="12695" x="3930650" y="2416175"/>
          <p14:tracePt t="12703" x="3938588" y="2416175"/>
          <p14:tracePt t="12712" x="3954463" y="2416175"/>
          <p14:tracePt t="12719" x="3970338" y="2432050"/>
          <p14:tracePt t="12727" x="3986213" y="2432050"/>
          <p14:tracePt t="12735" x="4017963" y="2432050"/>
          <p14:tracePt t="12744" x="4033838" y="2432050"/>
          <p14:tracePt t="12751" x="4057650" y="2432050"/>
          <p14:tracePt t="12759" x="4081463" y="2432050"/>
          <p14:tracePt t="12767" x="4097338" y="2432050"/>
          <p14:tracePt t="12775" x="4129088" y="2432050"/>
          <p14:tracePt t="12783" x="4144963" y="2432050"/>
          <p14:tracePt t="12791" x="4160838" y="2432050"/>
          <p14:tracePt t="12799" x="4176713" y="2432050"/>
          <p14:tracePt t="12807" x="4200525" y="2432050"/>
          <p14:tracePt t="12815" x="4225925" y="2432050"/>
          <p14:tracePt t="12822" x="4249738" y="2432050"/>
          <p14:tracePt t="12842" x="4297363" y="2439988"/>
          <p14:tracePt t="12848" x="4321175" y="2439988"/>
          <p14:tracePt t="12855" x="4344988" y="2439988"/>
          <p14:tracePt t="12863" x="4368800" y="2439988"/>
          <p14:tracePt t="12871" x="4400550" y="2447925"/>
          <p14:tracePt t="12880" x="4408488" y="2447925"/>
          <p14:tracePt t="12887" x="4432300" y="2447925"/>
          <p14:tracePt t="12896" x="4456113" y="2455863"/>
          <p14:tracePt t="12903" x="4464050" y="2455863"/>
          <p14:tracePt t="12911" x="4471988" y="2455863"/>
          <p14:tracePt t="12920" x="4479925" y="2455863"/>
          <p14:tracePt t="12927" x="4495800" y="2455863"/>
          <p14:tracePt t="12935" x="4527550" y="2455863"/>
          <p14:tracePt t="12946" x="4535488" y="2455863"/>
          <p14:tracePt t="12951" x="4551363" y="2455863"/>
          <p14:tracePt t="12959" x="4567238" y="2455863"/>
          <p14:tracePt t="12967" x="4584700" y="2455863"/>
          <p14:tracePt t="12975" x="4592638" y="2455863"/>
          <p14:tracePt t="12985" x="4600575" y="2455863"/>
          <p14:tracePt t="12991" x="4608513" y="2455863"/>
          <p14:tracePt t="12999" x="4624388" y="2455863"/>
          <p14:tracePt t="13007" x="4640263" y="2455863"/>
          <p14:tracePt t="13015" x="4648200" y="2455863"/>
          <p14:tracePt t="13023" x="4672013" y="2455863"/>
          <p14:tracePt t="13031" x="4687888" y="2455863"/>
          <p14:tracePt t="13039" x="4719638" y="2455863"/>
          <p14:tracePt t="13047" x="4759325" y="2455863"/>
          <p14:tracePt t="13055" x="4783138" y="2455863"/>
          <p14:tracePt t="13063" x="4806950" y="2455863"/>
          <p14:tracePt t="13071" x="4822825" y="2455863"/>
          <p14:tracePt t="13079" x="4838700" y="2455863"/>
          <p14:tracePt t="13095" x="4854575" y="2455863"/>
          <p14:tracePt t="13103" x="4870450" y="2455863"/>
          <p14:tracePt t="13110" x="4878388" y="2455863"/>
          <p14:tracePt t="13119" x="4894263" y="2455863"/>
          <p14:tracePt t="13128" x="4918075" y="2455863"/>
          <p14:tracePt t="13135" x="4926013" y="2455863"/>
          <p14:tracePt t="13144" x="4933950" y="2455863"/>
          <p14:tracePt t="13151" x="4951413" y="2455863"/>
          <p14:tracePt t="13239" x="4967288" y="2455863"/>
          <p14:tracePt t="13247" x="4975225" y="2455863"/>
          <p14:tracePt t="14235" x="4983163" y="2455863"/>
          <p14:tracePt t="14251" x="5014913" y="2455863"/>
          <p14:tracePt t="14259" x="5062538" y="2455863"/>
          <p14:tracePt t="14267" x="5078413" y="2455863"/>
          <p14:tracePt t="14275" x="5118100" y="2455863"/>
          <p14:tracePt t="14283" x="5157788" y="2455863"/>
          <p14:tracePt t="14291" x="5205413" y="2455863"/>
          <p14:tracePt t="14299" x="5237163" y="2455863"/>
          <p14:tracePt t="14307" x="5268913" y="2455863"/>
          <p14:tracePt t="14315" x="5300663" y="2439988"/>
          <p14:tracePt t="14323" x="5326063" y="2439988"/>
          <p14:tracePt t="14355" x="5349875" y="2439988"/>
          <p14:tracePt t="14363" x="5365750" y="2439988"/>
          <p14:tracePt t="14371" x="5373688" y="2439988"/>
          <p14:tracePt t="14379" x="5405438" y="2439988"/>
          <p14:tracePt t="14387" x="5437188" y="2439988"/>
          <p14:tracePt t="14395" x="5484813" y="2439988"/>
          <p14:tracePt t="14403" x="5508625" y="2439988"/>
          <p14:tracePt t="14412" x="5548313" y="2439988"/>
          <p14:tracePt t="14418" x="5595938" y="2439988"/>
          <p14:tracePt t="14427" x="5627688" y="2439988"/>
          <p14:tracePt t="14435" x="5667375" y="2447925"/>
          <p14:tracePt t="14443" x="5684838" y="2455863"/>
          <p14:tracePt t="14450" x="5708650" y="2455863"/>
          <p14:tracePt t="14459" x="5740400" y="2455863"/>
          <p14:tracePt t="14466" x="5772150" y="2463800"/>
          <p14:tracePt t="14475" x="5795963" y="2463800"/>
          <p14:tracePt t="14483" x="5819775" y="2463800"/>
          <p14:tracePt t="14490" x="5851525" y="2463800"/>
          <p14:tracePt t="14499" x="5883275" y="2463800"/>
          <p14:tracePt t="14507" x="5915025" y="2463800"/>
          <p14:tracePt t="14517" x="5954713" y="2463800"/>
          <p14:tracePt t="14523" x="5986463" y="2463800"/>
          <p14:tracePt t="14531" x="6034088" y="2463800"/>
          <p14:tracePt t="14539" x="6075363" y="2463800"/>
          <p14:tracePt t="14549" x="6107113" y="2463800"/>
          <p14:tracePt t="14554" x="6130925" y="2463800"/>
          <p14:tracePt t="14562" x="6154738" y="2463800"/>
          <p14:tracePt t="14571" x="6178550" y="2463800"/>
          <p14:tracePt t="14581" x="6194425" y="2463800"/>
          <p14:tracePt t="14586" x="6210300" y="2463800"/>
          <p14:tracePt t="14595" x="6218238" y="2463800"/>
          <p14:tracePt t="14603" x="6234113" y="2463800"/>
          <p14:tracePt t="14613" x="6242050" y="2463800"/>
          <p14:tracePt t="14618" x="6265863" y="2463800"/>
          <p14:tracePt t="14627" x="6305550" y="2463800"/>
          <p14:tracePt t="14635" x="6313488" y="2463800"/>
          <p14:tracePt t="14645" x="6337300" y="2463800"/>
          <p14:tracePt t="14651" x="6361113" y="2463800"/>
          <p14:tracePt t="14660" x="6392863" y="2463800"/>
          <p14:tracePt t="14667" x="6418263" y="2463800"/>
          <p14:tracePt t="14675" x="6434138" y="2463800"/>
          <p14:tracePt t="14682" x="6457950" y="2463800"/>
          <p14:tracePt t="14691" x="6489700" y="2463800"/>
          <p14:tracePt t="14699" x="6505575" y="2463800"/>
          <p14:tracePt t="14707" x="6537325" y="2463800"/>
          <p14:tracePt t="14715" x="6569075" y="2463800"/>
          <p14:tracePt t="14723" x="6616700" y="2463800"/>
          <p14:tracePt t="14731" x="6648450" y="2463800"/>
          <p14:tracePt t="14739" x="6680200" y="2471738"/>
          <p14:tracePt t="14747" x="6704013" y="2471738"/>
          <p14:tracePt t="14755" x="6735763" y="2471738"/>
          <p14:tracePt t="14763" x="6777038" y="2471738"/>
          <p14:tracePt t="14771" x="6824663" y="2471738"/>
          <p14:tracePt t="14779" x="6864350" y="2471738"/>
          <p14:tracePt t="14787" x="6919913" y="2471738"/>
          <p14:tracePt t="14796" x="6951663" y="2471738"/>
          <p14:tracePt t="14803" x="6983413" y="2471738"/>
          <p14:tracePt t="14811" x="7007225" y="2471738"/>
          <p14:tracePt t="14820" x="7038975" y="2471738"/>
          <p14:tracePt t="14827" x="7078663" y="2487613"/>
          <p14:tracePt t="14835" x="7102475" y="2487613"/>
          <p14:tracePt t="14844" x="7135813" y="2487613"/>
          <p14:tracePt t="14851" x="7159625" y="2487613"/>
          <p14:tracePt t="14860" x="7183438" y="2495550"/>
          <p14:tracePt t="14867" x="7207250" y="2495550"/>
          <p14:tracePt t="14875" x="7231063" y="2495550"/>
          <p14:tracePt t="14883" x="7254875" y="2495550"/>
          <p14:tracePt t="14891" x="7278688" y="2503488"/>
          <p14:tracePt t="14899" x="7302500" y="2503488"/>
          <p14:tracePt t="14907" x="7334250" y="2503488"/>
          <p14:tracePt t="14915" x="7366000" y="2503488"/>
          <p14:tracePt t="14923" x="7397750" y="2503488"/>
          <p14:tracePt t="14931" x="7429500" y="2503488"/>
          <p14:tracePt t="14939" x="7469188" y="2503488"/>
          <p14:tracePt t="14947" x="7502525" y="2503488"/>
          <p14:tracePt t="14955" x="7534275" y="2503488"/>
          <p14:tracePt t="14963" x="7566025" y="2503488"/>
          <p14:tracePt t="14971" x="7589838" y="2503488"/>
          <p14:tracePt t="14979" x="7605713" y="2503488"/>
          <p14:tracePt t="14987" x="7613650" y="2503488"/>
          <p14:tracePt t="14995" x="7637463" y="2503488"/>
          <p14:tracePt t="15004" x="7653338" y="2503488"/>
          <p14:tracePt t="15012" x="7677150" y="2503488"/>
          <p14:tracePt t="15019" x="7700963" y="2503488"/>
          <p14:tracePt t="15028" x="7708900" y="2503488"/>
          <p14:tracePt t="15036" x="7740650" y="2511425"/>
          <p14:tracePt t="15043" x="7756525" y="2511425"/>
          <p14:tracePt t="15051" x="7780338" y="2511425"/>
          <p14:tracePt t="15060" x="7796213" y="2511425"/>
          <p14:tracePt t="15068" x="7812088" y="2511425"/>
          <p14:tracePt t="15074" x="7827963" y="2511425"/>
          <p14:tracePt t="15091" x="7835900" y="2511425"/>
          <p14:tracePt t="15539" x="7827963" y="2511425"/>
          <p14:tracePt t="15547" x="7804150" y="2511425"/>
          <p14:tracePt t="15558" x="7788275" y="2511425"/>
          <p14:tracePt t="15563" x="7756525" y="2511425"/>
          <p14:tracePt t="15571" x="7700963" y="2511425"/>
          <p14:tracePt t="15579" x="7637463" y="2511425"/>
          <p14:tracePt t="15587" x="7573963" y="2503488"/>
          <p14:tracePt t="15596" x="7493000" y="2495550"/>
          <p14:tracePt t="15603" x="7429500" y="2487613"/>
          <p14:tracePt t="15611" x="7381875" y="2487613"/>
          <p14:tracePt t="15618" x="7326313" y="2479675"/>
          <p14:tracePt t="15627" x="7270750" y="2471738"/>
          <p14:tracePt t="15635" x="7215188" y="2463800"/>
          <p14:tracePt t="15644" x="7159625" y="2463800"/>
          <p14:tracePt t="15651" x="7102475" y="2463800"/>
          <p14:tracePt t="15660" x="7038975" y="2463800"/>
          <p14:tracePt t="15667" x="6975475" y="2463800"/>
          <p14:tracePt t="15676" x="6904038" y="2463800"/>
          <p14:tracePt t="15683" x="6816725" y="2463800"/>
          <p14:tracePt t="15691" x="6735763" y="2463800"/>
          <p14:tracePt t="15699" x="6640513" y="2463800"/>
          <p14:tracePt t="15707" x="6537325" y="2463800"/>
          <p14:tracePt t="15715" x="6426200" y="2463800"/>
          <p14:tracePt t="15723" x="6321425" y="2463800"/>
          <p14:tracePt t="15731" x="6218238" y="2479675"/>
          <p14:tracePt t="15739" x="6122988" y="2487613"/>
          <p14:tracePt t="15747" x="6026150" y="2503488"/>
          <p14:tracePt t="15755" x="5938838" y="2511425"/>
          <p14:tracePt t="15764" x="5851525" y="2519363"/>
          <p14:tracePt t="15771" x="5780088" y="2519363"/>
          <p14:tracePt t="15780" x="5724525" y="2519363"/>
          <p14:tracePt t="15787" x="5716588" y="2519363"/>
          <p14:tracePt t="15796" x="5700713" y="2519363"/>
          <p14:tracePt t="15803" x="5684838" y="2519363"/>
          <p14:tracePt t="15819" x="5667375" y="2519363"/>
          <p14:tracePt t="15828" x="5651500" y="2519363"/>
          <p14:tracePt t="15835" x="5627688" y="2519363"/>
          <p14:tracePt t="15843" x="5611813" y="2519363"/>
          <p14:tracePt t="15851" x="5580063" y="2519363"/>
          <p14:tracePt t="15859" x="5556250" y="2519363"/>
          <p14:tracePt t="15867" x="5524500" y="2519363"/>
          <p14:tracePt t="15876" x="5468938" y="2519363"/>
          <p14:tracePt t="15883" x="5405438" y="2519363"/>
          <p14:tracePt t="15891" x="5341938" y="2519363"/>
          <p14:tracePt t="15899" x="5276850" y="2519363"/>
          <p14:tracePt t="15907" x="5205413" y="2519363"/>
          <p14:tracePt t="15916" x="5133975" y="2519363"/>
          <p14:tracePt t="15923" x="5070475" y="2519363"/>
          <p14:tracePt t="15931" x="5006975" y="2519363"/>
          <p14:tracePt t="15939" x="4959350" y="2519363"/>
          <p14:tracePt t="15948" x="4910138" y="2519363"/>
          <p14:tracePt t="15963" x="4870450" y="2519363"/>
          <p14:tracePt t="15964" x="4822825" y="2519363"/>
          <p14:tracePt t="15971" x="4783138" y="2527300"/>
          <p14:tracePt t="15981" x="4751388" y="2535238"/>
          <p14:tracePt t="15987" x="4703763" y="2543175"/>
          <p14:tracePt t="15995" x="4672013" y="2551113"/>
          <p14:tracePt t="16003" x="4632325" y="2559050"/>
          <p14:tracePt t="16013" x="4600575" y="2566988"/>
          <p14:tracePt t="16019" x="4551363" y="2576513"/>
          <p14:tracePt t="16027" x="4511675" y="2592388"/>
          <p14:tracePt t="16035" x="4464050" y="2600325"/>
          <p14:tracePt t="16043" x="4416425" y="2608263"/>
          <p14:tracePt t="16050" x="4376738" y="2608263"/>
          <p14:tracePt t="16059" x="4329113" y="2616200"/>
          <p14:tracePt t="16066" x="4273550" y="2624138"/>
          <p14:tracePt t="16076" x="4210050" y="2632075"/>
          <p14:tracePt t="16082" x="4137025" y="2640013"/>
          <p14:tracePt t="16090" x="4057650" y="2647950"/>
          <p14:tracePt t="16098" x="3970338" y="2671763"/>
          <p14:tracePt t="16106" x="3883025" y="2687638"/>
          <p14:tracePt t="16115" x="3802063" y="2695575"/>
          <p14:tracePt t="16122" x="3722688" y="2703513"/>
          <p14:tracePt t="16130" x="3651250" y="2719388"/>
          <p14:tracePt t="16138" x="3571875" y="2735263"/>
          <p14:tracePt t="16146" x="3508375" y="2743200"/>
          <p14:tracePt t="16154" x="3451225" y="2751138"/>
          <p14:tracePt t="16162" x="3395663" y="2759075"/>
          <p14:tracePt t="16170" x="3355975" y="2767013"/>
          <p14:tracePt t="16179" x="3308350" y="2767013"/>
          <p14:tracePt t="16186" x="3276600" y="2767013"/>
          <p14:tracePt t="16194" x="3236913" y="2767013"/>
          <p14:tracePt t="16202" x="3189288" y="2774950"/>
          <p14:tracePt t="16210" x="3141663" y="2782888"/>
          <p14:tracePt t="16218" x="3092450" y="2790825"/>
          <p14:tracePt t="16227" x="3044825" y="2790825"/>
          <p14:tracePt t="16234" x="2989263" y="2790825"/>
          <p14:tracePt t="16242" x="2949575" y="2798763"/>
          <p14:tracePt t="16250" x="2917825" y="2798763"/>
          <p14:tracePt t="16258" x="2870200" y="2806700"/>
          <p14:tracePt t="16266" x="2838450" y="2814638"/>
          <p14:tracePt t="16275" x="2798763" y="2822575"/>
          <p14:tracePt t="16282" x="2774950" y="2822575"/>
          <p14:tracePt t="16290" x="2751138" y="2830513"/>
          <p14:tracePt t="16298" x="2725738" y="2838450"/>
          <p14:tracePt t="16306" x="2701925" y="2838450"/>
          <p14:tracePt t="16330" x="2693988" y="2838450"/>
          <p14:tracePt t="16555" x="2701925" y="2830513"/>
          <p14:tracePt t="16619" x="2709863" y="2830513"/>
          <p14:tracePt t="16627" x="2717800" y="2822575"/>
          <p14:tracePt t="16634" x="2725738" y="2822575"/>
          <p14:tracePt t="16651" x="2733675" y="2822575"/>
          <p14:tracePt t="16667" x="2741613" y="2822575"/>
          <p14:tracePt t="16731" x="2751138" y="2822575"/>
          <p14:tracePt t="16763" x="2767013" y="2822575"/>
          <p14:tracePt t="16771" x="2774950" y="2822575"/>
          <p14:tracePt t="16779" x="2814638" y="2822575"/>
          <p14:tracePt t="16787" x="2854325" y="2822575"/>
          <p14:tracePt t="16795" x="2886075" y="2830513"/>
          <p14:tracePt t="16803" x="2909888" y="2830513"/>
          <p14:tracePt t="16812" x="2941638" y="2830513"/>
          <p14:tracePt t="16819" x="2981325" y="2830513"/>
          <p14:tracePt t="16827" x="3028950" y="2838450"/>
          <p14:tracePt t="16835" x="3084513" y="2838450"/>
          <p14:tracePt t="16842" x="3125788" y="2838450"/>
          <p14:tracePt t="16851" x="3181350" y="2838450"/>
          <p14:tracePt t="16863" x="3221038" y="2838450"/>
          <p14:tracePt t="16871" x="3268663" y="2838450"/>
          <p14:tracePt t="16879" x="3300413" y="2838450"/>
          <p14:tracePt t="16887" x="3332163" y="2838450"/>
          <p14:tracePt t="16895" x="3363913" y="2838450"/>
          <p14:tracePt t="16903" x="3387725" y="2838450"/>
          <p14:tracePt t="16911" x="3419475" y="2838450"/>
          <p14:tracePt t="16919" x="3451225" y="2838450"/>
          <p14:tracePt t="16927" x="3476625" y="2838450"/>
          <p14:tracePt t="16935" x="3500438" y="2838450"/>
          <p14:tracePt t="16945" x="3524250" y="2838450"/>
          <p14:tracePt t="16951" x="3548063" y="2838450"/>
          <p14:tracePt t="16960" x="3563938" y="2838450"/>
          <p14:tracePt t="16967" x="3587750" y="2838450"/>
          <p14:tracePt t="16976" x="3619500" y="2838450"/>
          <p14:tracePt t="16983" x="3635375" y="2838450"/>
          <p14:tracePt t="16993" x="3651250" y="2838450"/>
          <p14:tracePt t="16999" x="3659188" y="2838450"/>
          <p14:tracePt t="17007" x="3683000" y="2838450"/>
          <p14:tracePt t="17015" x="3690938" y="2838450"/>
          <p14:tracePt t="17022" x="3698875" y="2838450"/>
          <p14:tracePt t="17039" x="3714750" y="2838450"/>
          <p14:tracePt t="17047" x="3722688" y="2838450"/>
          <p14:tracePt t="17055" x="3730625" y="2838450"/>
          <p14:tracePt t="17063" x="3738563" y="2838450"/>
          <p14:tracePt t="17071" x="3754438" y="2838450"/>
          <p14:tracePt t="17079" x="3770313" y="2838450"/>
          <p14:tracePt t="17088" x="3810000" y="2838450"/>
          <p14:tracePt t="17095" x="3817938" y="2838450"/>
          <p14:tracePt t="17103" x="3843338" y="2838450"/>
          <p14:tracePt t="17111" x="3859213" y="2838450"/>
          <p14:tracePt t="17120" x="3875088" y="2838450"/>
          <p14:tracePt t="17128" x="3898900" y="2838450"/>
          <p14:tracePt t="17134" x="3914775" y="2838450"/>
          <p14:tracePt t="17152" x="3930650" y="2838450"/>
          <p14:tracePt t="17159" x="3938588" y="2838450"/>
          <p14:tracePt t="17176" x="3962400" y="2838450"/>
          <p14:tracePt t="17192" x="3978275" y="2838450"/>
          <p14:tracePt t="17199" x="3994150" y="2838450"/>
          <p14:tracePt t="17216" x="4002088" y="2838450"/>
          <p14:tracePt t="17223" x="4010025" y="2838450"/>
          <p14:tracePt t="17231" x="4017963" y="2838450"/>
          <p14:tracePt t="17248" x="4033838" y="2838450"/>
          <p14:tracePt t="17255" x="4041775" y="2838450"/>
          <p14:tracePt t="17271" x="4073525" y="2838450"/>
          <p14:tracePt t="17279" x="4089400" y="2838450"/>
          <p14:tracePt t="17286" x="4097338" y="2838450"/>
          <p14:tracePt t="17295" x="4105275" y="2838450"/>
          <p14:tracePt t="17303" x="4121150" y="2838450"/>
          <p14:tracePt t="17319" x="4129088" y="2838450"/>
          <p14:tracePt t="17343" x="4137025" y="2838450"/>
          <p14:tracePt t="17350" x="4144963" y="2838450"/>
          <p14:tracePt t="17359" x="4152900" y="2838450"/>
          <p14:tracePt t="17367" x="4160838" y="2838450"/>
          <p14:tracePt t="17375" x="4168775" y="2838450"/>
          <p14:tracePt t="17392" x="4176713" y="2838450"/>
          <p14:tracePt t="17407" x="4184650" y="2838450"/>
          <p14:tracePt t="17414" x="4192588" y="2838450"/>
          <p14:tracePt t="17423" x="4210050" y="2838450"/>
          <p14:tracePt t="17431" x="4217988" y="2838450"/>
          <p14:tracePt t="17439" x="4233863" y="2838450"/>
          <p14:tracePt t="17535" x="4249738" y="2838450"/>
          <p14:tracePt t="17542" x="4257675" y="2838450"/>
          <p14:tracePt t="17551" x="4273550" y="2838450"/>
          <p14:tracePt t="17559" x="4289425" y="2838450"/>
          <p14:tracePt t="17567" x="4305300" y="2846388"/>
          <p14:tracePt t="17576" x="4337050" y="2846388"/>
          <p14:tracePt t="17583" x="4368800" y="2846388"/>
          <p14:tracePt t="17592" x="4392613" y="2846388"/>
          <p14:tracePt t="17599" x="4408488" y="2846388"/>
          <p14:tracePt t="17609" x="4440238" y="2862263"/>
          <p14:tracePt t="17615" x="4479925" y="2862263"/>
          <p14:tracePt t="17623" x="4503738" y="2862263"/>
          <p14:tracePt t="17631" x="4527550" y="2862263"/>
          <p14:tracePt t="17641" x="4543425" y="2862263"/>
          <p14:tracePt t="17647" x="4576763" y="2862263"/>
          <p14:tracePt t="17655" x="4600575" y="2862263"/>
          <p14:tracePt t="17663" x="4608513" y="2862263"/>
          <p14:tracePt t="17672" x="4632325" y="2862263"/>
          <p14:tracePt t="17679" x="4664075" y="2862263"/>
          <p14:tracePt t="17687" x="4679950" y="2862263"/>
          <p14:tracePt t="17695" x="4703763" y="2862263"/>
          <p14:tracePt t="17704" x="4735513" y="2862263"/>
          <p14:tracePt t="17711" x="4759325" y="2862263"/>
          <p14:tracePt t="17719" x="4791075" y="2862263"/>
          <p14:tracePt t="17727" x="4806950" y="2862263"/>
          <p14:tracePt t="17737" x="4830763" y="2862263"/>
          <p14:tracePt t="17744" x="4854575" y="2862263"/>
          <p14:tracePt t="17751" x="4870450" y="2862263"/>
          <p14:tracePt t="17759" x="4894263" y="2862263"/>
          <p14:tracePt t="17767" x="4918075" y="2862263"/>
          <p14:tracePt t="17775" x="4951413" y="2862263"/>
          <p14:tracePt t="17783" x="4975225" y="2862263"/>
          <p14:tracePt t="17791" x="4991100" y="2862263"/>
          <p14:tracePt t="17800" x="5014913" y="2862263"/>
          <p14:tracePt t="17807" x="5022850" y="2862263"/>
          <p14:tracePt t="17815" x="5038725" y="2862263"/>
          <p14:tracePt t="17823" x="5054600" y="2862263"/>
          <p14:tracePt t="17839" x="5070475" y="2862263"/>
          <p14:tracePt t="17847" x="5078413" y="2862263"/>
          <p14:tracePt t="17855" x="5094288" y="2862263"/>
          <p14:tracePt t="17871" x="5102225" y="2862263"/>
          <p14:tracePt t="17887" x="5118100" y="2862263"/>
          <p14:tracePt t="17895" x="5126038" y="2862263"/>
          <p14:tracePt t="17903" x="5133975" y="2862263"/>
          <p14:tracePt t="17911" x="5141913" y="2862263"/>
          <p14:tracePt t="17927" x="5157788" y="2862263"/>
          <p14:tracePt t="17935" x="5165725" y="2862263"/>
          <p14:tracePt t="17943" x="5181600" y="2862263"/>
          <p14:tracePt t="17951" x="5189538" y="2862263"/>
          <p14:tracePt t="17959" x="5197475" y="2862263"/>
          <p14:tracePt t="17966" x="5205413" y="2862263"/>
          <p14:tracePt t="17975" x="5221288" y="2862263"/>
          <p14:tracePt t="17983" x="5245100" y="2862263"/>
          <p14:tracePt t="17992" x="5260975" y="2862263"/>
          <p14:tracePt t="17999" x="5276850" y="2862263"/>
          <p14:tracePt t="18007" x="5310188" y="2862263"/>
          <p14:tracePt t="18015" x="5334000" y="2862263"/>
          <p14:tracePt t="18023" x="5357813" y="2862263"/>
          <p14:tracePt t="18031" x="5373688" y="2862263"/>
          <p14:tracePt t="18039" x="5397500" y="2862263"/>
          <p14:tracePt t="18047" x="5429250" y="2862263"/>
          <p14:tracePt t="18055" x="5468938" y="2862263"/>
          <p14:tracePt t="18063" x="5492750" y="2862263"/>
          <p14:tracePt t="18070" x="5524500" y="2862263"/>
          <p14:tracePt t="18079" x="5572125" y="2862263"/>
          <p14:tracePt t="18087" x="5588000" y="2862263"/>
          <p14:tracePt t="18096" x="5603875" y="2862263"/>
          <p14:tracePt t="18103" x="5627688" y="2862263"/>
          <p14:tracePt t="18111" x="5643563" y="2862263"/>
          <p14:tracePt t="18119" x="5667375" y="2862263"/>
          <p14:tracePt t="18128" x="5676900" y="2862263"/>
          <p14:tracePt t="18134" x="5692775" y="2862263"/>
          <p14:tracePt t="18143" x="5716588" y="2862263"/>
          <p14:tracePt t="18151" x="5724525" y="2862263"/>
          <p14:tracePt t="18160" x="5740400" y="2862263"/>
          <p14:tracePt t="18167" x="5764213" y="2862263"/>
          <p14:tracePt t="18175" x="5780088" y="2862263"/>
          <p14:tracePt t="18183" x="5788025" y="2862263"/>
          <p14:tracePt t="18193" x="5819775" y="2862263"/>
          <p14:tracePt t="18213" x="5875338" y="2862263"/>
          <p14:tracePt t="18215" x="5891213" y="2862263"/>
          <p14:tracePt t="18226" x="5915025" y="2862263"/>
          <p14:tracePt t="18231" x="5930900" y="2862263"/>
          <p14:tracePt t="18239" x="5946775" y="2862263"/>
          <p14:tracePt t="18246" x="5962650" y="2862263"/>
          <p14:tracePt t="18255" x="5970588" y="2862263"/>
          <p14:tracePt t="18263" x="5978525" y="2862263"/>
          <p14:tracePt t="18271" x="5994400" y="2862263"/>
          <p14:tracePt t="18279" x="6002338" y="2862263"/>
          <p14:tracePt t="18287" x="6018213" y="2862263"/>
          <p14:tracePt t="18295" x="6051550" y="2862263"/>
          <p14:tracePt t="18303" x="6067425" y="2862263"/>
          <p14:tracePt t="18311" x="6091238" y="2862263"/>
          <p14:tracePt t="18319" x="6107113" y="2862263"/>
          <p14:tracePt t="18327" x="6130925" y="2862263"/>
          <p14:tracePt t="18335" x="6162675" y="2862263"/>
          <p14:tracePt t="18343" x="6202363" y="2862263"/>
          <p14:tracePt t="18351" x="6234113" y="2862263"/>
          <p14:tracePt t="18359" x="6273800" y="2862263"/>
          <p14:tracePt t="18366" x="6297613" y="2862263"/>
          <p14:tracePt t="18376" x="6329363" y="2862263"/>
          <p14:tracePt t="18383" x="6353175" y="2862263"/>
          <p14:tracePt t="18392" x="6369050" y="2862263"/>
          <p14:tracePt t="18399" x="6384925" y="2862263"/>
          <p14:tracePt t="18407" x="6402388" y="2862263"/>
          <p14:tracePt t="18415" x="6426200" y="2862263"/>
          <p14:tracePt t="18423" x="6457950" y="2862263"/>
          <p14:tracePt t="18431" x="6489700" y="2862263"/>
          <p14:tracePt t="18439" x="6513513" y="2862263"/>
          <p14:tracePt t="18447" x="6537325" y="2862263"/>
          <p14:tracePt t="18455" x="6569075" y="2862263"/>
          <p14:tracePt t="18463" x="6592888" y="2862263"/>
          <p14:tracePt t="18471" x="6624638" y="2862263"/>
          <p14:tracePt t="18479" x="6656388" y="2862263"/>
          <p14:tracePt t="18487" x="6680200" y="2862263"/>
          <p14:tracePt t="18495" x="6704013" y="2862263"/>
          <p14:tracePt t="18503" x="6727825" y="2862263"/>
          <p14:tracePt t="18511" x="6751638" y="2862263"/>
          <p14:tracePt t="18519" x="6777038" y="2862263"/>
          <p14:tracePt t="18527" x="6800850" y="2862263"/>
          <p14:tracePt t="18535" x="6816725" y="2862263"/>
          <p14:tracePt t="18543" x="6824663" y="2862263"/>
          <p14:tracePt t="18551" x="6848475" y="2862263"/>
          <p14:tracePt t="18560" x="6880225" y="2862263"/>
          <p14:tracePt t="18567" x="6888163" y="2862263"/>
          <p14:tracePt t="18576" x="6911975" y="2862263"/>
          <p14:tracePt t="18583" x="6927850" y="2862263"/>
          <p14:tracePt t="18592" x="6943725" y="2862263"/>
          <p14:tracePt t="18599" x="6959600" y="2862263"/>
          <p14:tracePt t="18608" x="6983413" y="2862263"/>
          <p14:tracePt t="18616" x="7007225" y="2862263"/>
          <p14:tracePt t="18623" x="7023100" y="2862263"/>
          <p14:tracePt t="18631" x="7038975" y="2862263"/>
          <p14:tracePt t="18639" x="7070725" y="2862263"/>
          <p14:tracePt t="18648" x="7102475" y="2862263"/>
          <p14:tracePt t="18655" x="7126288" y="2862263"/>
          <p14:tracePt t="18663" x="7167563" y="2862263"/>
          <p14:tracePt t="18671" x="7199313" y="2862263"/>
          <p14:tracePt t="18680" x="7239000" y="2862263"/>
          <p14:tracePt t="18687" x="7254875" y="2862263"/>
          <p14:tracePt t="18695" x="7278688" y="2862263"/>
          <p14:tracePt t="18703" x="7310438" y="2862263"/>
          <p14:tracePt t="18713" x="7342188" y="2862263"/>
          <p14:tracePt t="18719" x="7381875" y="2862263"/>
          <p14:tracePt t="18727" x="7413625" y="2862263"/>
          <p14:tracePt t="18735" x="7453313" y="2862263"/>
          <p14:tracePt t="18745" x="7502525" y="2862263"/>
          <p14:tracePt t="18751" x="7550150" y="2862263"/>
          <p14:tracePt t="18759" x="7589838" y="2862263"/>
          <p14:tracePt t="18767" x="7645400" y="2862263"/>
          <p14:tracePt t="18774" x="7677150" y="2862263"/>
          <p14:tracePt t="18782" x="7724775" y="2870200"/>
          <p14:tracePt t="18791" x="7756525" y="2870200"/>
          <p14:tracePt t="18798" x="7788275" y="2870200"/>
          <p14:tracePt t="18806" x="7796213" y="2870200"/>
          <p14:tracePt t="18814" x="7827963" y="2870200"/>
          <p14:tracePt t="18822" x="7835900" y="2870200"/>
          <p14:tracePt t="18830" x="7851775" y="2870200"/>
          <p14:tracePt t="18838" x="7877175" y="2870200"/>
          <p14:tracePt t="18846" x="7893050" y="2870200"/>
          <p14:tracePt t="18854" x="7908925" y="2870200"/>
          <p14:tracePt t="18862" x="7948613" y="2870200"/>
          <p14:tracePt t="18870" x="7964488" y="2870200"/>
          <p14:tracePt t="18878" x="7996238" y="2870200"/>
          <p14:tracePt t="18886" x="8043863" y="2878138"/>
          <p14:tracePt t="18894" x="8083550" y="2878138"/>
          <p14:tracePt t="18902" x="8115300" y="2878138"/>
          <p14:tracePt t="18910" x="8162925" y="2878138"/>
          <p14:tracePt t="18918" x="8202613" y="2878138"/>
          <p14:tracePt t="18926" x="8218488" y="2878138"/>
          <p14:tracePt t="18934" x="8243888" y="2878138"/>
          <p14:tracePt t="18942" x="8259763" y="2878138"/>
          <p14:tracePt t="18958" x="8267700" y="2878138"/>
          <p14:tracePt t="19111" x="8251825" y="2878138"/>
          <p14:tracePt t="19119" x="8243888" y="2878138"/>
          <p14:tracePt t="19126" x="8226425" y="2878138"/>
          <p14:tracePt t="19136" x="8194675" y="2878138"/>
          <p14:tracePt t="19143" x="8170863" y="2878138"/>
          <p14:tracePt t="19151" x="8147050" y="2878138"/>
          <p14:tracePt t="19159" x="8099425" y="2878138"/>
          <p14:tracePt t="19168" x="8012113" y="2878138"/>
          <p14:tracePt t="19175" x="7908925" y="2878138"/>
          <p14:tracePt t="19183" x="7780338" y="2878138"/>
          <p14:tracePt t="19191" x="7566025" y="2878138"/>
          <p14:tracePt t="19201" x="7326313" y="2878138"/>
          <p14:tracePt t="19208" x="7038975" y="2878138"/>
          <p14:tracePt t="19215" x="6719888" y="2878138"/>
          <p14:tracePt t="19223" x="6410325" y="2894013"/>
          <p14:tracePt t="19232" x="6107113" y="2909888"/>
          <p14:tracePt t="19239" x="5835650" y="2935288"/>
          <p14:tracePt t="19246" x="5603875" y="2974975"/>
          <p14:tracePt t="19255" x="5413375" y="3022600"/>
          <p14:tracePt t="19264" x="5253038" y="3078163"/>
          <p14:tracePt t="19270" x="5118100" y="3133725"/>
          <p14:tracePt t="19280" x="5022850" y="3173413"/>
          <p14:tracePt t="19286" x="4933950" y="3213100"/>
          <p14:tracePt t="19310" x="4862513" y="3252788"/>
          <p14:tracePt t="19318" x="4806950" y="3294063"/>
          <p14:tracePt t="19327" x="4743450" y="3341688"/>
          <p14:tracePt t="19334" x="4679950" y="3389313"/>
          <p14:tracePt t="19343" x="4608513" y="3444875"/>
          <p14:tracePt t="19350" x="4535488" y="3492500"/>
          <p14:tracePt t="19359" x="4456113" y="3556000"/>
          <p14:tracePt t="19366" x="4392613" y="3629025"/>
          <p14:tracePt t="19375" x="4321175" y="3708400"/>
          <p14:tracePt t="19382" x="4241800" y="3795713"/>
          <p14:tracePt t="19391" x="4160838" y="3906838"/>
          <p14:tracePt t="19398" x="4097338" y="4003675"/>
          <p14:tracePt t="19407" x="4049713" y="4090988"/>
          <p14:tracePt t="19414" x="4002088" y="4170363"/>
          <p14:tracePt t="19423" x="3970338" y="4233863"/>
          <p14:tracePt t="19430" x="3946525" y="4291013"/>
          <p14:tracePt t="19438" x="3930650" y="4346575"/>
          <p14:tracePt t="19446" x="3922713" y="4394200"/>
          <p14:tracePt t="19454" x="3914775" y="4425950"/>
          <p14:tracePt t="19462" x="3914775" y="4473575"/>
          <p14:tracePt t="19471" x="3914775" y="4513263"/>
          <p14:tracePt t="19478" x="3914775" y="4552950"/>
          <p14:tracePt t="19486" x="3914775" y="4600575"/>
          <p14:tracePt t="19494" x="3914775" y="4641850"/>
          <p14:tracePt t="19502" x="3914775" y="4689475"/>
          <p14:tracePt t="19510" x="3922713" y="4745038"/>
          <p14:tracePt t="19518" x="3938588" y="4800600"/>
          <p14:tracePt t="19526" x="3954463" y="4848225"/>
          <p14:tracePt t="19534" x="3962400" y="4887913"/>
          <p14:tracePt t="19542" x="3970338" y="4935538"/>
          <p14:tracePt t="19550" x="3978275" y="4959350"/>
          <p14:tracePt t="19558" x="3978275" y="4984750"/>
          <p14:tracePt t="19566" x="3978275" y="5000625"/>
          <p14:tracePt t="19575" x="3978275" y="5016500"/>
          <p14:tracePt t="19582" x="3978275" y="5032375"/>
          <p14:tracePt t="19591" x="3978275" y="5048250"/>
          <p14:tracePt t="19598" x="3978275" y="5072063"/>
          <p14:tracePt t="19607" x="3978275" y="5095875"/>
          <p14:tracePt t="19614" x="3978275" y="5119688"/>
          <p14:tracePt t="19624" x="3962400" y="5151438"/>
          <p14:tracePt t="19630" x="3946525" y="5191125"/>
          <p14:tracePt t="19638" x="3922713" y="5222875"/>
          <p14:tracePt t="19646" x="3914775" y="5262563"/>
          <p14:tracePt t="19656" x="3898900" y="5294313"/>
          <p14:tracePt t="19662" x="3890963" y="5319713"/>
          <p14:tracePt t="19710" x="3890963" y="5327650"/>
          <p14:tracePt t="19718" x="3890963" y="5335588"/>
          <p14:tracePt t="19726" x="3898900" y="5343525"/>
          <p14:tracePt t="19734" x="3922713" y="5343525"/>
          <p14:tracePt t="19742" x="3954463" y="5343525"/>
          <p14:tracePt t="19750" x="3986213" y="5343525"/>
          <p14:tracePt t="19758" x="4033838" y="5343525"/>
          <p14:tracePt t="19766" x="4097338" y="5343525"/>
          <p14:tracePt t="19774" x="4168775" y="5310188"/>
          <p14:tracePt t="19782" x="4257675" y="5278438"/>
          <p14:tracePt t="19790" x="4337050" y="5230813"/>
          <p14:tracePt t="19798" x="4416425" y="5191125"/>
          <p14:tracePt t="19806" x="4487863" y="5151438"/>
          <p14:tracePt t="19814" x="4535488" y="5095875"/>
          <p14:tracePt t="19822" x="4576763" y="5040313"/>
          <p14:tracePt t="19830" x="4600575" y="4984750"/>
          <p14:tracePt t="19838" x="4616450" y="4927600"/>
          <p14:tracePt t="19846" x="4624388" y="4864100"/>
          <p14:tracePt t="19854" x="4624388" y="4784725"/>
          <p14:tracePt t="19862" x="4592638" y="4721225"/>
          <p14:tracePt t="19870" x="4543425" y="4641850"/>
          <p14:tracePt t="19878" x="4527550" y="4608513"/>
          <p14:tracePt t="19885" x="4487863" y="4560888"/>
          <p14:tracePt t="19894" x="4440238" y="4505325"/>
          <p14:tracePt t="19906" x="4392613" y="4433888"/>
          <p14:tracePt t="19914" x="4344988" y="4378325"/>
          <p14:tracePt t="19922" x="4289425" y="4314825"/>
          <p14:tracePt t="19930" x="4249738" y="4281488"/>
          <p14:tracePt t="19938" x="4210050" y="4241800"/>
          <p14:tracePt t="19946" x="4200525" y="4225925"/>
          <p14:tracePt t="19953" x="4184650" y="4210050"/>
          <p14:tracePt t="19962" x="4168775" y="4194175"/>
          <p14:tracePt t="19970" x="4144963" y="4170363"/>
          <p14:tracePt t="19978" x="4105275" y="4154488"/>
          <p14:tracePt t="19986" x="4097338" y="4146550"/>
          <p14:tracePt t="19994" x="4073525" y="4122738"/>
          <p14:tracePt t="20002" x="4033838" y="4098925"/>
          <p14:tracePt t="20010" x="4017963" y="4090988"/>
          <p14:tracePt t="20018" x="3994150" y="4075113"/>
          <p14:tracePt t="20026" x="3970338" y="4067175"/>
          <p14:tracePt t="20034" x="3954463" y="4067175"/>
          <p14:tracePt t="20042" x="3922713" y="4067175"/>
          <p14:tracePt t="20050" x="3883025" y="4059238"/>
          <p14:tracePt t="20058" x="3825875" y="4051300"/>
          <p14:tracePt t="20066" x="3778250" y="4043363"/>
          <p14:tracePt t="20074" x="3714750" y="4043363"/>
          <p14:tracePt t="20082" x="3651250" y="4043363"/>
          <p14:tracePt t="20090" x="3579813" y="4043363"/>
          <p14:tracePt t="20098" x="3532188" y="4043363"/>
          <p14:tracePt t="20106" x="3476625" y="4043363"/>
          <p14:tracePt t="20114" x="3419475" y="4043363"/>
          <p14:tracePt t="20122" x="3379788" y="4043363"/>
          <p14:tracePt t="20130" x="3332163" y="4059238"/>
          <p14:tracePt t="20138" x="3284538" y="4090988"/>
          <p14:tracePt t="20146" x="3236913" y="4122738"/>
          <p14:tracePt t="20154" x="3197225" y="4162425"/>
          <p14:tracePt t="20162" x="3165475" y="4194175"/>
          <p14:tracePt t="20170" x="3133725" y="4233863"/>
          <p14:tracePt t="20178" x="3100388" y="4281488"/>
          <p14:tracePt t="20186" x="3076575" y="4330700"/>
          <p14:tracePt t="20194" x="3052763" y="4386263"/>
          <p14:tracePt t="20202" x="3028950" y="4457700"/>
          <p14:tracePt t="20210" x="3013075" y="4521200"/>
          <p14:tracePt t="20218" x="2997200" y="4600575"/>
          <p14:tracePt t="20226" x="2973388" y="4673600"/>
          <p14:tracePt t="20234" x="2941638" y="4752975"/>
          <p14:tracePt t="20242" x="2917825" y="4824413"/>
          <p14:tracePt t="20250" x="2894013" y="4911725"/>
          <p14:tracePt t="20258" x="2878138" y="5000625"/>
          <p14:tracePt t="20266" x="2854325" y="5080000"/>
          <p14:tracePt t="20275" x="2830513" y="5151438"/>
          <p14:tracePt t="20282" x="2814638" y="5230813"/>
          <p14:tracePt t="20290" x="2806700" y="5294313"/>
          <p14:tracePt t="20298" x="2806700" y="5359400"/>
          <p14:tracePt t="20307" x="2806700" y="5414963"/>
          <p14:tracePt t="20314" x="2806700" y="5454650"/>
          <p14:tracePt t="20323" x="2806700" y="5502275"/>
          <p14:tracePt t="20330" x="2806700" y="5534025"/>
          <p14:tracePt t="20339" x="2806700" y="5565775"/>
          <p14:tracePt t="20346" x="2822575" y="5605463"/>
          <p14:tracePt t="20354" x="2838450" y="5629275"/>
          <p14:tracePt t="20362" x="2854325" y="5670550"/>
          <p14:tracePt t="20370" x="2878138" y="5702300"/>
          <p14:tracePt t="20378" x="2917825" y="5741988"/>
          <p14:tracePt t="20386" x="2957513" y="5773738"/>
          <p14:tracePt t="20394" x="3005138" y="5813425"/>
          <p14:tracePt t="20402" x="3052763" y="5853113"/>
          <p14:tracePt t="20410" x="3117850" y="5900738"/>
          <p14:tracePt t="20418" x="3165475" y="5932488"/>
          <p14:tracePt t="20426" x="3221038" y="5964238"/>
          <p14:tracePt t="20434" x="3276600" y="5988050"/>
          <p14:tracePt t="20442" x="3324225" y="6005513"/>
          <p14:tracePt t="20450" x="3363913" y="6013450"/>
          <p14:tracePt t="20458" x="3411538" y="6021388"/>
          <p14:tracePt t="20467" x="3459163" y="6029325"/>
          <p14:tracePt t="20474" x="3500438" y="6029325"/>
          <p14:tracePt t="20482" x="3540125" y="6029325"/>
          <p14:tracePt t="20490" x="3587750" y="6029325"/>
          <p14:tracePt t="20498" x="3643313" y="6029325"/>
          <p14:tracePt t="20506" x="3698875" y="6021388"/>
          <p14:tracePt t="20514" x="3754438" y="5995988"/>
          <p14:tracePt t="20523" x="3810000" y="5956300"/>
          <p14:tracePt t="20530" x="3867150" y="5916613"/>
          <p14:tracePt t="20538" x="3930650" y="5876925"/>
          <p14:tracePt t="20546" x="3978275" y="5829300"/>
          <p14:tracePt t="20554" x="4017963" y="5765800"/>
          <p14:tracePt t="20562" x="4057650" y="5710238"/>
          <p14:tracePt t="20571" x="4081463" y="5653088"/>
          <p14:tracePt t="20578" x="4113213" y="5597525"/>
          <p14:tracePt t="20586" x="4129088" y="5541963"/>
          <p14:tracePt t="20594" x="4129088" y="5494338"/>
          <p14:tracePt t="20602" x="4129088" y="5438775"/>
          <p14:tracePt t="20610" x="4129088" y="5391150"/>
          <p14:tracePt t="20618" x="4129088" y="5335588"/>
          <p14:tracePt t="20626" x="4129088" y="5286375"/>
          <p14:tracePt t="20634" x="4129088" y="5246688"/>
          <p14:tracePt t="20642" x="4129088" y="5199063"/>
          <p14:tracePt t="20650" x="4121150" y="5159375"/>
          <p14:tracePt t="20658" x="4105275" y="5111750"/>
          <p14:tracePt t="20667" x="4089400" y="5072063"/>
          <p14:tracePt t="20674" x="4073525" y="5040313"/>
          <p14:tracePt t="20682" x="4057650" y="4992688"/>
          <p14:tracePt t="20691" x="4033838" y="4951413"/>
          <p14:tracePt t="20698" x="4010025" y="4911725"/>
          <p14:tracePt t="20707" x="3986213" y="4864100"/>
          <p14:tracePt t="20714" x="3962400" y="4816475"/>
          <p14:tracePt t="20723" x="3922713" y="4752975"/>
          <p14:tracePt t="20732" x="3890963" y="4697413"/>
          <p14:tracePt t="20738" x="3867150" y="4641850"/>
          <p14:tracePt t="20746" x="3833813" y="4592638"/>
          <p14:tracePt t="20754" x="3810000" y="4545013"/>
          <p14:tracePt t="20763" x="3778250" y="4505325"/>
          <p14:tracePt t="20771" x="3746500" y="4465638"/>
          <p14:tracePt t="20778" x="3738563" y="4457700"/>
          <p14:tracePt t="20786" x="3722688" y="4441825"/>
          <p14:tracePt t="20796" x="3698875" y="4410075"/>
          <p14:tracePt t="20802" x="3683000" y="4394200"/>
          <p14:tracePt t="20810" x="3667125" y="4386263"/>
          <p14:tracePt t="20818" x="3659188" y="4370388"/>
          <p14:tracePt t="20827" x="3643313" y="4362450"/>
          <p14:tracePt t="20834" x="3627438" y="4346575"/>
          <p14:tracePt t="20842" x="3619500" y="4338638"/>
          <p14:tracePt t="20850" x="3579813" y="4314825"/>
          <p14:tracePt t="20859" x="3556000" y="4314825"/>
          <p14:tracePt t="20867" x="3540125" y="4306888"/>
          <p14:tracePt t="20874" x="3524250" y="4306888"/>
          <p14:tracePt t="20882" x="3500438" y="4306888"/>
          <p14:tracePt t="20890" x="3484563" y="4306888"/>
          <p14:tracePt t="20898" x="3459163" y="4306888"/>
          <p14:tracePt t="20907" x="3435350" y="4306888"/>
          <p14:tracePt t="20914" x="3411538" y="4306888"/>
          <p14:tracePt t="20923" x="3387725" y="4306888"/>
          <p14:tracePt t="20930" x="3355975" y="4306888"/>
          <p14:tracePt t="20941" x="3324225" y="4314825"/>
          <p14:tracePt t="20946" x="3284538" y="4322763"/>
          <p14:tracePt t="20955" x="3252788" y="4338638"/>
          <p14:tracePt t="20962" x="3213100" y="4362450"/>
          <p14:tracePt t="20970" x="3173413" y="4378325"/>
          <p14:tracePt t="20978" x="3141663" y="4410075"/>
          <p14:tracePt t="20986" x="3100388" y="4441825"/>
          <p14:tracePt t="20994" x="3068638" y="4473575"/>
          <p14:tracePt t="21002" x="3052763" y="4497388"/>
          <p14:tracePt t="21010" x="3028950" y="4529138"/>
          <p14:tracePt t="21018" x="3005138" y="4552950"/>
          <p14:tracePt t="21026" x="2989263" y="4592638"/>
          <p14:tracePt t="21035" x="2973388" y="4624388"/>
          <p14:tracePt t="21042" x="2957513" y="4665663"/>
          <p14:tracePt t="21051" x="2941638" y="4697413"/>
          <p14:tracePt t="21058" x="2925763" y="4737100"/>
          <p14:tracePt t="21066" x="2917825" y="4768850"/>
          <p14:tracePt t="21074" x="2909888" y="4816475"/>
          <p14:tracePt t="21082" x="2894013" y="4848225"/>
          <p14:tracePt t="21090" x="2878138" y="4895850"/>
          <p14:tracePt t="21098" x="2870200" y="4919663"/>
          <p14:tracePt t="21107" x="2862263" y="4943475"/>
          <p14:tracePt t="21114" x="2862263" y="4967288"/>
          <p14:tracePt t="21123" x="2854325" y="4984750"/>
          <p14:tracePt t="21130" x="2854325" y="5008563"/>
          <p14:tracePt t="21139" x="2846388" y="5032375"/>
          <p14:tracePt t="21146" x="2846388" y="5048250"/>
          <p14:tracePt t="21154" x="2846388" y="5072063"/>
          <p14:tracePt t="21162" x="2846388" y="5087938"/>
          <p14:tracePt t="21170" x="2846388" y="5111750"/>
          <p14:tracePt t="21178" x="2846388" y="5135563"/>
          <p14:tracePt t="21187" x="2846388" y="5151438"/>
          <p14:tracePt t="21194" x="2846388" y="5175250"/>
          <p14:tracePt t="21202" x="2846388" y="5191125"/>
          <p14:tracePt t="21210" x="2854325" y="5214938"/>
          <p14:tracePt t="21218" x="2862263" y="5238750"/>
          <p14:tracePt t="21226" x="2878138" y="5254625"/>
          <p14:tracePt t="21234" x="2878138" y="5270500"/>
          <p14:tracePt t="21242" x="2894013" y="5286375"/>
          <p14:tracePt t="21251" x="2901950" y="5319713"/>
          <p14:tracePt t="21258" x="2909888" y="5343525"/>
          <p14:tracePt t="21267" x="2925763" y="5359400"/>
          <p14:tracePt t="21283" x="2941638" y="5383213"/>
          <p14:tracePt t="21290" x="2941638" y="5399088"/>
          <p14:tracePt t="21298" x="2957513" y="5414963"/>
          <p14:tracePt t="21307" x="2965450" y="5422900"/>
          <p14:tracePt t="21330" x="2973388" y="5430838"/>
          <p14:tracePt t="21354" x="2989263" y="5446713"/>
          <p14:tracePt t="21362" x="3005138" y="5462588"/>
          <p14:tracePt t="21370" x="3013075" y="5462588"/>
          <p14:tracePt t="21379" x="3021013" y="5470525"/>
          <p14:tracePt t="21386" x="3044825" y="5478463"/>
          <p14:tracePt t="21394" x="3068638" y="5486400"/>
          <p14:tracePt t="21402" x="3092450" y="5502275"/>
          <p14:tracePt t="21410" x="3125788" y="5510213"/>
          <p14:tracePt t="21418" x="3157538" y="5518150"/>
          <p14:tracePt t="21426" x="3181350" y="5518150"/>
          <p14:tracePt t="21434" x="3189288" y="5518150"/>
          <p14:tracePt t="21442" x="3197225" y="5518150"/>
          <p14:tracePt t="21450" x="3205163" y="5518150"/>
          <p14:tracePt t="21458" x="3221038" y="5518150"/>
          <p14:tracePt t="21474" x="3228975" y="5518150"/>
          <p14:tracePt t="21571" x="3236913" y="5518150"/>
          <p14:tracePt t="21676" x="3228975" y="5518150"/>
          <p14:tracePt t="22531" x="3213100" y="5518150"/>
          <p14:tracePt t="22555" x="3213100" y="5541963"/>
          <p14:tracePt t="22563" x="3213100" y="5573713"/>
          <p14:tracePt t="22571" x="3213100" y="5613400"/>
          <p14:tracePt t="22579" x="3213100" y="5645150"/>
          <p14:tracePt t="22587" x="3197225" y="5670550"/>
          <p14:tracePt t="22595" x="3197225" y="5686425"/>
          <p14:tracePt t="22603" x="3189288" y="5710238"/>
          <p14:tracePt t="22611" x="3189288" y="5734050"/>
          <p14:tracePt t="22619" x="3181350" y="5741988"/>
          <p14:tracePt t="22635" x="3181350" y="5757863"/>
          <p14:tracePt t="22691" x="3165475" y="5757863"/>
          <p14:tracePt t="22699" x="3157538" y="5757863"/>
          <p14:tracePt t="22707" x="3157538" y="5741988"/>
          <p14:tracePt t="22717" x="3141663" y="5694363"/>
          <p14:tracePt t="22723" x="3117850" y="5662613"/>
          <p14:tracePt t="22731" x="3109913" y="5645150"/>
          <p14:tracePt t="22740" x="3100388" y="5613400"/>
          <p14:tracePt t="22749" x="3084513" y="5573713"/>
          <p14:tracePt t="22755" x="3076575" y="5557838"/>
          <p14:tracePt t="22763" x="3076575" y="5534025"/>
          <p14:tracePt t="22771" x="3068638" y="5518150"/>
          <p14:tracePt t="22779" x="3068638" y="5510213"/>
          <p14:tracePt t="22787" x="3068638" y="5494338"/>
          <p14:tracePt t="22794" x="3068638" y="5486400"/>
          <p14:tracePt t="22818" x="3068638" y="5478463"/>
          <p14:tracePt t="22850" x="3068638" y="5470525"/>
          <p14:tracePt t="22858" x="3076575" y="5462588"/>
          <p14:tracePt t="22867" x="3092450" y="5454650"/>
          <p14:tracePt t="22875" x="3117850" y="5446713"/>
          <p14:tracePt t="22883" x="3149600" y="5438775"/>
          <p14:tracePt t="22890" x="3173413" y="5438775"/>
          <p14:tracePt t="22898" x="3213100" y="5430838"/>
          <p14:tracePt t="22907" x="3268663" y="5422900"/>
          <p14:tracePt t="22914" x="3332163" y="5414963"/>
          <p14:tracePt t="22924" x="3403600" y="5407025"/>
          <p14:tracePt t="22931" x="3476625" y="5391150"/>
          <p14:tracePt t="22940" x="3540125" y="5367338"/>
          <p14:tracePt t="22951" x="3595688" y="5359400"/>
          <p14:tracePt t="22959" x="3627438" y="5359400"/>
          <p14:tracePt t="22967" x="3659188" y="5359400"/>
          <p14:tracePt t="22976" x="3675063" y="5351463"/>
          <p14:tracePt t="22983" x="3683000" y="5351463"/>
          <p14:tracePt t="22991" x="3690938" y="5351463"/>
          <p14:tracePt t="23191" x="3683000" y="5359400"/>
          <p14:tracePt t="23208" x="3675063" y="5367338"/>
          <p14:tracePt t="23214" x="3675063" y="5391150"/>
          <p14:tracePt t="23223" x="3675063" y="5414963"/>
          <p14:tracePt t="23231" x="3675063" y="5438775"/>
          <p14:tracePt t="23239" x="3675063" y="5470525"/>
          <p14:tracePt t="23247" x="3675063" y="5494338"/>
          <p14:tracePt t="23255" x="3675063" y="5526088"/>
          <p14:tracePt t="23263" x="3675063" y="5541963"/>
          <p14:tracePt t="23272" x="3675063" y="5573713"/>
          <p14:tracePt t="23279" x="3675063" y="5613400"/>
          <p14:tracePt t="23287" x="3675063" y="5662613"/>
          <p14:tracePt t="23295" x="3675063" y="5702300"/>
          <p14:tracePt t="23303" x="3675063" y="5741988"/>
          <p14:tracePt t="23311" x="3675063" y="5789613"/>
          <p14:tracePt t="23319" x="3675063" y="5821363"/>
          <p14:tracePt t="23327" x="3675063" y="5853113"/>
          <p14:tracePt t="23336" x="3675063" y="5876925"/>
          <p14:tracePt t="23343" x="3675063" y="5884863"/>
          <p14:tracePt t="23351" x="3675063" y="5900738"/>
          <p14:tracePt t="23358" x="3675063" y="5908675"/>
          <p14:tracePt t="23368" x="3675063" y="5916613"/>
          <p14:tracePt t="23375" x="3675063" y="5924550"/>
          <p14:tracePt t="23383" x="3675063" y="5932488"/>
          <p14:tracePt t="23391" x="3659188" y="5940425"/>
          <p14:tracePt t="23433" x="3651250" y="5948363"/>
          <p14:tracePt t="23439" x="3651250" y="5956300"/>
          <p14:tracePt t="23639" x="3635375" y="5964238"/>
          <p14:tracePt t="23647" x="3635375" y="5972175"/>
          <p14:tracePt t="23671" x="3627438" y="5972175"/>
          <p14:tracePt t="23678" x="3627438" y="5980113"/>
          <p14:tracePt t="23687" x="3619500" y="5988050"/>
          <p14:tracePt t="23703" x="3611563" y="5988050"/>
          <p14:tracePt t="23711" x="3603625" y="5988050"/>
          <p14:tracePt t="23727" x="3595688" y="6005513"/>
          <p14:tracePt t="23735" x="3587750" y="6005513"/>
          <p14:tracePt t="23743" x="3571875" y="6013450"/>
          <p14:tracePt t="23759" x="3563938" y="6013450"/>
          <p14:tracePt t="23766" x="3540125" y="6029325"/>
          <p14:tracePt t="23775" x="3532188" y="6029325"/>
          <p14:tracePt t="23783" x="3500438" y="6045200"/>
          <p14:tracePt t="23791" x="3492500" y="6061075"/>
          <p14:tracePt t="23799" x="3459163" y="6084888"/>
          <p14:tracePt t="23807" x="3427413" y="6100763"/>
          <p14:tracePt t="23815" x="3411538" y="6116638"/>
          <p14:tracePt t="23824" x="3395663" y="6124575"/>
          <p14:tracePt t="23831" x="3379788" y="6140450"/>
          <p14:tracePt t="23839" x="3371850" y="6140450"/>
          <p14:tracePt t="23847" x="3363913" y="6140450"/>
          <p14:tracePt t="23895" x="3355975" y="6140450"/>
          <p14:tracePt t="23903" x="3348038" y="6140450"/>
          <p14:tracePt t="23911" x="3340100" y="6140450"/>
          <p14:tracePt t="23927" x="3332163" y="6140450"/>
          <p14:tracePt t="23935" x="3316288" y="6140450"/>
          <p14:tracePt t="23943" x="3300413" y="6140450"/>
          <p14:tracePt t="23960" x="3268663" y="6124575"/>
          <p14:tracePt t="23967" x="3252788" y="6100763"/>
          <p14:tracePt t="23975" x="3236913" y="6092825"/>
          <p14:tracePt t="23983" x="3213100" y="6061075"/>
          <p14:tracePt t="23991" x="3197225" y="6045200"/>
          <p14:tracePt t="23999" x="3181350" y="6029325"/>
          <p14:tracePt t="24006" x="3157538" y="5988050"/>
          <p14:tracePt t="24015" x="3141663" y="5972175"/>
          <p14:tracePt t="24023" x="3109913" y="5924550"/>
          <p14:tracePt t="24031" x="3100388" y="5908675"/>
          <p14:tracePt t="24040" x="3092450" y="5868988"/>
          <p14:tracePt t="24047" x="3068638" y="5829300"/>
          <p14:tracePt t="24056" x="3068638" y="5789613"/>
          <p14:tracePt t="24063" x="3060700" y="5765800"/>
          <p14:tracePt t="24071" x="3052763" y="5749925"/>
          <p14:tracePt t="24079" x="3036888" y="5718175"/>
          <p14:tracePt t="24087" x="3028950" y="5694363"/>
          <p14:tracePt t="24095" x="3021013" y="5670550"/>
          <p14:tracePt t="24103" x="3013075" y="5645150"/>
          <p14:tracePt t="24111" x="2997200" y="5613400"/>
          <p14:tracePt t="24119" x="2989263" y="5597525"/>
          <p14:tracePt t="24127" x="2965450" y="5565775"/>
          <p14:tracePt t="24135" x="2965450" y="5541963"/>
          <p14:tracePt t="24143" x="2949575" y="5518150"/>
          <p14:tracePt t="24151" x="2933700" y="5502275"/>
          <p14:tracePt t="24159" x="2909888" y="5462588"/>
          <p14:tracePt t="24167" x="2894013" y="5446713"/>
          <p14:tracePt t="24174" x="2886075" y="5430838"/>
          <p14:tracePt t="24183" x="2878138" y="5414963"/>
          <p14:tracePt t="24191" x="2862263" y="5391150"/>
          <p14:tracePt t="24199" x="2846388" y="5367338"/>
          <p14:tracePt t="24207" x="2838450" y="5351463"/>
          <p14:tracePt t="24214" x="2822575" y="5327650"/>
          <p14:tracePt t="24223" x="2814638" y="5319713"/>
          <p14:tracePt t="24231" x="2814638" y="5302250"/>
          <p14:tracePt t="24240" x="2806700" y="5294313"/>
          <p14:tracePt t="24248" x="2806700" y="5286375"/>
          <p14:tracePt t="24278" x="2798763" y="5278438"/>
          <p14:tracePt t="24295" x="2798763" y="5270500"/>
          <p14:tracePt t="24319" x="2798763" y="5246688"/>
          <p14:tracePt t="24327" x="2798763" y="5230813"/>
          <p14:tracePt t="24335" x="2798763" y="5222875"/>
          <p14:tracePt t="24344" x="2806700" y="5199063"/>
          <p14:tracePt t="24351" x="2830513" y="5183188"/>
          <p14:tracePt t="24359" x="2838450" y="5167313"/>
          <p14:tracePt t="24367" x="2846388" y="5151438"/>
          <p14:tracePt t="24375" x="2854325" y="5143500"/>
          <p14:tracePt t="24383" x="2862263" y="5135563"/>
          <p14:tracePt t="24551" x="2862263" y="5119688"/>
          <p14:tracePt t="24559" x="2862263" y="5111750"/>
          <p14:tracePt t="24567" x="2862263" y="5103813"/>
          <p14:tracePt t="24575" x="2862263" y="5087938"/>
          <p14:tracePt t="24583" x="2862263" y="5072063"/>
          <p14:tracePt t="24591" x="2862263" y="5048250"/>
          <p14:tracePt t="24599" x="2862263" y="5040313"/>
          <p14:tracePt t="24607" x="2862263" y="5024438"/>
          <p14:tracePt t="24615" x="2862263" y="5000625"/>
          <p14:tracePt t="24623" x="2854325" y="4992688"/>
          <p14:tracePt t="24719" x="2854325" y="5000625"/>
          <p14:tracePt t="24727" x="2854325" y="5024438"/>
          <p14:tracePt t="24736" x="2854325" y="5040313"/>
          <p14:tracePt t="24743" x="2862263" y="5064125"/>
          <p14:tracePt t="24751" x="2870200" y="5087938"/>
          <p14:tracePt t="24759" x="2878138" y="5119688"/>
          <p14:tracePt t="24768" x="2886075" y="5143500"/>
          <p14:tracePt t="24775" x="2894013" y="5143500"/>
          <p14:tracePt t="24887" x="2894013" y="5127625"/>
          <p14:tracePt t="24903" x="2894013" y="5103813"/>
          <p14:tracePt t="24911" x="2894013" y="5080000"/>
          <p14:tracePt t="24919" x="2894013" y="5064125"/>
          <p14:tracePt t="24927" x="2894013" y="5032375"/>
          <p14:tracePt t="24935" x="2894013" y="5008563"/>
          <p14:tracePt t="24943" x="2894013" y="5000625"/>
          <p14:tracePt t="24959" x="2894013" y="4959350"/>
          <p14:tracePt t="25031" x="2894013" y="4967288"/>
          <p14:tracePt t="25047" x="2894013" y="4984750"/>
          <p14:tracePt t="25055" x="2894013" y="5000625"/>
          <p14:tracePt t="25063" x="2894013" y="5016500"/>
          <p14:tracePt t="25071" x="2894013" y="5040313"/>
          <p14:tracePt t="25143" x="2894013" y="5032375"/>
          <p14:tracePt t="25151" x="2894013" y="5008563"/>
          <p14:tracePt t="25159" x="2894013" y="4967288"/>
          <p14:tracePt t="25167" x="2886075" y="4951413"/>
          <p14:tracePt t="25174" x="2878138" y="4927600"/>
          <p14:tracePt t="25183" x="2878138" y="4895850"/>
          <p14:tracePt t="25192" x="2870200" y="4856163"/>
          <p14:tracePt t="25199" x="2862263" y="4824413"/>
          <p14:tracePt t="25239" x="2862263" y="4840288"/>
          <p14:tracePt t="25247" x="2862263" y="4848225"/>
          <p14:tracePt t="25256" x="2862263" y="4864100"/>
          <p14:tracePt t="25263" x="2862263" y="4887913"/>
          <p14:tracePt t="25271" x="2862263" y="4903788"/>
          <p14:tracePt t="25279" x="2862263" y="4935538"/>
          <p14:tracePt t="25290" x="2862263" y="4967288"/>
          <p14:tracePt t="25295" x="2862263" y="5000625"/>
          <p14:tracePt t="25303" x="2870200" y="5032375"/>
          <p14:tracePt t="25311" x="2870200" y="5064125"/>
          <p14:tracePt t="25353" x="2878138" y="5072063"/>
          <p14:tracePt t="25367" x="2886075" y="5072063"/>
          <p14:tracePt t="25385" x="2894013" y="5072063"/>
          <p14:tracePt t="25390" x="2894013" y="5048250"/>
          <p14:tracePt t="25399" x="2901950" y="5008563"/>
          <p14:tracePt t="25407" x="2909888" y="4951413"/>
          <p14:tracePt t="25416" x="2909888" y="4903788"/>
          <p14:tracePt t="25422" x="2909888" y="4848225"/>
          <p14:tracePt t="25431" x="2909888" y="4792663"/>
          <p14:tracePt t="25439" x="2909888" y="4752975"/>
          <p14:tracePt t="25447" x="2909888" y="4737100"/>
          <p14:tracePt t="25455" x="2909888" y="4729163"/>
          <p14:tracePt t="25503" x="2909888" y="4745038"/>
          <p14:tracePt t="25511" x="2917825" y="4776788"/>
          <p14:tracePt t="25519" x="2925763" y="4832350"/>
          <p14:tracePt t="25527" x="2933700" y="4887913"/>
          <p14:tracePt t="25535" x="2941638" y="4927600"/>
          <p14:tracePt t="25543" x="2949575" y="4951413"/>
          <p14:tracePt t="25551" x="2949575" y="4959350"/>
          <p14:tracePt t="25591" x="2957513" y="4967288"/>
          <p14:tracePt t="25599" x="2973388" y="4967288"/>
          <p14:tracePt t="25606" x="2997200" y="4943475"/>
          <p14:tracePt t="25615" x="3005138" y="4927600"/>
          <p14:tracePt t="25623" x="3028950" y="4895850"/>
          <p14:tracePt t="25631" x="3052763" y="4848225"/>
          <p14:tracePt t="25639" x="3084513" y="4776788"/>
          <p14:tracePt t="25648" x="3109913" y="4713288"/>
          <p14:tracePt t="25655" x="3133725" y="4624388"/>
          <p14:tracePt t="25663" x="3165475" y="4537075"/>
          <p14:tracePt t="25671" x="3181350" y="4449763"/>
          <p14:tracePt t="25679" x="3197225" y="4378325"/>
          <p14:tracePt t="25687" x="3205163" y="4322763"/>
          <p14:tracePt t="25695" x="3221038" y="4281488"/>
          <p14:tracePt t="25759" x="3228975" y="4291013"/>
          <p14:tracePt t="25766" x="3228975" y="4306888"/>
          <p14:tracePt t="25774" x="3228975" y="4330700"/>
          <p14:tracePt t="25782" x="3236913" y="4370388"/>
          <p14:tracePt t="25790" x="3244850" y="4410075"/>
          <p14:tracePt t="25798" x="3252788" y="4457700"/>
          <p14:tracePt t="25807" x="3260725" y="4497388"/>
          <p14:tracePt t="25814" x="3268663" y="4545013"/>
          <p14:tracePt t="25822" x="3268663" y="4592638"/>
          <p14:tracePt t="25830" x="3276600" y="4624388"/>
          <p14:tracePt t="25846" x="3276600" y="4649788"/>
          <p14:tracePt t="25855" x="3276600" y="4657725"/>
          <p14:tracePt t="26043" x="3276600" y="4673600"/>
          <p14:tracePt t="26067" x="3260725" y="4673600"/>
          <p14:tracePt t="26075" x="3252788" y="4673600"/>
          <p14:tracePt t="26083" x="3244850" y="4673600"/>
          <p14:tracePt t="26091" x="3221038" y="4673600"/>
          <p14:tracePt t="26100" x="3205163" y="4681538"/>
          <p14:tracePt t="26107" x="3173413" y="4689475"/>
          <p14:tracePt t="26114" x="3157538" y="4689475"/>
          <p14:tracePt t="26123" x="3133725" y="4705350"/>
          <p14:tracePt t="26131" x="3092450" y="4713288"/>
          <p14:tracePt t="26139" x="3060700" y="4721225"/>
          <p14:tracePt t="26147" x="3036888" y="4729163"/>
          <p14:tracePt t="26155" x="3021013" y="4729163"/>
          <p14:tracePt t="26163" x="3005138" y="4729163"/>
          <p14:tracePt t="26171" x="2981325" y="4737100"/>
          <p14:tracePt t="26179" x="2957513" y="4745038"/>
          <p14:tracePt t="26187" x="2941638" y="4745038"/>
          <p14:tracePt t="26203" x="2925763" y="4745038"/>
          <p14:tracePt t="26224" x="2901950" y="4745038"/>
          <p14:tracePt t="26238" x="2870200" y="4745038"/>
          <p14:tracePt t="26243" x="2854325" y="4745038"/>
          <p14:tracePt t="26259" x="2846388" y="4745038"/>
          <p14:tracePt t="26267" x="2822575" y="4745038"/>
          <p14:tracePt t="26275" x="2814638" y="4745038"/>
          <p14:tracePt t="26283" x="2798763" y="4745038"/>
          <p14:tracePt t="26291" x="2790825" y="4745038"/>
          <p14:tracePt t="26299" x="2774950" y="4745038"/>
          <p14:tracePt t="26307" x="2767013" y="4745038"/>
          <p14:tracePt t="26315" x="2741613" y="4745038"/>
          <p14:tracePt t="26331" x="2733675" y="4745038"/>
          <p14:tracePt t="26339" x="2725738" y="4745038"/>
          <p14:tracePt t="26347" x="2717800" y="4745038"/>
          <p14:tracePt t="26356" x="2709863" y="4745038"/>
          <p14:tracePt t="26363" x="2693988" y="4745038"/>
          <p14:tracePt t="26371" x="2678113" y="4752975"/>
          <p14:tracePt t="26379" x="2662238" y="4768850"/>
          <p14:tracePt t="26387" x="2654300" y="4776788"/>
          <p14:tracePt t="26394" x="2646363" y="4776788"/>
          <p14:tracePt t="26403" x="2638425" y="4776788"/>
          <p14:tracePt t="26461" x="2638425" y="4784725"/>
          <p14:tracePt t="26475" x="2646363" y="4768850"/>
          <p14:tracePt t="26483" x="2646363" y="4745038"/>
          <p14:tracePt t="26492" x="2662238" y="4705350"/>
          <p14:tracePt t="26499" x="2678113" y="4665663"/>
          <p14:tracePt t="26508" x="2678113" y="4641850"/>
          <p14:tracePt t="26515" x="2678113" y="4600575"/>
          <p14:tracePt t="26525" x="2686050" y="4529138"/>
          <p14:tracePt t="26531" x="2693988" y="4465638"/>
          <p14:tracePt t="26539" x="2701925" y="4394200"/>
          <p14:tracePt t="26547" x="2709863" y="4314825"/>
          <p14:tracePt t="26557" x="2717800" y="4241800"/>
          <p14:tracePt t="26563" x="2725738" y="4186238"/>
          <p14:tracePt t="26572" x="2733675" y="4138613"/>
          <p14:tracePt t="26579" x="2741613" y="4106863"/>
          <p14:tracePt t="26587" x="2741613" y="4098925"/>
          <p14:tracePt t="26595" x="2741613" y="4090988"/>
          <p14:tracePt t="26795" x="2733675" y="4090988"/>
          <p14:tracePt t="26803" x="2725738" y="4090988"/>
          <p14:tracePt t="26899" x="2741613" y="4090988"/>
          <p14:tracePt t="26907" x="2774950" y="4090988"/>
          <p14:tracePt t="26916" x="2798763" y="4090988"/>
          <p14:tracePt t="26922" x="2838450" y="4098925"/>
          <p14:tracePt t="26930" x="2901950" y="4106863"/>
          <p14:tracePt t="26938" x="2981325" y="4114800"/>
          <p14:tracePt t="26956" x="3173413" y="4130675"/>
          <p14:tracePt t="26962" x="3276600" y="4146550"/>
          <p14:tracePt t="26971" x="3371850" y="4162425"/>
          <p14:tracePt t="26979" x="3467100" y="4170363"/>
          <p14:tracePt t="26987" x="3563938" y="4186238"/>
          <p14:tracePt t="26994" x="3635375" y="4186238"/>
          <p14:tracePt t="27002" x="3690938" y="4186238"/>
          <p14:tracePt t="27012" x="3730625" y="4186238"/>
          <p14:tracePt t="27018" x="3778250" y="4186238"/>
          <p14:tracePt t="27026" x="3802063" y="4186238"/>
          <p14:tracePt t="27034" x="3825875" y="4186238"/>
          <p14:tracePt t="27043" x="3833813" y="4186238"/>
          <p14:tracePt t="27059" x="3851275" y="4186238"/>
          <p14:tracePt t="27066" x="3867150" y="4186238"/>
          <p14:tracePt t="27851" x="3875088" y="4186238"/>
          <p14:tracePt t="27875" x="3851275" y="4202113"/>
          <p14:tracePt t="27883" x="3810000" y="4241800"/>
          <p14:tracePt t="27892" x="3794125" y="4265613"/>
          <p14:tracePt t="27899" x="3778250" y="4291013"/>
          <p14:tracePt t="27907" x="3746500" y="4338638"/>
          <p14:tracePt t="27915" x="3706813" y="4402138"/>
          <p14:tracePt t="27923" x="3667125" y="4465638"/>
          <p14:tracePt t="27931" x="3611563" y="4545013"/>
          <p14:tracePt t="27938" x="3563938" y="4624388"/>
          <p14:tracePt t="27958" x="3467100" y="4752975"/>
          <p14:tracePt t="27962" x="3427413" y="4800600"/>
          <p14:tracePt t="27972" x="3395663" y="4840288"/>
          <p14:tracePt t="27979" x="3363913" y="4872038"/>
          <p14:tracePt t="27989" x="3340100" y="4887913"/>
          <p14:tracePt t="27995" x="3324225" y="4903788"/>
          <p14:tracePt t="28003" x="3300413" y="4919663"/>
          <p14:tracePt t="28011" x="3276600" y="4935538"/>
          <p14:tracePt t="28021" x="3252788" y="4943475"/>
          <p14:tracePt t="28026" x="3213100" y="4959350"/>
          <p14:tracePt t="28035" x="3181350" y="4976813"/>
          <p14:tracePt t="28043" x="3141663" y="4992688"/>
          <p14:tracePt t="28051" x="3109913" y="5000625"/>
          <p14:tracePt t="28059" x="3068638" y="5024438"/>
          <p14:tracePt t="28067" x="3028950" y="5048250"/>
          <p14:tracePt t="28075" x="2997200" y="5072063"/>
          <p14:tracePt t="28083" x="2981325" y="5080000"/>
          <p14:tracePt t="28091" x="2965450" y="5111750"/>
          <p14:tracePt t="28099" x="2949575" y="5119688"/>
          <p14:tracePt t="28107" x="2933700" y="5135563"/>
          <p14:tracePt t="28115" x="2925763" y="5159375"/>
          <p14:tracePt t="28122" x="2909888" y="5183188"/>
          <p14:tracePt t="28131" x="2894013" y="5207000"/>
          <p14:tracePt t="28138" x="2886075" y="5230813"/>
          <p14:tracePt t="28147" x="2870200" y="5270500"/>
          <p14:tracePt t="28155" x="2854325" y="5302250"/>
          <p14:tracePt t="28162" x="2838450" y="5343525"/>
          <p14:tracePt t="28171" x="2838450" y="5367338"/>
          <p14:tracePt t="28179" x="2830513" y="5391150"/>
          <p14:tracePt t="28188" x="2822575" y="5414963"/>
          <p14:tracePt t="28195" x="2814638" y="5446713"/>
          <p14:tracePt t="28203" x="2798763" y="5478463"/>
          <p14:tracePt t="28211" x="2798763" y="5502275"/>
          <p14:tracePt t="28219" x="2790825" y="5526088"/>
          <p14:tracePt t="28227" x="2782888" y="5557838"/>
          <p14:tracePt t="28235" x="2774950" y="5597525"/>
          <p14:tracePt t="28243" x="2767013" y="5621338"/>
          <p14:tracePt t="28250" x="2767013" y="5653088"/>
          <p14:tracePt t="28259" x="2767013" y="5694363"/>
          <p14:tracePt t="28267" x="2767013" y="5749925"/>
          <p14:tracePt t="28275" x="2767013" y="5813425"/>
          <p14:tracePt t="28283" x="2767013" y="5876925"/>
          <p14:tracePt t="28291" x="2767013" y="5956300"/>
          <p14:tracePt t="28299" x="2767013" y="6021388"/>
          <p14:tracePt t="28307" x="2767013" y="6084888"/>
          <p14:tracePt t="28316" x="2767013" y="6148388"/>
          <p14:tracePt t="28323" x="2782888" y="6203950"/>
          <p14:tracePt t="28331" x="2790825" y="6251575"/>
          <p14:tracePt t="28339" x="2806700" y="6291263"/>
          <p14:tracePt t="28348" x="2822575" y="6323013"/>
          <p14:tracePt t="28355" x="2838450" y="6348413"/>
          <p14:tracePt t="28363" x="2838450" y="6364288"/>
          <p14:tracePt t="28372" x="2838450" y="6372225"/>
          <p14:tracePt t="28381" x="2846388" y="6388100"/>
          <p14:tracePt t="28395" x="2854325" y="6403975"/>
          <p14:tracePt t="28404" x="2854325" y="6411913"/>
          <p14:tracePt t="28412" x="2854325" y="6419850"/>
          <p14:tracePt t="28419" x="2854325" y="6427788"/>
          <p14:tracePt t="28427" x="2862263" y="6435725"/>
          <p14:tracePt t="28443" x="2870200" y="6435725"/>
          <p14:tracePt t="28459" x="2878138" y="6435725"/>
          <p14:tracePt t="28467" x="2894013" y="6435725"/>
          <p14:tracePt t="28476" x="2917825" y="6435725"/>
          <p14:tracePt t="28482" x="2941638" y="6435725"/>
          <p14:tracePt t="28491" x="2965450" y="6435725"/>
          <p14:tracePt t="28499" x="2989263" y="6435725"/>
          <p14:tracePt t="28507" x="3021013" y="6435725"/>
          <p14:tracePt t="28515" x="3044825" y="6419850"/>
          <p14:tracePt t="28523" x="3068638" y="6403975"/>
          <p14:tracePt t="28531" x="3109913" y="6388100"/>
          <p14:tracePt t="28539" x="3141663" y="6356350"/>
          <p14:tracePt t="28547" x="3149600" y="6330950"/>
          <p14:tracePt t="28555" x="3165475" y="6291263"/>
          <p14:tracePt t="28563" x="3181350" y="6259513"/>
          <p14:tracePt t="28572" x="3189288" y="6211888"/>
          <p14:tracePt t="28579" x="3197225" y="6156325"/>
          <p14:tracePt t="28587" x="3205163" y="6092825"/>
          <p14:tracePt t="28595" x="3205163" y="6021388"/>
          <p14:tracePt t="28604" x="3205163" y="5932488"/>
          <p14:tracePt t="28611" x="3205163" y="5845175"/>
          <p14:tracePt t="28619" x="3189288" y="5749925"/>
          <p14:tracePt t="28627" x="3173413" y="5686425"/>
          <p14:tracePt t="28635" x="3157538" y="5621338"/>
          <p14:tracePt t="28643" x="3149600" y="5605463"/>
          <p14:tracePt t="28651" x="3141663" y="5573713"/>
          <p14:tracePt t="28659" x="3117850" y="5549900"/>
          <p14:tracePt t="28667" x="3117850" y="5526088"/>
          <p14:tracePt t="28675" x="3109913" y="5502275"/>
          <p14:tracePt t="28683" x="3100388" y="5502275"/>
          <p14:tracePt t="28691" x="3100388" y="5494338"/>
          <p14:tracePt t="28707" x="3092450" y="5486400"/>
          <p14:tracePt t="28715" x="3084513" y="5470525"/>
          <p14:tracePt t="28723" x="3076575" y="5470525"/>
          <p14:tracePt t="28731" x="3068638" y="5454650"/>
          <p14:tracePt t="28739" x="3060700" y="5454650"/>
          <p14:tracePt t="28755" x="3052763" y="5438775"/>
          <p14:tracePt t="28763" x="3044825" y="5438775"/>
          <p14:tracePt t="28772" x="3036888" y="5438775"/>
          <p14:tracePt t="28779" x="3021013" y="5430838"/>
          <p14:tracePt t="28795" x="3005138" y="5430838"/>
          <p14:tracePt t="28805" x="2997200" y="5430838"/>
          <p14:tracePt t="28811" x="2981325" y="5430838"/>
          <p14:tracePt t="28819" x="2965450" y="5430838"/>
          <p14:tracePt t="28827" x="2957513" y="5422900"/>
          <p14:tracePt t="28836" x="2933700" y="5422900"/>
          <p14:tracePt t="28843" x="2917825" y="5422900"/>
          <p14:tracePt t="28851" x="2901950" y="5422900"/>
          <p14:tracePt t="28859" x="2886075" y="5422900"/>
          <p14:tracePt t="28870" x="2870200" y="5422900"/>
          <p14:tracePt t="28875" x="2854325" y="5422900"/>
          <p14:tracePt t="28883" x="2830513" y="5438775"/>
          <p14:tracePt t="28891" x="2814638" y="5446713"/>
          <p14:tracePt t="28899" x="2798763" y="5470525"/>
          <p14:tracePt t="28907" x="2790825" y="5494338"/>
          <p14:tracePt t="28915" x="2782888" y="5510213"/>
          <p14:tracePt t="28923" x="2782888" y="5526088"/>
          <p14:tracePt t="28931" x="2767013" y="5549900"/>
          <p14:tracePt t="28939" x="2759075" y="5573713"/>
          <p14:tracePt t="28947" x="2751138" y="5613400"/>
          <p14:tracePt t="28956" x="2751138" y="5637213"/>
          <p14:tracePt t="28964" x="2751138" y="5670550"/>
          <p14:tracePt t="28972" x="2741613" y="5694363"/>
          <p14:tracePt t="28979" x="2741613" y="5718175"/>
          <p14:tracePt t="28987" x="2741613" y="5741988"/>
          <p14:tracePt t="28995" x="2741613" y="5773738"/>
          <p14:tracePt t="29007" x="2741613" y="5797550"/>
          <p14:tracePt t="29015" x="2741613" y="5821363"/>
          <p14:tracePt t="29023" x="2741613" y="5845175"/>
          <p14:tracePt t="29032" x="2741613" y="5868988"/>
          <p14:tracePt t="29039" x="2741613" y="5876925"/>
          <p14:tracePt t="29047" x="2741613" y="5900738"/>
          <p14:tracePt t="29054" x="2741613" y="5916613"/>
          <p14:tracePt t="29065" x="2741613" y="5932488"/>
          <p14:tracePt t="29072" x="2751138" y="5940425"/>
          <p14:tracePt t="29079" x="2759075" y="5948363"/>
          <p14:tracePt t="29087" x="2767013" y="5964238"/>
          <p14:tracePt t="29097" x="2782888" y="5972175"/>
          <p14:tracePt t="29104" x="2790825" y="5988050"/>
          <p14:tracePt t="29111" x="2814638" y="6005513"/>
          <p14:tracePt t="29119" x="2854325" y="6029325"/>
          <p14:tracePt t="29128" x="2878138" y="6045200"/>
          <p14:tracePt t="29135" x="2917825" y="6053138"/>
          <p14:tracePt t="29143" x="2949575" y="6069013"/>
          <p14:tracePt t="29151" x="3005138" y="6084888"/>
          <p14:tracePt t="29160" x="3060700" y="6108700"/>
          <p14:tracePt t="29166" x="3109913" y="6124575"/>
          <p14:tracePt t="29175" x="3157538" y="6132513"/>
          <p14:tracePt t="29183" x="3189288" y="6140450"/>
          <p14:tracePt t="29191" x="3205163" y="6148388"/>
          <p14:tracePt t="29199" x="3221038" y="6148388"/>
          <p14:tracePt t="29207" x="3228975" y="6148388"/>
          <p14:tracePt t="29215" x="3236913" y="6148388"/>
          <p14:tracePt t="29223" x="3236913" y="6132513"/>
          <p14:tracePt t="29231" x="3244850" y="6108700"/>
          <p14:tracePt t="29239" x="3244850" y="6084888"/>
          <p14:tracePt t="29247" x="3244850" y="6053138"/>
          <p14:tracePt t="29255" x="3244850" y="6013450"/>
          <p14:tracePt t="29263" x="3244850" y="5988050"/>
          <p14:tracePt t="29271" x="3244850" y="5964238"/>
          <p14:tracePt t="29279" x="3236913" y="5932488"/>
          <p14:tracePt t="29287" x="3236913" y="5916613"/>
          <p14:tracePt t="29295" x="3228975" y="5900738"/>
          <p14:tracePt t="29304" x="3213100" y="5884863"/>
          <p14:tracePt t="29311" x="3205163" y="5868988"/>
          <p14:tracePt t="29319" x="3197225" y="5868988"/>
          <p14:tracePt t="29343" x="3197225" y="5853113"/>
          <p14:tracePt t="29351" x="3197225" y="5845175"/>
          <p14:tracePt t="29423" x="3181350" y="5845175"/>
          <p14:tracePt t="29455" x="3173413" y="5845175"/>
          <p14:tracePt t="29463" x="3165475" y="5845175"/>
          <p14:tracePt t="29583" x="3181350" y="5829300"/>
          <p14:tracePt t="29590" x="3197225" y="5829300"/>
          <p14:tracePt t="29599" x="3221038" y="5829300"/>
          <p14:tracePt t="29607" x="3260725" y="5829300"/>
          <p14:tracePt t="29616" x="3284538" y="5829300"/>
          <p14:tracePt t="29622" x="3316288" y="5829300"/>
          <p14:tracePt t="29631" x="3363913" y="5829300"/>
          <p14:tracePt t="29639" x="3427413" y="5829300"/>
          <p14:tracePt t="29647" x="3492500" y="5829300"/>
          <p14:tracePt t="29655" x="3548063" y="5829300"/>
          <p14:tracePt t="29663" x="3603625" y="5829300"/>
          <p14:tracePt t="29671" x="3659188" y="5829300"/>
          <p14:tracePt t="29679" x="3690938" y="5829300"/>
          <p14:tracePt t="29688" x="3722688" y="5821363"/>
          <p14:tracePt t="29695" x="3730625" y="5821363"/>
          <p14:tracePt t="30055" x="3714750" y="5821363"/>
          <p14:tracePt t="30063" x="3706813" y="5821363"/>
          <p14:tracePt t="30072" x="3690938" y="5821363"/>
          <p14:tracePt t="30079" x="3675063" y="5821363"/>
          <p14:tracePt t="30087" x="3659188" y="5845175"/>
          <p14:tracePt t="30095" x="3635375" y="5861050"/>
          <p14:tracePt t="30104" x="3611563" y="5900738"/>
          <p14:tracePt t="30111" x="3579813" y="5940425"/>
          <p14:tracePt t="30120" x="3556000" y="5972175"/>
          <p14:tracePt t="30127" x="3548063" y="6013450"/>
          <p14:tracePt t="30135" x="3524250" y="6029325"/>
          <p14:tracePt t="30143" x="3516313" y="6061075"/>
          <p14:tracePt t="30151" x="3508375" y="6069013"/>
          <p14:tracePt t="30159" x="3500438" y="6076950"/>
          <p14:tracePt t="30167" x="3500438" y="6084888"/>
          <p14:tracePt t="30175" x="3492500" y="6084888"/>
          <p14:tracePt t="30183" x="3484563" y="6092825"/>
          <p14:tracePt t="30191" x="3467100" y="6108700"/>
          <p14:tracePt t="30199" x="3467100" y="6116638"/>
          <p14:tracePt t="30207" x="3459163" y="6140450"/>
          <p14:tracePt t="30215" x="3459163" y="6148388"/>
          <p14:tracePt t="30222" x="3459163" y="6164263"/>
          <p14:tracePt t="30231" x="3459163" y="6172200"/>
          <p14:tracePt t="30239" x="3451225" y="6188075"/>
          <p14:tracePt t="30247" x="3435350" y="6203950"/>
          <p14:tracePt t="30255" x="3435350" y="6219825"/>
          <p14:tracePt t="30271" x="3435350" y="6243638"/>
          <p14:tracePt t="30367" x="3435350" y="6259513"/>
          <p14:tracePt t="30455" x="3451225" y="6259513"/>
          <p14:tracePt t="30465" x="3484563" y="6259513"/>
          <p14:tracePt t="30470" x="3516313" y="6259513"/>
          <p14:tracePt t="30479" x="3540125" y="6259513"/>
          <p14:tracePt t="30487" x="3563938" y="6259513"/>
          <p14:tracePt t="30497" x="3587750" y="6259513"/>
          <p14:tracePt t="30503" x="3611563" y="6259513"/>
          <p14:tracePt t="30511" x="3627438" y="6259513"/>
          <p14:tracePt t="30520" x="3643313" y="6259513"/>
          <p14:tracePt t="30527" x="3651250" y="6259513"/>
          <p14:tracePt t="30535" x="3667125" y="6259513"/>
          <p14:tracePt t="30543" x="3675063" y="6259513"/>
          <p14:tracePt t="30551" x="3683000" y="6259513"/>
          <p14:tracePt t="31431" x="3659188" y="6275388"/>
          <p14:tracePt t="31440" x="3619500" y="6299200"/>
          <p14:tracePt t="31446" x="3603625" y="6315075"/>
          <p14:tracePt t="31455" x="3571875" y="6323013"/>
          <p14:tracePt t="31464" x="3548063" y="6338888"/>
          <p14:tracePt t="31472" x="3508375" y="6364288"/>
          <p14:tracePt t="31478" x="3476625" y="6380163"/>
          <p14:tracePt t="31487" x="3435350" y="6403975"/>
          <p14:tracePt t="31495" x="3395663" y="6427788"/>
          <p14:tracePt t="31505" x="3363913" y="6459538"/>
          <p14:tracePt t="31510" x="3332163" y="6475413"/>
          <p14:tracePt t="31519" x="3324225" y="6483350"/>
          <p14:tracePt t="31526" x="3308350" y="6491288"/>
          <p14:tracePt t="31536" x="3284538" y="6515100"/>
          <p14:tracePt t="31542" x="3284538" y="6523038"/>
          <p14:tracePt t="31630" x="3268663" y="6530975"/>
          <p14:tracePt t="31638" x="3260725" y="6538913"/>
          <p14:tracePt t="31735" x="3268663" y="6538913"/>
          <p14:tracePt t="31743" x="3300413" y="6538913"/>
          <p14:tracePt t="31751" x="3332163" y="6538913"/>
          <p14:tracePt t="31759" x="3355975" y="6538913"/>
          <p14:tracePt t="31767" x="3395663" y="6538913"/>
          <p14:tracePt t="31775" x="3451225" y="6538913"/>
          <p14:tracePt t="31783" x="3500438" y="6538913"/>
          <p14:tracePt t="31791" x="3532188" y="6538913"/>
          <p14:tracePt t="31798" x="3540125" y="6538913"/>
          <p14:tracePt t="31855" x="3548063" y="6538913"/>
          <p14:tracePt t="31887" x="3556000" y="6538913"/>
          <p14:tracePt t="31897" x="3571875" y="6538913"/>
          <p14:tracePt t="31903" x="3595688" y="6538913"/>
          <p14:tracePt t="31911" x="3619500" y="6538913"/>
          <p14:tracePt t="31920" x="3635375" y="6538913"/>
          <p14:tracePt t="31928" x="3651250" y="6538913"/>
          <p14:tracePt t="31936" x="3659188" y="6538913"/>
          <p14:tracePt t="31943" x="3690938" y="6538913"/>
          <p14:tracePt t="31955" x="3698875" y="6538913"/>
          <p14:tracePt t="31967" x="3706813" y="6538913"/>
          <p14:tracePt t="31975" x="3714750" y="6538913"/>
          <p14:tracePt t="31999" x="3722688" y="6538913"/>
          <p14:tracePt t="32007" x="3738563" y="6538913"/>
          <p14:tracePt t="32015" x="3738563" y="6530975"/>
          <p14:tracePt t="32023" x="3746500" y="6530975"/>
          <p14:tracePt t="32030" x="3770313" y="6530975"/>
          <p14:tracePt t="32039" x="3778250" y="6530975"/>
          <p14:tracePt t="32051" x="3786188" y="6530975"/>
          <p14:tracePt t="32060" x="3794125" y="6530975"/>
          <p14:tracePt t="32067" x="3810000" y="6530975"/>
          <p14:tracePt t="32083" x="3825875" y="6530975"/>
          <p14:tracePt t="32091" x="3843338" y="6515100"/>
          <p14:tracePt t="32099" x="3859213" y="6515100"/>
          <p14:tracePt t="32107" x="3890963" y="6515100"/>
          <p14:tracePt t="32115" x="3898900" y="6515100"/>
          <p14:tracePt t="32124" x="3906838" y="6515100"/>
          <p14:tracePt t="32131" x="3922713" y="6515100"/>
          <p14:tracePt t="32147" x="3930650" y="6515100"/>
          <p14:tracePt t="32275" x="3930650" y="6523038"/>
          <p14:tracePt t="32283" x="3914775" y="6538913"/>
          <p14:tracePt t="32291" x="3898900" y="6578600"/>
          <p14:tracePt t="32299" x="3867150" y="6610350"/>
          <p14:tracePt t="32307" x="3851275" y="6626225"/>
          <p14:tracePt t="32315" x="3843338" y="6642100"/>
          <p14:tracePt t="32323" x="3825875" y="6665913"/>
          <p14:tracePt t="32331" x="3802063" y="6699250"/>
          <p14:tracePt t="32338" x="3770313" y="6715125"/>
          <p14:tracePt t="32347" x="3746500" y="6738938"/>
          <p14:tracePt t="32354" x="3738563" y="6746875"/>
          <p14:tracePt t="32363" x="3730625" y="6754813"/>
          <p14:tracePt t="32613" x="3730625" y="6762750"/>
          <p14:tracePt t="33371" x="3730625" y="6754813"/>
          <p14:tracePt t="33379" x="3714750" y="6731000"/>
          <p14:tracePt t="33387" x="3675063" y="6691313"/>
          <p14:tracePt t="33396" x="3659188" y="6681788"/>
          <p14:tracePt t="33403" x="3627438" y="6657975"/>
          <p14:tracePt t="33411" x="3595688" y="6642100"/>
          <p14:tracePt t="33420" x="3556000" y="6618288"/>
          <p14:tracePt t="33428" x="3500438" y="6578600"/>
          <p14:tracePt t="33436" x="3427413" y="6530975"/>
          <p14:tracePt t="33443" x="3340100" y="6483350"/>
          <p14:tracePt t="33452" x="3252788" y="6419850"/>
          <p14:tracePt t="33460" x="3133725" y="6338888"/>
          <p14:tracePt t="33467" x="3005138" y="6259513"/>
          <p14:tracePt t="33475" x="2854325" y="6172200"/>
          <p14:tracePt t="33483" x="2725738" y="6100763"/>
          <p14:tracePt t="33492" x="2598738" y="6021388"/>
          <p14:tracePt t="33499" x="2511425" y="5972175"/>
          <p14:tracePt t="33507" x="2447925" y="5924550"/>
          <p14:tracePt t="33515" x="2432050" y="5916613"/>
          <p14:tracePt t="33683" x="2432050" y="5908675"/>
          <p14:tracePt t="33699" x="2432050" y="5900738"/>
          <p14:tracePt t="33739" x="2439988" y="5900738"/>
          <p14:tracePt t="33747" x="2455863" y="5900738"/>
          <p14:tracePt t="33755" x="2487613" y="5900738"/>
          <p14:tracePt t="33763" x="2503488" y="5900738"/>
          <p14:tracePt t="33771" x="2543175" y="5900738"/>
          <p14:tracePt t="33779" x="2590800" y="5900738"/>
          <p14:tracePt t="33787" x="2646363" y="5900738"/>
          <p14:tracePt t="33795" x="2709863" y="5916613"/>
          <p14:tracePt t="33803" x="2767013" y="5924550"/>
          <p14:tracePt t="33811" x="2822575" y="5932488"/>
          <p14:tracePt t="33819" x="2862263" y="5932488"/>
          <p14:tracePt t="33827" x="2894013" y="5932488"/>
          <p14:tracePt t="33835" x="2917825" y="5932488"/>
          <p14:tracePt t="33843" x="2941638" y="5932488"/>
          <p14:tracePt t="33853" x="2965450" y="5932488"/>
          <p14:tracePt t="33858" x="2989263" y="5932488"/>
          <p14:tracePt t="33867" x="2997200" y="5932488"/>
          <p14:tracePt t="33875" x="3013075" y="5932488"/>
          <p14:tracePt t="33885" x="3021013" y="5932488"/>
          <p14:tracePt t="33891" x="3036888" y="5932488"/>
          <p14:tracePt t="33899" x="3044825" y="5932488"/>
          <p14:tracePt t="33939" x="3052763" y="5932488"/>
          <p14:tracePt t="33948" x="3060700" y="5932488"/>
          <p14:tracePt t="33955" x="3068638" y="5932488"/>
          <p14:tracePt t="33962" x="3076575" y="5932488"/>
          <p14:tracePt t="33971" x="3084513" y="5932488"/>
          <p14:tracePt t="33980" x="3100388" y="5932488"/>
          <p14:tracePt t="33987" x="3109913" y="5932488"/>
          <p14:tracePt t="33994" x="3125788" y="5932488"/>
          <p14:tracePt t="34002" x="3149600" y="5932488"/>
          <p14:tracePt t="34011" x="3165475" y="5932488"/>
          <p14:tracePt t="34018" x="3173413" y="5932488"/>
          <p14:tracePt t="34026" x="3181350" y="5924550"/>
          <p14:tracePt t="34034" x="3189288" y="5924550"/>
          <p14:tracePt t="34066" x="3197225" y="5908675"/>
          <p14:tracePt t="34075" x="3197225" y="5900738"/>
          <p14:tracePt t="34082" x="3197225" y="5876925"/>
          <p14:tracePt t="34098" x="3197225" y="5853113"/>
          <p14:tracePt t="34106" x="3197225" y="5829300"/>
          <p14:tracePt t="34114" x="3197225" y="5805488"/>
          <p14:tracePt t="34123" x="3189288" y="5757863"/>
          <p14:tracePt t="34130" x="3173413" y="5741988"/>
          <p14:tracePt t="34138" x="3157538" y="5718175"/>
          <p14:tracePt t="34147" x="3141663" y="5678488"/>
          <p14:tracePt t="34155" x="3117850" y="5653088"/>
          <p14:tracePt t="34163" x="3092450" y="5613400"/>
          <p14:tracePt t="34170" x="3068638" y="5573713"/>
          <p14:tracePt t="34186" x="3028950" y="5518150"/>
          <p14:tracePt t="34200" x="3013075" y="5502275"/>
          <p14:tracePt t="34202" x="2997200" y="5478463"/>
          <p14:tracePt t="34210" x="2973388" y="5446713"/>
          <p14:tracePt t="34218" x="2949575" y="5430838"/>
          <p14:tracePt t="34226" x="2925763" y="5407025"/>
          <p14:tracePt t="34234" x="2886075" y="5367338"/>
          <p14:tracePt t="34241" x="2854325" y="5351463"/>
          <p14:tracePt t="34251" x="2838450" y="5343525"/>
          <p14:tracePt t="34258" x="2806700" y="5327650"/>
          <p14:tracePt t="34266" x="2759075" y="5302250"/>
          <p14:tracePt t="34274" x="2709863" y="5278438"/>
          <p14:tracePt t="34282" x="2654300" y="5262563"/>
          <p14:tracePt t="34290" x="2598738" y="5246688"/>
          <p14:tracePt t="34298" x="2543175" y="5230813"/>
          <p14:tracePt t="34306" x="2495550" y="5214938"/>
          <p14:tracePt t="34314" x="2463800" y="5214938"/>
          <p14:tracePt t="34330" x="2455863" y="5214938"/>
          <p14:tracePt t="34338" x="2447925" y="5214938"/>
          <p14:tracePt t="34346" x="2432050" y="5214938"/>
          <p14:tracePt t="34354" x="2424113" y="5214938"/>
          <p14:tracePt t="34362" x="2408238" y="5214938"/>
          <p14:tracePt t="34370" x="2392363" y="5214938"/>
          <p14:tracePt t="34378" x="2366963" y="5214938"/>
          <p14:tracePt t="34386" x="2343150" y="5214938"/>
          <p14:tracePt t="34394" x="2335213" y="5214938"/>
          <p14:tracePt t="34402" x="2319338" y="5214938"/>
          <p14:tracePt t="34410" x="2295525" y="5214938"/>
          <p14:tracePt t="34418" x="2271713" y="5222875"/>
          <p14:tracePt t="34426" x="2255838" y="5230813"/>
          <p14:tracePt t="34435" x="2232025" y="5246688"/>
          <p14:tracePt t="34442" x="2208213" y="5262563"/>
          <p14:tracePt t="34451" x="2200275" y="5270500"/>
          <p14:tracePt t="34458" x="2192338" y="5278438"/>
          <p14:tracePt t="34469" x="2160588" y="5294313"/>
          <p14:tracePt t="34474" x="2152650" y="5302250"/>
          <p14:tracePt t="34490" x="2136775" y="5319713"/>
          <p14:tracePt t="34499" x="2136775" y="5327650"/>
          <p14:tracePt t="34515" x="2128838" y="5343525"/>
          <p14:tracePt t="34522" x="2120900" y="5343525"/>
          <p14:tracePt t="34531" x="2120900" y="5351463"/>
          <p14:tracePt t="34546" x="2112963" y="5367338"/>
          <p14:tracePt t="34563" x="2112963" y="5375275"/>
          <p14:tracePt t="34578" x="2105025" y="5391150"/>
          <p14:tracePt t="34586" x="2097088" y="5399088"/>
          <p14:tracePt t="34594" x="2097088" y="5414963"/>
          <p14:tracePt t="34602" x="2081213" y="5422900"/>
          <p14:tracePt t="34611" x="2081213" y="5438775"/>
          <p14:tracePt t="34618" x="2081213" y="5446713"/>
          <p14:tracePt t="34626" x="2073275" y="5446713"/>
          <p14:tracePt t="34634" x="2065338" y="5470525"/>
          <p14:tracePt t="35223" x="2065338" y="5478463"/>
          <p14:tracePt t="35231" x="2057400" y="5478463"/>
          <p14:tracePt t="35239" x="2049463" y="5454650"/>
          <p14:tracePt t="35248" x="2049463" y="5430838"/>
          <p14:tracePt t="35255" x="2041525" y="5407025"/>
          <p14:tracePt t="35263" x="2025650" y="5383213"/>
          <p14:tracePt t="35271" x="2000250" y="5343525"/>
          <p14:tracePt t="35279" x="2000250" y="5319713"/>
          <p14:tracePt t="35286" x="1992313" y="5310188"/>
          <p14:tracePt t="35295" x="1960563" y="5262563"/>
          <p14:tracePt t="35303" x="1944688" y="5230813"/>
          <p14:tracePt t="35311" x="1928813" y="5199063"/>
          <p14:tracePt t="35319" x="1905000" y="5159375"/>
          <p14:tracePt t="35327" x="1873250" y="5127625"/>
          <p14:tracePt t="35336" x="1833563" y="5080000"/>
          <p14:tracePt t="35343" x="1793875" y="5040313"/>
          <p14:tracePt t="35352" x="1762125" y="4992688"/>
          <p14:tracePt t="35359" x="1738313" y="4967288"/>
          <p14:tracePt t="35368" x="1706563" y="4959350"/>
          <p14:tracePt t="35375" x="1690688" y="4951413"/>
          <p14:tracePt t="35383" x="1658938" y="4935538"/>
          <p14:tracePt t="35391" x="1617663" y="4911725"/>
          <p14:tracePt t="35399" x="1577975" y="4895850"/>
          <p14:tracePt t="35407" x="1522413" y="4879975"/>
          <p14:tracePt t="35415" x="1474788" y="4864100"/>
          <p14:tracePt t="35423" x="1427163" y="4856163"/>
          <p14:tracePt t="35431" x="1379538" y="4848225"/>
          <p14:tracePt t="35439" x="1339850" y="4840288"/>
          <p14:tracePt t="35447" x="1292225" y="4832350"/>
          <p14:tracePt t="35455" x="1250950" y="4824413"/>
          <p14:tracePt t="35463" x="1211263" y="4816475"/>
          <p14:tracePt t="35471" x="1171575" y="4808538"/>
          <p14:tracePt t="35479" x="1123950" y="4800600"/>
          <p14:tracePt t="35487" x="1092200" y="4792663"/>
          <p14:tracePt t="35495" x="1044575" y="4784725"/>
          <p14:tracePt t="35503" x="1012825" y="4776788"/>
          <p14:tracePt t="35511" x="973138" y="4776788"/>
          <p14:tracePt t="35519" x="941388" y="4768850"/>
          <p14:tracePt t="35527" x="908050" y="4760913"/>
          <p14:tracePt t="35535" x="868363" y="4745038"/>
          <p14:tracePt t="35543" x="836613" y="4737100"/>
          <p14:tracePt t="35551" x="796925" y="4721225"/>
          <p14:tracePt t="35559" x="765175" y="4713288"/>
          <p14:tracePt t="35568" x="725488" y="4697413"/>
          <p14:tracePt t="35576" x="693738" y="4681538"/>
          <p14:tracePt t="35583" x="654050" y="4665663"/>
          <p14:tracePt t="35591" x="622300" y="4649788"/>
          <p14:tracePt t="35599" x="598488" y="4649788"/>
          <p14:tracePt t="35608" x="590550" y="4649788"/>
          <p14:tracePt t="35799" x="598488" y="4649788"/>
          <p14:tracePt t="35806" x="614363" y="4657725"/>
          <p14:tracePt t="35815" x="622300" y="4657725"/>
          <p14:tracePt t="35823" x="646113" y="4673600"/>
          <p14:tracePt t="35831" x="685800" y="4673600"/>
          <p14:tracePt t="35839" x="709613" y="4681538"/>
          <p14:tracePt t="35847" x="733425" y="4689475"/>
          <p14:tracePt t="35855" x="765175" y="4697413"/>
          <p14:tracePt t="35863" x="812800" y="4705350"/>
          <p14:tracePt t="35870" x="868363" y="4713288"/>
          <p14:tracePt t="35879" x="925513" y="4721225"/>
          <p14:tracePt t="35887" x="981075" y="4729163"/>
          <p14:tracePt t="35895" x="1020763" y="4737100"/>
          <p14:tracePt t="35903" x="1028700" y="4737100"/>
          <p14:tracePt t="35990" x="1028700" y="4745038"/>
          <p14:tracePt t="36006" x="1020763" y="4752975"/>
          <p14:tracePt t="36022" x="989013" y="4752975"/>
          <p14:tracePt t="36031" x="965200" y="4760913"/>
          <p14:tracePt t="36038" x="941388" y="4760913"/>
          <p14:tracePt t="36046" x="925513" y="4760913"/>
          <p14:tracePt t="36054" x="900113" y="4768850"/>
          <p14:tracePt t="36062" x="876300" y="4768850"/>
          <p14:tracePt t="36070" x="860425" y="4768850"/>
          <p14:tracePt t="36078" x="836613" y="4768850"/>
          <p14:tracePt t="36086" x="812800" y="4768850"/>
          <p14:tracePt t="36096" x="788988" y="4768850"/>
          <p14:tracePt t="36103" x="757238" y="4776788"/>
          <p14:tracePt t="36111" x="725488" y="4776788"/>
          <p14:tracePt t="36119" x="685800" y="4784725"/>
          <p14:tracePt t="36128" x="654050" y="4792663"/>
          <p14:tracePt t="36135" x="630238" y="4800600"/>
          <p14:tracePt t="36143" x="606425" y="4808538"/>
          <p14:tracePt t="36151" x="582613" y="4808538"/>
          <p14:tracePt t="36161" x="574675" y="4816475"/>
          <p14:tracePt t="36255" x="590550" y="4816475"/>
          <p14:tracePt t="36263" x="606425" y="4816475"/>
          <p14:tracePt t="36271" x="638175" y="4800600"/>
          <p14:tracePt t="36279" x="654050" y="4800600"/>
          <p14:tracePt t="36287" x="701675" y="4800600"/>
          <p14:tracePt t="36295" x="781050" y="4800600"/>
          <p14:tracePt t="36303" x="884238" y="4800600"/>
          <p14:tracePt t="36311" x="1004888" y="4808538"/>
          <p14:tracePt t="36319" x="1139825" y="4832350"/>
          <p14:tracePt t="36327" x="1284288" y="4864100"/>
          <p14:tracePt t="36335" x="1427163" y="4879975"/>
          <p14:tracePt t="36343" x="1530350" y="4895850"/>
          <p14:tracePt t="36351" x="1625600" y="4903788"/>
          <p14:tracePt t="36359" x="1698625" y="4911725"/>
          <p14:tracePt t="36368" x="1754188" y="4919663"/>
          <p14:tracePt t="36375" x="1762125" y="4919663"/>
          <p14:tracePt t="36383" x="1778000" y="4919663"/>
          <p14:tracePt t="36407" x="1785938" y="4919663"/>
          <p14:tracePt t="36415" x="1793875" y="4919663"/>
          <p14:tracePt t="36423" x="1801813" y="4919663"/>
          <p14:tracePt t="36431" x="1809750" y="4919663"/>
          <p14:tracePt t="36521" x="1817688" y="4919663"/>
          <p14:tracePt t="36527" x="1825625" y="4919663"/>
          <p14:tracePt t="36871" x="1825625" y="4927600"/>
          <p14:tracePt t="36919" x="1825625" y="4943475"/>
          <p14:tracePt t="36927" x="1817688" y="4951413"/>
          <p14:tracePt t="36943" x="1793875" y="4951413"/>
          <p14:tracePt t="36951" x="1762125" y="4951413"/>
          <p14:tracePt t="36967" x="1714500" y="4951413"/>
          <p14:tracePt t="36976" x="1690688" y="4951413"/>
          <p14:tracePt t="36984" x="1658938" y="4951413"/>
          <p14:tracePt t="36991" x="1617663" y="4951413"/>
          <p14:tracePt t="36999" x="1562100" y="4951413"/>
          <p14:tracePt t="37008" x="1498600" y="4951413"/>
          <p14:tracePt t="37015" x="1435100" y="4951413"/>
          <p14:tracePt t="37023" x="1371600" y="4943475"/>
          <p14:tracePt t="37031" x="1300163" y="4935538"/>
          <p14:tracePt t="37041" x="1235075" y="4919663"/>
          <p14:tracePt t="37046" x="1171575" y="4903788"/>
          <p14:tracePt t="37055" x="1116013" y="4887913"/>
          <p14:tracePt t="37063" x="1060450" y="4872038"/>
          <p14:tracePt t="37071" x="1004888" y="4856163"/>
          <p14:tracePt t="37078" x="965200" y="4840288"/>
          <p14:tracePt t="37087" x="933450" y="4832350"/>
          <p14:tracePt t="37095" x="908050" y="4824413"/>
          <p14:tracePt t="37103" x="884238" y="4816475"/>
          <p14:tracePt t="37110" x="876300" y="4808538"/>
          <p14:tracePt t="37119" x="868363" y="4800600"/>
          <p14:tracePt t="37143" x="860425" y="4800600"/>
          <p14:tracePt t="37152" x="852488" y="4776788"/>
          <p14:tracePt t="37159" x="852488" y="4768850"/>
          <p14:tracePt t="37167" x="844550" y="4745038"/>
          <p14:tracePt t="37175" x="828675" y="4713288"/>
          <p14:tracePt t="37190" x="812800" y="4697413"/>
          <p14:tracePt t="37198" x="788988" y="4657725"/>
          <p14:tracePt t="37206" x="781050" y="4633913"/>
          <p14:tracePt t="37214" x="757238" y="4584700"/>
          <p14:tracePt t="37222" x="749300" y="4560888"/>
          <p14:tracePt t="37230" x="725488" y="4529138"/>
          <p14:tracePt t="37239" x="717550" y="4513263"/>
          <p14:tracePt t="37247" x="709613" y="4481513"/>
          <p14:tracePt t="37255" x="709613" y="4465638"/>
          <p14:tracePt t="37263" x="709613" y="4457700"/>
          <p14:tracePt t="37271" x="693738" y="4441825"/>
          <p14:tracePt t="37279" x="685800" y="4433888"/>
          <p14:tracePt t="37287" x="677863" y="4425950"/>
          <p14:tracePt t="37295" x="677863" y="4410075"/>
          <p14:tracePt t="37735" x="677863" y="4402138"/>
          <p14:tracePt t="37743" x="685800" y="4386263"/>
          <p14:tracePt t="37751" x="693738" y="4386263"/>
          <p14:tracePt t="37759" x="725488" y="4378325"/>
          <p14:tracePt t="37767" x="749300" y="4378325"/>
          <p14:tracePt t="37775" x="765175" y="4378325"/>
          <p14:tracePt t="37784" x="788988" y="4378325"/>
          <p14:tracePt t="37791" x="820738" y="4378325"/>
          <p14:tracePt t="37799" x="852488" y="4378325"/>
          <p14:tracePt t="37807" x="884238" y="4378325"/>
          <p14:tracePt t="37815" x="917575" y="4378325"/>
          <p14:tracePt t="37823" x="941388" y="4378325"/>
          <p14:tracePt t="37831" x="949325" y="4378325"/>
          <p14:tracePt t="37839" x="989013" y="4378325"/>
          <p14:tracePt t="37847" x="1012825" y="4378325"/>
          <p14:tracePt t="37855" x="1036638" y="4378325"/>
          <p14:tracePt t="37863" x="1084263" y="4378325"/>
          <p14:tracePt t="37871" x="1116013" y="4378325"/>
          <p14:tracePt t="37878" x="1147763" y="4378325"/>
          <p14:tracePt t="37888" x="1171575" y="4378325"/>
          <p14:tracePt t="37895" x="1203325" y="4378325"/>
          <p14:tracePt t="37903" x="1227138" y="4378325"/>
          <p14:tracePt t="37911" x="1250950" y="4378325"/>
          <p14:tracePt t="37919" x="1266825" y="4378325"/>
          <p14:tracePt t="37927" x="1292225" y="4378325"/>
          <p14:tracePt t="37935" x="1308100" y="4378325"/>
          <p14:tracePt t="37943" x="1323975" y="4378325"/>
          <p14:tracePt t="37952" x="1339850" y="4378325"/>
          <p14:tracePt t="37969" x="1387475" y="4378325"/>
          <p14:tracePt t="37975" x="1395413" y="4378325"/>
          <p14:tracePt t="37990" x="1411288" y="4378325"/>
          <p14:tracePt t="37999" x="1427163" y="4378325"/>
          <p14:tracePt t="38007" x="1443038" y="4378325"/>
          <p14:tracePt t="38017" x="1482725" y="4378325"/>
          <p14:tracePt t="38023" x="1506538" y="4378325"/>
          <p14:tracePt t="38031" x="1530350" y="4378325"/>
          <p14:tracePt t="38039" x="1562100" y="4378325"/>
          <p14:tracePt t="38047" x="1601788" y="4378325"/>
          <p14:tracePt t="38055" x="1633538" y="4378325"/>
          <p14:tracePt t="38063" x="1666875" y="4378325"/>
          <p14:tracePt t="38071" x="1714500" y="4378325"/>
          <p14:tracePt t="38079" x="1754188" y="4378325"/>
          <p14:tracePt t="38087" x="1762125" y="4386263"/>
          <p14:tracePt t="38095" x="1793875" y="4394200"/>
          <p14:tracePt t="38103" x="1817688" y="4394200"/>
          <p14:tracePt t="38111" x="1833563" y="4394200"/>
          <p14:tracePt t="38118" x="1849438" y="4394200"/>
          <p14:tracePt t="38127" x="1873250" y="4394200"/>
          <p14:tracePt t="38139" x="1881188" y="4394200"/>
          <p14:tracePt t="38148" x="1905000" y="4394200"/>
          <p14:tracePt t="38155" x="1936750" y="4394200"/>
          <p14:tracePt t="38163" x="1960563" y="4394200"/>
          <p14:tracePt t="38171" x="1984375" y="4394200"/>
          <p14:tracePt t="38180" x="2000250" y="4394200"/>
          <p14:tracePt t="38187" x="2033588" y="4394200"/>
          <p14:tracePt t="38195" x="2049463" y="4394200"/>
          <p14:tracePt t="38202" x="2065338" y="4394200"/>
          <p14:tracePt t="38211" x="2073275" y="4394200"/>
          <p14:tracePt t="38234" x="2089150" y="4394200"/>
          <p14:tracePt t="38242" x="2097088" y="4394200"/>
          <p14:tracePt t="38371" x="2081213" y="4394200"/>
          <p14:tracePt t="38379" x="2041525" y="4402138"/>
          <p14:tracePt t="38387" x="2025650" y="4402138"/>
          <p14:tracePt t="38395" x="2008188" y="4402138"/>
          <p14:tracePt t="38403" x="1968500" y="4402138"/>
          <p14:tracePt t="38411" x="1905000" y="4402138"/>
          <p14:tracePt t="38419" x="1833563" y="4402138"/>
          <p14:tracePt t="38427" x="1738313" y="4402138"/>
          <p14:tracePt t="38435" x="1633538" y="4402138"/>
          <p14:tracePt t="38443" x="1522413" y="4402138"/>
          <p14:tracePt t="38451" x="1427163" y="4402138"/>
          <p14:tracePt t="38459" x="1339850" y="4402138"/>
          <p14:tracePt t="38467" x="1258888" y="4402138"/>
          <p14:tracePt t="38475" x="1203325" y="4402138"/>
          <p14:tracePt t="38483" x="1155700" y="4402138"/>
          <p14:tracePt t="38491" x="1108075" y="4402138"/>
          <p14:tracePt t="38499" x="1076325" y="4402138"/>
          <p14:tracePt t="38507" x="1052513" y="4402138"/>
          <p14:tracePt t="38515" x="1028700" y="4402138"/>
          <p14:tracePt t="38523" x="1012825" y="4402138"/>
          <p14:tracePt t="38531" x="989013" y="4402138"/>
          <p14:tracePt t="38555" x="965200" y="4402138"/>
          <p14:tracePt t="38562" x="941388" y="4402138"/>
          <p14:tracePt t="38570" x="917575" y="4402138"/>
          <p14:tracePt t="38579" x="892175" y="4402138"/>
          <p14:tracePt t="38587" x="860425" y="4402138"/>
          <p14:tracePt t="38595" x="828675" y="4402138"/>
          <p14:tracePt t="38604" x="796925" y="4402138"/>
          <p14:tracePt t="38611" x="773113" y="4402138"/>
          <p14:tracePt t="38619" x="749300" y="4402138"/>
          <p14:tracePt t="38627" x="741363" y="4402138"/>
          <p14:tracePt t="38636" x="709613" y="4394200"/>
          <p14:tracePt t="39050" x="717550" y="4394200"/>
          <p14:tracePt t="39058" x="733425" y="4394200"/>
          <p14:tracePt t="39066" x="757238" y="4394200"/>
          <p14:tracePt t="39083" x="765175" y="4394200"/>
          <p14:tracePt t="39092" x="804863" y="4394200"/>
          <p14:tracePt t="39100" x="828675" y="4394200"/>
          <p14:tracePt t="39107" x="844550" y="4394200"/>
          <p14:tracePt t="39115" x="868363" y="4394200"/>
          <p14:tracePt t="39125" x="917575" y="4394200"/>
          <p14:tracePt t="39131" x="957263" y="4394200"/>
          <p14:tracePt t="39139" x="1012825" y="4394200"/>
          <p14:tracePt t="39147" x="1060450" y="4394200"/>
          <p14:tracePt t="39156" x="1108075" y="4394200"/>
          <p14:tracePt t="39163" x="1163638" y="4394200"/>
          <p14:tracePt t="39171" x="1211263" y="4394200"/>
          <p14:tracePt t="39179" x="1266825" y="4394200"/>
          <p14:tracePt t="39187" x="1308100" y="4394200"/>
          <p14:tracePt t="39195" x="1347788" y="4394200"/>
          <p14:tracePt t="39203" x="1379538" y="4394200"/>
          <p14:tracePt t="39211" x="1419225" y="4394200"/>
          <p14:tracePt t="39221" x="1450975" y="4394200"/>
          <p14:tracePt t="39227" x="1482725" y="4394200"/>
          <p14:tracePt t="39235" x="1530350" y="4394200"/>
          <p14:tracePt t="39243" x="1570038" y="4394200"/>
          <p14:tracePt t="39251" x="1617663" y="4394200"/>
          <p14:tracePt t="39258" x="1666875" y="4394200"/>
          <p14:tracePt t="39267" x="1722438" y="4394200"/>
          <p14:tracePt t="39275" x="1770063" y="4394200"/>
          <p14:tracePt t="39283" x="1809750" y="4394200"/>
          <p14:tracePt t="39290" x="1857375" y="4394200"/>
          <p14:tracePt t="39300" x="1889125" y="4402138"/>
          <p14:tracePt t="39307" x="1928813" y="4402138"/>
          <p14:tracePt t="39315" x="1944688" y="4402138"/>
          <p14:tracePt t="39322" x="1968500" y="4402138"/>
          <p14:tracePt t="39331" x="1984375" y="4402138"/>
          <p14:tracePt t="39339" x="1992313" y="4402138"/>
          <p14:tracePt t="39347" x="2000250" y="4402138"/>
          <p14:tracePt t="39355" x="2017713" y="4402138"/>
          <p14:tracePt t="39371" x="2025650" y="4402138"/>
          <p14:tracePt t="39843" x="2008188" y="4402138"/>
          <p14:tracePt t="39850" x="1992313" y="4402138"/>
          <p14:tracePt t="39859" x="1976438" y="4410075"/>
          <p14:tracePt t="39867" x="1952625" y="4418013"/>
          <p14:tracePt t="39874" x="1912938" y="4433888"/>
          <p14:tracePt t="39883" x="1865313" y="4449763"/>
          <p14:tracePt t="39891" x="1809750" y="4473575"/>
          <p14:tracePt t="39900" x="1730375" y="4505325"/>
          <p14:tracePt t="39907" x="1666875" y="4529138"/>
          <p14:tracePt t="39916" x="1585913" y="4568825"/>
          <p14:tracePt t="39923" x="1522413" y="4600575"/>
          <p14:tracePt t="39931" x="1450975" y="4633913"/>
          <p14:tracePt t="39939" x="1395413" y="4673600"/>
          <p14:tracePt t="39952" x="1339850" y="4721225"/>
          <p14:tracePt t="39955" x="1300163" y="4752975"/>
          <p14:tracePt t="39963" x="1258888" y="4792663"/>
          <p14:tracePt t="39971" x="1219200" y="4832350"/>
          <p14:tracePt t="39979" x="1187450" y="4872038"/>
          <p14:tracePt t="39987" x="1155700" y="4911725"/>
          <p14:tracePt t="39995" x="1131888" y="4951413"/>
          <p14:tracePt t="40003" x="1116013" y="4976813"/>
          <p14:tracePt t="40011" x="1092200" y="5000625"/>
          <p14:tracePt t="40018" x="1092200" y="5008563"/>
          <p14:tracePt t="40027" x="1084263" y="5016500"/>
          <p14:tracePt t="40428" x="1084263" y="5008563"/>
          <p14:tracePt t="40443" x="1076325" y="4976813"/>
          <p14:tracePt t="40451" x="1068388" y="4976813"/>
          <p14:tracePt t="40460" x="1068388" y="4967288"/>
          <p14:tracePt t="40466" x="1060450" y="4959350"/>
          <p14:tracePt t="40475" x="1060450" y="4951413"/>
          <p14:tracePt t="40483" x="1044575" y="4935538"/>
          <p14:tracePt t="40492" x="1036638" y="4927600"/>
          <p14:tracePt t="40499" x="1012825" y="4919663"/>
          <p14:tracePt t="40507" x="1004888" y="4911725"/>
          <p14:tracePt t="40517" x="989013" y="4887913"/>
          <p14:tracePt t="40525" x="965200" y="4879975"/>
          <p14:tracePt t="40531" x="949325" y="4879975"/>
          <p14:tracePt t="40539" x="925513" y="4872038"/>
          <p14:tracePt t="40547" x="908050" y="4856163"/>
          <p14:tracePt t="40556" x="900113" y="4856163"/>
          <p14:tracePt t="40715" x="908050" y="4840288"/>
          <p14:tracePt t="40731" x="949325" y="4840288"/>
          <p14:tracePt t="40739" x="973138" y="4840288"/>
          <p14:tracePt t="40747" x="996950" y="4840288"/>
          <p14:tracePt t="40755" x="1036638" y="4840288"/>
          <p14:tracePt t="40763" x="1108075" y="4840288"/>
          <p14:tracePt t="40771" x="1179513" y="4840288"/>
          <p14:tracePt t="40779" x="1266825" y="4840288"/>
          <p14:tracePt t="40787" x="1363663" y="4840288"/>
          <p14:tracePt t="40795" x="1450975" y="4840288"/>
          <p14:tracePt t="40803" x="1530350" y="4840288"/>
          <p14:tracePt t="40811" x="1601788" y="4840288"/>
          <p14:tracePt t="40819" x="1666875" y="4840288"/>
          <p14:tracePt t="40827" x="1738313" y="4840288"/>
          <p14:tracePt t="40835" x="1778000" y="4840288"/>
          <p14:tracePt t="40843" x="1825625" y="4832350"/>
          <p14:tracePt t="40851" x="1833563" y="4832350"/>
          <p14:tracePt t="40867" x="1841500" y="4832350"/>
          <p14:tracePt t="40955" x="1849438" y="4832350"/>
          <p14:tracePt t="40963" x="1857375" y="4832350"/>
          <p14:tracePt t="42672" x="1865313" y="4832350"/>
          <p14:tracePt t="42751" x="1865313" y="4848225"/>
          <p14:tracePt t="42759" x="1865313" y="4856163"/>
          <p14:tracePt t="42783" x="1865313" y="4872038"/>
          <p14:tracePt t="42791" x="1865313" y="4879975"/>
          <p14:tracePt t="42799" x="1865313" y="4895850"/>
          <p14:tracePt t="42815" x="1865313" y="4903788"/>
          <p14:tracePt t="42831" x="1865313" y="4911725"/>
          <p14:tracePt t="42839" x="1873250" y="4927600"/>
          <p14:tracePt t="42959" x="1873250" y="4943475"/>
          <p14:tracePt t="42968" x="1873250" y="4976813"/>
          <p14:tracePt t="42975" x="1873250" y="4992688"/>
          <p14:tracePt t="42983" x="1873250" y="5008563"/>
          <p14:tracePt t="42991" x="1873250" y="5040313"/>
          <p14:tracePt t="42999" x="1881188" y="5095875"/>
          <p14:tracePt t="43007" x="1881188" y="5159375"/>
          <p14:tracePt t="43015" x="1889125" y="5238750"/>
          <p14:tracePt t="43023" x="1897063" y="5335588"/>
          <p14:tracePt t="43033" x="1905000" y="5438775"/>
          <p14:tracePt t="43039" x="1912938" y="5541963"/>
          <p14:tracePt t="43047" x="1920875" y="5653088"/>
          <p14:tracePt t="43054" x="1928813" y="5749925"/>
          <p14:tracePt t="43065" x="1936750" y="5829300"/>
          <p14:tracePt t="43071" x="1944688" y="5908675"/>
          <p14:tracePt t="43079" x="1944688" y="5972175"/>
          <p14:tracePt t="43087" x="1944688" y="6013450"/>
          <p14:tracePt t="43097" x="1944688" y="6045200"/>
          <p14:tracePt t="43103" x="1944688" y="6069013"/>
          <p14:tracePt t="43111" x="1944688" y="6084888"/>
          <p14:tracePt t="43135" x="1944688" y="6092825"/>
          <p14:tracePt t="43143" x="1944688" y="6100763"/>
          <p14:tracePt t="43150" x="1944688" y="6108700"/>
          <p14:tracePt t="43159" x="1944688" y="6116638"/>
          <p14:tracePt t="43167" x="1944688" y="6124575"/>
          <p14:tracePt t="43175" x="1944688" y="6132513"/>
          <p14:tracePt t="43183" x="1944688" y="6140450"/>
          <p14:tracePt t="43192" x="1944688" y="6148388"/>
          <p14:tracePt t="43199" x="1944688" y="6172200"/>
          <p14:tracePt t="43207" x="1944688" y="6188075"/>
          <p14:tracePt t="43215" x="1944688" y="6211888"/>
          <p14:tracePt t="43223" x="1944688" y="6235700"/>
          <p14:tracePt t="43232" x="1944688" y="6259513"/>
          <p14:tracePt t="43239" x="1944688" y="6275388"/>
          <p14:tracePt t="43247" x="1944688" y="6291263"/>
          <p14:tracePt t="43255" x="1944688" y="6307138"/>
          <p14:tracePt t="43263" x="1944688" y="6330950"/>
          <p14:tracePt t="43271" x="1944688" y="6338888"/>
          <p14:tracePt t="43279" x="1944688" y="6348413"/>
          <p14:tracePt t="43287" x="1944688" y="6372225"/>
          <p14:tracePt t="43399" x="1944688" y="6364288"/>
          <p14:tracePt t="43407" x="1944688" y="6348413"/>
          <p14:tracePt t="43415" x="1944688" y="6330950"/>
          <p14:tracePt t="43423" x="1944688" y="6307138"/>
          <p14:tracePt t="43432" x="1944688" y="6283325"/>
          <p14:tracePt t="43439" x="1944688" y="6267450"/>
          <p14:tracePt t="43447" x="1944688" y="6251575"/>
          <p14:tracePt t="43456" x="1944688" y="6235700"/>
          <p14:tracePt t="43463" x="1944688" y="6227763"/>
          <p14:tracePt t="43471" x="1944688" y="6203950"/>
          <p14:tracePt t="43479" x="1944688" y="6196013"/>
          <p14:tracePt t="43489" x="1936750" y="6180138"/>
          <p14:tracePt t="43495" x="1936750" y="6156325"/>
          <p14:tracePt t="43503" x="1920875" y="6140450"/>
          <p14:tracePt t="43511" x="1912938" y="6140450"/>
          <p14:tracePt t="43520" x="1905000" y="6132513"/>
          <p14:tracePt t="43527" x="1889125" y="6100763"/>
          <p14:tracePt t="43535" x="1881188" y="6100763"/>
          <p14:tracePt t="43543" x="1873250" y="6084888"/>
          <p14:tracePt t="43559" x="1857375" y="6069013"/>
          <p14:tracePt t="43567" x="1849438" y="6053138"/>
          <p14:tracePt t="43584" x="1833563" y="6045200"/>
          <p14:tracePt t="43999" x="1825625" y="6045200"/>
          <p14:tracePt t="44015" x="1817688" y="6037263"/>
          <p14:tracePt t="44039" x="1809750" y="6037263"/>
          <p14:tracePt t="44047" x="1785938" y="6037263"/>
          <p14:tracePt t="44063" x="1770063" y="6029325"/>
          <p14:tracePt t="44071" x="1762125" y="6029325"/>
          <p14:tracePt t="44078" x="1754188" y="6029325"/>
          <p14:tracePt t="44094" x="1746250" y="6029325"/>
          <p14:tracePt t="44102" x="1722438" y="6029325"/>
          <p14:tracePt t="44110" x="1714500" y="6021388"/>
          <p14:tracePt t="44118" x="1690688" y="6021388"/>
          <p14:tracePt t="44126" x="1666875" y="6013450"/>
          <p14:tracePt t="44134" x="1651000" y="6013450"/>
          <p14:tracePt t="44142" x="1625600" y="6013450"/>
          <p14:tracePt t="44150" x="1593850" y="6005513"/>
          <p14:tracePt t="44158" x="1570038" y="5995988"/>
          <p14:tracePt t="44166" x="1546225" y="5988050"/>
          <p14:tracePt t="44174" x="1506538" y="5980113"/>
          <p14:tracePt t="44182" x="1474788" y="5980113"/>
          <p14:tracePt t="44190" x="1450975" y="5972175"/>
          <p14:tracePt t="44198" x="1427163" y="5964238"/>
          <p14:tracePt t="44206" x="1411288" y="5964238"/>
          <p14:tracePt t="44307" x="1403350" y="5964238"/>
          <p14:tracePt t="44339" x="1403350" y="5956300"/>
          <p14:tracePt t="44362" x="1403350" y="5948363"/>
          <p14:tracePt t="44379" x="1403350" y="5940425"/>
          <p14:tracePt t="44386" x="1403350" y="5924550"/>
          <p14:tracePt t="44395" x="1403350" y="5916613"/>
          <p14:tracePt t="44403" x="1403350" y="5908675"/>
          <p14:tracePt t="44410" x="1403350" y="5900738"/>
          <p14:tracePt t="44427" x="1403350" y="5884863"/>
          <p14:tracePt t="44435" x="1403350" y="5868988"/>
          <p14:tracePt t="44451" x="1403350" y="5853113"/>
          <p14:tracePt t="44459" x="1403350" y="5845175"/>
          <p14:tracePt t="44475" x="1403350" y="5813425"/>
          <p14:tracePt t="44491" x="1403350" y="5797550"/>
          <p14:tracePt t="44499" x="1427163" y="5765800"/>
          <p14:tracePt t="44507" x="1435100" y="5757863"/>
          <p14:tracePt t="44515" x="1474788" y="5734050"/>
          <p14:tracePt t="44523" x="1506538" y="5694363"/>
          <p14:tracePt t="44531" x="1538288" y="5678488"/>
          <p14:tracePt t="44539" x="1554163" y="5645150"/>
          <p14:tracePt t="44555" x="1554163" y="5637213"/>
          <p14:tracePt t="44563" x="1554163" y="5629275"/>
          <p14:tracePt t="44571" x="1554163" y="5621338"/>
          <p14:tracePt t="44578" x="1554163" y="5605463"/>
          <p14:tracePt t="44587" x="1554163" y="5597525"/>
          <p14:tracePt t="44603" x="1554163" y="5589588"/>
          <p14:tracePt t="44611" x="1554163" y="5581650"/>
          <p14:tracePt t="44628" x="1554163" y="5573713"/>
          <p14:tracePt t="44643" x="1554163" y="5557838"/>
          <p14:tracePt t="44651" x="1554163" y="5549900"/>
          <p14:tracePt t="44661" x="1546225" y="5549900"/>
          <p14:tracePt t="44707" x="1538288" y="5549900"/>
          <p14:tracePt t="44715" x="1522413" y="5549900"/>
          <p14:tracePt t="44725" x="1514475" y="5557838"/>
          <p14:tracePt t="44731" x="1506538" y="5557838"/>
          <p14:tracePt t="44739" x="1490663" y="5565775"/>
          <p14:tracePt t="44748" x="1474788" y="5573713"/>
          <p14:tracePt t="44757" x="1466850" y="5573713"/>
          <p14:tracePt t="44787" x="1458913" y="5589588"/>
          <p14:tracePt t="44795" x="1450975" y="5589588"/>
          <p14:tracePt t="44803" x="1443038" y="5589588"/>
          <p14:tracePt t="44820" x="1443038" y="5597525"/>
          <p14:tracePt t="44835" x="1435100" y="5605463"/>
          <p14:tracePt t="44843" x="1435100" y="5613400"/>
          <p14:tracePt t="44851" x="1411288" y="5637213"/>
          <p14:tracePt t="44859" x="1403350" y="5662613"/>
          <p14:tracePt t="44867" x="1395413" y="5678488"/>
          <p14:tracePt t="44875" x="1395413" y="5694363"/>
          <p14:tracePt t="44883" x="1395413" y="5726113"/>
          <p14:tracePt t="44891" x="1395413" y="5757863"/>
          <p14:tracePt t="44899" x="1395413" y="5797550"/>
          <p14:tracePt t="44907" x="1395413" y="5845175"/>
          <p14:tracePt t="44915" x="1395413" y="5884863"/>
          <p14:tracePt t="44923" x="1411288" y="5924550"/>
          <p14:tracePt t="44932" x="1427163" y="5964238"/>
          <p14:tracePt t="44939" x="1450975" y="5995988"/>
          <p14:tracePt t="44951" x="1466850" y="6029325"/>
          <p14:tracePt t="44955" x="1498600" y="6037263"/>
          <p14:tracePt t="44963" x="1522413" y="6053138"/>
          <p14:tracePt t="44971" x="1554163" y="6061075"/>
          <p14:tracePt t="44979" x="1601788" y="6061075"/>
          <p14:tracePt t="44986" x="1651000" y="6061075"/>
          <p14:tracePt t="44995" x="1714500" y="6061075"/>
          <p14:tracePt t="45003" x="1809750" y="6053138"/>
          <p14:tracePt t="45011" x="1936750" y="6013450"/>
          <p14:tracePt t="45018" x="2120900" y="5940425"/>
          <p14:tracePt t="45027" x="2327275" y="5845175"/>
          <p14:tracePt t="45035" x="2551113" y="5741988"/>
          <p14:tracePt t="45043" x="2798763" y="5629275"/>
          <p14:tracePt t="45050" x="3068638" y="5502275"/>
          <p14:tracePt t="45058" x="3363913" y="5359400"/>
          <p14:tracePt t="45067" x="3659188" y="5191125"/>
          <p14:tracePt t="45075" x="3954463" y="5032375"/>
          <p14:tracePt t="45083" x="4210050" y="4887913"/>
          <p14:tracePt t="45091" x="4464050" y="4729163"/>
          <p14:tracePt t="45099" x="4679950" y="4600575"/>
          <p14:tracePt t="45107" x="4854575" y="4473575"/>
          <p14:tracePt t="45115" x="5014913" y="4370388"/>
          <p14:tracePt t="45123" x="5149850" y="4249738"/>
          <p14:tracePt t="45131" x="5268913" y="4154488"/>
          <p14:tracePt t="45138" x="5349875" y="4075113"/>
          <p14:tracePt t="45145" x="5405438" y="4003675"/>
          <p14:tracePt t="45154" x="5461000" y="3938588"/>
          <p14:tracePt t="45162" x="5500688" y="3875088"/>
          <p14:tracePt t="45170" x="5540375" y="3827463"/>
          <p14:tracePt t="45178" x="5572125" y="3787775"/>
          <p14:tracePt t="45186" x="5603875" y="3756025"/>
          <p14:tracePt t="45194" x="5627688" y="3724275"/>
          <p14:tracePt t="45202" x="5643563" y="3708400"/>
          <p14:tracePt t="45210" x="5659438" y="3692525"/>
          <p14:tracePt t="45218" x="5676900" y="3692525"/>
          <p14:tracePt t="45226" x="5692775" y="3684588"/>
          <p14:tracePt t="45234" x="5708650" y="3684588"/>
          <p14:tracePt t="45242" x="5724525" y="3684588"/>
          <p14:tracePt t="45250" x="5756275" y="3684588"/>
          <p14:tracePt t="45258" x="5780088" y="3684588"/>
          <p14:tracePt t="45266" x="5811838" y="3700463"/>
          <p14:tracePt t="45274" x="5843588" y="3740150"/>
          <p14:tracePt t="45282" x="5899150" y="3787775"/>
          <p14:tracePt t="45290" x="5946775" y="3851275"/>
          <p14:tracePt t="45298" x="6010275" y="3922713"/>
          <p14:tracePt t="45306" x="6083300" y="3987800"/>
          <p14:tracePt t="45313" x="6146800" y="4067175"/>
          <p14:tracePt t="45322" x="6234113" y="4146550"/>
          <p14:tracePt t="45330" x="6297613" y="4217988"/>
          <p14:tracePt t="45338" x="6369050" y="4281488"/>
          <p14:tracePt t="45346" x="6434138" y="4330700"/>
          <p14:tracePt t="45354" x="6473825" y="4370388"/>
          <p14:tracePt t="45362" x="6497638" y="4394200"/>
          <p14:tracePt t="45370" x="6505575" y="4402138"/>
          <p14:tracePt t="45377" x="6521450" y="4410075"/>
          <p14:tracePt t="45386" x="6521450" y="4418013"/>
          <p14:tracePt t="45394" x="6529388" y="4425950"/>
          <p14:tracePt t="45402" x="6537325" y="4433888"/>
          <p14:tracePt t="45410" x="6545263" y="4449763"/>
          <p14:tracePt t="45418" x="6561138" y="4473575"/>
          <p14:tracePt t="45426" x="6561138" y="4497388"/>
          <p14:tracePt t="45434" x="6569075" y="4521200"/>
          <p14:tracePt t="45441" x="6577013" y="4552950"/>
          <p14:tracePt t="45450" x="6592888" y="4592638"/>
          <p14:tracePt t="45458" x="6608763" y="4641850"/>
          <p14:tracePt t="45466" x="6624638" y="4697413"/>
          <p14:tracePt t="45474" x="6640513" y="4752975"/>
          <p14:tracePt t="45482" x="6656388" y="4792663"/>
          <p14:tracePt t="45490" x="6672263" y="4832350"/>
          <p14:tracePt t="45498" x="6672263" y="4864100"/>
          <p14:tracePt t="45506" x="6688138" y="4895850"/>
          <p14:tracePt t="45514" x="6696075" y="4895850"/>
          <p14:tracePt t="45522" x="6696075" y="4911725"/>
          <p14:tracePt t="45530" x="6704013" y="4919663"/>
          <p14:tracePt t="45537" x="6704013" y="4935538"/>
          <p14:tracePt t="45554" x="6704013" y="4951413"/>
          <p14:tracePt t="45562" x="6704013" y="4967288"/>
          <p14:tracePt t="45570" x="6704013" y="4984750"/>
          <p14:tracePt t="45578" x="6711950" y="5016500"/>
          <p14:tracePt t="45586" x="6711950" y="5024438"/>
          <p14:tracePt t="45594" x="6711950" y="5032375"/>
          <p14:tracePt t="45602" x="6711950" y="5040313"/>
          <p14:tracePt t="45610" x="6719888" y="5056188"/>
          <p14:tracePt t="45618" x="6727825" y="5064125"/>
          <p14:tracePt t="45626" x="6727825" y="5072063"/>
          <p14:tracePt t="45650" x="6743700" y="5080000"/>
          <p14:tracePt t="45658" x="6751638" y="5087938"/>
          <p14:tracePt t="45666" x="6759575" y="5087938"/>
          <p14:tracePt t="45673" x="6777038" y="5087938"/>
          <p14:tracePt t="45682" x="6800850" y="5087938"/>
          <p14:tracePt t="45690" x="6816725" y="5087938"/>
          <p14:tracePt t="45699" x="6832600" y="5087938"/>
          <p14:tracePt t="45714" x="6848475" y="5095875"/>
          <p14:tracePt t="45722" x="6872288" y="5095875"/>
          <p14:tracePt t="45730" x="6880225" y="5103813"/>
          <p14:tracePt t="45746" x="6896100" y="5103813"/>
          <p14:tracePt t="45754" x="6919913" y="5103813"/>
          <p14:tracePt t="45762" x="6935788" y="5103813"/>
          <p14:tracePt t="45770" x="6959600" y="5103813"/>
          <p14:tracePt t="45778" x="6983413" y="5087938"/>
          <p14:tracePt t="45786" x="6999288" y="5072063"/>
          <p14:tracePt t="45793" x="7015163" y="5056188"/>
          <p14:tracePt t="45802" x="7015163" y="5032375"/>
          <p14:tracePt t="45810" x="7015163" y="5000625"/>
          <p14:tracePt t="45818" x="7015163" y="4959350"/>
          <p14:tracePt t="45826" x="7015163" y="4903788"/>
          <p14:tracePt t="45834" x="7015163" y="4848225"/>
          <p14:tracePt t="45842" x="6983413" y="4784725"/>
          <p14:tracePt t="45850" x="6943725" y="4729163"/>
          <p14:tracePt t="45858" x="6904038" y="4673600"/>
          <p14:tracePt t="45865" x="6864350" y="4641850"/>
          <p14:tracePt t="45874" x="6824663" y="4600575"/>
          <p14:tracePt t="45882" x="6800850" y="4576763"/>
          <p14:tracePt t="45889" x="6777038" y="4568825"/>
          <p14:tracePt t="45898" x="6735763" y="4560888"/>
          <p14:tracePt t="45906" x="6704013" y="4560888"/>
          <p14:tracePt t="45913" x="6688138" y="4560888"/>
          <p14:tracePt t="45922" x="6656388" y="4560888"/>
          <p14:tracePt t="45929" x="6616700" y="4568825"/>
          <p14:tracePt t="45938" x="6577013" y="4576763"/>
          <p14:tracePt t="45946" x="6529388" y="4592638"/>
          <p14:tracePt t="45954" x="6481763" y="4616450"/>
          <p14:tracePt t="45962" x="6434138" y="4641850"/>
          <p14:tracePt t="45970" x="6384925" y="4665663"/>
          <p14:tracePt t="45978" x="6337300" y="4697413"/>
          <p14:tracePt t="45986" x="6289675" y="4729163"/>
          <p14:tracePt t="45994" x="6242050" y="4760913"/>
          <p14:tracePt t="46002" x="6202363" y="4800600"/>
          <p14:tracePt t="46010" x="6154738" y="4840288"/>
          <p14:tracePt t="46018" x="6115050" y="4887913"/>
          <p14:tracePt t="46025" x="6075363" y="4935538"/>
          <p14:tracePt t="46034" x="6034088" y="4984750"/>
          <p14:tracePt t="46042" x="6002338" y="5040313"/>
          <p14:tracePt t="46050" x="5978525" y="5103813"/>
          <p14:tracePt t="46057" x="5954713" y="5159375"/>
          <p14:tracePt t="46066" x="5930900" y="5222875"/>
          <p14:tracePt t="46074" x="5907088" y="5286375"/>
          <p14:tracePt t="46082" x="5891213" y="5359400"/>
          <p14:tracePt t="46091" x="5883275" y="5422900"/>
          <p14:tracePt t="46098" x="5875338" y="5494338"/>
          <p14:tracePt t="46106" x="5867400" y="5573713"/>
          <p14:tracePt t="46113" x="5859463" y="5637213"/>
          <p14:tracePt t="46122" x="5859463" y="5702300"/>
          <p14:tracePt t="46129" x="5859463" y="5765800"/>
          <p14:tracePt t="46138" x="5859463" y="5821363"/>
          <p14:tracePt t="46146" x="5859463" y="5861050"/>
          <p14:tracePt t="46154" x="5859463" y="5908675"/>
          <p14:tracePt t="46162" x="5859463" y="5948363"/>
          <p14:tracePt t="46170" x="5875338" y="5988050"/>
          <p14:tracePt t="46178" x="5891213" y="6021388"/>
          <p14:tracePt t="46186" x="5915025" y="6061075"/>
          <p14:tracePt t="46194" x="5930900" y="6100763"/>
          <p14:tracePt t="46202" x="5962650" y="6148388"/>
          <p14:tracePt t="46210" x="5994400" y="6180138"/>
          <p14:tracePt t="46218" x="6026150" y="6227763"/>
          <p14:tracePt t="46226" x="6059488" y="6275388"/>
          <p14:tracePt t="46234" x="6091238" y="6315075"/>
          <p14:tracePt t="46242" x="6130925" y="6348413"/>
          <p14:tracePt t="46250" x="6170613" y="6380163"/>
          <p14:tracePt t="46258" x="6194425" y="6411913"/>
          <p14:tracePt t="46266" x="6234113" y="6427788"/>
          <p14:tracePt t="46274" x="6273800" y="6443663"/>
          <p14:tracePt t="46282" x="6313488" y="6459538"/>
          <p14:tracePt t="46290" x="6361113" y="6475413"/>
          <p14:tracePt t="46298" x="6418263" y="6483350"/>
          <p14:tracePt t="46306" x="6489700" y="6483350"/>
          <p14:tracePt t="46314" x="6577013" y="6483350"/>
          <p14:tracePt t="46322" x="6664325" y="6483350"/>
          <p14:tracePt t="46330" x="6751638" y="6483350"/>
          <p14:tracePt t="46338" x="6864350" y="6483350"/>
          <p14:tracePt t="46346" x="6959600" y="6483350"/>
          <p14:tracePt t="46354" x="7062788" y="6483350"/>
          <p14:tracePt t="46362" x="7159625" y="6467475"/>
          <p14:tracePt t="46370" x="7254875" y="6435725"/>
          <p14:tracePt t="46378" x="7342188" y="6411913"/>
          <p14:tracePt t="46386" x="7429500" y="6380163"/>
          <p14:tracePt t="46394" x="7518400" y="6338888"/>
          <p14:tracePt t="46402" x="7597775" y="6299200"/>
          <p14:tracePt t="46410" x="7669213" y="6251575"/>
          <p14:tracePt t="46418" x="7732713" y="6203950"/>
          <p14:tracePt t="46426" x="7804150" y="6140450"/>
          <p14:tracePt t="46434" x="7851775" y="6084888"/>
          <p14:tracePt t="46442" x="7908925" y="6013450"/>
          <p14:tracePt t="46450" x="7948613" y="5948363"/>
          <p14:tracePt t="46458" x="7980363" y="5868988"/>
          <p14:tracePt t="46466" x="7996238" y="5781675"/>
          <p14:tracePt t="46474" x="8012113" y="5694363"/>
          <p14:tracePt t="46481" x="8020050" y="5605463"/>
          <p14:tracePt t="46490" x="8020050" y="5526088"/>
          <p14:tracePt t="46498" x="8020050" y="5454650"/>
          <p14:tracePt t="46506" x="8020050" y="5375275"/>
          <p14:tracePt t="46514" x="8012113" y="5310188"/>
          <p14:tracePt t="46522" x="7996238" y="5246688"/>
          <p14:tracePt t="46529" x="7964488" y="5175250"/>
          <p14:tracePt t="46538" x="7940675" y="5135563"/>
          <p14:tracePt t="46547" x="7916863" y="5095875"/>
          <p14:tracePt t="46554" x="7893050" y="5056188"/>
          <p14:tracePt t="46562" x="7869238" y="5024438"/>
          <p14:tracePt t="46570" x="7843838" y="5000625"/>
          <p14:tracePt t="46578" x="7827963" y="4984750"/>
          <p14:tracePt t="46586" x="7820025" y="4967288"/>
          <p14:tracePt t="46594" x="7796213" y="4959350"/>
          <p14:tracePt t="46602" x="7756525" y="4927600"/>
          <p14:tracePt t="46610" x="7732713" y="4911725"/>
          <p14:tracePt t="46617" x="7693025" y="4895850"/>
          <p14:tracePt t="46643" x="7677150" y="4895850"/>
          <p14:tracePt t="46650" x="7645400" y="4887913"/>
          <p14:tracePt t="46658" x="7597775" y="4879975"/>
          <p14:tracePt t="46666" x="7542213" y="4872038"/>
          <p14:tracePt t="46674" x="7485063" y="4872038"/>
          <p14:tracePt t="46682" x="7437438" y="4872038"/>
          <p14:tracePt t="46690" x="7381875" y="4872038"/>
          <p14:tracePt t="46698" x="7326313" y="4872038"/>
          <p14:tracePt t="46706" x="7278688" y="4872038"/>
          <p14:tracePt t="46714" x="7223125" y="4872038"/>
          <p14:tracePt t="46722" x="7167563" y="4872038"/>
          <p14:tracePt t="46729" x="7110413" y="4872038"/>
          <p14:tracePt t="46738" x="7062788" y="4879975"/>
          <p14:tracePt t="46745" x="7007225" y="4895850"/>
          <p14:tracePt t="46754" x="6951663" y="4919663"/>
          <p14:tracePt t="46762" x="6904038" y="4943475"/>
          <p14:tracePt t="46770" x="6848475" y="4967288"/>
          <p14:tracePt t="46778" x="6792913" y="5000625"/>
          <p14:tracePt t="46786" x="6743700" y="5032375"/>
          <p14:tracePt t="46794" x="6696075" y="5064125"/>
          <p14:tracePt t="46802" x="6656388" y="5095875"/>
          <p14:tracePt t="46810" x="6616700" y="5135563"/>
          <p14:tracePt t="46818" x="6577013" y="5175250"/>
          <p14:tracePt t="46826" x="6545263" y="5214938"/>
          <p14:tracePt t="46834" x="6529388" y="5254625"/>
          <p14:tracePt t="46842" x="6505575" y="5286375"/>
          <p14:tracePt t="46850" x="6489700" y="5327650"/>
          <p14:tracePt t="46858" x="6473825" y="5367338"/>
          <p14:tracePt t="46866" x="6465888" y="5399088"/>
          <p14:tracePt t="46874" x="6465888" y="5422900"/>
          <p14:tracePt t="46882" x="6465888" y="5454650"/>
          <p14:tracePt t="46890" x="6457950" y="5486400"/>
          <p14:tracePt t="46898" x="6450013" y="5526088"/>
          <p14:tracePt t="46905" x="6442075" y="5549900"/>
          <p14:tracePt t="46913" x="6434138" y="5573713"/>
          <p14:tracePt t="46922" x="6434138" y="5597525"/>
          <p14:tracePt t="46930" x="6434138" y="5621338"/>
          <p14:tracePt t="46938" x="6434138" y="5653088"/>
          <p14:tracePt t="46945" x="6426200" y="5678488"/>
          <p14:tracePt t="46954" x="6418263" y="5718175"/>
          <p14:tracePt t="46962" x="6418263" y="5749925"/>
          <p14:tracePt t="46969" x="6418263" y="5781675"/>
          <p14:tracePt t="46978" x="6418263" y="5821363"/>
          <p14:tracePt t="46986" x="6410325" y="5868988"/>
          <p14:tracePt t="46994" x="6410325" y="5908675"/>
          <p14:tracePt t="47002" x="6410325" y="5956300"/>
          <p14:tracePt t="47010" x="6410325" y="5988050"/>
          <p14:tracePt t="47018" x="6402388" y="6029325"/>
          <p14:tracePt t="47026" x="6402388" y="6069013"/>
          <p14:tracePt t="47035" x="6402388" y="6100763"/>
          <p14:tracePt t="47042" x="6402388" y="6116638"/>
          <p14:tracePt t="47050" x="6402388" y="6140450"/>
          <p14:tracePt t="47058" x="6402388" y="6148388"/>
          <p14:tracePt t="47066" x="6402388" y="6156325"/>
          <p14:tracePt t="47090" x="6402388" y="6164263"/>
          <p14:tracePt t="47114" x="6402388" y="6172200"/>
          <p14:tracePt t="47122" x="6402388" y="6180138"/>
          <p14:tracePt t="47132" x="6402388" y="6196013"/>
          <p14:tracePt t="47138" x="6410325" y="6203950"/>
          <p14:tracePt t="47147" x="6426200" y="6211888"/>
          <p14:tracePt t="47154" x="6442075" y="6219825"/>
          <p14:tracePt t="47162" x="6465888" y="6243638"/>
          <p14:tracePt t="47170" x="6489700" y="6243638"/>
          <p14:tracePt t="47178" x="6513513" y="6251575"/>
          <p14:tracePt t="47186" x="6529388" y="6259513"/>
          <p14:tracePt t="47193" x="6553200" y="6259513"/>
          <p14:tracePt t="47202" x="6577013" y="6259513"/>
          <p14:tracePt t="47210" x="6608763" y="6259513"/>
          <p14:tracePt t="47218" x="6648450" y="6259513"/>
          <p14:tracePt t="47226" x="6680200" y="6259513"/>
          <p14:tracePt t="47234" x="6711950" y="6259513"/>
          <p14:tracePt t="47242" x="6743700" y="6259513"/>
          <p14:tracePt t="47250" x="6792913" y="6259513"/>
          <p14:tracePt t="47258" x="6832600" y="6243638"/>
          <p14:tracePt t="47266" x="6880225" y="6219825"/>
          <p14:tracePt t="47274" x="6927850" y="6180138"/>
          <p14:tracePt t="47282" x="6983413" y="6132513"/>
          <p14:tracePt t="47290" x="7031038" y="6084888"/>
          <p14:tracePt t="47302" x="7078663" y="6021388"/>
          <p14:tracePt t="47310" x="7118350" y="5964238"/>
          <p14:tracePt t="47318" x="7151688" y="5884863"/>
          <p14:tracePt t="47326" x="7167563" y="5813425"/>
          <p14:tracePt t="47334" x="7183438" y="5734050"/>
          <p14:tracePt t="47342" x="7191375" y="5645150"/>
          <p14:tracePt t="47350" x="7191375" y="5565775"/>
          <p14:tracePt t="47358" x="7191375" y="5486400"/>
          <p14:tracePt t="47366" x="7191375" y="5414963"/>
          <p14:tracePt t="47374" x="7191375" y="5351463"/>
          <p14:tracePt t="47382" x="7175500" y="5294313"/>
          <p14:tracePt t="47390" x="7151688" y="5222875"/>
          <p14:tracePt t="47398" x="7118350" y="5167313"/>
          <p14:tracePt t="47406" x="7094538" y="5111750"/>
          <p14:tracePt t="47414" x="7070725" y="5064125"/>
          <p14:tracePt t="47422" x="7046913" y="5016500"/>
          <p14:tracePt t="47430" x="7023100" y="4967288"/>
          <p14:tracePt t="47438" x="6991350" y="4935538"/>
          <p14:tracePt t="47446" x="6959600" y="4895850"/>
          <p14:tracePt t="47454" x="6935788" y="4864100"/>
          <p14:tracePt t="47462" x="6911975" y="4848225"/>
          <p14:tracePt t="47470" x="6888163" y="4816475"/>
          <p14:tracePt t="47478" x="6880225" y="4808538"/>
          <p14:tracePt t="47486" x="6856413" y="4784725"/>
          <p14:tracePt t="47494" x="6848475" y="4776788"/>
          <p14:tracePt t="47502" x="6832600" y="4768850"/>
          <p14:tracePt t="47510" x="6808788" y="4752975"/>
          <p14:tracePt t="47518" x="6792913" y="4737100"/>
          <p14:tracePt t="47526" x="6777038" y="4721225"/>
          <p14:tracePt t="47533" x="6751638" y="4713288"/>
          <p14:tracePt t="47542" x="6735763" y="4705350"/>
          <p14:tracePt t="47550" x="6711950" y="4705350"/>
          <p14:tracePt t="47930" x="5772150" y="5653088"/>
          <p14:tracePt t="47933" x="5772150" y="5686425"/>
          <p14:tracePt t="47942" x="5772150" y="5702300"/>
          <p14:tracePt t="47950" x="5772150" y="5726113"/>
          <p14:tracePt t="47958" x="5772150" y="5749925"/>
          <p14:tracePt t="47966" x="5772150" y="5765800"/>
          <p14:tracePt t="47974" x="5780088" y="5789613"/>
          <p14:tracePt t="47983" x="5780088" y="5813425"/>
          <p14:tracePt t="47990" x="5795963" y="5837238"/>
          <p14:tracePt t="47998" x="5811838" y="5861050"/>
          <p14:tracePt t="48006" x="5819775" y="5892800"/>
          <p14:tracePt t="48014" x="5835650" y="5916613"/>
          <p14:tracePt t="48022" x="5851525" y="5940425"/>
          <p14:tracePt t="48029" x="5859463" y="5972175"/>
          <p14:tracePt t="48038" x="5875338" y="5995988"/>
          <p14:tracePt t="48046" x="5891213" y="6013450"/>
          <p14:tracePt t="48054" x="5907088" y="6037263"/>
          <p14:tracePt t="48061" x="5915025" y="6061075"/>
          <p14:tracePt t="48070" x="5930900" y="6084888"/>
          <p14:tracePt t="48078" x="5938838" y="6092825"/>
          <p14:tracePt t="48086" x="5954713" y="6108700"/>
          <p14:tracePt t="48094" x="5962650" y="6124575"/>
          <p14:tracePt t="48102" x="5978525" y="6140450"/>
          <p14:tracePt t="48110" x="5994400" y="6156325"/>
          <p14:tracePt t="48118" x="6010275" y="6164263"/>
          <p14:tracePt t="48126" x="6026150" y="6180138"/>
          <p14:tracePt t="48134" x="6043613" y="6196013"/>
          <p14:tracePt t="48141" x="6059488" y="6203950"/>
          <p14:tracePt t="48150" x="6083300" y="6211888"/>
          <p14:tracePt t="48158" x="6115050" y="6227763"/>
          <p14:tracePt t="48166" x="6138863" y="6243638"/>
          <p14:tracePt t="48174" x="6162675" y="6243638"/>
          <p14:tracePt t="48182" x="6178550" y="6251575"/>
          <p14:tracePt t="48190" x="6202363" y="6259513"/>
          <p14:tracePt t="48198" x="6242050" y="6267450"/>
          <p14:tracePt t="48207" x="6297613" y="6275388"/>
          <p14:tracePt t="48214" x="6345238" y="6275388"/>
          <p14:tracePt t="48222" x="6410325" y="6275388"/>
          <p14:tracePt t="48230" x="6489700" y="6275388"/>
          <p14:tracePt t="48238" x="6569075" y="6275388"/>
          <p14:tracePt t="48246" x="6656388" y="6275388"/>
          <p14:tracePt t="48254" x="6743700" y="6275388"/>
          <p14:tracePt t="48262" x="6824663" y="6275388"/>
          <p14:tracePt t="48270" x="6904038" y="6275388"/>
          <p14:tracePt t="48278" x="6975475" y="6267450"/>
          <p14:tracePt t="48286" x="7054850" y="6243638"/>
          <p14:tracePt t="48294" x="7118350" y="6219825"/>
          <p14:tracePt t="48302" x="7175500" y="6188075"/>
          <p14:tracePt t="48310" x="7239000" y="6148388"/>
          <p14:tracePt t="48318" x="7294563" y="6108700"/>
          <p14:tracePt t="48326" x="7342188" y="6069013"/>
          <p14:tracePt t="48334" x="7381875" y="6029325"/>
          <p14:tracePt t="48342" x="7413625" y="5980113"/>
          <p14:tracePt t="48350" x="7445375" y="5932488"/>
          <p14:tracePt t="48358" x="7469188" y="5868988"/>
          <p14:tracePt t="48366" x="7493000" y="5813425"/>
          <p14:tracePt t="48373" x="7510463" y="5749925"/>
          <p14:tracePt t="48381" x="7518400" y="5686425"/>
          <p14:tracePt t="48390" x="7526338" y="5629275"/>
          <p14:tracePt t="48398" x="7526338" y="5573713"/>
          <p14:tracePt t="48406" x="7526338" y="5518150"/>
          <p14:tracePt t="48414" x="7526338" y="5470525"/>
          <p14:tracePt t="48422" x="7526338" y="5422900"/>
          <p14:tracePt t="48429" x="7526338" y="5391150"/>
          <p14:tracePt t="48438" x="7526338" y="5359400"/>
          <p14:tracePt t="48446" x="7526338" y="5335588"/>
          <p14:tracePt t="48454" x="7526338" y="5302250"/>
          <p14:tracePt t="48462" x="7526338" y="5294313"/>
          <p14:tracePt t="48470" x="7493000" y="5262563"/>
          <p14:tracePt t="48478" x="7485063" y="5246688"/>
          <p14:tracePt t="48486" x="7469188" y="5230813"/>
          <p14:tracePt t="48494" x="7445375" y="5207000"/>
          <p14:tracePt t="48502" x="7421563" y="5183188"/>
          <p14:tracePt t="48510" x="7381875" y="5151438"/>
          <p14:tracePt t="48518" x="7366000" y="5135563"/>
          <p14:tracePt t="48526" x="7326313" y="5103813"/>
          <p14:tracePt t="48550" x="7310438" y="5087938"/>
          <p14:tracePt t="48558" x="7294563" y="5080000"/>
          <p14:tracePt t="48566" x="7262813" y="5064125"/>
          <p14:tracePt t="48574" x="7231063" y="5040313"/>
          <p14:tracePt t="48582" x="7191375" y="5016500"/>
          <p14:tracePt t="48590" x="7151688" y="4992688"/>
          <p14:tracePt t="48597" x="7126288" y="4976813"/>
          <p14:tracePt t="48606" x="7102475" y="4976813"/>
          <p14:tracePt t="48614" x="7070725" y="4967288"/>
          <p14:tracePt t="48622" x="7046913" y="4959350"/>
          <p14:tracePt t="48629" x="7023100" y="4959350"/>
          <p14:tracePt t="48637" x="6983413" y="4951413"/>
          <p14:tracePt t="48646" x="6959600" y="4951413"/>
          <p14:tracePt t="48654" x="6935788" y="4951413"/>
          <p14:tracePt t="48661" x="6919913" y="4951413"/>
          <p14:tracePt t="48669" x="6888163" y="4951413"/>
          <p14:tracePt t="48678" x="6872288" y="4951413"/>
          <p14:tracePt t="48686" x="6848475" y="4951413"/>
          <p14:tracePt t="48694" x="6816725" y="4951413"/>
          <p14:tracePt t="48702" x="6777038" y="4951413"/>
          <p14:tracePt t="48710" x="6743700" y="4951413"/>
          <p14:tracePt t="48718" x="6696075" y="4959350"/>
          <p14:tracePt t="48726" x="6664325" y="4967288"/>
          <p14:tracePt t="48734" x="6624638" y="4976813"/>
          <p14:tracePt t="48742" x="6592888" y="4984750"/>
          <p14:tracePt t="48750" x="6561138" y="4992688"/>
          <p14:tracePt t="48758" x="6513513" y="5000625"/>
          <p14:tracePt t="48766" x="6465888" y="5016500"/>
          <p14:tracePt t="48774" x="6426200" y="5032375"/>
          <p14:tracePt t="48782" x="6384925" y="5048250"/>
          <p14:tracePt t="48790" x="6345238" y="5064125"/>
          <p14:tracePt t="48797" x="6313488" y="5087938"/>
          <p14:tracePt t="48806" x="6273800" y="5111750"/>
          <p14:tracePt t="48814" x="6242050" y="5127625"/>
          <p14:tracePt t="48822" x="6218238" y="5159375"/>
          <p14:tracePt t="48830" x="6186488" y="5183188"/>
          <p14:tracePt t="48838" x="6162675" y="5222875"/>
          <p14:tracePt t="48846" x="6146800" y="5262563"/>
          <p14:tracePt t="48853" x="6130925" y="5294313"/>
          <p14:tracePt t="48862" x="6115050" y="5335588"/>
          <p14:tracePt t="48870" x="6099175" y="5383213"/>
          <p14:tracePt t="48879" x="6091238" y="5414963"/>
          <p14:tracePt t="48887" x="6083300" y="5446713"/>
          <p14:tracePt t="48894" x="6075363" y="5486400"/>
          <p14:tracePt t="48902" x="6075363" y="5518150"/>
          <p14:tracePt t="48910" x="6067425" y="5541963"/>
          <p14:tracePt t="48918" x="6059488" y="5573713"/>
          <p14:tracePt t="48926" x="6051550" y="5597525"/>
          <p14:tracePt t="48934" x="6043613" y="5629275"/>
          <p14:tracePt t="48942" x="6043613" y="5653088"/>
          <p14:tracePt t="48950" x="6026150" y="5686425"/>
          <p14:tracePt t="48958" x="6018213" y="5702300"/>
          <p14:tracePt t="48966" x="6018213" y="5734050"/>
          <p14:tracePt t="48974" x="6018213" y="5757863"/>
          <p14:tracePt t="48982" x="6018213" y="5789613"/>
          <p14:tracePt t="48990" x="6018213" y="5821363"/>
          <p14:tracePt t="48998" x="6018213" y="5868988"/>
          <p14:tracePt t="49006" x="6018213" y="5900738"/>
          <p14:tracePt t="49014" x="6018213" y="5932488"/>
          <p14:tracePt t="49021" x="6018213" y="5980113"/>
          <p14:tracePt t="49030" x="6026150" y="6013450"/>
          <p14:tracePt t="49037" x="6034088" y="6037263"/>
          <p14:tracePt t="49046" x="6043613" y="6061075"/>
          <p14:tracePt t="49053" x="6059488" y="6092825"/>
          <p14:tracePt t="49062" x="6067425" y="6108700"/>
          <p14:tracePt t="49070" x="6083300" y="6124575"/>
          <p14:tracePt t="49078" x="6099175" y="6148388"/>
          <p14:tracePt t="49086" x="6130925" y="6172200"/>
          <p14:tracePt t="49094" x="6146800" y="6188075"/>
          <p14:tracePt t="49102" x="6162675" y="6203950"/>
          <p14:tracePt t="49110" x="6178550" y="6219825"/>
          <p14:tracePt t="49118" x="6202363" y="6243638"/>
          <p14:tracePt t="49126" x="6234113" y="6251575"/>
          <p14:tracePt t="49134" x="6257925" y="6267450"/>
          <p14:tracePt t="49142" x="6281738" y="6283325"/>
          <p14:tracePt t="49149" x="6313488" y="6291263"/>
          <p14:tracePt t="49158" x="6345238" y="6299200"/>
          <p14:tracePt t="49166" x="6369050" y="6307138"/>
          <p14:tracePt t="49174" x="6402388" y="6315075"/>
          <p14:tracePt t="49182" x="6442075" y="6323013"/>
          <p14:tracePt t="49190" x="6481763" y="6323013"/>
          <p14:tracePt t="49198" x="6537325" y="6323013"/>
          <p14:tracePt t="49206" x="6592888" y="6323013"/>
          <p14:tracePt t="49214" x="6640513" y="6323013"/>
          <p14:tracePt t="49221" x="6704013" y="6323013"/>
          <p14:tracePt t="49230" x="6759575" y="6323013"/>
          <p14:tracePt t="49238" x="6816725" y="6323013"/>
          <p14:tracePt t="49246" x="6864350" y="6323013"/>
          <p14:tracePt t="49254" x="6919913" y="6323013"/>
          <p14:tracePt t="49262" x="6967538" y="6323013"/>
          <p14:tracePt t="49270" x="7015163" y="6307138"/>
          <p14:tracePt t="49278" x="7046913" y="6283325"/>
          <p14:tracePt t="49286" x="7086600" y="6259513"/>
          <p14:tracePt t="49294" x="7126288" y="6227763"/>
          <p14:tracePt t="49302" x="7151688" y="6203950"/>
          <p14:tracePt t="49310" x="7183438" y="6172200"/>
          <p14:tracePt t="49318" x="7215188" y="6132513"/>
          <p14:tracePt t="49326" x="7239000" y="6084888"/>
          <p14:tracePt t="49334" x="7262813" y="6029325"/>
          <p14:tracePt t="49342" x="7278688" y="5972175"/>
          <p14:tracePt t="49350" x="7294563" y="5908675"/>
          <p14:tracePt t="49358" x="7302500" y="5853113"/>
          <p14:tracePt t="49366" x="7302500" y="5789613"/>
          <p14:tracePt t="49374" x="7302500" y="5734050"/>
          <p14:tracePt t="49382" x="7302500" y="5686425"/>
          <p14:tracePt t="49390" x="7302500" y="5629275"/>
          <p14:tracePt t="49398" x="7302500" y="5573713"/>
          <p14:tracePt t="49406" x="7302500" y="5534025"/>
          <p14:tracePt t="49414" x="7302500" y="5486400"/>
          <p14:tracePt t="49422" x="7302500" y="5462588"/>
          <p14:tracePt t="49430" x="7294563" y="5454650"/>
          <p14:tracePt t="49438" x="7294563" y="5446713"/>
          <p14:tracePt t="49575" x="7286625" y="5446713"/>
          <p14:tracePt t="49862" x="7262813" y="5446713"/>
          <p14:tracePt t="49870" x="7239000" y="5446713"/>
          <p14:tracePt t="49878" x="7223125" y="5446713"/>
          <p14:tracePt t="49886" x="7199313" y="5446713"/>
          <p14:tracePt t="49894" x="7159625" y="5446713"/>
          <p14:tracePt t="49901" x="7102475" y="5438775"/>
          <p14:tracePt t="49910" x="7023100" y="5422900"/>
          <p14:tracePt t="49918" x="6927850" y="5407025"/>
          <p14:tracePt t="49926" x="6808788" y="5383213"/>
          <p14:tracePt t="49933" x="6624638" y="5359400"/>
          <p14:tracePt t="49942" x="6418263" y="5335588"/>
          <p14:tracePt t="49950" x="6170613" y="5310188"/>
          <p14:tracePt t="49958" x="5867400" y="5294313"/>
          <p14:tracePt t="49966" x="5516563" y="5278438"/>
          <p14:tracePt t="49975" x="5126038" y="5278438"/>
          <p14:tracePt t="49982" x="4719638" y="5278438"/>
          <p14:tracePt t="49990" x="4265613" y="5278438"/>
          <p14:tracePt t="49998" x="3810000" y="5278438"/>
          <p14:tracePt t="50006" x="3379788" y="5278438"/>
          <p14:tracePt t="50014" x="2949575" y="5278438"/>
          <p14:tracePt t="50022" x="2559050" y="5270500"/>
          <p14:tracePt t="50030" x="2232025" y="5254625"/>
          <p14:tracePt t="50038" x="1928813" y="5238750"/>
          <p14:tracePt t="50046" x="1682750" y="5222875"/>
          <p14:tracePt t="50054" x="1530350" y="5222875"/>
          <p14:tracePt t="50062" x="1411288" y="5222875"/>
          <p14:tracePt t="50070" x="1316038" y="5214938"/>
          <p14:tracePt t="50078" x="1243013" y="5214938"/>
          <p14:tracePt t="50086" x="1187450" y="5214938"/>
          <p14:tracePt t="50094" x="1147763" y="5214938"/>
          <p14:tracePt t="50102" x="1139825" y="5214938"/>
          <p14:tracePt t="50110" x="1116013" y="5214938"/>
          <p14:tracePt t="50118" x="1084263" y="5214938"/>
          <p14:tracePt t="50126" x="1060450" y="5214938"/>
          <p14:tracePt t="50134" x="1028700" y="5214938"/>
          <p14:tracePt t="50142" x="1004888" y="5214938"/>
          <p14:tracePt t="50150" x="981075" y="5214938"/>
          <p14:tracePt t="50158" x="941388" y="5222875"/>
          <p14:tracePt t="50166" x="892175" y="5238750"/>
          <p14:tracePt t="50174" x="844550" y="5254625"/>
          <p14:tracePt t="50182" x="796925" y="5270500"/>
          <p14:tracePt t="50190" x="741363" y="5294313"/>
          <p14:tracePt t="50198" x="701675" y="5310188"/>
          <p14:tracePt t="50206" x="654050" y="5327650"/>
          <p14:tracePt t="50214" x="614363" y="5343525"/>
          <p14:tracePt t="50222" x="590550" y="5367338"/>
          <p14:tracePt t="50230" x="558800" y="5399088"/>
          <p14:tracePt t="50238" x="550863" y="5399088"/>
          <p14:tracePt t="50245" x="533400" y="5414963"/>
          <p14:tracePt t="50254" x="517525" y="5438775"/>
          <p14:tracePt t="50262" x="509588" y="5446713"/>
          <p14:tracePt t="50270" x="509588" y="5454650"/>
          <p14:tracePt t="50278" x="485775" y="5486400"/>
          <p14:tracePt t="50286" x="477838" y="5494338"/>
          <p14:tracePt t="50294" x="461963" y="5510213"/>
          <p14:tracePt t="50302" x="454025" y="5534025"/>
          <p14:tracePt t="50314" x="446088" y="5541963"/>
          <p14:tracePt t="50322" x="422275" y="5565775"/>
          <p14:tracePt t="50329" x="422275" y="5573713"/>
          <p14:tracePt t="50338" x="398463" y="5605463"/>
          <p14:tracePt t="50346" x="382588" y="5637213"/>
          <p14:tracePt t="50354" x="382588" y="5645150"/>
          <p14:tracePt t="50361" x="382588" y="5662613"/>
          <p14:tracePt t="50370" x="382588" y="5670550"/>
          <p14:tracePt t="50386" x="382588" y="5702300"/>
          <p14:tracePt t="50394" x="382588" y="5710238"/>
          <p14:tracePt t="50402" x="382588" y="5726113"/>
          <p14:tracePt t="50410" x="382588" y="5741988"/>
          <p14:tracePt t="50426" x="390525" y="5757863"/>
          <p14:tracePt t="50434" x="398463" y="5757863"/>
          <p14:tracePt t="50442" x="422275" y="5765800"/>
          <p14:tracePt t="50450" x="438150" y="5773738"/>
          <p14:tracePt t="50458" x="446088" y="5789613"/>
          <p14:tracePt t="50465" x="454025" y="5789613"/>
          <p14:tracePt t="50474" x="469900" y="5797550"/>
          <p14:tracePt t="50490" x="485775" y="5805488"/>
          <p14:tracePt t="50506" x="501650" y="5821363"/>
          <p14:tracePt t="50514" x="525463" y="5845175"/>
          <p14:tracePt t="50522" x="525463" y="5861050"/>
          <p14:tracePt t="50530" x="550863" y="5892800"/>
          <p14:tracePt t="50538" x="566738" y="5908675"/>
          <p14:tracePt t="50546" x="582613" y="5940425"/>
          <p14:tracePt t="50554" x="590550" y="5956300"/>
          <p14:tracePt t="51173" x="1658938" y="5837238"/>
          <p14:tracePt t="51178" x="1666875" y="5837238"/>
          <p14:tracePt t="51186" x="1674813" y="5837238"/>
          <p14:tracePt t="51195" x="1682750" y="5837238"/>
          <p14:tracePt t="51203" x="1690688" y="5837238"/>
          <p14:tracePt t="51218" x="1690688" y="5829300"/>
          <p14:tracePt t="51226" x="1690688" y="5821363"/>
          <p14:tracePt t="51337" x="1698625" y="5813425"/>
          <p14:tracePt t="51346" x="1706563" y="5813425"/>
          <p14:tracePt t="51354" x="1722438" y="5813425"/>
          <p14:tracePt t="51361" x="1738313" y="5813425"/>
          <p14:tracePt t="51370" x="1770063" y="5813425"/>
          <p14:tracePt t="51378" x="1825625" y="5813425"/>
          <p14:tracePt t="51386" x="1897063" y="5813425"/>
          <p14:tracePt t="51394" x="1992313" y="5813425"/>
          <p14:tracePt t="51402" x="2089150" y="5805488"/>
          <p14:tracePt t="51410" x="2184400" y="5797550"/>
          <p14:tracePt t="51418" x="2263775" y="5781675"/>
          <p14:tracePt t="51426" x="2295525" y="5773738"/>
          <p14:tracePt t="51434" x="2311400" y="5773738"/>
          <p14:tracePt t="51442" x="2319338" y="5773738"/>
          <p14:tracePt t="51498" x="2319338" y="5765800"/>
          <p14:tracePt t="51506" x="2319338" y="5757863"/>
          <p14:tracePt t="51522" x="2311400" y="5757863"/>
          <p14:tracePt t="51529" x="2303463" y="5757863"/>
          <p14:tracePt t="51538" x="2287588" y="5757863"/>
          <p14:tracePt t="51546" x="2271713" y="5757863"/>
          <p14:tracePt t="51554" x="2255838" y="5757863"/>
          <p14:tracePt t="51562" x="2232025" y="5757863"/>
          <p14:tracePt t="51570" x="2208213" y="5757863"/>
          <p14:tracePt t="51578" x="2192338" y="5757863"/>
          <p14:tracePt t="51586" x="2176463" y="5765800"/>
          <p14:tracePt t="51594" x="2152650" y="5773738"/>
          <p14:tracePt t="51602" x="2112963" y="5781675"/>
          <p14:tracePt t="51610" x="2073275" y="5781675"/>
          <p14:tracePt t="51618" x="2017713" y="5781675"/>
          <p14:tracePt t="51627" x="1952625" y="5789613"/>
          <p14:tracePt t="51634" x="1897063" y="5797550"/>
          <p14:tracePt t="51642" x="1841500" y="5805488"/>
          <p14:tracePt t="51650" x="1801813" y="5805488"/>
          <p14:tracePt t="51658" x="1785938" y="5805488"/>
          <p14:tracePt t="51666" x="1770063" y="5805488"/>
          <p14:tracePt t="51674" x="1762125" y="5805488"/>
          <p14:tracePt t="51682" x="1746250" y="5813425"/>
          <p14:tracePt t="51690" x="1722438" y="5813425"/>
          <p14:tracePt t="51698" x="1690688" y="5813425"/>
          <p14:tracePt t="51706" x="1658938" y="5837238"/>
          <p14:tracePt t="51714" x="1641475" y="5837238"/>
          <p14:tracePt t="51722" x="1625600" y="5837238"/>
          <p14:tracePt t="51729" x="1609725" y="5837238"/>
          <p14:tracePt t="51738" x="1585913" y="5837238"/>
          <p14:tracePt t="51746" x="1554163" y="5837238"/>
          <p14:tracePt t="51754" x="1530350" y="5837238"/>
          <p14:tracePt t="51762" x="1506538" y="5837238"/>
          <p14:tracePt t="51770" x="1482725" y="5837238"/>
          <p14:tracePt t="51778" x="1466850" y="5845175"/>
          <p14:tracePt t="51786" x="1450975" y="5845175"/>
          <p14:tracePt t="51794" x="1443038" y="5845175"/>
          <p14:tracePt t="51802" x="1435100" y="5845175"/>
          <p14:tracePt t="51810" x="1427163" y="5845175"/>
          <p14:tracePt t="51826" x="1419225" y="5845175"/>
          <p14:tracePt t="51947" x="1435100" y="5845175"/>
          <p14:tracePt t="51962" x="1443038" y="5845175"/>
          <p14:tracePt t="51971" x="1466850" y="5845175"/>
          <p14:tracePt t="51979" x="1498600" y="5845175"/>
          <p14:tracePt t="51987" x="1538288" y="5845175"/>
          <p14:tracePt t="51996" x="1570038" y="5845175"/>
          <p14:tracePt t="52003" x="1617663" y="5845175"/>
          <p14:tracePt t="52012" x="1658938" y="5845175"/>
          <p14:tracePt t="52019" x="1690688" y="5845175"/>
          <p14:tracePt t="52027" x="1714500" y="5845175"/>
          <p14:tracePt t="52035" x="1722438" y="5845175"/>
          <p14:tracePt t="52043" x="1738313" y="5845175"/>
          <p14:tracePt t="52171" x="1746250" y="5845175"/>
          <p14:tracePt t="52178" x="1762125" y="5845175"/>
          <p14:tracePt t="52187" x="1770063" y="5845175"/>
          <p14:tracePt t="52195" x="1778000" y="5845175"/>
          <p14:tracePt t="52203" x="1793875" y="5845175"/>
          <p14:tracePt t="52219" x="1801813" y="5845175"/>
          <p14:tracePt t="52347" x="1785938" y="5845175"/>
          <p14:tracePt t="52355" x="1778000" y="5845175"/>
          <p14:tracePt t="52363" x="1770063" y="5845175"/>
          <p14:tracePt t="52371" x="1746250" y="5845175"/>
          <p14:tracePt t="52387" x="1738313" y="5845175"/>
          <p14:tracePt t="52395" x="1722438" y="5845175"/>
          <p14:tracePt t="52403" x="1714500" y="5845175"/>
          <p14:tracePt t="52419" x="1690688" y="5845175"/>
          <p14:tracePt t="52428" x="1658938" y="5845175"/>
          <p14:tracePt t="52435" x="1651000" y="5845175"/>
          <p14:tracePt t="52443" x="1633538" y="5845175"/>
          <p14:tracePt t="52451" x="1625600" y="5845175"/>
          <p14:tracePt t="52459" x="1617663" y="5845175"/>
          <p14:tracePt t="52467" x="1609725" y="5845175"/>
          <p14:tracePt t="52475" x="1601788" y="5845175"/>
          <p14:tracePt t="52483" x="1593850" y="5845175"/>
          <p14:tracePt t="52490" x="1585913" y="5845175"/>
          <p14:tracePt t="52507" x="1570038" y="5845175"/>
          <p14:tracePt t="52651" x="1577975" y="5845175"/>
          <p14:tracePt t="52683" x="1593850" y="5845175"/>
          <p14:tracePt t="52699" x="1601788" y="5845175"/>
          <p14:tracePt t="52715" x="1625600" y="5845175"/>
          <p14:tracePt t="52730" x="1651000" y="5845175"/>
          <p14:tracePt t="52739" x="1674813" y="5845175"/>
          <p14:tracePt t="52747" x="1698625" y="5845175"/>
          <p14:tracePt t="52755" x="1746250" y="5845175"/>
          <p14:tracePt t="52763" x="1833563" y="5853113"/>
          <p14:tracePt t="52771" x="1928813" y="5861050"/>
          <p14:tracePt t="52779" x="2049463" y="5861050"/>
          <p14:tracePt t="52787" x="2208213" y="5861050"/>
          <p14:tracePt t="52795" x="2400300" y="5861050"/>
          <p14:tracePt t="52803" x="2662238" y="5861050"/>
          <p14:tracePt t="52811" x="2989263" y="5861050"/>
          <p14:tracePt t="52819" x="3340100" y="5821363"/>
          <p14:tracePt t="52828" x="3698875" y="5781675"/>
          <p14:tracePt t="52835" x="4033838" y="5718175"/>
          <p14:tracePt t="52843" x="4400550" y="5645150"/>
          <p14:tracePt t="52851" x="4672013" y="5573713"/>
          <p14:tracePt t="52859" x="4886325" y="5526088"/>
          <p14:tracePt t="52867" x="5046663" y="5470525"/>
          <p14:tracePt t="52874" x="5141913" y="5422900"/>
          <p14:tracePt t="52883" x="5213350" y="5383213"/>
          <p14:tracePt t="52891" x="5253038" y="5351463"/>
          <p14:tracePt t="52899" x="5268913" y="5319713"/>
          <p14:tracePt t="52906" x="5292725" y="5294313"/>
          <p14:tracePt t="52914" x="5300663" y="5246688"/>
          <p14:tracePt t="52922" x="5310188" y="5207000"/>
          <p14:tracePt t="52930" x="5318125" y="5167313"/>
          <p14:tracePt t="52938" x="5318125" y="5127625"/>
          <p14:tracePt t="52946" x="5318125" y="5087938"/>
          <p14:tracePt t="52954" x="5318125" y="5048250"/>
          <p14:tracePt t="52962" x="5318125" y="5016500"/>
          <p14:tracePt t="52970" x="5318125" y="4976813"/>
          <p14:tracePt t="52978" x="5318125" y="4943475"/>
          <p14:tracePt t="52986" x="5318125" y="4887913"/>
          <p14:tracePt t="52994" x="5318125" y="4856163"/>
          <p14:tracePt t="53002" x="5318125" y="4848225"/>
          <p14:tracePt t="53011" x="5318125" y="4832350"/>
          <p14:tracePt t="53146" x="5334000" y="4824413"/>
          <p14:tracePt t="53162" x="5349875" y="4824413"/>
          <p14:tracePt t="53170" x="5373688" y="4824413"/>
          <p14:tracePt t="53178" x="5389563" y="4824413"/>
          <p14:tracePt t="53186" x="5445125" y="4824413"/>
          <p14:tracePt t="53194" x="5524500" y="4824413"/>
          <p14:tracePt t="53202" x="5611813" y="4824413"/>
          <p14:tracePt t="53210" x="5716588" y="4808538"/>
          <p14:tracePt t="53218" x="5827713" y="4792663"/>
          <p14:tracePt t="53226" x="5915025" y="4768850"/>
          <p14:tracePt t="53234" x="5994400" y="4752975"/>
          <p14:tracePt t="53242" x="6067425" y="4737100"/>
          <p14:tracePt t="53250" x="6122988" y="4721225"/>
          <p14:tracePt t="53258" x="6162675" y="4705350"/>
          <p14:tracePt t="53266" x="6194425" y="4689475"/>
          <p14:tracePt t="53274" x="6218238" y="4689475"/>
          <p14:tracePt t="53414" x="6202363" y="4705350"/>
          <p14:tracePt t="53422" x="6186488" y="4713288"/>
          <p14:tracePt t="53430" x="6154738" y="4729163"/>
          <p14:tracePt t="53438" x="6146800" y="4737100"/>
          <p14:tracePt t="53446" x="6138863" y="4745038"/>
          <p14:tracePt t="53454" x="6130925" y="4745038"/>
          <p14:tracePt t="53462" x="6122988" y="4745038"/>
          <p14:tracePt t="53518" x="6107113" y="4737100"/>
          <p14:tracePt t="53526" x="6091238" y="4729163"/>
          <p14:tracePt t="53534" x="6067425" y="4705350"/>
          <p14:tracePt t="53542" x="6026150" y="4681538"/>
          <p14:tracePt t="53549" x="5986463" y="4649788"/>
          <p14:tracePt t="53558" x="5954713" y="4624388"/>
          <p14:tracePt t="53566" x="5922963" y="4608513"/>
          <p14:tracePt t="53574" x="5899150" y="4600575"/>
          <p14:tracePt t="53581" x="5875338" y="4584700"/>
          <p14:tracePt t="53590" x="5851525" y="4568825"/>
          <p14:tracePt t="53598" x="5843588" y="4568825"/>
          <p14:tracePt t="53606" x="5827713" y="4568825"/>
          <p14:tracePt t="53614" x="5803900" y="4568825"/>
          <p14:tracePt t="53622" x="5788025" y="4568825"/>
          <p14:tracePt t="53630" x="5772150" y="4584700"/>
          <p14:tracePt t="53638" x="5756275" y="4600575"/>
          <p14:tracePt t="53646" x="5748338" y="4616450"/>
          <p14:tracePt t="53654" x="5740400" y="4633913"/>
          <p14:tracePt t="53726" x="5764213" y="4616450"/>
          <p14:tracePt t="53734" x="5795963" y="4576763"/>
          <p14:tracePt t="53742" x="5803900" y="4545013"/>
          <p14:tracePt t="53750" x="5827713" y="4513263"/>
          <p14:tracePt t="53758" x="5851525" y="4481513"/>
          <p14:tracePt t="53766" x="5859463" y="4465638"/>
          <p14:tracePt t="53775" x="5859463" y="4457700"/>
          <p14:tracePt t="53782" x="5867400" y="4449763"/>
          <p14:tracePt t="53854" x="5867400" y="4473575"/>
          <p14:tracePt t="53861" x="5859463" y="4489450"/>
          <p14:tracePt t="53870" x="5859463" y="4521200"/>
          <p14:tracePt t="53877" x="5859463" y="4545013"/>
          <p14:tracePt t="53886" x="5859463" y="4568825"/>
          <p14:tracePt t="53893" x="5859463" y="4600575"/>
          <p14:tracePt t="53902" x="5859463" y="4633913"/>
          <p14:tracePt t="53910" x="5859463" y="4665663"/>
          <p14:tracePt t="53917" x="5859463" y="4681538"/>
          <p14:tracePt t="53926" x="5859463" y="4689475"/>
          <p14:tracePt t="53934" x="5859463" y="4697413"/>
          <p14:tracePt t="53942" x="5859463" y="4705350"/>
          <p14:tracePt t="53950" x="5859463" y="4721225"/>
          <p14:tracePt t="53966" x="5867400" y="4729163"/>
          <p14:tracePt t="53974" x="5899150" y="4729163"/>
          <p14:tracePt t="53982" x="5930900" y="4729163"/>
          <p14:tracePt t="53990" x="5978525" y="4729163"/>
          <p14:tracePt t="53998" x="6051550" y="4729163"/>
          <p14:tracePt t="54006" x="6154738" y="4729163"/>
          <p14:tracePt t="54014" x="6281738" y="4729163"/>
          <p14:tracePt t="54022" x="6442075" y="4729163"/>
          <p14:tracePt t="54030" x="6632575" y="4729163"/>
          <p14:tracePt t="54038" x="6832600" y="4721225"/>
          <p14:tracePt t="54046" x="6983413" y="4721225"/>
          <p14:tracePt t="54054" x="7118350" y="4721225"/>
          <p14:tracePt t="54062" x="7223125" y="4721225"/>
          <p14:tracePt t="54069" x="7310438" y="4721225"/>
          <p14:tracePt t="54078" x="7381875" y="4721225"/>
          <p14:tracePt t="54086" x="7445375" y="4721225"/>
          <p14:tracePt t="54094" x="7510463" y="4721225"/>
          <p14:tracePt t="54102" x="7573963" y="4721225"/>
          <p14:tracePt t="54110" x="7629525" y="4721225"/>
          <p14:tracePt t="54118" x="7653338" y="4721225"/>
          <p14:tracePt t="54126" x="7669213" y="4721225"/>
          <p14:tracePt t="54134" x="7677150" y="4721225"/>
          <p14:tracePt t="54335" x="7677150" y="4729163"/>
          <p14:tracePt t="54359" x="7669213" y="4729163"/>
          <p14:tracePt t="54367" x="7645400" y="4729163"/>
          <p14:tracePt t="54374" x="7613650" y="4729163"/>
          <p14:tracePt t="54382" x="7558088" y="4729163"/>
          <p14:tracePt t="54390" x="7493000" y="4729163"/>
          <p14:tracePt t="54398" x="7397750" y="4729163"/>
          <p14:tracePt t="54406" x="7278688" y="4713288"/>
          <p14:tracePt t="54414" x="7135813" y="4705350"/>
          <p14:tracePt t="54422" x="6951663" y="4697413"/>
          <p14:tracePt t="54430" x="6777038" y="4681538"/>
          <p14:tracePt t="54438" x="6600825" y="4681538"/>
          <p14:tracePt t="54446" x="6465888" y="4681538"/>
          <p14:tracePt t="54454" x="6361113" y="4681538"/>
          <p14:tracePt t="54462" x="6265863" y="4681538"/>
          <p14:tracePt t="54470" x="6186488" y="4681538"/>
          <p14:tracePt t="54478" x="6107113" y="4681538"/>
          <p14:tracePt t="54486" x="6059488" y="4681538"/>
          <p14:tracePt t="54494" x="6010275" y="4681538"/>
          <p14:tracePt t="54502" x="5970588" y="4681538"/>
          <p14:tracePt t="54510" x="5922963" y="4681538"/>
          <p14:tracePt t="54518" x="5891213" y="4681538"/>
          <p14:tracePt t="54526" x="5859463" y="4681538"/>
          <p14:tracePt t="54534" x="5819775" y="4681538"/>
          <p14:tracePt t="54542" x="5788025" y="4681538"/>
          <p14:tracePt t="54550" x="5748338" y="4681538"/>
          <p14:tracePt t="54558" x="5716588" y="4681538"/>
          <p14:tracePt t="54566" x="5692775" y="4689475"/>
          <p14:tracePt t="54574" x="5684838" y="4689475"/>
          <p14:tracePt t="54895" x="5692775" y="4689475"/>
          <p14:tracePt t="54910" x="5700713" y="4689475"/>
          <p14:tracePt t="54918" x="5724525" y="4689475"/>
          <p14:tracePt t="54926" x="5748338" y="4689475"/>
          <p14:tracePt t="54942" x="5788025" y="4689475"/>
          <p14:tracePt t="54950" x="5811838" y="4689475"/>
          <p14:tracePt t="54966" x="5819775" y="4689475"/>
          <p14:tracePt t="55006" x="5835650" y="4689475"/>
          <p14:tracePt t="55022" x="5867400" y="4689475"/>
          <p14:tracePt t="55030" x="5907088" y="4689475"/>
          <p14:tracePt t="55038" x="5954713" y="4713288"/>
          <p14:tracePt t="55046" x="6002338" y="4737100"/>
          <p14:tracePt t="55054" x="6075363" y="4752975"/>
          <p14:tracePt t="55062" x="6178550" y="4768850"/>
          <p14:tracePt t="55070" x="6369050" y="4792663"/>
          <p14:tracePt t="55078" x="6640513" y="4832350"/>
          <p14:tracePt t="55086" x="6935788" y="4864100"/>
          <p14:tracePt t="55093" x="7278688" y="4872038"/>
          <p14:tracePt t="55102" x="7581900" y="4872038"/>
          <p14:tracePt t="55111" x="7869238" y="4872038"/>
          <p14:tracePt t="55118" x="8083550" y="4872038"/>
          <p14:tracePt t="55126" x="8202613" y="4872038"/>
          <p14:tracePt t="55134" x="8275638" y="4872038"/>
          <p14:tracePt t="55214" x="8283575" y="4879975"/>
          <p14:tracePt t="55262" x="8283575" y="4887913"/>
          <p14:tracePt t="55350" x="8267700" y="4887913"/>
          <p14:tracePt t="55358" x="8259763" y="4887913"/>
          <p14:tracePt t="55366" x="8235950" y="4903788"/>
          <p14:tracePt t="55374" x="8202613" y="4903788"/>
          <p14:tracePt t="55382" x="8178800" y="4903788"/>
          <p14:tracePt t="55390" x="8154988" y="4903788"/>
          <p14:tracePt t="55398" x="8123238" y="4903788"/>
          <p14:tracePt t="55405" x="8083550" y="4903788"/>
          <p14:tracePt t="55414" x="8027988" y="4903788"/>
          <p14:tracePt t="55422" x="7964488" y="4911725"/>
          <p14:tracePt t="55430" x="7900988" y="4911725"/>
          <p14:tracePt t="55438" x="7835900" y="4911725"/>
          <p14:tracePt t="55445" x="7780338" y="4911725"/>
          <p14:tracePt t="55454" x="7740650" y="4911725"/>
          <p14:tracePt t="55462" x="7732713" y="4911725"/>
          <p14:tracePt t="55470" x="7716838" y="4911725"/>
          <p14:tracePt t="55486" x="7708900" y="4911725"/>
          <p14:tracePt t="55494" x="7700963" y="4911725"/>
          <p14:tracePt t="55518" x="7693025" y="4911725"/>
          <p14:tracePt t="55847" x="7677150" y="4911725"/>
          <p14:tracePt t="55854" x="7661275" y="4911725"/>
          <p14:tracePt t="55862" x="7637463" y="4911725"/>
          <p14:tracePt t="55870" x="7605713" y="4911725"/>
          <p14:tracePt t="55878" x="7550150" y="4911725"/>
          <p14:tracePt t="55886" x="7469188" y="4903788"/>
          <p14:tracePt t="55894" x="7381875" y="4879975"/>
          <p14:tracePt t="55902" x="7286625" y="4864100"/>
          <p14:tracePt t="55910" x="7191375" y="4848225"/>
          <p14:tracePt t="55918" x="7094538" y="4824413"/>
          <p14:tracePt t="55926" x="6999288" y="4792663"/>
          <p14:tracePt t="55934" x="6911975" y="4768850"/>
          <p14:tracePt t="55942" x="6832600" y="4745038"/>
          <p14:tracePt t="55949" x="6777038" y="4729163"/>
          <p14:tracePt t="55957" x="6777038" y="4721225"/>
          <p14:tracePt t="55966" x="6769100" y="4721225"/>
          <p14:tracePt t="55974" x="6769100" y="4713288"/>
          <p14:tracePt t="55982" x="6759575" y="4713288"/>
          <p14:tracePt t="55991" x="6743700" y="4713288"/>
          <p14:tracePt t="55998" x="6727825" y="4713288"/>
          <p14:tracePt t="56006" x="6711950" y="4713288"/>
          <p14:tracePt t="56014" x="6680200" y="4713288"/>
          <p14:tracePt t="56022" x="6632575" y="4713288"/>
          <p14:tracePt t="56030" x="6592888" y="4713288"/>
          <p14:tracePt t="56038" x="6537325" y="4713288"/>
          <p14:tracePt t="56046" x="6473825" y="4721225"/>
          <p14:tracePt t="56055" x="6410325" y="4729163"/>
          <p14:tracePt t="56062" x="6353175" y="4737100"/>
          <p14:tracePt t="56070" x="6305550" y="4745038"/>
          <p14:tracePt t="56078" x="6273800" y="4752975"/>
          <p14:tracePt t="56085" x="6265863" y="4752975"/>
          <p14:tracePt t="56093" x="6249988" y="4752975"/>
          <p14:tracePt t="56102" x="6242050" y="4752975"/>
          <p14:tracePt t="56110" x="6226175" y="4760913"/>
          <p14:tracePt t="56119" x="6218238" y="4760913"/>
          <p14:tracePt t="56126" x="6194425" y="4760913"/>
          <p14:tracePt t="56134" x="6170613" y="4760913"/>
          <p14:tracePt t="56142" x="6146800" y="4760913"/>
          <p14:tracePt t="56150" x="6107113" y="4760913"/>
          <p14:tracePt t="56158" x="6075363" y="4760913"/>
          <p14:tracePt t="56166" x="6043613" y="4760913"/>
          <p14:tracePt t="56174" x="6026150" y="4760913"/>
          <p14:tracePt t="56182" x="6002338" y="4768850"/>
          <p14:tracePt t="56190" x="5978525" y="4776788"/>
          <p14:tracePt t="56198" x="5962650" y="4784725"/>
          <p14:tracePt t="56206" x="5962650" y="4792663"/>
          <p14:tracePt t="56214" x="5954713" y="4800600"/>
          <p14:tracePt t="56318" x="5978525" y="4800600"/>
          <p14:tracePt t="56334" x="6018213" y="4800600"/>
          <p14:tracePt t="56342" x="6051550" y="4800600"/>
          <p14:tracePt t="56350" x="6122988" y="4800600"/>
          <p14:tracePt t="56358" x="6242050" y="4800600"/>
          <p14:tracePt t="56366" x="6384925" y="4800600"/>
          <p14:tracePt t="56374" x="6561138" y="4800600"/>
          <p14:tracePt t="56381" x="6751638" y="4800600"/>
          <p14:tracePt t="56390" x="6975475" y="4800600"/>
          <p14:tracePt t="56402" x="7143750" y="4800600"/>
          <p14:tracePt t="56410" x="7326313" y="4800600"/>
          <p14:tracePt t="56418" x="7461250" y="4808538"/>
          <p14:tracePt t="56427" x="7597775" y="4824413"/>
          <p14:tracePt t="56435" x="7708900" y="4824413"/>
          <p14:tracePt t="56443" x="7788275" y="4832350"/>
          <p14:tracePt t="56451" x="7859713" y="4840288"/>
          <p14:tracePt t="56458" x="7900988" y="4840288"/>
          <p14:tracePt t="56466" x="7908925" y="4840288"/>
          <p14:tracePt t="56634" x="7877175" y="4840288"/>
          <p14:tracePt t="56642" x="7859713" y="4840288"/>
          <p14:tracePt t="56650" x="7827963" y="4840288"/>
          <p14:tracePt t="56658" x="7804150" y="4840288"/>
          <p14:tracePt t="56666" x="7740650" y="4840288"/>
          <p14:tracePt t="56675" x="7645400" y="4824413"/>
          <p14:tracePt t="56682" x="7526338" y="4800600"/>
          <p14:tracePt t="56690" x="7381875" y="4784725"/>
          <p14:tracePt t="56698" x="7246938" y="4768850"/>
          <p14:tracePt t="56706" x="7110413" y="4760913"/>
          <p14:tracePt t="56714" x="6975475" y="4752975"/>
          <p14:tracePt t="56722" x="6832600" y="4729163"/>
          <p14:tracePt t="56730" x="6727825" y="4721225"/>
          <p14:tracePt t="56738" x="6616700" y="4713288"/>
          <p14:tracePt t="56746" x="6521450" y="4713288"/>
          <p14:tracePt t="56754" x="6442075" y="4713288"/>
          <p14:tracePt t="56762" x="6353175" y="4713288"/>
          <p14:tracePt t="56771" x="6281738" y="4713288"/>
          <p14:tracePt t="56778" x="6218238" y="4713288"/>
          <p14:tracePt t="56786" x="6154738" y="4713288"/>
          <p14:tracePt t="56794" x="6075363" y="4713288"/>
          <p14:tracePt t="56802" x="6010275" y="4713288"/>
          <p14:tracePt t="56810" x="5938838" y="4713288"/>
          <p14:tracePt t="56818" x="5867400" y="4713288"/>
          <p14:tracePt t="56826" x="5788025" y="4713288"/>
          <p14:tracePt t="56834" x="5716588" y="4713288"/>
          <p14:tracePt t="56841" x="5643563" y="4713288"/>
          <p14:tracePt t="56850" x="5580063" y="4713288"/>
          <p14:tracePt t="56858" x="5532438" y="4713288"/>
          <p14:tracePt t="56866" x="5500688" y="4713288"/>
          <p14:tracePt t="56930" x="5484813" y="4713288"/>
          <p14:tracePt t="56946" x="5468938" y="4713288"/>
          <p14:tracePt t="56954" x="5461000" y="4713288"/>
          <p14:tracePt t="57027" x="5492750" y="4705350"/>
          <p14:tracePt t="57034" x="5508625" y="4705350"/>
          <p14:tracePt t="57042" x="5564188" y="4705350"/>
          <p14:tracePt t="57052" x="5667375" y="4705350"/>
          <p14:tracePt t="57058" x="5819775" y="4705350"/>
          <p14:tracePt t="57066" x="5986463" y="4705350"/>
          <p14:tracePt t="57074" x="6162675" y="4705350"/>
          <p14:tracePt t="57082" x="6345238" y="4705350"/>
          <p14:tracePt t="57090" x="6457950" y="4713288"/>
          <p14:tracePt t="57098" x="6569075" y="4729163"/>
          <p14:tracePt t="57106" x="6656388" y="4752975"/>
          <p14:tracePt t="57114" x="6719888" y="4776788"/>
          <p14:tracePt t="57122" x="6769100" y="4792663"/>
          <p14:tracePt t="57130" x="6808788" y="4816475"/>
          <p14:tracePt t="57146" x="6816725" y="4824413"/>
          <p14:tracePt t="57154" x="6824663" y="4848225"/>
          <p14:tracePt t="57163" x="6824663" y="4864100"/>
          <p14:tracePt t="57170" x="6832600" y="4887913"/>
          <p14:tracePt t="57178" x="6848475" y="4911725"/>
          <p14:tracePt t="57186" x="6848475" y="4935538"/>
          <p14:tracePt t="57195" x="6864350" y="4984750"/>
          <p14:tracePt t="57202" x="6880225" y="5040313"/>
          <p14:tracePt t="57210" x="6896100" y="5103813"/>
          <p14:tracePt t="57218" x="6911975" y="5175250"/>
          <p14:tracePt t="57227" x="6919913" y="5246688"/>
          <p14:tracePt t="57234" x="6935788" y="5335588"/>
          <p14:tracePt t="57242" x="6943725" y="5407025"/>
          <p14:tracePt t="57250" x="6959600" y="5470525"/>
          <p14:tracePt t="57259" x="6967538" y="5526088"/>
          <p14:tracePt t="57266" x="6967538" y="5565775"/>
          <p14:tracePt t="57781" x="6975475" y="5581650"/>
          <p14:tracePt t="57787" x="6975475" y="5589588"/>
          <p14:tracePt t="57898" x="6975475" y="5581650"/>
          <p14:tracePt t="57906" x="6951663" y="5534025"/>
          <p14:tracePt t="57914" x="6951663" y="5518150"/>
          <p14:tracePt t="57922" x="6919913" y="5478463"/>
          <p14:tracePt t="57930" x="6888163" y="5430838"/>
          <p14:tracePt t="57938" x="6856413" y="5391150"/>
          <p14:tracePt t="57946" x="6808788" y="5319713"/>
          <p14:tracePt t="57954" x="6727825" y="5230813"/>
          <p14:tracePt t="57962" x="6632575" y="5095875"/>
          <p14:tracePt t="57970" x="6513513" y="4935538"/>
          <p14:tracePt t="57978" x="6384925" y="4784725"/>
          <p14:tracePt t="57986" x="6281738" y="4624388"/>
          <p14:tracePt t="57994" x="6186488" y="4513263"/>
          <p14:tracePt t="58002" x="6107113" y="4433888"/>
          <p14:tracePt t="58010" x="6034088" y="4362450"/>
          <p14:tracePt t="58018" x="5986463" y="4298950"/>
          <p14:tracePt t="58026" x="5970588" y="4298950"/>
          <p14:tracePt t="58034" x="5970588" y="4291013"/>
          <p14:tracePt t="58066" x="5962650" y="4291013"/>
          <p14:tracePt t="58074" x="5946775" y="4291013"/>
          <p14:tracePt t="58082" x="5930900" y="4291013"/>
          <p14:tracePt t="58090" x="5922963" y="4291013"/>
          <p14:tracePt t="58098" x="5907088" y="4291013"/>
          <p14:tracePt t="58105" x="5883275" y="4291013"/>
          <p14:tracePt t="58114" x="5875338" y="4291013"/>
          <p14:tracePt t="58130" x="5859463" y="4291013"/>
          <p14:tracePt t="58138" x="5851525" y="4291013"/>
          <p14:tracePt t="58194" x="5843588" y="4291013"/>
          <p14:tracePt t="58202" x="5827713" y="4314825"/>
          <p14:tracePt t="58210" x="5811838" y="4338638"/>
          <p14:tracePt t="58218" x="5788025" y="4362450"/>
          <p14:tracePt t="58226" x="5780088" y="4386263"/>
          <p14:tracePt t="58234" x="5772150" y="4418013"/>
          <p14:tracePt t="58242" x="5772150" y="4441825"/>
          <p14:tracePt t="58250" x="5748338" y="4465638"/>
          <p14:tracePt t="58258" x="5740400" y="4473575"/>
          <p14:tracePt t="58266" x="5740400" y="4497388"/>
          <p14:tracePt t="58274" x="5732463" y="4513263"/>
          <p14:tracePt t="58282" x="5732463" y="4537075"/>
          <p14:tracePt t="58290" x="5724525" y="4560888"/>
          <p14:tracePt t="58298" x="5724525" y="4592638"/>
          <p14:tracePt t="58306" x="5724525" y="4616450"/>
          <p14:tracePt t="58314" x="5724525" y="4641850"/>
          <p14:tracePt t="58322" x="5724525" y="4665663"/>
          <p14:tracePt t="58330" x="5724525" y="4697413"/>
          <p14:tracePt t="58338" x="5724525" y="4729163"/>
          <p14:tracePt t="58346" x="5724525" y="4760913"/>
          <p14:tracePt t="58354" x="5724525" y="4808538"/>
          <p14:tracePt t="58362" x="5724525" y="4848225"/>
          <p14:tracePt t="58370" x="5724525" y="4879975"/>
          <p14:tracePt t="58378" x="5724525" y="4919663"/>
          <p14:tracePt t="58386" x="5724525" y="4951413"/>
          <p14:tracePt t="58394" x="5724525" y="4976813"/>
          <p14:tracePt t="58401" x="5724525" y="5000625"/>
          <p14:tracePt t="58409" x="5724525" y="5016500"/>
          <p14:tracePt t="58418" x="5724525" y="5032375"/>
          <p14:tracePt t="58426" x="5724525" y="5040313"/>
          <p14:tracePt t="58434" x="5724525" y="5048250"/>
          <p14:tracePt t="58450" x="5724525" y="5056188"/>
          <p14:tracePt t="58458" x="5724525" y="5064125"/>
          <p14:tracePt t="58564" x="5724525" y="5072063"/>
          <p14:tracePt t="58661" x="5724525" y="5080000"/>
          <p14:tracePt t="58667" x="5732463" y="5080000"/>
          <p14:tracePt t="58675" x="5748338" y="5080000"/>
          <p14:tracePt t="58682" x="5764213" y="5080000"/>
          <p14:tracePt t="58690" x="5780088" y="5080000"/>
          <p14:tracePt t="58698" x="5788025" y="5080000"/>
          <p14:tracePt t="58706" x="5795963" y="5080000"/>
          <p14:tracePt t="58714" x="5811838" y="5080000"/>
          <p14:tracePt t="58722" x="5819775" y="5072063"/>
          <p14:tracePt t="58730" x="5827713" y="5072063"/>
          <p14:tracePt t="58786" x="5835650" y="5064125"/>
          <p14:tracePt t="58802" x="5851525" y="5056188"/>
          <p14:tracePt t="58810" x="5851525" y="5048250"/>
          <p14:tracePt t="58818" x="5867400" y="5048250"/>
          <p14:tracePt t="58834" x="5875338" y="5032375"/>
          <p14:tracePt t="58842" x="5891213" y="5032375"/>
          <p14:tracePt t="58850" x="5907088" y="5032375"/>
          <p14:tracePt t="58858" x="5930900" y="5032375"/>
          <p14:tracePt t="58866" x="5962650" y="5032375"/>
          <p14:tracePt t="58874" x="5994400" y="5032375"/>
          <p14:tracePt t="58882" x="6018213" y="5032375"/>
          <p14:tracePt t="58890" x="6043613" y="5032375"/>
          <p14:tracePt t="58898" x="6067425" y="5032375"/>
          <p14:tracePt t="58906" x="6091238" y="5032375"/>
          <p14:tracePt t="59027" x="6107113" y="5024438"/>
          <p14:tracePt t="59034" x="6115050" y="5024438"/>
          <p14:tracePt t="59042" x="6115050" y="5016500"/>
          <p14:tracePt t="59052" x="6122988" y="5016500"/>
          <p14:tracePt t="59059" x="6122988" y="5008563"/>
          <p14:tracePt t="59067" x="6122988" y="4992688"/>
          <p14:tracePt t="59074" x="6122988" y="4976813"/>
          <p14:tracePt t="59082" x="6122988" y="4959350"/>
          <p14:tracePt t="59090" x="6122988" y="4927600"/>
          <p14:tracePt t="59098" x="6115050" y="4911725"/>
          <p14:tracePt t="59106" x="6099175" y="4879975"/>
          <p14:tracePt t="59115" x="6091238" y="4848225"/>
          <p14:tracePt t="59122" x="6075363" y="4816475"/>
          <p14:tracePt t="59130" x="6067425" y="4800600"/>
          <p14:tracePt t="59137" x="6059488" y="4800600"/>
          <p14:tracePt t="59146" x="6051550" y="4776788"/>
          <p14:tracePt t="59154" x="6026150" y="4760913"/>
          <p14:tracePt t="59162" x="6010275" y="4745038"/>
          <p14:tracePt t="59170" x="5986463" y="4737100"/>
          <p14:tracePt t="59178" x="5954713" y="4705350"/>
          <p14:tracePt t="59194" x="5922963" y="4689475"/>
          <p14:tracePt t="59202" x="5907088" y="4681538"/>
          <p14:tracePt t="59219" x="5875338" y="4665663"/>
          <p14:tracePt t="59226" x="5859463" y="4657725"/>
          <p14:tracePt t="59234" x="5859463" y="4649788"/>
          <p14:tracePt t="59346" x="5851525" y="4649788"/>
          <p14:tracePt t="59362" x="5835650" y="4649788"/>
          <p14:tracePt t="59378" x="5827713" y="4657725"/>
          <p14:tracePt t="59426" x="5827713" y="4665663"/>
          <p14:tracePt t="59434" x="5827713" y="4673600"/>
          <p14:tracePt t="59446" x="5827713" y="4681538"/>
          <p14:tracePt t="59575" x="5843588" y="4689475"/>
          <p14:tracePt t="59583" x="5851525" y="4689475"/>
          <p14:tracePt t="59591" x="5859463" y="4689475"/>
          <p14:tracePt t="59599" x="5883275" y="4689475"/>
          <p14:tracePt t="59606" x="5930900" y="4697413"/>
          <p14:tracePt t="59614" x="6043613" y="4705350"/>
          <p14:tracePt t="59622" x="6170613" y="4713288"/>
          <p14:tracePt t="59630" x="6384925" y="4713288"/>
          <p14:tracePt t="59638" x="6672263" y="4713288"/>
          <p14:tracePt t="59646" x="6975475" y="4713288"/>
          <p14:tracePt t="59654" x="7254875" y="4713288"/>
          <p14:tracePt t="59662" x="7469188" y="4713288"/>
          <p14:tracePt t="59670" x="7589838" y="4713288"/>
          <p14:tracePt t="59678" x="7661275" y="4713288"/>
          <p14:tracePt t="59686" x="7669213" y="4713288"/>
          <p14:tracePt t="59694" x="7677150" y="4713288"/>
          <p14:tracePt t="59702" x="7685088" y="4697413"/>
          <p14:tracePt t="59710" x="7693025" y="4697413"/>
          <p14:tracePt t="59959" x="7693025" y="4689475"/>
          <p14:tracePt t="59967" x="7693025" y="4681538"/>
          <p14:tracePt t="59983" x="7669213" y="4681538"/>
          <p14:tracePt t="59991" x="7653338" y="4681538"/>
          <p14:tracePt t="59998" x="7621588" y="4681538"/>
          <p14:tracePt t="60006" x="7597775" y="4689475"/>
          <p14:tracePt t="60014" x="7542213" y="4697413"/>
          <p14:tracePt t="60022" x="7469188" y="4705350"/>
          <p14:tracePt t="60030" x="7373938" y="4705350"/>
          <p14:tracePt t="60038" x="7262813" y="4705350"/>
          <p14:tracePt t="60046" x="7126288" y="4705350"/>
          <p14:tracePt t="60054" x="6951663" y="4705350"/>
          <p14:tracePt t="60061" x="6759575" y="4705350"/>
          <p14:tracePt t="60070" x="6561138" y="4705350"/>
          <p14:tracePt t="60078" x="6384925" y="4705350"/>
          <p14:tracePt t="60086" x="6257925" y="4705350"/>
          <p14:tracePt t="60094" x="6162675" y="4705350"/>
          <p14:tracePt t="60102" x="6091238" y="4705350"/>
          <p14:tracePt t="60110" x="6083300" y="4705350"/>
          <p14:tracePt t="60935" x="6083300" y="4721225"/>
          <p14:tracePt t="60942" x="6083300" y="4745038"/>
          <p14:tracePt t="60950" x="6083300" y="4776788"/>
          <p14:tracePt t="60959" x="6083300" y="4792663"/>
          <p14:tracePt t="60967" x="6083300" y="4824413"/>
          <p14:tracePt t="60974" x="6083300" y="4856163"/>
          <p14:tracePt t="60983" x="6083300" y="4895850"/>
          <p14:tracePt t="60990" x="6099175" y="4927600"/>
          <p14:tracePt t="60998" x="6122988" y="4976813"/>
          <p14:tracePt t="61005" x="6146800" y="5024438"/>
          <p14:tracePt t="61014" x="6162675" y="5080000"/>
          <p14:tracePt t="61022" x="6186488" y="5135563"/>
          <p14:tracePt t="61030" x="6218238" y="5199063"/>
          <p14:tracePt t="61038" x="6249988" y="5254625"/>
          <p14:tracePt t="61046" x="6289675" y="5310188"/>
          <p14:tracePt t="61054" x="6321425" y="5367338"/>
          <p14:tracePt t="61062" x="6353175" y="5430838"/>
          <p14:tracePt t="61069" x="6392863" y="5486400"/>
          <p14:tracePt t="61078" x="6442075" y="5534025"/>
          <p14:tracePt t="61086" x="6505575" y="5573713"/>
          <p14:tracePt t="61094" x="6561138" y="5621338"/>
          <p14:tracePt t="61102" x="6616700" y="5653088"/>
          <p14:tracePt t="61109" x="6672263" y="5678488"/>
          <p14:tracePt t="61118" x="6719888" y="5694363"/>
          <p14:tracePt t="61126" x="6735763" y="5694363"/>
          <p14:tracePt t="61134" x="6759575" y="5702300"/>
          <p14:tracePt t="61142" x="6769100" y="5710238"/>
          <p14:tracePt t="61158" x="6784975" y="5718175"/>
          <p14:tracePt t="61166" x="6800850" y="5718175"/>
          <p14:tracePt t="61174" x="6816725" y="5734050"/>
          <p14:tracePt t="61182" x="6848475" y="5741988"/>
          <p14:tracePt t="61190" x="6888163" y="5757863"/>
          <p14:tracePt t="61198" x="6911975" y="5773738"/>
          <p14:tracePt t="61206" x="6943725" y="5789613"/>
          <p14:tracePt t="61214" x="6967538" y="5797550"/>
          <p14:tracePt t="61222" x="6991350" y="5813425"/>
          <p14:tracePt t="61230" x="7031038" y="5829300"/>
          <p14:tracePt t="61238" x="7070725" y="5845175"/>
          <p14:tracePt t="61246" x="7118350" y="5861050"/>
          <p14:tracePt t="61254" x="7167563" y="5876925"/>
          <p14:tracePt t="61262" x="7199313" y="5884863"/>
          <p14:tracePt t="61270" x="7239000" y="5900738"/>
          <p14:tracePt t="61277" x="7262813" y="5916613"/>
          <p14:tracePt t="61286" x="7286625" y="5924550"/>
          <p14:tracePt t="61294" x="7294563" y="5924550"/>
          <p14:tracePt t="61302" x="7318375" y="5924550"/>
          <p14:tracePt t="61310" x="7334250" y="5924550"/>
          <p14:tracePt t="61318" x="7350125" y="5924550"/>
          <p14:tracePt t="61326" x="7366000" y="5924550"/>
          <p14:tracePt t="61334" x="7389813" y="5924550"/>
          <p14:tracePt t="61341" x="7405688" y="5916613"/>
          <p14:tracePt t="61350" x="7421563" y="5900738"/>
          <p14:tracePt t="61358" x="7429500" y="5876925"/>
          <p14:tracePt t="61366" x="7437438" y="5845175"/>
          <p14:tracePt t="61374" x="7437438" y="5813425"/>
          <p14:tracePt t="61382" x="7437438" y="5773738"/>
          <p14:tracePt t="61390" x="7437438" y="5718175"/>
          <p14:tracePt t="61397" x="7421563" y="5662613"/>
          <p14:tracePt t="61406" x="7397750" y="5597525"/>
          <p14:tracePt t="61414" x="7373938" y="5526088"/>
          <p14:tracePt t="61422" x="7350125" y="5478463"/>
          <p14:tracePt t="61430" x="7318375" y="5430838"/>
          <p14:tracePt t="61438" x="7286625" y="5383213"/>
          <p14:tracePt t="61446" x="7278688" y="5375275"/>
          <p14:tracePt t="61454" x="7246938" y="5327650"/>
          <p14:tracePt t="61461" x="7231063" y="5327650"/>
          <p14:tracePt t="61470" x="7215188" y="5302250"/>
          <p14:tracePt t="61478" x="7183438" y="5286375"/>
          <p14:tracePt t="61486" x="7159625" y="5270500"/>
          <p14:tracePt t="61494" x="7143750" y="5262563"/>
          <p14:tracePt t="61502" x="7126288" y="5254625"/>
          <p14:tracePt t="61510" x="7118350" y="5246688"/>
          <p14:tracePt t="61518" x="7094538" y="5246688"/>
          <p14:tracePt t="61527" x="7062788" y="5230813"/>
          <p14:tracePt t="61534" x="7038975" y="5222875"/>
          <p14:tracePt t="61542" x="7015163" y="5222875"/>
          <p14:tracePt t="61550" x="6983413" y="5214938"/>
          <p14:tracePt t="61558" x="6935788" y="5207000"/>
          <p14:tracePt t="61566" x="6888163" y="5199063"/>
          <p14:tracePt t="61574" x="6832600" y="5191125"/>
          <p14:tracePt t="61582" x="6759575" y="5175250"/>
          <p14:tracePt t="61592" x="6704013" y="5167313"/>
          <p14:tracePt t="61598" x="6656388" y="5159375"/>
          <p14:tracePt t="61606" x="6600825" y="5159375"/>
          <p14:tracePt t="61614" x="6553200" y="5159375"/>
          <p14:tracePt t="61622" x="6521450" y="5159375"/>
          <p14:tracePt t="61630" x="6489700" y="5159375"/>
          <p14:tracePt t="61638" x="6465888" y="5159375"/>
          <p14:tracePt t="61646" x="6442075" y="5159375"/>
          <p14:tracePt t="61654" x="6418263" y="5159375"/>
          <p14:tracePt t="61662" x="6384925" y="5159375"/>
          <p14:tracePt t="61670" x="6361113" y="5167313"/>
          <p14:tracePt t="61678" x="6337300" y="5191125"/>
          <p14:tracePt t="61686" x="6297613" y="5207000"/>
          <p14:tracePt t="61694" x="6265863" y="5238750"/>
          <p14:tracePt t="61702" x="6242050" y="5270500"/>
          <p14:tracePt t="61710" x="6210300" y="5294313"/>
          <p14:tracePt t="61718" x="6186488" y="5327650"/>
          <p14:tracePt t="61726" x="6170613" y="5359400"/>
          <p14:tracePt t="61734" x="6154738" y="5399088"/>
          <p14:tracePt t="61741" x="6138863" y="5430838"/>
          <p14:tracePt t="61750" x="6122988" y="5470525"/>
          <p14:tracePt t="61757" x="6115050" y="5502275"/>
          <p14:tracePt t="61766" x="6115050" y="5526088"/>
          <p14:tracePt t="61774" x="6107113" y="5557838"/>
          <p14:tracePt t="61782" x="6107113" y="5581650"/>
          <p14:tracePt t="61790" x="6107113" y="5605463"/>
          <p14:tracePt t="61798" x="6107113" y="5629275"/>
          <p14:tracePt t="61806" x="6107113" y="5662613"/>
          <p14:tracePt t="61814" x="6107113" y="5710238"/>
          <p14:tracePt t="61822" x="6107113" y="5749925"/>
          <p14:tracePt t="61830" x="6107113" y="5797550"/>
          <p14:tracePt t="61923" x="6194425" y="6196013"/>
          <p14:tracePt t="61925" x="6210300" y="6211888"/>
          <p14:tracePt t="61933" x="6218238" y="6211888"/>
          <p14:tracePt t="61942" x="6234113" y="6219825"/>
          <p14:tracePt t="61949" x="6257925" y="6227763"/>
          <p14:tracePt t="61958" x="6281738" y="6235700"/>
          <p14:tracePt t="61966" x="6305550" y="6243638"/>
          <p14:tracePt t="61974" x="6329363" y="6243638"/>
          <p14:tracePt t="61983" x="6361113" y="6243638"/>
          <p14:tracePt t="61990" x="6392863" y="6243638"/>
          <p14:tracePt t="61998" x="6426200" y="6243638"/>
          <p14:tracePt t="62006" x="6473825" y="6243638"/>
          <p14:tracePt t="62014" x="6521450" y="6243638"/>
          <p14:tracePt t="62022" x="6569075" y="6243638"/>
          <p14:tracePt t="62030" x="6608763" y="6243638"/>
          <p14:tracePt t="62038" x="6656388" y="6243638"/>
          <p14:tracePt t="62046" x="6688138" y="6243638"/>
          <p14:tracePt t="62054" x="6719888" y="6243638"/>
          <p14:tracePt t="62062" x="6743700" y="6243638"/>
          <p14:tracePt t="62070" x="6769100" y="6243638"/>
          <p14:tracePt t="62078" x="6784975" y="6243638"/>
          <p14:tracePt t="62086" x="6800850" y="6243638"/>
          <p14:tracePt t="62094" x="6816725" y="6235700"/>
          <p14:tracePt t="62102" x="6840538" y="6227763"/>
          <p14:tracePt t="62110" x="6856413" y="6219825"/>
          <p14:tracePt t="62118" x="6864350" y="6219825"/>
          <p14:tracePt t="62126" x="6880225" y="6203950"/>
          <p14:tracePt t="62134" x="6904038" y="6196013"/>
          <p14:tracePt t="62142" x="6911975" y="6180138"/>
          <p14:tracePt t="62150" x="6927850" y="6172200"/>
          <p14:tracePt t="62158" x="6943725" y="6156325"/>
          <p14:tracePt t="62166" x="6951663" y="6148388"/>
          <p14:tracePt t="62174" x="6967538" y="6140450"/>
          <p14:tracePt t="62189" x="6975475" y="6132513"/>
          <p14:tracePt t="62198" x="6983413" y="6124575"/>
          <p14:tracePt t="62206" x="6991350" y="6116638"/>
          <p14:tracePt t="62214" x="6999288" y="6116638"/>
          <p14:tracePt t="62374" x="7007225" y="6100763"/>
          <p14:tracePt t="62554" x="7007225" y="6092825"/>
          <p14:tracePt t="62562" x="7007225" y="6084888"/>
          <p14:tracePt t="62594" x="6991350" y="6076950"/>
          <p14:tracePt t="62602" x="6975475" y="6076950"/>
          <p14:tracePt t="62610" x="6951663" y="6069013"/>
          <p14:tracePt t="62618" x="6919913" y="6045200"/>
          <p14:tracePt t="62626" x="6888163" y="6037263"/>
          <p14:tracePt t="62633" x="6816725" y="6005513"/>
          <p14:tracePt t="62642" x="6719888" y="5980113"/>
          <p14:tracePt t="62650" x="6577013" y="5940425"/>
          <p14:tracePt t="62658" x="6361113" y="5876925"/>
          <p14:tracePt t="62666" x="6107113" y="5805488"/>
          <p14:tracePt t="62674" x="5803900" y="5749925"/>
          <p14:tracePt t="62682" x="5508625" y="5694363"/>
          <p14:tracePt t="62690" x="5221288" y="5653088"/>
          <p14:tracePt t="62698" x="4951413" y="5629275"/>
          <p14:tracePt t="62706" x="4727575" y="5605463"/>
          <p14:tracePt t="62714" x="4543425" y="5589588"/>
          <p14:tracePt t="62722" x="4416425" y="5589588"/>
          <p14:tracePt t="62730" x="4297363" y="5589588"/>
          <p14:tracePt t="62738" x="4200525" y="5589588"/>
          <p14:tracePt t="62746" x="4121150" y="5589588"/>
          <p14:tracePt t="62754" x="4033838" y="5589588"/>
          <p14:tracePt t="62762" x="3962400" y="5589588"/>
          <p14:tracePt t="62770" x="3875088" y="5589588"/>
          <p14:tracePt t="62778" x="3786188" y="5589588"/>
          <p14:tracePt t="62786" x="3706813" y="5589588"/>
          <p14:tracePt t="62794" x="3611563" y="5589588"/>
          <p14:tracePt t="62802" x="3508375" y="5589588"/>
          <p14:tracePt t="62809" x="3387725" y="5589588"/>
          <p14:tracePt t="62818" x="3276600" y="5589588"/>
          <p14:tracePt t="62826" x="3141663" y="5589588"/>
          <p14:tracePt t="62834" x="3013075" y="5589588"/>
          <p14:tracePt t="62842" x="2894013" y="5589588"/>
          <p14:tracePt t="62850" x="2790825" y="5589588"/>
          <p14:tracePt t="62858" x="2693988" y="5589588"/>
          <p14:tracePt t="62866" x="2622550" y="5589588"/>
          <p14:tracePt t="62874" x="2566988" y="5589588"/>
          <p14:tracePt t="62882" x="2527300" y="5589588"/>
          <p14:tracePt t="62890" x="2487613" y="5597525"/>
          <p14:tracePt t="62898" x="2463800" y="5605463"/>
          <p14:tracePt t="62906" x="2455863" y="5605463"/>
          <p14:tracePt t="62914" x="2416175" y="5637213"/>
          <p14:tracePt t="62922" x="2392363" y="5653088"/>
          <p14:tracePt t="62930" x="2374900" y="5662613"/>
          <p14:tracePt t="62938" x="2351088" y="5678488"/>
          <p14:tracePt t="62946" x="2319338" y="5686425"/>
          <p14:tracePt t="62954" x="2287588" y="5710238"/>
          <p14:tracePt t="62962" x="2239963" y="5734050"/>
          <p14:tracePt t="62970" x="2192338" y="5757863"/>
          <p14:tracePt t="62978" x="2136775" y="5789613"/>
          <p14:tracePt t="62986" x="2073275" y="5813425"/>
          <p14:tracePt t="62994" x="2008188" y="5845175"/>
          <p14:tracePt t="63002" x="1944688" y="5876925"/>
          <p14:tracePt t="63010" x="1873250" y="5900738"/>
          <p14:tracePt t="63018" x="1817688" y="5924550"/>
          <p14:tracePt t="63026" x="1762125" y="5948363"/>
          <p14:tracePt t="63034" x="1706563" y="5964238"/>
          <p14:tracePt t="63042" x="1651000" y="5988050"/>
          <p14:tracePt t="63050" x="1601788" y="6013450"/>
          <p14:tracePt t="63058" x="1546225" y="6037263"/>
          <p14:tracePt t="63066" x="1498600" y="6053138"/>
          <p14:tracePt t="63074" x="1450975" y="6076950"/>
          <p14:tracePt t="63082" x="1395413" y="6100763"/>
          <p14:tracePt t="63090" x="1347788" y="6124575"/>
          <p14:tracePt t="63098" x="1308100" y="6156325"/>
          <p14:tracePt t="63106" x="1266825" y="6180138"/>
          <p14:tracePt t="63114" x="1235075" y="6196013"/>
          <p14:tracePt t="63122" x="1195388" y="6227763"/>
          <p14:tracePt t="63130" x="1171575" y="6251575"/>
          <p14:tracePt t="63138" x="1139825" y="6275388"/>
          <p14:tracePt t="63146" x="1100138" y="6299200"/>
          <p14:tracePt t="63153" x="1068388" y="6323013"/>
          <p14:tracePt t="63162" x="1052513" y="6330950"/>
          <p14:tracePt t="63170" x="1028700" y="6348413"/>
          <p14:tracePt t="63178" x="1020763" y="6356350"/>
          <p14:tracePt t="63185" x="989013" y="6356350"/>
          <p14:tracePt t="63194" x="957263" y="6364288"/>
          <p14:tracePt t="63202" x="925513" y="6364288"/>
          <p14:tracePt t="63210" x="908050" y="6364288"/>
          <p14:tracePt t="63218" x="876300" y="6364288"/>
          <p14:tracePt t="63226" x="860425" y="6364288"/>
          <p14:tracePt t="63234" x="820738" y="6364288"/>
          <p14:tracePt t="63242" x="765175" y="6364288"/>
          <p14:tracePt t="63251" x="701675" y="6356350"/>
          <p14:tracePt t="63258" x="646113" y="6338888"/>
          <p14:tracePt t="63266" x="638175" y="6338888"/>
          <p14:tracePt t="63274" x="606425" y="6330950"/>
          <p14:tracePt t="63306" x="598488" y="6307138"/>
          <p14:tracePt t="63314" x="598488" y="6299200"/>
          <p14:tracePt t="63323" x="598488" y="6291263"/>
          <p14:tracePt t="63330" x="598488" y="6259513"/>
          <p14:tracePt t="63338" x="598488" y="6251575"/>
          <p14:tracePt t="63347" x="598488" y="6235700"/>
          <p14:tracePt t="63354" x="598488" y="6219825"/>
          <p14:tracePt t="63362" x="598488" y="6211888"/>
          <p14:tracePt t="63370" x="598488" y="6180138"/>
          <p14:tracePt t="63378" x="638175" y="6156325"/>
          <p14:tracePt t="63386" x="685800" y="6124575"/>
          <p14:tracePt t="63394" x="709613" y="6124575"/>
          <p14:tracePt t="63402" x="725488" y="6108700"/>
          <p14:tracePt t="63410" x="765175" y="6092825"/>
          <p14:tracePt t="63418" x="812800" y="6069013"/>
          <p14:tracePt t="63426" x="868363" y="6045200"/>
          <p14:tracePt t="63434" x="925513" y="6029325"/>
          <p14:tracePt t="63442" x="965200" y="6021388"/>
          <p14:tracePt t="63450" x="1004888" y="6005513"/>
          <p14:tracePt t="63458" x="1036638" y="5995988"/>
          <p14:tracePt t="63466" x="1052513" y="5988050"/>
          <p14:tracePt t="64427" x="1076325" y="5964238"/>
          <p14:tracePt t="64435" x="1131888" y="5900738"/>
          <p14:tracePt t="64442" x="1187450" y="5837238"/>
          <p14:tracePt t="64451" x="1258888" y="5757863"/>
          <p14:tracePt t="64459" x="1331913" y="5670550"/>
          <p14:tracePt t="64467" x="1387475" y="5605463"/>
          <p14:tracePt t="64474" x="1435100" y="5534025"/>
          <p14:tracePt t="64483" x="1474788" y="5486400"/>
          <p14:tracePt t="64492" x="1498600" y="5438775"/>
          <p14:tracePt t="64499" x="1514475" y="5430838"/>
          <p14:tracePt t="64507" x="1514475" y="5414963"/>
          <p14:tracePt t="64515" x="1514475" y="5407025"/>
          <p14:tracePt t="64523" x="1522413" y="5367338"/>
          <p14:tracePt t="64531" x="1522413" y="5351463"/>
          <p14:tracePt t="64540" x="1522413" y="5319713"/>
          <p14:tracePt t="64547" x="1530350" y="5270500"/>
          <p14:tracePt t="64555" x="1530350" y="5254625"/>
          <p14:tracePt t="64573" x="1546225" y="5167313"/>
          <p14:tracePt t="64579" x="1562100" y="5103813"/>
          <p14:tracePt t="64588" x="1585913" y="5024438"/>
          <p14:tracePt t="64595" x="1601788" y="4959350"/>
          <p14:tracePt t="64603" x="1617663" y="4895850"/>
          <p14:tracePt t="64611" x="1633538" y="4840288"/>
          <p14:tracePt t="64619" x="1651000" y="4792663"/>
          <p14:tracePt t="64626" x="1666875" y="4745038"/>
          <p14:tracePt t="64635" x="1682750" y="4713288"/>
          <p14:tracePt t="64643" x="1690688" y="4673600"/>
          <p14:tracePt t="64653" x="1706563" y="4641850"/>
          <p14:tracePt t="64659" x="1714500" y="4608513"/>
          <p14:tracePt t="64667" x="1722438" y="4576763"/>
          <p14:tracePt t="64675" x="1730375" y="4545013"/>
          <p14:tracePt t="64685" x="1738313" y="4505325"/>
          <p14:tracePt t="64690" x="1738313" y="4473575"/>
          <p14:tracePt t="64699" x="1746250" y="4449763"/>
          <p14:tracePt t="64731" x="1746250" y="4433888"/>
          <p14:tracePt t="64739" x="1746250" y="4425950"/>
          <p14:tracePt t="64811" x="1746250" y="4410075"/>
          <p14:tracePt t="64827" x="1746250" y="4394200"/>
          <p14:tracePt t="64835" x="1746250" y="4362450"/>
          <p14:tracePt t="64843" x="1746250" y="4338638"/>
          <p14:tracePt t="64850" x="1754188" y="4322763"/>
          <p14:tracePt t="64859" x="1762125" y="4298950"/>
          <p14:tracePt t="64867" x="1770063" y="4281488"/>
          <p14:tracePt t="64875" x="1770063" y="4249738"/>
          <p14:tracePt t="64883" x="1778000" y="4217988"/>
          <p14:tracePt t="64890" x="1778000" y="4162425"/>
          <p14:tracePt t="64899" x="1778000" y="4114800"/>
          <p14:tracePt t="64907" x="1778000" y="4067175"/>
          <p14:tracePt t="64915" x="1785938" y="4019550"/>
          <p14:tracePt t="64924" x="1785938" y="3963988"/>
          <p14:tracePt t="64931" x="1793875" y="3906838"/>
          <p14:tracePt t="64940" x="1801813" y="3851275"/>
          <p14:tracePt t="64958" x="1809750" y="3756025"/>
          <p14:tracePt t="64963" x="1809750" y="3716338"/>
          <p14:tracePt t="64971" x="1817688" y="3668713"/>
          <p14:tracePt t="64979" x="1825625" y="3636963"/>
          <p14:tracePt t="64987" x="1841500" y="3587750"/>
          <p14:tracePt t="64995" x="1841500" y="3579813"/>
          <p14:tracePt t="65003" x="1849438" y="3556000"/>
          <p14:tracePt t="65011" x="1857375" y="3532188"/>
          <p14:tracePt t="65019" x="1857375" y="3524250"/>
          <p14:tracePt t="65029" x="1873250" y="3508375"/>
          <p14:tracePt t="65035" x="1881188" y="3484563"/>
          <p14:tracePt t="65044" x="1881188" y="3468688"/>
          <p14:tracePt t="65051" x="1889125" y="3436938"/>
          <p14:tracePt t="65059" x="1905000" y="3413125"/>
          <p14:tracePt t="65067" x="1912938" y="3397250"/>
          <p14:tracePt t="65078" x="1912938" y="3389313"/>
          <p14:tracePt t="65083" x="1944688" y="3349625"/>
          <p14:tracePt t="65092" x="1952625" y="3341688"/>
          <p14:tracePt t="65099" x="1968500" y="3325813"/>
          <p14:tracePt t="65107" x="1968500" y="3317875"/>
          <p14:tracePt t="65115" x="1976438" y="3309938"/>
          <p14:tracePt t="65123" x="1984375" y="3302000"/>
          <p14:tracePt t="65132" x="1984375" y="3294063"/>
          <p14:tracePt t="67103" x="2008188" y="3294063"/>
          <p14:tracePt t="67118" x="2025650" y="3294063"/>
          <p14:tracePt t="67126" x="2049463" y="3294063"/>
          <p14:tracePt t="67135" x="2081213" y="3278188"/>
          <p14:tracePt t="67143" x="2128838" y="3270250"/>
          <p14:tracePt t="67151" x="2176463" y="3262313"/>
          <p14:tracePt t="67161" x="2208213" y="3262313"/>
          <p14:tracePt t="67166" x="2247900" y="3262313"/>
          <p14:tracePt t="67175" x="2295525" y="3262313"/>
          <p14:tracePt t="67183" x="2335213" y="3262313"/>
          <p14:tracePt t="67193" x="2392363" y="3262313"/>
          <p14:tracePt t="67205" x="2447925" y="3262313"/>
          <p14:tracePt t="67208" x="2519363" y="3262313"/>
          <p14:tracePt t="67215" x="2590800" y="3262313"/>
          <p14:tracePt t="67224" x="2678113" y="3262313"/>
          <p14:tracePt t="67231" x="2767013" y="3262313"/>
          <p14:tracePt t="67239" x="2838450" y="3270250"/>
          <p14:tracePt t="67247" x="2925763" y="3286125"/>
          <p14:tracePt t="67256" x="3005138" y="3294063"/>
          <p14:tracePt t="67262" x="3084513" y="3302000"/>
          <p14:tracePt t="67272" x="3173413" y="3309938"/>
          <p14:tracePt t="67280" x="3236913" y="3309938"/>
          <p14:tracePt t="67287" x="3308350" y="3309938"/>
          <p14:tracePt t="67295" x="3371850" y="3309938"/>
          <p14:tracePt t="67303" x="3435350" y="3309938"/>
          <p14:tracePt t="67310" x="3500438" y="3309938"/>
          <p14:tracePt t="67319" x="3563938" y="3309938"/>
          <p14:tracePt t="67326" x="3627438" y="3309938"/>
          <p14:tracePt t="67335" x="3690938" y="3309938"/>
          <p14:tracePt t="67343" x="3754438" y="3309938"/>
          <p14:tracePt t="67351" x="3810000" y="3309938"/>
          <p14:tracePt t="67359" x="3867150" y="3309938"/>
          <p14:tracePt t="67367" x="3898900" y="3309938"/>
          <p14:tracePt t="67375" x="3930650" y="3309938"/>
          <p14:tracePt t="67383" x="3962400" y="3309938"/>
          <p14:tracePt t="67391" x="4010025" y="3317875"/>
          <p14:tracePt t="67399" x="4041775" y="3325813"/>
          <p14:tracePt t="67408" x="4073525" y="3325813"/>
          <p14:tracePt t="67415" x="4113213" y="3325813"/>
          <p14:tracePt t="67423" x="4152900" y="3325813"/>
          <p14:tracePt t="67431" x="4192588" y="3333750"/>
          <p14:tracePt t="67441" x="4249738" y="3333750"/>
          <p14:tracePt t="67446" x="4281488" y="3341688"/>
          <p14:tracePt t="67455" x="4321175" y="3341688"/>
          <p14:tracePt t="67463" x="4360863" y="3341688"/>
          <p14:tracePt t="67472" x="4400550" y="3341688"/>
          <p14:tracePt t="67479" x="4448175" y="3341688"/>
          <p14:tracePt t="67487" x="4503738" y="3341688"/>
          <p14:tracePt t="67495" x="4543425" y="3341688"/>
          <p14:tracePt t="67503" x="4600575" y="3341688"/>
          <p14:tracePt t="67511" x="4640263" y="3341688"/>
          <p14:tracePt t="67519" x="4687888" y="3341688"/>
          <p14:tracePt t="67527" x="4719638" y="3341688"/>
          <p14:tracePt t="67535" x="4727575" y="3341688"/>
          <p14:tracePt t="67543" x="4735513" y="3341688"/>
          <p14:tracePt t="67640" x="4743450" y="3341688"/>
          <p14:tracePt t="67648" x="4759325" y="3341688"/>
          <p14:tracePt t="67655" x="4775200" y="3341688"/>
          <p14:tracePt t="67671" x="4783138" y="3341688"/>
          <p14:tracePt t="67680" x="4799013" y="3341688"/>
          <p14:tracePt t="67809" x="4814888" y="3341688"/>
          <p14:tracePt t="67814" x="4830763" y="3341688"/>
          <p14:tracePt t="67831" x="4838700" y="3333750"/>
          <p14:tracePt t="67847" x="4854575" y="3333750"/>
          <p14:tracePt t="67855" x="4862513" y="3325813"/>
          <p14:tracePt t="67871" x="4870450" y="3317875"/>
          <p14:tracePt t="67887" x="4878388" y="3309938"/>
          <p14:tracePt t="67903" x="4886325" y="3302000"/>
          <p14:tracePt t="67911" x="4886325" y="3294063"/>
          <p14:tracePt t="67919" x="4894263" y="3286125"/>
          <p14:tracePt t="67927" x="4902200" y="3286125"/>
          <p14:tracePt t="67935" x="4910138" y="3286125"/>
          <p14:tracePt t="67945" x="4918075" y="3286125"/>
          <p14:tracePt t="67951" x="4918075" y="3278188"/>
          <p14:tracePt t="67967" x="4926013" y="3270250"/>
          <p14:tracePt t="68047" x="4943475" y="3262313"/>
          <p14:tracePt t="68062" x="4959350" y="3262313"/>
          <p14:tracePt t="68073" x="4967288" y="3262313"/>
          <p14:tracePt t="68079" x="4983163" y="3262313"/>
          <p14:tracePt t="68087" x="5014913" y="3244850"/>
          <p14:tracePt t="68095" x="5046663" y="3244850"/>
          <p14:tracePt t="68105" x="5094288" y="3228975"/>
          <p14:tracePt t="68111" x="5133975" y="3228975"/>
          <p14:tracePt t="68119" x="5157788" y="3228975"/>
          <p14:tracePt t="68127" x="5197475" y="3228975"/>
          <p14:tracePt t="68138" x="5253038" y="3228975"/>
          <p14:tracePt t="68143" x="5310188" y="3228975"/>
          <p14:tracePt t="68151" x="5373688" y="3228975"/>
          <p14:tracePt t="68159" x="5437188" y="3228975"/>
          <p14:tracePt t="68168" x="5500688" y="3228975"/>
          <p14:tracePt t="68175" x="5556250" y="3228975"/>
          <p14:tracePt t="68183" x="5603875" y="3228975"/>
          <p14:tracePt t="68191" x="5659438" y="3228975"/>
          <p14:tracePt t="68200" x="5716588" y="3228975"/>
          <p14:tracePt t="68207" x="5756275" y="3228975"/>
          <p14:tracePt t="68215" x="5803900" y="3228975"/>
          <p14:tracePt t="68223" x="5843588" y="3228975"/>
          <p14:tracePt t="68233" x="5883275" y="3228975"/>
          <p14:tracePt t="68240" x="5922963" y="3228975"/>
          <p14:tracePt t="68247" x="5970588" y="3228975"/>
          <p14:tracePt t="68255" x="6018213" y="3228975"/>
          <p14:tracePt t="68264" x="6051550" y="3236913"/>
          <p14:tracePt t="68271" x="6099175" y="3236913"/>
          <p14:tracePt t="68279" x="6130925" y="3244850"/>
          <p14:tracePt t="68287" x="6154738" y="3252788"/>
          <p14:tracePt t="68297" x="6170613" y="3252788"/>
          <p14:tracePt t="68303" x="6186488" y="3252788"/>
          <p14:tracePt t="68311" x="6218238" y="3252788"/>
          <p14:tracePt t="68319" x="6226175" y="3252788"/>
          <p14:tracePt t="68328" x="6249988" y="3252788"/>
          <p14:tracePt t="68335" x="6265863" y="3252788"/>
          <p14:tracePt t="68343" x="6281738" y="3252788"/>
          <p14:tracePt t="68351" x="6313488" y="3252788"/>
          <p14:tracePt t="68359" x="6345238" y="3252788"/>
          <p14:tracePt t="68366" x="6361113" y="3252788"/>
          <p14:tracePt t="68375" x="6384925" y="3262313"/>
          <p14:tracePt t="68383" x="6418263" y="3262313"/>
          <p14:tracePt t="68392" x="6442075" y="3262313"/>
          <p14:tracePt t="68399" x="6450013" y="3262313"/>
          <p14:tracePt t="68407" x="6481763" y="3262313"/>
          <p14:tracePt t="68414" x="6497638" y="3262313"/>
          <p14:tracePt t="68423" x="6513513" y="3262313"/>
          <p14:tracePt t="68431" x="6529388" y="3262313"/>
          <p14:tracePt t="68439" x="6537325" y="3262313"/>
          <p14:tracePt t="68447" x="6561138" y="3262313"/>
          <p14:tracePt t="68455" x="6577013" y="3262313"/>
          <p14:tracePt t="68463" x="6592888" y="3262313"/>
          <p14:tracePt t="68471" x="6600825" y="3262313"/>
          <p14:tracePt t="68479" x="6616700" y="3262313"/>
          <p14:tracePt t="68487" x="6632575" y="3262313"/>
          <p14:tracePt t="68494" x="6648450" y="3262313"/>
          <p14:tracePt t="68503" x="6656388" y="3262313"/>
          <p14:tracePt t="68511" x="6680200" y="3262313"/>
          <p14:tracePt t="68519" x="6696075" y="3262313"/>
          <p14:tracePt t="68528" x="6711950" y="3262313"/>
          <p14:tracePt t="68535" x="6727825" y="3262313"/>
          <p14:tracePt t="68547" x="6743700" y="3262313"/>
          <p14:tracePt t="68556" x="6759575" y="3262313"/>
          <p14:tracePt t="68563" x="6777038" y="3262313"/>
          <p14:tracePt t="68571" x="6800850" y="3262313"/>
          <p14:tracePt t="68579" x="6808788" y="3262313"/>
          <p14:tracePt t="68588" x="6824663" y="3262313"/>
          <p14:tracePt t="68594" x="6848475" y="3262313"/>
          <p14:tracePt t="68602" x="6864350" y="3262313"/>
          <p14:tracePt t="68618" x="6896100" y="3262313"/>
          <p14:tracePt t="68691" x="6911975" y="3262313"/>
          <p14:tracePt t="68698" x="6919913" y="3262313"/>
          <p14:tracePt t="68707" x="6927850" y="3262313"/>
          <p14:tracePt t="68715" x="6935788" y="3262313"/>
          <p14:tracePt t="68723" x="6943725" y="3262313"/>
          <p14:tracePt t="68739" x="6951663" y="3262313"/>
          <p14:tracePt t="68747" x="6959600" y="3262313"/>
          <p14:tracePt t="68755" x="6967538" y="3262313"/>
          <p14:tracePt t="68771" x="6975475" y="3262313"/>
          <p14:tracePt t="68963" x="6983413" y="3262313"/>
          <p14:tracePt t="68971" x="6991350" y="3262313"/>
          <p14:tracePt t="68979" x="6999288" y="3262313"/>
          <p14:tracePt t="68987" x="7007225" y="3262313"/>
          <p14:tracePt t="68995" x="7031038" y="3262313"/>
          <p14:tracePt t="69003" x="7046913" y="3262313"/>
          <p14:tracePt t="69011" x="7086600" y="3262313"/>
          <p14:tracePt t="69018" x="7110413" y="3262313"/>
          <p14:tracePt t="69027" x="7135813" y="3262313"/>
          <p14:tracePt t="69035" x="7159625" y="3262313"/>
          <p14:tracePt t="69043" x="7199313" y="3262313"/>
          <p14:tracePt t="69051" x="7239000" y="3262313"/>
          <p14:tracePt t="69059" x="7246938" y="3262313"/>
          <p14:tracePt t="69067" x="7278688" y="3262313"/>
          <p14:tracePt t="69075" x="7310438" y="3262313"/>
          <p14:tracePt t="69083" x="7326313" y="3262313"/>
          <p14:tracePt t="69091" x="7342188" y="3262313"/>
          <p14:tracePt t="69099" x="7366000" y="3262313"/>
          <p14:tracePt t="69107" x="7405688" y="3262313"/>
          <p14:tracePt t="69115" x="7421563" y="3262313"/>
          <p14:tracePt t="69124" x="7437438" y="3262313"/>
          <p14:tracePt t="69131" x="7445375" y="3262313"/>
          <p14:tracePt t="69139" x="7461250" y="3262313"/>
          <p14:tracePt t="69146" x="7469188" y="3262313"/>
          <p14:tracePt t="69154" x="7485063" y="3262313"/>
          <p14:tracePt t="69163" x="7502525" y="3262313"/>
          <p14:tracePt t="69171" x="7518400" y="3262313"/>
          <p14:tracePt t="69179" x="7550150" y="3262313"/>
          <p14:tracePt t="69187" x="7558088" y="3262313"/>
          <p14:tracePt t="69195" x="7581900" y="3262313"/>
          <p14:tracePt t="69203" x="7597775" y="3262313"/>
          <p14:tracePt t="69211" x="7621588" y="3262313"/>
          <p14:tracePt t="69219" x="7637463" y="3262313"/>
          <p14:tracePt t="69227" x="7645400" y="3262313"/>
          <p14:tracePt t="69235" x="7653338" y="3262313"/>
          <p14:tracePt t="69242" x="7661275" y="3262313"/>
          <p14:tracePt t="69251" x="7669213" y="3262313"/>
          <p14:tracePt t="69259" x="7677150" y="3262313"/>
          <p14:tracePt t="69299" x="7693025" y="3262313"/>
          <p14:tracePt t="69308" x="7700963" y="3262313"/>
          <p14:tracePt t="69315" x="7708900" y="3262313"/>
          <p14:tracePt t="69324" x="7716838" y="3262313"/>
          <p14:tracePt t="69347" x="7732713" y="3262313"/>
          <p14:tracePt t="69363" x="7740650" y="3262313"/>
          <p14:tracePt t="69373" x="7756525" y="3262313"/>
          <p14:tracePt t="69387" x="7764463" y="3262313"/>
          <p14:tracePt t="69411" x="7780338" y="3262313"/>
          <p14:tracePt t="69419" x="7788275" y="3262313"/>
          <p14:tracePt t="69427" x="7796213" y="3262313"/>
          <p14:tracePt t="69459" x="7804150" y="3262313"/>
          <p14:tracePt t="69467" x="7812088" y="3262313"/>
          <p14:tracePt t="70171" x="7804150" y="3262313"/>
          <p14:tracePt t="70189" x="7788275" y="3262313"/>
          <p14:tracePt t="70220" x="7772400" y="3262313"/>
          <p14:tracePt t="70227" x="7764463" y="3262313"/>
          <p14:tracePt t="70235" x="7748588" y="3262313"/>
          <p14:tracePt t="70243" x="7732713" y="3262313"/>
          <p14:tracePt t="70251" x="7716838" y="3262313"/>
          <p14:tracePt t="70259" x="7700963" y="3252788"/>
          <p14:tracePt t="70267" x="7669213" y="3236913"/>
          <p14:tracePt t="70276" x="7653338" y="3228975"/>
          <p14:tracePt t="70285" x="7613650" y="3228975"/>
          <p14:tracePt t="70291" x="7573963" y="3221038"/>
          <p14:tracePt t="70299" x="7518400" y="3205163"/>
          <p14:tracePt t="70308" x="7445375" y="3189288"/>
          <p14:tracePt t="70316" x="7381875" y="3181350"/>
          <p14:tracePt t="70323" x="7318375" y="3173413"/>
          <p14:tracePt t="70331" x="7254875" y="3157538"/>
          <p14:tracePt t="70340" x="7191375" y="3149600"/>
          <p14:tracePt t="70349" x="7126288" y="3141663"/>
          <p14:tracePt t="70355" x="7070725" y="3133725"/>
          <p14:tracePt t="70363" x="7015163" y="3133725"/>
          <p14:tracePt t="70371" x="6959600" y="3133725"/>
          <p14:tracePt t="70380" x="6919913" y="3133725"/>
          <p14:tracePt t="70387" x="6911975" y="3133725"/>
          <p14:tracePt t="70395" x="6904038" y="3133725"/>
          <p14:tracePt t="70404" x="6896100" y="3133725"/>
          <p14:tracePt t="70451" x="6880225" y="3133725"/>
          <p14:tracePt t="70459" x="6872288" y="3133725"/>
          <p14:tracePt t="70755" x="6856413" y="3133725"/>
          <p14:tracePt t="70763" x="6840538" y="3149600"/>
          <p14:tracePt t="70772" x="6816725" y="3165475"/>
          <p14:tracePt t="70780" x="6816725" y="3173413"/>
          <p14:tracePt t="70787" x="6808788" y="3173413"/>
          <p14:tracePt t="70795" x="6800850" y="3181350"/>
          <p14:tracePt t="70899" x="6792913" y="3181350"/>
          <p14:tracePt t="70907" x="6784975" y="3181350"/>
          <p14:tracePt t="70915" x="6759575" y="3197225"/>
          <p14:tracePt t="70924" x="6743700" y="3197225"/>
          <p14:tracePt t="70931" x="6727825" y="3197225"/>
          <p14:tracePt t="70940" x="6704013" y="3197225"/>
          <p14:tracePt t="70957" x="6648450" y="3197225"/>
          <p14:tracePt t="70963" x="6600825" y="3197225"/>
          <p14:tracePt t="70971" x="6537325" y="3205163"/>
          <p14:tracePt t="70979" x="6473825" y="3213100"/>
          <p14:tracePt t="70987" x="6402388" y="3213100"/>
          <p14:tracePt t="70995" x="6329363" y="3213100"/>
          <p14:tracePt t="71004" x="6249988" y="3221038"/>
          <p14:tracePt t="71011" x="6186488" y="3228975"/>
          <p14:tracePt t="71019" x="6107113" y="3236913"/>
          <p14:tracePt t="71028" x="6034088" y="3244850"/>
          <p14:tracePt t="71035" x="5946775" y="3262313"/>
          <p14:tracePt t="71043" x="5843588" y="3294063"/>
          <p14:tracePt t="71051" x="5716588" y="3325813"/>
          <p14:tracePt t="71060" x="5556250" y="3381375"/>
          <p14:tracePt t="71066" x="5373688" y="3468688"/>
          <p14:tracePt t="71075" x="5165725" y="3571875"/>
          <p14:tracePt t="71082" x="4910138" y="3700463"/>
          <p14:tracePt t="71090" x="4640263" y="3859213"/>
          <p14:tracePt t="71098" x="4337050" y="4043363"/>
          <p14:tracePt t="71106" x="4041775" y="4217988"/>
          <p14:tracePt t="71114" x="3762375" y="4394200"/>
          <p14:tracePt t="71122" x="3484563" y="4568825"/>
          <p14:tracePt t="71129" x="3244850" y="4729163"/>
          <p14:tracePt t="71138" x="3044825" y="4872038"/>
          <p14:tracePt t="71146" x="2870200" y="4992688"/>
          <p14:tracePt t="71154" x="2733675" y="5095875"/>
          <p14:tracePt t="71162" x="2622550" y="5175250"/>
          <p14:tracePt t="71170" x="2511425" y="5262563"/>
          <p14:tracePt t="71178" x="2432050" y="5335588"/>
          <p14:tracePt t="71187" x="2351088" y="5391150"/>
          <p14:tracePt t="71194" x="2271713" y="5454650"/>
          <p14:tracePt t="71202" x="2184400" y="5526088"/>
          <p14:tracePt t="71210" x="2089150" y="5589588"/>
          <p14:tracePt t="71218" x="2000250" y="5662613"/>
          <p14:tracePt t="71226" x="1905000" y="5741988"/>
          <p14:tracePt t="71234" x="1809750" y="5813425"/>
          <p14:tracePt t="71242" x="1714500" y="5892800"/>
          <p14:tracePt t="71250" x="1625600" y="5956300"/>
          <p14:tracePt t="71258" x="1538288" y="6013450"/>
          <p14:tracePt t="71266" x="1458913" y="6069013"/>
          <p14:tracePt t="71274" x="1387475" y="6124575"/>
          <p14:tracePt t="71282" x="1331913" y="6164263"/>
          <p14:tracePt t="71291" x="1292225" y="6203950"/>
          <p14:tracePt t="71298" x="1258888" y="6227763"/>
          <p14:tracePt t="71306" x="1250950" y="6243638"/>
          <p14:tracePt t="71322" x="1243013" y="6267450"/>
          <p14:tracePt t="71330" x="1227138" y="6275388"/>
          <p14:tracePt t="71346" x="1219200" y="6275388"/>
          <p14:tracePt t="71783" x="1227138" y="6275388"/>
          <p14:tracePt t="71799" x="1235075" y="6275388"/>
          <p14:tracePt t="71807" x="1235075" y="6267450"/>
          <p14:tracePt t="72119" x="1243013" y="6259513"/>
          <p14:tracePt t="72127" x="1250950" y="6259513"/>
          <p14:tracePt t="72135" x="1258888" y="6259513"/>
          <p14:tracePt t="72142" x="1274763" y="6259513"/>
          <p14:tracePt t="72151" x="1323975" y="6259513"/>
          <p14:tracePt t="72159" x="1403350" y="6251575"/>
          <p14:tracePt t="72167" x="1522413" y="6227763"/>
          <p14:tracePt t="72175" x="1714500" y="6196013"/>
          <p14:tracePt t="72183" x="1960563" y="6172200"/>
          <p14:tracePt t="72191" x="2271713" y="6124575"/>
          <p14:tracePt t="72199" x="2646363" y="6084888"/>
          <p14:tracePt t="72207" x="3044825" y="6021388"/>
          <p14:tracePt t="72215" x="3451225" y="5956300"/>
          <p14:tracePt t="72223" x="3851275" y="5892800"/>
          <p14:tracePt t="72231" x="4192588" y="5821363"/>
          <p14:tracePt t="72239" x="4535488" y="5734050"/>
          <p14:tracePt t="72247" x="4854575" y="5645150"/>
          <p14:tracePt t="72255" x="5118100" y="5565775"/>
          <p14:tracePt t="72263" x="5349875" y="5454650"/>
          <p14:tracePt t="72271" x="5532438" y="5367338"/>
          <p14:tracePt t="72278" x="5716588" y="5270500"/>
          <p14:tracePt t="72286" x="5891213" y="5175250"/>
          <p14:tracePt t="72294" x="6075363" y="5072063"/>
          <p14:tracePt t="72302" x="6249988" y="4959350"/>
          <p14:tracePt t="72310" x="6426200" y="4848225"/>
          <p14:tracePt t="72318" x="6616700" y="4721225"/>
          <p14:tracePt t="72326" x="6808788" y="4600575"/>
          <p14:tracePt t="72333" x="7007225" y="4473575"/>
          <p14:tracePt t="72342" x="7175500" y="4362450"/>
          <p14:tracePt t="72350" x="7326313" y="4257675"/>
          <p14:tracePt t="72358" x="7477125" y="4162425"/>
          <p14:tracePt t="72366" x="7613650" y="4067175"/>
          <p14:tracePt t="72374" x="7732713" y="3971925"/>
          <p14:tracePt t="72382" x="7812088" y="3890963"/>
          <p14:tracePt t="72390" x="7885113" y="3803650"/>
          <p14:tracePt t="72398" x="7956550" y="3724275"/>
          <p14:tracePt t="72405" x="8012113" y="3644900"/>
          <p14:tracePt t="72414" x="8067675" y="3556000"/>
          <p14:tracePt t="72422" x="8115300" y="3468688"/>
          <p14:tracePt t="72430" x="8147050" y="3389313"/>
          <p14:tracePt t="72438" x="8178800" y="3317875"/>
          <p14:tracePt t="72446" x="8218488" y="3236913"/>
          <p14:tracePt t="72454" x="8243888" y="3173413"/>
          <p14:tracePt t="72462" x="8259763" y="3125788"/>
          <p14:tracePt t="72470" x="8267700" y="3078163"/>
          <p14:tracePt t="72478" x="8275638" y="3070225"/>
          <p14:tracePt t="72486" x="8283575" y="3046413"/>
          <p14:tracePt t="72494" x="8283575" y="3038475"/>
          <p14:tracePt t="72502" x="8291513" y="3030538"/>
          <p14:tracePt t="72510" x="8291513" y="3022600"/>
          <p14:tracePt t="72550" x="8291513" y="3006725"/>
          <p14:tracePt t="72614" x="8291513" y="2998788"/>
          <p14:tracePt t="72622" x="8259763" y="2990850"/>
          <p14:tracePt t="72630" x="8243888" y="2990850"/>
          <p14:tracePt t="72638" x="8226425" y="2990850"/>
          <p14:tracePt t="72646" x="8194675" y="2990850"/>
          <p14:tracePt t="72653" x="8131175" y="2990850"/>
          <p14:tracePt t="72661" x="8059738" y="2990850"/>
          <p14:tracePt t="72670" x="7972425" y="2998788"/>
          <p14:tracePt t="72677" x="7877175" y="3014663"/>
          <p14:tracePt t="72686" x="7788275" y="3030538"/>
          <p14:tracePt t="72694" x="7700963" y="3046413"/>
          <p14:tracePt t="72701" x="7629525" y="3062288"/>
          <p14:tracePt t="72710" x="7558088" y="3078163"/>
          <p14:tracePt t="72718" x="7502525" y="3094038"/>
          <p14:tracePt t="72726" x="7461250" y="3109913"/>
          <p14:tracePt t="72734" x="7421563" y="3125788"/>
          <p14:tracePt t="72742" x="7389813" y="3141663"/>
          <p14:tracePt t="72750" x="7373938" y="3149600"/>
          <p14:tracePt t="72758" x="7358063" y="3157538"/>
          <p14:tracePt t="72766" x="7350125" y="3165475"/>
          <p14:tracePt t="72774" x="7334250" y="3173413"/>
          <p14:tracePt t="72782" x="7318375" y="3181350"/>
          <p14:tracePt t="72790" x="7310438" y="3181350"/>
          <p14:tracePt t="72798" x="7302500" y="3181350"/>
          <p14:tracePt t="72806" x="7286625" y="3189288"/>
          <p14:tracePt t="72814" x="7270750" y="3205163"/>
          <p14:tracePt t="72823" x="7262813" y="3213100"/>
          <p14:tracePt t="72830" x="7254875" y="3213100"/>
          <p14:tracePt t="72838" x="7246938" y="3221038"/>
          <p14:tracePt t="72846" x="7239000" y="3221038"/>
          <p14:tracePt t="73047" x="7231063" y="3221038"/>
          <p14:tracePt t="73055" x="7223125" y="3221038"/>
          <p14:tracePt t="79791" x="7215188" y="3221038"/>
          <p14:tracePt t="79799" x="7199313" y="3236913"/>
          <p14:tracePt t="79807" x="7167563" y="3236913"/>
          <p14:tracePt t="79815" x="7159625" y="3244850"/>
          <p14:tracePt t="79823" x="7126288" y="3252788"/>
          <p14:tracePt t="79831" x="7110413" y="3262313"/>
          <p14:tracePt t="79840" x="7062788" y="3262313"/>
          <p14:tracePt t="79846" x="6999288" y="3270250"/>
          <p14:tracePt t="79856" x="6935788" y="3294063"/>
          <p14:tracePt t="79863" x="6848475" y="3302000"/>
          <p14:tracePt t="79871" x="6759575" y="3309938"/>
          <p14:tracePt t="79879" x="6672263" y="3309938"/>
          <p14:tracePt t="79888" x="6577013" y="3309938"/>
          <p14:tracePt t="79894" x="6481763" y="3309938"/>
          <p14:tracePt t="79903" x="6392863" y="3309938"/>
          <p14:tracePt t="79911" x="6305550" y="3317875"/>
          <p14:tracePt t="79921" x="6234113" y="3325813"/>
          <p14:tracePt t="79926" x="6170613" y="3333750"/>
          <p14:tracePt t="79935" x="6115050" y="3341688"/>
          <p14:tracePt t="79943" x="6059488" y="3349625"/>
          <p14:tracePt t="79953" x="6010275" y="3357563"/>
          <p14:tracePt t="79962" x="5970588" y="3365500"/>
          <p14:tracePt t="79967" x="5922963" y="3365500"/>
          <p14:tracePt t="79975" x="5891213" y="3373438"/>
          <p14:tracePt t="79984" x="5859463" y="3373438"/>
          <p14:tracePt t="79990" x="5819775" y="3373438"/>
          <p14:tracePt t="79998" x="5780088" y="3381375"/>
          <p14:tracePt t="80006" x="5748338" y="3389313"/>
          <p14:tracePt t="80015" x="5708650" y="3397250"/>
          <p14:tracePt t="80022" x="5667375" y="3405188"/>
          <p14:tracePt t="80030" x="5627688" y="3405188"/>
          <p14:tracePt t="80038" x="5595938" y="3405188"/>
          <p14:tracePt t="80046" x="5564188" y="3405188"/>
          <p14:tracePt t="80054" x="5540375" y="3405188"/>
          <p14:tracePt t="80062" x="5516563" y="3405188"/>
          <p14:tracePt t="80070" x="5492750" y="3405188"/>
          <p14:tracePt t="80078" x="5468938" y="3405188"/>
          <p14:tracePt t="80086" x="5445125" y="3405188"/>
          <p14:tracePt t="80094" x="5421313" y="3405188"/>
          <p14:tracePt t="80102" x="5397500" y="3405188"/>
          <p14:tracePt t="80110" x="5365750" y="3405188"/>
          <p14:tracePt t="80118" x="5326063" y="3405188"/>
          <p14:tracePt t="80126" x="5268913" y="3405188"/>
          <p14:tracePt t="80134" x="5213350" y="3405188"/>
          <p14:tracePt t="80142" x="5149850" y="3405188"/>
          <p14:tracePt t="80151" x="5086350" y="3405188"/>
          <p14:tracePt t="80158" x="5022850" y="3405188"/>
          <p14:tracePt t="80167" x="4959350" y="3405188"/>
          <p14:tracePt t="80174" x="4894263" y="3405188"/>
          <p14:tracePt t="80182" x="4846638" y="3405188"/>
          <p14:tracePt t="80191" x="4783138" y="3405188"/>
          <p14:tracePt t="80199" x="4727575" y="3405188"/>
          <p14:tracePt t="80206" x="4679950" y="3405188"/>
          <p14:tracePt t="80214" x="4640263" y="3405188"/>
          <p14:tracePt t="80222" x="4600575" y="3405188"/>
          <p14:tracePt t="80230" x="4551363" y="3405188"/>
          <p14:tracePt t="80238" x="4511675" y="3405188"/>
          <p14:tracePt t="80246" x="4464050" y="3405188"/>
          <p14:tracePt t="80254" x="4424363" y="3405188"/>
          <p14:tracePt t="80262" x="4368800" y="3405188"/>
          <p14:tracePt t="80270" x="4313238" y="3405188"/>
          <p14:tracePt t="80278" x="4257675" y="3397250"/>
          <p14:tracePt t="80286" x="4200525" y="3389313"/>
          <p14:tracePt t="80294" x="4152900" y="3381375"/>
          <p14:tracePt t="80303" x="4097338" y="3373438"/>
          <p14:tracePt t="80310" x="4041775" y="3365500"/>
          <p14:tracePt t="80319" x="3986213" y="3349625"/>
          <p14:tracePt t="80326" x="3930650" y="3341688"/>
          <p14:tracePt t="80336" x="3875088" y="3333750"/>
          <p14:tracePt t="80342" x="3825875" y="3325813"/>
          <p14:tracePt t="80351" x="3794125" y="3317875"/>
          <p14:tracePt t="80358" x="3762375" y="3309938"/>
          <p14:tracePt t="80367" x="3738563" y="3309938"/>
          <p14:tracePt t="80375" x="3722688" y="3302000"/>
          <p14:tracePt t="80383" x="3698875" y="3302000"/>
          <p14:tracePt t="80390" x="3667125" y="3286125"/>
          <p14:tracePt t="80399" x="3643313" y="3286125"/>
          <p14:tracePt t="80407" x="3627438" y="3286125"/>
          <p14:tracePt t="80414" x="3595688" y="3286125"/>
          <p14:tracePt t="80423" x="3579813" y="3278188"/>
          <p14:tracePt t="80430" x="3556000" y="3278188"/>
          <p14:tracePt t="80439" x="3532188" y="3278188"/>
          <p14:tracePt t="80446" x="3508375" y="3270250"/>
          <p14:tracePt t="80454" x="3467100" y="3270250"/>
          <p14:tracePt t="80462" x="3435350" y="3262313"/>
          <p14:tracePt t="80472" x="3395663" y="3262313"/>
          <p14:tracePt t="80478" x="3348038" y="3262313"/>
          <p14:tracePt t="80486" x="3308350" y="3252788"/>
          <p14:tracePt t="80494" x="3260725" y="3244850"/>
          <p14:tracePt t="80503" x="3213100" y="3236913"/>
          <p14:tracePt t="80510" x="3181350" y="3236913"/>
          <p14:tracePt t="80519" x="3149600" y="3236913"/>
          <p14:tracePt t="80607" x="3133725" y="3236913"/>
          <p14:tracePt t="80615" x="3117850" y="3236913"/>
          <p14:tracePt t="80623" x="3092450" y="3236913"/>
          <p14:tracePt t="80631" x="3084513" y="3236913"/>
          <p14:tracePt t="80639" x="3068638" y="3236913"/>
          <p14:tracePt t="80647" x="3044825" y="3236913"/>
          <p14:tracePt t="80655" x="3028950" y="3236913"/>
          <p14:tracePt t="80663" x="3021013" y="3236913"/>
          <p14:tracePt t="80671" x="2997200" y="3236913"/>
          <p14:tracePt t="80679" x="2965450" y="3236913"/>
          <p14:tracePt t="80687" x="2957513" y="3236913"/>
          <p14:tracePt t="80695" x="2933700" y="3236913"/>
          <p14:tracePt t="80703" x="2925763" y="3236913"/>
          <p14:tracePt t="80710" x="2909888" y="3236913"/>
          <p14:tracePt t="80723" x="2886075" y="3236913"/>
          <p14:tracePt t="80731" x="2862263" y="3236913"/>
          <p14:tracePt t="80738" x="2830513" y="3236913"/>
          <p14:tracePt t="80746" x="2782888" y="3236913"/>
          <p14:tracePt t="80755" x="2751138" y="3236913"/>
          <p14:tracePt t="80762" x="2717800" y="3236913"/>
          <p14:tracePt t="80770" x="2686050" y="3236913"/>
          <p14:tracePt t="80779" x="2654300" y="3236913"/>
          <p14:tracePt t="80787" x="2622550" y="3236913"/>
          <p14:tracePt t="80795" x="2574925" y="3236913"/>
          <p14:tracePt t="80803" x="2527300" y="3236913"/>
          <p14:tracePt t="80811" x="2471738" y="3236913"/>
          <p14:tracePt t="80819" x="2416175" y="3236913"/>
          <p14:tracePt t="80827" x="2359025" y="3236913"/>
          <p14:tracePt t="80835" x="2311400" y="3236913"/>
          <p14:tracePt t="80843" x="2263775" y="3236913"/>
          <p14:tracePt t="80859" x="2239963" y="3236913"/>
          <p14:tracePt t="80875" x="2232025" y="3236913"/>
          <p14:tracePt t="80947" x="2216150" y="3236913"/>
          <p14:tracePt t="80955" x="2208213" y="3236913"/>
          <p14:tracePt t="80963" x="2200275" y="3236913"/>
          <p14:tracePt t="80979" x="2184400" y="3236913"/>
          <p14:tracePt t="80987" x="2176463" y="3236913"/>
          <p14:tracePt t="80996" x="2160588" y="3236913"/>
          <p14:tracePt t="81002" x="2144713" y="3236913"/>
          <p14:tracePt t="81011" x="2136775" y="3236913"/>
          <p14:tracePt t="81019" x="2120900" y="3236913"/>
          <p14:tracePt t="81043" x="2112963" y="3236913"/>
          <p14:tracePt t="81203" x="2097088" y="3236913"/>
          <p14:tracePt t="85143" x="2081213" y="3236913"/>
          <p14:tracePt t="85151" x="2065338" y="3236913"/>
          <p14:tracePt t="85160" x="2017713" y="3236913"/>
          <p14:tracePt t="85167" x="1936750" y="3236913"/>
          <p14:tracePt t="85175" x="1833563" y="3236913"/>
          <p14:tracePt t="85184" x="1730375" y="3228975"/>
          <p14:tracePt t="85192" x="1609725" y="3221038"/>
          <p14:tracePt t="85199" x="1506538" y="3213100"/>
          <p14:tracePt t="85207" x="1419225" y="3205163"/>
          <p14:tracePt t="85216" x="1355725" y="3197225"/>
          <p14:tracePt t="85527" x="1339850" y="3197225"/>
          <p14:tracePt t="85534" x="1339850" y="3189288"/>
          <p14:tracePt t="85550" x="1363663" y="3181350"/>
          <p14:tracePt t="85559" x="1387475" y="3173413"/>
          <p14:tracePt t="85568" x="1427163" y="3165475"/>
          <p14:tracePt t="85575" x="1450975" y="3165475"/>
          <p14:tracePt t="85584" x="1482725" y="3165475"/>
          <p14:tracePt t="85590" x="1522413" y="3165475"/>
          <p14:tracePt t="85599" x="1577975" y="3165475"/>
          <p14:tracePt t="85606" x="1625600" y="3165475"/>
          <p14:tracePt t="85616" x="1682750" y="3165475"/>
          <p14:tracePt t="85622" x="1730375" y="3165475"/>
          <p14:tracePt t="85631" x="1754188" y="3165475"/>
          <p14:tracePt t="85686" x="1770063" y="3165475"/>
          <p14:tracePt t="85694" x="1778000" y="3165475"/>
          <p14:tracePt t="85702" x="1785938" y="3165475"/>
          <p14:tracePt t="85710" x="1809750" y="3165475"/>
          <p14:tracePt t="85718" x="1825625" y="3165475"/>
          <p14:tracePt t="85726" x="1849438" y="3165475"/>
          <p14:tracePt t="85734" x="1873250" y="3165475"/>
          <p14:tracePt t="85742" x="1897063" y="3165475"/>
          <p14:tracePt t="85750" x="1928813" y="3165475"/>
          <p14:tracePt t="85758" x="1976438" y="3165475"/>
          <p14:tracePt t="85766" x="2008188" y="3165475"/>
          <p14:tracePt t="85774" x="2033588" y="3165475"/>
          <p14:tracePt t="85782" x="2049463" y="3165475"/>
          <p14:tracePt t="85790" x="2057400" y="3165475"/>
          <p14:tracePt t="85798" x="2073275" y="3165475"/>
          <p14:tracePt t="85846" x="2081213" y="3165475"/>
          <p14:tracePt t="85886" x="2097088" y="3165475"/>
          <p14:tracePt t="85894" x="2112963" y="3165475"/>
          <p14:tracePt t="85902" x="2128838" y="3165475"/>
          <p14:tracePt t="85910" x="2136775" y="3165475"/>
          <p14:tracePt t="85918" x="2144713" y="3165475"/>
          <p14:tracePt t="85926" x="2152650" y="3165475"/>
          <p14:tracePt t="85934" x="2168525" y="3165475"/>
          <p14:tracePt t="85948" x="2184400" y="3165475"/>
          <p14:tracePt t="85958" x="2200275" y="3165475"/>
          <p14:tracePt t="85966" x="2216150" y="3165475"/>
          <p14:tracePt t="85974" x="2232025" y="3165475"/>
          <p14:tracePt t="85982" x="2247900" y="3165475"/>
          <p14:tracePt t="85990" x="2271713" y="3165475"/>
          <p14:tracePt t="85998" x="2287588" y="3165475"/>
          <p14:tracePt t="86007" x="2303463" y="3165475"/>
          <p14:tracePt t="86015" x="2319338" y="3165475"/>
          <p14:tracePt t="86022" x="2335213" y="3165475"/>
          <p14:tracePt t="86031" x="2359025" y="3165475"/>
          <p14:tracePt t="86151" x="2366963" y="3165475"/>
          <p14:tracePt t="86166" x="2384425" y="3165475"/>
          <p14:tracePt t="86174" x="2400300" y="3165475"/>
          <p14:tracePt t="86182" x="2416175" y="3165475"/>
          <p14:tracePt t="86191" x="2424113" y="3165475"/>
          <p14:tracePt t="86199" x="2432050" y="3165475"/>
          <p14:tracePt t="86206" x="2447925" y="3165475"/>
          <p14:tracePt t="86216" x="2455863" y="3165475"/>
          <p14:tracePt t="86233" x="2471738" y="3165475"/>
          <p14:tracePt t="86238" x="2479675" y="3165475"/>
          <p14:tracePt t="86248" x="2487613" y="3165475"/>
          <p14:tracePt t="86255" x="2495550" y="3165475"/>
          <p14:tracePt t="86263" x="2503488" y="3165475"/>
          <p14:tracePt t="86271" x="2511425" y="3165475"/>
          <p14:tracePt t="86279" x="2519363" y="3165475"/>
          <p14:tracePt t="86287" x="2535238" y="3165475"/>
          <p14:tracePt t="86439" x="2543175" y="3165475"/>
          <p14:tracePt t="86447" x="2551113" y="3165475"/>
          <p14:tracePt t="89722" x="2559050" y="3173413"/>
          <p14:tracePt t="89731" x="2559050" y="3197225"/>
          <p14:tracePt t="89739" x="2559050" y="3228975"/>
          <p14:tracePt t="89749" x="2559050" y="3262313"/>
          <p14:tracePt t="89755" x="2566988" y="3302000"/>
          <p14:tracePt t="89764" x="2574925" y="3325813"/>
          <p14:tracePt t="89771" x="2574925" y="3357563"/>
          <p14:tracePt t="89780" x="2582863" y="3405188"/>
          <p14:tracePt t="89787" x="2598738" y="3444875"/>
          <p14:tracePt t="89795" x="2606675" y="3492500"/>
          <p14:tracePt t="89803" x="2622550" y="3540125"/>
          <p14:tracePt t="89811" x="2638425" y="3595688"/>
          <p14:tracePt t="89819" x="2654300" y="3644900"/>
          <p14:tracePt t="89827" x="2678113" y="3692525"/>
          <p14:tracePt t="89835" x="2693988" y="3732213"/>
          <p14:tracePt t="89843" x="2709863" y="3771900"/>
          <p14:tracePt t="89855" x="2717800" y="3795713"/>
          <p14:tracePt t="89863" x="2733675" y="3819525"/>
          <p14:tracePt t="89871" x="2741613" y="3843338"/>
          <p14:tracePt t="89880" x="2751138" y="3851275"/>
          <p14:tracePt t="89886" x="2767013" y="3867150"/>
          <p14:tracePt t="89895" x="2767013" y="3875088"/>
          <p14:tracePt t="89903" x="2774950" y="3883025"/>
          <p14:tracePt t="89911" x="2774950" y="3890963"/>
          <p14:tracePt t="89919" x="2782888" y="3906838"/>
          <p14:tracePt t="89927" x="2790825" y="3914775"/>
          <p14:tracePt t="89935" x="2798763" y="3922713"/>
          <p14:tracePt t="89944" x="2814638" y="3948113"/>
          <p14:tracePt t="89963" x="2830513" y="3963988"/>
          <p14:tracePt t="89966" x="2838450" y="3979863"/>
          <p14:tracePt t="89977" x="2846388" y="3979863"/>
          <p14:tracePt t="89983" x="2854325" y="3995738"/>
          <p14:tracePt t="89999" x="2870200" y="4011613"/>
          <p14:tracePt t="90007" x="2901950" y="4035425"/>
          <p14:tracePt t="90014" x="2925763" y="4051300"/>
          <p14:tracePt t="90023" x="2957513" y="4067175"/>
          <p14:tracePt t="90031" x="2981325" y="4090988"/>
          <p14:tracePt t="90041" x="3021013" y="4114800"/>
          <p14:tracePt t="90046" x="3076575" y="4162425"/>
          <p14:tracePt t="90055" x="3149600" y="4202113"/>
          <p14:tracePt t="90063" x="3221038" y="4257675"/>
          <p14:tracePt t="90071" x="3308350" y="4306888"/>
          <p14:tracePt t="90079" x="3427413" y="4386263"/>
          <p14:tracePt t="90087" x="3579813" y="4481513"/>
          <p14:tracePt t="90096" x="3746500" y="4576763"/>
          <p14:tracePt t="90102" x="3938588" y="4689475"/>
          <p14:tracePt t="90111" x="4144963" y="4808538"/>
          <p14:tracePt t="90119" x="4337050" y="4911725"/>
          <p14:tracePt t="90127" x="4527550" y="5016500"/>
          <p14:tracePt t="90134" x="4711700" y="5095875"/>
          <p14:tracePt t="90142" x="4870450" y="5167313"/>
          <p14:tracePt t="90151" x="5006975" y="5222875"/>
          <p14:tracePt t="90158" x="5126038" y="5270500"/>
          <p14:tracePt t="90166" x="5245100" y="5319713"/>
          <p14:tracePt t="90174" x="5341938" y="5367338"/>
          <p14:tracePt t="90182" x="5445125" y="5399088"/>
          <p14:tracePt t="90190" x="5540375" y="5446713"/>
          <p14:tracePt t="90198" x="5627688" y="5478463"/>
          <p14:tracePt t="90205" x="5724525" y="5526088"/>
          <p14:tracePt t="90214" x="5811838" y="5565775"/>
          <p14:tracePt t="90222" x="5915025" y="5613400"/>
          <p14:tracePt t="90230" x="6010275" y="5645150"/>
          <p14:tracePt t="90238" x="6099175" y="5686425"/>
          <p14:tracePt t="90246" x="6186488" y="5710238"/>
          <p14:tracePt t="90254" x="6273800" y="5734050"/>
          <p14:tracePt t="90262" x="6361113" y="5765800"/>
          <p14:tracePt t="90270" x="6434138" y="5781675"/>
          <p14:tracePt t="90278" x="6513513" y="5797550"/>
          <p14:tracePt t="90286" x="6592888" y="5813425"/>
          <p14:tracePt t="90294" x="6656388" y="5821363"/>
          <p14:tracePt t="90302" x="6711950" y="5829300"/>
          <p14:tracePt t="90310" x="6759575" y="5837238"/>
          <p14:tracePt t="90318" x="6808788" y="5845175"/>
          <p14:tracePt t="90326" x="6840538" y="5845175"/>
          <p14:tracePt t="90334" x="6856413" y="5845175"/>
          <p14:tracePt t="90342" x="6872288" y="5845175"/>
          <p14:tracePt t="90350" x="6880225" y="5845175"/>
          <p14:tracePt t="90366" x="6896100" y="5845175"/>
          <p14:tracePt t="90382" x="6904038" y="5845175"/>
          <p14:tracePt t="90390" x="6927850" y="5845175"/>
          <p14:tracePt t="90398" x="6951663" y="5845175"/>
          <p14:tracePt t="90406" x="6959600" y="5845175"/>
          <p14:tracePt t="90414" x="6975475" y="5845175"/>
          <p14:tracePt t="90422" x="6991350" y="5837238"/>
          <p14:tracePt t="90430" x="7015163" y="5821363"/>
          <p14:tracePt t="90438" x="7046913" y="5805488"/>
          <p14:tracePt t="90446" x="7062788" y="5789613"/>
          <p14:tracePt t="90454" x="7078663" y="5773738"/>
          <p14:tracePt t="90463" x="7102475" y="5757863"/>
          <p14:tracePt t="90470" x="7118350" y="5741988"/>
          <p14:tracePt t="90478" x="7126288" y="5734050"/>
          <p14:tracePt t="90486" x="7143750" y="5718175"/>
          <p14:tracePt t="90494" x="7151688" y="5710238"/>
          <p14:tracePt t="90502" x="7167563" y="5702300"/>
          <p14:tracePt t="90510" x="7175500" y="5694363"/>
          <p14:tracePt t="90518" x="7183438" y="5686425"/>
          <p14:tracePt t="90526" x="7191375" y="5678488"/>
          <p14:tracePt t="90534" x="7191375" y="5670550"/>
          <p14:tracePt t="90542" x="7199313" y="5662613"/>
          <p14:tracePt t="90550" x="7215188" y="5645150"/>
          <p14:tracePt t="90558" x="7231063" y="5637213"/>
          <p14:tracePt t="90566" x="7246938" y="5621338"/>
          <p14:tracePt t="90574" x="7262813" y="5605463"/>
          <p14:tracePt t="90582" x="7270750" y="5597525"/>
          <p14:tracePt t="90590" x="7286625" y="5573713"/>
          <p14:tracePt t="90598" x="7294563" y="5565775"/>
          <p14:tracePt t="90606" x="7310438" y="5557838"/>
          <p14:tracePt t="90614" x="7326313" y="5541963"/>
          <p14:tracePt t="90622" x="7342188" y="5526088"/>
          <p14:tracePt t="90630" x="7358063" y="5510213"/>
          <p14:tracePt t="90638" x="7358063" y="5494338"/>
          <p14:tracePt t="90646" x="7366000" y="5494338"/>
          <p14:tracePt t="90654" x="7366000" y="5478463"/>
          <p14:tracePt t="90662" x="7373938" y="5462588"/>
          <p14:tracePt t="90670" x="7381875" y="5454650"/>
          <p14:tracePt t="90678" x="7381875" y="5446713"/>
          <p14:tracePt t="90702" x="7389813" y="5430838"/>
          <p14:tracePt t="90710" x="7389813" y="5414963"/>
          <p14:tracePt t="90718" x="7397750" y="5399088"/>
          <p14:tracePt t="90726" x="7397750" y="5383213"/>
          <p14:tracePt t="90734" x="7405688" y="5367338"/>
          <p14:tracePt t="90742" x="7405688" y="5359400"/>
          <p14:tracePt t="90750" x="7405688" y="5343525"/>
          <p14:tracePt t="90757" x="7405688" y="5319713"/>
          <p14:tracePt t="90766" x="7405688" y="5302250"/>
          <p14:tracePt t="90774" x="7413625" y="5294313"/>
          <p14:tracePt t="90782" x="7413625" y="5278438"/>
          <p14:tracePt t="90790" x="7413625" y="5262563"/>
          <p14:tracePt t="90798" x="7413625" y="5246688"/>
          <p14:tracePt t="90806" x="7413625" y="5238750"/>
          <p14:tracePt t="90814" x="7413625" y="5214938"/>
          <p14:tracePt t="90821" x="7405688" y="5207000"/>
          <p14:tracePt t="90830" x="7397750" y="5167313"/>
          <p14:tracePt t="90838" x="7373938" y="5143500"/>
          <p14:tracePt t="90846" x="7342188" y="5103813"/>
          <p14:tracePt t="90854" x="7310438" y="5072063"/>
          <p14:tracePt t="90862" x="7270750" y="5032375"/>
          <p14:tracePt t="90871" x="7231063" y="5008563"/>
          <p14:tracePt t="90879" x="7215188" y="4992688"/>
          <p14:tracePt t="90886" x="7175500" y="4967288"/>
          <p14:tracePt t="90894" x="7135813" y="4943475"/>
          <p14:tracePt t="90902" x="7110413" y="4919663"/>
          <p14:tracePt t="90910" x="7070725" y="4895850"/>
          <p14:tracePt t="90918" x="7023100" y="4872038"/>
          <p14:tracePt t="90926" x="6983413" y="4848225"/>
          <p14:tracePt t="90934" x="6935788" y="4832350"/>
          <p14:tracePt t="90942" x="6888163" y="4816475"/>
          <p14:tracePt t="90950" x="6856413" y="4816475"/>
          <p14:tracePt t="90958" x="6816725" y="4808538"/>
          <p14:tracePt t="90966" x="6777038" y="4808538"/>
          <p14:tracePt t="90974" x="6743700" y="4808538"/>
          <p14:tracePt t="90982" x="6711950" y="4808538"/>
          <p14:tracePt t="90989" x="6664325" y="4808538"/>
          <p14:tracePt t="90998" x="6624638" y="4808538"/>
          <p14:tracePt t="91006" x="6577013" y="4808538"/>
          <p14:tracePt t="91014" x="6521450" y="4816475"/>
          <p14:tracePt t="91022" x="6465888" y="4840288"/>
          <p14:tracePt t="91029" x="6410325" y="4864100"/>
          <p14:tracePt t="91038" x="6345238" y="4887913"/>
          <p14:tracePt t="91046" x="6273800" y="4911725"/>
          <p14:tracePt t="91054" x="6210300" y="4943475"/>
          <p14:tracePt t="91061" x="6146800" y="4984750"/>
          <p14:tracePt t="91070" x="6099175" y="5016500"/>
          <p14:tracePt t="91078" x="6059488" y="5040313"/>
          <p14:tracePt t="91086" x="6018213" y="5056188"/>
          <p14:tracePt t="91094" x="5986463" y="5087938"/>
          <p14:tracePt t="91102" x="5962650" y="5111750"/>
          <p14:tracePt t="91110" x="5930900" y="5135563"/>
          <p14:tracePt t="91118" x="5915025" y="5167313"/>
          <p14:tracePt t="91126" x="5891213" y="5191125"/>
          <p14:tracePt t="91134" x="5875338" y="5214938"/>
          <p14:tracePt t="91142" x="5867400" y="5246688"/>
          <p14:tracePt t="91150" x="5851525" y="5278438"/>
          <p14:tracePt t="91158" x="5835650" y="5319713"/>
          <p14:tracePt t="91166" x="5819775" y="5367338"/>
          <p14:tracePt t="91174" x="5803900" y="5407025"/>
          <p14:tracePt t="91182" x="5788025" y="5454650"/>
          <p14:tracePt t="91190" x="5780088" y="5502275"/>
          <p14:tracePt t="91198" x="5772150" y="5541963"/>
          <p14:tracePt t="91206" x="5764213" y="5597525"/>
          <p14:tracePt t="91213" x="5764213" y="5645150"/>
          <p14:tracePt t="91222" x="5756275" y="5694363"/>
          <p14:tracePt t="91230" x="5756275" y="5749925"/>
          <p14:tracePt t="91238" x="5756275" y="5805488"/>
          <p14:tracePt t="91246" x="5756275" y="5861050"/>
          <p14:tracePt t="91254" x="5756275" y="5908675"/>
          <p14:tracePt t="91262" x="5756275" y="5964238"/>
          <p14:tracePt t="91270" x="5756275" y="6021388"/>
          <p14:tracePt t="91278" x="5756275" y="6076950"/>
          <p14:tracePt t="91286" x="5756275" y="6116638"/>
          <p14:tracePt t="91294" x="5756275" y="6172200"/>
          <p14:tracePt t="91302" x="5764213" y="6227763"/>
          <p14:tracePt t="91310" x="5780088" y="6267450"/>
          <p14:tracePt t="91318" x="5795963" y="6323013"/>
          <p14:tracePt t="91326" x="5819775" y="6372225"/>
          <p14:tracePt t="91334" x="5851525" y="6419850"/>
          <p14:tracePt t="91342" x="5883275" y="6467475"/>
          <p14:tracePt t="91350" x="5915025" y="6515100"/>
          <p14:tracePt t="91358" x="5954713" y="6570663"/>
          <p14:tracePt t="91366" x="6010275" y="6618288"/>
          <p14:tracePt t="91374" x="6051550" y="6665913"/>
          <p14:tracePt t="91382" x="6091238" y="6707188"/>
          <p14:tracePt t="91390" x="6130925" y="6746875"/>
          <p14:tracePt t="91398" x="6170613" y="6786563"/>
          <p14:tracePt t="91406" x="6202363" y="6818313"/>
          <p14:tracePt t="91413" x="6242050" y="6834188"/>
          <p14:tracePt t="91422" x="6281738" y="6850063"/>
          <p14:tracePt t="91542" x="7437438" y="6834188"/>
          <p14:tracePt t="91550" x="7518400" y="6810375"/>
          <p14:tracePt t="91558" x="7581900" y="6786563"/>
          <p14:tracePt t="91566" x="7653338" y="6754813"/>
          <p14:tracePt t="91574" x="7716838" y="6707188"/>
          <p14:tracePt t="91582" x="7780338" y="6665913"/>
          <p14:tracePt t="91590" x="7835900" y="6626225"/>
          <p14:tracePt t="91598" x="7900988" y="6570663"/>
          <p14:tracePt t="91606" x="7956550" y="6515100"/>
          <p14:tracePt t="91614" x="8020050" y="6443663"/>
          <p14:tracePt t="91622" x="8067675" y="6372225"/>
          <p14:tracePt t="91630" x="8115300" y="6299200"/>
          <p14:tracePt t="91638" x="8154988" y="6219825"/>
          <p14:tracePt t="91646" x="8202613" y="6132513"/>
          <p14:tracePt t="91654" x="8235950" y="6053138"/>
          <p14:tracePt t="91662" x="8259763" y="5972175"/>
          <p14:tracePt t="91669" x="8291513" y="5900738"/>
          <p14:tracePt t="91677" x="8307388" y="5829300"/>
          <p14:tracePt t="91686" x="8315325" y="5765800"/>
          <p14:tracePt t="91694" x="8323263" y="5710238"/>
          <p14:tracePt t="91702" x="8323263" y="5662613"/>
          <p14:tracePt t="91710" x="8323263" y="5589588"/>
          <p14:tracePt t="91718" x="8323263" y="5541963"/>
          <p14:tracePt t="91726" x="8323263" y="5494338"/>
          <p14:tracePt t="91734" x="8307388" y="5438775"/>
          <p14:tracePt t="91742" x="8283575" y="5383213"/>
          <p14:tracePt t="91750" x="8267700" y="5327650"/>
          <p14:tracePt t="91758" x="8243888" y="5270500"/>
          <p14:tracePt t="91766" x="8202613" y="5214938"/>
          <p14:tracePt t="91775" x="8162925" y="5159375"/>
          <p14:tracePt t="91782" x="8123238" y="5111750"/>
          <p14:tracePt t="91790" x="8083550" y="5056188"/>
          <p14:tracePt t="91798" x="8067675" y="5040313"/>
          <p14:tracePt t="91805" x="8027988" y="5000625"/>
          <p14:tracePt t="91814" x="7980363" y="4959350"/>
          <p14:tracePt t="91822" x="7924800" y="4919663"/>
          <p14:tracePt t="91830" x="7869238" y="4872038"/>
          <p14:tracePt t="91838" x="7796213" y="4824413"/>
          <p14:tracePt t="91846" x="7724775" y="4776788"/>
          <p14:tracePt t="91854" x="7645400" y="4737100"/>
          <p14:tracePt t="91862" x="7558088" y="4681538"/>
          <p14:tracePt t="91870" x="7461250" y="4641850"/>
          <p14:tracePt t="91878" x="7373938" y="4600575"/>
          <p14:tracePt t="91886" x="7286625" y="4568825"/>
          <p14:tracePt t="91895" x="7191375" y="4529138"/>
          <p14:tracePt t="91902" x="7102475" y="4497388"/>
          <p14:tracePt t="91910" x="7023100" y="4473575"/>
          <p14:tracePt t="91918" x="6959600" y="4457700"/>
          <p14:tracePt t="91926" x="6904038" y="4441825"/>
          <p14:tracePt t="91934" x="6848475" y="4433888"/>
          <p14:tracePt t="91942" x="6808788" y="4425950"/>
          <p14:tracePt t="91950" x="6777038" y="4425950"/>
          <p14:tracePt t="91958" x="6727825" y="4425950"/>
          <p14:tracePt t="91966" x="6688138" y="4425950"/>
          <p14:tracePt t="91974" x="6640513" y="4425950"/>
          <p14:tracePt t="91982" x="6584950" y="4425950"/>
          <p14:tracePt t="91990" x="6521450" y="4433888"/>
          <p14:tracePt t="91998" x="6457950" y="4449763"/>
          <p14:tracePt t="92006" x="6392863" y="4473575"/>
          <p14:tracePt t="92014" x="6321425" y="4497388"/>
          <p14:tracePt t="92022" x="6249988" y="4513263"/>
          <p14:tracePt t="92030" x="6178550" y="4537075"/>
          <p14:tracePt t="92038" x="6115050" y="4560888"/>
          <p14:tracePt t="92046" x="6043613" y="4592638"/>
          <p14:tracePt t="92054" x="5978525" y="4608513"/>
          <p14:tracePt t="92061" x="5922963" y="4633913"/>
          <p14:tracePt t="92070" x="5875338" y="4649788"/>
          <p14:tracePt t="92078" x="5827713" y="4665663"/>
          <p14:tracePt t="92086" x="5795963" y="4673600"/>
          <p14:tracePt t="92094" x="5756275" y="4689475"/>
          <p14:tracePt t="92102" x="5732463" y="4705350"/>
          <p14:tracePt t="92110" x="5708650" y="4721225"/>
          <p14:tracePt t="92118" x="5676900" y="4745038"/>
          <p14:tracePt t="92125" x="5651500" y="4768850"/>
          <p14:tracePt t="92134" x="5619750" y="4792663"/>
          <p14:tracePt t="92142" x="5588000" y="4832350"/>
          <p14:tracePt t="92150" x="5564188" y="4879975"/>
          <p14:tracePt t="92158" x="5532438" y="4935538"/>
          <p14:tracePt t="92166" x="5508625" y="5008563"/>
          <p14:tracePt t="92174" x="5484813" y="5072063"/>
          <p14:tracePt t="92182" x="5468938" y="5135563"/>
          <p14:tracePt t="92189" x="5461000" y="5207000"/>
          <p14:tracePt t="92198" x="5453063" y="5270500"/>
          <p14:tracePt t="92206" x="5453063" y="5319713"/>
          <p14:tracePt t="92214" x="5453063" y="5375275"/>
          <p14:tracePt t="92222" x="5453063" y="5422900"/>
          <p14:tracePt t="92230" x="5453063" y="5454650"/>
          <p14:tracePt t="92238" x="5453063" y="5486400"/>
          <p14:tracePt t="92246" x="5468938" y="5518150"/>
          <p14:tracePt t="92254" x="5492750" y="5541963"/>
          <p14:tracePt t="92262" x="5516563" y="5573713"/>
          <p14:tracePt t="92270" x="5548313" y="5605463"/>
          <p14:tracePt t="92278" x="5588000" y="5645150"/>
          <p14:tracePt t="92285" x="5627688" y="5686425"/>
          <p14:tracePt t="92294" x="5676900" y="5726113"/>
          <p14:tracePt t="92302" x="5724525" y="5765800"/>
          <p14:tracePt t="92310" x="5772150" y="5813425"/>
          <p14:tracePt t="92318" x="5835650" y="5861050"/>
          <p14:tracePt t="92326" x="5891213" y="5908675"/>
          <p14:tracePt t="92334" x="5962650" y="5964238"/>
          <p14:tracePt t="92342" x="6034088" y="6013450"/>
          <p14:tracePt t="92350" x="6122988" y="6069013"/>
          <p14:tracePt t="92358" x="6210300" y="6116638"/>
          <p14:tracePt t="92366" x="6297613" y="6148388"/>
          <p14:tracePt t="92374" x="6384925" y="6172200"/>
          <p14:tracePt t="92382" x="6473825" y="6203950"/>
          <p14:tracePt t="92390" x="6545263" y="6219825"/>
          <p14:tracePt t="92398" x="6616700" y="6235700"/>
          <p14:tracePt t="92406" x="6680200" y="6243638"/>
          <p14:tracePt t="92414" x="6743700" y="6251575"/>
          <p14:tracePt t="92422" x="6800850" y="6251575"/>
          <p14:tracePt t="92430" x="6864350" y="6251575"/>
          <p14:tracePt t="92438" x="6911975" y="6251575"/>
          <p14:tracePt t="92446" x="6983413" y="6251575"/>
          <p14:tracePt t="92454" x="7038975" y="6235700"/>
          <p14:tracePt t="92462" x="7094538" y="6211888"/>
          <p14:tracePt t="92470" x="7151688" y="6188075"/>
          <p14:tracePt t="92478" x="7207250" y="6148388"/>
          <p14:tracePt t="92486" x="7254875" y="6108700"/>
          <p14:tracePt t="92494" x="7302500" y="6069013"/>
          <p14:tracePt t="92502" x="7358063" y="6021388"/>
          <p14:tracePt t="92510" x="7389813" y="5972175"/>
          <p14:tracePt t="92518" x="7413625" y="5924550"/>
          <p14:tracePt t="92526" x="7437438" y="5868988"/>
          <p14:tracePt t="92534" x="7461250" y="5813425"/>
          <p14:tracePt t="92542" x="7485063" y="5757863"/>
          <p14:tracePt t="92550" x="7502525" y="5686425"/>
          <p14:tracePt t="92558" x="7510463" y="5621338"/>
          <p14:tracePt t="92566" x="7518400" y="5549900"/>
          <p14:tracePt t="92574" x="7518400" y="5462588"/>
          <p14:tracePt t="92582" x="7518400" y="5383213"/>
          <p14:tracePt t="92591" x="7518400" y="5286375"/>
          <p14:tracePt t="92599" x="7477125" y="5159375"/>
          <p14:tracePt t="92606" x="7421563" y="5024438"/>
          <p14:tracePt t="92613" x="7389813" y="4976813"/>
          <p14:tracePt t="92622" x="7318375" y="4879975"/>
          <p14:tracePt t="92630" x="7207250" y="4760913"/>
          <p14:tracePt t="92638" x="7070725" y="4633913"/>
          <p14:tracePt t="92645" x="6864350" y="4473575"/>
          <p14:tracePt t="92654" x="6624638" y="4298950"/>
          <p14:tracePt t="92662" x="6353175" y="4138613"/>
          <p14:tracePt t="92670" x="6010275" y="3971925"/>
          <p14:tracePt t="92677" x="5659438" y="3803650"/>
          <p14:tracePt t="92686" x="5284788" y="3644900"/>
          <p14:tracePt t="92694" x="4910138" y="3492500"/>
          <p14:tracePt t="92702" x="4535488" y="3349625"/>
          <p14:tracePt t="92710" x="4200525" y="3213100"/>
          <p14:tracePt t="92718" x="3898900" y="3094038"/>
          <p14:tracePt t="92726" x="3635375" y="3014663"/>
          <p14:tracePt t="92734" x="3443288" y="2967038"/>
          <p14:tracePt t="92741" x="3292475" y="2919413"/>
          <p14:tracePt t="92750" x="3189288" y="2901950"/>
          <p14:tracePt t="92758" x="3117850" y="2886075"/>
          <p14:tracePt t="92766" x="3052763" y="2878138"/>
          <p14:tracePt t="92774" x="2997200" y="2878138"/>
          <p14:tracePt t="92782" x="2941638" y="2878138"/>
          <p14:tracePt t="92790" x="2901950" y="2878138"/>
          <p14:tracePt t="92798" x="2854325" y="2878138"/>
          <p14:tracePt t="92806" x="2814638" y="2878138"/>
          <p14:tracePt t="92814" x="2767013" y="2878138"/>
          <p14:tracePt t="92822" x="2709863" y="2886075"/>
          <p14:tracePt t="92830" x="2654300" y="2901950"/>
          <p14:tracePt t="92838" x="2598738" y="2919413"/>
          <p14:tracePt t="92846" x="2543175" y="2943225"/>
          <p14:tracePt t="92854" x="2495550" y="2967038"/>
          <p14:tracePt t="92866" x="2447925" y="2990850"/>
          <p14:tracePt t="92874" x="2416175" y="3014663"/>
          <p14:tracePt t="92882" x="2374900" y="3038475"/>
          <p14:tracePt t="92890" x="2343150" y="3046413"/>
          <p14:tracePt t="92898" x="2303463" y="3062288"/>
          <p14:tracePt t="92906" x="2271713" y="3078163"/>
          <p14:tracePt t="92914" x="2232025" y="3094038"/>
          <p14:tracePt t="92922" x="2208213" y="3101975"/>
          <p14:tracePt t="92930" x="2184400" y="3109913"/>
          <p14:tracePt t="92938" x="2152650" y="3125788"/>
          <p14:tracePt t="92946" x="2120900" y="3133725"/>
          <p14:tracePt t="92954" x="2073275" y="3149600"/>
          <p14:tracePt t="92961" x="2025650" y="3165475"/>
          <p14:tracePt t="92971" x="1984375" y="3173413"/>
          <p14:tracePt t="92978" x="1928813" y="3205163"/>
          <p14:tracePt t="92986" x="1881188" y="3221038"/>
          <p14:tracePt t="92994" x="1825625" y="3252788"/>
          <p14:tracePt t="93002" x="1778000" y="3286125"/>
          <p14:tracePt t="93010" x="1722438" y="3317875"/>
          <p14:tracePt t="93018" x="1674813" y="3349625"/>
          <p14:tracePt t="93026" x="1625600" y="3389313"/>
          <p14:tracePt t="93034" x="1577975" y="3421063"/>
          <p14:tracePt t="93042" x="1546225" y="3452813"/>
          <p14:tracePt t="93050" x="1514475" y="3476625"/>
          <p14:tracePt t="93058" x="1490663" y="3508375"/>
          <p14:tracePt t="93066" x="1474788" y="3532188"/>
          <p14:tracePt t="93074" x="1450975" y="3563938"/>
          <p14:tracePt t="93082" x="1443038" y="3571875"/>
          <p14:tracePt t="93090" x="1435100" y="3587750"/>
          <p14:tracePt t="93099" x="1427163" y="3605213"/>
          <p14:tracePt t="93106" x="1411288" y="3613150"/>
          <p14:tracePt t="93114" x="1403350" y="3621088"/>
          <p14:tracePt t="93122" x="1403350" y="3629025"/>
          <p14:tracePt t="93130" x="1395413" y="3644900"/>
          <p14:tracePt t="93138" x="1379538" y="3652838"/>
          <p14:tracePt t="93146" x="1371600" y="3660775"/>
          <p14:tracePt t="93154" x="1371600" y="3668713"/>
          <p14:tracePt t="93162" x="1371600" y="3676650"/>
          <p14:tracePt t="93170" x="1371600" y="3700463"/>
          <p14:tracePt t="93178" x="1371600" y="3708400"/>
          <p14:tracePt t="93186" x="1363663" y="3724275"/>
          <p14:tracePt t="93202" x="1363663" y="3748088"/>
          <p14:tracePt t="93210" x="1363663" y="3756025"/>
          <p14:tracePt t="93218" x="1363663" y="3763963"/>
          <p14:tracePt t="93226" x="1363663" y="3779838"/>
          <p14:tracePt t="93234" x="1363663" y="3787775"/>
          <p14:tracePt t="93242" x="1363663" y="3795713"/>
          <p14:tracePt t="93250" x="1363663" y="3803650"/>
          <p14:tracePt t="93434" x="1371600" y="3803650"/>
          <p14:tracePt t="93450" x="1387475" y="3803650"/>
          <p14:tracePt t="93457" x="1411288" y="3795713"/>
          <p14:tracePt t="93466" x="1443038" y="3779838"/>
          <p14:tracePt t="93474" x="1458913" y="3779838"/>
          <p14:tracePt t="93482" x="1490663" y="3771900"/>
          <p14:tracePt t="93490" x="1546225" y="3756025"/>
          <p14:tracePt t="93498" x="1601788" y="3748088"/>
          <p14:tracePt t="93506" x="1690688" y="3732213"/>
          <p14:tracePt t="93514" x="1762125" y="3716338"/>
          <p14:tracePt t="93523" x="1841500" y="3692525"/>
          <p14:tracePt t="93530" x="1905000" y="3684588"/>
          <p14:tracePt t="93538" x="1984375" y="3676650"/>
          <p14:tracePt t="93546" x="2049463" y="3668713"/>
          <p14:tracePt t="93555" x="2112963" y="3652838"/>
          <p14:tracePt t="93561" x="2168525" y="3644900"/>
          <p14:tracePt t="93570" x="2216150" y="3636963"/>
          <p14:tracePt t="93578" x="2263775" y="3636963"/>
          <p14:tracePt t="93586" x="2311400" y="3636963"/>
          <p14:tracePt t="93594" x="2343150" y="3636963"/>
          <p14:tracePt t="93602" x="2400300" y="3636963"/>
          <p14:tracePt t="93610" x="2447925" y="3636963"/>
          <p14:tracePt t="93618" x="2503488" y="3636963"/>
          <p14:tracePt t="93626" x="2543175" y="3636963"/>
          <p14:tracePt t="93634" x="2590800" y="3636963"/>
          <p14:tracePt t="93642" x="2630488" y="3636963"/>
          <p14:tracePt t="93650" x="2678113" y="3636963"/>
          <p14:tracePt t="93658" x="2709863" y="3636963"/>
          <p14:tracePt t="93666" x="2751138" y="3636963"/>
          <p14:tracePt t="93674" x="2798763" y="3644900"/>
          <p14:tracePt t="93682" x="2846388" y="3652838"/>
          <p14:tracePt t="93690" x="2886075" y="3660775"/>
          <p14:tracePt t="93698" x="2925763" y="3668713"/>
          <p14:tracePt t="93706" x="2949575" y="3676650"/>
          <p14:tracePt t="93722" x="2957513" y="3676650"/>
          <p14:tracePt t="93730" x="2989263" y="3676650"/>
          <p14:tracePt t="93738" x="2997200" y="3676650"/>
          <p14:tracePt t="93746" x="3005138" y="3676650"/>
          <p14:tracePt t="93754" x="3021013" y="3676650"/>
          <p14:tracePt t="93762" x="3036888" y="3676650"/>
          <p14:tracePt t="93770" x="3044825" y="3676650"/>
          <p14:tracePt t="93778" x="3060700" y="3676650"/>
          <p14:tracePt t="93786" x="3100388" y="3676650"/>
          <p14:tracePt t="93794" x="3117850" y="3676650"/>
          <p14:tracePt t="93802" x="3133725" y="3676650"/>
          <p14:tracePt t="93810" x="3157538" y="3676650"/>
          <p14:tracePt t="93817" x="3173413" y="3676650"/>
          <p14:tracePt t="93825" x="3189288" y="3676650"/>
          <p14:tracePt t="93833" x="3205163" y="3676650"/>
          <p14:tracePt t="93843" x="3213100" y="3676650"/>
          <p14:tracePt t="93850" x="3236913" y="3668713"/>
          <p14:tracePt t="93858" x="3252788" y="3668713"/>
          <p14:tracePt t="93866" x="3276600" y="3668713"/>
          <p14:tracePt t="93874" x="3324225" y="3660775"/>
          <p14:tracePt t="93882" x="3340100" y="3660775"/>
          <p14:tracePt t="93890" x="3371850" y="3660775"/>
          <p14:tracePt t="93898" x="3387725" y="3660775"/>
          <p14:tracePt t="93906" x="3411538" y="3660775"/>
          <p14:tracePt t="93914" x="3427413" y="3660775"/>
          <p14:tracePt t="93922" x="3443288" y="3660775"/>
          <p14:tracePt t="93930" x="3459163" y="3660775"/>
          <p14:tracePt t="93938" x="3484563" y="3660775"/>
          <p14:tracePt t="93946" x="3500438" y="3660775"/>
          <p14:tracePt t="93954" x="3532188" y="3660775"/>
          <p14:tracePt t="93962" x="3548063" y="3660775"/>
          <p14:tracePt t="93970" x="3563938" y="3660775"/>
          <p14:tracePt t="93978" x="3587750" y="3660775"/>
          <p14:tracePt t="93986" x="3619500" y="3660775"/>
          <p14:tracePt t="93994" x="3651250" y="3660775"/>
          <p14:tracePt t="94002" x="3683000" y="3660775"/>
          <p14:tracePt t="94010" x="3706813" y="3660775"/>
          <p14:tracePt t="94018" x="3730625" y="3660775"/>
          <p14:tracePt t="94026" x="3754438" y="3660775"/>
          <p14:tracePt t="94034" x="3778250" y="3660775"/>
          <p14:tracePt t="94042" x="3802063" y="3660775"/>
          <p14:tracePt t="94050" x="3825875" y="3660775"/>
          <p14:tracePt t="94058" x="3833813" y="3660775"/>
          <p14:tracePt t="94066" x="3851275" y="3660775"/>
          <p14:tracePt t="94074" x="3875088" y="3660775"/>
          <p14:tracePt t="94082" x="3890963" y="3660775"/>
          <p14:tracePt t="94090" x="3906838" y="3660775"/>
          <p14:tracePt t="94098" x="3922713" y="3660775"/>
          <p14:tracePt t="94106" x="3930650" y="3660775"/>
          <p14:tracePt t="94114" x="3954463" y="3636963"/>
          <p14:tracePt t="94130" x="3970338" y="3636963"/>
          <p14:tracePt t="94138" x="3978275" y="3636963"/>
          <p14:tracePt t="94146" x="3986213" y="3636963"/>
          <p14:tracePt t="94154" x="4002088" y="3636963"/>
          <p14:tracePt t="94162" x="4010025" y="3636963"/>
          <p14:tracePt t="94170" x="4025900" y="3636963"/>
          <p14:tracePt t="94178" x="4033838" y="3636963"/>
          <p14:tracePt t="94186" x="4041775" y="3636963"/>
          <p14:tracePt t="94193" x="4073525" y="3636963"/>
          <p14:tracePt t="94202" x="4089400" y="3636963"/>
          <p14:tracePt t="94209" x="4105275" y="3636963"/>
          <p14:tracePt t="94218" x="4129088" y="3636963"/>
          <p14:tracePt t="94226" x="4144963" y="3636963"/>
          <p14:tracePt t="94242" x="4152900" y="3636963"/>
          <p14:tracePt t="94250" x="4160838" y="3636963"/>
          <p14:tracePt t="94322" x="4168775" y="3636963"/>
          <p14:tracePt t="94346" x="4176713" y="3636963"/>
          <p14:tracePt t="94354" x="4184650" y="3636963"/>
          <p14:tracePt t="94369" x="4200525" y="3636963"/>
          <p14:tracePt t="94377" x="4217988" y="3636963"/>
          <p14:tracePt t="94386" x="4225925" y="3636963"/>
          <p14:tracePt t="94394" x="4241800" y="3636963"/>
          <p14:tracePt t="94402" x="4249738" y="3636963"/>
          <p14:tracePt t="94409" x="4265613" y="3636963"/>
          <p14:tracePt t="94426" x="4273550" y="3636963"/>
          <p14:tracePt t="94434" x="4289425" y="3636963"/>
          <p14:tracePt t="94834" x="4297363" y="3636963"/>
          <p14:tracePt t="94842" x="4305300" y="3636963"/>
          <p14:tracePt t="94850" x="4337050" y="3644900"/>
          <p14:tracePt t="94858" x="4368800" y="3652838"/>
          <p14:tracePt t="94865" x="4408488" y="3668713"/>
          <p14:tracePt t="94874" x="4424363" y="3676650"/>
          <p14:tracePt t="94882" x="4440238" y="3692525"/>
          <p14:tracePt t="94890" x="4464050" y="3700463"/>
          <p14:tracePt t="94898" x="4487863" y="3708400"/>
          <p14:tracePt t="94906" x="4503738" y="3716338"/>
          <p14:tracePt t="94914" x="4527550" y="3732213"/>
          <p14:tracePt t="94922" x="4543425" y="3740150"/>
          <p14:tracePt t="94930" x="4567238" y="3748088"/>
          <p14:tracePt t="94938" x="4592638" y="3756025"/>
          <p14:tracePt t="94946" x="4624388" y="3763963"/>
          <p14:tracePt t="94954" x="4640263" y="3763963"/>
          <p14:tracePt t="94961" x="4664075" y="3763963"/>
          <p14:tracePt t="94970" x="4703763" y="3779838"/>
          <p14:tracePt t="94978" x="4751388" y="3787775"/>
          <p14:tracePt t="94987" x="4791075" y="3795713"/>
          <p14:tracePt t="94994" x="4862513" y="3819525"/>
          <p14:tracePt t="95002" x="4926013" y="3843338"/>
          <p14:tracePt t="95011" x="4999038" y="3867150"/>
          <p14:tracePt t="95018" x="5038725" y="3883025"/>
          <p14:tracePt t="95026" x="5078413" y="3890963"/>
          <p14:tracePt t="95034" x="5110163" y="3906838"/>
          <p14:tracePt t="95042" x="5126038" y="3914775"/>
          <p14:tracePt t="95050" x="5157788" y="3930650"/>
          <p14:tracePt t="95058" x="5181600" y="3938588"/>
          <p14:tracePt t="95066" x="5197475" y="3956050"/>
          <p14:tracePt t="95074" x="5229225" y="3971925"/>
          <p14:tracePt t="95081" x="5253038" y="3995738"/>
          <p14:tracePt t="95090" x="5268913" y="4011613"/>
          <p14:tracePt t="95098" x="5292725" y="4035425"/>
          <p14:tracePt t="95106" x="5318125" y="4051300"/>
          <p14:tracePt t="95114" x="5365750" y="4083050"/>
          <p14:tracePt t="95121" x="5429250" y="4122738"/>
          <p14:tracePt t="95130" x="5492750" y="4170363"/>
          <p14:tracePt t="95138" x="5564188" y="4217988"/>
          <p14:tracePt t="95146" x="5643563" y="4281488"/>
          <p14:tracePt t="95154" x="5724525" y="4346575"/>
          <p14:tracePt t="95162" x="5803900" y="4410075"/>
          <p14:tracePt t="95170" x="5891213" y="4473575"/>
          <p14:tracePt t="95178" x="5970588" y="4529138"/>
          <p14:tracePt t="95186" x="6051550" y="4600575"/>
          <p14:tracePt t="95193" x="6122988" y="4665663"/>
          <p14:tracePt t="95202" x="6194425" y="4729163"/>
          <p14:tracePt t="95210" x="6257925" y="4784725"/>
          <p14:tracePt t="95218" x="6321425" y="4840288"/>
          <p14:tracePt t="95226" x="6369050" y="4887913"/>
          <p14:tracePt t="95234" x="6410325" y="4935538"/>
          <p14:tracePt t="95242" x="6450013" y="4976813"/>
          <p14:tracePt t="95250" x="6481763" y="5000625"/>
          <p14:tracePt t="95258" x="6505575" y="5032375"/>
          <p14:tracePt t="95266" x="6529388" y="5048250"/>
          <p14:tracePt t="95274" x="6537325" y="5064125"/>
          <p14:tracePt t="95282" x="6553200" y="5087938"/>
          <p14:tracePt t="95290" x="6561138" y="5103813"/>
          <p14:tracePt t="95298" x="6577013" y="5119688"/>
          <p14:tracePt t="95306" x="6592888" y="5143500"/>
          <p14:tracePt t="95314" x="6600825" y="5159375"/>
          <p14:tracePt t="95322" x="6616700" y="5175250"/>
          <p14:tracePt t="95330" x="6632575" y="5207000"/>
          <p14:tracePt t="95338" x="6640513" y="5238750"/>
          <p14:tracePt t="95346" x="6664325" y="5262563"/>
          <p14:tracePt t="95354" x="6680200" y="5294313"/>
          <p14:tracePt t="95362" x="6696075" y="5310188"/>
          <p14:tracePt t="95370" x="6704013" y="5327650"/>
          <p14:tracePt t="95378" x="6719888" y="5351463"/>
          <p14:tracePt t="95385" x="6735763" y="5383213"/>
          <p14:tracePt t="95394" x="6743700" y="5407025"/>
          <p14:tracePt t="95402" x="6759575" y="5414963"/>
          <p14:tracePt t="95410" x="6777038" y="5438775"/>
          <p14:tracePt t="95418" x="6784975" y="5454650"/>
          <p14:tracePt t="95426" x="6800850" y="5462588"/>
          <p14:tracePt t="95434" x="6808788" y="5478463"/>
          <p14:tracePt t="95441" x="6824663" y="5486400"/>
          <p14:tracePt t="95450" x="6832600" y="5502275"/>
          <p14:tracePt t="95458" x="6848475" y="5518150"/>
          <p14:tracePt t="95466" x="6864350" y="5534025"/>
          <p14:tracePt t="95474" x="6880225" y="5549900"/>
          <p14:tracePt t="95482" x="6904038" y="5573713"/>
          <p14:tracePt t="95490" x="6911975" y="5589588"/>
          <p14:tracePt t="95498" x="6927850" y="5605463"/>
          <p14:tracePt t="95506" x="6943725" y="5621338"/>
          <p14:tracePt t="95522" x="6951663" y="5637213"/>
          <p14:tracePt t="95530" x="6959600" y="5645150"/>
          <p14:tracePt t="95538" x="6967538" y="5653088"/>
          <p14:tracePt t="95545" x="6975475" y="5662613"/>
          <p14:tracePt t="95554" x="6991350" y="5670550"/>
          <p14:tracePt t="95562" x="6999288" y="5686425"/>
          <p14:tracePt t="95569" x="7015163" y="5694363"/>
          <p14:tracePt t="95578" x="7038975" y="5718175"/>
          <p14:tracePt t="95586" x="7062788" y="5726113"/>
          <p14:tracePt t="95594" x="7086600" y="5741988"/>
          <p14:tracePt t="95602" x="7118350" y="5757863"/>
          <p14:tracePt t="95610" x="7151688" y="5765800"/>
          <p14:tracePt t="95618" x="7183438" y="5773738"/>
          <p14:tracePt t="95626" x="7215188" y="5789613"/>
          <p14:tracePt t="95634" x="7231063" y="5797550"/>
          <p14:tracePt t="95642" x="7254875" y="5797550"/>
          <p14:tracePt t="95650" x="7278688" y="5805488"/>
          <p14:tracePt t="95658" x="7302500" y="5805488"/>
          <p14:tracePt t="95666" x="7326313" y="5805488"/>
          <p14:tracePt t="95674" x="7350125" y="5805488"/>
          <p14:tracePt t="95682" x="7373938" y="5805488"/>
          <p14:tracePt t="95690" x="7397750" y="5805488"/>
          <p14:tracePt t="95698" x="7413625" y="5805488"/>
          <p14:tracePt t="95706" x="7421563" y="5805488"/>
          <p14:tracePt t="95713" x="7437438" y="5805488"/>
          <p14:tracePt t="95722" x="7453313" y="5805488"/>
          <p14:tracePt t="95730" x="7469188" y="5805488"/>
          <p14:tracePt t="95737" x="7477125" y="5805488"/>
          <p14:tracePt t="95746" x="7493000" y="5805488"/>
          <p14:tracePt t="95754" x="7510463" y="5805488"/>
          <p14:tracePt t="95762" x="7518400" y="5805488"/>
          <p14:tracePt t="95769" x="7526338" y="5805488"/>
          <p14:tracePt t="95778" x="7542213" y="5805488"/>
          <p14:tracePt t="95786" x="7550150" y="5797550"/>
          <p14:tracePt t="95793" x="7566025" y="5789613"/>
          <p14:tracePt t="95801" x="7581900" y="5781675"/>
          <p14:tracePt t="95810" x="7597775" y="5773738"/>
          <p14:tracePt t="95818" x="7613650" y="5765800"/>
          <p14:tracePt t="95826" x="7629525" y="5765800"/>
          <p14:tracePt t="95834" x="7653338" y="5749925"/>
          <p14:tracePt t="95842" x="7669213" y="5741988"/>
          <p14:tracePt t="95850" x="7693025" y="5734050"/>
          <p14:tracePt t="95858" x="7708900" y="5718175"/>
          <p14:tracePt t="95866" x="7724775" y="5718175"/>
          <p14:tracePt t="95874" x="7740650" y="5710238"/>
          <p14:tracePt t="95882" x="7756525" y="5702300"/>
          <p14:tracePt t="95890" x="7772400" y="5702300"/>
          <p14:tracePt t="95898" x="7780338" y="5702300"/>
          <p14:tracePt t="95909" x="7796213" y="5686425"/>
          <p14:tracePt t="95918" x="7804150" y="5678488"/>
          <p14:tracePt t="95926" x="7812088" y="5678488"/>
          <p14:tracePt t="95934" x="7820025" y="5678488"/>
          <p14:tracePt t="95942" x="7835900" y="5678488"/>
          <p14:tracePt t="95950" x="7843838" y="5678488"/>
          <p14:tracePt t="95958" x="7851775" y="5678488"/>
          <p14:tracePt t="96142" x="7843838" y="5678488"/>
          <p14:tracePt t="96150" x="7835900" y="5678488"/>
          <p14:tracePt t="96158" x="7835900" y="5686425"/>
          <p14:tracePt t="96166" x="7827963" y="5686425"/>
          <p14:tracePt t="96214" x="7812088" y="5702300"/>
          <p14:tracePt t="96294" x="7796213" y="5710238"/>
          <p14:tracePt t="96406" x="7788275" y="5710238"/>
          <p14:tracePt t="96414" x="7780338" y="5710238"/>
          <p14:tracePt t="96470" x="7764463" y="5718175"/>
          <p14:tracePt t="96477" x="7756525" y="5718175"/>
          <p14:tracePt t="96614" x="7748588" y="5726113"/>
          <p14:tracePt t="96622" x="7748588" y="5734050"/>
          <p14:tracePt t="96886" x="7740650" y="5734050"/>
          <p14:tracePt t="96894" x="7740650" y="5741988"/>
          <p14:tracePt t="96902" x="7724775" y="5741988"/>
          <p14:tracePt t="96918" x="7708900" y="5749925"/>
          <p14:tracePt t="96926" x="7700963" y="5749925"/>
          <p14:tracePt t="96934" x="7693025" y="5749925"/>
          <p14:tracePt t="96942" x="7677150" y="5749925"/>
          <p14:tracePt t="96950" x="7653338" y="5749925"/>
          <p14:tracePt t="96958" x="7637463" y="5749925"/>
          <p14:tracePt t="96966" x="7613650" y="5749925"/>
          <p14:tracePt t="96974" x="7589838" y="5749925"/>
          <p14:tracePt t="96982" x="7573963" y="5765800"/>
          <p14:tracePt t="96990" x="7550150" y="5765800"/>
          <p14:tracePt t="96998" x="7526338" y="5773738"/>
          <p14:tracePt t="97006" x="7502525" y="5773738"/>
          <p14:tracePt t="97014" x="7469188" y="5773738"/>
          <p14:tracePt t="97022" x="7445375" y="5781675"/>
          <p14:tracePt t="97030" x="7413625" y="5789613"/>
          <p14:tracePt t="97038" x="7381875" y="5789613"/>
          <p14:tracePt t="97046" x="7350125" y="5789613"/>
          <p14:tracePt t="97054" x="7318375" y="5789613"/>
          <p14:tracePt t="97062" x="7278688" y="5789613"/>
          <p14:tracePt t="97070" x="7254875" y="5789613"/>
          <p14:tracePt t="97078" x="7239000" y="5789613"/>
          <p14:tracePt t="97086" x="7231063" y="5789613"/>
          <p14:tracePt t="97094" x="7199313" y="5789613"/>
          <p14:tracePt t="97102" x="7191375" y="5789613"/>
          <p14:tracePt t="97110" x="7175500" y="5789613"/>
          <p14:tracePt t="97118" x="7167563" y="5789613"/>
          <p14:tracePt t="97126" x="7151688" y="5789613"/>
          <p14:tracePt t="97134" x="7143750" y="5789613"/>
          <p14:tracePt t="97142" x="7135813" y="5789613"/>
          <p14:tracePt t="97150" x="7126288" y="5789613"/>
          <p14:tracePt t="97158" x="7110413" y="5789613"/>
          <p14:tracePt t="97166" x="7102475" y="5789613"/>
          <p14:tracePt t="97174" x="7094538" y="5789613"/>
          <p14:tracePt t="97182" x="7086600" y="5789613"/>
          <p14:tracePt t="97190" x="7070725" y="5789613"/>
          <p14:tracePt t="97198" x="7062788" y="5789613"/>
          <p14:tracePt t="97206" x="7054850" y="5789613"/>
          <p14:tracePt t="97214" x="7046913" y="5789613"/>
          <p14:tracePt t="97222" x="7031038" y="5789613"/>
          <p14:tracePt t="97230" x="7023100" y="5789613"/>
          <p14:tracePt t="97335" x="7007225" y="5789613"/>
          <p14:tracePt t="97343" x="6999288" y="5789613"/>
          <p14:tracePt t="97350" x="6991350" y="5789613"/>
          <p14:tracePt t="97359" x="6975475" y="5789613"/>
          <p14:tracePt t="97367" x="6967538" y="5789613"/>
          <p14:tracePt t="97375" x="6959600" y="5789613"/>
          <p14:tracePt t="97382" x="6943725" y="5789613"/>
          <p14:tracePt t="97390" x="6935788" y="5789613"/>
          <p14:tracePt t="97398" x="6919913" y="5789613"/>
          <p14:tracePt t="97406" x="6911975" y="5789613"/>
          <p14:tracePt t="97414" x="6888163" y="5789613"/>
          <p14:tracePt t="97430" x="6880225" y="5789613"/>
          <p14:tracePt t="97438" x="6872288" y="5789613"/>
          <p14:tracePt t="97446" x="6864350" y="5789613"/>
          <p14:tracePt t="97454" x="6856413" y="5789613"/>
          <p14:tracePt t="97470" x="6848475" y="5789613"/>
          <p14:tracePt t="97478" x="6832600" y="5789613"/>
          <p14:tracePt t="97494" x="6824663" y="5789613"/>
          <p14:tracePt t="97502" x="6800850" y="5789613"/>
          <p14:tracePt t="97510" x="6777038" y="5789613"/>
          <p14:tracePt t="97518" x="6759575" y="5789613"/>
          <p14:tracePt t="97527" x="6727825" y="5789613"/>
          <p14:tracePt t="97534" x="6704013" y="5789613"/>
          <p14:tracePt t="97542" x="6672263" y="5789613"/>
          <p14:tracePt t="97550" x="6656388" y="5789613"/>
          <p14:tracePt t="97560" x="6632575" y="5789613"/>
          <p14:tracePt t="97566" x="6600825" y="5789613"/>
          <p14:tracePt t="97574" x="6584950" y="5789613"/>
          <p14:tracePt t="97582" x="6553200" y="5789613"/>
          <p14:tracePt t="97590" x="6521450" y="5789613"/>
          <p14:tracePt t="97598" x="6489700" y="5789613"/>
          <p14:tracePt t="97606" x="6481763" y="5789613"/>
          <p14:tracePt t="97614" x="6465888" y="5789613"/>
          <p14:tracePt t="97622" x="6450013" y="5789613"/>
          <p14:tracePt t="97638" x="6442075" y="5789613"/>
          <p14:tracePt t="97646" x="6434138" y="5789613"/>
          <p14:tracePt t="97654" x="6418263" y="5789613"/>
          <p14:tracePt t="97662" x="6392863" y="5789613"/>
          <p14:tracePt t="97670" x="6369050" y="5789613"/>
          <p14:tracePt t="97678" x="6353175" y="5789613"/>
          <p14:tracePt t="97687" x="6337300" y="5789613"/>
          <p14:tracePt t="97695" x="6313488" y="5789613"/>
          <p14:tracePt t="97702" x="6281738" y="5789613"/>
          <p14:tracePt t="97710" x="6249988" y="5789613"/>
          <p14:tracePt t="97718" x="6226175" y="5789613"/>
          <p14:tracePt t="97726" x="6194425" y="5789613"/>
          <p14:tracePt t="97734" x="6154738" y="5789613"/>
          <p14:tracePt t="97742" x="6099175" y="5789613"/>
          <p14:tracePt t="97750" x="6043613" y="5789613"/>
          <p14:tracePt t="97758" x="5978525" y="5789613"/>
          <p14:tracePt t="97766" x="5922963" y="5789613"/>
          <p14:tracePt t="97774" x="5875338" y="5789613"/>
          <p14:tracePt t="97782" x="5819775" y="5781675"/>
          <p14:tracePt t="97790" x="5764213" y="5781675"/>
          <p14:tracePt t="97798" x="5708650" y="5773738"/>
          <p14:tracePt t="97806" x="5667375" y="5773738"/>
          <p14:tracePt t="97814" x="5619750" y="5773738"/>
          <p14:tracePt t="97821" x="5580063" y="5765800"/>
          <p14:tracePt t="97830" x="5532438" y="5765800"/>
          <p14:tracePt t="97838" x="5492750" y="5765800"/>
          <p14:tracePt t="97846" x="5453063" y="5757863"/>
          <p14:tracePt t="97854" x="5413375" y="5749925"/>
          <p14:tracePt t="97862" x="5365750" y="5741988"/>
          <p14:tracePt t="97870" x="5326063" y="5741988"/>
          <p14:tracePt t="97878" x="5276850" y="5734050"/>
          <p14:tracePt t="97885" x="5221288" y="5726113"/>
          <p14:tracePt t="97894" x="5165725" y="5718175"/>
          <p14:tracePt t="97902" x="5126038" y="5710238"/>
          <p14:tracePt t="97910" x="5078413" y="5702300"/>
          <p14:tracePt t="97918" x="5030788" y="5694363"/>
          <p14:tracePt t="97926" x="5022850" y="5694363"/>
          <p14:tracePt t="97934" x="5006975" y="5694363"/>
          <p14:tracePt t="97942" x="4999038" y="5694363"/>
          <p14:tracePt t="97950" x="4991100" y="5694363"/>
          <p14:tracePt t="97966" x="4975225" y="5686425"/>
          <p14:tracePt t="97982" x="4967288" y="5686425"/>
          <p14:tracePt t="98006" x="4951413" y="5686425"/>
          <p14:tracePt t="98014" x="4943475" y="5686425"/>
          <p14:tracePt t="98030" x="4926013" y="5686425"/>
          <p14:tracePt t="98038" x="4910138" y="5686425"/>
          <p14:tracePt t="98054" x="4894263" y="5686425"/>
          <p14:tracePt t="98062" x="4878388" y="5670550"/>
          <p14:tracePt t="98118" x="4878388" y="5662613"/>
          <p14:tracePt t="98150" x="4886325" y="5653088"/>
          <p14:tracePt t="98166" x="4886325" y="5645150"/>
          <p14:tracePt t="98174" x="4886325" y="5637213"/>
          <p14:tracePt t="98182" x="4894263" y="5637213"/>
          <p14:tracePt t="98198" x="4902200" y="5637213"/>
          <p14:tracePt t="98206" x="4910138" y="5621338"/>
          <p14:tracePt t="98214" x="4943475" y="5621338"/>
          <p14:tracePt t="98222" x="4951413" y="5621338"/>
          <p14:tracePt t="98230" x="4991100" y="5605463"/>
          <p14:tracePt t="98238" x="5006975" y="5605463"/>
          <p14:tracePt t="98246" x="5038725" y="5605463"/>
          <p14:tracePt t="98254" x="5094288" y="5597525"/>
          <p14:tracePt t="98262" x="5157788" y="5597525"/>
          <p14:tracePt t="98270" x="5229225" y="5597525"/>
          <p14:tracePt t="98277" x="5310188" y="5597525"/>
          <p14:tracePt t="98286" x="5405438" y="5597525"/>
          <p14:tracePt t="98294" x="5500688" y="5597525"/>
          <p14:tracePt t="98302" x="5603875" y="5597525"/>
          <p14:tracePt t="98310" x="5716588" y="5597525"/>
          <p14:tracePt t="98318" x="5835650" y="5597525"/>
          <p14:tracePt t="98326" x="5962650" y="5597525"/>
          <p14:tracePt t="98334" x="6138863" y="5597525"/>
          <p14:tracePt t="98342" x="6313488" y="5597525"/>
          <p14:tracePt t="98350" x="6505575" y="5597525"/>
          <p14:tracePt t="98358" x="6727825" y="5597525"/>
          <p14:tracePt t="98366" x="6943725" y="5597525"/>
          <p14:tracePt t="98374" x="7159625" y="5597525"/>
          <p14:tracePt t="98382" x="7358063" y="5597525"/>
          <p14:tracePt t="98390" x="7534275" y="5597525"/>
          <p14:tracePt t="98398" x="7661275" y="5597525"/>
          <p14:tracePt t="98406" x="7756525" y="5597525"/>
          <p14:tracePt t="98414" x="7843838" y="5597525"/>
          <p14:tracePt t="98422" x="7908925" y="5597525"/>
          <p14:tracePt t="98430" x="7948613" y="5597525"/>
          <p14:tracePt t="98438" x="7980363" y="5597525"/>
          <p14:tracePt t="98446" x="8012113" y="5597525"/>
          <p14:tracePt t="98454" x="8027988" y="5597525"/>
          <p14:tracePt t="98462" x="8051800" y="5589588"/>
          <p14:tracePt t="98478" x="8075613" y="5573713"/>
          <p14:tracePt t="98486" x="8083550" y="5573713"/>
          <p14:tracePt t="98494" x="8099425" y="5565775"/>
          <p14:tracePt t="98502" x="8115300" y="5565775"/>
          <p14:tracePt t="98510" x="8147050" y="5565775"/>
          <p14:tracePt t="98518" x="8194675" y="5565775"/>
          <p14:tracePt t="98525" x="8235950" y="5557838"/>
          <p14:tracePt t="98535" x="8291513" y="5549900"/>
          <p14:tracePt t="98542" x="8339138" y="5549900"/>
          <p14:tracePt t="98550" x="8347075" y="5541963"/>
          <p14:tracePt t="98558" x="8362950" y="5541963"/>
          <p14:tracePt t="98775" x="8347075" y="5541963"/>
          <p14:tracePt t="98790" x="8339138" y="5541963"/>
          <p14:tracePt t="98798" x="8323263" y="5541963"/>
          <p14:tracePt t="98806" x="8315325" y="5541963"/>
          <p14:tracePt t="98870" x="8331200" y="5541963"/>
          <p14:tracePt t="98878" x="8355013" y="5541963"/>
          <p14:tracePt t="98886" x="8410575" y="5541963"/>
          <p14:tracePt t="98894" x="8497888" y="5541963"/>
          <p14:tracePt t="98902" x="8618538" y="5541963"/>
          <p14:tracePt t="98910" x="8761413" y="5541963"/>
          <p14:tracePt t="98918" x="8888413" y="5541963"/>
          <p14:tracePt t="98927" x="9040813" y="5541963"/>
          <p14:tracePt t="99195" x="9080500" y="5549900"/>
          <p14:tracePt t="99203" x="9009063" y="5557838"/>
          <p14:tracePt t="99210" x="8936038" y="5565775"/>
          <p14:tracePt t="99220" x="8864600" y="5573713"/>
          <p14:tracePt t="99227" x="8801100" y="5581650"/>
          <p14:tracePt t="99234" x="8793163" y="5581650"/>
          <p14:tracePt t="99242" x="8777288" y="5581650"/>
          <p14:tracePt t="99435" x="8745538" y="5581650"/>
          <p14:tracePt t="99450" x="8729663" y="5581650"/>
          <p14:tracePt t="99459" x="8689975" y="5581650"/>
          <p14:tracePt t="99467" x="8602663" y="5581650"/>
          <p14:tracePt t="99475" x="8474075" y="5581650"/>
          <p14:tracePt t="99483" x="8275638" y="5581650"/>
          <p14:tracePt t="99490" x="8020050" y="5581650"/>
          <p14:tracePt t="99498" x="7716838" y="5581650"/>
          <p14:tracePt t="99506" x="7413625" y="5581650"/>
          <p14:tracePt t="99514" x="7086600" y="5581650"/>
          <p14:tracePt t="99522" x="6808788" y="5581650"/>
          <p14:tracePt t="99530" x="6545263" y="5581650"/>
          <p14:tracePt t="99538" x="6297613" y="5565775"/>
          <p14:tracePt t="99546" x="6075363" y="5549900"/>
          <p14:tracePt t="99554" x="5875338" y="5541963"/>
          <p14:tracePt t="99562" x="5700713" y="5526088"/>
          <p14:tracePt t="99570" x="5516563" y="5510213"/>
          <p14:tracePt t="99578" x="5349875" y="5486400"/>
          <p14:tracePt t="99586" x="5213350" y="5478463"/>
          <p14:tracePt t="99594" x="5078413" y="5462588"/>
          <p14:tracePt t="99602" x="4933950" y="5454650"/>
          <p14:tracePt t="99609" x="4822825" y="5454650"/>
          <p14:tracePt t="99618" x="4703763" y="5454650"/>
          <p14:tracePt t="99626" x="4608513" y="5454650"/>
          <p14:tracePt t="99634" x="4527550" y="5454650"/>
          <p14:tracePt t="99643" x="4448175" y="5454650"/>
          <p14:tracePt t="99650" x="4384675" y="5454650"/>
          <p14:tracePt t="99658" x="4376738" y="5454650"/>
          <p14:tracePt t="100243" x="4400550" y="5454650"/>
          <p14:tracePt t="100251" x="4440238" y="5454650"/>
          <p14:tracePt t="100259" x="4471988" y="5454650"/>
          <p14:tracePt t="100267" x="4511675" y="5454650"/>
          <p14:tracePt t="100275" x="4551363" y="5454650"/>
          <p14:tracePt t="100283" x="4592638" y="5454650"/>
          <p14:tracePt t="100290" x="4656138" y="5454650"/>
          <p14:tracePt t="100298" x="4727575" y="5454650"/>
          <p14:tracePt t="100306" x="4814888" y="5454650"/>
          <p14:tracePt t="100314" x="4910138" y="5454650"/>
          <p14:tracePt t="100322" x="4991100" y="5454650"/>
          <p14:tracePt t="100330" x="5102225" y="5454650"/>
          <p14:tracePt t="100338" x="5205413" y="5454650"/>
          <p14:tracePt t="100346" x="5300663" y="5454650"/>
          <p14:tracePt t="100354" x="5397500" y="5454650"/>
          <p14:tracePt t="100362" x="5500688" y="5454650"/>
          <p14:tracePt t="100370" x="5595938" y="5454650"/>
          <p14:tracePt t="100379" x="5692775" y="5454650"/>
          <p14:tracePt t="100386" x="5772150" y="5454650"/>
          <p14:tracePt t="100395" x="5835650" y="5454650"/>
          <p14:tracePt t="100402" x="5883275" y="5454650"/>
          <p14:tracePt t="100482" x="5883275" y="5462588"/>
          <p14:tracePt t="100491" x="5883275" y="5470525"/>
          <p14:tracePt t="100498" x="5867400" y="5470525"/>
          <p14:tracePt t="100507" x="5851525" y="5470525"/>
          <p14:tracePt t="100515" x="5827713" y="5470525"/>
          <p14:tracePt t="100522" x="5795963" y="5470525"/>
          <p14:tracePt t="100530" x="5772150" y="5470525"/>
          <p14:tracePt t="100538" x="5740400" y="5470525"/>
          <p14:tracePt t="100546" x="5708650" y="5470525"/>
          <p14:tracePt t="100554" x="5651500" y="5470525"/>
          <p14:tracePt t="100562" x="5603875" y="5470525"/>
          <p14:tracePt t="100570" x="5540375" y="5470525"/>
          <p14:tracePt t="100578" x="5484813" y="5470525"/>
          <p14:tracePt t="100586" x="5429250" y="5470525"/>
          <p14:tracePt t="100594" x="5373688" y="5470525"/>
          <p14:tracePt t="100602" x="5341938" y="5470525"/>
          <p14:tracePt t="100610" x="5310188" y="5478463"/>
          <p14:tracePt t="100619" x="5276850" y="5478463"/>
          <p14:tracePt t="100626" x="5245100" y="5478463"/>
          <p14:tracePt t="100634" x="5205413" y="5486400"/>
          <p14:tracePt t="100642" x="5181600" y="5486400"/>
          <p14:tracePt t="100650" x="5157788" y="5494338"/>
          <p14:tracePt t="100666" x="5149850" y="5502275"/>
          <p14:tracePt t="100674" x="5141913" y="5510213"/>
          <p14:tracePt t="101483" x="5149850" y="5510213"/>
          <p14:tracePt t="101491" x="5173663" y="5510213"/>
          <p14:tracePt t="101499" x="5173663" y="5502275"/>
          <p14:tracePt t="101507" x="5197475" y="5486400"/>
          <p14:tracePt t="101514" x="5237163" y="5462588"/>
          <p14:tracePt t="101522" x="5253038" y="5454650"/>
          <p14:tracePt t="101530" x="5284788" y="5430838"/>
          <p14:tracePt t="101538" x="5357813" y="5391150"/>
          <p14:tracePt t="101546" x="5437188" y="5343525"/>
          <p14:tracePt t="101554" x="5524500" y="5278438"/>
          <p14:tracePt t="101562" x="5611813" y="5207000"/>
          <p14:tracePt t="101570" x="5732463" y="5111750"/>
          <p14:tracePt t="101578" x="5851525" y="4984750"/>
          <p14:tracePt t="101586" x="5962650" y="4864100"/>
          <p14:tracePt t="101595" x="6059488" y="4752975"/>
          <p14:tracePt t="101602" x="6130925" y="4641850"/>
          <p14:tracePt t="101610" x="6170613" y="4552950"/>
          <p14:tracePt t="101618" x="6218238" y="4473575"/>
          <p14:tracePt t="101626" x="6234113" y="4418013"/>
          <p14:tracePt t="101634" x="6242050" y="4362450"/>
          <p14:tracePt t="101642" x="6249988" y="4306888"/>
          <p14:tracePt t="101650" x="6249988" y="4257675"/>
          <p14:tracePt t="101658" x="6249988" y="4202113"/>
          <p14:tracePt t="101666" x="6234113" y="4154488"/>
          <p14:tracePt t="101673" x="6218238" y="4106863"/>
          <p14:tracePt t="101681" x="6194425" y="4075113"/>
          <p14:tracePt t="101690" x="6178550" y="4043363"/>
          <p14:tracePt t="101698" x="6170613" y="4019550"/>
          <p14:tracePt t="101706" x="6154738" y="4011613"/>
          <p14:tracePt t="101786" x="6138863" y="3987800"/>
          <p14:tracePt t="101794" x="6130925" y="3979863"/>
          <p14:tracePt t="101810" x="6115050" y="3979863"/>
          <p14:tracePt t="101818" x="6107113" y="3971925"/>
          <p14:tracePt t="101826" x="6075363" y="3948113"/>
          <p14:tracePt t="101834" x="6051550" y="3948113"/>
          <p14:tracePt t="101842" x="6026150" y="3930650"/>
          <p14:tracePt t="101850" x="6002338" y="3922713"/>
          <p14:tracePt t="101858" x="5978525" y="3914775"/>
          <p14:tracePt t="101866" x="5954713" y="3906838"/>
          <p14:tracePt t="101874" x="5930900" y="3898900"/>
          <p14:tracePt t="101882" x="5891213" y="3890963"/>
          <p14:tracePt t="101890" x="5851525" y="3883025"/>
          <p14:tracePt t="101898" x="5803900" y="3875088"/>
          <p14:tracePt t="101906" x="5756275" y="3875088"/>
          <p14:tracePt t="101914" x="5716588" y="3867150"/>
          <p14:tracePt t="101922" x="5667375" y="3859213"/>
          <p14:tracePt t="101930" x="5627688" y="3851275"/>
          <p14:tracePt t="101938" x="5580063" y="3843338"/>
          <p14:tracePt t="101946" x="5548313" y="3835400"/>
          <p14:tracePt t="101954" x="5516563" y="3835400"/>
          <p14:tracePt t="101962" x="5476875" y="3827463"/>
          <p14:tracePt t="101970" x="5453063" y="3819525"/>
          <p14:tracePt t="102010" x="5429250" y="3819525"/>
          <p14:tracePt t="102018" x="5405438" y="3819525"/>
          <p14:tracePt t="102030" x="5389563" y="3811588"/>
          <p14:tracePt t="102038" x="5373688" y="3811588"/>
          <p14:tracePt t="102046" x="5357813" y="3803650"/>
          <p14:tracePt t="102054" x="5334000" y="3795713"/>
          <p14:tracePt t="102062" x="5300663" y="3779838"/>
          <p14:tracePt t="102070" x="5276850" y="3779838"/>
          <p14:tracePt t="102078" x="5253038" y="3771900"/>
          <p14:tracePt t="102086" x="5221288" y="3756025"/>
          <p14:tracePt t="102094" x="5181600" y="3748088"/>
          <p14:tracePt t="102102" x="5149850" y="3732213"/>
          <p14:tracePt t="102110" x="5126038" y="3724275"/>
          <p14:tracePt t="102117" x="5102225" y="3716338"/>
          <p14:tracePt t="102126" x="5070475" y="3708400"/>
          <p14:tracePt t="102142" x="5062538" y="3708400"/>
          <p14:tracePt t="102150" x="5054600" y="3708400"/>
          <p14:tracePt t="102190" x="5046663" y="3708400"/>
          <p14:tracePt t="102198" x="5038725" y="3708400"/>
          <p14:tracePt t="102214" x="5030788" y="3708400"/>
          <p14:tracePt t="102222" x="5014913" y="3708400"/>
          <p14:tracePt t="102230" x="4999038" y="3708400"/>
          <p14:tracePt t="102247" x="4975225" y="3708400"/>
          <p14:tracePt t="102254" x="4959350" y="3692525"/>
          <p14:tracePt t="102262" x="4933950" y="3692525"/>
          <p14:tracePt t="102270" x="4902200" y="3692525"/>
          <p14:tracePt t="102279" x="4878388" y="3692525"/>
          <p14:tracePt t="102286" x="4854575" y="3692525"/>
          <p14:tracePt t="102294" x="4846638" y="3692525"/>
          <p14:tracePt t="102302" x="4830763" y="3692525"/>
          <p14:tracePt t="102768" x="4822825" y="3692525"/>
          <p14:tracePt t="102783" x="4822825" y="3684588"/>
          <p14:tracePt t="102791" x="4830763" y="3684588"/>
          <p14:tracePt t="102799" x="4854575" y="3668713"/>
          <p14:tracePt t="102806" x="4870450" y="3668713"/>
          <p14:tracePt t="102814" x="4910138" y="3668713"/>
          <p14:tracePt t="102822" x="4959350" y="3668713"/>
          <p14:tracePt t="102830" x="4975225" y="3660775"/>
          <p14:tracePt t="102838" x="5006975" y="3652838"/>
          <p14:tracePt t="102846" x="5022850" y="3652838"/>
          <p14:tracePt t="102854" x="5038725" y="3652838"/>
          <p14:tracePt t="102862" x="5054600" y="3652838"/>
          <p14:tracePt t="102870" x="5070475" y="3644900"/>
          <p14:tracePt t="102878" x="5078413" y="3644900"/>
          <p14:tracePt t="102886" x="5086350" y="3644900"/>
          <p14:tracePt t="102894" x="5102225" y="3644900"/>
          <p14:tracePt t="102902" x="5126038" y="3644900"/>
          <p14:tracePt t="102910" x="5141913" y="3644900"/>
          <p14:tracePt t="102918" x="5157788" y="3644900"/>
          <p14:tracePt t="102926" x="5173663" y="3644900"/>
          <p14:tracePt t="102934" x="5205413" y="3644900"/>
          <p14:tracePt t="102942" x="5229225" y="3644900"/>
          <p14:tracePt t="102950" x="5260975" y="3644900"/>
          <p14:tracePt t="102958" x="5284788" y="3644900"/>
          <p14:tracePt t="102966" x="5292725" y="3644900"/>
          <p14:tracePt t="102974" x="5326063" y="3644900"/>
          <p14:tracePt t="102982" x="5334000" y="3644900"/>
          <p14:tracePt t="102990" x="5349875" y="3644900"/>
          <p14:tracePt t="102998" x="5373688" y="3644900"/>
          <p14:tracePt t="103006" x="5397500" y="3636963"/>
          <p14:tracePt t="103014" x="5429250" y="3636963"/>
          <p14:tracePt t="103022" x="5445125" y="3636963"/>
          <p14:tracePt t="103030" x="5453063" y="3636963"/>
          <p14:tracePt t="103038" x="5461000" y="3629025"/>
          <p14:tracePt t="103046" x="5484813" y="3629025"/>
          <p14:tracePt t="103054" x="5516563" y="3613150"/>
          <p14:tracePt t="103070" x="5540375" y="3613150"/>
          <p14:tracePt t="103078" x="5548313" y="3613150"/>
          <p14:tracePt t="103086" x="5572125" y="3605213"/>
          <p14:tracePt t="103094" x="5588000" y="3605213"/>
          <p14:tracePt t="103102" x="5611813" y="3605213"/>
          <p14:tracePt t="103118" x="5627688" y="3605213"/>
          <p14:tracePt t="103126" x="5635625" y="3605213"/>
          <p14:tracePt t="103134" x="5659438" y="3605213"/>
          <p14:tracePt t="103142" x="5667375" y="3605213"/>
          <p14:tracePt t="103150" x="5684838" y="3605213"/>
          <p14:tracePt t="103158" x="5700713" y="3605213"/>
          <p14:tracePt t="103166" x="5716588" y="3605213"/>
          <p14:tracePt t="103174" x="5724525" y="3605213"/>
          <p14:tracePt t="103599" x="5748338" y="3605213"/>
          <p14:tracePt t="103607" x="5780088" y="3605213"/>
          <p14:tracePt t="103614" x="5803900" y="3595688"/>
          <p14:tracePt t="103624" x="5851525" y="3587750"/>
          <p14:tracePt t="103630" x="5891213" y="3587750"/>
          <p14:tracePt t="103638" x="5946775" y="3579813"/>
          <p14:tracePt t="103646" x="6002338" y="3571875"/>
          <p14:tracePt t="103654" x="6043613" y="3571875"/>
          <p14:tracePt t="103662" x="6067425" y="3571875"/>
          <p14:tracePt t="103670" x="6099175" y="3563938"/>
          <p14:tracePt t="103678" x="6130925" y="3556000"/>
          <p14:tracePt t="103686" x="6154738" y="3548063"/>
          <p14:tracePt t="103694" x="6178550" y="3540125"/>
          <p14:tracePt t="103702" x="6202363" y="3532188"/>
          <p14:tracePt t="103710" x="6234113" y="3532188"/>
          <p14:tracePt t="103718" x="6257925" y="3532188"/>
          <p14:tracePt t="103726" x="6281738" y="3524250"/>
          <p14:tracePt t="103734" x="6305550" y="3524250"/>
          <p14:tracePt t="103742" x="6329363" y="3524250"/>
          <p14:tracePt t="103750" x="6361113" y="3524250"/>
          <p14:tracePt t="103758" x="6369050" y="3524250"/>
          <p14:tracePt t="103766" x="6384925" y="3524250"/>
          <p14:tracePt t="103774" x="6402388" y="3524250"/>
          <p14:tracePt t="103782" x="6426200" y="3524250"/>
          <p14:tracePt t="103790" x="6457950" y="3524250"/>
          <p14:tracePt t="103798" x="6481763" y="3524250"/>
          <p14:tracePt t="103807" x="6505575" y="3524250"/>
          <p14:tracePt t="103814" x="6545263" y="3524250"/>
          <p14:tracePt t="103823" x="6577013" y="3524250"/>
          <p14:tracePt t="103830" x="6592888" y="3524250"/>
          <p14:tracePt t="103838" x="6616700" y="3524250"/>
          <p14:tracePt t="103846" x="6648450" y="3524250"/>
          <p14:tracePt t="103854" x="6672263" y="3524250"/>
          <p14:tracePt t="103862" x="6680200" y="3516313"/>
          <p14:tracePt t="103870" x="6688138" y="3516313"/>
          <p14:tracePt t="103878" x="6696075" y="3516313"/>
          <p14:tracePt t="103886" x="6704013" y="3508375"/>
          <p14:tracePt t="103894" x="6711950" y="3508375"/>
          <p14:tracePt t="103902" x="6727825" y="3500438"/>
          <p14:tracePt t="103910" x="6743700" y="3500438"/>
          <p14:tracePt t="103918" x="6759575" y="3500438"/>
          <p14:tracePt t="103926" x="6769100" y="3500438"/>
          <p14:tracePt t="103934" x="6800850" y="3492500"/>
          <p14:tracePt t="103950" x="6840538" y="3492500"/>
          <p14:tracePt t="103958" x="6856413" y="3484563"/>
          <p14:tracePt t="103966" x="6896100" y="3484563"/>
          <p14:tracePt t="103974" x="6919913" y="3476625"/>
          <p14:tracePt t="103982" x="6935788" y="3476625"/>
          <p14:tracePt t="103990" x="6959600" y="3476625"/>
          <p14:tracePt t="103999" x="6975475" y="3476625"/>
          <p14:tracePt t="104006" x="7007225" y="3468688"/>
          <p14:tracePt t="104014" x="7046913" y="3460750"/>
          <p14:tracePt t="104022" x="7086600" y="3452813"/>
          <p14:tracePt t="104030" x="7135813" y="3444875"/>
          <p14:tracePt t="104038" x="7183438" y="3436938"/>
          <p14:tracePt t="104046" x="7215188" y="3436938"/>
          <p14:tracePt t="104054" x="7254875" y="3429000"/>
          <p14:tracePt t="104062" x="7294563" y="3421063"/>
          <p14:tracePt t="104070" x="7318375" y="3413125"/>
          <p14:tracePt t="104078" x="7334250" y="3413125"/>
          <p14:tracePt t="104091" x="7358063" y="3405188"/>
          <p14:tracePt t="104094" x="7373938" y="3397250"/>
          <p14:tracePt t="104102" x="7389813" y="3397250"/>
          <p14:tracePt t="104110" x="7405688" y="3397250"/>
          <p14:tracePt t="104118" x="7413625" y="3397250"/>
          <p14:tracePt t="104126" x="7421563" y="3397250"/>
          <p14:tracePt t="104135" x="7437438" y="3397250"/>
          <p14:tracePt t="104142" x="7453313" y="3389313"/>
          <p14:tracePt t="104158" x="7477125" y="3389313"/>
          <p14:tracePt t="104175" x="7485063" y="3389313"/>
          <p14:tracePt t="104182" x="7493000" y="3389313"/>
          <p14:tracePt t="104191" x="7502525" y="3389313"/>
          <p14:tracePt t="104206" x="7510463" y="3389313"/>
          <p14:tracePt t="104223" x="7518400" y="3389313"/>
          <p14:tracePt t="104230" x="7526338" y="3389313"/>
          <p14:tracePt t="104238" x="7534275" y="3389313"/>
          <p14:tracePt t="104254" x="7542213" y="3389313"/>
          <p14:tracePt t="104262" x="7558088" y="3389313"/>
          <p14:tracePt t="104270" x="7566025" y="3389313"/>
          <p14:tracePt t="104286" x="7573963" y="3389313"/>
          <p14:tracePt t="104294" x="7589838" y="3389313"/>
          <p14:tracePt t="104310" x="7597775" y="3389313"/>
          <p14:tracePt t="104318" x="7613650" y="3389313"/>
          <p14:tracePt t="104350" x="7621588" y="3389313"/>
          <p14:tracePt t="104358" x="7637463" y="3389313"/>
          <p14:tracePt t="104366" x="7645400" y="3389313"/>
          <p14:tracePt t="104374" x="7653338" y="3389313"/>
          <p14:tracePt t="104398" x="7661275" y="3389313"/>
          <p14:tracePt t="104414" x="7669213" y="3389313"/>
          <p14:tracePt t="104423" x="7677150" y="3389313"/>
          <p14:tracePt t="104430" x="7685088" y="3389313"/>
          <p14:tracePt t="104438" x="7716838" y="3389313"/>
          <p14:tracePt t="104446" x="7732713" y="3397250"/>
          <p14:tracePt t="104454" x="7764463" y="3413125"/>
          <p14:tracePt t="104462" x="7780338" y="3421063"/>
          <p14:tracePt t="104470" x="7804150" y="3429000"/>
          <p14:tracePt t="104478" x="7827963" y="3444875"/>
          <p14:tracePt t="104486" x="7827963" y="3452813"/>
          <p14:tracePt t="104494" x="7843838" y="3460750"/>
          <p14:tracePt t="104502" x="7851775" y="3460750"/>
          <p14:tracePt t="104526" x="7859713" y="3460750"/>
          <p14:tracePt t="104535" x="7869238" y="3460750"/>
          <p14:tracePt t="104542" x="7877175" y="3460750"/>
          <p14:tracePt t="104550" x="7893050" y="3460750"/>
          <p14:tracePt t="104559" x="7900988" y="3460750"/>
          <p14:tracePt t="104566" x="7916863" y="3460750"/>
          <p14:tracePt t="104574" x="7924800" y="3460750"/>
          <p14:tracePt t="104582" x="7940675" y="3460750"/>
          <p14:tracePt t="104591" x="7948613" y="3460750"/>
          <p14:tracePt t="104607" x="7956550" y="3460750"/>
          <p14:tracePt t="104624" x="7964488" y="3460750"/>
          <p14:tracePt t="104630" x="7972425" y="3460750"/>
          <p14:tracePt t="104638" x="7980363" y="3460750"/>
          <p14:tracePt t="104670" x="7988300" y="3460750"/>
          <p14:tracePt t="104702" x="8004175" y="3460750"/>
          <p14:tracePt t="104719" x="8012113" y="3476625"/>
          <p14:tracePt t="104727" x="8020050" y="3476625"/>
          <p14:tracePt t="104735" x="8027988" y="3484563"/>
          <p14:tracePt t="104751" x="8035925" y="3484563"/>
          <p14:tracePt t="104759" x="8043863" y="3484563"/>
          <p14:tracePt t="104767" x="8051800" y="3484563"/>
          <p14:tracePt t="105203" x="8059738" y="3500438"/>
          <p14:tracePt t="105210" x="8059738" y="3508375"/>
          <p14:tracePt t="105227" x="8067675" y="3516313"/>
          <p14:tracePt t="105235" x="8083550" y="3524250"/>
          <p14:tracePt t="105244" x="8107363" y="3548063"/>
          <p14:tracePt t="105251" x="8147050" y="3556000"/>
          <p14:tracePt t="105259" x="8162925" y="3556000"/>
          <p14:tracePt t="105267" x="8178800" y="3563938"/>
          <p14:tracePt t="105276" x="8186738" y="3571875"/>
          <p14:tracePt t="105923" x="8186738" y="3579813"/>
          <p14:tracePt t="105931" x="8178800" y="3587750"/>
          <p14:tracePt t="105939" x="8162925" y="3605213"/>
          <p14:tracePt t="105947" x="8139113" y="3613150"/>
          <p14:tracePt t="105954" x="8099425" y="3629025"/>
          <p14:tracePt t="105962" x="8059738" y="3668713"/>
          <p14:tracePt t="105970" x="8043863" y="3676650"/>
          <p14:tracePt t="105978" x="8020050" y="3700463"/>
          <p14:tracePt t="105986" x="7988300" y="3724275"/>
          <p14:tracePt t="105994" x="7964488" y="3740150"/>
          <p14:tracePt t="106002" x="7956550" y="3748088"/>
          <p14:tracePt t="106114" x="7948613" y="3748088"/>
          <p14:tracePt t="106130" x="7940675" y="3756025"/>
          <p14:tracePt t="106138" x="7932738" y="3763963"/>
          <p14:tracePt t="108247" x="0" y="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 Rate Sensor: Spirometer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Used to measure exhaled tidal volume in breathing circuit typically near exhalation valve</a:t>
            </a:r>
          </a:p>
          <a:p>
            <a:pPr lvl="1"/>
            <a:r>
              <a:rPr lang="en-US" dirty="0"/>
              <a:t>Example: Vane Anemometer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1598" y="2739422"/>
            <a:ext cx="4210922" cy="41185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B8935F-EBCB-41B4-95AA-4AF3F41BB5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30" y="3599582"/>
            <a:ext cx="1778537" cy="21186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C7AB7D-0D99-4550-9230-A393612A26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4861" y="3253593"/>
            <a:ext cx="3123809" cy="262857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DCBDB80-3FD5-4536-8CE1-843AD68AD8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39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238"/>
    </mc:Choice>
    <mc:Fallback xmlns="">
      <p:transition spd="slow" advTm="93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49" x="6497638" y="2727325"/>
          <p14:tracePt t="3070" x="6489700" y="2687638"/>
          <p14:tracePt t="3077" x="6481763" y="2655888"/>
          <p14:tracePt t="3086" x="6442075" y="2576513"/>
          <p14:tracePt t="3094" x="6418263" y="2463800"/>
          <p14:tracePt t="3103" x="6392863" y="2408238"/>
          <p14:tracePt t="3109" x="6345238" y="2320925"/>
          <p14:tracePt t="3118" x="6289675" y="2192338"/>
          <p14:tracePt t="3126" x="6210300" y="2041525"/>
          <p14:tracePt t="3136" x="6130925" y="1898650"/>
          <p14:tracePt t="3142" x="6067425" y="1778000"/>
          <p14:tracePt t="3150" x="6010275" y="1674813"/>
          <p14:tracePt t="3158" x="5970588" y="1587500"/>
          <p14:tracePt t="3167" x="5938838" y="1522413"/>
          <p14:tracePt t="3174" x="5930900" y="1522413"/>
          <p14:tracePt t="3182" x="5922963" y="1490663"/>
          <p14:tracePt t="3190" x="5915025" y="1490663"/>
          <p14:tracePt t="3358" x="5907088" y="1474788"/>
          <p14:tracePt t="3365" x="5899150" y="1466850"/>
          <p14:tracePt t="3378" x="5891213" y="1466850"/>
          <p14:tracePt t="3385" x="5867400" y="1466850"/>
          <p14:tracePt t="3395" x="5835650" y="1466850"/>
          <p14:tracePt t="3402" x="5811838" y="1466850"/>
          <p14:tracePt t="3410" x="5780088" y="1466850"/>
          <p14:tracePt t="3418" x="5764213" y="1466850"/>
          <p14:tracePt t="3426" x="5732463" y="1458913"/>
          <p14:tracePt t="3434" x="5684838" y="1450975"/>
          <p14:tracePt t="3442" x="5627688" y="1443038"/>
          <p14:tracePt t="3450" x="5588000" y="1435100"/>
          <p14:tracePt t="3459" x="5540375" y="1435100"/>
          <p14:tracePt t="3465" x="5492750" y="1427163"/>
          <p14:tracePt t="3473" x="5445125" y="1419225"/>
          <p14:tracePt t="3481" x="5429250" y="1419225"/>
          <p14:tracePt t="3489" x="5413375" y="1419225"/>
          <p14:tracePt t="3497" x="5389563" y="1419225"/>
          <p14:tracePt t="3505" x="5373688" y="1411288"/>
          <p14:tracePt t="3513" x="5349875" y="1403350"/>
          <p14:tracePt t="3521" x="5326063" y="1403350"/>
          <p14:tracePt t="3529" x="5292725" y="1387475"/>
          <p14:tracePt t="3537" x="5268913" y="1387475"/>
          <p14:tracePt t="3545" x="5237163" y="1379538"/>
          <p14:tracePt t="3553" x="5213350" y="1371600"/>
          <p14:tracePt t="3561" x="5197475" y="1371600"/>
          <p14:tracePt t="3570" x="5189538" y="1363663"/>
          <p14:tracePt t="3577" x="5181600" y="1363663"/>
          <p14:tracePt t="3762" x="5165725" y="1363663"/>
          <p14:tracePt t="3769" x="5149850" y="1347788"/>
          <p14:tracePt t="3778" x="5118100" y="1331913"/>
          <p14:tracePt t="3786" x="5102225" y="1323975"/>
          <p14:tracePt t="3794" x="5078413" y="1316038"/>
          <p14:tracePt t="3802" x="5046663" y="1300163"/>
          <p14:tracePt t="3810" x="5022850" y="1284288"/>
          <p14:tracePt t="3821" x="5014913" y="1276350"/>
          <p14:tracePt t="3906" x="5006975" y="1268413"/>
          <p14:tracePt t="4066" x="5006975" y="1252538"/>
          <p14:tracePt t="4097" x="5006975" y="1244600"/>
          <p14:tracePt t="4146" x="5022850" y="1244600"/>
          <p14:tracePt t="4162" x="5030788" y="1236663"/>
          <p14:tracePt t="4170" x="5030788" y="1228725"/>
          <p14:tracePt t="4194" x="5038725" y="1228725"/>
          <p14:tracePt t="4202" x="5046663" y="1228725"/>
          <p14:tracePt t="4210" x="5046663" y="1220788"/>
          <p14:tracePt t="4218" x="5054600" y="1220788"/>
          <p14:tracePt t="4225" x="5062538" y="1220788"/>
          <p14:tracePt t="4235" x="5070475" y="1220788"/>
          <p14:tracePt t="4243" x="5094288" y="1212850"/>
          <p14:tracePt t="4250" x="5133975" y="1204913"/>
          <p14:tracePt t="4258" x="5165725" y="1204913"/>
          <p14:tracePt t="4266" x="5197475" y="1187450"/>
          <p14:tracePt t="4276" x="5245100" y="1171575"/>
          <p14:tracePt t="4282" x="5260975" y="1171575"/>
          <p14:tracePt t="4290" x="5292725" y="1171575"/>
          <p14:tracePt t="4298" x="5357813" y="1171575"/>
          <p14:tracePt t="4307" x="5437188" y="1163638"/>
          <p14:tracePt t="4314" x="5500688" y="1155700"/>
          <p14:tracePt t="4322" x="5588000" y="1147763"/>
          <p14:tracePt t="4330" x="5667375" y="1139825"/>
          <p14:tracePt t="4341" x="5756275" y="1131888"/>
          <p14:tracePt t="4345" x="5827713" y="1131888"/>
          <p14:tracePt t="4354" x="5899150" y="1123950"/>
          <p14:tracePt t="4361" x="5954713" y="1108075"/>
          <p14:tracePt t="4371" x="5986463" y="1100138"/>
          <p14:tracePt t="4377" x="6026150" y="1100138"/>
          <p14:tracePt t="4386" x="6059488" y="1100138"/>
          <p14:tracePt t="4393" x="6091238" y="1092200"/>
          <p14:tracePt t="4402" x="6115050" y="1092200"/>
          <p14:tracePt t="4409" x="6138863" y="1092200"/>
          <p14:tracePt t="4418" x="6154738" y="1092200"/>
          <p14:tracePt t="4425" x="6178550" y="1092200"/>
          <p14:tracePt t="4434" x="6202363" y="1092200"/>
          <p14:tracePt t="4441" x="6226175" y="1092200"/>
          <p14:tracePt t="4449" x="6257925" y="1092200"/>
          <p14:tracePt t="4457" x="6289675" y="1092200"/>
          <p14:tracePt t="4465" x="6337300" y="1092200"/>
          <p14:tracePt t="4473" x="6392863" y="1092200"/>
          <p14:tracePt t="4481" x="6457950" y="1092200"/>
          <p14:tracePt t="4489" x="6529388" y="1100138"/>
          <p14:tracePt t="4497" x="6608763" y="1108075"/>
          <p14:tracePt t="4505" x="6696075" y="1131888"/>
          <p14:tracePt t="4513" x="6792913" y="1139825"/>
          <p14:tracePt t="4521" x="6911975" y="1155700"/>
          <p14:tracePt t="4530" x="7023100" y="1171575"/>
          <p14:tracePt t="4537" x="7126288" y="1179513"/>
          <p14:tracePt t="4561" x="7191375" y="1179513"/>
          <p14:tracePt t="4569" x="7231063" y="1179513"/>
          <p14:tracePt t="4577" x="7262813" y="1179513"/>
          <p14:tracePt t="4585" x="7270750" y="1179513"/>
          <p14:tracePt t="5138" x="7278688" y="1179513"/>
          <p14:tracePt t="5252" x="7270750" y="1179513"/>
          <p14:tracePt t="5257" x="7262813" y="1179513"/>
          <p14:tracePt t="5284" x="7246938" y="1179513"/>
          <p14:tracePt t="5314" x="7223125" y="1179513"/>
          <p14:tracePt t="5330" x="7207250" y="1179513"/>
          <p14:tracePt t="5338" x="7183438" y="1179513"/>
          <p14:tracePt t="5347" x="7151688" y="1179513"/>
          <p14:tracePt t="5354" x="7118350" y="1179513"/>
          <p14:tracePt t="5362" x="7102475" y="1179513"/>
          <p14:tracePt t="5370" x="7070725" y="1179513"/>
          <p14:tracePt t="5378" x="7046913" y="1179513"/>
          <p14:tracePt t="5386" x="6991350" y="1179513"/>
          <p14:tracePt t="5394" x="6904038" y="1179513"/>
          <p14:tracePt t="5402" x="6808788" y="1179513"/>
          <p14:tracePt t="5410" x="6696075" y="1179513"/>
          <p14:tracePt t="5419" x="6569075" y="1179513"/>
          <p14:tracePt t="5426" x="6418263" y="1179513"/>
          <p14:tracePt t="5434" x="6242050" y="1179513"/>
          <p14:tracePt t="5442" x="6059488" y="1195388"/>
          <p14:tracePt t="5451" x="5851525" y="1220788"/>
          <p14:tracePt t="5458" x="5651500" y="1244600"/>
          <p14:tracePt t="5466" x="5468938" y="1268413"/>
          <p14:tracePt t="5474" x="5276850" y="1300163"/>
          <p14:tracePt t="5482" x="5126038" y="1331913"/>
          <p14:tracePt t="5491" x="4999038" y="1363663"/>
          <p14:tracePt t="5498" x="4894263" y="1387475"/>
          <p14:tracePt t="5506" x="4799013" y="1403350"/>
          <p14:tracePt t="5514" x="4711700" y="1435100"/>
          <p14:tracePt t="5522" x="4632325" y="1450975"/>
          <p14:tracePt t="5530" x="4559300" y="1474788"/>
          <p14:tracePt t="5538" x="4487863" y="1498600"/>
          <p14:tracePt t="5546" x="4416425" y="1514475"/>
          <p14:tracePt t="5554" x="4337050" y="1547813"/>
          <p14:tracePt t="5562" x="4257675" y="1579563"/>
          <p14:tracePt t="5570" x="4168775" y="1611313"/>
          <p14:tracePt t="5577" x="4081463" y="1651000"/>
          <p14:tracePt t="5585" x="3986213" y="1682750"/>
          <p14:tracePt t="5593" x="3890963" y="1730375"/>
          <p14:tracePt t="5602" x="3786188" y="1770063"/>
          <p14:tracePt t="5609" x="3675063" y="1817688"/>
          <p14:tracePt t="5618" x="3579813" y="1865313"/>
          <p14:tracePt t="5625" x="3476625" y="1914525"/>
          <p14:tracePt t="5634" x="3387725" y="1954213"/>
          <p14:tracePt t="5641" x="3292475" y="2001838"/>
          <p14:tracePt t="5650" x="3189288" y="2041525"/>
          <p14:tracePt t="5657" x="3100388" y="2089150"/>
          <p14:tracePt t="5665" x="3028950" y="2120900"/>
          <p14:tracePt t="5673" x="2957513" y="2152650"/>
          <p14:tracePt t="5681" x="2901950" y="2192338"/>
          <p14:tracePt t="5689" x="2854325" y="2216150"/>
          <p14:tracePt t="5697" x="2814638" y="2233613"/>
          <p14:tracePt t="5706" x="2782888" y="2257425"/>
          <p14:tracePt t="5713" x="2751138" y="2281238"/>
          <p14:tracePt t="5721" x="2741613" y="2289175"/>
          <p14:tracePt t="5729" x="2717800" y="2305050"/>
          <p14:tracePt t="5739" x="2701925" y="2312988"/>
          <p14:tracePt t="5745" x="2678113" y="2320925"/>
          <p14:tracePt t="5754" x="2654300" y="2336800"/>
          <p14:tracePt t="5761" x="2638425" y="2344738"/>
          <p14:tracePt t="5771" x="2614613" y="2360613"/>
          <p14:tracePt t="5786" x="2598738" y="2368550"/>
          <p14:tracePt t="5803" x="2590800" y="2368550"/>
          <p14:tracePt t="5825" x="2582863" y="2376488"/>
          <p14:tracePt t="5841" x="2574925" y="2376488"/>
          <p14:tracePt t="5922" x="2559050" y="2376488"/>
          <p14:tracePt t="5930" x="2551113" y="2376488"/>
          <p14:tracePt t="5938" x="2543175" y="2376488"/>
          <p14:tracePt t="5946" x="2535238" y="2376488"/>
          <p14:tracePt t="5954" x="2527300" y="2376488"/>
          <p14:tracePt t="5962" x="2519363" y="2376488"/>
          <p14:tracePt t="5970" x="2511425" y="2376488"/>
          <p14:tracePt t="5977" x="2495550" y="2376488"/>
          <p14:tracePt t="5987" x="2487613" y="2376488"/>
          <p14:tracePt t="5994" x="2471738" y="2376488"/>
          <p14:tracePt t="6002" x="2447925" y="2360613"/>
          <p14:tracePt t="6010" x="2424113" y="2352675"/>
          <p14:tracePt t="6018" x="2400300" y="2336800"/>
          <p14:tracePt t="6026" x="2392363" y="2336800"/>
          <p14:tracePt t="6035" x="2351088" y="2312988"/>
          <p14:tracePt t="6042" x="2319338" y="2297113"/>
          <p14:tracePt t="6051" x="2279650" y="2289175"/>
          <p14:tracePt t="6058" x="2247900" y="2265363"/>
          <p14:tracePt t="6065" x="2224088" y="2265363"/>
          <p14:tracePt t="6073" x="2200275" y="2257425"/>
          <p14:tracePt t="6081" x="2168525" y="2241550"/>
          <p14:tracePt t="6089" x="2160588" y="2241550"/>
          <p14:tracePt t="6097" x="2152650" y="2241550"/>
          <p14:tracePt t="6106" x="2144713" y="2241550"/>
          <p14:tracePt t="6163" x="2136775" y="2241550"/>
          <p14:tracePt t="6274" x="2136775" y="2233613"/>
          <p14:tracePt t="6290" x="2144713" y="2216150"/>
          <p14:tracePt t="6306" x="2160588" y="2200275"/>
          <p14:tracePt t="6314" x="2200275" y="2200275"/>
          <p14:tracePt t="6321" x="2216150" y="2184400"/>
          <p14:tracePt t="6329" x="2224088" y="2176463"/>
          <p14:tracePt t="6339" x="2247900" y="2168525"/>
          <p14:tracePt t="6346" x="2279650" y="2144713"/>
          <p14:tracePt t="6362" x="2311400" y="2136775"/>
          <p14:tracePt t="6370" x="2327275" y="2128838"/>
          <p14:tracePt t="6378" x="2359025" y="2112963"/>
          <p14:tracePt t="6387" x="2400300" y="2112963"/>
          <p14:tracePt t="6393" x="2424113" y="2112963"/>
          <p14:tracePt t="6401" x="2439988" y="2112963"/>
          <p14:tracePt t="6409" x="2463800" y="2105025"/>
          <p14:tracePt t="6422" x="2511425" y="2097088"/>
          <p14:tracePt t="6429" x="2551113" y="2089150"/>
          <p14:tracePt t="6437" x="2598738" y="2081213"/>
          <p14:tracePt t="6445" x="2638425" y="2073275"/>
          <p14:tracePt t="6455" x="2686050" y="2073275"/>
          <p14:tracePt t="6461" x="2741613" y="2073275"/>
          <p14:tracePt t="6470" x="2774950" y="2073275"/>
          <p14:tracePt t="6477" x="2814638" y="2065338"/>
          <p14:tracePt t="6486" x="2838450" y="2065338"/>
          <p14:tracePt t="6493" x="2862263" y="2065338"/>
          <p14:tracePt t="6502" x="2886075" y="2065338"/>
          <p14:tracePt t="6510" x="2909888" y="2065338"/>
          <p14:tracePt t="6519" x="2925763" y="2065338"/>
          <p14:tracePt t="6525" x="2949575" y="2065338"/>
          <p14:tracePt t="6534" x="2957513" y="2065338"/>
          <p14:tracePt t="6541" x="2981325" y="2057400"/>
          <p14:tracePt t="6549" x="3005138" y="2057400"/>
          <p14:tracePt t="6565" x="3021013" y="2057400"/>
          <p14:tracePt t="6573" x="3036888" y="2049463"/>
          <p14:tracePt t="6581" x="3044825" y="2049463"/>
          <p14:tracePt t="6589" x="3052763" y="2049463"/>
          <p14:tracePt t="6597" x="3060700" y="2041525"/>
          <p14:tracePt t="6605" x="3068638" y="2041525"/>
          <p14:tracePt t="6621" x="3076575" y="2033588"/>
          <p14:tracePt t="6629" x="3092450" y="2033588"/>
          <p14:tracePt t="6645" x="3100388" y="2033588"/>
          <p14:tracePt t="6653" x="3117850" y="2033588"/>
          <p14:tracePt t="6661" x="3117850" y="2025650"/>
          <p14:tracePt t="6669" x="3125788" y="2025650"/>
          <p14:tracePt t="6677" x="3141663" y="2025650"/>
          <p14:tracePt t="6685" x="3157538" y="2025650"/>
          <p14:tracePt t="6693" x="3165475" y="2017713"/>
          <p14:tracePt t="6709" x="3181350" y="2017713"/>
          <p14:tracePt t="6717" x="3189288" y="2017713"/>
          <p14:tracePt t="6742" x="3205163" y="2009775"/>
          <p14:tracePt t="6854" x="3213100" y="2009775"/>
          <p14:tracePt t="6861" x="3221038" y="2009775"/>
          <p14:tracePt t="6966" x="3228975" y="2009775"/>
          <p14:tracePt t="7014" x="3236913" y="2009775"/>
          <p14:tracePt t="7030" x="3252788" y="2009775"/>
          <p14:tracePt t="7038" x="3268663" y="2009775"/>
          <p14:tracePt t="7055" x="3292475" y="2001838"/>
          <p14:tracePt t="7061" x="3300413" y="2001838"/>
          <p14:tracePt t="7071" x="3324225" y="2001838"/>
          <p14:tracePt t="7078" x="3332163" y="2001838"/>
          <p14:tracePt t="7094" x="3348038" y="1985963"/>
          <p14:tracePt t="7110" x="3355975" y="1985963"/>
          <p14:tracePt t="7158" x="3363913" y="1985963"/>
          <p14:tracePt t="7166" x="3371850" y="1985963"/>
          <p14:tracePt t="7173" x="3387725" y="1985963"/>
          <p14:tracePt t="7182" x="3403600" y="1985963"/>
          <p14:tracePt t="7190" x="3419475" y="1985963"/>
          <p14:tracePt t="7198" x="3427413" y="1985963"/>
          <p14:tracePt t="7205" x="3451225" y="1985963"/>
          <p14:tracePt t="7214" x="3484563" y="1985963"/>
          <p14:tracePt t="7222" x="3508375" y="1985963"/>
          <p14:tracePt t="7230" x="3516313" y="1985963"/>
          <p14:tracePt t="7238" x="3524250" y="1985963"/>
          <p14:tracePt t="7246" x="3548063" y="1985963"/>
          <p14:tracePt t="7254" x="3571875" y="1985963"/>
          <p14:tracePt t="7262" x="3587750" y="1985963"/>
          <p14:tracePt t="7271" x="3603625" y="1985963"/>
          <p14:tracePt t="7278" x="3627438" y="1985963"/>
          <p14:tracePt t="7286" x="3643313" y="1993900"/>
          <p14:tracePt t="7294" x="3675063" y="1993900"/>
          <p14:tracePt t="7303" x="3714750" y="2001838"/>
          <p14:tracePt t="7309" x="3746500" y="2001838"/>
          <p14:tracePt t="7318" x="3770313" y="2009775"/>
          <p14:tracePt t="7326" x="3794125" y="2009775"/>
          <p14:tracePt t="7335" x="3817938" y="2017713"/>
          <p14:tracePt t="7342" x="3851275" y="2017713"/>
          <p14:tracePt t="7350" x="3867150" y="2017713"/>
          <p14:tracePt t="7358" x="3906838" y="2017713"/>
          <p14:tracePt t="7369" x="3930650" y="2017713"/>
          <p14:tracePt t="7374" x="3946525" y="2017713"/>
          <p14:tracePt t="7382" x="3970338" y="2017713"/>
          <p14:tracePt t="7390" x="4010025" y="2017713"/>
          <p14:tracePt t="7400" x="4017963" y="2017713"/>
          <p14:tracePt t="7406" x="4025900" y="2017713"/>
          <p14:tracePt t="7414" x="4033838" y="2017713"/>
          <p14:tracePt t="7422" x="4041775" y="2017713"/>
          <p14:tracePt t="7433" x="4049713" y="2017713"/>
          <p14:tracePt t="7438" x="4057650" y="2017713"/>
          <p14:tracePt t="7446" x="4065588" y="2017713"/>
          <p14:tracePt t="7454" x="4081463" y="2017713"/>
          <p14:tracePt t="7463" x="4089400" y="2017713"/>
          <p14:tracePt t="7470" x="4097338" y="2017713"/>
          <p14:tracePt t="7478" x="4105275" y="2017713"/>
          <p14:tracePt t="7486" x="4113213" y="2017713"/>
          <p14:tracePt t="7494" x="4121150" y="2017713"/>
          <p14:tracePt t="7502" x="4144963" y="2017713"/>
          <p14:tracePt t="7510" x="4160838" y="2017713"/>
          <p14:tracePt t="7519" x="4176713" y="2017713"/>
          <p14:tracePt t="7526" x="4192588" y="2017713"/>
          <p14:tracePt t="7534" x="4200525" y="2017713"/>
          <p14:tracePt t="7542" x="4210050" y="2017713"/>
          <p14:tracePt t="7550" x="4225925" y="2017713"/>
          <p14:tracePt t="7558" x="4233863" y="2017713"/>
          <p14:tracePt t="7590" x="4241800" y="2017713"/>
          <p14:tracePt t="7597" x="4249738" y="2017713"/>
          <p14:tracePt t="7702" x="4273550" y="2017713"/>
          <p14:tracePt t="7710" x="4281488" y="2017713"/>
          <p14:tracePt t="7718" x="4289425" y="2017713"/>
          <p14:tracePt t="7726" x="4305300" y="2025650"/>
          <p14:tracePt t="7733" x="4321175" y="2025650"/>
          <p14:tracePt t="7742" x="4344988" y="2041525"/>
          <p14:tracePt t="7751" x="4360863" y="2041525"/>
          <p14:tracePt t="7758" x="4368800" y="2049463"/>
          <p14:tracePt t="7767" x="4384675" y="2049463"/>
          <p14:tracePt t="7782" x="4400550" y="2049463"/>
          <p14:tracePt t="7846" x="4408488" y="2049463"/>
          <p14:tracePt t="7857" x="4416425" y="2049463"/>
          <p14:tracePt t="7870" x="4432300" y="2049463"/>
          <p14:tracePt t="7888" x="4440238" y="2057400"/>
          <p14:tracePt t="7894" x="4471988" y="2057400"/>
          <p14:tracePt t="7903" x="4487863" y="2057400"/>
          <p14:tracePt t="7910" x="4503738" y="2057400"/>
          <p14:tracePt t="7920" x="4535488" y="2057400"/>
          <p14:tracePt t="7926" x="4559300" y="2057400"/>
          <p14:tracePt t="7934" x="4576763" y="2057400"/>
          <p14:tracePt t="7953" x="4624388" y="2073275"/>
          <p14:tracePt t="7957" x="4648200" y="2081213"/>
          <p14:tracePt t="7967" x="4672013" y="2081213"/>
          <p14:tracePt t="7974" x="4687888" y="2081213"/>
          <p14:tracePt t="7986" x="4703763" y="2089150"/>
          <p14:tracePt t="7991" x="4735513" y="2089150"/>
          <p14:tracePt t="7997" x="4751388" y="2097088"/>
          <p14:tracePt t="8006" x="4783138" y="2097088"/>
          <p14:tracePt t="8014" x="4814888" y="2097088"/>
          <p14:tracePt t="8022" x="4838700" y="2097088"/>
          <p14:tracePt t="8030" x="4870450" y="2097088"/>
          <p14:tracePt t="8038" x="4902200" y="2097088"/>
          <p14:tracePt t="8046" x="4933950" y="2097088"/>
          <p14:tracePt t="8054" x="4959350" y="2097088"/>
          <p14:tracePt t="8062" x="4991100" y="2097088"/>
          <p14:tracePt t="8070" x="5038725" y="2097088"/>
          <p14:tracePt t="8078" x="5062538" y="2105025"/>
          <p14:tracePt t="8087" x="5078413" y="2105025"/>
          <p14:tracePt t="8093" x="5110163" y="2105025"/>
          <p14:tracePt t="8103" x="5133975" y="2112963"/>
          <p14:tracePt t="8110" x="5157788" y="2112963"/>
          <p14:tracePt t="8118" x="5181600" y="2112963"/>
          <p14:tracePt t="8126" x="5197475" y="2112963"/>
          <p14:tracePt t="8134" x="5221288" y="2112963"/>
          <p14:tracePt t="8142" x="5253038" y="2112963"/>
          <p14:tracePt t="8150" x="5292725" y="2112963"/>
          <p14:tracePt t="8158" x="5326063" y="2112963"/>
          <p14:tracePt t="8166" x="5365750" y="2112963"/>
          <p14:tracePt t="8174" x="5397500" y="2112963"/>
          <p14:tracePt t="8184" x="5429250" y="2112963"/>
          <p14:tracePt t="8190" x="5453063" y="2112963"/>
          <p14:tracePt t="8198" x="5468938" y="2112963"/>
          <p14:tracePt t="8206" x="5484813" y="2112963"/>
          <p14:tracePt t="8215" x="5508625" y="2112963"/>
          <p14:tracePt t="8222" x="5532438" y="2112963"/>
          <p14:tracePt t="8230" x="5540375" y="2112963"/>
          <p14:tracePt t="8238" x="5564188" y="2112963"/>
          <p14:tracePt t="8246" x="5572125" y="2112963"/>
          <p14:tracePt t="8254" x="5603875" y="2112963"/>
          <p14:tracePt t="8262" x="5627688" y="2112963"/>
          <p14:tracePt t="8270" x="5643563" y="2112963"/>
          <p14:tracePt t="8279" x="5667375" y="2112963"/>
          <p14:tracePt t="8286" x="5700713" y="2112963"/>
          <p14:tracePt t="8294" x="5716588" y="2112963"/>
          <p14:tracePt t="8302" x="5740400" y="2112963"/>
          <p14:tracePt t="8310" x="5764213" y="2112963"/>
          <p14:tracePt t="8318" x="5772150" y="2112963"/>
          <p14:tracePt t="8326" x="5780088" y="2112963"/>
          <p14:tracePt t="8334" x="5811838" y="2112963"/>
          <p14:tracePt t="8342" x="5819775" y="2112963"/>
          <p14:tracePt t="8350" x="5843588" y="2112963"/>
          <p14:tracePt t="8358" x="5859463" y="2112963"/>
          <p14:tracePt t="8367" x="5867400" y="2112963"/>
          <p14:tracePt t="8374" x="5899150" y="2112963"/>
          <p14:tracePt t="8383" x="5915025" y="2112963"/>
          <p14:tracePt t="8390" x="5930900" y="2112963"/>
          <p14:tracePt t="8398" x="5946775" y="2112963"/>
          <p14:tracePt t="8408" x="5970588" y="2112963"/>
          <p14:tracePt t="8414" x="5978525" y="2112963"/>
          <p14:tracePt t="8422" x="6002338" y="2112963"/>
          <p14:tracePt t="8438" x="6018213" y="2112963"/>
          <p14:tracePt t="8445" x="6026150" y="2112963"/>
          <p14:tracePt t="8454" x="6034088" y="2112963"/>
          <p14:tracePt t="8462" x="6043613" y="2112963"/>
          <p14:tracePt t="8470" x="6067425" y="2112963"/>
          <p14:tracePt t="8478" x="6091238" y="2112963"/>
          <p14:tracePt t="8486" x="6099175" y="2112963"/>
          <p14:tracePt t="8494" x="6115050" y="2112963"/>
          <p14:tracePt t="8502" x="6122988" y="2112963"/>
          <p14:tracePt t="8510" x="6154738" y="2112963"/>
          <p14:tracePt t="8518" x="6170613" y="2112963"/>
          <p14:tracePt t="8526" x="6202363" y="2112963"/>
          <p14:tracePt t="8534" x="6249988" y="2112963"/>
          <p14:tracePt t="8542" x="6273800" y="2112963"/>
          <p14:tracePt t="8550" x="6289675" y="2112963"/>
          <p14:tracePt t="8558" x="6321425" y="2112963"/>
          <p14:tracePt t="8566" x="6345238" y="2112963"/>
          <p14:tracePt t="8574" x="6384925" y="2112963"/>
          <p14:tracePt t="8583" x="6418263" y="2112963"/>
          <p14:tracePt t="8590" x="6442075" y="2112963"/>
          <p14:tracePt t="8598" x="6465888" y="2112963"/>
          <p14:tracePt t="8605" x="6497638" y="2112963"/>
          <p14:tracePt t="8614" x="6521450" y="2112963"/>
          <p14:tracePt t="8622" x="6529388" y="2112963"/>
          <p14:tracePt t="8630" x="6553200" y="2112963"/>
          <p14:tracePt t="8639" x="6569075" y="2112963"/>
          <p14:tracePt t="8646" x="6600825" y="2112963"/>
          <p14:tracePt t="8654" x="6632575" y="2112963"/>
          <p14:tracePt t="8662" x="6672263" y="2112963"/>
          <p14:tracePt t="8670" x="6719888" y="2112963"/>
          <p14:tracePt t="8678" x="6735763" y="2112963"/>
          <p14:tracePt t="8686" x="6777038" y="2112963"/>
          <p14:tracePt t="8694" x="6816725" y="2112963"/>
          <p14:tracePt t="8703" x="6880225" y="2112963"/>
          <p14:tracePt t="8709" x="6943725" y="2112963"/>
          <p14:tracePt t="8718" x="7023100" y="2112963"/>
          <p14:tracePt t="8726" x="7094538" y="2112963"/>
          <p14:tracePt t="8736" x="7159625" y="2112963"/>
          <p14:tracePt t="8742" x="7223125" y="2112963"/>
          <p14:tracePt t="8750" x="7278688" y="2112963"/>
          <p14:tracePt t="8758" x="7326313" y="2112963"/>
          <p14:tracePt t="8767" x="7373938" y="2112963"/>
          <p14:tracePt t="8774" x="7413625" y="2112963"/>
          <p14:tracePt t="8783" x="7445375" y="2112963"/>
          <p14:tracePt t="8790" x="7469188" y="2112963"/>
          <p14:tracePt t="8800" x="7493000" y="2112963"/>
          <p14:tracePt t="8806" x="7510463" y="2112963"/>
          <p14:tracePt t="8814" x="7550150" y="2112963"/>
          <p14:tracePt t="8822" x="7581900" y="2112963"/>
          <p14:tracePt t="8830" x="7605713" y="2112963"/>
          <p14:tracePt t="8838" x="7637463" y="2112963"/>
          <p14:tracePt t="8846" x="7677150" y="2112963"/>
          <p14:tracePt t="8854" x="7724775" y="2112963"/>
          <p14:tracePt t="8862" x="7756525" y="2112963"/>
          <p14:tracePt t="8870" x="7796213" y="2112963"/>
          <p14:tracePt t="8878" x="7827963" y="2112963"/>
          <p14:tracePt t="8886" x="7877175" y="2112963"/>
          <p14:tracePt t="8894" x="7893050" y="2112963"/>
          <p14:tracePt t="8902" x="7916863" y="2112963"/>
          <p14:tracePt t="8910" x="7940675" y="2112963"/>
          <p14:tracePt t="8918" x="7972425" y="2112963"/>
          <p14:tracePt t="8926" x="7996238" y="2112963"/>
          <p14:tracePt t="8934" x="8020050" y="2112963"/>
          <p14:tracePt t="8952" x="8051800" y="2112963"/>
          <p14:tracePt t="8966" x="8059738" y="2112963"/>
          <p14:tracePt t="8983" x="8067675" y="2112963"/>
          <p14:tracePt t="9078" x="8067675" y="2120900"/>
          <p14:tracePt t="9094" x="8051800" y="2136775"/>
          <p14:tracePt t="9102" x="8012113" y="2136775"/>
          <p14:tracePt t="9110" x="7988300" y="2136775"/>
          <p14:tracePt t="9118" x="7964488" y="2136775"/>
          <p14:tracePt t="9128" x="7893050" y="2136775"/>
          <p14:tracePt t="9135" x="7788275" y="2136775"/>
          <p14:tracePt t="9142" x="7613650" y="2136775"/>
          <p14:tracePt t="9150" x="7334250" y="2136775"/>
          <p14:tracePt t="9159" x="7031038" y="2136775"/>
          <p14:tracePt t="9166" x="6656388" y="2152650"/>
          <p14:tracePt t="9174" x="6265863" y="2168525"/>
          <p14:tracePt t="9183" x="5875338" y="2176463"/>
          <p14:tracePt t="9192" x="5484813" y="2192338"/>
          <p14:tracePt t="9198" x="5141913" y="2192338"/>
          <p14:tracePt t="9206" x="4806950" y="2208213"/>
          <p14:tracePt t="9214" x="4527550" y="2208213"/>
          <p14:tracePt t="9224" x="4313238" y="2208213"/>
          <p14:tracePt t="9230" x="4137025" y="2208213"/>
          <p14:tracePt t="9238" x="4002088" y="2208213"/>
          <p14:tracePt t="9246" x="3898900" y="2208213"/>
          <p14:tracePt t="9256" x="3817938" y="2216150"/>
          <p14:tracePt t="9262" x="3738563" y="2216150"/>
          <p14:tracePt t="9270" x="3667125" y="2216150"/>
          <p14:tracePt t="9277" x="3611563" y="2224088"/>
          <p14:tracePt t="9289" x="3556000" y="2233613"/>
          <p14:tracePt t="9294" x="3500438" y="2241550"/>
          <p14:tracePt t="9302" x="3443288" y="2249488"/>
          <p14:tracePt t="9310" x="3403600" y="2257425"/>
          <p14:tracePt t="9319" x="3348038" y="2273300"/>
          <p14:tracePt t="9325" x="3292475" y="2289175"/>
          <p14:tracePt t="9334" x="3236913" y="2297113"/>
          <p14:tracePt t="9341" x="3189288" y="2305050"/>
          <p14:tracePt t="9349" x="3141663" y="2320925"/>
          <p14:tracePt t="9357" x="3109913" y="2328863"/>
          <p14:tracePt t="9366" x="3076575" y="2336800"/>
          <p14:tracePt t="9373" x="3052763" y="2336800"/>
          <p14:tracePt t="9384" x="3036888" y="2336800"/>
          <p14:tracePt t="9401" x="3021013" y="2336800"/>
          <p14:tracePt t="9410" x="2989263" y="2352675"/>
          <p14:tracePt t="9418" x="2981325" y="2360613"/>
          <p14:tracePt t="9425" x="2957513" y="2360613"/>
          <p14:tracePt t="9434" x="2949575" y="2360613"/>
          <p14:tracePt t="9441" x="2933700" y="2368550"/>
          <p14:tracePt t="9451" x="2925763" y="2368550"/>
          <p14:tracePt t="9457" x="2909888" y="2368550"/>
          <p14:tracePt t="9466" x="2870200" y="2376488"/>
          <p14:tracePt t="9473" x="2854325" y="2384425"/>
          <p14:tracePt t="9483" x="2822575" y="2384425"/>
          <p14:tracePt t="9490" x="2806700" y="2384425"/>
          <p14:tracePt t="9497" x="2782888" y="2392363"/>
          <p14:tracePt t="9505" x="2751138" y="2392363"/>
          <p14:tracePt t="9515" x="2717800" y="2392363"/>
          <p14:tracePt t="9521" x="2693988" y="2400300"/>
          <p14:tracePt t="9529" x="2654300" y="2408238"/>
          <p14:tracePt t="9537" x="2630488" y="2416175"/>
          <p14:tracePt t="9547" x="2606675" y="2416175"/>
          <p14:tracePt t="9553" x="2590800" y="2424113"/>
          <p14:tracePt t="9561" x="2582863" y="2424113"/>
          <p14:tracePt t="9569" x="2574925" y="2432050"/>
          <p14:tracePt t="9818" x="2590800" y="2416175"/>
          <p14:tracePt t="9833" x="2598738" y="2416175"/>
          <p14:tracePt t="9841" x="2606675" y="2416175"/>
          <p14:tracePt t="9849" x="2614613" y="2400300"/>
          <p14:tracePt t="9857" x="2622550" y="2400300"/>
          <p14:tracePt t="9866" x="2622550" y="2392363"/>
          <p14:tracePt t="9882" x="2638425" y="2384425"/>
          <p14:tracePt t="9889" x="2646363" y="2384425"/>
          <p14:tracePt t="9897" x="2662238" y="2384425"/>
          <p14:tracePt t="9906" x="2693988" y="2352675"/>
          <p14:tracePt t="9914" x="2709863" y="2352675"/>
          <p14:tracePt t="9921" x="2733675" y="2352675"/>
          <p14:tracePt t="9929" x="2759075" y="2352675"/>
          <p14:tracePt t="9938" x="2782888" y="2352675"/>
          <p14:tracePt t="9951" x="2806700" y="2352675"/>
          <p14:tracePt t="9961" x="2814638" y="2352675"/>
          <p14:tracePt t="10026" x="2830513" y="2352675"/>
          <p14:tracePt t="10041" x="2838450" y="2352675"/>
          <p14:tracePt t="10049" x="2846388" y="2352675"/>
          <p14:tracePt t="10057" x="2854325" y="2352675"/>
          <p14:tracePt t="10065" x="2870200" y="2352675"/>
          <p14:tracePt t="10073" x="2878138" y="2352675"/>
          <p14:tracePt t="10082" x="2886075" y="2352675"/>
          <p14:tracePt t="10089" x="2909888" y="2352675"/>
          <p14:tracePt t="10098" x="2917825" y="2352675"/>
          <p14:tracePt t="10114" x="2925763" y="2352675"/>
          <p14:tracePt t="10121" x="2941638" y="2352675"/>
          <p14:tracePt t="10129" x="2949575" y="2352675"/>
          <p14:tracePt t="10137" x="2965450" y="2352675"/>
          <p14:tracePt t="10146" x="2973388" y="2352675"/>
          <p14:tracePt t="10153" x="2989263" y="2352675"/>
          <p14:tracePt t="10161" x="3021013" y="2352675"/>
          <p14:tracePt t="10169" x="3036888" y="2352675"/>
          <p14:tracePt t="10177" x="3052763" y="2352675"/>
          <p14:tracePt t="10185" x="3076575" y="2352675"/>
          <p14:tracePt t="10194" x="3084513" y="2352675"/>
          <p14:tracePt t="10201" x="3092450" y="2352675"/>
          <p14:tracePt t="10209" x="3117850" y="2352675"/>
          <p14:tracePt t="10217" x="3141663" y="2352675"/>
          <p14:tracePt t="10225" x="3149600" y="2352675"/>
          <p14:tracePt t="10233" x="3181350" y="2352675"/>
          <p14:tracePt t="10241" x="3197225" y="2352675"/>
          <p14:tracePt t="10250" x="3213100" y="2352675"/>
          <p14:tracePt t="10257" x="3236913" y="2352675"/>
          <p14:tracePt t="10266" x="3260725" y="2352675"/>
          <p14:tracePt t="10273" x="3268663" y="2352675"/>
          <p14:tracePt t="10282" x="3276600" y="2352675"/>
          <p14:tracePt t="10289" x="3292475" y="2352675"/>
          <p14:tracePt t="10363" x="3308350" y="2352675"/>
          <p14:tracePt t="10378" x="3316288" y="2352675"/>
          <p14:tracePt t="10386" x="3324225" y="2352675"/>
          <p14:tracePt t="10395" x="3332163" y="2352675"/>
          <p14:tracePt t="10410" x="3340100" y="2352675"/>
          <p14:tracePt t="10418" x="3348038" y="2352675"/>
          <p14:tracePt t="10427" x="3355975" y="2352675"/>
          <p14:tracePt t="10435" x="3363913" y="2352675"/>
          <p14:tracePt t="10442" x="3379788" y="2352675"/>
          <p14:tracePt t="10451" x="3403600" y="2352675"/>
          <p14:tracePt t="10459" x="3411538" y="2352675"/>
          <p14:tracePt t="10466" x="3443288" y="2352675"/>
          <p14:tracePt t="10474" x="3467100" y="2352675"/>
          <p14:tracePt t="10482" x="3500438" y="2352675"/>
          <p14:tracePt t="10490" x="3532188" y="2352675"/>
          <p14:tracePt t="10499" x="3563938" y="2352675"/>
          <p14:tracePt t="10506" x="3595688" y="2352675"/>
          <p14:tracePt t="10514" x="3643313" y="2352675"/>
          <p14:tracePt t="10522" x="3667125" y="2352675"/>
          <p14:tracePt t="10531" x="3698875" y="2352675"/>
          <p14:tracePt t="10538" x="3738563" y="2352675"/>
          <p14:tracePt t="10546" x="3762375" y="2352675"/>
          <p14:tracePt t="10554" x="3786188" y="2352675"/>
          <p14:tracePt t="10562" x="3810000" y="2352675"/>
          <p14:tracePt t="10570" x="3833813" y="2352675"/>
          <p14:tracePt t="10578" x="3875088" y="2352675"/>
          <p14:tracePt t="10586" x="3906838" y="2352675"/>
          <p14:tracePt t="10594" x="3946525" y="2352675"/>
          <p14:tracePt t="10602" x="3986213" y="2352675"/>
          <p14:tracePt t="10610" x="4025900" y="2352675"/>
          <p14:tracePt t="10618" x="4073525" y="2352675"/>
          <p14:tracePt t="10625" x="4113213" y="2352675"/>
          <p14:tracePt t="10635" x="4152900" y="2360613"/>
          <p14:tracePt t="10642" x="4184650" y="2360613"/>
          <p14:tracePt t="10651" x="4210050" y="2360613"/>
          <p14:tracePt t="10657" x="4233863" y="2368550"/>
          <p14:tracePt t="10666" x="4257675" y="2368550"/>
          <p14:tracePt t="10674" x="4281488" y="2368550"/>
          <p14:tracePt t="10683" x="4297363" y="2368550"/>
          <p14:tracePt t="10690" x="4321175" y="2368550"/>
          <p14:tracePt t="10699" x="4337050" y="2368550"/>
          <p14:tracePt t="10706" x="4344988" y="2368550"/>
          <p14:tracePt t="10714" x="4360863" y="2368550"/>
          <p14:tracePt t="10722" x="4384675" y="2368550"/>
          <p14:tracePt t="10730" x="4408488" y="2368550"/>
          <p14:tracePt t="10738" x="4416425" y="2368550"/>
          <p14:tracePt t="10746" x="4424363" y="2368550"/>
          <p14:tracePt t="10755" x="4432300" y="2368550"/>
          <p14:tracePt t="10762" x="4448175" y="2368550"/>
          <p14:tracePt t="10770" x="4471988" y="2368550"/>
          <p14:tracePt t="10778" x="4487863" y="2368550"/>
          <p14:tracePt t="10787" x="4519613" y="2368550"/>
          <p14:tracePt t="10794" x="4543425" y="2368550"/>
          <p14:tracePt t="10802" x="4559300" y="2368550"/>
          <p14:tracePt t="10810" x="4567238" y="2368550"/>
          <p14:tracePt t="10819" x="4600575" y="2368550"/>
          <p14:tracePt t="10826" x="4616450" y="2368550"/>
          <p14:tracePt t="10834" x="4632325" y="2368550"/>
          <p14:tracePt t="10842" x="4640263" y="2368550"/>
          <p14:tracePt t="10851" x="4648200" y="2368550"/>
          <p14:tracePt t="10858" x="4664075" y="2368550"/>
          <p14:tracePt t="10866" x="4679950" y="2368550"/>
          <p14:tracePt t="10874" x="4695825" y="2368550"/>
          <p14:tracePt t="10884" x="4703763" y="2368550"/>
          <p14:tracePt t="10889" x="4711700" y="2368550"/>
          <p14:tracePt t="10906" x="4719638" y="2368550"/>
          <p14:tracePt t="10916" x="4727575" y="2368550"/>
          <p14:tracePt t="10922" x="4735513" y="2368550"/>
          <p14:tracePt t="10948" x="4743450" y="2368550"/>
          <p14:tracePt t="10954" x="4751388" y="2368550"/>
          <p14:tracePt t="10962" x="4759325" y="2368550"/>
          <p14:tracePt t="10970" x="4767263" y="2368550"/>
          <p14:tracePt t="10980" x="4775200" y="2368550"/>
          <p14:tracePt t="10986" x="4783138" y="2368550"/>
          <p14:tracePt t="10994" x="4791075" y="2376488"/>
          <p14:tracePt t="11018" x="4806950" y="2376488"/>
          <p14:tracePt t="11034" x="4814888" y="2376488"/>
          <p14:tracePt t="11770" x="4822825" y="2376488"/>
          <p14:tracePt t="11930" x="4806950" y="2376488"/>
          <p14:tracePt t="11938" x="4799013" y="2376488"/>
          <p14:tracePt t="11956" x="4791075" y="2376488"/>
          <p14:tracePt t="12010" x="4775200" y="2376488"/>
          <p14:tracePt t="12018" x="4767263" y="2376488"/>
          <p14:tracePt t="12026" x="4759325" y="2376488"/>
          <p14:tracePt t="12034" x="4751388" y="2376488"/>
          <p14:tracePt t="12042" x="4735513" y="2376488"/>
          <p14:tracePt t="12050" x="4719638" y="2376488"/>
          <p14:tracePt t="12058" x="4703763" y="2376488"/>
          <p14:tracePt t="12067" x="4687888" y="2376488"/>
          <p14:tracePt t="12074" x="4664075" y="2376488"/>
          <p14:tracePt t="12082" x="4640263" y="2376488"/>
          <p14:tracePt t="12090" x="4608513" y="2376488"/>
          <p14:tracePt t="12098" x="4592638" y="2376488"/>
          <p14:tracePt t="12106" x="4559300" y="2376488"/>
          <p14:tracePt t="12115" x="4527550" y="2376488"/>
          <p14:tracePt t="12121" x="4479925" y="2376488"/>
          <p14:tracePt t="12130" x="4440238" y="2376488"/>
          <p14:tracePt t="12138" x="4392613" y="2376488"/>
          <p14:tracePt t="12146" x="4352925" y="2384425"/>
          <p14:tracePt t="12153" x="4297363" y="2392363"/>
          <p14:tracePt t="12162" x="4241800" y="2400300"/>
          <p14:tracePt t="12170" x="4184650" y="2408238"/>
          <p14:tracePt t="12178" x="4137025" y="2416175"/>
          <p14:tracePt t="12187" x="4097338" y="2424113"/>
          <p14:tracePt t="12194" x="4041775" y="2439988"/>
          <p14:tracePt t="12203" x="3986213" y="2455863"/>
          <p14:tracePt t="12210" x="3922713" y="2471738"/>
          <p14:tracePt t="12218" x="3843338" y="2487613"/>
          <p14:tracePt t="12225" x="3762375" y="2503488"/>
          <p14:tracePt t="12234" x="3690938" y="2519363"/>
          <p14:tracePt t="12241" x="3611563" y="2543175"/>
          <p14:tracePt t="12250" x="3540125" y="2559050"/>
          <p14:tracePt t="12257" x="3459163" y="2566988"/>
          <p14:tracePt t="12266" x="3387725" y="2584450"/>
          <p14:tracePt t="12273" x="3308350" y="2600325"/>
          <p14:tracePt t="12283" x="3221038" y="2616200"/>
          <p14:tracePt t="12289" x="3141663" y="2624138"/>
          <p14:tracePt t="12298" x="3052763" y="2624138"/>
          <p14:tracePt t="12305" x="2981325" y="2624138"/>
          <p14:tracePt t="12315" x="2901950" y="2624138"/>
          <p14:tracePt t="12321" x="2838450" y="2624138"/>
          <p14:tracePt t="12329" x="2774950" y="2632075"/>
          <p14:tracePt t="12337" x="2717800" y="2640013"/>
          <p14:tracePt t="12347" x="2678113" y="2647950"/>
          <p14:tracePt t="12353" x="2638425" y="2647950"/>
          <p14:tracePt t="12361" x="2630488" y="2647950"/>
          <p14:tracePt t="12377" x="2606675" y="2647950"/>
          <p14:tracePt t="12385" x="2598738" y="2647950"/>
          <p14:tracePt t="12393" x="2590800" y="2647950"/>
          <p14:tracePt t="12401" x="2582863" y="2647950"/>
          <p14:tracePt t="12409" x="2574925" y="2655888"/>
          <p14:tracePt t="12425" x="2559050" y="2655888"/>
          <p14:tracePt t="12434" x="2551113" y="2655888"/>
          <p14:tracePt t="12441" x="2535238" y="2655888"/>
          <p14:tracePt t="12449" x="2511425" y="2655888"/>
          <p14:tracePt t="12457" x="2495550" y="2663825"/>
          <p14:tracePt t="12466" x="2487613" y="2663825"/>
          <p14:tracePt t="12477" x="2479675" y="2663825"/>
          <p14:tracePt t="12486" x="2455863" y="2679700"/>
          <p14:tracePt t="12493" x="2447925" y="2679700"/>
          <p14:tracePt t="12501" x="2432050" y="2687638"/>
          <p14:tracePt t="12510" x="2424113" y="2687638"/>
          <p14:tracePt t="12518" x="2408238" y="2695575"/>
          <p14:tracePt t="12526" x="2392363" y="2695575"/>
          <p14:tracePt t="12534" x="2384425" y="2695575"/>
          <p14:tracePt t="12543" x="2366963" y="2711450"/>
          <p14:tracePt t="12550" x="2351088" y="2719388"/>
          <p14:tracePt t="12557" x="2335213" y="2727325"/>
          <p14:tracePt t="12566" x="2319338" y="2735263"/>
          <p14:tracePt t="12575" x="2303463" y="2743200"/>
          <p14:tracePt t="12582" x="2303463" y="2751138"/>
          <p14:tracePt t="12589" x="2295525" y="2759075"/>
          <p14:tracePt t="12598" x="2287588" y="2759075"/>
          <p14:tracePt t="12607" x="2279650" y="2759075"/>
          <p14:tracePt t="12614" x="2279650" y="2767013"/>
          <p14:tracePt t="12621" x="2279650" y="2774950"/>
          <p14:tracePt t="12637" x="2279650" y="2782888"/>
          <p14:tracePt t="12645" x="2279650" y="2790825"/>
          <p14:tracePt t="12653" x="2279650" y="2798763"/>
          <p14:tracePt t="12669" x="2279650" y="2814638"/>
          <p14:tracePt t="12677" x="2279650" y="2830513"/>
          <p14:tracePt t="12750" x="2279650" y="2838450"/>
          <p14:tracePt t="12758" x="2287588" y="2846388"/>
          <p14:tracePt t="12765" x="2287588" y="2854325"/>
          <p14:tracePt t="12774" x="2295525" y="2854325"/>
          <p14:tracePt t="12783" x="2303463" y="2870200"/>
          <p14:tracePt t="12790" x="2319338" y="2886075"/>
          <p14:tracePt t="12798" x="2327275" y="2894013"/>
          <p14:tracePt t="12806" x="2335213" y="2901950"/>
          <p14:tracePt t="12815" x="2374900" y="2943225"/>
          <p14:tracePt t="12822" x="2392363" y="2959100"/>
          <p14:tracePt t="12829" x="2416175" y="2998788"/>
          <p14:tracePt t="12837" x="2463800" y="3022600"/>
          <p14:tracePt t="12845" x="2471738" y="3038475"/>
          <p14:tracePt t="12853" x="2479675" y="3062288"/>
          <p14:tracePt t="12861" x="2495550" y="3078163"/>
          <p14:tracePt t="12869" x="2511425" y="3109913"/>
          <p14:tracePt t="12877" x="2535238" y="3125788"/>
          <p14:tracePt t="12885" x="2543175" y="3141663"/>
          <p14:tracePt t="12893" x="2551113" y="3157538"/>
          <p14:tracePt t="12901" x="2559050" y="3165475"/>
          <p14:tracePt t="12909" x="2574925" y="3181350"/>
          <p14:tracePt t="12917" x="2582863" y="3205163"/>
          <p14:tracePt t="12925" x="2598738" y="3221038"/>
          <p14:tracePt t="12933" x="2606675" y="3228975"/>
          <p14:tracePt t="12947" x="2622550" y="3252788"/>
          <p14:tracePt t="12957" x="2630488" y="3270250"/>
          <p14:tracePt t="12965" x="2646363" y="3278188"/>
          <p14:tracePt t="12973" x="2654300" y="3294063"/>
          <p14:tracePt t="12981" x="2670175" y="3302000"/>
          <p14:tracePt t="12989" x="2686050" y="3309938"/>
          <p14:tracePt t="12997" x="2701925" y="3317875"/>
          <p14:tracePt t="13005" x="2717800" y="3325813"/>
          <p14:tracePt t="13013" x="2751138" y="3333750"/>
          <p14:tracePt t="13021" x="2782888" y="3349625"/>
          <p14:tracePt t="13030" x="2806700" y="3357563"/>
          <p14:tracePt t="13037" x="2838450" y="3357563"/>
          <p14:tracePt t="13045" x="2862263" y="3357563"/>
          <p14:tracePt t="13053" x="2894013" y="3357563"/>
          <p14:tracePt t="13062" x="2925763" y="3357563"/>
          <p14:tracePt t="13069" x="2957513" y="3357563"/>
          <p14:tracePt t="13077" x="2989263" y="3357563"/>
          <p14:tracePt t="13085" x="3028950" y="3357563"/>
          <p14:tracePt t="13094" x="3060700" y="3357563"/>
          <p14:tracePt t="13101" x="3092450" y="3357563"/>
          <p14:tracePt t="13109" x="3117850" y="3357563"/>
          <p14:tracePt t="13117" x="3149600" y="3357563"/>
          <p14:tracePt t="13125" x="3189288" y="3357563"/>
          <p14:tracePt t="13133" x="3236913" y="3357563"/>
          <p14:tracePt t="13141" x="3276600" y="3333750"/>
          <p14:tracePt t="13149" x="3308350" y="3317875"/>
          <p14:tracePt t="13157" x="3348038" y="3294063"/>
          <p14:tracePt t="13165" x="3371850" y="3286125"/>
          <p14:tracePt t="13173" x="3403600" y="3270250"/>
          <p14:tracePt t="13181" x="3427413" y="3252788"/>
          <p14:tracePt t="13189" x="3443288" y="3244850"/>
          <p14:tracePt t="13197" x="3459163" y="3244850"/>
          <p14:tracePt t="13205" x="3476625" y="3236913"/>
          <p14:tracePt t="13213" x="3500438" y="3221038"/>
          <p14:tracePt t="13221" x="3508375" y="3221038"/>
          <p14:tracePt t="13229" x="3532188" y="3213100"/>
          <p14:tracePt t="13237" x="3556000" y="3205163"/>
          <p14:tracePt t="13245" x="3595688" y="3197225"/>
          <p14:tracePt t="13253" x="3619500" y="3197225"/>
          <p14:tracePt t="13261" x="3651250" y="3189288"/>
          <p14:tracePt t="13269" x="3683000" y="3181350"/>
          <p14:tracePt t="13277" x="3722688" y="3181350"/>
          <p14:tracePt t="13285" x="3762375" y="3173413"/>
          <p14:tracePt t="13293" x="3810000" y="3165475"/>
          <p14:tracePt t="13301" x="3851275" y="3157538"/>
          <p14:tracePt t="13309" x="3898900" y="3149600"/>
          <p14:tracePt t="13317" x="3946525" y="3141663"/>
          <p14:tracePt t="13325" x="3986213" y="3133725"/>
          <p14:tracePt t="13333" x="4033838" y="3125788"/>
          <p14:tracePt t="13341" x="4065588" y="3117850"/>
          <p14:tracePt t="13349" x="4097338" y="3117850"/>
          <p14:tracePt t="13357" x="4137025" y="3101975"/>
          <p14:tracePt t="13365" x="4160838" y="3094038"/>
          <p14:tracePt t="13373" x="4184650" y="3086100"/>
          <p14:tracePt t="13381" x="4210050" y="3078163"/>
          <p14:tracePt t="13389" x="4241800" y="3070225"/>
          <p14:tracePt t="13397" x="4257675" y="3054350"/>
          <p14:tracePt t="13405" x="4273550" y="3046413"/>
          <p14:tracePt t="13414" x="4289425" y="3030538"/>
          <p14:tracePt t="13421" x="4313238" y="3014663"/>
          <p14:tracePt t="13430" x="4329113" y="2998788"/>
          <p14:tracePt t="13437" x="4344988" y="2974975"/>
          <p14:tracePt t="13445" x="4360863" y="2959100"/>
          <p14:tracePt t="13453" x="4368800" y="2935288"/>
          <p14:tracePt t="13461" x="4376738" y="2919413"/>
          <p14:tracePt t="13469" x="4384675" y="2901950"/>
          <p14:tracePt t="13477" x="4384675" y="2886075"/>
          <p14:tracePt t="13486" x="4384675" y="2878138"/>
          <p14:tracePt t="13493" x="4384675" y="2870200"/>
          <p14:tracePt t="13501" x="4384675" y="2854325"/>
          <p14:tracePt t="13509" x="4384675" y="2838450"/>
          <p14:tracePt t="13533" x="4376738" y="2822575"/>
          <p14:tracePt t="13549" x="4368800" y="2814638"/>
          <p14:tracePt t="13557" x="4352925" y="2798763"/>
          <p14:tracePt t="13565" x="4352925" y="2790825"/>
          <p14:tracePt t="13573" x="4352925" y="2782888"/>
          <p14:tracePt t="13582" x="4352925" y="2774950"/>
          <p14:tracePt t="13589" x="4344988" y="2767013"/>
          <p14:tracePt t="13598" x="4337050" y="2759075"/>
          <p14:tracePt t="13605" x="4329113" y="2751138"/>
          <p14:tracePt t="13614" x="4329113" y="2743200"/>
          <p14:tracePt t="13621" x="4321175" y="2735263"/>
          <p14:tracePt t="13630" x="4313238" y="2727325"/>
          <p14:tracePt t="13637" x="4289425" y="2719388"/>
          <p14:tracePt t="13645" x="4265613" y="2703513"/>
          <p14:tracePt t="13653" x="4225925" y="2687638"/>
          <p14:tracePt t="13661" x="4192588" y="2671763"/>
          <p14:tracePt t="13669" x="4168775" y="2663825"/>
          <p14:tracePt t="13677" x="4137025" y="2655888"/>
          <p14:tracePt t="13686" x="4105275" y="2647950"/>
          <p14:tracePt t="13693" x="4073525" y="2647950"/>
          <p14:tracePt t="13701" x="4017963" y="2640013"/>
          <p14:tracePt t="13710" x="3946525" y="2640013"/>
          <p14:tracePt t="13718" x="3875088" y="2640013"/>
          <p14:tracePt t="13725" x="3786188" y="2640013"/>
          <p14:tracePt t="13733" x="3698875" y="2640013"/>
          <p14:tracePt t="13741" x="3619500" y="2640013"/>
          <p14:tracePt t="13749" x="3532188" y="2640013"/>
          <p14:tracePt t="13757" x="3443288" y="2640013"/>
          <p14:tracePt t="13765" x="3363913" y="2640013"/>
          <p14:tracePt t="13773" x="3284538" y="2640013"/>
          <p14:tracePt t="13781" x="3221038" y="2640013"/>
          <p14:tracePt t="13789" x="3157538" y="2655888"/>
          <p14:tracePt t="13797" x="3092450" y="2671763"/>
          <p14:tracePt t="13805" x="3036888" y="2695575"/>
          <p14:tracePt t="13814" x="2973388" y="2719388"/>
          <p14:tracePt t="13821" x="2917825" y="2743200"/>
          <p14:tracePt t="13830" x="2870200" y="2767013"/>
          <p14:tracePt t="13837" x="2838450" y="2790825"/>
          <p14:tracePt t="13845" x="2798763" y="2814638"/>
          <p14:tracePt t="13853" x="2759075" y="2830513"/>
          <p14:tracePt t="13861" x="2709863" y="2854325"/>
          <p14:tracePt t="13869" x="2670175" y="2878138"/>
          <p14:tracePt t="13877" x="2630488" y="2901950"/>
          <p14:tracePt t="13885" x="2582863" y="2935288"/>
          <p14:tracePt t="13893" x="2535238" y="2967038"/>
          <p14:tracePt t="13901" x="2487613" y="2990850"/>
          <p14:tracePt t="13910" x="2439988" y="3022600"/>
          <p14:tracePt t="13918" x="2392363" y="3054350"/>
          <p14:tracePt t="13925" x="2351088" y="3086100"/>
          <p14:tracePt t="13934" x="2311400" y="3117850"/>
          <p14:tracePt t="13941" x="2279650" y="3149600"/>
          <p14:tracePt t="13949" x="2239963" y="3173413"/>
          <p14:tracePt t="13957" x="2208213" y="3205163"/>
          <p14:tracePt t="13965" x="2168525" y="3244850"/>
          <p14:tracePt t="13974" x="2136775" y="3294063"/>
          <p14:tracePt t="13981" x="2105025" y="3341688"/>
          <p14:tracePt t="13989" x="2081213" y="3397250"/>
          <p14:tracePt t="13997" x="2057400" y="3452813"/>
          <p14:tracePt t="14006" x="2041525" y="3524250"/>
          <p14:tracePt t="14014" x="2025650" y="3587750"/>
          <p14:tracePt t="14021" x="2017713" y="3644900"/>
          <p14:tracePt t="14030" x="2017713" y="3692525"/>
          <p14:tracePt t="14037" x="2017713" y="3756025"/>
          <p14:tracePt t="14045" x="2017713" y="3811588"/>
          <p14:tracePt t="14053" x="2017713" y="3867150"/>
          <p14:tracePt t="14062" x="2017713" y="3922713"/>
          <p14:tracePt t="14069" x="2033588" y="3971925"/>
          <p14:tracePt t="14077" x="2057400" y="4011613"/>
          <p14:tracePt t="14085" x="2089150" y="4059238"/>
          <p14:tracePt t="14093" x="2120900" y="4114800"/>
          <p14:tracePt t="14101" x="2152650" y="4146550"/>
          <p14:tracePt t="14110" x="2176463" y="4186238"/>
          <p14:tracePt t="14117" x="2216150" y="4217988"/>
          <p14:tracePt t="14125" x="2255838" y="4249738"/>
          <p14:tracePt t="14133" x="2303463" y="4273550"/>
          <p14:tracePt t="14141" x="2351088" y="4291013"/>
          <p14:tracePt t="14149" x="2408238" y="4306888"/>
          <p14:tracePt t="14157" x="2471738" y="4314825"/>
          <p14:tracePt t="14165" x="2551113" y="4330700"/>
          <p14:tracePt t="14173" x="2646363" y="4338638"/>
          <p14:tracePt t="14181" x="2751138" y="4346575"/>
          <p14:tracePt t="14189" x="2854325" y="4354513"/>
          <p14:tracePt t="14197" x="2973388" y="4354513"/>
          <p14:tracePt t="14205" x="3084513" y="4354513"/>
          <p14:tracePt t="14214" x="3213100" y="4354513"/>
          <p14:tracePt t="14230" x="3476625" y="4354513"/>
          <p14:tracePt t="14237" x="3595688" y="4354513"/>
          <p14:tracePt t="14245" x="3722688" y="4354513"/>
          <p14:tracePt t="14253" x="3843338" y="4354513"/>
          <p14:tracePt t="14261" x="3954463" y="4354513"/>
          <p14:tracePt t="14269" x="4073525" y="4354513"/>
          <p14:tracePt t="14277" x="4184650" y="4354513"/>
          <p14:tracePt t="14285" x="4297363" y="4338638"/>
          <p14:tracePt t="14293" x="4408488" y="4298950"/>
          <p14:tracePt t="14301" x="4503738" y="4257675"/>
          <p14:tracePt t="14309" x="4608513" y="4202113"/>
          <p14:tracePt t="14317" x="4695825" y="4138613"/>
          <p14:tracePt t="14325" x="4783138" y="4067175"/>
          <p14:tracePt t="14333" x="4862513" y="3995738"/>
          <p14:tracePt t="14341" x="4951413" y="3906838"/>
          <p14:tracePt t="14349" x="5014913" y="3843338"/>
          <p14:tracePt t="14357" x="5078413" y="3771900"/>
          <p14:tracePt t="14366" x="5133975" y="3700463"/>
          <p14:tracePt t="14374" x="5173663" y="3636963"/>
          <p14:tracePt t="14382" x="5205413" y="3587750"/>
          <p14:tracePt t="14390" x="5229225" y="3540125"/>
          <p14:tracePt t="14399" x="5245100" y="3508375"/>
          <p14:tracePt t="14406" x="5253038" y="3492500"/>
          <p14:tracePt t="14414" x="5260975" y="3476625"/>
          <p14:tracePt t="14422" x="5260975" y="3468688"/>
          <p14:tracePt t="14432" x="5268913" y="3452813"/>
          <p14:tracePt t="14447" x="5268913" y="3436938"/>
          <p14:tracePt t="14463" x="5268913" y="3429000"/>
          <p14:tracePt t="14470" x="5268913" y="3421063"/>
          <p14:tracePt t="14478" x="5268913" y="3413125"/>
          <p14:tracePt t="14486" x="5268913" y="3405188"/>
          <p14:tracePt t="14495" x="5268913" y="3373438"/>
          <p14:tracePt t="14502" x="5268913" y="3365500"/>
          <p14:tracePt t="14510" x="5245100" y="3349625"/>
          <p14:tracePt t="14518" x="5237163" y="3317875"/>
          <p14:tracePt t="14527" x="5205413" y="3294063"/>
          <p14:tracePt t="14534" x="5173663" y="3244850"/>
          <p14:tracePt t="14542" x="5149850" y="3213100"/>
          <p14:tracePt t="14550" x="5141913" y="3197225"/>
          <p14:tracePt t="14558" x="5110163" y="3173413"/>
          <p14:tracePt t="14565" x="5078413" y="3133725"/>
          <p14:tracePt t="14574" x="5046663" y="3094038"/>
          <p14:tracePt t="14581" x="5030788" y="3086100"/>
          <p14:tracePt t="14590" x="5014913" y="3062288"/>
          <p14:tracePt t="14598" x="5006975" y="3062288"/>
          <p14:tracePt t="14606" x="4999038" y="3054350"/>
          <p14:tracePt t="14622" x="4991100" y="3054350"/>
          <p14:tracePt t="14631" x="4983163" y="3054350"/>
          <p14:tracePt t="14638" x="4967288" y="3054350"/>
          <p14:tracePt t="14647" x="4951413" y="3054350"/>
          <p14:tracePt t="14654" x="4933950" y="3054350"/>
          <p14:tracePt t="14662" x="4902200" y="3054350"/>
          <p14:tracePt t="14670" x="4886325" y="3054350"/>
          <p14:tracePt t="14678" x="4846638" y="3054350"/>
          <p14:tracePt t="14686" x="4783138" y="3054350"/>
          <p14:tracePt t="14694" x="4703763" y="3054350"/>
          <p14:tracePt t="14702" x="4632325" y="3054350"/>
          <p14:tracePt t="14710" x="4559300" y="3054350"/>
          <p14:tracePt t="14718" x="4479925" y="3054350"/>
          <p14:tracePt t="14726" x="4416425" y="3054350"/>
          <p14:tracePt t="14734" x="4352925" y="3054350"/>
          <p14:tracePt t="14742" x="4305300" y="3054350"/>
          <p14:tracePt t="14750" x="4257675" y="3054350"/>
          <p14:tracePt t="14758" x="4217988" y="3054350"/>
          <p14:tracePt t="14766" x="4168775" y="3054350"/>
          <p14:tracePt t="14774" x="4129088" y="3054350"/>
          <p14:tracePt t="14782" x="4081463" y="3054350"/>
          <p14:tracePt t="14790" x="4033838" y="3054350"/>
          <p14:tracePt t="14797" x="3978275" y="3054350"/>
          <p14:tracePt t="14806" x="3914775" y="3054350"/>
          <p14:tracePt t="14815" x="3843338" y="3054350"/>
          <p14:tracePt t="14823" x="3762375" y="3062288"/>
          <p14:tracePt t="14831" x="3690938" y="3078163"/>
          <p14:tracePt t="14838" x="3611563" y="3109913"/>
          <p14:tracePt t="14846" x="3532188" y="3133725"/>
          <p14:tracePt t="14856" x="3451225" y="3165475"/>
          <p14:tracePt t="14862" x="3387725" y="3197225"/>
          <p14:tracePt t="14870" x="3316288" y="3236913"/>
          <p14:tracePt t="14878" x="3252788" y="3278188"/>
          <p14:tracePt t="14888" x="3181350" y="3325813"/>
          <p14:tracePt t="14894" x="3109913" y="3381375"/>
          <p14:tracePt t="14902" x="3044825" y="3429000"/>
          <p14:tracePt t="14910" x="2973388" y="3476625"/>
          <p14:tracePt t="14919" x="2909888" y="3524250"/>
          <p14:tracePt t="14926" x="2846388" y="3579813"/>
          <p14:tracePt t="14934" x="2790825" y="3629025"/>
          <p14:tracePt t="14942" x="2733675" y="3676650"/>
          <p14:tracePt t="14950" x="2693988" y="3724275"/>
          <p14:tracePt t="14958" x="2654300" y="3787775"/>
          <p14:tracePt t="14965" x="2622550" y="3843338"/>
          <p14:tracePt t="14974" x="2598738" y="3906838"/>
          <p14:tracePt t="14983" x="2574925" y="3979863"/>
          <p14:tracePt t="14990" x="2559050" y="4043363"/>
          <p14:tracePt t="14998" x="2551113" y="4098925"/>
          <p14:tracePt t="15006" x="2543175" y="4154488"/>
          <p14:tracePt t="15016" x="2543175" y="4186238"/>
          <p14:tracePt t="15022" x="2543175" y="4217988"/>
          <p14:tracePt t="15031" x="2543175" y="4225925"/>
          <p14:tracePt t="15038" x="2543175" y="4241800"/>
          <p14:tracePt t="15054" x="2543175" y="4249738"/>
          <p14:tracePt t="15062" x="2543175" y="4257675"/>
          <p14:tracePt t="15086" x="2543175" y="4265613"/>
          <p14:tracePt t="15094" x="2559050" y="4265613"/>
          <p14:tracePt t="15102" x="2566988" y="4265613"/>
          <p14:tracePt t="15110" x="2590800" y="4265613"/>
          <p14:tracePt t="15131" x="2630488" y="4281488"/>
          <p14:tracePt t="15134" x="2678113" y="4291013"/>
          <p14:tracePt t="15142" x="2741613" y="4306888"/>
          <p14:tracePt t="15150" x="2838450" y="4322763"/>
          <p14:tracePt t="15158" x="2949575" y="4346575"/>
          <p14:tracePt t="15166" x="3084513" y="4370388"/>
          <p14:tracePt t="15174" x="3268663" y="4402138"/>
          <p14:tracePt t="15181" x="3459163" y="4441825"/>
          <p14:tracePt t="15190" x="3667125" y="4473575"/>
          <p14:tracePt t="15198" x="3883025" y="4513263"/>
          <p14:tracePt t="15206" x="4081463" y="4537075"/>
          <p14:tracePt t="15216" x="4273550" y="4560888"/>
          <p14:tracePt t="15222" x="4448175" y="4568825"/>
          <p14:tracePt t="15230" x="4600575" y="4568825"/>
          <p14:tracePt t="15238" x="4751388" y="4568825"/>
          <p14:tracePt t="15247" x="4910138" y="4568825"/>
          <p14:tracePt t="15254" x="5046663" y="4568825"/>
          <p14:tracePt t="15262" x="5189538" y="4537075"/>
          <p14:tracePt t="15270" x="5349875" y="4497388"/>
          <p14:tracePt t="15280" x="5524500" y="4433888"/>
          <p14:tracePt t="15286" x="5700713" y="4362450"/>
          <p14:tracePt t="15294" x="5891213" y="4265613"/>
          <p14:tracePt t="15302" x="6067425" y="4154488"/>
          <p14:tracePt t="15311" x="6234113" y="4043363"/>
          <p14:tracePt t="15318" x="6392863" y="3930650"/>
          <p14:tracePt t="15326" x="6529388" y="3835400"/>
          <p14:tracePt t="15334" x="6640513" y="3756025"/>
          <p14:tracePt t="15344" x="6719888" y="3692525"/>
          <p14:tracePt t="15349" x="6777038" y="3629025"/>
          <p14:tracePt t="15358" x="6816725" y="3587750"/>
          <p14:tracePt t="15365" x="6832600" y="3571875"/>
          <p14:tracePt t="15376" x="6856413" y="3548063"/>
          <p14:tracePt t="15382" x="6864350" y="3524250"/>
          <p14:tracePt t="15390" x="6880225" y="3508375"/>
          <p14:tracePt t="15397" x="6888163" y="3500438"/>
          <p14:tracePt t="15408" x="6888163" y="3476625"/>
          <p14:tracePt t="15414" x="6888163" y="3452813"/>
          <p14:tracePt t="15422" x="6888163" y="3436938"/>
          <p14:tracePt t="15430" x="6888163" y="3413125"/>
          <p14:tracePt t="15438" x="6888163" y="3389313"/>
          <p14:tracePt t="15447" x="6888163" y="3365500"/>
          <p14:tracePt t="15454" x="6888163" y="3333750"/>
          <p14:tracePt t="15462" x="6888163" y="3309938"/>
          <p14:tracePt t="15471" x="6888163" y="3278188"/>
          <p14:tracePt t="15478" x="6888163" y="3262313"/>
          <p14:tracePt t="15486" x="6848475" y="3228975"/>
          <p14:tracePt t="15494" x="6824663" y="3197225"/>
          <p14:tracePt t="15502" x="6784975" y="3157538"/>
          <p14:tracePt t="15510" x="6769100" y="3141663"/>
          <p14:tracePt t="15518" x="6735763" y="3125788"/>
          <p14:tracePt t="15526" x="6711950" y="3109913"/>
          <p14:tracePt t="15534" x="6672263" y="3094038"/>
          <p14:tracePt t="15542" x="6656388" y="3086100"/>
          <p14:tracePt t="15554" x="6624638" y="3070225"/>
          <p14:tracePt t="15562" x="6577013" y="3054350"/>
          <p14:tracePt t="15571" x="6529388" y="3038475"/>
          <p14:tracePt t="15578" x="6473825" y="3022600"/>
          <p14:tracePt t="15586" x="6418263" y="3006725"/>
          <p14:tracePt t="15594" x="6361113" y="2990850"/>
          <p14:tracePt t="15603" x="6305550" y="2974975"/>
          <p14:tracePt t="15610" x="6249988" y="2967038"/>
          <p14:tracePt t="15618" x="6210300" y="2967038"/>
          <p14:tracePt t="15626" x="6162675" y="2959100"/>
          <p14:tracePt t="15635" x="6130925" y="2959100"/>
          <p14:tracePt t="15642" x="6122988" y="2959100"/>
          <p14:tracePt t="15650" x="6099175" y="2959100"/>
          <p14:tracePt t="15658" x="6083300" y="2959100"/>
          <p14:tracePt t="15668" x="6067425" y="2959100"/>
          <p14:tracePt t="15673" x="6034088" y="2959100"/>
          <p14:tracePt t="15690" x="6002338" y="2959100"/>
          <p14:tracePt t="15698" x="5986463" y="2959100"/>
          <p14:tracePt t="15706" x="5978525" y="2959100"/>
          <p14:tracePt t="15714" x="5962650" y="2959100"/>
          <p14:tracePt t="15722" x="5938838" y="2959100"/>
          <p14:tracePt t="15731" x="5915025" y="2959100"/>
          <p14:tracePt t="15737" x="5891213" y="2959100"/>
          <p14:tracePt t="15747" x="5859463" y="2959100"/>
          <p14:tracePt t="15754" x="5835650" y="2959100"/>
          <p14:tracePt t="15762" x="5803900" y="2959100"/>
          <p14:tracePt t="15770" x="5756275" y="2959100"/>
          <p14:tracePt t="15778" x="5732463" y="2959100"/>
          <p14:tracePt t="15786" x="5700713" y="2959100"/>
          <p14:tracePt t="15795" x="5676900" y="2959100"/>
          <p14:tracePt t="15802" x="5651500" y="2959100"/>
          <p14:tracePt t="15810" x="5627688" y="2959100"/>
          <p14:tracePt t="15818" x="5595938" y="2959100"/>
          <p14:tracePt t="15826" x="5556250" y="2959100"/>
          <p14:tracePt t="15834" x="5524500" y="2959100"/>
          <p14:tracePt t="15842" x="5476875" y="2959100"/>
          <p14:tracePt t="15850" x="5445125" y="2959100"/>
          <p14:tracePt t="15858" x="5413375" y="2959100"/>
          <p14:tracePt t="15866" x="5365750" y="2967038"/>
          <p14:tracePt t="15874" x="5334000" y="2974975"/>
          <p14:tracePt t="15882" x="5292725" y="2982913"/>
          <p14:tracePt t="15890" x="5268913" y="2982913"/>
          <p14:tracePt t="15898" x="5237163" y="2982913"/>
          <p14:tracePt t="15906" x="5205413" y="2990850"/>
          <p14:tracePt t="15914" x="5173663" y="2998788"/>
          <p14:tracePt t="15922" x="5133975" y="3006725"/>
          <p14:tracePt t="15930" x="5102225" y="3006725"/>
          <p14:tracePt t="15938" x="5070475" y="3014663"/>
          <p14:tracePt t="15947" x="5022850" y="3022600"/>
          <p14:tracePt t="15954" x="4983163" y="3030538"/>
          <p14:tracePt t="15963" x="4933950" y="3046413"/>
          <p14:tracePt t="15970" x="4878388" y="3062288"/>
          <p14:tracePt t="15978" x="4830763" y="3078163"/>
          <p14:tracePt t="15986" x="4783138" y="3094038"/>
          <p14:tracePt t="15994" x="4727575" y="3109913"/>
          <p14:tracePt t="16002" x="4679950" y="3125788"/>
          <p14:tracePt t="16010" x="4624388" y="3141663"/>
          <p14:tracePt t="16018" x="4567238" y="3165475"/>
          <p14:tracePt t="16026" x="4511675" y="3189288"/>
          <p14:tracePt t="16047" x="4400550" y="3244850"/>
          <p14:tracePt t="16050" x="4344988" y="3270250"/>
          <p14:tracePt t="16060" x="4281488" y="3294063"/>
          <p14:tracePt t="16065" x="4225925" y="3317875"/>
          <p14:tracePt t="16074" x="4184650" y="3333750"/>
          <p14:tracePt t="16081" x="4137025" y="3349625"/>
          <p14:tracePt t="16092" x="4097338" y="3373438"/>
          <p14:tracePt t="16097" x="4065588" y="3389313"/>
          <p14:tracePt t="16106" x="4025900" y="3405188"/>
          <p14:tracePt t="16114" x="3986213" y="3421063"/>
          <p14:tracePt t="16122" x="3954463" y="3436938"/>
          <p14:tracePt t="16130" x="3930650" y="3452813"/>
          <p14:tracePt t="16138" x="3898900" y="3468688"/>
          <p14:tracePt t="16147" x="3875088" y="3484563"/>
          <p14:tracePt t="16155" x="3843338" y="3508375"/>
          <p14:tracePt t="16162" x="3810000" y="3540125"/>
          <p14:tracePt t="16170" x="3778250" y="3556000"/>
          <p14:tracePt t="16178" x="3746500" y="3587750"/>
          <p14:tracePt t="16186" x="3722688" y="3605213"/>
          <p14:tracePt t="16194" x="3706813" y="3629025"/>
          <p14:tracePt t="16202" x="3675063" y="3644900"/>
          <p14:tracePt t="16210" x="3659188" y="3668713"/>
          <p14:tracePt t="16218" x="3651250" y="3676650"/>
          <p14:tracePt t="16226" x="3651250" y="3684588"/>
          <p14:tracePt t="16234" x="3635375" y="3692525"/>
          <p14:tracePt t="16258" x="3627438" y="3708400"/>
          <p14:tracePt t="16274" x="3627438" y="3716338"/>
          <p14:tracePt t="16282" x="3619500" y="3724275"/>
          <p14:tracePt t="16290" x="3611563" y="3740150"/>
          <p14:tracePt t="16306" x="3611563" y="3748088"/>
          <p14:tracePt t="16314" x="3611563" y="3763963"/>
          <p14:tracePt t="16322" x="3603625" y="3779838"/>
          <p14:tracePt t="16338" x="3603625" y="3795713"/>
          <p14:tracePt t="16347" x="3603625" y="3803650"/>
          <p14:tracePt t="16354" x="3603625" y="3819525"/>
          <p14:tracePt t="16363" x="3603625" y="3827463"/>
          <p14:tracePt t="16370" x="3603625" y="3835400"/>
          <p14:tracePt t="16378" x="3603625" y="3859213"/>
          <p14:tracePt t="16387" x="3603625" y="3867150"/>
          <p14:tracePt t="16394" x="3603625" y="3890963"/>
          <p14:tracePt t="16402" x="3603625" y="3898900"/>
          <p14:tracePt t="16419" x="3603625" y="3914775"/>
          <p14:tracePt t="16426" x="3603625" y="3922713"/>
          <p14:tracePt t="18258" x="3603625" y="3898900"/>
          <p14:tracePt t="18266" x="3603625" y="3883025"/>
          <p14:tracePt t="18274" x="3603625" y="3859213"/>
          <p14:tracePt t="18282" x="3603625" y="3827463"/>
          <p14:tracePt t="18290" x="3603625" y="3795713"/>
          <p14:tracePt t="18298" x="3595688" y="3748088"/>
          <p14:tracePt t="18305" x="3579813" y="3716338"/>
          <p14:tracePt t="18313" x="3563938" y="3692525"/>
          <p14:tracePt t="18322" x="3563938" y="3684588"/>
          <p14:tracePt t="18330" x="3548063" y="3660775"/>
          <p14:tracePt t="18338" x="3508375" y="3636963"/>
          <p14:tracePt t="18346" x="3492500" y="3636963"/>
          <p14:tracePt t="18354" x="3459163" y="3621088"/>
          <p14:tracePt t="18362" x="3435350" y="3613150"/>
          <p14:tracePt t="18370" x="3403600" y="3605213"/>
          <p14:tracePt t="18378" x="3355975" y="3587750"/>
          <p14:tracePt t="18386" x="3316288" y="3579813"/>
          <p14:tracePt t="18394" x="3260725" y="3571875"/>
          <p14:tracePt t="18403" x="3205163" y="3563938"/>
          <p14:tracePt t="18410" x="3149600" y="3556000"/>
          <p14:tracePt t="18418" x="3092450" y="3548063"/>
          <p14:tracePt t="18426" x="3036888" y="3540125"/>
          <p14:tracePt t="18436" x="2989263" y="3540125"/>
          <p14:tracePt t="18442" x="2933700" y="3540125"/>
          <p14:tracePt t="18450" x="2894013" y="3540125"/>
          <p14:tracePt t="18458" x="2854325" y="3540125"/>
          <p14:tracePt t="18466" x="2846388" y="3540125"/>
          <p14:tracePt t="18474" x="2830513" y="3540125"/>
          <p14:tracePt t="18481" x="2814638" y="3540125"/>
          <p14:tracePt t="18490" x="2798763" y="3540125"/>
          <p14:tracePt t="18500" x="2767013" y="3540125"/>
          <p14:tracePt t="18505" x="2733675" y="3540125"/>
          <p14:tracePt t="18514" x="2709863" y="3540125"/>
          <p14:tracePt t="18522" x="2678113" y="3540125"/>
          <p14:tracePt t="18535" x="2662238" y="3540125"/>
          <p14:tracePt t="18542" x="2630488" y="3532188"/>
          <p14:tracePt t="18550" x="2574925" y="3524250"/>
          <p14:tracePt t="18558" x="2519363" y="3508375"/>
          <p14:tracePt t="18567" x="2463800" y="3492500"/>
          <p14:tracePt t="18574" x="2424113" y="3476625"/>
          <p14:tracePt t="18581" x="2374900" y="3460750"/>
          <p14:tracePt t="18590" x="2327275" y="3444875"/>
          <p14:tracePt t="18599" x="2295525" y="3429000"/>
          <p14:tracePt t="18606" x="2255838" y="3413125"/>
          <p14:tracePt t="18614" x="2224088" y="3389313"/>
          <p14:tracePt t="18622" x="2216150" y="3381375"/>
          <p14:tracePt t="18631" x="2192338" y="3333750"/>
          <p14:tracePt t="18638" x="2192338" y="3325813"/>
          <p14:tracePt t="18646" x="2184400" y="3302000"/>
          <p14:tracePt t="18654" x="2160588" y="3270250"/>
          <p14:tracePt t="18663" x="2152650" y="3244850"/>
          <p14:tracePt t="18670" x="2152650" y="3213100"/>
          <p14:tracePt t="18678" x="2144713" y="3181350"/>
          <p14:tracePt t="18686" x="2144713" y="3157538"/>
          <p14:tracePt t="18694" x="2144713" y="3125788"/>
          <p14:tracePt t="18702" x="2144713" y="3101975"/>
          <p14:tracePt t="18710" x="2144713" y="3086100"/>
          <p14:tracePt t="18718" x="2144713" y="3070225"/>
          <p14:tracePt t="18734" x="2144713" y="3046413"/>
          <p14:tracePt t="18742" x="2144713" y="3038475"/>
          <p14:tracePt t="18750" x="2144713" y="3030538"/>
          <p14:tracePt t="18854" x="2144713" y="3014663"/>
          <p14:tracePt t="18862" x="2152650" y="3014663"/>
          <p14:tracePt t="19062" x="2160588" y="2998788"/>
          <p14:tracePt t="19070" x="2168525" y="2990850"/>
          <p14:tracePt t="19126" x="2184400" y="2974975"/>
          <p14:tracePt t="19134" x="2192338" y="2974975"/>
          <p14:tracePt t="19142" x="2192338" y="2967038"/>
          <p14:tracePt t="19158" x="2192338" y="2959100"/>
          <p14:tracePt t="19166" x="2208213" y="2943225"/>
          <p14:tracePt t="19174" x="2208213" y="2919413"/>
          <p14:tracePt t="19183" x="2224088" y="2909888"/>
          <p14:tracePt t="19190" x="2224088" y="2886075"/>
          <p14:tracePt t="19199" x="2224088" y="2878138"/>
          <p14:tracePt t="19206" x="2232025" y="2870200"/>
          <p14:tracePt t="19216" x="2247900" y="2862263"/>
          <p14:tracePt t="19222" x="2247900" y="2854325"/>
          <p14:tracePt t="19286" x="2263775" y="2838450"/>
          <p14:tracePt t="19302" x="2271713" y="2830513"/>
          <p14:tracePt t="19310" x="2287588" y="2830513"/>
          <p14:tracePt t="19318" x="2295525" y="2822575"/>
          <p14:tracePt t="19326" x="2303463" y="2822575"/>
          <p14:tracePt t="19349" x="2311400" y="2814638"/>
          <p14:tracePt t="19622" x="2327275" y="2814638"/>
          <p14:tracePt t="19639" x="2335213" y="2814638"/>
          <p14:tracePt t="19646" x="2351088" y="2814638"/>
          <p14:tracePt t="19654" x="2366963" y="2814638"/>
          <p14:tracePt t="19662" x="2392363" y="2814638"/>
          <p14:tracePt t="19671" x="2424113" y="2814638"/>
          <p14:tracePt t="19678" x="2455863" y="2814638"/>
          <p14:tracePt t="19686" x="2495550" y="2814638"/>
          <p14:tracePt t="19695" x="2543175" y="2814638"/>
          <p14:tracePt t="19702" x="2559050" y="2814638"/>
          <p14:tracePt t="19709" x="2590800" y="2814638"/>
          <p14:tracePt t="19718" x="2630488" y="2814638"/>
          <p14:tracePt t="19726" x="2678113" y="2814638"/>
          <p14:tracePt t="19734" x="2709863" y="2814638"/>
          <p14:tracePt t="19742" x="2751138" y="2814638"/>
          <p14:tracePt t="19750" x="2774950" y="2814638"/>
          <p14:tracePt t="19758" x="2798763" y="2814638"/>
          <p14:tracePt t="19766" x="2822575" y="2814638"/>
          <p14:tracePt t="19774" x="2854325" y="2814638"/>
          <p14:tracePt t="19782" x="2886075" y="2814638"/>
          <p14:tracePt t="19790" x="2909888" y="2814638"/>
          <p14:tracePt t="19798" x="2925763" y="2814638"/>
          <p14:tracePt t="19806" x="2949575" y="2814638"/>
          <p14:tracePt t="19814" x="2973388" y="2814638"/>
          <p14:tracePt t="19822" x="2997200" y="2814638"/>
          <p14:tracePt t="19831" x="3021013" y="2814638"/>
          <p14:tracePt t="19837" x="3028950" y="2814638"/>
          <p14:tracePt t="19847" x="3052763" y="2814638"/>
          <p14:tracePt t="19854" x="3084513" y="2822575"/>
          <p14:tracePt t="19862" x="3092450" y="2822575"/>
          <p14:tracePt t="19870" x="3125788" y="2822575"/>
          <p14:tracePt t="19878" x="3157538" y="2830513"/>
          <p14:tracePt t="19886" x="3173413" y="2830513"/>
          <p14:tracePt t="19894" x="3197225" y="2830513"/>
          <p14:tracePt t="19901" x="3213100" y="2838450"/>
          <p14:tracePt t="19910" x="3236913" y="2838450"/>
          <p14:tracePt t="19918" x="3260725" y="2838450"/>
          <p14:tracePt t="19926" x="3268663" y="2838450"/>
          <p14:tracePt t="19934" x="3292475" y="2838450"/>
          <p14:tracePt t="19961" x="3316288" y="2846388"/>
          <p14:tracePt t="19974" x="3324225" y="2846388"/>
          <p14:tracePt t="19982" x="3332163" y="2846388"/>
          <p14:tracePt t="19990" x="3348038" y="2846388"/>
          <p14:tracePt t="19999" x="3355975" y="2846388"/>
          <p14:tracePt t="20006" x="3371850" y="2846388"/>
          <p14:tracePt t="20014" x="3387725" y="2846388"/>
          <p14:tracePt t="20022" x="3411538" y="2846388"/>
          <p14:tracePt t="20031" x="3443288" y="2846388"/>
          <p14:tracePt t="20038" x="3467100" y="2846388"/>
          <p14:tracePt t="20045" x="3500438" y="2846388"/>
          <p14:tracePt t="20054" x="3524250" y="2846388"/>
          <p14:tracePt t="20064" x="3540125" y="2846388"/>
          <p14:tracePt t="20070" x="3563938" y="2846388"/>
          <p14:tracePt t="20079" x="3571875" y="2846388"/>
          <p14:tracePt t="20096" x="3587750" y="2846388"/>
          <p14:tracePt t="20102" x="3595688" y="2846388"/>
          <p14:tracePt t="20118" x="3611563" y="2846388"/>
          <p14:tracePt t="20134" x="3619500" y="2846388"/>
          <p14:tracePt t="20142" x="3635375" y="2846388"/>
          <p14:tracePt t="20158" x="3651250" y="2846388"/>
          <p14:tracePt t="20166" x="3667125" y="2846388"/>
          <p14:tracePt t="20174" x="3675063" y="2846388"/>
          <p14:tracePt t="20182" x="3698875" y="2846388"/>
          <p14:tracePt t="20190" x="3722688" y="2846388"/>
          <p14:tracePt t="20198" x="3738563" y="2846388"/>
          <p14:tracePt t="20206" x="3762375" y="2846388"/>
          <p14:tracePt t="20214" x="3786188" y="2846388"/>
          <p14:tracePt t="20222" x="3802063" y="2846388"/>
          <p14:tracePt t="20231" x="3825875" y="2846388"/>
          <p14:tracePt t="20238" x="3843338" y="2846388"/>
          <p14:tracePt t="20247" x="3867150" y="2846388"/>
          <p14:tracePt t="20253" x="3883025" y="2846388"/>
          <p14:tracePt t="20262" x="3890963" y="2846388"/>
          <p14:tracePt t="20270" x="3906838" y="2846388"/>
          <p14:tracePt t="20278" x="3914775" y="2846388"/>
          <p14:tracePt t="20286" x="3938588" y="2846388"/>
          <p14:tracePt t="20295" x="3946525" y="2846388"/>
          <p14:tracePt t="20302" x="3970338" y="2846388"/>
          <p14:tracePt t="20310" x="3978275" y="2846388"/>
          <p14:tracePt t="20318" x="4002088" y="2846388"/>
          <p14:tracePt t="20326" x="4025900" y="2846388"/>
          <p14:tracePt t="20334" x="4033838" y="2846388"/>
          <p14:tracePt t="20342" x="4057650" y="2846388"/>
          <p14:tracePt t="20350" x="4073525" y="2846388"/>
          <p14:tracePt t="20358" x="4097338" y="2846388"/>
          <p14:tracePt t="20366" x="4121150" y="2846388"/>
          <p14:tracePt t="20374" x="4137025" y="2846388"/>
          <p14:tracePt t="20382" x="4152900" y="2846388"/>
          <p14:tracePt t="20398" x="4160838" y="2846388"/>
          <p14:tracePt t="20502" x="4168775" y="2846388"/>
          <p14:tracePt t="20520" x="4168775" y="2854325"/>
          <p14:tracePt t="20534" x="4160838" y="2878138"/>
          <p14:tracePt t="20542" x="4160838" y="2886075"/>
          <p14:tracePt t="20551" x="4160838" y="2901950"/>
          <p14:tracePt t="20558" x="4152900" y="2927350"/>
          <p14:tracePt t="20566" x="4152900" y="2943225"/>
          <p14:tracePt t="20574" x="4152900" y="2959100"/>
          <p14:tracePt t="20582" x="4152900" y="2974975"/>
          <p14:tracePt t="20590" x="4152900" y="3006725"/>
          <p14:tracePt t="20598" x="4152900" y="3038475"/>
          <p14:tracePt t="20606" x="4144963" y="3062288"/>
          <p14:tracePt t="20614" x="4137025" y="3086100"/>
          <p14:tracePt t="20622" x="4129088" y="3125788"/>
          <p14:tracePt t="20631" x="4113213" y="3165475"/>
          <p14:tracePt t="20638" x="4097338" y="3221038"/>
          <p14:tracePt t="20646" x="4081463" y="3278188"/>
          <p14:tracePt t="20653" x="4065588" y="3349625"/>
          <p14:tracePt t="20662" x="4041775" y="3413125"/>
          <p14:tracePt t="20670" x="4025900" y="3476625"/>
          <p14:tracePt t="20678" x="4002088" y="3548063"/>
          <p14:tracePt t="20686" x="3970338" y="3613150"/>
          <p14:tracePt t="20695" x="3930650" y="3684588"/>
          <p14:tracePt t="20702" x="3906838" y="3748088"/>
          <p14:tracePt t="20710" x="3875088" y="3811588"/>
          <p14:tracePt t="20718" x="3851275" y="3851275"/>
          <p14:tracePt t="20726" x="3833813" y="3890963"/>
          <p14:tracePt t="20734" x="3833813" y="3898900"/>
          <p14:tracePt t="20774" x="3833813" y="3914775"/>
          <p14:tracePt t="20781" x="3833813" y="3938588"/>
          <p14:tracePt t="20790" x="3833813" y="3963988"/>
          <p14:tracePt t="20798" x="3833813" y="3971925"/>
          <p14:tracePt t="20806" x="3833813" y="3987800"/>
          <p14:tracePt t="20814" x="3833813" y="4003675"/>
          <p14:tracePt t="20822" x="3843338" y="4027488"/>
          <p14:tracePt t="20830" x="3859213" y="4059238"/>
          <p14:tracePt t="20838" x="3867150" y="4083050"/>
          <p14:tracePt t="20846" x="3883025" y="4098925"/>
          <p14:tracePt t="20854" x="3890963" y="4114800"/>
          <p14:tracePt t="20862" x="3914775" y="4138613"/>
          <p14:tracePt t="20870" x="3938588" y="4154488"/>
          <p14:tracePt t="20880" x="3978275" y="4170363"/>
          <p14:tracePt t="20885" x="4010025" y="4186238"/>
          <p14:tracePt t="20895" x="4049713" y="4202113"/>
          <p14:tracePt t="20902" x="4073525" y="4210050"/>
          <p14:tracePt t="20911" x="4105275" y="4210050"/>
          <p14:tracePt t="20918" x="4152900" y="4217988"/>
          <p14:tracePt t="20926" x="4200525" y="4217988"/>
          <p14:tracePt t="20934" x="4265613" y="4217988"/>
          <p14:tracePt t="20945" x="4344988" y="4217988"/>
          <p14:tracePt t="20962" x="4535488" y="4217988"/>
          <p14:tracePt t="20966" x="4632325" y="4217988"/>
          <p14:tracePt t="20975" x="4727575" y="4217988"/>
          <p14:tracePt t="20982" x="4822825" y="4202113"/>
          <p14:tracePt t="20990" x="4910138" y="4178300"/>
          <p14:tracePt t="20998" x="4999038" y="4146550"/>
          <p14:tracePt t="21008" x="5070475" y="4122738"/>
          <p14:tracePt t="21014" x="5149850" y="4098925"/>
          <p14:tracePt t="21022" x="5205413" y="4075113"/>
          <p14:tracePt t="21030" x="5260975" y="4043363"/>
          <p14:tracePt t="21038" x="5326063" y="4011613"/>
          <p14:tracePt t="21045" x="5381625" y="3979863"/>
          <p14:tracePt t="21054" x="5437188" y="3938588"/>
          <p14:tracePt t="21062" x="5492750" y="3906838"/>
          <p14:tracePt t="21072" x="5540375" y="3867150"/>
          <p14:tracePt t="21078" x="5603875" y="3827463"/>
          <p14:tracePt t="21086" x="5651500" y="3787775"/>
          <p14:tracePt t="21095" x="5708650" y="3732213"/>
          <p14:tracePt t="21102" x="5764213" y="3684588"/>
          <p14:tracePt t="21110" x="5811838" y="3636963"/>
          <p14:tracePt t="21118" x="5859463" y="3579813"/>
          <p14:tracePt t="21126" x="5899150" y="3516313"/>
          <p14:tracePt t="21134" x="5930900" y="3468688"/>
          <p14:tracePt t="21142" x="5962650" y="3421063"/>
          <p14:tracePt t="21150" x="5986463" y="3373438"/>
          <p14:tracePt t="21158" x="6002338" y="3341688"/>
          <p14:tracePt t="21166" x="6018213" y="3309938"/>
          <p14:tracePt t="21174" x="6026150" y="3286125"/>
          <p14:tracePt t="21182" x="6034088" y="3262313"/>
          <p14:tracePt t="21190" x="6043613" y="3244850"/>
          <p14:tracePt t="21198" x="6043613" y="3221038"/>
          <p14:tracePt t="21205" x="6043613" y="3205163"/>
          <p14:tracePt t="21213" x="6043613" y="3189288"/>
          <p14:tracePt t="21222" x="6043613" y="3165475"/>
          <p14:tracePt t="21230" x="6043613" y="3141663"/>
          <p14:tracePt t="21238" x="6043613" y="3109913"/>
          <p14:tracePt t="21246" x="6034088" y="3094038"/>
          <p14:tracePt t="21254" x="6010275" y="3070225"/>
          <p14:tracePt t="21262" x="5970588" y="3022600"/>
          <p14:tracePt t="21270" x="5954713" y="2998788"/>
          <p14:tracePt t="21278" x="5907088" y="2959100"/>
          <p14:tracePt t="21286" x="5835650" y="2909888"/>
          <p14:tracePt t="21295" x="5756275" y="2846388"/>
          <p14:tracePt t="21302" x="5676900" y="2782888"/>
          <p14:tracePt t="21309" x="5588000" y="2735263"/>
          <p14:tracePt t="21318" x="5508625" y="2687638"/>
          <p14:tracePt t="21326" x="5429250" y="2647950"/>
          <p14:tracePt t="21335" x="5349875" y="2616200"/>
          <p14:tracePt t="21342" x="5284788" y="2600325"/>
          <p14:tracePt t="21350" x="5221288" y="2584450"/>
          <p14:tracePt t="21358" x="5141913" y="2576513"/>
          <p14:tracePt t="21366" x="5062538" y="2576513"/>
          <p14:tracePt t="21374" x="4975225" y="2576513"/>
          <p14:tracePt t="21382" x="4878388" y="2576513"/>
          <p14:tracePt t="21390" x="4775200" y="2600325"/>
          <p14:tracePt t="21399" x="4664075" y="2632075"/>
          <p14:tracePt t="21406" x="4519613" y="2695575"/>
          <p14:tracePt t="21415" x="4376738" y="2767013"/>
          <p14:tracePt t="21422" x="4233863" y="2838450"/>
          <p14:tracePt t="21430" x="4113213" y="2901950"/>
          <p14:tracePt t="21438" x="3986213" y="2967038"/>
          <p14:tracePt t="21447" x="3890963" y="3006725"/>
          <p14:tracePt t="21454" x="3794125" y="3046413"/>
          <p14:tracePt t="21464" x="3706813" y="3078163"/>
          <p14:tracePt t="21470" x="3627438" y="3109913"/>
          <p14:tracePt t="21479" x="3563938" y="3133725"/>
          <p14:tracePt t="21486" x="3492500" y="3157538"/>
          <p14:tracePt t="21496" x="3427413" y="3181350"/>
          <p14:tracePt t="21502" x="3355975" y="3205163"/>
          <p14:tracePt t="21510" x="3300413" y="3228975"/>
          <p14:tracePt t="21518" x="3244850" y="3252788"/>
          <p14:tracePt t="21528" x="3189288" y="3286125"/>
          <p14:tracePt t="21533" x="3141663" y="3325813"/>
          <p14:tracePt t="21542" x="3092450" y="3373438"/>
          <p14:tracePt t="21550" x="3044825" y="3421063"/>
          <p14:tracePt t="21558" x="3005138" y="3468688"/>
          <p14:tracePt t="21566" x="2965450" y="3516313"/>
          <p14:tracePt t="21578" x="2933700" y="3571875"/>
          <p14:tracePt t="21586" x="2901950" y="3629025"/>
          <p14:tracePt t="21596" x="2878138" y="3692525"/>
          <p14:tracePt t="21602" x="2854325" y="3748088"/>
          <p14:tracePt t="21610" x="2838450" y="3795713"/>
          <p14:tracePt t="21618" x="2822575" y="3835400"/>
          <p14:tracePt t="21628" x="2814638" y="3875088"/>
          <p14:tracePt t="21634" x="2806700" y="3906838"/>
          <p14:tracePt t="21642" x="2798763" y="3938588"/>
          <p14:tracePt t="21650" x="2798763" y="3963988"/>
          <p14:tracePt t="21660" x="2790825" y="3987800"/>
          <p14:tracePt t="21666" x="2782888" y="4019550"/>
          <p14:tracePt t="21674" x="2774950" y="4043363"/>
          <p14:tracePt t="21682" x="2774950" y="4067175"/>
          <p14:tracePt t="21691" x="2774950" y="4090988"/>
          <p14:tracePt t="21698" x="2774950" y="4114800"/>
          <p14:tracePt t="21706" x="2774950" y="4146550"/>
          <p14:tracePt t="21714" x="2774950" y="4170363"/>
          <p14:tracePt t="21724" x="2774950" y="4194175"/>
          <p14:tracePt t="21730" x="2774950" y="4217988"/>
          <p14:tracePt t="21738" x="2774950" y="4249738"/>
          <p14:tracePt t="21746" x="2774950" y="4273550"/>
          <p14:tracePt t="21755" x="2774950" y="4306888"/>
          <p14:tracePt t="21761" x="2774950" y="4338638"/>
          <p14:tracePt t="21770" x="2806700" y="4370388"/>
          <p14:tracePt t="21778" x="2870200" y="4402138"/>
          <p14:tracePt t="21786" x="2949575" y="4433888"/>
          <p14:tracePt t="21794" x="3052763" y="4473575"/>
          <p14:tracePt t="21802" x="3157538" y="4505325"/>
          <p14:tracePt t="21811" x="3284538" y="4537075"/>
          <p14:tracePt t="21819" x="3411538" y="4568825"/>
          <p14:tracePt t="21826" x="3540125" y="4584700"/>
          <p14:tracePt t="21834" x="3643313" y="4592638"/>
          <p14:tracePt t="21842" x="3738563" y="4600575"/>
          <p14:tracePt t="21850" x="3825875" y="4608513"/>
          <p14:tracePt t="21857" x="3914775" y="4624388"/>
          <p14:tracePt t="21866" x="3994150" y="4633913"/>
          <p14:tracePt t="21874" x="4073525" y="4633913"/>
          <p14:tracePt t="21882" x="4144963" y="4633913"/>
          <p14:tracePt t="21890" x="4217988" y="4633913"/>
          <p14:tracePt t="21898" x="4305300" y="4633913"/>
          <p14:tracePt t="21906" x="4400550" y="4633913"/>
          <p14:tracePt t="21914" x="4495800" y="4633913"/>
          <p14:tracePt t="21922" x="4600575" y="4633913"/>
          <p14:tracePt t="21930" x="4703763" y="4633913"/>
          <p14:tracePt t="21938" x="4822825" y="4608513"/>
          <p14:tracePt t="21963" x="5245100" y="4521200"/>
          <p14:tracePt t="21970" x="5389563" y="4465638"/>
          <p14:tracePt t="21979" x="5500688" y="4418013"/>
          <p14:tracePt t="21986" x="5603875" y="4362450"/>
          <p14:tracePt t="21994" x="5708650" y="4306888"/>
          <p14:tracePt t="22002" x="5788025" y="4241800"/>
          <p14:tracePt t="22011" x="5867400" y="4186238"/>
          <p14:tracePt t="22018" x="5930900" y="4138613"/>
          <p14:tracePt t="22027" x="5978525" y="4075113"/>
          <p14:tracePt t="22034" x="6026150" y="4027488"/>
          <p14:tracePt t="22042" x="6067425" y="3971925"/>
          <p14:tracePt t="22051" x="6107113" y="3914775"/>
          <p14:tracePt t="22057" x="6130925" y="3851275"/>
          <p14:tracePt t="22066" x="6146800" y="3795713"/>
          <p14:tracePt t="22074" x="6162675" y="3740150"/>
          <p14:tracePt t="22081" x="6170613" y="3692525"/>
          <p14:tracePt t="22089" x="6178550" y="3621088"/>
          <p14:tracePt t="22097" x="6178550" y="3571875"/>
          <p14:tracePt t="22105" x="6178550" y="3516313"/>
          <p14:tracePt t="22114" x="6178550" y="3476625"/>
          <p14:tracePt t="22121" x="6178550" y="3429000"/>
          <p14:tracePt t="22129" x="6178550" y="3389313"/>
          <p14:tracePt t="22137" x="6178550" y="3357563"/>
          <p14:tracePt t="22146" x="6170613" y="3309938"/>
          <p14:tracePt t="22153" x="6154738" y="3270250"/>
          <p14:tracePt t="22162" x="6138863" y="3236913"/>
          <p14:tracePt t="22169" x="6122988" y="3197225"/>
          <p14:tracePt t="22178" x="6115050" y="3165475"/>
          <p14:tracePt t="22185" x="6091238" y="3133725"/>
          <p14:tracePt t="22194" x="6067425" y="3101975"/>
          <p14:tracePt t="22201" x="6043613" y="3070225"/>
          <p14:tracePt t="22209" x="6018213" y="3038475"/>
          <p14:tracePt t="22217" x="5986463" y="3006725"/>
          <p14:tracePt t="22225" x="5962650" y="2982913"/>
          <p14:tracePt t="22233" x="5938838" y="2959100"/>
          <p14:tracePt t="22241" x="5907088" y="2935288"/>
          <p14:tracePt t="22249" x="5883275" y="2909888"/>
          <p14:tracePt t="22257" x="5867400" y="2894013"/>
          <p14:tracePt t="22265" x="5835650" y="2870200"/>
          <p14:tracePt t="22273" x="5811838" y="2862263"/>
          <p14:tracePt t="22281" x="5788025" y="2854325"/>
          <p14:tracePt t="22289" x="5756275" y="2830513"/>
          <p14:tracePt t="22297" x="5732463" y="2822575"/>
          <p14:tracePt t="22305" x="5708650" y="2806700"/>
          <p14:tracePt t="22313" x="5692775" y="2798763"/>
          <p14:tracePt t="22321" x="5651500" y="2790825"/>
          <p14:tracePt t="22330" x="5611813" y="2774950"/>
          <p14:tracePt t="22337" x="5564188" y="2759075"/>
          <p14:tracePt t="22345" x="5508625" y="2735263"/>
          <p14:tracePt t="22353" x="5437188" y="2711450"/>
          <p14:tracePt t="22361" x="5373688" y="2695575"/>
          <p14:tracePt t="22376" x="5318125" y="2687638"/>
          <p14:tracePt t="22377" x="5260975" y="2679700"/>
          <p14:tracePt t="22385" x="5197475" y="2671763"/>
          <p14:tracePt t="22393" x="5141913" y="2663825"/>
          <p14:tracePt t="22401" x="5086350" y="2655888"/>
          <p14:tracePt t="22410" x="5022850" y="2647950"/>
          <p14:tracePt t="22417" x="4967288" y="2647950"/>
          <p14:tracePt t="22425" x="4918075" y="2647950"/>
          <p14:tracePt t="22433" x="4862513" y="2647950"/>
          <p14:tracePt t="22441" x="4822825" y="2647950"/>
          <p14:tracePt t="22449" x="4775200" y="2647950"/>
          <p14:tracePt t="22457" x="4743450" y="2647950"/>
          <p14:tracePt t="22465" x="4711700" y="2647950"/>
          <p14:tracePt t="22473" x="4679950" y="2647950"/>
          <p14:tracePt t="22481" x="4648200" y="2647950"/>
          <p14:tracePt t="22489" x="4600575" y="2647950"/>
          <p14:tracePt t="22497" x="4551363" y="2655888"/>
          <p14:tracePt t="22505" x="4503738" y="2671763"/>
          <p14:tracePt t="22513" x="4464050" y="2695575"/>
          <p14:tracePt t="22521" x="4416425" y="2727325"/>
          <p14:tracePt t="22530" x="4352925" y="2759075"/>
          <p14:tracePt t="22537" x="4297363" y="2798763"/>
          <p14:tracePt t="22546" x="4233863" y="2830513"/>
          <p14:tracePt t="22553" x="4152900" y="2862263"/>
          <p14:tracePt t="22562" x="4065588" y="2909888"/>
          <p14:tracePt t="22569" x="3986213" y="2951163"/>
          <p14:tracePt t="22577" x="3906838" y="2998788"/>
          <p14:tracePt t="22585" x="3817938" y="3038475"/>
          <p14:tracePt t="22594" x="3730625" y="3086100"/>
          <p14:tracePt t="22601" x="3651250" y="3117850"/>
          <p14:tracePt t="22610" x="3571875" y="3149600"/>
          <p14:tracePt t="22617" x="3500438" y="3189288"/>
          <p14:tracePt t="22626" x="3427413" y="3228975"/>
          <p14:tracePt t="22633" x="3355975" y="3262313"/>
          <p14:tracePt t="22641" x="3292475" y="3302000"/>
          <p14:tracePt t="22650" x="3221038" y="3341688"/>
          <p14:tracePt t="22658" x="3165475" y="3373438"/>
          <p14:tracePt t="22666" x="3117850" y="3413125"/>
          <p14:tracePt t="22674" x="3068638" y="3452813"/>
          <p14:tracePt t="22682" x="3021013" y="3492500"/>
          <p14:tracePt t="22690" x="2973388" y="3548063"/>
          <p14:tracePt t="22699" x="2925763" y="3595688"/>
          <p14:tracePt t="22706" x="2894013" y="3652838"/>
          <p14:tracePt t="22713" x="2862263" y="3724275"/>
          <p14:tracePt t="22722" x="2830513" y="3779838"/>
          <p14:tracePt t="22730" x="2806700" y="3843338"/>
          <p14:tracePt t="22737" x="2782888" y="3914775"/>
          <p14:tracePt t="22745" x="2767013" y="3971925"/>
          <p14:tracePt t="22754" x="2759075" y="4027488"/>
          <p14:tracePt t="22761" x="2751138" y="4075113"/>
          <p14:tracePt t="22769" x="2751138" y="4122738"/>
          <p14:tracePt t="22778" x="2751138" y="4154488"/>
          <p14:tracePt t="22786" x="2751138" y="4178300"/>
          <p14:tracePt t="22794" x="2751138" y="4194175"/>
          <p14:tracePt t="22802" x="2751138" y="4202113"/>
          <p14:tracePt t="22811" x="2751138" y="4217988"/>
          <p14:tracePt t="22817" x="2751138" y="4225925"/>
          <p14:tracePt t="22826" x="2751138" y="4233863"/>
          <p14:tracePt t="22834" x="2751138" y="4241800"/>
          <p14:tracePt t="22842" x="2751138" y="4249738"/>
          <p14:tracePt t="22850" x="2751138" y="4257675"/>
          <p14:tracePt t="22858" x="2751138" y="4273550"/>
          <p14:tracePt t="22865" x="2751138" y="4291013"/>
          <p14:tracePt t="22874" x="2751138" y="4314825"/>
          <p14:tracePt t="22882" x="2767013" y="4330700"/>
          <p14:tracePt t="22890" x="2774950" y="4346575"/>
          <p14:tracePt t="22897" x="2798763" y="4378325"/>
          <p14:tracePt t="22906" x="2806700" y="4394200"/>
          <p14:tracePt t="22914" x="2822575" y="4410075"/>
          <p14:tracePt t="22921" x="2854325" y="4433888"/>
          <p14:tracePt t="22930" x="2878138" y="4449763"/>
          <p14:tracePt t="22937" x="2909888" y="4473575"/>
          <p14:tracePt t="22945" x="2925763" y="4489450"/>
          <p14:tracePt t="22953" x="2949575" y="4505325"/>
          <p14:tracePt t="22962" x="2989263" y="4529138"/>
          <p14:tracePt t="22969" x="3036888" y="4552950"/>
          <p14:tracePt t="22978" x="3092450" y="4576763"/>
          <p14:tracePt t="22985" x="3165475" y="4600575"/>
          <p14:tracePt t="22994" x="3236913" y="4616450"/>
          <p14:tracePt t="23001" x="3324225" y="4641850"/>
          <p14:tracePt t="23010" x="3419475" y="4673600"/>
          <p14:tracePt t="23017" x="3532188" y="4697413"/>
          <p14:tracePt t="23026" x="3635375" y="4713288"/>
          <p14:tracePt t="23034" x="3746500" y="4737100"/>
          <p14:tracePt t="23042" x="3843338" y="4745038"/>
          <p14:tracePt t="23049" x="3938588" y="4752975"/>
          <p14:tracePt t="23060" x="4017963" y="4752975"/>
          <p14:tracePt t="23066" x="4105275" y="4752975"/>
          <p14:tracePt t="23074" x="4184650" y="4752975"/>
          <p14:tracePt t="23082" x="4281488" y="4752975"/>
          <p14:tracePt t="23092" x="4368800" y="4752975"/>
          <p14:tracePt t="23097" x="4464050" y="4752975"/>
          <p14:tracePt t="23106" x="4567238" y="4729163"/>
          <p14:tracePt t="23114" x="4679950" y="4713288"/>
          <p14:tracePt t="23123" x="4799013" y="4689475"/>
          <p14:tracePt t="23129" x="4933950" y="4633913"/>
          <p14:tracePt t="23138" x="5078413" y="4576763"/>
          <p14:tracePt t="23146" x="5213350" y="4513263"/>
          <p14:tracePt t="23154" x="5381625" y="4441825"/>
          <p14:tracePt t="23162" x="5524500" y="4370388"/>
          <p14:tracePt t="23170" x="5676900" y="4273550"/>
          <p14:tracePt t="23178" x="5803900" y="4186238"/>
          <p14:tracePt t="23186" x="5899150" y="4114800"/>
          <p14:tracePt t="23194" x="5978525" y="4035425"/>
          <p14:tracePt t="23202" x="6051550" y="3938588"/>
          <p14:tracePt t="23210" x="6115050" y="3851275"/>
          <p14:tracePt t="23219" x="6162675" y="3763963"/>
          <p14:tracePt t="23226" x="6194425" y="3676650"/>
          <p14:tracePt t="23233" x="6210300" y="3587750"/>
          <p14:tracePt t="23242" x="6218238" y="3500438"/>
          <p14:tracePt t="23249" x="6226175" y="3429000"/>
          <p14:tracePt t="23257" x="6226175" y="3349625"/>
          <p14:tracePt t="23266" x="6226175" y="3302000"/>
          <p14:tracePt t="23274" x="6226175" y="3244850"/>
          <p14:tracePt t="23282" x="6226175" y="3197225"/>
          <p14:tracePt t="23290" x="6226175" y="3157538"/>
          <p14:tracePt t="23297" x="6210300" y="3109913"/>
          <p14:tracePt t="23306" x="6186488" y="3070225"/>
          <p14:tracePt t="23314" x="6162675" y="3022600"/>
          <p14:tracePt t="23321" x="6122988" y="2974975"/>
          <p14:tracePt t="23329" x="6075363" y="2919413"/>
          <p14:tracePt t="23338" x="6034088" y="2870200"/>
          <p14:tracePt t="23346" x="5994400" y="2822575"/>
          <p14:tracePt t="23354" x="5962650" y="2782888"/>
          <p14:tracePt t="23362" x="5922963" y="2743200"/>
          <p14:tracePt t="23370" x="5907088" y="2727325"/>
          <p14:tracePt t="23378" x="5883275" y="2695575"/>
          <p14:tracePt t="23385" x="5843588" y="2663825"/>
          <p14:tracePt t="23394" x="5803900" y="2632075"/>
          <p14:tracePt t="23402" x="5764213" y="2616200"/>
          <p14:tracePt t="23411" x="5716588" y="2592388"/>
          <p14:tracePt t="23417" x="5659438" y="2559050"/>
          <p14:tracePt t="23427" x="5595938" y="2535238"/>
          <p14:tracePt t="23434" x="5516563" y="2511425"/>
          <p14:tracePt t="23442" x="5421313" y="2495550"/>
          <p14:tracePt t="23450" x="5326063" y="2479675"/>
          <p14:tracePt t="23457" x="5213350" y="2455863"/>
          <p14:tracePt t="23465" x="5102225" y="2447925"/>
          <p14:tracePt t="23474" x="4983163" y="2439988"/>
          <p14:tracePt t="23481" x="4870450" y="2439988"/>
          <p14:tracePt t="23490" x="4743450" y="2439988"/>
          <p14:tracePt t="23497" x="4608513" y="2439988"/>
          <p14:tracePt t="23506" x="4479925" y="2439988"/>
          <p14:tracePt t="23514" x="4360863" y="2439988"/>
          <p14:tracePt t="23522" x="4257675" y="2439988"/>
          <p14:tracePt t="23529" x="4160838" y="2439988"/>
          <p14:tracePt t="23538" x="4065588" y="2439988"/>
          <p14:tracePt t="23547" x="3970338" y="2463800"/>
          <p14:tracePt t="23554" x="3883025" y="2487613"/>
          <p14:tracePt t="23562" x="3794125" y="2519363"/>
          <p14:tracePt t="23569" x="3690938" y="2566988"/>
          <p14:tracePt t="23579" x="3603625" y="2608263"/>
          <p14:tracePt t="23586" x="3500438" y="2679700"/>
          <p14:tracePt t="23594" x="3387725" y="2759075"/>
          <p14:tracePt t="23603" x="3276600" y="2854325"/>
          <p14:tracePt t="23611" x="3157538" y="2967038"/>
          <p14:tracePt t="23619" x="3044825" y="3086100"/>
          <p14:tracePt t="23626" x="2941638" y="3213100"/>
          <p14:tracePt t="23635" x="2846388" y="3333750"/>
          <p14:tracePt t="23642" x="2767013" y="3444875"/>
          <p14:tracePt t="23649" x="2709863" y="3532188"/>
          <p14:tracePt t="23658" x="2662238" y="3613150"/>
          <p14:tracePt t="23665" x="2622550" y="3692525"/>
          <p14:tracePt t="23675" x="2590800" y="3756025"/>
          <p14:tracePt t="23681" x="2566988" y="3803650"/>
          <p14:tracePt t="23689" x="2551113" y="3851275"/>
          <p14:tracePt t="23697" x="2535238" y="3898900"/>
          <p14:tracePt t="23705" x="2535238" y="3938588"/>
          <p14:tracePt t="23713" x="2527300" y="3979863"/>
          <p14:tracePt t="23721" x="2519363" y="4011613"/>
          <p14:tracePt t="23729" x="2511425" y="4043363"/>
          <p14:tracePt t="23737" x="2511425" y="4067175"/>
          <p14:tracePt t="23745" x="2511425" y="4098925"/>
          <p14:tracePt t="23753" x="2511425" y="4138613"/>
          <p14:tracePt t="23761" x="2511425" y="4170363"/>
          <p14:tracePt t="23769" x="2511425" y="4202113"/>
          <p14:tracePt t="23778" x="2511425" y="4233863"/>
          <p14:tracePt t="23785" x="2511425" y="4265613"/>
          <p14:tracePt t="23793" x="2511425" y="4298950"/>
          <p14:tracePt t="23801" x="2511425" y="4338638"/>
          <p14:tracePt t="23809" x="2519363" y="4362450"/>
          <p14:tracePt t="23817" x="2535238" y="4386263"/>
          <p14:tracePt t="23826" x="2559050" y="4418013"/>
          <p14:tracePt t="23833" x="2574925" y="4433888"/>
          <p14:tracePt t="23841" x="2590800" y="4449763"/>
          <p14:tracePt t="23849" x="2614613" y="4473575"/>
          <p14:tracePt t="23857" x="2638425" y="4481513"/>
          <p14:tracePt t="23865" x="2670175" y="4497388"/>
          <p14:tracePt t="23873" x="2709863" y="4513263"/>
          <p14:tracePt t="23882" x="2741613" y="4529138"/>
          <p14:tracePt t="23889" x="2790825" y="4545013"/>
          <p14:tracePt t="23897" x="2862263" y="4560888"/>
          <p14:tracePt t="23905" x="2933700" y="4568825"/>
          <p14:tracePt t="23913" x="3028950" y="4584700"/>
          <p14:tracePt t="23921" x="3141663" y="4600575"/>
          <p14:tracePt t="23929" x="3260725" y="4616450"/>
          <p14:tracePt t="23937" x="3371850" y="4633913"/>
          <p14:tracePt t="23945" x="3508375" y="4641850"/>
          <p14:tracePt t="23960" x="3659188" y="4641850"/>
          <p14:tracePt t="23961" x="3810000" y="4641850"/>
          <p14:tracePt t="23969" x="3962400" y="4641850"/>
          <p14:tracePt t="23977" x="4097338" y="4641850"/>
          <p14:tracePt t="23985" x="4249738" y="4641850"/>
          <p14:tracePt t="23994" x="4376738" y="4641850"/>
          <p14:tracePt t="24002" x="4519613" y="4641850"/>
          <p14:tracePt t="24010" x="4664075" y="4608513"/>
          <p14:tracePt t="24017" x="4814888" y="4560888"/>
          <p14:tracePt t="24026" x="4951413" y="4521200"/>
          <p14:tracePt t="24033" x="5070475" y="4473575"/>
          <p14:tracePt t="24041" x="5173663" y="4418013"/>
          <p14:tracePt t="24049" x="5260975" y="4362450"/>
          <p14:tracePt t="24057" x="5349875" y="4306888"/>
          <p14:tracePt t="24065" x="5429250" y="4249738"/>
          <p14:tracePt t="24073" x="5500688" y="4186238"/>
          <p14:tracePt t="24081" x="5556250" y="4122738"/>
          <p14:tracePt t="24089" x="5611813" y="4067175"/>
          <p14:tracePt t="24097" x="5651500" y="4011613"/>
          <p14:tracePt t="24105" x="5692775" y="3938588"/>
          <p14:tracePt t="24114" x="5716588" y="3883025"/>
          <p14:tracePt t="24121" x="5740400" y="3827463"/>
          <p14:tracePt t="24129" x="5756275" y="3771900"/>
          <p14:tracePt t="24137" x="5764213" y="3716338"/>
          <p14:tracePt t="24145" x="5772150" y="3660775"/>
          <p14:tracePt t="24154" x="5780088" y="3605213"/>
          <p14:tracePt t="24161" x="5780088" y="3548063"/>
          <p14:tracePt t="24169" x="5780088" y="3508375"/>
          <p14:tracePt t="24177" x="5780088" y="3460750"/>
          <p14:tracePt t="24185" x="5780088" y="3429000"/>
          <p14:tracePt t="24194" x="5780088" y="3405188"/>
          <p14:tracePt t="24201" x="5780088" y="3389313"/>
          <p14:tracePt t="24209" x="5780088" y="3365500"/>
          <p14:tracePt t="24217" x="5780088" y="3349625"/>
          <p14:tracePt t="24226" x="5780088" y="3341688"/>
          <p14:tracePt t="24233" x="5780088" y="3317875"/>
          <p14:tracePt t="24241" x="5780088" y="3294063"/>
          <p14:tracePt t="24249" x="5756275" y="3252788"/>
          <p14:tracePt t="24257" x="5748338" y="3228975"/>
          <p14:tracePt t="24265" x="5740400" y="3205163"/>
          <p14:tracePt t="24273" x="5724525" y="3173413"/>
          <p14:tracePt t="24281" x="5716588" y="3165475"/>
          <p14:tracePt t="24289" x="5708650" y="3149600"/>
          <p14:tracePt t="24297" x="5700713" y="3133725"/>
          <p14:tracePt t="24305" x="5692775" y="3133725"/>
          <p14:tracePt t="24313" x="5684838" y="3117850"/>
          <p14:tracePt t="24321" x="5684838" y="3101975"/>
          <p14:tracePt t="24329" x="5676900" y="3094038"/>
          <p14:tracePt t="24337" x="5667375" y="3086100"/>
          <p14:tracePt t="24345" x="5659438" y="3070225"/>
          <p14:tracePt t="24353" x="5643563" y="3046413"/>
          <p14:tracePt t="24361" x="5643563" y="3038475"/>
          <p14:tracePt t="24369" x="5627688" y="3022600"/>
          <p14:tracePt t="24377" x="5619750" y="3014663"/>
          <p14:tracePt t="24385" x="5611813" y="3006725"/>
          <p14:tracePt t="24393" x="5595938" y="2990850"/>
          <p14:tracePt t="24409" x="5580063" y="2974975"/>
          <p14:tracePt t="24417" x="5556250" y="2967038"/>
          <p14:tracePt t="24426" x="5532438" y="2951163"/>
          <p14:tracePt t="24433" x="5532438" y="2943225"/>
          <p14:tracePt t="24441" x="5516563" y="2935288"/>
          <p14:tracePt t="24450" x="5500688" y="2927350"/>
          <p14:tracePt t="24459" x="5484813" y="2919413"/>
          <p14:tracePt t="24465" x="5468938" y="2909888"/>
          <p14:tracePt t="24473" x="5453063" y="2909888"/>
          <p14:tracePt t="24482" x="5437188" y="2886075"/>
          <p14:tracePt t="24490" x="5413375" y="2878138"/>
          <p14:tracePt t="24497" x="5405438" y="2870200"/>
          <p14:tracePt t="24505" x="5397500" y="2862263"/>
          <p14:tracePt t="24513" x="5389563" y="2854325"/>
          <p14:tracePt t="24522" x="5349875" y="2846388"/>
          <p14:tracePt t="24529" x="5349875" y="2838450"/>
          <p14:tracePt t="24537" x="5326063" y="2822575"/>
          <p14:tracePt t="24546" x="5300663" y="2806700"/>
          <p14:tracePt t="24553" x="5276850" y="2790825"/>
          <p14:tracePt t="24561" x="5253038" y="2782888"/>
          <p14:tracePt t="24569" x="5229225" y="2767013"/>
          <p14:tracePt t="24577" x="5213350" y="2759075"/>
          <p14:tracePt t="24586" x="5189538" y="2751138"/>
          <p14:tracePt t="24593" x="5149850" y="2735263"/>
          <p14:tracePt t="24601" x="5094288" y="2719388"/>
          <p14:tracePt t="24609" x="5022850" y="2703513"/>
          <p14:tracePt t="24618" x="4926013" y="2687638"/>
          <p14:tracePt t="24626" x="4814888" y="2671763"/>
          <p14:tracePt t="24633" x="4711700" y="2663825"/>
          <p14:tracePt t="24642" x="4600575" y="2655888"/>
          <p14:tracePt t="24653" x="4495800" y="2655888"/>
          <p14:tracePt t="24662" x="4392613" y="2655888"/>
          <p14:tracePt t="24669" x="4289425" y="2655888"/>
          <p14:tracePt t="24678" x="4192588" y="2655888"/>
          <p14:tracePt t="24685" x="4097338" y="2679700"/>
          <p14:tracePt t="24694" x="4010025" y="2703513"/>
          <p14:tracePt t="24701" x="3930650" y="2751138"/>
          <p14:tracePt t="24710" x="3851275" y="2790825"/>
          <p14:tracePt t="24717" x="3770313" y="2838450"/>
          <p14:tracePt t="24726" x="3706813" y="2878138"/>
          <p14:tracePt t="24733" x="3635375" y="2935288"/>
          <p14:tracePt t="24742" x="3563938" y="2982913"/>
          <p14:tracePt t="24749" x="3508375" y="3030538"/>
          <p14:tracePt t="24757" x="3443288" y="3086100"/>
          <p14:tracePt t="24765" x="3403600" y="3133725"/>
          <p14:tracePt t="24774" x="3363913" y="3181350"/>
          <p14:tracePt t="24781" x="3332163" y="3236913"/>
          <p14:tracePt t="24789" x="3300413" y="3302000"/>
          <p14:tracePt t="24797" x="3268663" y="3365500"/>
          <p14:tracePt t="24805" x="3236913" y="3444875"/>
          <p14:tracePt t="24813" x="3213100" y="3516313"/>
          <p14:tracePt t="24821" x="3189288" y="3605213"/>
          <p14:tracePt t="24829" x="3173413" y="3684588"/>
          <p14:tracePt t="24837" x="3157538" y="3763963"/>
          <p14:tracePt t="24845" x="3149600" y="3835400"/>
          <p14:tracePt t="24853" x="3141663" y="3898900"/>
          <p14:tracePt t="24861" x="3141663" y="3930650"/>
          <p14:tracePt t="24869" x="3141663" y="3956050"/>
          <p14:tracePt t="24877" x="3141663" y="3979863"/>
          <p14:tracePt t="24885" x="3141663" y="3995738"/>
          <p14:tracePt t="24893" x="3141663" y="4019550"/>
          <p14:tracePt t="24901" x="3141663" y="4035425"/>
          <p14:tracePt t="24909" x="3141663" y="4059238"/>
          <p14:tracePt t="24917" x="3141663" y="4075113"/>
          <p14:tracePt t="24925" x="3141663" y="4098925"/>
          <p14:tracePt t="24933" x="3141663" y="4114800"/>
          <p14:tracePt t="24941" x="3149600" y="4138613"/>
          <p14:tracePt t="24949" x="3157538" y="4154488"/>
          <p14:tracePt t="24958" x="3189288" y="4178300"/>
          <p14:tracePt t="24965" x="3205163" y="4194175"/>
          <p14:tracePt t="24973" x="3228975" y="4210050"/>
          <p14:tracePt t="24981" x="3260725" y="4225925"/>
          <p14:tracePt t="24989" x="3284538" y="4241800"/>
          <p14:tracePt t="24997" x="3324225" y="4257675"/>
          <p14:tracePt t="25011" x="3355975" y="4273550"/>
          <p14:tracePt t="25025" x="3411538" y="4273550"/>
          <p14:tracePt t="25029" x="3467100" y="4273550"/>
          <p14:tracePt t="25038" x="3556000" y="4291013"/>
          <p14:tracePt t="25045" x="3651250" y="4291013"/>
          <p14:tracePt t="25053" x="3754438" y="4291013"/>
          <p14:tracePt t="25061" x="3883025" y="4291013"/>
          <p14:tracePt t="25069" x="4033838" y="4291013"/>
          <p14:tracePt t="25077" x="4210050" y="4291013"/>
          <p14:tracePt t="25086" x="4384675" y="4291013"/>
          <p14:tracePt t="25093" x="4559300" y="4291013"/>
          <p14:tracePt t="25101" x="4735513" y="4291013"/>
          <p14:tracePt t="25109" x="4894263" y="4281488"/>
          <p14:tracePt t="25117" x="5054600" y="4257675"/>
          <p14:tracePt t="25126" x="5221288" y="4225925"/>
          <p14:tracePt t="25134" x="5373688" y="4186238"/>
          <p14:tracePt t="25142" x="5508625" y="4146550"/>
          <p14:tracePt t="25149" x="5643563" y="4090988"/>
          <p14:tracePt t="25157" x="5748338" y="4043363"/>
          <p14:tracePt t="25165" x="5843588" y="3987800"/>
          <p14:tracePt t="25173" x="5930900" y="3938588"/>
          <p14:tracePt t="25181" x="6010275" y="3883025"/>
          <p14:tracePt t="25190" x="6091238" y="3835400"/>
          <p14:tracePt t="25197" x="6162675" y="3771900"/>
          <p14:tracePt t="25206" x="6234113" y="3708400"/>
          <p14:tracePt t="25213" x="6289675" y="3652838"/>
          <p14:tracePt t="25221" x="6345238" y="3587750"/>
          <p14:tracePt t="25229" x="6384925" y="3524250"/>
          <p14:tracePt t="25239" x="6434138" y="3436938"/>
          <p14:tracePt t="25245" x="6465888" y="3333750"/>
          <p14:tracePt t="25253" x="6489700" y="3236913"/>
          <p14:tracePt t="25261" x="6513513" y="3141663"/>
          <p14:tracePt t="25269" x="6529388" y="3046413"/>
          <p14:tracePt t="25277" x="6537325" y="2967038"/>
          <p14:tracePt t="25285" x="6537325" y="2894013"/>
          <p14:tracePt t="25293" x="6537325" y="2830513"/>
          <p14:tracePt t="25302" x="6537325" y="2790825"/>
          <p14:tracePt t="25310" x="6537325" y="2743200"/>
          <p14:tracePt t="25317" x="6537325" y="2703513"/>
          <p14:tracePt t="25326" x="6529388" y="2663825"/>
          <p14:tracePt t="25334" x="6513513" y="2632075"/>
          <p14:tracePt t="25342" x="6489700" y="2592388"/>
          <p14:tracePt t="25349" x="6481763" y="2566988"/>
          <p14:tracePt t="25357" x="6457950" y="2535238"/>
          <p14:tracePt t="25365" x="6442075" y="2511425"/>
          <p14:tracePt t="25373" x="6426200" y="2487613"/>
          <p14:tracePt t="25381" x="6410325" y="2463800"/>
          <p14:tracePt t="25389" x="6376988" y="2455863"/>
          <p14:tracePt t="25397" x="6361113" y="2439988"/>
          <p14:tracePt t="25405" x="6337300" y="2424113"/>
          <p14:tracePt t="25413" x="6313488" y="2416175"/>
          <p14:tracePt t="25421" x="6273800" y="2400300"/>
          <p14:tracePt t="25429" x="6257925" y="2400300"/>
          <p14:tracePt t="25437" x="6218238" y="2392363"/>
          <p14:tracePt t="25445" x="6146800" y="2376488"/>
          <p14:tracePt t="25454" x="6067425" y="2352675"/>
          <p14:tracePt t="25461" x="5962650" y="2336800"/>
          <p14:tracePt t="25469" x="5867400" y="2305050"/>
          <p14:tracePt t="25477" x="5764213" y="2289175"/>
          <p14:tracePt t="25485" x="5651500" y="2281238"/>
          <p14:tracePt t="25493" x="5556250" y="2273300"/>
          <p14:tracePt t="25501" x="5476875" y="2265363"/>
          <p14:tracePt t="25510" x="5389563" y="2265363"/>
          <p14:tracePt t="25517" x="5300663" y="2265363"/>
          <p14:tracePt t="25526" x="5229225" y="2265363"/>
          <p14:tracePt t="25533" x="5149850" y="2265363"/>
          <p14:tracePt t="25542" x="5062538" y="2265363"/>
          <p14:tracePt t="25549" x="4967288" y="2265363"/>
          <p14:tracePt t="25557" x="4862513" y="2265363"/>
          <p14:tracePt t="25565" x="4759325" y="2289175"/>
          <p14:tracePt t="25573" x="4656138" y="2328863"/>
          <p14:tracePt t="25581" x="4511675" y="2376488"/>
          <p14:tracePt t="25589" x="4376738" y="2447925"/>
          <p14:tracePt t="25598" x="4249738" y="2519363"/>
          <p14:tracePt t="25605" x="4097338" y="2608263"/>
          <p14:tracePt t="25613" x="3962400" y="2695575"/>
          <p14:tracePt t="25621" x="3843338" y="2774950"/>
          <p14:tracePt t="25630" x="3730625" y="2854325"/>
          <p14:tracePt t="25637" x="3635375" y="2919413"/>
          <p14:tracePt t="25646" x="3556000" y="2982913"/>
          <p14:tracePt t="25653" x="3492500" y="3030538"/>
          <p14:tracePt t="25662" x="3427413" y="3070225"/>
          <p14:tracePt t="25669" x="3371850" y="3125788"/>
          <p14:tracePt t="25678" x="3324225" y="3165475"/>
          <p14:tracePt t="25685" x="3268663" y="3213100"/>
          <p14:tracePt t="25693" x="3221038" y="3252788"/>
          <p14:tracePt t="25701" x="3173413" y="3302000"/>
          <p14:tracePt t="25710" x="3125788" y="3357563"/>
          <p14:tracePt t="25717" x="3076575" y="3413125"/>
          <p14:tracePt t="25727" x="3028950" y="3468688"/>
          <p14:tracePt t="25733" x="2981325" y="3540125"/>
          <p14:tracePt t="25742" x="2925763" y="3613150"/>
          <p14:tracePt t="25749" x="2878138" y="3676650"/>
          <p14:tracePt t="25759" x="2830513" y="3748088"/>
          <p14:tracePt t="25765" x="2798763" y="3803650"/>
          <p14:tracePt t="25773" x="2774950" y="3851275"/>
          <p14:tracePt t="25781" x="2774950" y="3859213"/>
          <p14:tracePt t="25789" x="2759075" y="3883025"/>
          <p14:tracePt t="25797" x="2759075" y="3890963"/>
          <p14:tracePt t="25805" x="2759075" y="3898900"/>
          <p14:tracePt t="25813" x="2759075" y="3906838"/>
          <p14:tracePt t="25822" x="2759075" y="3922713"/>
          <p14:tracePt t="25829" x="2759075" y="3930650"/>
          <p14:tracePt t="25845" x="2759075" y="3948113"/>
          <p14:tracePt t="25854" x="2759075" y="3963988"/>
          <p14:tracePt t="25861" x="2759075" y="3979863"/>
          <p14:tracePt t="25869" x="2759075" y="4003675"/>
          <p14:tracePt t="25877" x="2759075" y="4011613"/>
          <p14:tracePt t="25885" x="2759075" y="4027488"/>
          <p14:tracePt t="25893" x="2759075" y="4051300"/>
          <p14:tracePt t="25901" x="2759075" y="4067175"/>
          <p14:tracePt t="25909" x="2759075" y="4090988"/>
          <p14:tracePt t="25917" x="2774950" y="4106863"/>
          <p14:tracePt t="25925" x="2790825" y="4130675"/>
          <p14:tracePt t="25933" x="2806700" y="4154488"/>
          <p14:tracePt t="25942" x="2822575" y="4162425"/>
          <p14:tracePt t="25949" x="2846388" y="4186238"/>
          <p14:tracePt t="25960" x="2886075" y="4210050"/>
          <p14:tracePt t="25965" x="2917825" y="4225925"/>
          <p14:tracePt t="25973" x="2965450" y="4249738"/>
          <p14:tracePt t="25981" x="2989263" y="4257675"/>
          <p14:tracePt t="25989" x="3036888" y="4273550"/>
          <p14:tracePt t="25997" x="3125788" y="4291013"/>
          <p14:tracePt t="26005" x="3213100" y="4306888"/>
          <p14:tracePt t="26013" x="3316288" y="4322763"/>
          <p14:tracePt t="26021" x="3435350" y="4330700"/>
          <p14:tracePt t="26029" x="3563938" y="4346575"/>
          <p14:tracePt t="26038" x="3683000" y="4354513"/>
          <p14:tracePt t="26045" x="3825875" y="4362450"/>
          <p14:tracePt t="26053" x="3962400" y="4362450"/>
          <p14:tracePt t="26061" x="4073525" y="4362450"/>
          <p14:tracePt t="26069" x="4192588" y="4362450"/>
          <p14:tracePt t="26077" x="4289425" y="4362450"/>
          <p14:tracePt t="26085" x="4360863" y="4362450"/>
          <p14:tracePt t="26093" x="4440238" y="4362450"/>
          <p14:tracePt t="26101" x="4487863" y="4362450"/>
          <p14:tracePt t="26109" x="4543425" y="4362450"/>
          <p14:tracePt t="26117" x="4600575" y="4362450"/>
          <p14:tracePt t="26126" x="4648200" y="4362450"/>
          <p14:tracePt t="26134" x="4703763" y="4362450"/>
          <p14:tracePt t="26142" x="4767263" y="4338638"/>
          <p14:tracePt t="26150" x="4830763" y="4314825"/>
          <p14:tracePt t="26157" x="4894263" y="4273550"/>
          <p14:tracePt t="26165" x="4975225" y="4241800"/>
          <p14:tracePt t="26173" x="5054600" y="4202113"/>
          <p14:tracePt t="26182" x="5126038" y="4146550"/>
          <p14:tracePt t="26189" x="5205413" y="4106863"/>
          <p14:tracePt t="26197" x="5276850" y="4051300"/>
          <p14:tracePt t="26205" x="5341938" y="4011613"/>
          <p14:tracePt t="26213" x="5397500" y="3956050"/>
          <p14:tracePt t="26221" x="5461000" y="3906838"/>
          <p14:tracePt t="26229" x="5516563" y="3851275"/>
          <p14:tracePt t="26237" x="5580063" y="3795713"/>
          <p14:tracePt t="26245" x="5619750" y="3748088"/>
          <p14:tracePt t="26253" x="5659438" y="3708400"/>
          <p14:tracePt t="26261" x="5684838" y="3668713"/>
          <p14:tracePt t="26269" x="5708650" y="3621088"/>
          <p14:tracePt t="26277" x="5740400" y="3587750"/>
          <p14:tracePt t="26285" x="5764213" y="3548063"/>
          <p14:tracePt t="26293" x="5780088" y="3524250"/>
          <p14:tracePt t="26301" x="5795963" y="3484563"/>
          <p14:tracePt t="26309" x="5803900" y="3460750"/>
          <p14:tracePt t="26317" x="5811838" y="3421063"/>
          <p14:tracePt t="26326" x="5827713" y="3389313"/>
          <p14:tracePt t="26334" x="5843588" y="3365500"/>
          <p14:tracePt t="26342" x="5843588" y="3325813"/>
          <p14:tracePt t="26349" x="5851525" y="3294063"/>
          <p14:tracePt t="26357" x="5851525" y="3262313"/>
          <p14:tracePt t="26365" x="5851525" y="3213100"/>
          <p14:tracePt t="26373" x="5851525" y="3181350"/>
          <p14:tracePt t="26381" x="5851525" y="3157538"/>
          <p14:tracePt t="26389" x="5851525" y="3125788"/>
          <p14:tracePt t="26397" x="5851525" y="3094038"/>
          <p14:tracePt t="26405" x="5851525" y="3054350"/>
          <p14:tracePt t="26413" x="5851525" y="3022600"/>
          <p14:tracePt t="26421" x="5851525" y="2974975"/>
          <p14:tracePt t="26429" x="5827713" y="2927350"/>
          <p14:tracePt t="26437" x="5795963" y="2878138"/>
          <p14:tracePt t="26445" x="5772150" y="2838450"/>
          <p14:tracePt t="26453" x="5740400" y="2814638"/>
          <p14:tracePt t="26461" x="5700713" y="2782888"/>
          <p14:tracePt t="26469" x="5659438" y="2759075"/>
          <p14:tracePt t="26477" x="5627688" y="2735263"/>
          <p14:tracePt t="26485" x="5603875" y="2727325"/>
          <p14:tracePt t="26493" x="5556250" y="2719388"/>
          <p14:tracePt t="26501" x="5500688" y="2703513"/>
          <p14:tracePt t="26509" x="5437188" y="2679700"/>
          <p14:tracePt t="26517" x="5357813" y="2663825"/>
          <p14:tracePt t="26526" x="5268913" y="2655888"/>
          <p14:tracePt t="26534" x="5189538" y="2647950"/>
          <p14:tracePt t="26543" x="5094288" y="2647950"/>
          <p14:tracePt t="26549" x="5006975" y="2647950"/>
          <p14:tracePt t="26558" x="4910138" y="2647950"/>
          <p14:tracePt t="26565" x="4822825" y="2647950"/>
          <p14:tracePt t="26575" x="4743450" y="2647950"/>
          <p14:tracePt t="26581" x="4656138" y="2647950"/>
          <p14:tracePt t="26589" x="4584700" y="2647950"/>
          <p14:tracePt t="26597" x="4519613" y="2647950"/>
          <p14:tracePt t="26606" x="4456113" y="2647950"/>
          <p14:tracePt t="26613" x="4392613" y="2647950"/>
          <p14:tracePt t="26622" x="4337050" y="2647950"/>
          <p14:tracePt t="26629" x="4273550" y="2647950"/>
          <p14:tracePt t="26638" x="4210050" y="2671763"/>
          <p14:tracePt t="26645" x="4137025" y="2703513"/>
          <p14:tracePt t="26653" x="4057650" y="2743200"/>
          <p14:tracePt t="26662" x="3978275" y="2782888"/>
          <p14:tracePt t="26670" x="3890963" y="2838450"/>
          <p14:tracePt t="26678" x="3810000" y="2894013"/>
          <p14:tracePt t="26685" x="3730625" y="2959100"/>
          <p14:tracePt t="26693" x="3651250" y="3022600"/>
          <p14:tracePt t="26702" x="3579813" y="3094038"/>
          <p14:tracePt t="26710" x="3516313" y="3157538"/>
          <p14:tracePt t="26717" x="3451225" y="3213100"/>
          <p14:tracePt t="26725" x="3395663" y="3278188"/>
          <p14:tracePt t="26735" x="3340100" y="3333750"/>
          <p14:tracePt t="26742" x="3300413" y="3397250"/>
          <p14:tracePt t="26749" x="3268663" y="3436938"/>
          <p14:tracePt t="26758" x="3236913" y="3468688"/>
          <p14:tracePt t="26766" x="3221038" y="3500438"/>
          <p14:tracePt t="26773" x="3197225" y="3540125"/>
          <p14:tracePt t="26781" x="3173413" y="3571875"/>
          <p14:tracePt t="26789" x="3149600" y="3613150"/>
          <p14:tracePt t="26797" x="3133725" y="3652838"/>
          <p14:tracePt t="26805" x="3109913" y="3684588"/>
          <p14:tracePt t="26813" x="3084513" y="3732213"/>
          <p14:tracePt t="26821" x="3068638" y="3771900"/>
          <p14:tracePt t="26829" x="3052763" y="3811588"/>
          <p14:tracePt t="26837" x="3044825" y="3859213"/>
          <p14:tracePt t="26845" x="3028950" y="3906838"/>
          <p14:tracePt t="26853" x="3021013" y="3948113"/>
          <p14:tracePt t="26861" x="3013075" y="3995738"/>
          <p14:tracePt t="26869" x="3005138" y="4043363"/>
          <p14:tracePt t="26877" x="2997200" y="4083050"/>
          <p14:tracePt t="26885" x="2997200" y="4122738"/>
          <p14:tracePt t="26893" x="2997200" y="4154488"/>
          <p14:tracePt t="26901" x="2997200" y="4178300"/>
          <p14:tracePt t="26909" x="2997200" y="4194175"/>
          <p14:tracePt t="26917" x="2997200" y="4202113"/>
          <p14:tracePt t="26925" x="2997200" y="4210050"/>
          <p14:tracePt t="26933" x="2997200" y="4217988"/>
          <p14:tracePt t="26943" x="2997200" y="4225925"/>
          <p14:tracePt t="26973" x="2997200" y="4233863"/>
          <p14:tracePt t="26989" x="2997200" y="4241800"/>
          <p14:tracePt t="26997" x="2997200" y="4249738"/>
          <p14:tracePt t="27005" x="2997200" y="4257675"/>
          <p14:tracePt t="27013" x="2997200" y="4273550"/>
          <p14:tracePt t="27021" x="3005138" y="4273550"/>
          <p14:tracePt t="27029" x="3013075" y="4291013"/>
          <p14:tracePt t="27037" x="3021013" y="4306888"/>
          <p14:tracePt t="27045" x="3021013" y="4314825"/>
          <p14:tracePt t="27053" x="3036888" y="4330700"/>
          <p14:tracePt t="27061" x="3044825" y="4330700"/>
          <p14:tracePt t="27069" x="3052763" y="4338638"/>
          <p14:tracePt t="27077" x="3076575" y="4346575"/>
          <p14:tracePt t="27085" x="3084513" y="4354513"/>
          <p14:tracePt t="27093" x="3092450" y="4362450"/>
          <p14:tracePt t="27101" x="3100388" y="4362450"/>
          <p14:tracePt t="27109" x="3109913" y="4362450"/>
          <p14:tracePt t="27117" x="3117850" y="4362450"/>
          <p14:tracePt t="27126" x="3133725" y="4362450"/>
          <p14:tracePt t="27133" x="3149600" y="4362450"/>
          <p14:tracePt t="27142" x="3165475" y="4362450"/>
          <p14:tracePt t="27149" x="3189288" y="4362450"/>
          <p14:tracePt t="27157" x="3221038" y="4362450"/>
          <p14:tracePt t="27165" x="3252788" y="4362450"/>
          <p14:tracePt t="27173" x="3276600" y="4362450"/>
          <p14:tracePt t="27181" x="3308350" y="4362450"/>
          <p14:tracePt t="27191" x="3340100" y="4362450"/>
          <p14:tracePt t="27197" x="3395663" y="4362450"/>
          <p14:tracePt t="27205" x="3459163" y="4362450"/>
          <p14:tracePt t="27213" x="3524250" y="4362450"/>
          <p14:tracePt t="27222" x="3595688" y="4362450"/>
          <p14:tracePt t="27229" x="3683000" y="4362450"/>
          <p14:tracePt t="27237" x="3762375" y="4362450"/>
          <p14:tracePt t="27245" x="3843338" y="4362450"/>
          <p14:tracePt t="27253" x="3914775" y="4354513"/>
          <p14:tracePt t="27261" x="3994150" y="4346575"/>
          <p14:tracePt t="27269" x="4057650" y="4338638"/>
          <p14:tracePt t="27277" x="4113213" y="4322763"/>
          <p14:tracePt t="27285" x="4168775" y="4306888"/>
          <p14:tracePt t="27293" x="4217988" y="4291013"/>
          <p14:tracePt t="27301" x="4257675" y="4281488"/>
          <p14:tracePt t="27309" x="4305300" y="4265613"/>
          <p14:tracePt t="27317" x="4344988" y="4241800"/>
          <p14:tracePt t="27325" x="4376738" y="4225925"/>
          <p14:tracePt t="27333" x="4416425" y="4210050"/>
          <p14:tracePt t="27341" x="4456113" y="4194175"/>
          <p14:tracePt t="27349" x="4479925" y="4178300"/>
          <p14:tracePt t="27357" x="4495800" y="4162425"/>
          <p14:tracePt t="27365" x="4519613" y="4146550"/>
          <p14:tracePt t="27373" x="4543425" y="4130675"/>
          <p14:tracePt t="27381" x="4559300" y="4114800"/>
          <p14:tracePt t="27389" x="4576763" y="4106863"/>
          <p14:tracePt t="27397" x="4592638" y="4083050"/>
          <p14:tracePt t="27405" x="4624388" y="4067175"/>
          <p14:tracePt t="27413" x="4664075" y="4035425"/>
          <p14:tracePt t="27421" x="4687888" y="4003675"/>
          <p14:tracePt t="27429" x="4727575" y="3971925"/>
          <p14:tracePt t="27437" x="4767263" y="3948113"/>
          <p14:tracePt t="27445" x="4799013" y="3914775"/>
          <p14:tracePt t="27453" x="4830763" y="3883025"/>
          <p14:tracePt t="27461" x="4862513" y="3859213"/>
          <p14:tracePt t="27469" x="4886325" y="3843338"/>
          <p14:tracePt t="27477" x="4918075" y="3811588"/>
          <p14:tracePt t="27485" x="4933950" y="3795713"/>
          <p14:tracePt t="27493" x="4959350" y="3779838"/>
          <p14:tracePt t="27501" x="4967288" y="3748088"/>
          <p14:tracePt t="27509" x="4983163" y="3732213"/>
          <p14:tracePt t="27517" x="4983163" y="3708400"/>
          <p14:tracePt t="27525" x="4991100" y="3676650"/>
          <p14:tracePt t="27533" x="4999038" y="3636963"/>
          <p14:tracePt t="27541" x="5006975" y="3595688"/>
          <p14:tracePt t="27549" x="5014913" y="3548063"/>
          <p14:tracePt t="27558" x="5014913" y="3508375"/>
          <p14:tracePt t="27565" x="5014913" y="3460750"/>
          <p14:tracePt t="27573" x="5014913" y="3421063"/>
          <p14:tracePt t="27582" x="5014913" y="3373438"/>
          <p14:tracePt t="27589" x="5014913" y="3333750"/>
          <p14:tracePt t="27597" x="5014913" y="3302000"/>
          <p14:tracePt t="27605" x="5006975" y="3286125"/>
          <p14:tracePt t="27613" x="4999038" y="3262313"/>
          <p14:tracePt t="27621" x="4975225" y="3236913"/>
          <p14:tracePt t="27629" x="4975225" y="3228975"/>
          <p14:tracePt t="27637" x="4967288" y="3221038"/>
          <p14:tracePt t="27645" x="4951413" y="3197225"/>
          <p14:tracePt t="27653" x="4943475" y="3189288"/>
          <p14:tracePt t="27665" x="4926013" y="3173413"/>
          <p14:tracePt t="27673" x="4910138" y="3165475"/>
          <p14:tracePt t="27681" x="4886325" y="3141663"/>
          <p14:tracePt t="27689" x="4854575" y="3109913"/>
          <p14:tracePt t="27697" x="4838700" y="3109913"/>
          <p14:tracePt t="27705" x="4822825" y="3109913"/>
          <p14:tracePt t="27713" x="4783138" y="3094038"/>
          <p14:tracePt t="27721" x="4743450" y="3086100"/>
          <p14:tracePt t="27729" x="4695825" y="3078163"/>
          <p14:tracePt t="27737" x="4632325" y="3070225"/>
          <p14:tracePt t="27745" x="4567238" y="3062288"/>
          <p14:tracePt t="27753" x="4503738" y="3054350"/>
          <p14:tracePt t="27761" x="4440238" y="3046413"/>
          <p14:tracePt t="27769" x="4384675" y="3046413"/>
          <p14:tracePt t="27778" x="4329113" y="3046413"/>
          <p14:tracePt t="27785" x="4289425" y="3046413"/>
          <p14:tracePt t="27793" x="4257675" y="3046413"/>
          <p14:tracePt t="27801" x="4217988" y="3046413"/>
          <p14:tracePt t="27809" x="4192588" y="3046413"/>
          <p14:tracePt t="27817" x="4168775" y="3046413"/>
          <p14:tracePt t="27825" x="4144963" y="3046413"/>
          <p14:tracePt t="27833" x="4121150" y="3046413"/>
          <p14:tracePt t="27842" x="4097338" y="3046413"/>
          <p14:tracePt t="27849" x="4073525" y="3046413"/>
          <p14:tracePt t="27857" x="4041775" y="3046413"/>
          <p14:tracePt t="27865" x="4010025" y="3062288"/>
          <p14:tracePt t="27874" x="3970338" y="3078163"/>
          <p14:tracePt t="27881" x="3930650" y="3086100"/>
          <p14:tracePt t="27890" x="3883025" y="3101975"/>
          <p14:tracePt t="27897" x="3825875" y="3125788"/>
          <p14:tracePt t="27906" x="3762375" y="3149600"/>
          <p14:tracePt t="27913" x="3706813" y="3181350"/>
          <p14:tracePt t="27921" x="3643313" y="3213100"/>
          <p14:tracePt t="27929" x="3587750" y="3244850"/>
          <p14:tracePt t="27939" x="3524250" y="3278188"/>
          <p14:tracePt t="27945" x="3467100" y="3309938"/>
          <p14:tracePt t="27953" x="3411538" y="3349625"/>
          <p14:tracePt t="27961" x="3348038" y="3397250"/>
          <p14:tracePt t="27969" x="3292475" y="3429000"/>
          <p14:tracePt t="27977" x="3236913" y="3468688"/>
          <p14:tracePt t="27985" x="3165475" y="3516313"/>
          <p14:tracePt t="27993" x="3109913" y="3548063"/>
          <p14:tracePt t="28001" x="3052763" y="3587750"/>
          <p14:tracePt t="28009" x="2989263" y="3629025"/>
          <p14:tracePt t="28017" x="2933700" y="3668713"/>
          <p14:tracePt t="28025" x="2886075" y="3716338"/>
          <p14:tracePt t="28033" x="2838450" y="3763963"/>
          <p14:tracePt t="28042" x="2790825" y="3811588"/>
          <p14:tracePt t="28049" x="2751138" y="3867150"/>
          <p14:tracePt t="28058" x="2717800" y="3922713"/>
          <p14:tracePt t="28065" x="2686050" y="3995738"/>
          <p14:tracePt t="28074" x="2662238" y="4059238"/>
          <p14:tracePt t="28082" x="2646363" y="4114800"/>
          <p14:tracePt t="28090" x="2638425" y="4170363"/>
          <p14:tracePt t="28097" x="2638425" y="4225925"/>
          <p14:tracePt t="28105" x="2638425" y="4265613"/>
          <p14:tracePt t="28113" x="2638425" y="4314825"/>
          <p14:tracePt t="28122" x="2638425" y="4346575"/>
          <p14:tracePt t="28130" x="2638425" y="4370388"/>
          <p14:tracePt t="28138" x="2638425" y="4386263"/>
          <p14:tracePt t="28146" x="2654300" y="4410075"/>
          <p14:tracePt t="28154" x="2678113" y="4433888"/>
          <p14:tracePt t="28161" x="2701925" y="4457700"/>
          <p14:tracePt t="28169" x="2725738" y="4481513"/>
          <p14:tracePt t="28177" x="2759075" y="4505325"/>
          <p14:tracePt t="28186" x="2782888" y="4513263"/>
          <p14:tracePt t="28193" x="2830513" y="4537075"/>
          <p14:tracePt t="28203" x="2886075" y="4560888"/>
          <p14:tracePt t="28209" x="2965450" y="4592638"/>
          <p14:tracePt t="28217" x="3060700" y="4616450"/>
          <p14:tracePt t="28226" x="3165475" y="4641850"/>
          <p14:tracePt t="28235" x="3300413" y="4665663"/>
          <p14:tracePt t="28242" x="3484563" y="4689475"/>
          <p14:tracePt t="28250" x="3690938" y="4697413"/>
          <p14:tracePt t="28259" x="3906838" y="4697413"/>
          <p14:tracePt t="28267" x="4121150" y="4697413"/>
          <p14:tracePt t="28274" x="4297363" y="4697413"/>
          <p14:tracePt t="28281" x="4471988" y="4697413"/>
          <p14:tracePt t="28289" x="4624388" y="4665663"/>
          <p14:tracePt t="28299" x="4735513" y="4624388"/>
          <p14:tracePt t="28305" x="4830763" y="4576763"/>
          <p14:tracePt t="28313" x="4926013" y="4529138"/>
          <p14:tracePt t="28321" x="4991100" y="4465638"/>
          <p14:tracePt t="28329" x="5046663" y="4410075"/>
          <p14:tracePt t="28337" x="5086350" y="4354513"/>
          <p14:tracePt t="28345" x="5118100" y="4306888"/>
          <p14:tracePt t="28353" x="5133975" y="4249738"/>
          <p14:tracePt t="28362" x="5149850" y="4194175"/>
          <p14:tracePt t="28368" x="5157788" y="4154488"/>
          <p14:tracePt t="28377" x="5157788" y="4106863"/>
          <p14:tracePt t="28385" x="5157788" y="4067175"/>
          <p14:tracePt t="28394" x="5157788" y="4035425"/>
          <p14:tracePt t="28401" x="5157788" y="4003675"/>
          <p14:tracePt t="28409" x="5157788" y="3971925"/>
          <p14:tracePt t="28417" x="5157788" y="3930650"/>
          <p14:tracePt t="28425" x="5157788" y="3898900"/>
          <p14:tracePt t="28433" x="5157788" y="3883025"/>
          <p14:tracePt t="28441" x="5157788" y="3867150"/>
          <p14:tracePt t="28449" x="5157788" y="3851275"/>
          <p14:tracePt t="28457" x="5157788" y="3843338"/>
          <p14:tracePt t="28465" x="5157788" y="3835400"/>
          <p14:tracePt t="28473" x="5149850" y="3827463"/>
          <p14:tracePt t="28529" x="5141913" y="3827463"/>
          <p14:tracePt t="28545" x="5118100" y="3827463"/>
          <p14:tracePt t="28553" x="5094288" y="3827463"/>
          <p14:tracePt t="28561" x="5078413" y="3827463"/>
          <p14:tracePt t="28569" x="5062538" y="3827463"/>
          <p14:tracePt t="28577" x="5022850" y="3827463"/>
          <p14:tracePt t="28585" x="4959350" y="3827463"/>
          <p14:tracePt t="28593" x="4870450" y="3827463"/>
          <p14:tracePt t="28601" x="4767263" y="3827463"/>
          <p14:tracePt t="28609" x="4648200" y="3827463"/>
          <p14:tracePt t="28617" x="4519613" y="3835400"/>
          <p14:tracePt t="28625" x="4376738" y="3851275"/>
          <p14:tracePt t="28633" x="4217988" y="3859213"/>
          <p14:tracePt t="28641" x="4097338" y="3883025"/>
          <p14:tracePt t="28649" x="3986213" y="3906838"/>
          <p14:tracePt t="28657" x="3890963" y="3938588"/>
          <p14:tracePt t="28665" x="3810000" y="3956050"/>
          <p14:tracePt t="28674" x="3746500" y="3979863"/>
          <p14:tracePt t="28681" x="3690938" y="4003675"/>
          <p14:tracePt t="28689" x="3643313" y="4019550"/>
          <p14:tracePt t="28697" x="3603625" y="4035425"/>
          <p14:tracePt t="28705" x="3579813" y="4043363"/>
          <p14:tracePt t="28713" x="3556000" y="4051300"/>
          <p14:tracePt t="28721" x="3548063" y="4051300"/>
          <p14:tracePt t="28729" x="3540125" y="4051300"/>
          <p14:tracePt t="28737" x="3540125" y="4059238"/>
          <p14:tracePt t="28745" x="3540125" y="4067175"/>
          <p14:tracePt t="28819" x="3524250" y="4067175"/>
          <p14:tracePt t="28825" x="3508375" y="4067175"/>
          <p14:tracePt t="28834" x="3492500" y="4059238"/>
          <p14:tracePt t="28842" x="3476625" y="4051300"/>
          <p14:tracePt t="28850" x="3459163" y="4051300"/>
          <p14:tracePt t="28859" x="3435350" y="4043363"/>
          <p14:tracePt t="28866" x="3395663" y="4035425"/>
          <p14:tracePt t="28875" x="3363913" y="4027488"/>
          <p14:tracePt t="28883" x="3324225" y="4019550"/>
          <p14:tracePt t="28890" x="3292475" y="4011613"/>
          <p14:tracePt t="28898" x="3268663" y="3995738"/>
          <p14:tracePt t="28906" x="3252788" y="3987800"/>
          <p14:tracePt t="28915" x="3252788" y="3971925"/>
          <p14:tracePt t="28922" x="3236913" y="3971925"/>
          <p14:tracePt t="28930" x="3236913" y="3963988"/>
          <p14:tracePt t="28938" x="3228975" y="3963988"/>
          <p14:tracePt t="28946" x="3228975" y="3948113"/>
          <p14:tracePt t="28954" x="3221038" y="3938588"/>
          <p14:tracePt t="28975" x="3205163" y="3898900"/>
          <p14:tracePt t="28977" x="3205163" y="3875088"/>
          <p14:tracePt t="28986" x="3205163" y="3859213"/>
          <p14:tracePt t="28994" x="3205163" y="3835400"/>
          <p14:tracePt t="29002" x="3205163" y="3819525"/>
          <p14:tracePt t="29010" x="3205163" y="3787775"/>
          <p14:tracePt t="29018" x="3205163" y="3756025"/>
          <p14:tracePt t="29026" x="3205163" y="3740150"/>
          <p14:tracePt t="29034" x="3205163" y="3724275"/>
          <p14:tracePt t="29042" x="3221038" y="3700463"/>
          <p14:tracePt t="29050" x="3236913" y="3684588"/>
          <p14:tracePt t="29066" x="3244850" y="3676650"/>
          <p14:tracePt t="29075" x="3252788" y="3668713"/>
          <p14:tracePt t="29082" x="3260725" y="3660775"/>
          <p14:tracePt t="29098" x="3268663" y="3652838"/>
          <p14:tracePt t="29106" x="3284538" y="3652838"/>
          <p14:tracePt t="29114" x="3308350" y="3652838"/>
          <p14:tracePt t="29122" x="3316288" y="3652838"/>
          <p14:tracePt t="29130" x="3324225" y="3652838"/>
          <p14:tracePt t="29138" x="3348038" y="3652838"/>
          <p14:tracePt t="29145" x="3363913" y="3652838"/>
          <p14:tracePt t="29154" x="3403600" y="3652838"/>
          <p14:tracePt t="29162" x="3443288" y="3676650"/>
          <p14:tracePt t="29170" x="3484563" y="3700463"/>
          <p14:tracePt t="29178" x="3508375" y="3724275"/>
          <p14:tracePt t="29186" x="3556000" y="3756025"/>
          <p14:tracePt t="29194" x="3587750" y="3795713"/>
          <p14:tracePt t="29202" x="3603625" y="3803650"/>
          <p14:tracePt t="29211" x="3627438" y="3819525"/>
          <p14:tracePt t="29218" x="3635375" y="3843338"/>
          <p14:tracePt t="29225" x="3651250" y="3859213"/>
          <p14:tracePt t="29234" x="3659188" y="3867150"/>
          <p14:tracePt t="29244" x="3675063" y="3883025"/>
          <p14:tracePt t="29250" x="3675063" y="3898900"/>
          <p14:tracePt t="29258" x="3690938" y="3906838"/>
          <p14:tracePt t="29266" x="3690938" y="3922713"/>
          <p14:tracePt t="29276" x="3698875" y="3938588"/>
          <p14:tracePt t="29282" x="3706813" y="3956050"/>
          <p14:tracePt t="29290" x="3714750" y="3971925"/>
          <p14:tracePt t="29298" x="3714750" y="3987800"/>
          <p14:tracePt t="29308" x="3714750" y="4011613"/>
          <p14:tracePt t="29314" x="3714750" y="4019550"/>
          <p14:tracePt t="29321" x="3714750" y="4035425"/>
          <p14:tracePt t="29330" x="3714750" y="4051300"/>
          <p14:tracePt t="29338" x="3714750" y="4067175"/>
          <p14:tracePt t="29345" x="3714750" y="4083050"/>
          <p14:tracePt t="29353" x="3714750" y="4106863"/>
          <p14:tracePt t="29361" x="3714750" y="4130675"/>
          <p14:tracePt t="29370" x="3714750" y="4146550"/>
          <p14:tracePt t="29377" x="3714750" y="4154488"/>
          <p14:tracePt t="29385" x="3706813" y="4170363"/>
          <p14:tracePt t="29394" x="3698875" y="4194175"/>
          <p14:tracePt t="29402" x="3690938" y="4202113"/>
          <p14:tracePt t="29409" x="3683000" y="4202113"/>
          <p14:tracePt t="29418" x="3667125" y="4217988"/>
          <p14:tracePt t="29426" x="3659188" y="4225925"/>
          <p14:tracePt t="29434" x="3651250" y="4233863"/>
          <p14:tracePt t="29442" x="3643313" y="4233863"/>
          <p14:tracePt t="29450" x="3635375" y="4241800"/>
          <p14:tracePt t="29458" x="3627438" y="4241800"/>
          <p14:tracePt t="29466" x="3611563" y="4249738"/>
          <p14:tracePt t="29475" x="3595688" y="4249738"/>
          <p14:tracePt t="29482" x="3579813" y="4249738"/>
          <p14:tracePt t="29490" x="3571875" y="4249738"/>
          <p14:tracePt t="29498" x="3556000" y="4249738"/>
          <p14:tracePt t="29506" x="3540125" y="4249738"/>
          <p14:tracePt t="29514" x="3524250" y="4249738"/>
          <p14:tracePt t="29522" x="3508375" y="4249738"/>
          <p14:tracePt t="29530" x="3484563" y="4225925"/>
          <p14:tracePt t="29538" x="3443288" y="4194175"/>
          <p14:tracePt t="29546" x="3403600" y="4146550"/>
          <p14:tracePt t="29554" x="3379788" y="4114800"/>
          <p14:tracePt t="29562" x="3348038" y="4067175"/>
          <p14:tracePt t="29570" x="3308350" y="4011613"/>
          <p14:tracePt t="29578" x="3260725" y="3938588"/>
          <p14:tracePt t="29586" x="3221038" y="3867150"/>
          <p14:tracePt t="29593" x="3189288" y="3771900"/>
          <p14:tracePt t="29602" x="3157538" y="3700463"/>
          <p14:tracePt t="29610" x="3141663" y="3621088"/>
          <p14:tracePt t="29618" x="3125788" y="3556000"/>
          <p14:tracePt t="29625" x="3117850" y="3508375"/>
          <p14:tracePt t="29636" x="3117850" y="3484563"/>
          <p14:tracePt t="29642" x="3117850" y="3460750"/>
          <p14:tracePt t="29650" x="3117850" y="3452813"/>
          <p14:tracePt t="29667" x="3117850" y="3444875"/>
          <p14:tracePt t="29682" x="3117850" y="3436938"/>
          <p14:tracePt t="29699" x="3125788" y="3436938"/>
          <p14:tracePt t="29706" x="3133725" y="3436938"/>
          <p14:tracePt t="29714" x="3141663" y="3436938"/>
          <p14:tracePt t="29722" x="3149600" y="3421063"/>
          <p14:tracePt t="29732" x="3165475" y="3421063"/>
          <p14:tracePt t="29738" x="3189288" y="3421063"/>
          <p14:tracePt t="29746" x="3205163" y="3421063"/>
          <p14:tracePt t="29754" x="3213100" y="3421063"/>
          <p14:tracePt t="29763" x="3228975" y="3421063"/>
          <p14:tracePt t="29770" x="3252788" y="3429000"/>
          <p14:tracePt t="29778" x="3300413" y="3460750"/>
          <p14:tracePt t="29786" x="3324225" y="3476625"/>
          <p14:tracePt t="29795" x="3363913" y="3508375"/>
          <p14:tracePt t="29802" x="3411538" y="3548063"/>
          <p14:tracePt t="29810" x="3459163" y="3605213"/>
          <p14:tracePt t="29818" x="3508375" y="3652838"/>
          <p14:tracePt t="29826" x="3548063" y="3700463"/>
          <p14:tracePt t="29834" x="3587750" y="3740150"/>
          <p14:tracePt t="29842" x="3611563" y="3787775"/>
          <p14:tracePt t="29850" x="3635375" y="3835400"/>
          <p14:tracePt t="29859" x="3659188" y="3867150"/>
          <p14:tracePt t="29866" x="3659188" y="3875088"/>
          <p14:tracePt t="29875" x="3667125" y="3906838"/>
          <p14:tracePt t="29882" x="3675063" y="3948113"/>
          <p14:tracePt t="29889" x="3675063" y="3979863"/>
          <p14:tracePt t="29898" x="3675063" y="4003675"/>
          <p14:tracePt t="29907" x="3675063" y="4027488"/>
          <p14:tracePt t="29914" x="3675063" y="4051300"/>
          <p14:tracePt t="29922" x="3675063" y="4075113"/>
          <p14:tracePt t="29930" x="3675063" y="4090988"/>
          <p14:tracePt t="29938" x="3675063" y="4098925"/>
          <p14:tracePt t="29958" x="3675063" y="4114800"/>
          <p14:tracePt t="29962" x="3675063" y="4122738"/>
          <p14:tracePt t="29970" x="3675063" y="4130675"/>
          <p14:tracePt t="29986" x="3667125" y="4138613"/>
          <p14:tracePt t="30002" x="3651250" y="4138613"/>
          <p14:tracePt t="30018" x="3643313" y="4138613"/>
          <p14:tracePt t="30178" x="3635375" y="4154488"/>
          <p14:tracePt t="30186" x="3627438" y="4154488"/>
          <p14:tracePt t="30194" x="3611563" y="4170363"/>
          <p14:tracePt t="30202" x="3603625" y="4170363"/>
          <p14:tracePt t="30210" x="3571875" y="4194175"/>
          <p14:tracePt t="30219" x="3548063" y="4194175"/>
          <p14:tracePt t="30226" x="3524250" y="4202113"/>
          <p14:tracePt t="30234" x="3476625" y="4210050"/>
          <p14:tracePt t="30242" x="3411538" y="4225925"/>
          <p14:tracePt t="30252" x="3324225" y="4241800"/>
          <p14:tracePt t="30258" x="3228975" y="4257675"/>
          <p14:tracePt t="30266" x="3125788" y="4273550"/>
          <p14:tracePt t="30274" x="3021013" y="4281488"/>
          <p14:tracePt t="30282" x="2909888" y="4281488"/>
          <p14:tracePt t="30290" x="2814638" y="4281488"/>
          <p14:tracePt t="30298" x="2733675" y="4281488"/>
          <p14:tracePt t="30306" x="2654300" y="4281488"/>
          <p14:tracePt t="30314" x="2590800" y="4281488"/>
          <p14:tracePt t="30322" x="2543175" y="4281488"/>
          <p14:tracePt t="30330" x="2495550" y="4273550"/>
          <p14:tracePt t="30338" x="2447925" y="4265613"/>
          <p14:tracePt t="30345" x="2439988" y="4265613"/>
          <p14:tracePt t="30353" x="2424113" y="4265613"/>
          <p14:tracePt t="30361" x="2400300" y="4249738"/>
          <p14:tracePt t="30369" x="2359025" y="4241800"/>
          <p14:tracePt t="30390" x="2279650" y="4233863"/>
          <p14:tracePt t="30394" x="2247900" y="4225925"/>
          <p14:tracePt t="30401" x="2200275" y="4217988"/>
          <p14:tracePt t="30410" x="2160588" y="4210050"/>
          <p14:tracePt t="30417" x="2105025" y="4202113"/>
          <p14:tracePt t="30426" x="2049463" y="4186238"/>
          <p14:tracePt t="30434" x="2017713" y="4178300"/>
          <p14:tracePt t="30442" x="2008188" y="4178300"/>
          <p14:tracePt t="30498" x="2000250" y="4178300"/>
          <p14:tracePt t="30514" x="1984375" y="4186238"/>
          <p14:tracePt t="30522" x="1960563" y="4194175"/>
          <p14:tracePt t="30530" x="1936750" y="4210050"/>
          <p14:tracePt t="30538" x="1905000" y="4249738"/>
          <p14:tracePt t="30545" x="1881188" y="4257675"/>
          <p14:tracePt t="30553" x="1841500" y="4291013"/>
          <p14:tracePt t="30561" x="1825625" y="4298950"/>
          <p14:tracePt t="30569" x="1809750" y="4314825"/>
          <p14:tracePt t="30577" x="1785938" y="4322763"/>
          <p14:tracePt t="30585" x="1754188" y="4338638"/>
          <p14:tracePt t="30593" x="1746250" y="4346575"/>
          <p14:tracePt t="30601" x="1738313" y="4362450"/>
          <p14:tracePt t="30609" x="1714500" y="4370388"/>
          <p14:tracePt t="30617" x="1706563" y="4370388"/>
          <p14:tracePt t="30625" x="1682750" y="4370388"/>
          <p14:tracePt t="30633" x="1651000" y="4394200"/>
          <p14:tracePt t="30642" x="1625600" y="4394200"/>
          <p14:tracePt t="30649" x="1585913" y="4410075"/>
          <p14:tracePt t="30657" x="1570038" y="4418013"/>
          <p14:tracePt t="30665" x="1546225" y="4433888"/>
          <p14:tracePt t="30677" x="1514475" y="4441825"/>
          <p14:tracePt t="30685" x="1474788" y="4457700"/>
          <p14:tracePt t="30693" x="1435100" y="4481513"/>
          <p14:tracePt t="30701" x="1403350" y="4505325"/>
          <p14:tracePt t="30709" x="1363663" y="4529138"/>
          <p14:tracePt t="30717" x="1323975" y="4545013"/>
          <p14:tracePt t="30741" x="1323975" y="4552950"/>
          <p14:tracePt t="30757" x="1323975" y="4560888"/>
          <p14:tracePt t="30773" x="1323975" y="4568825"/>
          <p14:tracePt t="30782" x="1323975" y="4584700"/>
          <p14:tracePt t="30790" x="1316038" y="4600575"/>
          <p14:tracePt t="30797" x="1316038" y="4608513"/>
          <p14:tracePt t="30805" x="1316038" y="4633913"/>
          <p14:tracePt t="30813" x="1316038" y="4641850"/>
          <p14:tracePt t="30821" x="1316038" y="4665663"/>
          <p14:tracePt t="30830" x="1316038" y="4689475"/>
          <p14:tracePt t="30838" x="1316038" y="4705350"/>
          <p14:tracePt t="30845" x="1316038" y="4721225"/>
          <p14:tracePt t="30853" x="1316038" y="4737100"/>
          <p14:tracePt t="30861" x="1316038" y="4752975"/>
          <p14:tracePt t="30870" x="1316038" y="4768850"/>
          <p14:tracePt t="30877" x="1323975" y="4784725"/>
          <p14:tracePt t="30885" x="1331913" y="4792663"/>
          <p14:tracePt t="30893" x="1331913" y="4800600"/>
          <p14:tracePt t="30909" x="1347788" y="4800600"/>
          <p14:tracePt t="30917" x="1355725" y="4800600"/>
          <p14:tracePt t="30925" x="1371600" y="4800600"/>
          <p14:tracePt t="30935" x="1387475" y="4800600"/>
          <p14:tracePt t="30958" x="1482725" y="4800600"/>
          <p14:tracePt t="30966" x="1530350" y="4784725"/>
          <p14:tracePt t="30974" x="1585913" y="4760913"/>
          <p14:tracePt t="30981" x="1641475" y="4721225"/>
          <p14:tracePt t="30990" x="1698625" y="4689475"/>
          <p14:tracePt t="30997" x="1746250" y="4665663"/>
          <p14:tracePt t="31005" x="1785938" y="4633913"/>
          <p14:tracePt t="31013" x="1833563" y="4592638"/>
          <p14:tracePt t="31021" x="1873250" y="4560888"/>
          <p14:tracePt t="31029" x="1905000" y="4529138"/>
          <p14:tracePt t="31037" x="1936750" y="4489450"/>
          <p14:tracePt t="31045" x="1952625" y="4449763"/>
          <p14:tracePt t="31053" x="1968500" y="4418013"/>
          <p14:tracePt t="31061" x="1984375" y="4378325"/>
          <p14:tracePt t="31069" x="2000250" y="4330700"/>
          <p14:tracePt t="31077" x="2008188" y="4291013"/>
          <p14:tracePt t="31085" x="2008188" y="4241800"/>
          <p14:tracePt t="31093" x="2008188" y="4194175"/>
          <p14:tracePt t="31101" x="2008188" y="4146550"/>
          <p14:tracePt t="31109" x="2008188" y="4098925"/>
          <p14:tracePt t="31117" x="2008188" y="4051300"/>
          <p14:tracePt t="31125" x="2008188" y="4011613"/>
          <p14:tracePt t="31133" x="2008188" y="3963988"/>
          <p14:tracePt t="31141" x="2008188" y="3930650"/>
          <p14:tracePt t="31149" x="2008188" y="3898900"/>
          <p14:tracePt t="31157" x="2008188" y="3867150"/>
          <p14:tracePt t="31165" x="2000250" y="3843338"/>
          <p14:tracePt t="31173" x="1992313" y="3803650"/>
          <p14:tracePt t="31181" x="1976438" y="3771900"/>
          <p14:tracePt t="31190" x="1960563" y="3740150"/>
          <p14:tracePt t="31197" x="1944688" y="3716338"/>
          <p14:tracePt t="31205" x="1936750" y="3692525"/>
          <p14:tracePt t="31213" x="1928813" y="3668713"/>
          <p14:tracePt t="31221" x="1912938" y="3652838"/>
          <p14:tracePt t="31229" x="1897063" y="3636963"/>
          <p14:tracePt t="31237" x="1889125" y="3621088"/>
          <p14:tracePt t="31246" x="1865313" y="3595688"/>
          <p14:tracePt t="31253" x="1841500" y="3579813"/>
          <p14:tracePt t="31261" x="1801813" y="3548063"/>
          <p14:tracePt t="31269" x="1778000" y="3524250"/>
          <p14:tracePt t="31277" x="1746250" y="3508375"/>
          <p14:tracePt t="31285" x="1714500" y="3476625"/>
          <p14:tracePt t="31293" x="1690688" y="3452813"/>
          <p14:tracePt t="31301" x="1674813" y="3444875"/>
          <p14:tracePt t="31309" x="1641475" y="3429000"/>
          <p14:tracePt t="31317" x="1617663" y="3405188"/>
          <p14:tracePt t="31325" x="1593850" y="3389313"/>
          <p14:tracePt t="31333" x="1554163" y="3373438"/>
          <p14:tracePt t="31341" x="1514475" y="3357563"/>
          <p14:tracePt t="31349" x="1482725" y="3341688"/>
          <p14:tracePt t="31357" x="1450975" y="3333750"/>
          <p14:tracePt t="31366" x="1411288" y="3317875"/>
          <p14:tracePt t="31373" x="1387475" y="3309938"/>
          <p14:tracePt t="31381" x="1371600" y="3309938"/>
          <p14:tracePt t="31389" x="1339850" y="3302000"/>
          <p14:tracePt t="31397" x="1308100" y="3302000"/>
          <p14:tracePt t="31405" x="1258888" y="3302000"/>
          <p14:tracePt t="31413" x="1203325" y="3302000"/>
          <p14:tracePt t="31422" x="1155700" y="3302000"/>
          <p14:tracePt t="31429" x="1100138" y="3302000"/>
          <p14:tracePt t="31437" x="1044575" y="3302000"/>
          <p14:tracePt t="31445" x="989013" y="3302000"/>
          <p14:tracePt t="31454" x="941388" y="3302000"/>
          <p14:tracePt t="31461" x="892175" y="3302000"/>
          <p14:tracePt t="31469" x="852488" y="3302000"/>
          <p14:tracePt t="31477" x="804863" y="3302000"/>
          <p14:tracePt t="31485" x="765175" y="3302000"/>
          <p14:tracePt t="31493" x="733425" y="3309938"/>
          <p14:tracePt t="31501" x="693738" y="3317875"/>
          <p14:tracePt t="31509" x="661988" y="3325813"/>
          <p14:tracePt t="31517" x="614363" y="3341688"/>
          <p14:tracePt t="31525" x="566738" y="3357563"/>
          <p14:tracePt t="31533" x="517525" y="3381375"/>
          <p14:tracePt t="31541" x="485775" y="3405188"/>
          <p14:tracePt t="31549" x="438150" y="3429000"/>
          <p14:tracePt t="31557" x="398463" y="3452813"/>
          <p14:tracePt t="31565" x="358775" y="3468688"/>
          <p14:tracePt t="31573" x="311150" y="3500438"/>
          <p14:tracePt t="31581" x="279400" y="3532188"/>
          <p14:tracePt t="31589" x="239713" y="3571875"/>
          <p14:tracePt t="31597" x="207963" y="3613150"/>
          <p14:tracePt t="31606" x="174625" y="3652838"/>
          <p14:tracePt t="31614" x="142875" y="3692525"/>
          <p14:tracePt t="31621" x="119063" y="3724275"/>
          <p14:tracePt t="31629" x="95250" y="3763963"/>
          <p14:tracePt t="31637" x="79375" y="3811588"/>
          <p14:tracePt t="31645" x="55563" y="3859213"/>
          <p14:tracePt t="31653" x="31750" y="3906838"/>
          <p14:tracePt t="31661" x="7938" y="3956050"/>
          <p14:tracePt t="32078" x="0" y="6411913"/>
          <p14:tracePt t="32086" x="15875" y="6435725"/>
          <p14:tracePt t="32094" x="31750" y="6459538"/>
          <p14:tracePt t="32102" x="39688" y="6467475"/>
          <p14:tracePt t="32110" x="55563" y="6483350"/>
          <p14:tracePt t="32118" x="71438" y="6507163"/>
          <p14:tracePt t="32126" x="87313" y="6515100"/>
          <p14:tracePt t="32134" x="103188" y="6523038"/>
          <p14:tracePt t="32142" x="119063" y="6538913"/>
          <p14:tracePt t="32150" x="134938" y="6554788"/>
          <p14:tracePt t="32158" x="150813" y="6570663"/>
          <p14:tracePt t="32166" x="158750" y="6578600"/>
          <p14:tracePt t="32175" x="184150" y="6602413"/>
          <p14:tracePt t="32182" x="192088" y="6626225"/>
          <p14:tracePt t="32191" x="207963" y="6634163"/>
          <p14:tracePt t="32198" x="223838" y="6650038"/>
          <p14:tracePt t="32208" x="239713" y="6665913"/>
          <p14:tracePt t="32213" x="255588" y="6681788"/>
          <p14:tracePt t="32222" x="279400" y="6699250"/>
          <p14:tracePt t="32230" x="295275" y="6715125"/>
          <p14:tracePt t="32238" x="311150" y="6723063"/>
          <p14:tracePt t="32246" x="342900" y="6731000"/>
          <p14:tracePt t="32254" x="382588" y="6738938"/>
          <p14:tracePt t="32262" x="414338" y="6738938"/>
          <p14:tracePt t="32270" x="446088" y="6738938"/>
          <p14:tracePt t="32278" x="469900" y="6738938"/>
          <p14:tracePt t="32286" x="493713" y="6738938"/>
          <p14:tracePt t="32294" x="517525" y="6738938"/>
          <p14:tracePt t="32302" x="541338" y="6738938"/>
          <p14:tracePt t="32309" x="566738" y="6738938"/>
          <p14:tracePt t="32318" x="590550" y="6738938"/>
          <p14:tracePt t="32326" x="606425" y="6738938"/>
          <p14:tracePt t="32336" x="614363" y="6738938"/>
          <p14:tracePt t="32358" x="630238" y="6738938"/>
          <p14:tracePt t="32367" x="638175" y="6738938"/>
          <p14:tracePt t="32374" x="646113" y="6738938"/>
          <p14:tracePt t="32382" x="654050" y="6738938"/>
          <p14:tracePt t="32390" x="677863" y="6738938"/>
          <p14:tracePt t="32398" x="701675" y="6715125"/>
          <p14:tracePt t="32407" x="741363" y="6691313"/>
          <p14:tracePt t="32414" x="788988" y="6657975"/>
          <p14:tracePt t="32422" x="812800" y="6642100"/>
          <p14:tracePt t="32432" x="844550" y="6618288"/>
          <p14:tracePt t="32438" x="876300" y="6586538"/>
          <p14:tracePt t="32446" x="933450" y="6546850"/>
          <p14:tracePt t="32453" x="989013" y="6499225"/>
          <p14:tracePt t="32462" x="1060450" y="6435725"/>
          <p14:tracePt t="32469" x="1123950" y="6372225"/>
          <p14:tracePt t="32477" x="1195388" y="6307138"/>
          <p14:tracePt t="32485" x="1266825" y="6227763"/>
          <p14:tracePt t="32493" x="1339850" y="6156325"/>
          <p14:tracePt t="32501" x="1395413" y="6084888"/>
          <p14:tracePt t="32509" x="1435100" y="6021388"/>
          <p14:tracePt t="32517" x="1466850" y="5948363"/>
          <p14:tracePt t="32525" x="1490663" y="5892800"/>
          <p14:tracePt t="32532" x="1514475" y="5837238"/>
          <p14:tracePt t="32541" x="1530350" y="5781675"/>
          <p14:tracePt t="32549" x="1538288" y="5757863"/>
          <p14:tracePt t="32557" x="1546225" y="5718175"/>
          <p14:tracePt t="32566" x="1554163" y="5686425"/>
          <p14:tracePt t="32574" x="1554163" y="5662613"/>
          <p14:tracePt t="32582" x="1562100" y="5629275"/>
          <p14:tracePt t="32590" x="1570038" y="5581650"/>
          <p14:tracePt t="32598" x="1570038" y="5541963"/>
          <p14:tracePt t="32607" x="1577975" y="5494338"/>
          <p14:tracePt t="32614" x="1577975" y="5454650"/>
          <p14:tracePt t="32622" x="1577975" y="5407025"/>
          <p14:tracePt t="32630" x="1577975" y="5351463"/>
          <p14:tracePt t="32638" x="1577975" y="5310188"/>
          <p14:tracePt t="32646" x="1577975" y="5254625"/>
          <p14:tracePt t="32654" x="1577975" y="5214938"/>
          <p14:tracePt t="32662" x="1577975" y="5167313"/>
          <p14:tracePt t="32670" x="1577975" y="5127625"/>
          <p14:tracePt t="32678" x="1577975" y="5087938"/>
          <p14:tracePt t="32686" x="1577975" y="5040313"/>
          <p14:tracePt t="32693" x="1577975" y="5008563"/>
          <p14:tracePt t="32702" x="1577975" y="4976813"/>
          <p14:tracePt t="32710" x="1577975" y="4943475"/>
          <p14:tracePt t="32718" x="1577975" y="4895850"/>
          <p14:tracePt t="32726" x="1577975" y="4864100"/>
          <p14:tracePt t="32734" x="1577975" y="4840288"/>
          <p14:tracePt t="32742" x="1577975" y="4808538"/>
          <p14:tracePt t="32750" x="1577975" y="4776788"/>
          <p14:tracePt t="32759" x="1577975" y="4745038"/>
          <p14:tracePt t="32766" x="1577975" y="4721225"/>
          <p14:tracePt t="32773" x="1577975" y="4689475"/>
          <p14:tracePt t="32782" x="1577975" y="4657725"/>
          <p14:tracePt t="32792" x="1577975" y="4624388"/>
          <p14:tracePt t="32798" x="1577975" y="4592638"/>
          <p14:tracePt t="32807" x="1577975" y="4560888"/>
          <p14:tracePt t="32814" x="1577975" y="4521200"/>
          <p14:tracePt t="32822" x="1577975" y="4489450"/>
          <p14:tracePt t="32830" x="1577975" y="4457700"/>
          <p14:tracePt t="32838" x="1577975" y="4449763"/>
          <p14:tracePt t="32846" x="1577975" y="4410075"/>
          <p14:tracePt t="32856" x="1570038" y="4386263"/>
          <p14:tracePt t="32862" x="1562100" y="4362450"/>
          <p14:tracePt t="32870" x="1562100" y="4346575"/>
          <p14:tracePt t="32878" x="1554163" y="4330700"/>
          <p14:tracePt t="32886" x="1546225" y="4322763"/>
          <p14:tracePt t="32894" x="1546225" y="4298950"/>
          <p14:tracePt t="32902" x="1546225" y="4281488"/>
          <p14:tracePt t="32910" x="1538288" y="4273550"/>
          <p14:tracePt t="32918" x="1522413" y="4249738"/>
          <p14:tracePt t="32926" x="1522413" y="4233863"/>
          <p14:tracePt t="32934" x="1514475" y="4233863"/>
          <p14:tracePt t="32942" x="1506538" y="4225925"/>
          <p14:tracePt t="32950" x="1498600" y="4217988"/>
          <p14:tracePt t="32957" x="1490663" y="4217988"/>
          <p14:tracePt t="32981" x="1490663" y="4194175"/>
          <p14:tracePt t="32998" x="1482725" y="4186238"/>
          <p14:tracePt t="33007" x="1482725" y="4178300"/>
          <p14:tracePt t="33030" x="1482725" y="4170363"/>
          <p14:tracePt t="33038" x="1466850" y="4146550"/>
          <p14:tracePt t="33046" x="1466850" y="4138613"/>
          <p14:tracePt t="33054" x="1458913" y="4122738"/>
          <p14:tracePt t="33062" x="1458913" y="4098925"/>
          <p14:tracePt t="33070" x="1458913" y="4075113"/>
          <p14:tracePt t="33078" x="1450975" y="4051300"/>
          <p14:tracePt t="33086" x="1450975" y="4019550"/>
          <p14:tracePt t="33094" x="1443038" y="4019550"/>
          <p14:tracePt t="33102" x="1443038" y="4003675"/>
          <p14:tracePt t="33110" x="1443038" y="3987800"/>
          <p14:tracePt t="33126" x="1443038" y="3979863"/>
          <p14:tracePt t="33142" x="1443038" y="3971925"/>
          <p14:tracePt t="33150" x="1443038" y="3963988"/>
          <p14:tracePt t="33174" x="1443038" y="3956050"/>
          <p14:tracePt t="33192" x="1443038" y="3948113"/>
          <p14:tracePt t="33206" x="1443038" y="3930650"/>
          <p14:tracePt t="33222" x="1443038" y="3914775"/>
          <p14:tracePt t="33238" x="1443038" y="3906838"/>
          <p14:tracePt t="33254" x="1443038" y="3898900"/>
          <p14:tracePt t="33262" x="1443038" y="3890963"/>
          <p14:tracePt t="33270" x="1443038" y="3867150"/>
          <p14:tracePt t="33286" x="1450975" y="3851275"/>
          <p14:tracePt t="33294" x="1458913" y="3843338"/>
          <p14:tracePt t="33302" x="1466850" y="3835400"/>
          <p14:tracePt t="33311" x="1466850" y="3827463"/>
          <p14:tracePt t="33350" x="1482725" y="3811588"/>
          <p14:tracePt t="33397" x="1490663" y="3803650"/>
          <p14:tracePt t="33446" x="1498600" y="3795713"/>
          <p14:tracePt t="36090" x="1530350" y="3811588"/>
          <p14:tracePt t="36098" x="1530350" y="3819525"/>
          <p14:tracePt t="36107" x="1562100" y="3843338"/>
          <p14:tracePt t="36114" x="1577975" y="3859213"/>
          <p14:tracePt t="36123" x="1625600" y="3898900"/>
          <p14:tracePt t="36130" x="1690688" y="3956050"/>
          <p14:tracePt t="36139" x="1762125" y="4003675"/>
          <p14:tracePt t="36145" x="1833563" y="4059238"/>
          <p14:tracePt t="36154" x="1905000" y="4098925"/>
          <p14:tracePt t="36162" x="1960563" y="4130675"/>
          <p14:tracePt t="36170" x="2008188" y="4162425"/>
          <p14:tracePt t="36177" x="2049463" y="4186238"/>
          <p14:tracePt t="36186" x="2089150" y="4202113"/>
          <p14:tracePt t="36193" x="2105025" y="4210050"/>
          <p14:tracePt t="36202" x="2120900" y="4210050"/>
          <p14:tracePt t="36209" x="2144713" y="4210050"/>
          <p14:tracePt t="36218" x="2160588" y="4217988"/>
          <p14:tracePt t="36225" x="2184400" y="4225925"/>
          <p14:tracePt t="36234" x="2208213" y="4233863"/>
          <p14:tracePt t="36241" x="2247900" y="4241800"/>
          <p14:tracePt t="36250" x="2287588" y="4241800"/>
          <p14:tracePt t="36258" x="2343150" y="4249738"/>
          <p14:tracePt t="36266" x="2400300" y="4265613"/>
          <p14:tracePt t="36274" x="2463800" y="4281488"/>
          <p14:tracePt t="36281" x="2543175" y="4298950"/>
          <p14:tracePt t="36289" x="2614613" y="4322763"/>
          <p14:tracePt t="36298" x="2693988" y="4354513"/>
          <p14:tracePt t="36307" x="2774950" y="4394200"/>
          <p14:tracePt t="36314" x="2838450" y="4425950"/>
          <p14:tracePt t="36323" x="2909888" y="4449763"/>
          <p14:tracePt t="36330" x="2965450" y="4473575"/>
          <p14:tracePt t="36340" x="3013075" y="4489450"/>
          <p14:tracePt t="36346" x="3044825" y="4505325"/>
          <p14:tracePt t="36355" x="3068638" y="4513263"/>
          <p14:tracePt t="36442" x="3076575" y="4513263"/>
          <p14:tracePt t="36458" x="3084513" y="4513263"/>
          <p14:tracePt t="36546" x="3068638" y="4513263"/>
          <p14:tracePt t="36554" x="3036888" y="4513263"/>
          <p14:tracePt t="36562" x="3013075" y="4513263"/>
          <p14:tracePt t="36570" x="2989263" y="4513263"/>
          <p14:tracePt t="36578" x="2957513" y="4513263"/>
          <p14:tracePt t="36586" x="2933700" y="4513263"/>
          <p14:tracePt t="36594" x="2901950" y="4513263"/>
          <p14:tracePt t="36602" x="2846388" y="4513263"/>
          <p14:tracePt t="36610" x="2790825" y="4513263"/>
          <p14:tracePt t="36618" x="2725738" y="4513263"/>
          <p14:tracePt t="36626" x="2662238" y="4513263"/>
          <p14:tracePt t="36634" x="2598738" y="4513263"/>
          <p14:tracePt t="36642" x="2543175" y="4513263"/>
          <p14:tracePt t="36650" x="2503488" y="4513263"/>
          <p14:tracePt t="36658" x="2471738" y="4513263"/>
          <p14:tracePt t="36666" x="2439988" y="4513263"/>
          <p14:tracePt t="36674" x="2424113" y="4513263"/>
          <p14:tracePt t="36690" x="2408238" y="4513263"/>
          <p14:tracePt t="36878" x="2400300" y="4513263"/>
          <p14:tracePt t="37294" x="2400300" y="4505325"/>
          <p14:tracePt t="37302" x="2416175" y="4497388"/>
          <p14:tracePt t="37310" x="2432050" y="4489450"/>
          <p14:tracePt t="37317" x="2471738" y="4473575"/>
          <p14:tracePt t="37326" x="2503488" y="4465638"/>
          <p14:tracePt t="37334" x="2543175" y="4465638"/>
          <p14:tracePt t="37342" x="2590800" y="4441825"/>
          <p14:tracePt t="37350" x="2614613" y="4425950"/>
          <p14:tracePt t="37358" x="2646363" y="4418013"/>
          <p14:tracePt t="37366" x="2686050" y="4410075"/>
          <p14:tracePt t="37374" x="2725738" y="4402138"/>
          <p14:tracePt t="37382" x="2741613" y="4402138"/>
          <p14:tracePt t="37389" x="2767013" y="4386263"/>
          <p14:tracePt t="37398" x="2798763" y="4378325"/>
          <p14:tracePt t="37406" x="2830513" y="4370388"/>
          <p14:tracePt t="37415" x="2878138" y="4354513"/>
          <p14:tracePt t="37422" x="2917825" y="4346575"/>
          <p14:tracePt t="37430" x="2957513" y="4346575"/>
          <p14:tracePt t="37438" x="2981325" y="4338638"/>
          <p14:tracePt t="37446" x="3028950" y="4314825"/>
          <p14:tracePt t="37455" x="3068638" y="4306888"/>
          <p14:tracePt t="37462" x="3100388" y="4306888"/>
          <p14:tracePt t="37470" x="3125788" y="4306888"/>
          <p14:tracePt t="37479" x="3149600" y="4298950"/>
          <p14:tracePt t="37486" x="3181350" y="4291013"/>
          <p14:tracePt t="37494" x="3205163" y="4291013"/>
          <p14:tracePt t="37502" x="3228975" y="4291013"/>
          <p14:tracePt t="37512" x="3260725" y="4281488"/>
          <p14:tracePt t="37517" x="3284538" y="4281488"/>
          <p14:tracePt t="37526" x="3316288" y="4281488"/>
          <p14:tracePt t="37534" x="3332163" y="4281488"/>
          <p14:tracePt t="37543" x="3355975" y="4273550"/>
          <p14:tracePt t="37550" x="3403600" y="4273550"/>
          <p14:tracePt t="37558" x="3427413" y="4257675"/>
          <p14:tracePt t="37566" x="3459163" y="4249738"/>
          <p14:tracePt t="37575" x="3476625" y="4249738"/>
          <p14:tracePt t="37582" x="3516313" y="4241800"/>
          <p14:tracePt t="37590" x="3548063" y="4241800"/>
          <p14:tracePt t="37598" x="3579813" y="4233863"/>
          <p14:tracePt t="37607" x="3603625" y="4233863"/>
          <p14:tracePt t="37614" x="3627438" y="4233863"/>
          <p14:tracePt t="37622" x="3675063" y="4225925"/>
          <p14:tracePt t="37630" x="3714750" y="4210050"/>
          <p14:tracePt t="37640" x="3770313" y="4202113"/>
          <p14:tracePt t="37645" x="3825875" y="4194175"/>
          <p14:tracePt t="37655" x="3875088" y="4186238"/>
          <p14:tracePt t="37662" x="3922713" y="4170363"/>
          <p14:tracePt t="37670" x="3962400" y="4154488"/>
          <p14:tracePt t="37678" x="4010025" y="4138613"/>
          <p14:tracePt t="37686" x="4049713" y="4122738"/>
          <p14:tracePt t="37694" x="4081463" y="4122738"/>
          <p14:tracePt t="37702" x="4105275" y="4114800"/>
          <p14:tracePt t="37710" x="4137025" y="4106863"/>
          <p14:tracePt t="37718" x="4160838" y="4098925"/>
          <p14:tracePt t="37726" x="4200525" y="4090988"/>
          <p14:tracePt t="37734" x="4233863" y="4075113"/>
          <p14:tracePt t="37742" x="4281488" y="4075113"/>
          <p14:tracePt t="37750" x="4329113" y="4067175"/>
          <p14:tracePt t="37758" x="4368800" y="4051300"/>
          <p14:tracePt t="37766" x="4424363" y="4043363"/>
          <p14:tracePt t="37774" x="4479925" y="4027488"/>
          <p14:tracePt t="37782" x="4559300" y="3995738"/>
          <p14:tracePt t="37790" x="4624388" y="3979863"/>
          <p14:tracePt t="37798" x="4703763" y="3971925"/>
          <p14:tracePt t="37806" x="4791075" y="3948113"/>
          <p14:tracePt t="37814" x="4854575" y="3930650"/>
          <p14:tracePt t="37822" x="4918075" y="3906838"/>
          <p14:tracePt t="37830" x="4991100" y="3890963"/>
          <p14:tracePt t="37838" x="5054600" y="3867150"/>
          <p14:tracePt t="37846" x="5110163" y="3843338"/>
          <p14:tracePt t="37855" x="5165725" y="3819525"/>
          <p14:tracePt t="37862" x="5213350" y="3795713"/>
          <p14:tracePt t="37872" x="5253038" y="3771900"/>
          <p14:tracePt t="37878" x="5276850" y="3756025"/>
          <p14:tracePt t="37886" x="5300663" y="3740150"/>
          <p14:tracePt t="37894" x="5334000" y="3732213"/>
          <p14:tracePt t="37902" x="5341938" y="3724275"/>
          <p14:tracePt t="37910" x="5357813" y="3716338"/>
          <p14:tracePt t="37918" x="5373688" y="3708400"/>
          <p14:tracePt t="37926" x="5405438" y="3692525"/>
          <p14:tracePt t="37934" x="5421313" y="3692525"/>
          <p14:tracePt t="37942" x="5445125" y="3660775"/>
          <p14:tracePt t="37950" x="5468938" y="3652838"/>
          <p14:tracePt t="37958" x="5500688" y="3636963"/>
          <p14:tracePt t="37967" x="5516563" y="3629025"/>
          <p14:tracePt t="37974" x="5532438" y="3621088"/>
          <p14:tracePt t="37982" x="5564188" y="3595688"/>
          <p14:tracePt t="37990" x="5588000" y="3579813"/>
          <p14:tracePt t="37999" x="5619750" y="3571875"/>
          <p14:tracePt t="38006" x="5643563" y="3548063"/>
          <p14:tracePt t="38014" x="5667375" y="3540125"/>
          <p14:tracePt t="38022" x="5684838" y="3516313"/>
          <p14:tracePt t="38031" x="5700713" y="3516313"/>
          <p14:tracePt t="38046" x="5716588" y="3500438"/>
          <p14:tracePt t="38055" x="5732463" y="3484563"/>
          <p14:tracePt t="38078" x="5748338" y="3468688"/>
          <p14:tracePt t="38086" x="5772150" y="3452813"/>
          <p14:tracePt t="38102" x="5788025" y="3436938"/>
          <p14:tracePt t="38110" x="5795963" y="3429000"/>
          <p14:tracePt t="38118" x="5827713" y="3421063"/>
          <p14:tracePt t="38126" x="5851525" y="3389313"/>
          <p14:tracePt t="38134" x="5859463" y="3381375"/>
          <p14:tracePt t="38142" x="5867400" y="3365500"/>
          <p14:tracePt t="38150" x="5883275" y="3341688"/>
          <p14:tracePt t="38157" x="5891213" y="3333750"/>
          <p14:tracePt t="38165" x="5899150" y="3317875"/>
          <p14:tracePt t="38173" x="5907088" y="3286125"/>
          <p14:tracePt t="38190" x="5922963" y="3278188"/>
          <p14:tracePt t="38198" x="5922963" y="3270250"/>
          <p14:tracePt t="38206" x="5930900" y="3262313"/>
          <p14:tracePt t="38214" x="5930900" y="3252788"/>
          <p14:tracePt t="38222" x="5938838" y="3228975"/>
          <p14:tracePt t="38230" x="5946775" y="3228975"/>
          <p14:tracePt t="38254" x="5946775" y="3221038"/>
          <p14:tracePt t="38262" x="5954713" y="3205163"/>
          <p14:tracePt t="38278" x="5954713" y="3189288"/>
          <p14:tracePt t="38286" x="5962650" y="3181350"/>
          <p14:tracePt t="38302" x="5970588" y="3165475"/>
          <p14:tracePt t="38310" x="5978525" y="3165475"/>
          <p14:tracePt t="38318" x="5978525" y="3149600"/>
          <p14:tracePt t="38334" x="5978525" y="3133725"/>
          <p14:tracePt t="38342" x="5986463" y="3125788"/>
          <p14:tracePt t="38510" x="5986463" y="3117850"/>
          <p14:tracePt t="38519" x="5986463" y="3109913"/>
          <p14:tracePt t="38526" x="5978525" y="3109913"/>
          <p14:tracePt t="38542" x="5970588" y="3109913"/>
          <p14:tracePt t="38550" x="5962650" y="3109913"/>
          <p14:tracePt t="38590" x="5962650" y="3101975"/>
          <p14:tracePt t="38654" x="5938838" y="3101975"/>
          <p14:tracePt t="38662" x="5915025" y="3101975"/>
          <p14:tracePt t="38670" x="5891213" y="3101975"/>
          <p14:tracePt t="38678" x="5859463" y="3101975"/>
          <p14:tracePt t="38686" x="5843588" y="3101975"/>
          <p14:tracePt t="38694" x="5811838" y="3125788"/>
          <p14:tracePt t="38702" x="5780088" y="3133725"/>
          <p14:tracePt t="38710" x="5732463" y="3165475"/>
          <p14:tracePt t="38718" x="5667375" y="3213100"/>
          <p14:tracePt t="38726" x="5588000" y="3252788"/>
          <p14:tracePt t="38734" x="5500688" y="3302000"/>
          <p14:tracePt t="38742" x="5381625" y="3349625"/>
          <p14:tracePt t="38751" x="5245100" y="3397250"/>
          <p14:tracePt t="38758" x="5102225" y="3468688"/>
          <p14:tracePt t="38766" x="4926013" y="3540125"/>
          <p14:tracePt t="38773" x="4743450" y="3621088"/>
          <p14:tracePt t="38782" x="4551363" y="3708400"/>
          <p14:tracePt t="38789" x="4352925" y="3795713"/>
          <p14:tracePt t="38797" x="4168775" y="3883025"/>
          <p14:tracePt t="38805" x="4002088" y="3971925"/>
          <p14:tracePt t="38813" x="3859213" y="4035425"/>
          <p14:tracePt t="38821" x="3738563" y="4098925"/>
          <p14:tracePt t="38829" x="3635375" y="4154488"/>
          <p14:tracePt t="38837" x="3548063" y="4194175"/>
          <p14:tracePt t="38845" x="3476625" y="4241800"/>
          <p14:tracePt t="38854" x="3419475" y="4273550"/>
          <p14:tracePt t="38861" x="3363913" y="4306888"/>
          <p14:tracePt t="38870" x="3316288" y="4330700"/>
          <p14:tracePt t="38877" x="3276600" y="4354513"/>
          <p14:tracePt t="38886" x="3236913" y="4370388"/>
          <p14:tracePt t="38893" x="3205163" y="4386263"/>
          <p14:tracePt t="38901" x="3173413" y="4402138"/>
          <p14:tracePt t="38911" x="3141663" y="4418013"/>
          <p14:tracePt t="38917" x="3100388" y="4425950"/>
          <p14:tracePt t="38925" x="3068638" y="4441825"/>
          <p14:tracePt t="38933" x="3028950" y="4457700"/>
          <p14:tracePt t="38942" x="2997200" y="4465638"/>
          <p14:tracePt t="38950" x="2965450" y="4473575"/>
          <p14:tracePt t="38969" x="2925763" y="4481513"/>
          <p14:tracePt t="38973" x="2894013" y="4489450"/>
          <p14:tracePt t="38981" x="2886075" y="4489450"/>
          <p14:tracePt t="38997" x="2870200" y="4489450"/>
          <p14:tracePt t="39005" x="2862263" y="4497388"/>
          <p14:tracePt t="39013" x="2838450" y="4497388"/>
          <p14:tracePt t="39021" x="2822575" y="4497388"/>
          <p14:tracePt t="39029" x="2790825" y="4497388"/>
          <p14:tracePt t="39037" x="2759075" y="4497388"/>
          <p14:tracePt t="39045" x="2725738" y="4505325"/>
          <p14:tracePt t="39054" x="2709863" y="4505325"/>
          <p14:tracePt t="39061" x="2686050" y="4505325"/>
          <p14:tracePt t="39070" x="2662238" y="4513263"/>
          <p14:tracePt t="39077" x="2654300" y="4521200"/>
          <p14:tracePt t="39141" x="2662238" y="4505325"/>
          <p14:tracePt t="39149" x="2693988" y="4489450"/>
          <p14:tracePt t="39157" x="2733675" y="4465638"/>
          <p14:tracePt t="39165" x="2790825" y="4433888"/>
          <p14:tracePt t="39173" x="2878138" y="4378325"/>
          <p14:tracePt t="39181" x="2981325" y="4314825"/>
          <p14:tracePt t="39189" x="3157538" y="4186238"/>
          <p14:tracePt t="39197" x="3348038" y="4075113"/>
          <p14:tracePt t="39205" x="3540125" y="3971925"/>
          <p14:tracePt t="39213" x="3706813" y="3875088"/>
          <p14:tracePt t="39221" x="3859213" y="3779838"/>
          <p14:tracePt t="39229" x="3978275" y="3724275"/>
          <p14:tracePt t="39237" x="4081463" y="3676650"/>
          <p14:tracePt t="39245" x="4152900" y="3644900"/>
          <p14:tracePt t="39254" x="4217988" y="3613150"/>
          <p14:tracePt t="39261" x="4265613" y="3587750"/>
          <p14:tracePt t="39270" x="4297363" y="3571875"/>
          <p14:tracePt t="39277" x="4321175" y="3556000"/>
          <p14:tracePt t="39285" x="4329113" y="3556000"/>
          <p14:tracePt t="39293" x="4337050" y="3556000"/>
          <p14:tracePt t="39301" x="4344988" y="3548063"/>
          <p14:tracePt t="39325" x="4352925" y="3548063"/>
          <p14:tracePt t="39333" x="4360863" y="3548063"/>
          <p14:tracePt t="39341" x="4368800" y="3548063"/>
          <p14:tracePt t="39349" x="4384675" y="3532188"/>
          <p14:tracePt t="39357" x="4400550" y="3532188"/>
          <p14:tracePt t="39365" x="4408488" y="3532188"/>
          <p14:tracePt t="39470" x="4392613" y="3540125"/>
          <p14:tracePt t="39478" x="4376738" y="3556000"/>
          <p14:tracePt t="39485" x="4352925" y="3563938"/>
          <p14:tracePt t="39493" x="4321175" y="3587750"/>
          <p14:tracePt t="39501" x="4265613" y="3621088"/>
          <p14:tracePt t="39509" x="4192588" y="3660775"/>
          <p14:tracePt t="39517" x="4113213" y="3708400"/>
          <p14:tracePt t="39525" x="4025900" y="3748088"/>
          <p14:tracePt t="39534" x="3938588" y="3795713"/>
          <p14:tracePt t="39541" x="3851275" y="3835400"/>
          <p14:tracePt t="39549" x="3754438" y="3883025"/>
          <p14:tracePt t="39557" x="3667125" y="3922713"/>
          <p14:tracePt t="39565" x="3579813" y="3971925"/>
          <p14:tracePt t="39573" x="3500438" y="4011613"/>
          <p14:tracePt t="39581" x="3419475" y="4059238"/>
          <p14:tracePt t="39589" x="3363913" y="4090988"/>
          <p14:tracePt t="39597" x="3308350" y="4114800"/>
          <p14:tracePt t="39605" x="3268663" y="4130675"/>
          <p14:tracePt t="39613" x="3260725" y="4138613"/>
          <p14:tracePt t="39621" x="3244850" y="4138613"/>
          <p14:tracePt t="39638" x="3228975" y="4138613"/>
          <p14:tracePt t="39645" x="3228975" y="4154488"/>
          <p14:tracePt t="39654" x="3213100" y="4162425"/>
          <p14:tracePt t="39661" x="3213100" y="4170363"/>
          <p14:tracePt t="39677" x="3197225" y="4170363"/>
          <p14:tracePt t="39686" x="3189288" y="4170363"/>
          <p14:tracePt t="39693" x="3181350" y="4170363"/>
          <p14:tracePt t="39701" x="3173413" y="4178300"/>
          <p14:tracePt t="39874" x="3181350" y="4170363"/>
          <p14:tracePt t="39882" x="3228975" y="4138613"/>
          <p14:tracePt t="39890" x="3252788" y="4130675"/>
          <p14:tracePt t="39898" x="3300413" y="4106863"/>
          <p14:tracePt t="39906" x="3379788" y="4075113"/>
          <p14:tracePt t="39914" x="3467100" y="4035425"/>
          <p14:tracePt t="39922" x="3579813" y="3987800"/>
          <p14:tracePt t="39930" x="3698875" y="3930650"/>
          <p14:tracePt t="39941" x="3794125" y="3898900"/>
          <p14:tracePt t="39946" x="3890963" y="3851275"/>
          <p14:tracePt t="39955" x="3986213" y="3819525"/>
          <p14:tracePt t="39961" x="4057650" y="3787775"/>
          <p14:tracePt t="39971" x="4129088" y="3756025"/>
          <p14:tracePt t="39978" x="4184650" y="3740150"/>
          <p14:tracePt t="39986" x="4233863" y="3724275"/>
          <p14:tracePt t="39994" x="4265613" y="3708400"/>
          <p14:tracePt t="40002" x="4289425" y="3700463"/>
          <p14:tracePt t="40010" x="4313238" y="3692525"/>
          <p14:tracePt t="40018" x="4329113" y="3684588"/>
          <p14:tracePt t="40026" x="4360863" y="3676650"/>
          <p14:tracePt t="40034" x="4368800" y="3668713"/>
          <p14:tracePt t="40042" x="4400550" y="3660775"/>
          <p14:tracePt t="40051" x="4416425" y="3660775"/>
          <p14:tracePt t="40058" x="4440238" y="3652838"/>
          <p14:tracePt t="40067" x="4464050" y="3636963"/>
          <p14:tracePt t="40074" x="4495800" y="3621088"/>
          <p14:tracePt t="40084" x="4543425" y="3621088"/>
          <p14:tracePt t="40090" x="4576763" y="3605213"/>
          <p14:tracePt t="40098" x="4616450" y="3587750"/>
          <p14:tracePt t="40106" x="4664075" y="3571875"/>
          <p14:tracePt t="40114" x="4679950" y="3563938"/>
          <p14:tracePt t="40122" x="4703763" y="3556000"/>
          <p14:tracePt t="40130" x="4719638" y="3556000"/>
          <p14:tracePt t="40138" x="4751388" y="3532188"/>
          <p14:tracePt t="40146" x="4783138" y="3516313"/>
          <p14:tracePt t="40154" x="4806950" y="3508375"/>
          <p14:tracePt t="40162" x="4854575" y="3484563"/>
          <p14:tracePt t="40170" x="4886325" y="3468688"/>
          <p14:tracePt t="40178" x="4918075" y="3452813"/>
          <p14:tracePt t="40186" x="4943475" y="3444875"/>
          <p14:tracePt t="40194" x="4983163" y="3421063"/>
          <p14:tracePt t="40202" x="5006975" y="3405188"/>
          <p14:tracePt t="40210" x="5014913" y="3405188"/>
          <p14:tracePt t="40378" x="5014913" y="3413125"/>
          <p14:tracePt t="40386" x="4999038" y="3421063"/>
          <p14:tracePt t="40394" x="4975225" y="3436938"/>
          <p14:tracePt t="40402" x="4933950" y="3444875"/>
          <p14:tracePt t="40410" x="4910138" y="3460750"/>
          <p14:tracePt t="40418" x="4870450" y="3476625"/>
          <p14:tracePt t="40426" x="4830763" y="3492500"/>
          <p14:tracePt t="40434" x="4775200" y="3508375"/>
          <p14:tracePt t="40442" x="4719638" y="3532188"/>
          <p14:tracePt t="40450" x="4656138" y="3548063"/>
          <p14:tracePt t="40458" x="4592638" y="3571875"/>
          <p14:tracePt t="40466" x="4527550" y="3595688"/>
          <p14:tracePt t="40474" x="4471988" y="3621088"/>
          <p14:tracePt t="40482" x="4400550" y="3644900"/>
          <p14:tracePt t="40490" x="4321175" y="3668713"/>
          <p14:tracePt t="40498" x="4249738" y="3708400"/>
          <p14:tracePt t="40507" x="4160838" y="3740150"/>
          <p14:tracePt t="40514" x="4073525" y="3779838"/>
          <p14:tracePt t="40522" x="3970338" y="3819525"/>
          <p14:tracePt t="40530" x="3859213" y="3883025"/>
          <p14:tracePt t="40538" x="3730625" y="3938588"/>
          <p14:tracePt t="40546" x="3611563" y="4003675"/>
          <p14:tracePt t="40555" x="3476625" y="4059238"/>
          <p14:tracePt t="40562" x="3355975" y="4106863"/>
          <p14:tracePt t="40570" x="3268663" y="4146550"/>
          <p14:tracePt t="40578" x="3181350" y="4186238"/>
          <p14:tracePt t="40587" x="3117850" y="4210050"/>
          <p14:tracePt t="40594" x="3100388" y="4217988"/>
          <p14:tracePt t="40610" x="3092450" y="4217988"/>
          <p14:tracePt t="40898" x="3100388" y="4217988"/>
          <p14:tracePt t="40922" x="3109913" y="4217988"/>
          <p14:tracePt t="40929" x="3117850" y="4217988"/>
          <p14:tracePt t="40938" x="3125788" y="4217988"/>
          <p14:tracePt t="40945" x="3141663" y="4217988"/>
          <p14:tracePt t="40962" x="3149600" y="4217988"/>
          <p14:tracePt t="40970" x="3165475" y="4217988"/>
          <p14:tracePt t="40977" x="3173413" y="4217988"/>
          <p14:tracePt t="40986" x="3181350" y="4210050"/>
          <p14:tracePt t="40994" x="3189288" y="4210050"/>
          <p14:tracePt t="41001" x="3197225" y="4202113"/>
          <p14:tracePt t="41010" x="3205163" y="4202113"/>
          <p14:tracePt t="41017" x="3244850" y="4194175"/>
          <p14:tracePt t="41025" x="3252788" y="4194175"/>
          <p14:tracePt t="41033" x="3260725" y="4178300"/>
          <p14:tracePt t="41041" x="3284538" y="4170363"/>
          <p14:tracePt t="41049" x="3308350" y="4170363"/>
          <p14:tracePt t="41058" x="3332163" y="4162425"/>
          <p14:tracePt t="41065" x="3348038" y="4162425"/>
          <p14:tracePt t="41073" x="3363913" y="4146550"/>
          <p14:tracePt t="41081" x="3379788" y="4138613"/>
          <p14:tracePt t="41089" x="3411538" y="4122738"/>
          <p14:tracePt t="41097" x="3419475" y="4114800"/>
          <p14:tracePt t="41105" x="3451225" y="4098925"/>
          <p14:tracePt t="41114" x="3467100" y="4090988"/>
          <p14:tracePt t="41122" x="3484563" y="4083050"/>
          <p14:tracePt t="41129" x="3492500" y="4067175"/>
          <p14:tracePt t="41137" x="3500438" y="4059238"/>
          <p14:tracePt t="41145" x="3500438" y="4051300"/>
          <p14:tracePt t="41154" x="3508375" y="4051300"/>
          <p14:tracePt t="41170" x="3516313" y="4043363"/>
          <p14:tracePt t="41177" x="3524250" y="4035425"/>
          <p14:tracePt t="41193" x="3524250" y="4027488"/>
          <p14:tracePt t="41201" x="3524250" y="4011613"/>
          <p14:tracePt t="41209" x="3524250" y="3995738"/>
          <p14:tracePt t="41217" x="3516313" y="3956050"/>
          <p14:tracePt t="41225" x="3508375" y="3930650"/>
          <p14:tracePt t="41233" x="3484563" y="3890963"/>
          <p14:tracePt t="41241" x="3476625" y="3867150"/>
          <p14:tracePt t="41250" x="3476625" y="3859213"/>
          <p14:tracePt t="41257" x="3451225" y="3827463"/>
          <p14:tracePt t="41265" x="3451225" y="3819525"/>
          <p14:tracePt t="41273" x="3451225" y="3803650"/>
          <p14:tracePt t="41281" x="3451225" y="3795713"/>
          <p14:tracePt t="41297" x="3451225" y="3787775"/>
          <p14:tracePt t="41329" x="3451225" y="3779838"/>
          <p14:tracePt t="41346" x="3459163" y="3779838"/>
          <p14:tracePt t="41353" x="3476625" y="3779838"/>
          <p14:tracePt t="41361" x="3500438" y="3779838"/>
          <p14:tracePt t="41370" x="3516313" y="3779838"/>
          <p14:tracePt t="41377" x="3548063" y="3795713"/>
          <p14:tracePt t="41386" x="3587750" y="3827463"/>
          <p14:tracePt t="41394" x="3619500" y="3859213"/>
          <p14:tracePt t="41402" x="3667125" y="3890963"/>
          <p14:tracePt t="41409" x="3675063" y="3914775"/>
          <p14:tracePt t="41417" x="3698875" y="3948113"/>
          <p14:tracePt t="41425" x="3706813" y="3971925"/>
          <p14:tracePt t="41433" x="3730625" y="4027488"/>
          <p14:tracePt t="41441" x="3746500" y="4106863"/>
          <p14:tracePt t="41449" x="3762375" y="4178300"/>
          <p14:tracePt t="41457" x="3770313" y="4257675"/>
          <p14:tracePt t="41465" x="3778250" y="4330700"/>
          <p14:tracePt t="41473" x="3778250" y="4394200"/>
          <p14:tracePt t="41481" x="3778250" y="4457700"/>
          <p14:tracePt t="41489" x="3778250" y="4505325"/>
          <p14:tracePt t="41497" x="3778250" y="4545013"/>
          <p14:tracePt t="41505" x="3762375" y="4576763"/>
          <p14:tracePt t="41514" x="3754438" y="4592638"/>
          <p14:tracePt t="41521" x="3738563" y="4600575"/>
          <p14:tracePt t="41530" x="3714750" y="4616450"/>
          <p14:tracePt t="41537" x="3675063" y="4624388"/>
          <p14:tracePt t="41548" x="3643313" y="4624388"/>
          <p14:tracePt t="41554" x="3595688" y="4624388"/>
          <p14:tracePt t="41562" x="3556000" y="4608513"/>
          <p14:tracePt t="41571" x="3492500" y="4576763"/>
          <p14:tracePt t="41579" x="3435350" y="4521200"/>
          <p14:tracePt t="41587" x="3363913" y="4457700"/>
          <p14:tracePt t="41594" x="3292475" y="4378325"/>
          <p14:tracePt t="41602" x="3228975" y="4298950"/>
          <p14:tracePt t="41612" x="3181350" y="4202113"/>
          <p14:tracePt t="41619" x="3141663" y="4114800"/>
          <p14:tracePt t="41626" x="3133725" y="4043363"/>
          <p14:tracePt t="41634" x="3125788" y="3963988"/>
          <p14:tracePt t="41643" x="3125788" y="3898900"/>
          <p14:tracePt t="41650" x="3125788" y="3851275"/>
          <p14:tracePt t="41658" x="3125788" y="3795713"/>
          <p14:tracePt t="41666" x="3125788" y="3763963"/>
          <p14:tracePt t="41675" x="3141663" y="3748088"/>
          <p14:tracePt t="41682" x="3165475" y="3740150"/>
          <p14:tracePt t="41690" x="3181350" y="3724275"/>
          <p14:tracePt t="41698" x="3197225" y="3724275"/>
          <p14:tracePt t="41706" x="3213100" y="3724275"/>
          <p14:tracePt t="41714" x="3244850" y="3724275"/>
          <p14:tracePt t="41722" x="3276600" y="3724275"/>
          <p14:tracePt t="41730" x="3332163" y="3724275"/>
          <p14:tracePt t="41738" x="3403600" y="3740150"/>
          <p14:tracePt t="41746" x="3467100" y="3787775"/>
          <p14:tracePt t="41754" x="3500438" y="3803650"/>
          <p14:tracePt t="41762" x="3548063" y="3843338"/>
          <p14:tracePt t="41770" x="3595688" y="3906838"/>
          <p14:tracePt t="41778" x="3659188" y="3979863"/>
          <p14:tracePt t="41786" x="3706813" y="4043363"/>
          <p14:tracePt t="41794" x="3762375" y="4114800"/>
          <p14:tracePt t="41803" x="3794125" y="4194175"/>
          <p14:tracePt t="41810" x="3817938" y="4257675"/>
          <p14:tracePt t="41818" x="3833813" y="4314825"/>
          <p14:tracePt t="41826" x="3843338" y="4362450"/>
          <p14:tracePt t="41834" x="3851275" y="4386263"/>
          <p14:tracePt t="41842" x="3851275" y="4402138"/>
          <p14:tracePt t="41850" x="3851275" y="4418013"/>
          <p14:tracePt t="41858" x="3851275" y="4433888"/>
          <p14:tracePt t="41866" x="3851275" y="4449763"/>
          <p14:tracePt t="41874" x="3817938" y="4449763"/>
          <p14:tracePt t="41882" x="3786188" y="4449763"/>
          <p14:tracePt t="41890" x="3770313" y="4449763"/>
          <p14:tracePt t="41898" x="3754438" y="4449763"/>
          <p14:tracePt t="41906" x="3730625" y="4449763"/>
          <p14:tracePt t="41914" x="3698875" y="4449763"/>
          <p14:tracePt t="41922" x="3651250" y="4449763"/>
          <p14:tracePt t="41930" x="3595688" y="4425950"/>
          <p14:tracePt t="41938" x="3548063" y="4394200"/>
          <p14:tracePt t="41946" x="3492500" y="4354513"/>
          <p14:tracePt t="41954" x="3443288" y="4306888"/>
          <p14:tracePt t="41962" x="3403600" y="4257675"/>
          <p14:tracePt t="41971" x="3355975" y="4186238"/>
          <p14:tracePt t="41978" x="3324225" y="4106863"/>
          <p14:tracePt t="41986" x="3308350" y="4027488"/>
          <p14:tracePt t="41994" x="3300413" y="3930650"/>
          <p14:tracePt t="42003" x="3300413" y="3843338"/>
          <p14:tracePt t="42010" x="3300413" y="3771900"/>
          <p14:tracePt t="42018" x="3300413" y="3692525"/>
          <p14:tracePt t="42026" x="3324225" y="3629025"/>
          <p14:tracePt t="42034" x="3355975" y="3563938"/>
          <p14:tracePt t="42042" x="3395663" y="3532188"/>
          <p14:tracePt t="42050" x="3435350" y="3500438"/>
          <p14:tracePt t="42058" x="3443288" y="3484563"/>
          <p14:tracePt t="42068" x="3467100" y="3484563"/>
          <p14:tracePt t="42074" x="3492500" y="3484563"/>
          <p14:tracePt t="42082" x="3508375" y="3484563"/>
          <p14:tracePt t="42090" x="3524250" y="3484563"/>
          <p14:tracePt t="42099" x="3548063" y="3484563"/>
          <p14:tracePt t="42106" x="3571875" y="3484563"/>
          <p14:tracePt t="42114" x="3611563" y="3508375"/>
          <p14:tracePt t="42122" x="3635375" y="3532188"/>
          <p14:tracePt t="42131" x="3635375" y="3556000"/>
          <p14:tracePt t="42137" x="3659188" y="3605213"/>
          <p14:tracePt t="42146" x="3698875" y="3684588"/>
          <p14:tracePt t="42154" x="3738563" y="3779838"/>
          <p14:tracePt t="42162" x="3778250" y="3890963"/>
          <p14:tracePt t="42170" x="3817938" y="4003675"/>
          <p14:tracePt t="42178" x="3843338" y="4114800"/>
          <p14:tracePt t="42186" x="3859213" y="4210050"/>
          <p14:tracePt t="42194" x="3867150" y="4298950"/>
          <p14:tracePt t="42203" x="3875088" y="4370388"/>
          <p14:tracePt t="42210" x="3875088" y="4402138"/>
          <p14:tracePt t="42222" x="3875088" y="4425950"/>
          <p14:tracePt t="42226" x="3875088" y="4433888"/>
          <p14:tracePt t="42234" x="3859213" y="4441825"/>
          <p14:tracePt t="42242" x="3833813" y="4441825"/>
          <p14:tracePt t="42250" x="3817938" y="4441825"/>
          <p14:tracePt t="42258" x="3802063" y="4441825"/>
          <p14:tracePt t="42266" x="3754438" y="4441825"/>
          <p14:tracePt t="42274" x="3683000" y="4418013"/>
          <p14:tracePt t="42282" x="3595688" y="4378325"/>
          <p14:tracePt t="42290" x="3500438" y="4322763"/>
          <p14:tracePt t="42298" x="3371850" y="4249738"/>
          <p14:tracePt t="42306" x="3236913" y="4162425"/>
          <p14:tracePt t="42314" x="3109913" y="4059238"/>
          <p14:tracePt t="42321" x="2989263" y="3963988"/>
          <p14:tracePt t="42330" x="2886075" y="3867150"/>
          <p14:tracePt t="42338" x="2798763" y="3763963"/>
          <p14:tracePt t="42346" x="2725738" y="3684588"/>
          <p14:tracePt t="42354" x="2686050" y="3605213"/>
          <p14:tracePt t="42361" x="2670175" y="3540125"/>
          <p14:tracePt t="42370" x="2662238" y="3476625"/>
          <p14:tracePt t="42378" x="2662238" y="3444875"/>
          <p14:tracePt t="42386" x="2662238" y="3413125"/>
          <p14:tracePt t="42394" x="2662238" y="3405188"/>
          <p14:tracePt t="42403" x="2693988" y="3389313"/>
          <p14:tracePt t="42410" x="2725738" y="3389313"/>
          <p14:tracePt t="42418" x="2751138" y="3389313"/>
          <p14:tracePt t="42426" x="2790825" y="3389313"/>
          <p14:tracePt t="42434" x="2878138" y="3389313"/>
          <p14:tracePt t="42442" x="2965450" y="3413125"/>
          <p14:tracePt t="42450" x="3060700" y="3452813"/>
          <p14:tracePt t="42458" x="3109913" y="3484563"/>
          <p14:tracePt t="42466" x="3181350" y="3540125"/>
          <p14:tracePt t="42474" x="3260725" y="3587750"/>
          <p14:tracePt t="42482" x="3332163" y="3660775"/>
          <p14:tracePt t="42491" x="3387725" y="3732213"/>
          <p14:tracePt t="42497" x="3443288" y="3803650"/>
          <p14:tracePt t="42505" x="3476625" y="3867150"/>
          <p14:tracePt t="42513" x="3492500" y="3930650"/>
          <p14:tracePt t="42522" x="3508375" y="4003675"/>
          <p14:tracePt t="42529" x="3516313" y="4043363"/>
          <p14:tracePt t="42537" x="3516313" y="4090988"/>
          <p14:tracePt t="42545" x="3516313" y="4122738"/>
          <p14:tracePt t="42554" x="3516313" y="4146550"/>
          <p14:tracePt t="42561" x="3516313" y="4170363"/>
          <p14:tracePt t="42569" x="3500438" y="4186238"/>
          <p14:tracePt t="42577" x="3484563" y="4202113"/>
          <p14:tracePt t="42587" x="3467100" y="4210050"/>
          <p14:tracePt t="42593" x="3451225" y="4210050"/>
          <p14:tracePt t="42602" x="3435350" y="4210050"/>
          <p14:tracePt t="42609" x="3411538" y="4210050"/>
          <p14:tracePt t="42617" x="3395663" y="4210050"/>
          <p14:tracePt t="42625" x="3387725" y="4210050"/>
          <p14:tracePt t="42633" x="3379788" y="4210050"/>
          <p14:tracePt t="42641" x="3371850" y="4210050"/>
          <p14:tracePt t="42854" x="3363913" y="4202113"/>
          <p14:tracePt t="42918" x="3363913" y="4194175"/>
          <p14:tracePt t="42934" x="3371850" y="4186238"/>
          <p14:tracePt t="42943" x="3403600" y="4146550"/>
          <p14:tracePt t="42950" x="3435350" y="4122738"/>
          <p14:tracePt t="42958" x="3484563" y="4083050"/>
          <p14:tracePt t="42966" x="3508375" y="4083050"/>
          <p14:tracePt t="42974" x="3563938" y="4051300"/>
          <p14:tracePt t="42982" x="3643313" y="4027488"/>
          <p14:tracePt t="42990" x="3722688" y="3979863"/>
          <p14:tracePt t="42998" x="3810000" y="3948113"/>
          <p14:tracePt t="43005" x="3883025" y="3922713"/>
          <p14:tracePt t="43014" x="3954463" y="3890963"/>
          <p14:tracePt t="43022" x="4010025" y="3867150"/>
          <p14:tracePt t="43030" x="4049713" y="3851275"/>
          <p14:tracePt t="43046" x="4057650" y="3843338"/>
          <p14:tracePt t="43366" x="4057650" y="3819525"/>
          <p14:tracePt t="43381" x="4041775" y="3787775"/>
          <p14:tracePt t="43390" x="4017963" y="3748088"/>
          <p14:tracePt t="43397" x="3994150" y="3732213"/>
          <p14:tracePt t="43406" x="3994150" y="3708400"/>
          <p14:tracePt t="43414" x="3978275" y="3692525"/>
          <p14:tracePt t="43422" x="3970338" y="3684588"/>
          <p14:tracePt t="43430" x="3962400" y="3676650"/>
          <p14:tracePt t="43438" x="3962400" y="3668713"/>
          <p14:tracePt t="43446" x="3962400" y="3660775"/>
          <p14:tracePt t="43454" x="3962400" y="3652838"/>
          <p14:tracePt t="43510" x="3962400" y="3644900"/>
          <p14:tracePt t="43518" x="3978275" y="3629025"/>
          <p14:tracePt t="43533" x="3994150" y="3629025"/>
          <p14:tracePt t="43542" x="4010025" y="3621088"/>
          <p14:tracePt t="43558" x="4025900" y="3621088"/>
          <p14:tracePt t="43565" x="4033838" y="3605213"/>
          <p14:tracePt t="43750" x="4041775" y="3605213"/>
          <p14:tracePt t="43766" x="4057650" y="3605213"/>
          <p14:tracePt t="43774" x="4065588" y="3605213"/>
          <p14:tracePt t="43790" x="4089400" y="3629025"/>
          <p14:tracePt t="43798" x="4113213" y="3652838"/>
          <p14:tracePt t="43806" x="4121150" y="3668713"/>
          <p14:tracePt t="43813" x="4129088" y="3684588"/>
          <p14:tracePt t="43824" x="4168775" y="3716338"/>
          <p14:tracePt t="43830" x="4168775" y="3724275"/>
          <p14:tracePt t="43838" x="4168775" y="3732213"/>
          <p14:tracePt t="43846" x="4176713" y="3748088"/>
          <p14:tracePt t="43854" x="4176713" y="3771900"/>
          <p14:tracePt t="43862" x="4184650" y="3787775"/>
          <p14:tracePt t="43878" x="4184650" y="3811588"/>
          <p14:tracePt t="43886" x="4184650" y="3819525"/>
          <p14:tracePt t="43910" x="4184650" y="3835400"/>
          <p14:tracePt t="43919" x="4184650" y="3843338"/>
          <p14:tracePt t="44215" x="4184650" y="3835400"/>
          <p14:tracePt t="44230" x="4168775" y="3819525"/>
          <p14:tracePt t="44238" x="4160838" y="3803650"/>
          <p14:tracePt t="44247" x="4144963" y="3787775"/>
          <p14:tracePt t="44253" x="4129088" y="3763963"/>
          <p14:tracePt t="44262" x="4121150" y="3748088"/>
          <p14:tracePt t="44272" x="4113213" y="3724275"/>
          <p14:tracePt t="44285" x="4113213" y="3708400"/>
          <p14:tracePt t="44287" x="4105275" y="3700463"/>
          <p14:tracePt t="44294" x="4105275" y="3692525"/>
          <p14:tracePt t="44303" x="4105275" y="3676650"/>
          <p14:tracePt t="44310" x="4105275" y="3652838"/>
          <p14:tracePt t="44319" x="4105275" y="3636963"/>
          <p14:tracePt t="44326" x="4105275" y="3629025"/>
          <p14:tracePt t="44334" x="4105275" y="3621088"/>
          <p14:tracePt t="44350" x="4105275" y="3595688"/>
          <p14:tracePt t="44366" x="4105275" y="3587750"/>
          <p14:tracePt t="44374" x="4105275" y="3579813"/>
          <p14:tracePt t="44382" x="4105275" y="3571875"/>
          <p14:tracePt t="44390" x="4105275" y="3556000"/>
          <p14:tracePt t="44406" x="4105275" y="3548063"/>
          <p14:tracePt t="44414" x="4105275" y="3532188"/>
          <p14:tracePt t="44438" x="4105275" y="3524250"/>
          <p14:tracePt t="44446" x="4105275" y="3508375"/>
          <p14:tracePt t="44566" x="4097338" y="3500438"/>
          <p14:tracePt t="44574" x="4089400" y="3492500"/>
          <p14:tracePt t="44614" x="4073525" y="3492500"/>
          <p14:tracePt t="44630" x="4057650" y="3492500"/>
          <p14:tracePt t="44639" x="4025900" y="3500438"/>
          <p14:tracePt t="44646" x="4002088" y="3508375"/>
          <p14:tracePt t="44654" x="3994150" y="3516313"/>
          <p14:tracePt t="44662" x="3962400" y="3532188"/>
          <p14:tracePt t="44671" x="3954463" y="3540125"/>
          <p14:tracePt t="44678" x="3946525" y="3556000"/>
          <p14:tracePt t="44686" x="3930650" y="3571875"/>
          <p14:tracePt t="44694" x="3922713" y="3571875"/>
          <p14:tracePt t="44704" x="3922713" y="3587750"/>
          <p14:tracePt t="44710" x="3922713" y="3613150"/>
          <p14:tracePt t="44719" x="3914775" y="3613150"/>
          <p14:tracePt t="44726" x="3914775" y="3629025"/>
          <p14:tracePt t="44735" x="3914775" y="3652838"/>
          <p14:tracePt t="44742" x="3898900" y="3668713"/>
          <p14:tracePt t="44750" x="3898900" y="3692525"/>
          <p14:tracePt t="44758" x="3898900" y="3716338"/>
          <p14:tracePt t="44768" x="3898900" y="3732213"/>
          <p14:tracePt t="44774" x="3898900" y="3756025"/>
          <p14:tracePt t="44782" x="3898900" y="3787775"/>
          <p14:tracePt t="44790" x="3898900" y="3803650"/>
          <p14:tracePt t="44798" x="3898900" y="3819525"/>
          <p14:tracePt t="44806" x="3898900" y="3835400"/>
          <p14:tracePt t="44814" x="3898900" y="3851275"/>
          <p14:tracePt t="44822" x="3898900" y="3867150"/>
          <p14:tracePt t="44832" x="3898900" y="3883025"/>
          <p14:tracePt t="44838" x="3898900" y="3898900"/>
          <p14:tracePt t="44854" x="3898900" y="3914775"/>
          <p14:tracePt t="44862" x="3898900" y="3922713"/>
          <p14:tracePt t="44870" x="3898900" y="3938588"/>
          <p14:tracePt t="44878" x="3906838" y="3948113"/>
          <p14:tracePt t="44886" x="3906838" y="3956050"/>
          <p14:tracePt t="44894" x="3914775" y="3963988"/>
          <p14:tracePt t="44903" x="3922713" y="3971925"/>
          <p14:tracePt t="44918" x="3922713" y="3979863"/>
          <p14:tracePt t="44935" x="3938588" y="3987800"/>
          <p14:tracePt t="44952" x="3962400" y="4003675"/>
          <p14:tracePt t="44958" x="3986213" y="4011613"/>
          <p14:tracePt t="44966" x="4010025" y="4011613"/>
          <p14:tracePt t="44974" x="4041775" y="4011613"/>
          <p14:tracePt t="44982" x="4089400" y="4011613"/>
          <p14:tracePt t="44990" x="4121150" y="4011613"/>
          <p14:tracePt t="44998" x="4160838" y="4011613"/>
          <p14:tracePt t="45006" x="4184650" y="4011613"/>
          <p14:tracePt t="45014" x="4210050" y="4011613"/>
          <p14:tracePt t="45022" x="4233863" y="4011613"/>
          <p14:tracePt t="45030" x="4257675" y="4003675"/>
          <p14:tracePt t="45038" x="4281488" y="3995738"/>
          <p14:tracePt t="45046" x="4305300" y="3971925"/>
          <p14:tracePt t="45054" x="4313238" y="3956050"/>
          <p14:tracePt t="45063" x="4337050" y="3930650"/>
          <p14:tracePt t="45069" x="4344988" y="3914775"/>
          <p14:tracePt t="45078" x="4360863" y="3883025"/>
          <p14:tracePt t="45086" x="4368800" y="3851275"/>
          <p14:tracePt t="45095" x="4376738" y="3819525"/>
          <p14:tracePt t="45103" x="4384675" y="3779838"/>
          <p14:tracePt t="45110" x="4384675" y="3748088"/>
          <p14:tracePt t="45118" x="4384675" y="3716338"/>
          <p14:tracePt t="45127" x="4384675" y="3692525"/>
          <p14:tracePt t="45134" x="4384675" y="3676650"/>
          <p14:tracePt t="45142" x="4384675" y="3652838"/>
          <p14:tracePt t="45150" x="4384675" y="3629025"/>
          <p14:tracePt t="45159" x="4384675" y="3621088"/>
          <p14:tracePt t="45174" x="4376738" y="3595688"/>
          <p14:tracePt t="45191" x="4368800" y="3579813"/>
          <p14:tracePt t="45206" x="4360863" y="3571875"/>
          <p14:tracePt t="45223" x="4352925" y="3571875"/>
          <p14:tracePt t="45229" x="4352925" y="3556000"/>
          <p14:tracePt t="45238" x="4337050" y="3556000"/>
          <p14:tracePt t="45256" x="4313238" y="3548063"/>
          <p14:tracePt t="45262" x="4305300" y="3540125"/>
          <p14:tracePt t="45270" x="4289425" y="3524250"/>
          <p14:tracePt t="45278" x="4273550" y="3524250"/>
          <p14:tracePt t="45286" x="4257675" y="3516313"/>
          <p14:tracePt t="45294" x="4241800" y="3500438"/>
          <p14:tracePt t="45303" x="4225925" y="3492500"/>
          <p14:tracePt t="45310" x="4210050" y="3492500"/>
          <p14:tracePt t="45320" x="4192588" y="3492500"/>
          <p14:tracePt t="45326" x="4184650" y="3492500"/>
          <p14:tracePt t="45335" x="4168775" y="3492500"/>
          <p14:tracePt t="45342" x="4160838" y="3484563"/>
          <p14:tracePt t="45350" x="4152900" y="3484563"/>
          <p14:tracePt t="45358" x="4137025" y="3484563"/>
          <p14:tracePt t="45366" x="4121150" y="3484563"/>
          <p14:tracePt t="45374" x="4113213" y="3484563"/>
          <p14:tracePt t="45382" x="4105275" y="3484563"/>
          <p14:tracePt t="45390" x="4097338" y="3484563"/>
          <p14:tracePt t="45398" x="4081463" y="3484563"/>
          <p14:tracePt t="45414" x="4065588" y="3484563"/>
          <p14:tracePt t="45422" x="4049713" y="3484563"/>
          <p14:tracePt t="45430" x="4025900" y="3484563"/>
          <p14:tracePt t="45438" x="4010025" y="3484563"/>
          <p14:tracePt t="45446" x="3986213" y="3484563"/>
          <p14:tracePt t="45454" x="3978275" y="3484563"/>
          <p14:tracePt t="45462" x="3954463" y="3484563"/>
          <p14:tracePt t="45470" x="3922713" y="3484563"/>
          <p14:tracePt t="45478" x="3914775" y="3484563"/>
          <p14:tracePt t="45486" x="3883025" y="3500438"/>
          <p14:tracePt t="45494" x="3875088" y="3508375"/>
          <p14:tracePt t="45502" x="3859213" y="3524250"/>
          <p14:tracePt t="45510" x="3851275" y="3532188"/>
          <p14:tracePt t="45518" x="3817938" y="3556000"/>
          <p14:tracePt t="45526" x="3817938" y="3563938"/>
          <p14:tracePt t="45536" x="3810000" y="3571875"/>
          <p14:tracePt t="45542" x="3802063" y="3579813"/>
          <p14:tracePt t="45550" x="3802063" y="3595688"/>
          <p14:tracePt t="45750" x="3802063" y="3621088"/>
          <p14:tracePt t="45758" x="3794125" y="3636963"/>
          <p14:tracePt t="45765" x="3794125" y="3652838"/>
          <p14:tracePt t="45773" x="3794125" y="3676650"/>
          <p14:tracePt t="45781" x="3794125" y="3708400"/>
          <p14:tracePt t="45789" x="3794125" y="3763963"/>
          <p14:tracePt t="45797" x="3786188" y="3835400"/>
          <p14:tracePt t="45805" x="3786188" y="3930650"/>
          <p14:tracePt t="45813" x="3786188" y="4043363"/>
          <p14:tracePt t="45821" x="3786188" y="4194175"/>
          <p14:tracePt t="45829" x="3786188" y="4346575"/>
          <p14:tracePt t="45837" x="3786188" y="4497388"/>
          <p14:tracePt t="45845" x="3786188" y="4633913"/>
          <p14:tracePt t="45853" x="3786188" y="4745038"/>
          <p14:tracePt t="45861" x="3786188" y="4848225"/>
          <p14:tracePt t="45869" x="3786188" y="4943475"/>
          <p14:tracePt t="45877" x="3786188" y="5024438"/>
          <p14:tracePt t="45885" x="3786188" y="5072063"/>
          <p14:tracePt t="45893" x="3786188" y="5119688"/>
          <p14:tracePt t="45909" x="3786188" y="5151438"/>
          <p14:tracePt t="45929" x="3786188" y="5167313"/>
          <p14:tracePt t="45937" x="3786188" y="5183188"/>
          <p14:tracePt t="45945" x="3786188" y="5207000"/>
          <p14:tracePt t="45953" x="3786188" y="5230813"/>
          <p14:tracePt t="45961" x="3786188" y="5262563"/>
          <p14:tracePt t="45970" x="3786188" y="5294313"/>
          <p14:tracePt t="45977" x="3786188" y="5319713"/>
          <p14:tracePt t="45985" x="3786188" y="5351463"/>
          <p14:tracePt t="45993" x="3786188" y="5391150"/>
          <p14:tracePt t="46001" x="3786188" y="5430838"/>
          <p14:tracePt t="46009" x="3786188" y="5470525"/>
          <p14:tracePt t="46017" x="3786188" y="5518150"/>
          <p14:tracePt t="46025" x="3786188" y="5557838"/>
          <p14:tracePt t="46034" x="3786188" y="5605463"/>
          <p14:tracePt t="46041" x="3794125" y="5645150"/>
          <p14:tracePt t="46049" x="3810000" y="5694363"/>
          <p14:tracePt t="46057" x="3825875" y="5741988"/>
          <p14:tracePt t="46065" x="3833813" y="5789613"/>
          <p14:tracePt t="46073" x="3851275" y="5821363"/>
          <p14:tracePt t="46081" x="3867150" y="5853113"/>
          <p14:tracePt t="46089" x="3890963" y="5876925"/>
          <p14:tracePt t="46098" x="3906838" y="5908675"/>
          <p14:tracePt t="46106" x="3922713" y="5924550"/>
          <p14:tracePt t="46114" x="3954463" y="5932488"/>
          <p14:tracePt t="46122" x="3970338" y="5948363"/>
          <p14:tracePt t="46130" x="3986213" y="5956300"/>
          <p14:tracePt t="46138" x="4010025" y="5972175"/>
          <p14:tracePt t="46146" x="4041775" y="5980113"/>
          <p14:tracePt t="46154" x="4057650" y="5988050"/>
          <p14:tracePt t="46162" x="4065588" y="5988050"/>
          <p14:tracePt t="46170" x="4081463" y="5988050"/>
          <p14:tracePt t="46178" x="4097338" y="5988050"/>
          <p14:tracePt t="46186" x="4113213" y="5988050"/>
          <p14:tracePt t="46194" x="4137025" y="5988050"/>
          <p14:tracePt t="46202" x="4160838" y="5988050"/>
          <p14:tracePt t="46210" x="4192588" y="5995988"/>
          <p14:tracePt t="46219" x="4225925" y="5995988"/>
          <p14:tracePt t="46226" x="4249738" y="5995988"/>
          <p14:tracePt t="46235" x="4273550" y="5995988"/>
          <p14:tracePt t="46242" x="4297363" y="6005513"/>
          <p14:tracePt t="46250" x="4321175" y="6013450"/>
          <p14:tracePt t="46258" x="4337050" y="6013450"/>
          <p14:tracePt t="46269" x="4352925" y="6013450"/>
          <p14:tracePt t="46274" x="4360863" y="6013450"/>
          <p14:tracePt t="46282" x="4376738" y="6013450"/>
          <p14:tracePt t="46290" x="4392613" y="6013450"/>
          <p14:tracePt t="46298" x="4416425" y="6013450"/>
          <p14:tracePt t="46306" x="4448175" y="6005513"/>
          <p14:tracePt t="46314" x="4471988" y="5988050"/>
          <p14:tracePt t="46322" x="4495800" y="5980113"/>
          <p14:tracePt t="46330" x="4519613" y="5964238"/>
          <p14:tracePt t="46338" x="4543425" y="5948363"/>
          <p14:tracePt t="46346" x="4567238" y="5932488"/>
          <p14:tracePt t="46354" x="4592638" y="5916613"/>
          <p14:tracePt t="46363" x="4608513" y="5916613"/>
          <p14:tracePt t="46370" x="4616450" y="5908675"/>
          <p14:tracePt t="46378" x="4632325" y="5900738"/>
          <p14:tracePt t="46386" x="4648200" y="5900738"/>
          <p14:tracePt t="46395" x="4664075" y="5892800"/>
          <p14:tracePt t="46402" x="4679950" y="5876925"/>
          <p14:tracePt t="46410" x="4695825" y="5876925"/>
          <p14:tracePt t="46418" x="4727575" y="5861050"/>
          <p14:tracePt t="46427" x="4751388" y="5853113"/>
          <p14:tracePt t="46435" x="4783138" y="5837238"/>
          <p14:tracePt t="46443" x="4822825" y="5821363"/>
          <p14:tracePt t="46452" x="4846638" y="5805488"/>
          <p14:tracePt t="46458" x="4870450" y="5797550"/>
          <p14:tracePt t="46466" x="4910138" y="5781675"/>
          <p14:tracePt t="46474" x="4943475" y="5773738"/>
          <p14:tracePt t="46482" x="4983163" y="5757863"/>
          <p14:tracePt t="46490" x="5006975" y="5741988"/>
          <p14:tracePt t="46498" x="5022850" y="5734050"/>
          <p14:tracePt t="46506" x="5046663" y="5734050"/>
          <p14:tracePt t="46514" x="5070475" y="5734050"/>
          <p14:tracePt t="46522" x="5094288" y="5734050"/>
          <p14:tracePt t="46530" x="5118100" y="5726113"/>
          <p14:tracePt t="46538" x="5157788" y="5718175"/>
          <p14:tracePt t="46546" x="5213350" y="5702300"/>
          <p14:tracePt t="46554" x="5292725" y="5686425"/>
          <p14:tracePt t="46562" x="5381625" y="5662613"/>
          <p14:tracePt t="46570" x="5492750" y="5621338"/>
          <p14:tracePt t="46578" x="5627688" y="5565775"/>
          <p14:tracePt t="46586" x="5788025" y="5502275"/>
          <p14:tracePt t="46594" x="5986463" y="5422900"/>
          <p14:tracePt t="46602" x="6210300" y="5335588"/>
          <p14:tracePt t="46610" x="6418263" y="5238750"/>
          <p14:tracePt t="46619" x="6600825" y="5159375"/>
          <p14:tracePt t="46626" x="6769100" y="5072063"/>
          <p14:tracePt t="46635" x="6872288" y="5016500"/>
          <p14:tracePt t="46642" x="6951663" y="4976813"/>
          <p14:tracePt t="46650" x="6991350" y="4951413"/>
          <p14:tracePt t="46658" x="6991350" y="4943475"/>
          <p14:tracePt t="46746" x="7015163" y="4935538"/>
          <p14:tracePt t="46754" x="7031038" y="4927600"/>
          <p14:tracePt t="46762" x="7038975" y="4919663"/>
          <p14:tracePt t="46770" x="7054850" y="4911725"/>
          <p14:tracePt t="46778" x="7062788" y="4903788"/>
          <p14:tracePt t="46787" x="7070725" y="4895850"/>
          <p14:tracePt t="46793" x="7086600" y="4879975"/>
          <p14:tracePt t="46801" x="7102475" y="4879975"/>
          <p14:tracePt t="46810" x="7110413" y="4872038"/>
          <p14:tracePt t="46819" x="7118350" y="4864100"/>
          <p14:tracePt t="46826" x="7135813" y="4864100"/>
          <p14:tracePt t="46842" x="7151688" y="4856163"/>
          <p14:tracePt t="46852" x="7167563" y="4848225"/>
          <p14:tracePt t="46858" x="7191375" y="4848225"/>
          <p14:tracePt t="46866" x="7223125" y="4848225"/>
          <p14:tracePt t="46874" x="7278688" y="4848225"/>
          <p14:tracePt t="46885" x="7350125" y="4848225"/>
          <p14:tracePt t="46890" x="7445375" y="4840288"/>
          <p14:tracePt t="46898" x="7542213" y="4832350"/>
          <p14:tracePt t="46906" x="7653338" y="4824413"/>
          <p14:tracePt t="46914" x="7756525" y="4808538"/>
          <p14:tracePt t="46922" x="7843838" y="4800600"/>
          <p14:tracePt t="46930" x="7908925" y="4784725"/>
          <p14:tracePt t="46950" x="7948613" y="4776788"/>
          <p14:tracePt t="47066" x="7972425" y="4768850"/>
          <p14:tracePt t="47074" x="7988300" y="4760913"/>
          <p14:tracePt t="47082" x="8004175" y="4737100"/>
          <p14:tracePt t="47090" x="8020050" y="4713288"/>
          <p14:tracePt t="47098" x="8035925" y="4681538"/>
          <p14:tracePt t="47106" x="8043863" y="4649788"/>
          <p14:tracePt t="47114" x="8043863" y="4624388"/>
          <p14:tracePt t="47122" x="8043863" y="4592638"/>
          <p14:tracePt t="47130" x="8043863" y="4552950"/>
          <p14:tracePt t="47138" x="8043863" y="4489450"/>
          <p14:tracePt t="47146" x="8043863" y="4425950"/>
          <p14:tracePt t="47154" x="8012113" y="4354513"/>
          <p14:tracePt t="47162" x="7980363" y="4306888"/>
          <p14:tracePt t="47170" x="7948613" y="4257675"/>
          <p14:tracePt t="47178" x="7916863" y="4225925"/>
          <p14:tracePt t="47186" x="7900988" y="4202113"/>
          <p14:tracePt t="47194" x="7869238" y="4178300"/>
          <p14:tracePt t="47202" x="7843838" y="4170363"/>
          <p14:tracePt t="47210" x="7835900" y="4170363"/>
          <p14:tracePt t="47219" x="7820025" y="4170363"/>
          <p14:tracePt t="47226" x="7796213" y="4170363"/>
          <p14:tracePt t="47234" x="7772400" y="4170363"/>
          <p14:tracePt t="47242" x="7764463" y="4170363"/>
          <p14:tracePt t="47251" x="7740650" y="4170363"/>
          <p14:tracePt t="47258" x="7716838" y="4170363"/>
          <p14:tracePt t="47266" x="7685088" y="4170363"/>
          <p14:tracePt t="47274" x="7669213" y="4170363"/>
          <p14:tracePt t="47282" x="7637463" y="4170363"/>
          <p14:tracePt t="47290" x="7621588" y="4170363"/>
          <p14:tracePt t="47298" x="7605713" y="4170363"/>
          <p14:tracePt t="47307" x="7581900" y="4170363"/>
          <p14:tracePt t="47314" x="7558088" y="4178300"/>
          <p14:tracePt t="47322" x="7542213" y="4186238"/>
          <p14:tracePt t="47330" x="7518400" y="4194175"/>
          <p14:tracePt t="47338" x="7502525" y="4210050"/>
          <p14:tracePt t="47346" x="7493000" y="4210050"/>
          <p14:tracePt t="47354" x="7469188" y="4233863"/>
          <p14:tracePt t="47362" x="7461250" y="4241800"/>
          <p14:tracePt t="47370" x="7445375" y="4265613"/>
          <p14:tracePt t="47377" x="7429500" y="4291013"/>
          <p14:tracePt t="47386" x="7421563" y="4306888"/>
          <p14:tracePt t="47394" x="7413625" y="4330700"/>
          <p14:tracePt t="47402" x="7405688" y="4354513"/>
          <p14:tracePt t="47409" x="7405688" y="4394200"/>
          <p14:tracePt t="47418" x="7405688" y="4425950"/>
          <p14:tracePt t="47426" x="7405688" y="4465638"/>
          <p14:tracePt t="47436" x="7405688" y="4521200"/>
          <p14:tracePt t="47442" x="7405688" y="4576763"/>
          <p14:tracePt t="47451" x="7405688" y="4641850"/>
          <p14:tracePt t="47458" x="7405688" y="4697413"/>
          <p14:tracePt t="47466" x="7405688" y="4737100"/>
          <p14:tracePt t="47474" x="7405688" y="4776788"/>
          <p14:tracePt t="47482" x="7405688" y="4808538"/>
          <p14:tracePt t="47490" x="7405688" y="4848225"/>
          <p14:tracePt t="47498" x="7405688" y="4879975"/>
          <p14:tracePt t="47506" x="7405688" y="4903788"/>
          <p14:tracePt t="47514" x="7421563" y="4927600"/>
          <p14:tracePt t="47522" x="7429500" y="4951413"/>
          <p14:tracePt t="47530" x="7453313" y="4967288"/>
          <p14:tracePt t="47538" x="7477125" y="4984750"/>
          <p14:tracePt t="47546" x="7510463" y="4992688"/>
          <p14:tracePt t="47554" x="7558088" y="5000625"/>
          <p14:tracePt t="47562" x="7613650" y="5008563"/>
          <p14:tracePt t="47570" x="7685088" y="5008563"/>
          <p14:tracePt t="47578" x="7772400" y="5008563"/>
          <p14:tracePt t="47586" x="7851775" y="5008563"/>
          <p14:tracePt t="47594" x="7940675" y="5008563"/>
          <p14:tracePt t="47602" x="8012113" y="5008563"/>
          <p14:tracePt t="47610" x="8083550" y="5000625"/>
          <p14:tracePt t="47618" x="8139113" y="4984750"/>
          <p14:tracePt t="47626" x="8162925" y="4976813"/>
          <p14:tracePt t="47634" x="8178800" y="4951413"/>
          <p14:tracePt t="47642" x="8194675" y="4935538"/>
          <p14:tracePt t="47651" x="8202613" y="4911725"/>
          <p14:tracePt t="47658" x="8210550" y="4895850"/>
          <p14:tracePt t="47666" x="8210550" y="4872038"/>
          <p14:tracePt t="47674" x="8210550" y="4848225"/>
          <p14:tracePt t="47682" x="8210550" y="4824413"/>
          <p14:tracePt t="47690" x="8210550" y="4816475"/>
          <p14:tracePt t="47698" x="8210550" y="4776788"/>
          <p14:tracePt t="47706" x="8210550" y="4768850"/>
          <p14:tracePt t="47714" x="8186738" y="4737100"/>
          <p14:tracePt t="47722" x="8162925" y="4721225"/>
          <p14:tracePt t="47730" x="8139113" y="4705350"/>
          <p14:tracePt t="47738" x="8107363" y="4673600"/>
          <p14:tracePt t="47746" x="8075613" y="4665663"/>
          <p14:tracePt t="47754" x="8059738" y="4665663"/>
          <p14:tracePt t="47763" x="8035925" y="4657725"/>
          <p14:tracePt t="47770" x="7996238" y="4649788"/>
          <p14:tracePt t="47778" x="7932738" y="4641850"/>
          <p14:tracePt t="47786" x="7843838" y="4633913"/>
          <p14:tracePt t="47795" x="7732713" y="4624388"/>
          <p14:tracePt t="47802" x="7597775" y="4624388"/>
          <p14:tracePt t="47810" x="7445375" y="4624388"/>
          <p14:tracePt t="47817" x="7270750" y="4633913"/>
          <p14:tracePt t="47828" x="7102475" y="4649788"/>
          <p14:tracePt t="47834" x="6935788" y="4681538"/>
          <p14:tracePt t="47842" x="6792913" y="4713288"/>
          <p14:tracePt t="47851" x="6672263" y="4752975"/>
          <p14:tracePt t="47859" x="6592888" y="4776788"/>
          <p14:tracePt t="47866" x="6521450" y="4808538"/>
          <p14:tracePt t="47874" x="6513513" y="4808538"/>
          <p14:tracePt t="47882" x="6497638" y="4824413"/>
          <p14:tracePt t="47890" x="6481763" y="4832350"/>
          <p14:tracePt t="47897" x="6473825" y="4848225"/>
          <p14:tracePt t="47906" x="6465888" y="4856163"/>
          <p14:tracePt t="47914" x="6450013" y="4864100"/>
          <p14:tracePt t="47924" x="6434138" y="4872038"/>
          <p14:tracePt t="47930" x="6426200" y="4879975"/>
          <p14:tracePt t="47938" x="6410325" y="4887913"/>
          <p14:tracePt t="47946" x="6402388" y="4895850"/>
          <p14:tracePt t="47954" x="6402388" y="4911725"/>
          <p14:tracePt t="47970" x="6384925" y="4919663"/>
          <p14:tracePt t="47978" x="6376988" y="4919663"/>
          <p14:tracePt t="47986" x="6376988" y="4935538"/>
          <p14:tracePt t="48082" x="6384925" y="4935538"/>
          <p14:tracePt t="48090" x="6410325" y="4927600"/>
          <p14:tracePt t="48098" x="6450013" y="4911725"/>
          <p14:tracePt t="48106" x="6481763" y="4903788"/>
          <p14:tracePt t="48114" x="6497638" y="4895850"/>
          <p14:tracePt t="48122" x="6513513" y="4895850"/>
          <p14:tracePt t="48130" x="6521450" y="4887913"/>
          <p14:tracePt t="48138" x="6529388" y="4887913"/>
          <p14:tracePt t="48170" x="6545263" y="4887913"/>
          <p14:tracePt t="48186" x="6561138" y="4887913"/>
          <p14:tracePt t="48194" x="6584950" y="4887913"/>
          <p14:tracePt t="48202" x="6608763" y="4887913"/>
          <p14:tracePt t="48210" x="6632575" y="4895850"/>
          <p14:tracePt t="48218" x="6672263" y="4919663"/>
          <p14:tracePt t="48226" x="6711950" y="4959350"/>
          <p14:tracePt t="48234" x="6769100" y="5000625"/>
          <p14:tracePt t="48242" x="6816725" y="5024438"/>
          <p14:tracePt t="48252" x="6832600" y="5032375"/>
          <p14:tracePt t="48258" x="6832600" y="5040313"/>
          <p14:tracePt t="48458" x="6840538" y="5048250"/>
          <p14:tracePt t="48466" x="6872288" y="5080000"/>
          <p14:tracePt t="48473" x="6880225" y="5087938"/>
          <p14:tracePt t="48482" x="6888163" y="5095875"/>
          <p14:tracePt t="48602" x="6880225" y="5095875"/>
          <p14:tracePt t="48610" x="6856413" y="5095875"/>
          <p14:tracePt t="48618" x="6824663" y="5095875"/>
          <p14:tracePt t="48626" x="6792913" y="5080000"/>
          <p14:tracePt t="48634" x="6719888" y="5048250"/>
          <p14:tracePt t="48642" x="6624638" y="4992688"/>
          <p14:tracePt t="48651" x="6450013" y="4895850"/>
          <p14:tracePt t="48658" x="6234113" y="4760913"/>
          <p14:tracePt t="48667" x="6002338" y="4624388"/>
          <p14:tracePt t="48676" x="5748338" y="4481513"/>
          <p14:tracePt t="48682" x="5492750" y="4346575"/>
          <p14:tracePt t="48690" x="5245100" y="4217988"/>
          <p14:tracePt t="48698" x="5014913" y="4098925"/>
          <p14:tracePt t="48707" x="4822825" y="3979863"/>
          <p14:tracePt t="48714" x="4695825" y="3906838"/>
          <p14:tracePt t="48722" x="4608513" y="3859213"/>
          <p14:tracePt t="48730" x="4543425" y="3835400"/>
          <p14:tracePt t="48739" x="4495800" y="3811588"/>
          <p14:tracePt t="48746" x="4479925" y="3811588"/>
          <p14:tracePt t="48753" x="4464050" y="3803650"/>
          <p14:tracePt t="48762" x="4448175" y="3803650"/>
          <p14:tracePt t="48772" x="4416425" y="3795713"/>
          <p14:tracePt t="48778" x="4376738" y="3779838"/>
          <p14:tracePt t="48786" x="4352925" y="3771900"/>
          <p14:tracePt t="48794" x="4321175" y="3763963"/>
          <p14:tracePt t="48802" x="4273550" y="3748088"/>
          <p14:tracePt t="48810" x="4225925" y="3732213"/>
          <p14:tracePt t="48818" x="4168775" y="3708400"/>
          <p14:tracePt t="48826" x="4113213" y="3684588"/>
          <p14:tracePt t="48836" x="4057650" y="3660775"/>
          <p14:tracePt t="48842" x="4010025" y="3644900"/>
          <p14:tracePt t="48850" x="3970338" y="3629025"/>
          <p14:tracePt t="48858" x="3938588" y="3613150"/>
          <p14:tracePt t="48868" x="3930650" y="3605213"/>
          <p14:tracePt t="48874" x="3922713" y="3605213"/>
          <p14:tracePt t="48882" x="3914775" y="3587750"/>
          <p14:tracePt t="48890" x="3898900" y="3571875"/>
          <p14:tracePt t="48898" x="3875088" y="3571875"/>
          <p14:tracePt t="48906" x="3833813" y="3548063"/>
          <p14:tracePt t="48914" x="3794125" y="3500438"/>
          <p14:tracePt t="48922" x="3754438" y="3468688"/>
          <p14:tracePt t="48930" x="3738563" y="3452813"/>
          <p14:tracePt t="48942" x="3706813" y="3436938"/>
          <p14:tracePt t="48951" x="3675063" y="3405188"/>
          <p14:tracePt t="48958" x="3651250" y="3389313"/>
          <p14:tracePt t="48968" x="3627438" y="3373438"/>
          <p14:tracePt t="49070" x="3627438" y="3365500"/>
          <p14:tracePt t="49078" x="3627438" y="3349625"/>
          <p14:tracePt t="49086" x="3627438" y="3341688"/>
          <p14:tracePt t="49096" x="3627438" y="3333750"/>
          <p14:tracePt t="49102" x="3635375" y="3333750"/>
          <p14:tracePt t="49111" x="3643313" y="3333750"/>
          <p14:tracePt t="49118" x="3651250" y="3333750"/>
          <p14:tracePt t="49134" x="3667125" y="3333750"/>
          <p14:tracePt t="49142" x="3683000" y="3333750"/>
          <p14:tracePt t="49151" x="3722688" y="3333750"/>
          <p14:tracePt t="49158" x="3770313" y="3333750"/>
          <p14:tracePt t="49167" x="3786188" y="3333750"/>
          <p14:tracePt t="49174" x="3833813" y="3341688"/>
          <p14:tracePt t="49182" x="3906838" y="3381375"/>
          <p14:tracePt t="49190" x="3946525" y="3397250"/>
          <p14:tracePt t="49198" x="4002088" y="3436938"/>
          <p14:tracePt t="49206" x="4057650" y="3476625"/>
          <p14:tracePt t="49214" x="4129088" y="3516313"/>
          <p14:tracePt t="49222" x="4184650" y="3556000"/>
          <p14:tracePt t="49230" x="4241800" y="3605213"/>
          <p14:tracePt t="49238" x="4297363" y="3644900"/>
          <p14:tracePt t="49246" x="4337050" y="3684588"/>
          <p14:tracePt t="49254" x="4344988" y="3700463"/>
          <p14:tracePt t="49262" x="4360863" y="3716338"/>
          <p14:tracePt t="49269" x="4368800" y="3740150"/>
          <p14:tracePt t="49278" x="4384675" y="3771900"/>
          <p14:tracePt t="49285" x="4400550" y="3803650"/>
          <p14:tracePt t="49294" x="4400550" y="3843338"/>
          <p14:tracePt t="49302" x="4408488" y="3875088"/>
          <p14:tracePt t="49310" x="4424363" y="3906838"/>
          <p14:tracePt t="49318" x="4432300" y="3948113"/>
          <p14:tracePt t="49326" x="4440238" y="3979863"/>
          <p14:tracePt t="49334" x="4440238" y="4011613"/>
          <p14:tracePt t="49342" x="4440238" y="4059238"/>
          <p14:tracePt t="49350" x="4440238" y="4083050"/>
          <p14:tracePt t="49359" x="4440238" y="4106863"/>
          <p14:tracePt t="49367" x="4440238" y="4130675"/>
          <p14:tracePt t="49374" x="4440238" y="4146550"/>
          <p14:tracePt t="49382" x="4440238" y="4162425"/>
          <p14:tracePt t="49390" x="4440238" y="4170363"/>
          <p14:tracePt t="49398" x="4440238" y="4178300"/>
          <p14:tracePt t="49430" x="4432300" y="4178300"/>
          <p14:tracePt t="49438" x="4424363" y="4194175"/>
          <p14:tracePt t="49446" x="4416425" y="4194175"/>
          <p14:tracePt t="49455" x="4400550" y="4194175"/>
          <p14:tracePt t="49462" x="4384675" y="4194175"/>
          <p14:tracePt t="49470" x="4352925" y="4194175"/>
          <p14:tracePt t="49478" x="4321175" y="4194175"/>
          <p14:tracePt t="49486" x="4305300" y="4194175"/>
          <p14:tracePt t="49494" x="4281488" y="4194175"/>
          <p14:tracePt t="49502" x="4257675" y="4194175"/>
          <p14:tracePt t="49510" x="4241800" y="4194175"/>
          <p14:tracePt t="49517" x="4233863" y="4194175"/>
          <p14:tracePt t="49525" x="4217988" y="4194175"/>
          <p14:tracePt t="49534" x="4200525" y="4194175"/>
          <p14:tracePt t="50014" x="4210050" y="4194175"/>
          <p14:tracePt t="50022" x="4225925" y="4194175"/>
          <p14:tracePt t="50030" x="4265613" y="4154488"/>
          <p14:tracePt t="50038" x="4289425" y="4154488"/>
          <p14:tracePt t="50046" x="4321175" y="4138613"/>
          <p14:tracePt t="50054" x="4368800" y="4106863"/>
          <p14:tracePt t="50062" x="4408488" y="4075113"/>
          <p14:tracePt t="50070" x="4456113" y="4027488"/>
          <p14:tracePt t="50078" x="4495800" y="3979863"/>
          <p14:tracePt t="50086" x="4519613" y="3922713"/>
          <p14:tracePt t="50094" x="4527550" y="3867150"/>
          <p14:tracePt t="50101" x="4535488" y="3811588"/>
          <p14:tracePt t="50110" x="4535488" y="3763963"/>
          <p14:tracePt t="50118" x="4535488" y="3716338"/>
          <p14:tracePt t="50126" x="4535488" y="3676650"/>
          <p14:tracePt t="50134" x="4535488" y="3644900"/>
          <p14:tracePt t="50142" x="4535488" y="3636963"/>
          <p14:tracePt t="50151" x="4511675" y="3595688"/>
          <p14:tracePt t="50158" x="4487863" y="3563938"/>
          <p14:tracePt t="50167" x="4471988" y="3556000"/>
          <p14:tracePt t="50174" x="4448175" y="3524250"/>
          <p14:tracePt t="50183" x="4424363" y="3500438"/>
          <p14:tracePt t="50190" x="4400550" y="3476625"/>
          <p14:tracePt t="50198" x="4360863" y="3444875"/>
          <p14:tracePt t="50206" x="4329113" y="3429000"/>
          <p14:tracePt t="50214" x="4305300" y="3405188"/>
          <p14:tracePt t="50222" x="4273550" y="3389313"/>
          <p14:tracePt t="50230" x="4241800" y="3365500"/>
          <p14:tracePt t="50238" x="4200525" y="3341688"/>
          <p14:tracePt t="50246" x="4160838" y="3317875"/>
          <p14:tracePt t="50254" x="4129088" y="3302000"/>
          <p14:tracePt t="50262" x="4089400" y="3286125"/>
          <p14:tracePt t="50269" x="4057650" y="3278188"/>
          <p14:tracePt t="50278" x="4017963" y="3270250"/>
          <p14:tracePt t="50286" x="3986213" y="3262313"/>
          <p14:tracePt t="50294" x="3946525" y="3262313"/>
          <p14:tracePt t="50302" x="3898900" y="3262313"/>
          <p14:tracePt t="50310" x="3859213" y="3262313"/>
          <p14:tracePt t="50318" x="3810000" y="3262313"/>
          <p14:tracePt t="50326" x="3778250" y="3262313"/>
          <p14:tracePt t="50335" x="3746500" y="3262313"/>
          <p14:tracePt t="50350" x="3722688" y="3262313"/>
          <p14:tracePt t="50358" x="3714750" y="3270250"/>
          <p14:tracePt t="50368" x="3698875" y="3278188"/>
          <p14:tracePt t="50374" x="3698875" y="3286125"/>
          <p14:tracePt t="50542" x="3706813" y="3286125"/>
          <p14:tracePt t="50550" x="3722688" y="3286125"/>
          <p14:tracePt t="50558" x="3754438" y="3286125"/>
          <p14:tracePt t="50566" x="3770313" y="3286125"/>
          <p14:tracePt t="50574" x="3794125" y="3294063"/>
          <p14:tracePt t="50583" x="3833813" y="3309938"/>
          <p14:tracePt t="50590" x="3883025" y="3325813"/>
          <p14:tracePt t="50598" x="3914775" y="3349625"/>
          <p14:tracePt t="50606" x="3954463" y="3381375"/>
          <p14:tracePt t="50614" x="3986213" y="3405188"/>
          <p14:tracePt t="50622" x="4017963" y="3429000"/>
          <p14:tracePt t="50630" x="4057650" y="3468688"/>
          <p14:tracePt t="50638" x="4089400" y="3500438"/>
          <p14:tracePt t="50646" x="4121150" y="3532188"/>
          <p14:tracePt t="50654" x="4144963" y="3556000"/>
          <p14:tracePt t="50662" x="4176713" y="3587750"/>
          <p14:tracePt t="50670" x="4192588" y="3613150"/>
          <p14:tracePt t="50678" x="4217988" y="3644900"/>
          <p14:tracePt t="50686" x="4241800" y="3676650"/>
          <p14:tracePt t="50694" x="4257675" y="3708400"/>
          <p14:tracePt t="50702" x="4265613" y="3724275"/>
          <p14:tracePt t="50710" x="4281488" y="3748088"/>
          <p14:tracePt t="50718" x="4297363" y="3787775"/>
          <p14:tracePt t="50726" x="4305300" y="3811588"/>
          <p14:tracePt t="50734" x="4313238" y="3827463"/>
          <p14:tracePt t="50742" x="4321175" y="3851275"/>
          <p14:tracePt t="50750" x="4321175" y="3875088"/>
          <p14:tracePt t="50759" x="4329113" y="3890963"/>
          <p14:tracePt t="50767" x="4337050" y="3906838"/>
          <p14:tracePt t="50774" x="4337050" y="3922713"/>
          <p14:tracePt t="50783" x="4337050" y="3930650"/>
          <p14:tracePt t="50791" x="4337050" y="3948113"/>
          <p14:tracePt t="50798" x="4337050" y="3963988"/>
          <p14:tracePt t="50806" x="4337050" y="3971925"/>
          <p14:tracePt t="50814" x="4337050" y="3979863"/>
          <p14:tracePt t="50823" x="4337050" y="3995738"/>
          <p14:tracePt t="50838" x="4329113" y="4011613"/>
          <p14:tracePt t="50846" x="4313238" y="4027488"/>
          <p14:tracePt t="50855" x="4297363" y="4035425"/>
          <p14:tracePt t="50862" x="4265613" y="4059238"/>
          <p14:tracePt t="50870" x="4249738" y="4067175"/>
          <p14:tracePt t="50877" x="4217988" y="4083050"/>
          <p14:tracePt t="50888" x="4176713" y="4098925"/>
          <p14:tracePt t="50894" x="4160838" y="4098925"/>
          <p14:tracePt t="50902" x="4137025" y="4106863"/>
          <p14:tracePt t="50910" x="4097338" y="4122738"/>
          <p14:tracePt t="50919" x="4073525" y="4138613"/>
          <p14:tracePt t="50926" x="4065588" y="4138613"/>
          <p14:tracePt t="50936" x="4057650" y="4138613"/>
          <p14:tracePt t="51078" x="4065588" y="4138613"/>
          <p14:tracePt t="51085" x="4081463" y="4138613"/>
          <p14:tracePt t="51094" x="4129088" y="4130675"/>
          <p14:tracePt t="51102" x="4160838" y="4122738"/>
          <p14:tracePt t="51110" x="4184650" y="4114800"/>
          <p14:tracePt t="51118" x="4233863" y="4098925"/>
          <p14:tracePt t="51126" x="4281488" y="4075113"/>
          <p14:tracePt t="51134" x="4329113" y="4051300"/>
          <p14:tracePt t="51142" x="4376738" y="4027488"/>
          <p14:tracePt t="51150" x="4416425" y="4003675"/>
          <p14:tracePt t="51158" x="4456113" y="3971925"/>
          <p14:tracePt t="51166" x="4487863" y="3948113"/>
          <p14:tracePt t="51174" x="4503738" y="3922713"/>
          <p14:tracePt t="51182" x="4519613" y="3906838"/>
          <p14:tracePt t="51190" x="4519613" y="3883025"/>
          <p14:tracePt t="51198" x="4535488" y="3859213"/>
          <p14:tracePt t="51206" x="4543425" y="3819525"/>
          <p14:tracePt t="51214" x="4551363" y="3795713"/>
          <p14:tracePt t="51222" x="4551363" y="3771900"/>
          <p14:tracePt t="51230" x="4551363" y="3748088"/>
          <p14:tracePt t="51238" x="4551363" y="3716338"/>
          <p14:tracePt t="51246" x="4551363" y="3692525"/>
          <p14:tracePt t="51254" x="4543425" y="3660775"/>
          <p14:tracePt t="51262" x="4519613" y="3613150"/>
          <p14:tracePt t="51270" x="4495800" y="3563938"/>
          <p14:tracePt t="51278" x="4464050" y="3532188"/>
          <p14:tracePt t="51286" x="4440238" y="3492500"/>
          <p14:tracePt t="51294" x="4408488" y="3452813"/>
          <p14:tracePt t="51302" x="4384675" y="3429000"/>
          <p14:tracePt t="51311" x="4368800" y="3405188"/>
          <p14:tracePt t="51318" x="4337050" y="3381375"/>
          <p14:tracePt t="51326" x="4313238" y="3357563"/>
          <p14:tracePt t="51334" x="4297363" y="3349625"/>
          <p14:tracePt t="51344" x="4281488" y="3325813"/>
          <p14:tracePt t="51350" x="4257675" y="3317875"/>
          <p14:tracePt t="51358" x="4225925" y="3302000"/>
          <p14:tracePt t="51366" x="4210050" y="3286125"/>
          <p14:tracePt t="51375" x="4192588" y="3270250"/>
          <p14:tracePt t="51383" x="4176713" y="3262313"/>
          <p14:tracePt t="51390" x="4152900" y="3252788"/>
          <p14:tracePt t="51398" x="4129088" y="3244850"/>
          <p14:tracePt t="51408" x="4113213" y="3236913"/>
          <p14:tracePt t="51414" x="4081463" y="3236913"/>
          <p14:tracePt t="51422" x="4049713" y="3228975"/>
          <p14:tracePt t="51430" x="4033838" y="3228975"/>
          <p14:tracePt t="51439" x="4010025" y="3228975"/>
          <p14:tracePt t="51446" x="3978275" y="3228975"/>
          <p14:tracePt t="51455" x="3954463" y="3228975"/>
          <p14:tracePt t="51462" x="3946525" y="3228975"/>
          <p14:tracePt t="51470" x="3938588" y="3228975"/>
          <p14:tracePt t="51566" x="3938588" y="3236913"/>
          <p14:tracePt t="51573" x="3954463" y="3244850"/>
          <p14:tracePt t="51582" x="3994150" y="3286125"/>
          <p14:tracePt t="51590" x="4010025" y="3309938"/>
          <p14:tracePt t="51598" x="4049713" y="3349625"/>
          <p14:tracePt t="51606" x="4113213" y="3413125"/>
          <p14:tracePt t="51614" x="4168775" y="3476625"/>
          <p14:tracePt t="51622" x="4225925" y="3563938"/>
          <p14:tracePt t="51630" x="4281488" y="3660775"/>
          <p14:tracePt t="51638" x="4321175" y="3748088"/>
          <p14:tracePt t="51646" x="4360863" y="3819525"/>
          <p14:tracePt t="51654" x="4384675" y="3898900"/>
          <p14:tracePt t="51662" x="4400550" y="3979863"/>
          <p14:tracePt t="51670" x="4408488" y="4051300"/>
          <p14:tracePt t="51678" x="4416425" y="4130675"/>
          <p14:tracePt t="51686" x="4416425" y="4202113"/>
          <p14:tracePt t="51694" x="4416425" y="4265613"/>
          <p14:tracePt t="51702" x="4416425" y="4338638"/>
          <p14:tracePt t="51710" x="4416425" y="4402138"/>
          <p14:tracePt t="51718" x="4416425" y="4481513"/>
          <p14:tracePt t="51726" x="4416425" y="4545013"/>
          <p14:tracePt t="51734" x="4416425" y="4616450"/>
          <p14:tracePt t="51742" x="4416425" y="4705350"/>
          <p14:tracePt t="51750" x="4416425" y="4800600"/>
          <p14:tracePt t="51758" x="4416425" y="4903788"/>
          <p14:tracePt t="51767" x="4400550" y="5008563"/>
          <p14:tracePt t="51774" x="4384675" y="5103813"/>
          <p14:tracePt t="51782" x="4360863" y="5207000"/>
          <p14:tracePt t="51790" x="4344988" y="5286375"/>
          <p14:tracePt t="51800" x="4337050" y="5375275"/>
          <p14:tracePt t="51806" x="4321175" y="5438775"/>
          <p14:tracePt t="51814" x="4313238" y="5494338"/>
          <p14:tracePt t="51822" x="4297363" y="5534025"/>
          <p14:tracePt t="51832" x="4289425" y="5565775"/>
          <p14:tracePt t="51837" x="4281488" y="5589588"/>
          <p14:tracePt t="51846" x="4273550" y="5605463"/>
          <p14:tracePt t="51863" x="4273550" y="5621338"/>
          <p14:tracePt t="51869" x="4273550" y="5637213"/>
          <p14:tracePt t="51877" x="4273550" y="5653088"/>
          <p14:tracePt t="51885" x="4273550" y="5686425"/>
          <p14:tracePt t="51895" x="4273550" y="5718175"/>
          <p14:tracePt t="51901" x="4273550" y="5749925"/>
          <p14:tracePt t="51909" x="4273550" y="5781675"/>
          <p14:tracePt t="51917" x="4273550" y="5797550"/>
          <p14:tracePt t="51927" x="4273550" y="5813425"/>
          <p14:tracePt t="51933" x="4273550" y="5845175"/>
          <p14:tracePt t="51941" x="4281488" y="5900738"/>
          <p14:tracePt t="51949" x="4297363" y="5972175"/>
          <p14:tracePt t="51957" x="4321175" y="6037263"/>
          <p14:tracePt t="51965" x="4344988" y="6116638"/>
          <p14:tracePt t="51973" x="4384675" y="6180138"/>
          <p14:tracePt t="51985" x="4408488" y="6227763"/>
          <p14:tracePt t="51994" x="4416425" y="6275388"/>
          <p14:tracePt t="52001" x="4432300" y="6307138"/>
          <p14:tracePt t="52010" x="4440238" y="6330950"/>
          <p14:tracePt t="52017" x="4440238" y="6348413"/>
          <p14:tracePt t="52025" x="4440238" y="6364288"/>
          <p14:tracePt t="52033" x="4440238" y="6380163"/>
          <p14:tracePt t="52042" x="4440238" y="6396038"/>
          <p14:tracePt t="52049" x="4440238" y="6419850"/>
          <p14:tracePt t="52058" x="4440238" y="6435725"/>
          <p14:tracePt t="52066" x="4440238" y="6459538"/>
          <p14:tracePt t="52073" x="4440238" y="6475413"/>
          <p14:tracePt t="52082" x="4440238" y="6491288"/>
          <p14:tracePt t="52091" x="4440238" y="6515100"/>
          <p14:tracePt t="52098" x="4440238" y="6523038"/>
          <p14:tracePt t="52113" x="4440238" y="6538913"/>
          <p14:tracePt t="52193" x="4440238" y="6546850"/>
          <p14:tracePt t="52201" x="4440238" y="6554788"/>
          <p14:tracePt t="52225" x="4408488" y="6554788"/>
          <p14:tracePt t="52233" x="4392613" y="6554788"/>
          <p14:tracePt t="52242" x="4368800" y="6546850"/>
          <p14:tracePt t="52249" x="4344988" y="6546850"/>
          <p14:tracePt t="52257" x="4329113" y="6530975"/>
          <p14:tracePt t="52266" x="4305300" y="6523038"/>
          <p14:tracePt t="52273" x="4265613" y="6523038"/>
          <p14:tracePt t="52282" x="4241800" y="6515100"/>
          <p14:tracePt t="52290" x="4225925" y="6515100"/>
          <p14:tracePt t="52298" x="4200525" y="6507163"/>
          <p14:tracePt t="52305" x="4192588" y="6499225"/>
          <p14:tracePt t="52313" x="4168775" y="6491288"/>
          <p14:tracePt t="52321" x="4144963" y="6491288"/>
          <p14:tracePt t="52329" x="4129088" y="6483350"/>
          <p14:tracePt t="52337" x="4113213" y="6475413"/>
          <p14:tracePt t="52345" x="4097338" y="6467475"/>
          <p14:tracePt t="52353" x="4081463" y="6459538"/>
          <p14:tracePt t="52361" x="4065588" y="6451600"/>
          <p14:tracePt t="52369" x="4049713" y="6451600"/>
          <p14:tracePt t="52377" x="4025900" y="6427788"/>
          <p14:tracePt t="52385" x="4010025" y="6427788"/>
          <p14:tracePt t="52394" x="3994150" y="6419850"/>
          <p14:tracePt t="52401" x="3970338" y="6411913"/>
          <p14:tracePt t="52409" x="3962400" y="6403975"/>
          <p14:tracePt t="52417" x="3962400" y="6396038"/>
          <p14:tracePt t="52425" x="3930650" y="6396038"/>
          <p14:tracePt t="52433" x="3930650" y="6388100"/>
          <p14:tracePt t="52442" x="3930650" y="6380163"/>
          <p14:tracePt t="52450" x="3914775" y="6380163"/>
          <p14:tracePt t="52466" x="3906838" y="6380163"/>
          <p14:tracePt t="52483" x="3898900" y="6380163"/>
          <p14:tracePt t="52489" x="3883025" y="6380163"/>
          <p14:tracePt t="52505" x="3875088" y="6380163"/>
          <p14:tracePt t="52515" x="3843338" y="6364288"/>
          <p14:tracePt t="52522" x="3833813" y="6356350"/>
          <p14:tracePt t="52529" x="3810000" y="6356350"/>
          <p14:tracePt t="52537" x="3778250" y="6323013"/>
          <p14:tracePt t="52546" x="3762375" y="6315075"/>
          <p14:tracePt t="52553" x="3738563" y="6299200"/>
          <p14:tracePt t="52561" x="3714750" y="6283325"/>
          <p14:tracePt t="52569" x="3683000" y="6267450"/>
          <p14:tracePt t="52578" x="3643313" y="6243638"/>
          <p14:tracePt t="52585" x="3619500" y="6219825"/>
          <p14:tracePt t="52593" x="3579813" y="6196013"/>
          <p14:tracePt t="52601" x="3556000" y="6180138"/>
          <p14:tracePt t="52609" x="3524250" y="6156325"/>
          <p14:tracePt t="52617" x="3524250" y="6148388"/>
          <p14:tracePt t="52626" x="3500438" y="6140450"/>
          <p14:tracePt t="52633" x="3500438" y="6132513"/>
          <p14:tracePt t="52641" x="3484563" y="6108700"/>
          <p14:tracePt t="52657" x="3476625" y="6100763"/>
          <p14:tracePt t="52665" x="3476625" y="6084888"/>
          <p14:tracePt t="52705" x="3451225" y="6076950"/>
          <p14:tracePt t="52714" x="3451225" y="6069013"/>
          <p14:tracePt t="52721" x="3443288" y="6053138"/>
          <p14:tracePt t="52729" x="3435350" y="6053138"/>
          <p14:tracePt t="52737" x="3427413" y="6045200"/>
          <p14:tracePt t="52745" x="3411538" y="6021388"/>
          <p14:tracePt t="52753" x="3395663" y="6005513"/>
          <p14:tracePt t="52761" x="3387725" y="5972175"/>
          <p14:tracePt t="52769" x="3355975" y="5940425"/>
          <p14:tracePt t="52777" x="3340100" y="5916613"/>
          <p14:tracePt t="52785" x="3316288" y="5900738"/>
          <p14:tracePt t="52793" x="3292475" y="5861050"/>
          <p14:tracePt t="52801" x="3276600" y="5837238"/>
          <p14:tracePt t="52809" x="3260725" y="5821363"/>
          <p14:tracePt t="52817" x="3252788" y="5797550"/>
          <p14:tracePt t="52825" x="3244850" y="5797550"/>
          <p14:tracePt t="52962" x="3244850" y="5789613"/>
          <p14:tracePt t="52994" x="3252788" y="5781675"/>
          <p14:tracePt t="53003" x="3252788" y="5773738"/>
          <p14:tracePt t="53058" x="3260725" y="5765800"/>
          <p14:tracePt t="53074" x="3276600" y="5765800"/>
          <p14:tracePt t="53082" x="3308350" y="5789613"/>
          <p14:tracePt t="53090" x="3332163" y="5821363"/>
          <p14:tracePt t="53100" x="3363913" y="5837238"/>
          <p14:tracePt t="53106" x="3403600" y="5868988"/>
          <p14:tracePt t="53114" x="3451225" y="5900738"/>
          <p14:tracePt t="53122" x="3467100" y="5916613"/>
          <p14:tracePt t="53132" x="3500438" y="5948363"/>
          <p14:tracePt t="53138" x="3524250" y="5980113"/>
          <p14:tracePt t="53146" x="3563938" y="6005513"/>
          <p14:tracePt t="53154" x="3603625" y="6045200"/>
          <p14:tracePt t="53163" x="3643313" y="6084888"/>
          <p14:tracePt t="53170" x="3683000" y="6116638"/>
          <p14:tracePt t="53178" x="3722688" y="6148388"/>
          <p14:tracePt t="53185" x="3770313" y="6180138"/>
          <p14:tracePt t="53194" x="3802063" y="6211888"/>
          <p14:tracePt t="53201" x="3843338" y="6235700"/>
          <p14:tracePt t="53210" x="3883025" y="6251575"/>
          <p14:tracePt t="53218" x="3930650" y="6275388"/>
          <p14:tracePt t="53226" x="3962400" y="6299200"/>
          <p14:tracePt t="53233" x="4010025" y="6323013"/>
          <p14:tracePt t="53242" x="4057650" y="6348413"/>
          <p14:tracePt t="53250" x="4097338" y="6364288"/>
          <p14:tracePt t="53258" x="4129088" y="6380163"/>
          <p14:tracePt t="53266" x="4176713" y="6396038"/>
          <p14:tracePt t="53274" x="4210050" y="6403975"/>
          <p14:tracePt t="53283" x="4241800" y="6411913"/>
          <p14:tracePt t="53290" x="4265613" y="6419850"/>
          <p14:tracePt t="53298" x="4289425" y="6427788"/>
          <p14:tracePt t="53306" x="4305300" y="6427788"/>
          <p14:tracePt t="53314" x="4321175" y="6435725"/>
          <p14:tracePt t="53322" x="4337050" y="6443663"/>
          <p14:tracePt t="53330" x="4360863" y="6451600"/>
          <p14:tracePt t="53338" x="4384675" y="6451600"/>
          <p14:tracePt t="53346" x="4400550" y="6451600"/>
          <p14:tracePt t="53354" x="4424363" y="6483350"/>
          <p14:tracePt t="53362" x="4440238" y="6491288"/>
          <p14:tracePt t="53370" x="4456113" y="6491288"/>
          <p14:tracePt t="53378" x="4495800" y="6491288"/>
          <p14:tracePt t="53386" x="4511675" y="6499225"/>
          <p14:tracePt t="53394" x="4527550" y="6499225"/>
          <p14:tracePt t="53402" x="4543425" y="6515100"/>
          <p14:tracePt t="53410" x="4559300" y="6523038"/>
          <p14:tracePt t="53418" x="4567238" y="6523038"/>
          <p14:tracePt t="53434" x="4584700" y="6530975"/>
          <p14:tracePt t="53442" x="4608513" y="6530975"/>
          <p14:tracePt t="53458" x="4616450" y="6530975"/>
          <p14:tracePt t="53466" x="4624388" y="6538913"/>
          <p14:tracePt t="53474" x="4632325" y="6546850"/>
          <p14:tracePt t="53482" x="4640263" y="6546850"/>
          <p14:tracePt t="53498" x="4656138" y="6546850"/>
          <p14:tracePt t="53506" x="4664075" y="6546850"/>
          <p14:tracePt t="53515" x="4672013" y="6546850"/>
          <p14:tracePt t="53524" x="4679950" y="6546850"/>
          <p14:tracePt t="53530" x="4695825" y="6546850"/>
          <p14:tracePt t="53546" x="4703763" y="6546850"/>
          <p14:tracePt t="53556" x="4719638" y="6554788"/>
          <p14:tracePt t="53570" x="4727575" y="6554788"/>
          <p14:tracePt t="53578" x="4735513" y="6554788"/>
          <p14:tracePt t="53586" x="4743450" y="6554788"/>
          <p14:tracePt t="53602" x="4751388" y="6554788"/>
          <p14:tracePt t="53618" x="4759325" y="6554788"/>
          <p14:tracePt t="53634" x="4775200" y="6554788"/>
          <p14:tracePt t="53642" x="4783138" y="6554788"/>
          <p14:tracePt t="53746" x="4775200" y="6554788"/>
          <p14:tracePt t="53754" x="4751388" y="6554788"/>
          <p14:tracePt t="53762" x="4719638" y="6538913"/>
          <p14:tracePt t="53770" x="4695825" y="6530975"/>
          <p14:tracePt t="53778" x="4679950" y="6523038"/>
          <p14:tracePt t="53786" x="4640263" y="6499225"/>
          <p14:tracePt t="53794" x="4584700" y="6475413"/>
          <p14:tracePt t="53802" x="4503738" y="6443663"/>
          <p14:tracePt t="53810" x="4432300" y="6403975"/>
          <p14:tracePt t="53817" x="4352925" y="6356350"/>
          <p14:tracePt t="53826" x="4273550" y="6315075"/>
          <p14:tracePt t="53833" x="4192588" y="6275388"/>
          <p14:tracePt t="53842" x="4137025" y="6251575"/>
          <p14:tracePt t="53850" x="4089400" y="6227763"/>
          <p14:tracePt t="53858" x="4057650" y="6219825"/>
          <p14:tracePt t="53865" x="4025900" y="6203950"/>
          <p14:tracePt t="53874" x="4017963" y="6188075"/>
          <p14:tracePt t="53882" x="4002088" y="6180138"/>
          <p14:tracePt t="53890" x="3986213" y="6172200"/>
          <p14:tracePt t="53898" x="3970338" y="6156325"/>
          <p14:tracePt t="53906" x="3938588" y="6148388"/>
          <p14:tracePt t="53916" x="3906838" y="6116638"/>
          <p14:tracePt t="53922" x="3875088" y="6108700"/>
          <p14:tracePt t="53930" x="3843338" y="6092825"/>
          <p14:tracePt t="53938" x="3802063" y="6061075"/>
          <p14:tracePt t="53951" x="3786188" y="6053138"/>
          <p14:tracePt t="53954" x="3762375" y="6045200"/>
          <p14:tracePt t="53962" x="3746500" y="6029325"/>
          <p14:tracePt t="53970" x="3722688" y="6005513"/>
          <p14:tracePt t="53979" x="3706813" y="5995988"/>
          <p14:tracePt t="53986" x="3690938" y="5980113"/>
          <p14:tracePt t="53995" x="3659188" y="5972175"/>
          <p14:tracePt t="54001" x="3635375" y="5948363"/>
          <p14:tracePt t="54011" x="3627438" y="5948363"/>
          <p14:tracePt t="54018" x="3603625" y="5924550"/>
          <p14:tracePt t="54026" x="3595688" y="5916613"/>
          <p14:tracePt t="54034" x="3579813" y="5916613"/>
          <p14:tracePt t="54042" x="3563938" y="5900738"/>
          <p14:tracePt t="54050" x="3548063" y="5884863"/>
          <p14:tracePt t="54066" x="3532188" y="5876925"/>
          <p14:tracePt t="54074" x="3516313" y="5868988"/>
          <p14:tracePt t="54082" x="3500438" y="5861050"/>
          <p14:tracePt t="54090" x="3492500" y="5853113"/>
          <p14:tracePt t="54098" x="3476625" y="5845175"/>
          <p14:tracePt t="54114" x="3467100" y="5845175"/>
          <p14:tracePt t="54122" x="3459163" y="5837238"/>
          <p14:tracePt t="54130" x="3451225" y="5829300"/>
          <p14:tracePt t="54337" x="3459163" y="5829300"/>
          <p14:tracePt t="54354" x="3476625" y="5829300"/>
          <p14:tracePt t="54362" x="3500438" y="5837238"/>
          <p14:tracePt t="54370" x="3532188" y="5853113"/>
          <p14:tracePt t="54378" x="3556000" y="5861050"/>
          <p14:tracePt t="54385" x="3595688" y="5884863"/>
          <p14:tracePt t="54394" x="3611563" y="5900738"/>
          <p14:tracePt t="54404" x="3635375" y="5908675"/>
          <p14:tracePt t="54410" x="3675063" y="5924550"/>
          <p14:tracePt t="54418" x="3714750" y="5940425"/>
          <p14:tracePt t="54426" x="3762375" y="5972175"/>
          <p14:tracePt t="54435" x="3802063" y="5995988"/>
          <p14:tracePt t="54442" x="3851275" y="6013450"/>
          <p14:tracePt t="54450" x="3883025" y="6021388"/>
          <p14:tracePt t="54458" x="3914775" y="6045200"/>
          <p14:tracePt t="54466" x="3930650" y="6061075"/>
          <p14:tracePt t="54474" x="3938588" y="6061075"/>
          <p14:tracePt t="54482" x="3970338" y="6069013"/>
          <p14:tracePt t="54490" x="3986213" y="6076950"/>
          <p14:tracePt t="54501" x="4002088" y="6084888"/>
          <p14:tracePt t="54505" x="4010025" y="6100763"/>
          <p14:tracePt t="54514" x="4041775" y="6116638"/>
          <p14:tracePt t="54522" x="4057650" y="6116638"/>
          <p14:tracePt t="54531" x="4081463" y="6132513"/>
          <p14:tracePt t="54538" x="4097338" y="6132513"/>
          <p14:tracePt t="54546" x="4129088" y="6140450"/>
          <p14:tracePt t="54554" x="4176713" y="6164263"/>
          <p14:tracePt t="54564" x="4210050" y="6180138"/>
          <p14:tracePt t="54570" x="4233863" y="6180138"/>
          <p14:tracePt t="54578" x="4249738" y="6188075"/>
          <p14:tracePt t="54586" x="4281488" y="6203950"/>
          <p14:tracePt t="54594" x="4289425" y="6211888"/>
          <p14:tracePt t="54602" x="4313238" y="6219825"/>
          <p14:tracePt t="54610" x="4321175" y="6227763"/>
          <p14:tracePt t="54618" x="4337050" y="6235700"/>
          <p14:tracePt t="54626" x="4360863" y="6243638"/>
          <p14:tracePt t="54633" x="4408488" y="6275388"/>
          <p14:tracePt t="54642" x="4440238" y="6291263"/>
          <p14:tracePt t="54650" x="4456113" y="6299200"/>
          <p14:tracePt t="54658" x="4487863" y="6323013"/>
          <p14:tracePt t="54666" x="4503738" y="6323013"/>
          <p14:tracePt t="54674" x="4535488" y="6330950"/>
          <p14:tracePt t="54682" x="4559300" y="6338888"/>
          <p14:tracePt t="54690" x="4592638" y="6348413"/>
          <p14:tracePt t="54699" x="4632325" y="6364288"/>
          <p14:tracePt t="54706" x="4640263" y="6364288"/>
          <p14:tracePt t="54715" x="4656138" y="6372225"/>
          <p14:tracePt t="54722" x="4679950" y="6380163"/>
          <p14:tracePt t="54729" x="4687888" y="6380163"/>
          <p14:tracePt t="54746" x="4703763" y="6380163"/>
          <p14:tracePt t="54754" x="4711700" y="6380163"/>
          <p14:tracePt t="54762" x="4735513" y="6380163"/>
          <p14:tracePt t="54770" x="4759325" y="6380163"/>
          <p14:tracePt t="54778" x="4783138" y="6396038"/>
          <p14:tracePt t="54786" x="4799013" y="6403975"/>
          <p14:tracePt t="54794" x="4814888" y="6403975"/>
          <p14:tracePt t="54802" x="4838700" y="6403975"/>
          <p14:tracePt t="54810" x="4854575" y="6403975"/>
          <p14:tracePt t="54818" x="4870450" y="6403975"/>
          <p14:tracePt t="54827" x="4886325" y="6419850"/>
          <p14:tracePt t="54834" x="4894263" y="6419850"/>
          <p14:tracePt t="54842" x="4902200" y="6419850"/>
          <p14:tracePt t="54978" x="4894263" y="6419850"/>
          <p14:tracePt t="54988" x="4878388" y="6411913"/>
          <p14:tracePt t="54994" x="4862513" y="6396038"/>
          <p14:tracePt t="55002" x="4822825" y="6380163"/>
          <p14:tracePt t="55010" x="4767263" y="6356350"/>
          <p14:tracePt t="55019" x="4695825" y="6323013"/>
          <p14:tracePt t="55030" x="4608513" y="6291263"/>
          <p14:tracePt t="55038" x="4519613" y="6251575"/>
          <p14:tracePt t="55046" x="4432300" y="6219825"/>
          <p14:tracePt t="55053" x="4337050" y="6180138"/>
          <p14:tracePt t="55062" x="4265613" y="6156325"/>
          <p14:tracePt t="55070" x="4192588" y="6124575"/>
          <p14:tracePt t="55078" x="4129088" y="6100763"/>
          <p14:tracePt t="55086" x="4073525" y="6076950"/>
          <p14:tracePt t="55094" x="4025900" y="6061075"/>
          <p14:tracePt t="55102" x="3994150" y="6045200"/>
          <p14:tracePt t="55110" x="3954463" y="6029325"/>
          <p14:tracePt t="55118" x="3914775" y="6013450"/>
          <p14:tracePt t="55126" x="3883025" y="6005513"/>
          <p14:tracePt t="55134" x="3859213" y="5988050"/>
          <p14:tracePt t="55142" x="3825875" y="5972175"/>
          <p14:tracePt t="55151" x="3802063" y="5964238"/>
          <p14:tracePt t="55158" x="3770313" y="5948363"/>
          <p14:tracePt t="55166" x="3738563" y="5940425"/>
          <p14:tracePt t="55174" x="3706813" y="5924550"/>
          <p14:tracePt t="55184" x="3683000" y="5916613"/>
          <p14:tracePt t="55190" x="3651250" y="5900738"/>
          <p14:tracePt t="55198" x="3643313" y="5892800"/>
          <p14:tracePt t="55206" x="3611563" y="5884863"/>
          <p14:tracePt t="55215" x="3579813" y="5868988"/>
          <p14:tracePt t="55222" x="3571875" y="5861050"/>
          <p14:tracePt t="55231" x="3540125" y="5845175"/>
          <p14:tracePt t="55238" x="3532188" y="5837238"/>
          <p14:tracePt t="55248" x="3524250" y="5829300"/>
          <p14:tracePt t="55254" x="3516313" y="5829300"/>
          <p14:tracePt t="55262" x="3508375" y="5821363"/>
          <p14:tracePt t="55270" x="3500438" y="5821363"/>
          <p14:tracePt t="55278" x="3500438" y="5813425"/>
          <p14:tracePt t="55286" x="3492500" y="5813425"/>
          <p14:tracePt t="55294" x="3467100" y="5805488"/>
          <p14:tracePt t="55302" x="3459163" y="5805488"/>
          <p14:tracePt t="55318" x="3451225" y="5797550"/>
          <p14:tracePt t="55326" x="3443288" y="5797550"/>
          <p14:tracePt t="55334" x="3435350" y="5797550"/>
          <p14:tracePt t="55494" x="3467100" y="5797550"/>
          <p14:tracePt t="55502" x="3484563" y="5797550"/>
          <p14:tracePt t="55510" x="3516313" y="5797550"/>
          <p14:tracePt t="55518" x="3563938" y="5813425"/>
          <p14:tracePt t="55526" x="3627438" y="5837238"/>
          <p14:tracePt t="55534" x="3683000" y="5861050"/>
          <p14:tracePt t="55542" x="3746500" y="5884863"/>
          <p14:tracePt t="55550" x="3786188" y="5900738"/>
          <p14:tracePt t="55558" x="3825875" y="5916613"/>
          <p14:tracePt t="55566" x="3859213" y="5932488"/>
          <p14:tracePt t="55574" x="3890963" y="5940425"/>
          <p14:tracePt t="55582" x="3922713" y="5964238"/>
          <p14:tracePt t="55590" x="3962400" y="5988050"/>
          <p14:tracePt t="55598" x="4010025" y="6013450"/>
          <p14:tracePt t="55606" x="4057650" y="6029325"/>
          <p14:tracePt t="55614" x="4113213" y="6061075"/>
          <p14:tracePt t="55622" x="4176713" y="6092825"/>
          <p14:tracePt t="55631" x="4249738" y="6108700"/>
          <p14:tracePt t="55638" x="4313238" y="6140450"/>
          <p14:tracePt t="55646" x="4392613" y="6172200"/>
          <p14:tracePt t="55654" x="4456113" y="6203950"/>
          <p14:tracePt t="55662" x="4519613" y="6227763"/>
          <p14:tracePt t="55671" x="4576763" y="6251575"/>
          <p14:tracePt t="55678" x="4616450" y="6267450"/>
          <p14:tracePt t="55686" x="4656138" y="6283325"/>
          <p14:tracePt t="55694" x="4679950" y="6283325"/>
          <p14:tracePt t="55703" x="4695825" y="6299200"/>
          <p14:tracePt t="55718" x="4703763" y="6299200"/>
          <p14:tracePt t="55726" x="4711700" y="6299200"/>
          <p14:tracePt t="55735" x="4719638" y="6315075"/>
          <p14:tracePt t="55742" x="4727575" y="6315075"/>
          <p14:tracePt t="55750" x="4735513" y="6315075"/>
          <p14:tracePt t="55758" x="4743450" y="6315075"/>
          <p14:tracePt t="55774" x="4751388" y="6323013"/>
          <p14:tracePt t="55782" x="4759325" y="6323013"/>
          <p14:tracePt t="55790" x="4775200" y="6323013"/>
          <p14:tracePt t="55798" x="4783138" y="6330950"/>
          <p14:tracePt t="55815" x="4799013" y="6338888"/>
          <p14:tracePt t="55822" x="4806950" y="6338888"/>
          <p14:tracePt t="55830" x="4822825" y="6348413"/>
          <p14:tracePt t="55846" x="4838700" y="6356350"/>
          <p14:tracePt t="55862" x="4846638" y="6356350"/>
          <p14:tracePt t="55870" x="4854575" y="6356350"/>
          <p14:tracePt t="56078" x="4838700" y="6356350"/>
          <p14:tracePt t="56086" x="4814888" y="6356350"/>
          <p14:tracePt t="56095" x="4799013" y="6356350"/>
          <p14:tracePt t="56101" x="4775200" y="6356350"/>
          <p14:tracePt t="56110" x="4727575" y="6338888"/>
          <p14:tracePt t="56118" x="4672013" y="6323013"/>
          <p14:tracePt t="56127" x="4616450" y="6299200"/>
          <p14:tracePt t="56134" x="4551363" y="6267450"/>
          <p14:tracePt t="56142" x="4471988" y="6235700"/>
          <p14:tracePt t="56150" x="4408488" y="6196013"/>
          <p14:tracePt t="56158" x="4337050" y="6164263"/>
          <p14:tracePt t="56166" x="4273550" y="6140450"/>
          <p14:tracePt t="56174" x="4217988" y="6116638"/>
          <p14:tracePt t="56182" x="4168775" y="6100763"/>
          <p14:tracePt t="56191" x="4121150" y="6084888"/>
          <p14:tracePt t="56197" x="4081463" y="6069013"/>
          <p14:tracePt t="56206" x="4057650" y="6061075"/>
          <p14:tracePt t="56214" x="4033838" y="6053138"/>
          <p14:tracePt t="56224" x="4010025" y="6045200"/>
          <p14:tracePt t="56231" x="3994150" y="6029325"/>
          <p14:tracePt t="56238" x="3970338" y="6029325"/>
          <p14:tracePt t="56246" x="3938588" y="6013450"/>
          <p14:tracePt t="56255" x="3914775" y="5995988"/>
          <p14:tracePt t="56262" x="3906838" y="5995988"/>
          <p14:tracePt t="56270" x="3890963" y="5988050"/>
          <p14:tracePt t="56278" x="3875088" y="5988050"/>
          <p14:tracePt t="56288" x="3851275" y="5980113"/>
          <p14:tracePt t="56293" x="3825875" y="5956300"/>
          <p14:tracePt t="56302" x="3817938" y="5956300"/>
          <p14:tracePt t="56310" x="3810000" y="5948363"/>
          <p14:tracePt t="56318" x="3802063" y="5948363"/>
          <p14:tracePt t="56326" x="3802063" y="5940425"/>
          <p14:tracePt t="56334" x="3778250" y="5932488"/>
          <p14:tracePt t="56342" x="3770313" y="5932488"/>
          <p14:tracePt t="56358" x="3762375" y="5924550"/>
          <p14:tracePt t="56366" x="3754438" y="5916613"/>
          <p14:tracePt t="56374" x="3746500" y="5908675"/>
          <p14:tracePt t="56381" x="3722688" y="5892800"/>
          <p14:tracePt t="56390" x="3714750" y="5892800"/>
          <p14:tracePt t="56398" x="3690938" y="5876925"/>
          <p14:tracePt t="56406" x="3683000" y="5868988"/>
          <p14:tracePt t="56414" x="3659188" y="5853113"/>
          <p14:tracePt t="56422" x="3643313" y="5853113"/>
          <p14:tracePt t="56431" x="3619500" y="5837238"/>
          <p14:tracePt t="56446" x="3611563" y="5837238"/>
          <p14:tracePt t="56453" x="3603625" y="5829300"/>
          <p14:tracePt t="56487" x="3595688" y="5829300"/>
          <p14:tracePt t="56494" x="3587750" y="5813425"/>
          <p14:tracePt t="56518" x="3579813" y="5813425"/>
          <p14:tracePt t="56583" x="3563938" y="5805488"/>
          <p14:tracePt t="56589" x="3556000" y="5805488"/>
          <p14:tracePt t="56598" x="3540125" y="5797550"/>
          <p14:tracePt t="56606" x="3532188" y="5797550"/>
          <p14:tracePt t="56766" x="3548063" y="5797550"/>
          <p14:tracePt t="56774" x="3571875" y="5805488"/>
          <p14:tracePt t="56790" x="3603625" y="5829300"/>
          <p14:tracePt t="56798" x="3619500" y="5837238"/>
          <p14:tracePt t="56806" x="3643313" y="5837238"/>
          <p14:tracePt t="56814" x="3675063" y="5853113"/>
          <p14:tracePt t="56822" x="3722688" y="5868988"/>
          <p14:tracePt t="56830" x="3762375" y="5884863"/>
          <p14:tracePt t="56838" x="3802063" y="5892800"/>
          <p14:tracePt t="56847" x="3843338" y="5916613"/>
          <p14:tracePt t="56854" x="3883025" y="5940425"/>
          <p14:tracePt t="56862" x="3930650" y="5956300"/>
          <p14:tracePt t="56870" x="3978275" y="5980113"/>
          <p14:tracePt t="56878" x="4017963" y="5995988"/>
          <p14:tracePt t="56886" x="4049713" y="6013450"/>
          <p14:tracePt t="56894" x="4097338" y="6029325"/>
          <p14:tracePt t="56902" x="4137025" y="6045200"/>
          <p14:tracePt t="56910" x="4176713" y="6061075"/>
          <p14:tracePt t="56918" x="4210050" y="6076950"/>
          <p14:tracePt t="56926" x="4233863" y="6092825"/>
          <p14:tracePt t="56934" x="4241800" y="6092825"/>
          <p14:tracePt t="56942" x="4249738" y="6092825"/>
          <p14:tracePt t="56966" x="4265613" y="6108700"/>
          <p14:tracePt t="56973" x="4273550" y="6116638"/>
          <p14:tracePt t="56982" x="4281488" y="6116638"/>
          <p14:tracePt t="56990" x="4289425" y="6116638"/>
          <p14:tracePt t="56998" x="4289425" y="6124575"/>
          <p14:tracePt t="57006" x="4305300" y="6132513"/>
          <p14:tracePt t="57014" x="4329113" y="6140450"/>
          <p14:tracePt t="57022" x="4360863" y="6148388"/>
          <p14:tracePt t="57030" x="4392613" y="6172200"/>
          <p14:tracePt t="57038" x="4424363" y="6180138"/>
          <p14:tracePt t="57047" x="4440238" y="6188075"/>
          <p14:tracePt t="57054" x="4471988" y="6211888"/>
          <p14:tracePt t="57062" x="4519613" y="6219825"/>
          <p14:tracePt t="57071" x="4551363" y="6227763"/>
          <p14:tracePt t="57078" x="4592638" y="6243638"/>
          <p14:tracePt t="57086" x="4616450" y="6259513"/>
          <p14:tracePt t="57094" x="4624388" y="6267450"/>
          <p14:tracePt t="57102" x="4656138" y="6283325"/>
          <p14:tracePt t="57110" x="4656138" y="6291263"/>
          <p14:tracePt t="57118" x="4664075" y="6291263"/>
          <p14:tracePt t="57126" x="4672013" y="6291263"/>
          <p14:tracePt t="57142" x="4679950" y="6291263"/>
          <p14:tracePt t="57150" x="4687888" y="6291263"/>
          <p14:tracePt t="57174" x="4703763" y="6299200"/>
          <p14:tracePt t="57182" x="4711700" y="6299200"/>
          <p14:tracePt t="57189" x="4719638" y="6307138"/>
          <p14:tracePt t="57197" x="4727575" y="6315075"/>
          <p14:tracePt t="57222" x="4743450" y="6315075"/>
          <p14:tracePt t="57237" x="4751388" y="6315075"/>
          <p14:tracePt t="57398" x="4751388" y="6330950"/>
          <p14:tracePt t="57406" x="4743450" y="6330950"/>
          <p14:tracePt t="57414" x="4735513" y="6330950"/>
          <p14:tracePt t="57422" x="4719638" y="6330950"/>
          <p14:tracePt t="57430" x="4695825" y="6330950"/>
          <p14:tracePt t="57438" x="4679950" y="6330950"/>
          <p14:tracePt t="57446" x="4656138" y="6330950"/>
          <p14:tracePt t="57454" x="4632325" y="6330950"/>
          <p14:tracePt t="57462" x="4600575" y="6323013"/>
          <p14:tracePt t="57470" x="4559300" y="6323013"/>
          <p14:tracePt t="57478" x="4535488" y="6315075"/>
          <p14:tracePt t="57494" x="4511675" y="6307138"/>
          <p14:tracePt t="57502" x="4495800" y="6307138"/>
          <p14:tracePt t="57510" x="4479925" y="6299200"/>
          <p14:tracePt t="57518" x="4464050" y="6299200"/>
          <p14:tracePt t="57526" x="4448175" y="6299200"/>
          <p14:tracePt t="57534" x="4440238" y="6291263"/>
          <p14:tracePt t="57542" x="4424363" y="6291263"/>
          <p14:tracePt t="57550" x="4392613" y="6291263"/>
          <p14:tracePt t="57559" x="4376738" y="6291263"/>
          <p14:tracePt t="57566" x="4337050" y="6283325"/>
          <p14:tracePt t="57574" x="4321175" y="6283325"/>
          <p14:tracePt t="57582" x="4289425" y="6275388"/>
          <p14:tracePt t="57591" x="4257675" y="6267450"/>
          <p14:tracePt t="57598" x="4217988" y="6251575"/>
          <p14:tracePt t="57606" x="4192588" y="6243638"/>
          <p14:tracePt t="57614" x="4168775" y="6243638"/>
          <p14:tracePt t="57623" x="4144963" y="6235700"/>
          <p14:tracePt t="57630" x="4121150" y="6219825"/>
          <p14:tracePt t="57638" x="4081463" y="6196013"/>
          <p14:tracePt t="57647" x="4033838" y="6180138"/>
          <p14:tracePt t="57656" x="3986213" y="6156325"/>
          <p14:tracePt t="57662" x="3938588" y="6124575"/>
          <p14:tracePt t="57670" x="3890963" y="6092825"/>
          <p14:tracePt t="57678" x="3843338" y="6061075"/>
          <p14:tracePt t="57686" x="3794125" y="6013450"/>
          <p14:tracePt t="57693" x="3746500" y="5980113"/>
          <p14:tracePt t="57702" x="3698875" y="5956300"/>
          <p14:tracePt t="57710" x="3651250" y="5940425"/>
          <p14:tracePt t="57718" x="3619500" y="5916613"/>
          <p14:tracePt t="57726" x="3611563" y="5908675"/>
          <p14:tracePt t="57878" x="3603625" y="5908675"/>
          <p14:tracePt t="57910" x="3595688" y="5892800"/>
          <p14:tracePt t="57926" x="3579813" y="5892800"/>
          <p14:tracePt t="57934" x="3571875" y="5876925"/>
          <p14:tracePt t="57947" x="3563938" y="5876925"/>
          <p14:tracePt t="57950" x="3556000" y="5868988"/>
          <p14:tracePt t="58086" x="3563938" y="5868988"/>
          <p14:tracePt t="58094" x="3587750" y="5868988"/>
          <p14:tracePt t="58106" x="3603625" y="5868988"/>
          <p14:tracePt t="58114" x="3635375" y="5868988"/>
          <p14:tracePt t="58122" x="3683000" y="5884863"/>
          <p14:tracePt t="58131" x="3746500" y="5908675"/>
          <p14:tracePt t="58138" x="3802063" y="5948363"/>
          <p14:tracePt t="58147" x="3859213" y="5972175"/>
          <p14:tracePt t="58154" x="3922713" y="6005513"/>
          <p14:tracePt t="58163" x="3978275" y="6029325"/>
          <p14:tracePt t="58170" x="4033838" y="6053138"/>
          <p14:tracePt t="58178" x="4089400" y="6076950"/>
          <p14:tracePt t="58186" x="4137025" y="6100763"/>
          <p14:tracePt t="58194" x="4176713" y="6116638"/>
          <p14:tracePt t="58202" x="4200525" y="6132513"/>
          <p14:tracePt t="58211" x="4241800" y="6148388"/>
          <p14:tracePt t="58218" x="4265613" y="6172200"/>
          <p14:tracePt t="58226" x="4289425" y="6180138"/>
          <p14:tracePt t="58234" x="4321175" y="6196013"/>
          <p14:tracePt t="58243" x="4344988" y="6211888"/>
          <p14:tracePt t="58250" x="4376738" y="6227763"/>
          <p14:tracePt t="58258" x="4416425" y="6235700"/>
          <p14:tracePt t="58266" x="4440238" y="6251575"/>
          <p14:tracePt t="58275" x="4479925" y="6267450"/>
          <p14:tracePt t="58282" x="4511675" y="6283325"/>
          <p14:tracePt t="58290" x="4519613" y="6283325"/>
          <p14:tracePt t="58298" x="4527550" y="6291263"/>
          <p14:tracePt t="58307" x="4551363" y="6299200"/>
          <p14:tracePt t="58314" x="4576763" y="6299200"/>
          <p14:tracePt t="58322" x="4592638" y="6299200"/>
          <p14:tracePt t="58331" x="4608513" y="6315075"/>
          <p14:tracePt t="58339" x="4624388" y="6315075"/>
          <p14:tracePt t="58346" x="4640263" y="6323013"/>
          <p14:tracePt t="58354" x="4672013" y="6323013"/>
          <p14:tracePt t="58363" x="4719638" y="6330950"/>
          <p14:tracePt t="58370" x="4735513" y="6356350"/>
          <p14:tracePt t="58378" x="4751388" y="6356350"/>
          <p14:tracePt t="58386" x="4783138" y="6364288"/>
          <p14:tracePt t="58394" x="4822825" y="6364288"/>
          <p14:tracePt t="58403" x="4846638" y="6364288"/>
          <p14:tracePt t="58410" x="4854575" y="6372225"/>
          <p14:tracePt t="58418" x="4886325" y="6380163"/>
          <p14:tracePt t="58426" x="4902200" y="6388100"/>
          <p14:tracePt t="58434" x="4910138" y="6388100"/>
          <p14:tracePt t="58442" x="4918075" y="6403975"/>
          <p14:tracePt t="58450" x="4926013" y="6403975"/>
          <p14:tracePt t="58666" x="4902200" y="6403975"/>
          <p14:tracePt t="58673" x="4886325" y="6403975"/>
          <p14:tracePt t="58682" x="4854575" y="6403975"/>
          <p14:tracePt t="58690" x="4822825" y="6403975"/>
          <p14:tracePt t="58698" x="4775200" y="6388100"/>
          <p14:tracePt t="58706" x="4711700" y="6356350"/>
          <p14:tracePt t="58714" x="4624388" y="6315075"/>
          <p14:tracePt t="58722" x="4519613" y="6267450"/>
          <p14:tracePt t="58731" x="4408488" y="6219825"/>
          <p14:tracePt t="58738" x="4289425" y="6172200"/>
          <p14:tracePt t="58746" x="4192588" y="6124575"/>
          <p14:tracePt t="58754" x="4105275" y="6092825"/>
          <p14:tracePt t="58764" x="4033838" y="6069013"/>
          <p14:tracePt t="58769" x="3994150" y="6045200"/>
          <p14:tracePt t="58860" x="3994150" y="6037263"/>
          <p14:tracePt t="58874" x="4025900" y="6037263"/>
          <p14:tracePt t="58882" x="4097338" y="6037263"/>
          <p14:tracePt t="58890" x="4233863" y="6053138"/>
          <p14:tracePt t="58897" x="4440238" y="6092825"/>
          <p14:tracePt t="58906" x="4775200" y="6132513"/>
          <p14:tracePt t="58914" x="5221288" y="6180138"/>
          <p14:tracePt t="58922" x="5740400" y="6211888"/>
          <p14:tracePt t="58930" x="6305550" y="6227763"/>
          <p14:tracePt t="58938" x="6864350" y="6227763"/>
          <p14:tracePt t="58948" x="7397750" y="6227763"/>
          <p14:tracePt t="58954" x="7900988" y="6219825"/>
          <p14:tracePt t="58963" x="8339138" y="6188075"/>
          <p14:tracePt t="58970" x="8721725" y="6116638"/>
          <p14:tracePt t="58978" x="9040813" y="6029325"/>
          <p14:tracePt t="59194" x="9072563" y="5391150"/>
          <p14:tracePt t="59201" x="8977313" y="5383213"/>
          <p14:tracePt t="59210" x="8880475" y="5367338"/>
          <p14:tracePt t="59219" x="8777288" y="5343525"/>
          <p14:tracePt t="59226" x="8674100" y="5310188"/>
          <p14:tracePt t="59234" x="8561388" y="5286375"/>
          <p14:tracePt t="59242" x="8442325" y="5246688"/>
          <p14:tracePt t="59251" x="8299450" y="5199063"/>
          <p14:tracePt t="59257" x="8162925" y="5143500"/>
          <p14:tracePt t="59266" x="8043863" y="5080000"/>
          <p14:tracePt t="59274" x="7924800" y="5032375"/>
          <p14:tracePt t="59283" x="7820025" y="4976813"/>
          <p14:tracePt t="59290" x="7716838" y="4919663"/>
          <p14:tracePt t="59298" x="7629525" y="4864100"/>
          <p14:tracePt t="59305" x="7550150" y="4816475"/>
          <p14:tracePt t="59315" x="7485063" y="4768850"/>
          <p14:tracePt t="59322" x="7477125" y="4768850"/>
          <p14:tracePt t="59330" x="7453313" y="4752975"/>
          <p14:tracePt t="59354" x="7437438" y="4745038"/>
          <p14:tracePt t="59370" x="7421563" y="4745038"/>
          <p14:tracePt t="59386" x="7413625" y="4745038"/>
          <p14:tracePt t="59394" x="7389813" y="4745038"/>
          <p14:tracePt t="59402" x="7373938" y="4745038"/>
          <p14:tracePt t="59410" x="7358063" y="4745038"/>
          <p14:tracePt t="59418" x="7334250" y="4745038"/>
          <p14:tracePt t="59426" x="7302500" y="4768850"/>
          <p14:tracePt t="59434" x="7262813" y="4800600"/>
          <p14:tracePt t="59442" x="7239000" y="4832350"/>
          <p14:tracePt t="59450" x="7215188" y="4856163"/>
          <p14:tracePt t="59458" x="7191375" y="4895850"/>
          <p14:tracePt t="59466" x="7159625" y="4927600"/>
          <p14:tracePt t="59474" x="7159625" y="4967288"/>
          <p14:tracePt t="59482" x="7143750" y="5000625"/>
          <p14:tracePt t="59490" x="7135813" y="5024438"/>
          <p14:tracePt t="59498" x="7135813" y="5048250"/>
          <p14:tracePt t="59506" x="7135813" y="5064125"/>
          <p14:tracePt t="59514" x="7126288" y="5080000"/>
          <p14:tracePt t="59522" x="7126288" y="5095875"/>
          <p14:tracePt t="59530" x="7126288" y="5111750"/>
          <p14:tracePt t="59538" x="7118350" y="5135563"/>
          <p14:tracePt t="59547" x="7118350" y="5159375"/>
          <p14:tracePt t="59554" x="7118350" y="5183188"/>
          <p14:tracePt t="59563" x="7118350" y="5207000"/>
          <p14:tracePt t="59570" x="7118350" y="5230813"/>
          <p14:tracePt t="59580" x="7118350" y="5246688"/>
          <p14:tracePt t="59586" x="7135813" y="5270500"/>
          <p14:tracePt t="59594" x="7151688" y="5286375"/>
          <p14:tracePt t="59602" x="7175500" y="5302250"/>
          <p14:tracePt t="59611" x="7207250" y="5310188"/>
          <p14:tracePt t="59618" x="7239000" y="5319713"/>
          <p14:tracePt t="59626" x="7278688" y="5327650"/>
          <p14:tracePt t="59634" x="7334250" y="5327650"/>
          <p14:tracePt t="59643" x="7397750" y="5327650"/>
          <p14:tracePt t="59650" x="7461250" y="5327650"/>
          <p14:tracePt t="59658" x="7526338" y="5302250"/>
          <p14:tracePt t="59666" x="7581900" y="5262563"/>
          <p14:tracePt t="59674" x="7621588" y="5199063"/>
          <p14:tracePt t="59682" x="7645400" y="5135563"/>
          <p14:tracePt t="59690" x="7661275" y="5048250"/>
          <p14:tracePt t="59697" x="7653338" y="4927600"/>
          <p14:tracePt t="59707" x="7605713" y="4792663"/>
          <p14:tracePt t="59714" x="7573963" y="4745038"/>
          <p14:tracePt t="59722" x="7518400" y="4673600"/>
          <p14:tracePt t="59730" x="7453313" y="4600575"/>
          <p14:tracePt t="59739" x="7389813" y="4537075"/>
          <p14:tracePt t="59746" x="7318375" y="4473575"/>
          <p14:tracePt t="59754" x="7246938" y="4425950"/>
          <p14:tracePt t="59763" x="7191375" y="4370388"/>
          <p14:tracePt t="59771" x="7126288" y="4338638"/>
          <p14:tracePt t="59777" x="7086600" y="4314825"/>
          <p14:tracePt t="59786" x="7046913" y="4291013"/>
          <p14:tracePt t="59794" x="7023100" y="4281488"/>
          <p14:tracePt t="59803" x="7007225" y="4281488"/>
          <p14:tracePt t="59810" x="6983413" y="4281488"/>
          <p14:tracePt t="59818" x="6967538" y="4281488"/>
          <p14:tracePt t="59826" x="6943725" y="4281488"/>
          <p14:tracePt t="59834" x="6927850" y="4281488"/>
          <p14:tracePt t="59842" x="6896100" y="4281488"/>
          <p14:tracePt t="59850" x="6872288" y="4281488"/>
          <p14:tracePt t="59858" x="6832600" y="4298950"/>
          <p14:tracePt t="59867" x="6800850" y="4314825"/>
          <p14:tracePt t="59874" x="6751638" y="4330700"/>
          <p14:tracePt t="59881" x="6704013" y="4354513"/>
          <p14:tracePt t="59890" x="6656388" y="4378325"/>
          <p14:tracePt t="59898" x="6616700" y="4402138"/>
          <p14:tracePt t="59906" x="6584950" y="4433888"/>
          <p14:tracePt t="59914" x="6545263" y="4457700"/>
          <p14:tracePt t="59922" x="6513513" y="4489450"/>
          <p14:tracePt t="59929" x="6497638" y="4521200"/>
          <p14:tracePt t="59938" x="6473825" y="4560888"/>
          <p14:tracePt t="59946" x="6450013" y="4600575"/>
          <p14:tracePt t="59954" x="6426200" y="4633913"/>
          <p14:tracePt t="59963" x="6402388" y="4673600"/>
          <p14:tracePt t="59970" x="6384925" y="4721225"/>
          <p14:tracePt t="59979" x="6369050" y="4768850"/>
          <p14:tracePt t="59986" x="6369050" y="4776788"/>
          <p14:tracePt t="59994" x="6369050" y="4808538"/>
          <p14:tracePt t="60002" x="6369050" y="4840288"/>
          <p14:tracePt t="60010" x="6369050" y="4856163"/>
          <p14:tracePt t="60018" x="6369050" y="4879975"/>
          <p14:tracePt t="60026" x="6369050" y="4895850"/>
          <p14:tracePt t="60033" x="6369050" y="4903788"/>
          <p14:tracePt t="60042" x="6369050" y="4927600"/>
          <p14:tracePt t="60049" x="6376988" y="4935538"/>
          <p14:tracePt t="60058" x="6418263" y="4967288"/>
          <p14:tracePt t="60066" x="6434138" y="4967288"/>
          <p14:tracePt t="60074" x="6473825" y="5008563"/>
          <p14:tracePt t="60082" x="6489700" y="5016500"/>
          <p14:tracePt t="60090" x="6529388" y="5024438"/>
          <p14:tracePt t="60098" x="6577013" y="5032375"/>
          <p14:tracePt t="60106" x="6632575" y="5040313"/>
          <p14:tracePt t="60114" x="6696075" y="5040313"/>
          <p14:tracePt t="60122" x="6759575" y="5040313"/>
          <p14:tracePt t="60131" x="6824663" y="5040313"/>
          <p14:tracePt t="60138" x="6880225" y="5040313"/>
          <p14:tracePt t="60147" x="6927850" y="5040313"/>
          <p14:tracePt t="60154" x="6959600" y="5040313"/>
          <p14:tracePt t="60164" x="6983413" y="5032375"/>
          <p14:tracePt t="60169" x="7007225" y="5008563"/>
          <p14:tracePt t="60179" x="7023100" y="5000625"/>
          <p14:tracePt t="60186" x="7038975" y="4984750"/>
          <p14:tracePt t="60197" x="7054850" y="4959350"/>
          <p14:tracePt t="60202" x="7070725" y="4927600"/>
          <p14:tracePt t="60210" x="7078663" y="4879975"/>
          <p14:tracePt t="60232" x="7094538" y="4792663"/>
          <p14:tracePt t="60234" x="7094538" y="4752975"/>
          <p14:tracePt t="60242" x="7094538" y="4705350"/>
          <p14:tracePt t="60250" x="7094538" y="4673600"/>
          <p14:tracePt t="60259" x="7078663" y="4641850"/>
          <p14:tracePt t="60266" x="7046913" y="4600575"/>
          <p14:tracePt t="60274" x="7031038" y="4560888"/>
          <p14:tracePt t="60282" x="6999288" y="4529138"/>
          <p14:tracePt t="60291" x="6959600" y="4497388"/>
          <p14:tracePt t="60298" x="6919913" y="4465638"/>
          <p14:tracePt t="60306" x="6904038" y="4449763"/>
          <p14:tracePt t="60314" x="6880225" y="4441825"/>
          <p14:tracePt t="60322" x="6848475" y="4418013"/>
          <p14:tracePt t="60330" x="6816725" y="4402138"/>
          <p14:tracePt t="60338" x="6792913" y="4394200"/>
          <p14:tracePt t="60346" x="6784975" y="4394200"/>
          <p14:tracePt t="60354" x="6751638" y="4386263"/>
          <p14:tracePt t="60363" x="6719888" y="4378325"/>
          <p14:tracePt t="60370" x="6688138" y="4378325"/>
          <p14:tracePt t="60379" x="6664325" y="4378325"/>
          <p14:tracePt t="60388" x="6648450" y="4378325"/>
          <p14:tracePt t="60394" x="6624638" y="4378325"/>
          <p14:tracePt t="60402" x="6592888" y="4378325"/>
          <p14:tracePt t="60410" x="6561138" y="4378325"/>
          <p14:tracePt t="60418" x="6521450" y="4378325"/>
          <p14:tracePt t="60426" x="6489700" y="4386263"/>
          <p14:tracePt t="60434" x="6450013" y="4402138"/>
          <p14:tracePt t="60442" x="6426200" y="4410075"/>
          <p14:tracePt t="60450" x="6402388" y="4441825"/>
          <p14:tracePt t="60458" x="6369050" y="4465638"/>
          <p14:tracePt t="60466" x="6345238" y="4505325"/>
          <p14:tracePt t="60474" x="6313488" y="4545013"/>
          <p14:tracePt t="60482" x="6297613" y="4576763"/>
          <p14:tracePt t="60490" x="6289675" y="4616450"/>
          <p14:tracePt t="60498" x="6281738" y="4641850"/>
          <p14:tracePt t="60506" x="6281738" y="4665663"/>
          <p14:tracePt t="60514" x="6281738" y="4689475"/>
          <p14:tracePt t="60522" x="6281738" y="4697413"/>
          <p14:tracePt t="60530" x="6281738" y="4729163"/>
          <p14:tracePt t="60538" x="6281738" y="4745038"/>
          <p14:tracePt t="60546" x="6281738" y="4760913"/>
          <p14:tracePt t="60554" x="6289675" y="4768850"/>
          <p14:tracePt t="60562" x="6297613" y="4784725"/>
          <p14:tracePt t="60579" x="6305550" y="4792663"/>
          <p14:tracePt t="60586" x="6313488" y="4792663"/>
          <p14:tracePt t="60594" x="6329363" y="4800600"/>
          <p14:tracePt t="60610" x="6337300" y="4816475"/>
          <p14:tracePt t="60619" x="6345238" y="4816475"/>
          <p14:tracePt t="60634" x="6361113" y="4816475"/>
          <p14:tracePt t="60642" x="6376988" y="4816475"/>
          <p14:tracePt t="60954" x="6369050" y="4816475"/>
          <p14:tracePt t="60962" x="6337300" y="4816475"/>
          <p14:tracePt t="60970" x="6305550" y="4816475"/>
          <p14:tracePt t="60978" x="6281738" y="4824413"/>
          <p14:tracePt t="60986" x="6218238" y="4832350"/>
          <p14:tracePt t="60994" x="6107113" y="4848225"/>
          <p14:tracePt t="61002" x="5954713" y="4864100"/>
          <p14:tracePt t="61010" x="5724525" y="4903788"/>
          <p14:tracePt t="61017" x="5453063" y="4943475"/>
          <p14:tracePt t="61026" x="5165725" y="4984750"/>
          <p14:tracePt t="61034" x="4862513" y="5048250"/>
          <p14:tracePt t="61041" x="4592638" y="5095875"/>
          <p14:tracePt t="61050" x="4360863" y="5151438"/>
          <p14:tracePt t="61058" x="4200525" y="5191125"/>
          <p14:tracePt t="61066" x="4105275" y="5222875"/>
          <p14:tracePt t="61074" x="4033838" y="5246688"/>
          <p14:tracePt t="61086" x="4017963" y="5254625"/>
          <p14:tracePt t="61094" x="4010025" y="5262563"/>
          <p14:tracePt t="61102" x="3994150" y="5270500"/>
          <p14:tracePt t="61118" x="3986213" y="5270500"/>
          <p14:tracePt t="61126" x="3962400" y="5286375"/>
          <p14:tracePt t="61134" x="3946525" y="5294313"/>
          <p14:tracePt t="61142" x="3938588" y="5294313"/>
          <p14:tracePt t="61150" x="3922713" y="5302250"/>
          <p14:tracePt t="61158" x="3890963" y="5319713"/>
          <p14:tracePt t="61166" x="3859213" y="5327650"/>
          <p14:tracePt t="61174" x="3817938" y="5351463"/>
          <p14:tracePt t="61182" x="3778250" y="5375275"/>
          <p14:tracePt t="61190" x="3746500" y="5399088"/>
          <p14:tracePt t="61198" x="3714750" y="5407025"/>
          <p14:tracePt t="61206" x="3690938" y="5430838"/>
          <p14:tracePt t="61214" x="3683000" y="5438775"/>
          <p14:tracePt t="61222" x="3675063" y="5446713"/>
          <p14:tracePt t="61229" x="3667125" y="5454650"/>
          <p14:tracePt t="61238" x="3667125" y="5478463"/>
          <p14:tracePt t="61246" x="3667125" y="5486400"/>
          <p14:tracePt t="61254" x="3659188" y="5494338"/>
          <p14:tracePt t="61263" x="3659188" y="5510213"/>
          <p14:tracePt t="61270" x="3651250" y="5534025"/>
          <p14:tracePt t="61278" x="3643313" y="5549900"/>
          <p14:tracePt t="61286" x="3635375" y="5581650"/>
          <p14:tracePt t="61303" x="3635375" y="5597525"/>
          <p14:tracePt t="61310" x="3635375" y="5613400"/>
          <p14:tracePt t="61318" x="3635375" y="5629275"/>
          <p14:tracePt t="61326" x="3635375" y="5662613"/>
          <p14:tracePt t="61335" x="3635375" y="5694363"/>
          <p14:tracePt t="61342" x="3635375" y="5718175"/>
          <p14:tracePt t="61350" x="3635375" y="5757863"/>
          <p14:tracePt t="61358" x="3651250" y="5813425"/>
          <p14:tracePt t="61367" x="3675063" y="5884863"/>
          <p14:tracePt t="61374" x="3706813" y="5948363"/>
          <p14:tracePt t="61382" x="3746500" y="6037263"/>
          <p14:tracePt t="61390" x="3786188" y="6124575"/>
          <p14:tracePt t="61399" x="3833813" y="6211888"/>
          <p14:tracePt t="61406" x="3875088" y="6299200"/>
          <p14:tracePt t="61414" x="3914775" y="6388100"/>
          <p14:tracePt t="61422" x="3946525" y="6459538"/>
          <p14:tracePt t="61431" x="3978275" y="6507163"/>
          <p14:tracePt t="61438" x="3994150" y="6530975"/>
          <p14:tracePt t="61446" x="3994150" y="6538913"/>
          <p14:tracePt t="61574" x="3986213" y="6530975"/>
          <p14:tracePt t="61582" x="3978275" y="6523038"/>
          <p14:tracePt t="61678" x="3978275" y="6515100"/>
          <p14:tracePt t="61702" x="3994150" y="6491288"/>
          <p14:tracePt t="61710" x="4010025" y="6475413"/>
          <p14:tracePt t="61718" x="4017963" y="6467475"/>
          <p14:tracePt t="61725" x="4033838" y="6443663"/>
          <p14:tracePt t="61734" x="4041775" y="6443663"/>
          <p14:tracePt t="61742" x="4065588" y="6411913"/>
          <p14:tracePt t="61750" x="4097338" y="6388100"/>
          <p14:tracePt t="61758" x="4105275" y="6372225"/>
          <p14:tracePt t="61766" x="4113213" y="6372225"/>
          <p14:tracePt t="61774" x="4113213" y="6356350"/>
          <p14:tracePt t="61782" x="4129088" y="6348413"/>
          <p14:tracePt t="61791" x="4129088" y="6338888"/>
          <p14:tracePt t="61798" x="4137025" y="6338888"/>
          <p14:tracePt t="61806" x="4137025" y="6330950"/>
          <p14:tracePt t="61814" x="4144963" y="6315075"/>
          <p14:tracePt t="61830" x="4152900" y="6307138"/>
          <p14:tracePt t="61838" x="4152900" y="6299200"/>
          <p14:tracePt t="61870" x="4152900" y="6283325"/>
          <p14:tracePt t="61878" x="4160838" y="6275388"/>
          <p14:tracePt t="61902" x="4176713" y="6267450"/>
          <p14:tracePt t="61910" x="4184650" y="6259513"/>
          <p14:tracePt t="61919" x="4184650" y="6251575"/>
          <p14:tracePt t="61926" x="4192588" y="6251575"/>
          <p14:tracePt t="61934" x="4192588" y="6235700"/>
          <p14:tracePt t="61947" x="4200525" y="6227763"/>
          <p14:tracePt t="61951" x="4200525" y="6219825"/>
          <p14:tracePt t="61958" x="4200525" y="6211888"/>
          <p14:tracePt t="61966" x="4210050" y="6203950"/>
          <p14:tracePt t="61982" x="4210050" y="6196013"/>
          <p14:tracePt t="61990" x="4217988" y="6188075"/>
          <p14:tracePt t="62078" x="4225925" y="6172200"/>
          <p14:tracePt t="62086" x="4233863" y="6172200"/>
          <p14:tracePt t="62095" x="4233863" y="6164263"/>
          <p14:tracePt t="62118" x="4233863" y="6148388"/>
          <p14:tracePt t="62142" x="4233863" y="6124575"/>
          <p14:tracePt t="62158" x="4233863" y="6116638"/>
          <p14:tracePt t="62166" x="4233863" y="6108700"/>
          <p14:tracePt t="62206" x="4233863" y="6100763"/>
          <p14:tracePt t="62213" x="4233863" y="6092825"/>
          <p14:tracePt t="62318" x="4233863" y="6076950"/>
          <p14:tracePt t="62334" x="4233863" y="6069013"/>
          <p14:tracePt t="62350" x="4233863" y="6061075"/>
          <p14:tracePt t="62606" x="4233863" y="6053138"/>
          <p14:tracePt t="62614" x="4225925" y="6053138"/>
          <p14:tracePt t="62622" x="4210050" y="6053138"/>
          <p14:tracePt t="62638" x="4176713" y="6053138"/>
          <p14:tracePt t="62646" x="4160838" y="6053138"/>
          <p14:tracePt t="62654" x="4152900" y="6053138"/>
          <p14:tracePt t="62662" x="4137025" y="6061075"/>
          <p14:tracePt t="62670" x="4113213" y="6084888"/>
          <p14:tracePt t="62678" x="4113213" y="6092825"/>
          <p14:tracePt t="62686" x="4097338" y="6100763"/>
          <p14:tracePt t="62702" x="4081463" y="6108700"/>
          <p14:tracePt t="62710" x="4065588" y="6116638"/>
          <p14:tracePt t="62718" x="4057650" y="6132513"/>
          <p14:tracePt t="62726" x="4049713" y="6132513"/>
          <p14:tracePt t="62734" x="4033838" y="6148388"/>
          <p14:tracePt t="62750" x="4017963" y="6156325"/>
          <p14:tracePt t="62758" x="3994150" y="6164263"/>
          <p14:tracePt t="62767" x="3986213" y="6180138"/>
          <p14:tracePt t="62774" x="3978275" y="6188075"/>
          <p14:tracePt t="62782" x="3970338" y="6188075"/>
          <p14:tracePt t="62790" x="3962400" y="6196013"/>
          <p14:tracePt t="62798" x="3954463" y="6203950"/>
          <p14:tracePt t="62806" x="3954463" y="6211888"/>
          <p14:tracePt t="62814" x="3938588" y="6211888"/>
          <p14:tracePt t="62822" x="3930650" y="6211888"/>
          <p14:tracePt t="62830" x="3922713" y="6227763"/>
          <p14:tracePt t="62838" x="3890963" y="6235700"/>
          <p14:tracePt t="62846" x="3890963" y="6243638"/>
          <p14:tracePt t="62854" x="3883025" y="6251575"/>
          <p14:tracePt t="62864" x="3875088" y="6251575"/>
          <p14:tracePt t="62870" x="3859213" y="6259513"/>
          <p14:tracePt t="62878" x="3851275" y="6275388"/>
          <p14:tracePt t="62886" x="3851275" y="6283325"/>
          <p14:tracePt t="62896" x="3833813" y="6291263"/>
          <p14:tracePt t="62910" x="3817938" y="6307138"/>
          <p14:tracePt t="62917" x="3810000" y="6307138"/>
          <p14:tracePt t="62929" x="3802063" y="6315075"/>
          <p14:tracePt t="62945" x="3786188" y="6338888"/>
          <p14:tracePt t="62958" x="3778250" y="6348413"/>
          <p14:tracePt t="62966" x="3770313" y="6348413"/>
          <p14:tracePt t="62974" x="3770313" y="6356350"/>
          <p14:tracePt t="62990" x="3762375" y="6356350"/>
          <p14:tracePt t="63006" x="3754438" y="6372225"/>
          <p14:tracePt t="63014" x="3746500" y="6380163"/>
          <p14:tracePt t="63310" x="3746500" y="6372225"/>
          <p14:tracePt t="63319" x="3738563" y="6330950"/>
          <p14:tracePt t="63326" x="3730625" y="6307138"/>
          <p14:tracePt t="63334" x="3722688" y="6283325"/>
          <p14:tracePt t="63342" x="3714750" y="6259513"/>
          <p14:tracePt t="63351" x="3698875" y="6227763"/>
          <p14:tracePt t="63358" x="3683000" y="6188075"/>
          <p14:tracePt t="63366" x="3683000" y="6180138"/>
          <p14:tracePt t="63374" x="3675063" y="6156325"/>
          <p14:tracePt t="63384" x="3659188" y="6140450"/>
          <p14:tracePt t="63389" x="3659188" y="6132513"/>
          <p14:tracePt t="63486" x="3659188" y="6124575"/>
          <p14:tracePt t="63518" x="3651250" y="6116638"/>
          <p14:tracePt t="63526" x="3643313" y="6116638"/>
          <p14:tracePt t="63550" x="3635375" y="6116638"/>
          <p14:tracePt t="63557" x="3619500" y="6100763"/>
          <p14:tracePt t="63566" x="3611563" y="6084888"/>
          <p14:tracePt t="63574" x="3595688" y="6084888"/>
          <p14:tracePt t="63582" x="3579813" y="6076950"/>
          <p14:tracePt t="63590" x="3571875" y="6061075"/>
          <p14:tracePt t="63598" x="3556000" y="6053138"/>
          <p14:tracePt t="63606" x="3524250" y="6029325"/>
          <p14:tracePt t="63614" x="3500438" y="6021388"/>
          <p14:tracePt t="63622" x="3459163" y="6005513"/>
          <p14:tracePt t="63630" x="3435350" y="5972175"/>
          <p14:tracePt t="63638" x="3419475" y="5972175"/>
          <p14:tracePt t="63646" x="3395663" y="5964238"/>
          <p14:tracePt t="63654" x="3379788" y="5956300"/>
          <p14:tracePt t="63662" x="3363913" y="5948363"/>
          <p14:tracePt t="63670" x="3355975" y="5948363"/>
          <p14:tracePt t="63679" x="3348038" y="5948363"/>
          <p14:tracePt t="63686" x="3340100" y="5948363"/>
          <p14:tracePt t="63694" x="3324225" y="5932488"/>
          <p14:tracePt t="63702" x="3316288" y="5932488"/>
          <p14:tracePt t="63743" x="3316288" y="5924550"/>
          <p14:tracePt t="63758" x="3308350" y="5908675"/>
          <p14:tracePt t="63766" x="3292475" y="5900738"/>
          <p14:tracePt t="63775" x="3284538" y="5876925"/>
          <p14:tracePt t="63782" x="3284538" y="5868988"/>
          <p14:tracePt t="63790" x="3276600" y="5853113"/>
          <p14:tracePt t="63798" x="3260725" y="5837238"/>
          <p14:tracePt t="63807" x="3260725" y="5829300"/>
          <p14:tracePt t="63814" x="3260725" y="5821363"/>
          <p14:tracePt t="63822" x="3252788" y="5813425"/>
          <p14:tracePt t="63830" x="3252788" y="5805488"/>
          <p14:tracePt t="64338" x="3252788" y="5797550"/>
          <p14:tracePt t="64354" x="3260725" y="5797550"/>
          <p14:tracePt t="64370" x="3276600" y="5797550"/>
          <p14:tracePt t="64386" x="3284538" y="5797550"/>
          <p14:tracePt t="64402" x="3300413" y="5797550"/>
          <p14:tracePt t="65122" x="3308350" y="5797550"/>
          <p14:tracePt t="65130" x="3316288" y="5797550"/>
          <p14:tracePt t="65138" x="3324225" y="5805488"/>
          <p14:tracePt t="65145" x="3363913" y="5829300"/>
          <p14:tracePt t="65154" x="3379788" y="5829300"/>
          <p14:tracePt t="65162" x="3419475" y="5853113"/>
          <p14:tracePt t="65170" x="3476625" y="5884863"/>
          <p14:tracePt t="65178" x="3532188" y="5908675"/>
          <p14:tracePt t="65186" x="3579813" y="5932488"/>
          <p14:tracePt t="65194" x="3627438" y="5956300"/>
          <p14:tracePt t="65202" x="3667125" y="5972175"/>
          <p14:tracePt t="65210" x="3690938" y="5988050"/>
          <p14:tracePt t="65218" x="3706813" y="5995988"/>
          <p14:tracePt t="65227" x="3722688" y="5995988"/>
          <p14:tracePt t="65234" x="3746500" y="6013450"/>
          <p14:tracePt t="65242" x="3754438" y="6021388"/>
          <p14:tracePt t="65250" x="3778250" y="6029325"/>
          <p14:tracePt t="65258" x="3786188" y="6037263"/>
          <p14:tracePt t="65266" x="3810000" y="6037263"/>
          <p14:tracePt t="65274" x="3817938" y="6053138"/>
          <p14:tracePt t="65282" x="3825875" y="6069013"/>
          <p14:tracePt t="65290" x="3843338" y="6076950"/>
          <p14:tracePt t="65298" x="3875088" y="6084888"/>
          <p14:tracePt t="65306" x="3890963" y="6100763"/>
          <p14:tracePt t="65314" x="3922713" y="6116638"/>
          <p14:tracePt t="65322" x="3930650" y="6132513"/>
          <p14:tracePt t="65330" x="3962400" y="6132513"/>
          <p14:tracePt t="65338" x="4010025" y="6164263"/>
          <p14:tracePt t="65346" x="4041775" y="6188075"/>
          <p14:tracePt t="65354" x="4065588" y="6203950"/>
          <p14:tracePt t="65362" x="4097338" y="6219825"/>
          <p14:tracePt t="65370" x="4144963" y="6251575"/>
          <p14:tracePt t="65377" x="4168775" y="6259513"/>
          <p14:tracePt t="65385" x="4192588" y="6267450"/>
          <p14:tracePt t="65394" x="4225925" y="6283325"/>
          <p14:tracePt t="65401" x="4257675" y="6291263"/>
          <p14:tracePt t="65418" x="4273550" y="6307138"/>
          <p14:tracePt t="65426" x="4297363" y="6315075"/>
          <p14:tracePt t="65435" x="4305300" y="6323013"/>
          <p14:tracePt t="65442" x="4337050" y="6323013"/>
          <p14:tracePt t="65450" x="4352925" y="6330950"/>
          <p14:tracePt t="65458" x="4360863" y="6330950"/>
          <p14:tracePt t="65468" x="4408488" y="6372225"/>
          <p14:tracePt t="65474" x="4432300" y="6380163"/>
          <p14:tracePt t="65490" x="4440238" y="6388100"/>
          <p14:tracePt t="65500" x="4471988" y="6396038"/>
          <p14:tracePt t="65506" x="4487863" y="6396038"/>
          <p14:tracePt t="65514" x="4503738" y="6403975"/>
          <p14:tracePt t="65698" x="4511675" y="6403975"/>
          <p14:tracePt t="65714" x="4519613" y="6403975"/>
          <p14:tracePt t="65722" x="4535488" y="6403975"/>
          <p14:tracePt t="65738" x="4543425" y="6403975"/>
          <p14:tracePt t="65754" x="4551363" y="6403975"/>
          <p14:tracePt t="65778" x="4559300" y="6403975"/>
          <p14:tracePt t="65786" x="4567238" y="6403975"/>
          <p14:tracePt t="65794" x="4576763" y="6419850"/>
          <p14:tracePt t="65802" x="4592638" y="6427788"/>
          <p14:tracePt t="65810" x="4608513" y="6427788"/>
          <p14:tracePt t="65818" x="4624388" y="6435725"/>
          <p14:tracePt t="65827" x="4632325" y="6435725"/>
          <p14:tracePt t="65834" x="4640263" y="6435725"/>
          <p14:tracePt t="65842" x="4656138" y="6451600"/>
          <p14:tracePt t="68342" x="4672013" y="6451600"/>
          <p14:tracePt t="68349" x="4679950" y="6451600"/>
          <p14:tracePt t="68358" x="4679950" y="6427788"/>
          <p14:tracePt t="68375" x="4679950" y="6348413"/>
          <p14:tracePt t="68382" x="4679950" y="6330950"/>
          <p14:tracePt t="68390" x="4679950" y="6299200"/>
          <p14:tracePt t="68397" x="4672013" y="6251575"/>
          <p14:tracePt t="68406" x="4664075" y="6211888"/>
          <p14:tracePt t="68414" x="4656138" y="6172200"/>
          <p14:tracePt t="68421" x="4656138" y="6148388"/>
          <p14:tracePt t="68430" x="4656138" y="6124575"/>
          <p14:tracePt t="68438" x="4648200" y="6116638"/>
          <p14:tracePt t="68445" x="4640263" y="6108700"/>
          <p14:tracePt t="68501" x="4640263" y="6092825"/>
          <p14:tracePt t="68509" x="4640263" y="6084888"/>
          <p14:tracePt t="68534" x="4632325" y="6076950"/>
          <p14:tracePt t="68542" x="4624388" y="6069013"/>
          <p14:tracePt t="68550" x="4624388" y="6061075"/>
          <p14:tracePt t="68598" x="4624388" y="6045200"/>
          <p14:tracePt t="68629" x="4624388" y="6037263"/>
          <p14:tracePt t="68638" x="4624388" y="6029325"/>
          <p14:tracePt t="68661" x="4624388" y="6013450"/>
          <p14:tracePt t="68669" x="4624388" y="6005513"/>
          <p14:tracePt t="68701" x="4624388" y="5995988"/>
          <p14:tracePt t="68709" x="4624388" y="5988050"/>
          <p14:tracePt t="68717" x="4624388" y="5980113"/>
          <p14:tracePt t="68725" x="4624388" y="5972175"/>
          <p14:tracePt t="68733" x="4624388" y="5948363"/>
          <p14:tracePt t="68742" x="4608513" y="5916613"/>
          <p14:tracePt t="68749" x="4608513" y="5884863"/>
          <p14:tracePt t="68758" x="4600575" y="5861050"/>
          <p14:tracePt t="68765" x="4592638" y="5845175"/>
          <p14:tracePt t="68773" x="4592638" y="5837238"/>
          <p14:tracePt t="68781" x="4592638" y="5821363"/>
          <p14:tracePt t="68998" x="4584700" y="5813425"/>
          <p14:tracePt t="69006" x="4576763" y="5813425"/>
          <p14:tracePt t="69015" x="4559300" y="5805488"/>
          <p14:tracePt t="69022" x="4527550" y="5805488"/>
          <p14:tracePt t="69030" x="4511675" y="5805488"/>
          <p14:tracePt t="69038" x="4495800" y="5805488"/>
          <p14:tracePt t="69047" x="4471988" y="5805488"/>
          <p14:tracePt t="69054" x="4440238" y="5805488"/>
          <p14:tracePt t="69062" x="4408488" y="5805488"/>
          <p14:tracePt t="69070" x="4368800" y="5805488"/>
          <p14:tracePt t="69079" x="4337050" y="5805488"/>
          <p14:tracePt t="69086" x="4297363" y="5805488"/>
          <p14:tracePt t="69094" x="4265613" y="5805488"/>
          <p14:tracePt t="69102" x="4233863" y="5813425"/>
          <p14:tracePt t="69111" x="4192588" y="5821363"/>
          <p14:tracePt t="69118" x="4160838" y="5821363"/>
          <p14:tracePt t="69126" x="4137025" y="5829300"/>
          <p14:tracePt t="69134" x="4113213" y="5829300"/>
          <p14:tracePt t="69143" x="4105275" y="5829300"/>
          <p14:tracePt t="69150" x="4089400" y="5829300"/>
          <p14:tracePt t="69159" x="4065588" y="5837238"/>
          <p14:tracePt t="69166" x="4041775" y="5837238"/>
          <p14:tracePt t="69176" x="4017963" y="5837238"/>
          <p14:tracePt t="69182" x="4002088" y="5837238"/>
          <p14:tracePt t="69190" x="3978275" y="5837238"/>
          <p14:tracePt t="69211" x="3914775" y="5845175"/>
          <p14:tracePt t="69214" x="3898900" y="5845175"/>
          <p14:tracePt t="69222" x="3875088" y="5853113"/>
          <p14:tracePt t="69230" x="3851275" y="5853113"/>
          <p14:tracePt t="69238" x="3833813" y="5861050"/>
          <p14:tracePt t="69246" x="3810000" y="5868988"/>
          <p14:tracePt t="69254" x="3786188" y="5876925"/>
          <p14:tracePt t="69262" x="3754438" y="5876925"/>
          <p14:tracePt t="69270" x="3722688" y="5876925"/>
          <p14:tracePt t="69277" x="3698875" y="5884863"/>
          <p14:tracePt t="69286" x="3675063" y="5892800"/>
          <p14:tracePt t="69294" x="3667125" y="5900738"/>
          <p14:tracePt t="69302" x="3651250" y="5908675"/>
          <p14:tracePt t="69310" x="3635375" y="5908675"/>
          <p14:tracePt t="69318" x="3619500" y="5924550"/>
          <p14:tracePt t="69334" x="3603625" y="5932488"/>
          <p14:tracePt t="69342" x="3595688" y="5932488"/>
          <p14:tracePt t="69350" x="3587750" y="5940425"/>
          <p14:tracePt t="69359" x="3579813" y="5940425"/>
          <p14:tracePt t="69366" x="3556000" y="5956300"/>
          <p14:tracePt t="69374" x="3556000" y="5964238"/>
          <p14:tracePt t="69382" x="3548063" y="5964238"/>
          <p14:tracePt t="69390" x="3524250" y="5972175"/>
          <p14:tracePt t="69398" x="3500438" y="5995988"/>
          <p14:tracePt t="69406" x="3484563" y="5995988"/>
          <p14:tracePt t="69414" x="3451225" y="6021388"/>
          <p14:tracePt t="69421" x="3435350" y="6029325"/>
          <p14:tracePt t="69430" x="3411538" y="6061075"/>
          <p14:tracePt t="69438" x="3395663" y="6069013"/>
          <p14:tracePt t="69446" x="3371850" y="6092825"/>
          <p14:tracePt t="69454" x="3348038" y="6100763"/>
          <p14:tracePt t="69461" x="3340100" y="6108700"/>
          <p14:tracePt t="69470" x="3332163" y="6108700"/>
          <p14:tracePt t="69478" x="3324225" y="6124575"/>
          <p14:tracePt t="69509" x="3316288" y="6132513"/>
          <p14:tracePt t="69542" x="3308350" y="6132513"/>
          <p14:tracePt t="69550" x="3308350" y="6140450"/>
          <p14:tracePt t="69558" x="3300413" y="6140450"/>
          <p14:tracePt t="69567" x="3292475" y="6148388"/>
          <p14:tracePt t="69590" x="3284538" y="6156325"/>
          <p14:tracePt t="69599" x="3276600" y="6164263"/>
          <p14:tracePt t="69622" x="3268663" y="6172200"/>
          <p14:tracePt t="69631" x="3260725" y="6172200"/>
          <p14:tracePt t="69750" x="3260725" y="6180138"/>
          <p14:tracePt t="69766" x="3268663" y="6180138"/>
          <p14:tracePt t="69782" x="3284538" y="6180138"/>
          <p14:tracePt t="69790" x="3292475" y="6180138"/>
          <p14:tracePt t="69798" x="3308350" y="6172200"/>
          <p14:tracePt t="69806" x="3348038" y="6148388"/>
          <p14:tracePt t="69814" x="3387725" y="6140450"/>
          <p14:tracePt t="69822" x="3403600" y="6132513"/>
          <p14:tracePt t="69830" x="3451225" y="6116638"/>
          <p14:tracePt t="69838" x="3508375" y="6092825"/>
          <p14:tracePt t="69846" x="3563938" y="6076950"/>
          <p14:tracePt t="69854" x="3627438" y="6045200"/>
          <p14:tracePt t="69862" x="3683000" y="6029325"/>
          <p14:tracePt t="69870" x="3754438" y="6013450"/>
          <p14:tracePt t="69878" x="3810000" y="5995988"/>
          <p14:tracePt t="69886" x="3843338" y="5988050"/>
          <p14:tracePt t="69894" x="3890963" y="5972175"/>
          <p14:tracePt t="69902" x="3922713" y="5956300"/>
          <p14:tracePt t="69910" x="3954463" y="5940425"/>
          <p14:tracePt t="69918" x="3978275" y="5932488"/>
          <p14:tracePt t="69926" x="3994150" y="5932488"/>
          <p14:tracePt t="69934" x="4017963" y="5916613"/>
          <p14:tracePt t="69944" x="4033838" y="5908675"/>
          <p14:tracePt t="69950" x="4057650" y="5908675"/>
          <p14:tracePt t="69958" x="4089400" y="5900738"/>
          <p14:tracePt t="69966" x="4113213" y="5892800"/>
          <p14:tracePt t="69974" x="4144963" y="5884863"/>
          <p14:tracePt t="69982" x="4176713" y="5876925"/>
          <p14:tracePt t="69993" x="4210050" y="5876925"/>
          <p14:tracePt t="69998" x="4241800" y="5868988"/>
          <p14:tracePt t="70006" x="4273550" y="5861050"/>
          <p14:tracePt t="70014" x="4313238" y="5853113"/>
          <p14:tracePt t="70023" x="4337050" y="5845175"/>
          <p14:tracePt t="70030" x="4344988" y="5845175"/>
          <p14:tracePt t="70038" x="4360863" y="5845175"/>
          <p14:tracePt t="70046" x="4368800" y="5837238"/>
          <p14:tracePt t="70054" x="4392613" y="5837238"/>
          <p14:tracePt t="70069" x="4400550" y="5837238"/>
          <p14:tracePt t="70077" x="4416425" y="5837238"/>
          <p14:tracePt t="70117" x="4432300" y="5829300"/>
          <p14:tracePt t="70133" x="4456113" y="5829300"/>
          <p14:tracePt t="70141" x="4471988" y="5821363"/>
          <p14:tracePt t="70149" x="4487863" y="5821363"/>
          <p14:tracePt t="70158" x="4519613" y="5821363"/>
          <p14:tracePt t="70166" x="4543425" y="5821363"/>
          <p14:tracePt t="70181" x="4551363" y="5805488"/>
          <p14:tracePt t="70330" x="4551363" y="5813425"/>
          <p14:tracePt t="70338" x="4543425" y="5813425"/>
          <p14:tracePt t="70348" x="4527550" y="5829300"/>
          <p14:tracePt t="70354" x="4495800" y="5861050"/>
          <p14:tracePt t="70362" x="4471988" y="5868988"/>
          <p14:tracePt t="70370" x="4432300" y="5900738"/>
          <p14:tracePt t="70380" x="4416425" y="5908675"/>
          <p14:tracePt t="70385" x="4376738" y="5924550"/>
          <p14:tracePt t="70394" x="4329113" y="5956300"/>
          <p14:tracePt t="70402" x="4281488" y="5980113"/>
          <p14:tracePt t="70410" x="4249738" y="6005513"/>
          <p14:tracePt t="70418" x="4210050" y="6029325"/>
          <p14:tracePt t="70426" x="4168775" y="6045200"/>
          <p14:tracePt t="70434" x="4144963" y="6061075"/>
          <p14:tracePt t="70442" x="4113213" y="6076950"/>
          <p14:tracePt t="70451" x="4073525" y="6100763"/>
          <p14:tracePt t="70458" x="4049713" y="6108700"/>
          <p14:tracePt t="70466" x="4010025" y="6124575"/>
          <p14:tracePt t="70475" x="3978275" y="6140450"/>
          <p14:tracePt t="70482" x="3938588" y="6156325"/>
          <p14:tracePt t="70490" x="3906838" y="6164263"/>
          <p14:tracePt t="70498" x="3867150" y="6180138"/>
          <p14:tracePt t="70506" x="3825875" y="6196013"/>
          <p14:tracePt t="70514" x="3794125" y="6203950"/>
          <p14:tracePt t="70522" x="3770313" y="6211888"/>
          <p14:tracePt t="70530" x="3746500" y="6219825"/>
          <p14:tracePt t="70538" x="3730625" y="6227763"/>
          <p14:tracePt t="70546" x="3706813" y="6235700"/>
          <p14:tracePt t="70554" x="3690938" y="6235700"/>
          <p14:tracePt t="70562" x="3675063" y="6243638"/>
          <p14:tracePt t="70570" x="3659188" y="6251575"/>
          <p14:tracePt t="70578" x="3643313" y="6259513"/>
          <p14:tracePt t="70586" x="3619500" y="6259513"/>
          <p14:tracePt t="70594" x="3611563" y="6259513"/>
          <p14:tracePt t="70602" x="3603625" y="6275388"/>
          <p14:tracePt t="70610" x="3587750" y="6275388"/>
          <p14:tracePt t="70618" x="3563938" y="6275388"/>
          <p14:tracePt t="70626" x="3556000" y="6283325"/>
          <p14:tracePt t="70634" x="3548063" y="6291263"/>
          <p14:tracePt t="70643" x="3540125" y="6291263"/>
          <p14:tracePt t="70650" x="3516313" y="6299200"/>
          <p14:tracePt t="70658" x="3500438" y="6299200"/>
          <p14:tracePt t="70666" x="3476625" y="6299200"/>
          <p14:tracePt t="70676" x="3459163" y="6299200"/>
          <p14:tracePt t="70682" x="3443288" y="6307138"/>
          <p14:tracePt t="70691" x="3419475" y="6323013"/>
          <p14:tracePt t="70698" x="3411538" y="6323013"/>
          <p14:tracePt t="70707" x="3395663" y="6323013"/>
          <p14:tracePt t="70714" x="3379788" y="6330950"/>
          <p14:tracePt t="70722" x="3371850" y="6330950"/>
          <p14:tracePt t="70730" x="3363913" y="6338888"/>
          <p14:tracePt t="70739" x="3355975" y="6348413"/>
          <p14:tracePt t="71507" x="3387725" y="6348413"/>
          <p14:tracePt t="71514" x="3435350" y="6338888"/>
          <p14:tracePt t="71521" x="3459163" y="6330950"/>
          <p14:tracePt t="71530" x="3508375" y="6323013"/>
          <p14:tracePt t="71538" x="3571875" y="6315075"/>
          <p14:tracePt t="71546" x="3643313" y="6291263"/>
          <p14:tracePt t="71554" x="3722688" y="6267450"/>
          <p14:tracePt t="71562" x="3802063" y="6251575"/>
          <p14:tracePt t="71570" x="3890963" y="6235700"/>
          <p14:tracePt t="71578" x="3962400" y="6211888"/>
          <p14:tracePt t="71586" x="4041775" y="6196013"/>
          <p14:tracePt t="71593" x="4105275" y="6172200"/>
          <p14:tracePt t="71602" x="4168775" y="6156325"/>
          <p14:tracePt t="71610" x="4217988" y="6140450"/>
          <p14:tracePt t="71618" x="4257675" y="6132513"/>
          <p14:tracePt t="71625" x="4289425" y="6108700"/>
          <p14:tracePt t="71634" x="4321175" y="6092825"/>
          <p14:tracePt t="71642" x="4337050" y="6084888"/>
          <p14:tracePt t="71652" x="4344988" y="6061075"/>
          <p14:tracePt t="71659" x="4368800" y="6045200"/>
          <p14:tracePt t="71666" x="4368800" y="6037263"/>
          <p14:tracePt t="71675" x="4368800" y="6021388"/>
          <p14:tracePt t="71683" x="4376738" y="6005513"/>
          <p14:tracePt t="71706" x="4376738" y="5988050"/>
          <p14:tracePt t="71716" x="4376738" y="5980113"/>
          <p14:tracePt t="71906" x="4376738" y="5988050"/>
          <p14:tracePt t="71914" x="4376738" y="6021388"/>
          <p14:tracePt t="71922" x="4376738" y="6053138"/>
          <p14:tracePt t="71930" x="4376738" y="6069013"/>
          <p14:tracePt t="71938" x="4376738" y="6084888"/>
          <p14:tracePt t="71958" x="4384675" y="6148388"/>
          <p14:tracePt t="71961" x="4392613" y="6188075"/>
          <p14:tracePt t="71970" x="4408488" y="6219825"/>
          <p14:tracePt t="71978" x="4416425" y="6259513"/>
          <p14:tracePt t="71986" x="4440238" y="6291263"/>
          <p14:tracePt t="71994" x="4456113" y="6315075"/>
          <p14:tracePt t="72002" x="4471988" y="6330950"/>
          <p14:tracePt t="72010" x="4479925" y="6338888"/>
          <p14:tracePt t="72018" x="4495800" y="6348413"/>
          <p14:tracePt t="72026" x="4511675" y="6348413"/>
          <p14:tracePt t="72042" x="4527550" y="6348413"/>
          <p14:tracePt t="72058" x="4535488" y="6348413"/>
          <p14:tracePt t="72076" x="4551363" y="6348413"/>
          <p14:tracePt t="72122" x="4559300" y="6348413"/>
          <p14:tracePt t="72130" x="4567238" y="6348413"/>
          <p14:tracePt t="72139" x="4576763" y="6348413"/>
          <p14:tracePt t="72171" x="4584700" y="6338888"/>
          <p14:tracePt t="72178" x="4592638" y="6338888"/>
          <p14:tracePt t="72186" x="4600575" y="6338888"/>
          <p14:tracePt t="72194" x="4600575" y="6330950"/>
          <p14:tracePt t="72346" x="4600575" y="6323013"/>
          <p14:tracePt t="72802" x="4592638" y="6307138"/>
          <p14:tracePt t="72810" x="4584700" y="6283325"/>
          <p14:tracePt t="72818" x="4559300" y="6259513"/>
          <p14:tracePt t="72825" x="4535488" y="6219825"/>
          <p14:tracePt t="72834" x="4527550" y="6188075"/>
          <p14:tracePt t="72842" x="4527550" y="6172200"/>
          <p14:tracePt t="72850" x="4519613" y="6164263"/>
          <p14:tracePt t="72858" x="4511675" y="6156325"/>
          <p14:tracePt t="72866" x="4503738" y="6148388"/>
          <p14:tracePt t="72890" x="4495800" y="6132513"/>
          <p14:tracePt t="72906" x="4487863" y="6124575"/>
          <p14:tracePt t="72914" x="4479925" y="6116638"/>
          <p14:tracePt t="72922" x="4456113" y="6116638"/>
          <p14:tracePt t="72930" x="4432300" y="6100763"/>
          <p14:tracePt t="72938" x="4416425" y="6092825"/>
          <p14:tracePt t="72946" x="4384675" y="6092825"/>
          <p14:tracePt t="72954" x="4352925" y="6076950"/>
          <p14:tracePt t="72962" x="4313238" y="6061075"/>
          <p14:tracePt t="72970" x="4273550" y="6037263"/>
          <p14:tracePt t="72978" x="4257675" y="6029325"/>
          <p14:tracePt t="72986" x="4233863" y="6029325"/>
          <p14:tracePt t="72994" x="4200525" y="6021388"/>
          <p14:tracePt t="73002" x="4176713" y="6013450"/>
          <p14:tracePt t="73010" x="4152900" y="6005513"/>
          <p14:tracePt t="73018" x="4129088" y="5995988"/>
          <p14:tracePt t="73026" x="4113213" y="5995988"/>
          <p14:tracePt t="73034" x="4097338" y="5995988"/>
          <p14:tracePt t="73051" x="4073525" y="5995988"/>
          <p14:tracePt t="73057" x="4057650" y="5995988"/>
          <p14:tracePt t="73066" x="4049713" y="5995988"/>
          <p14:tracePt t="73075" x="4025900" y="5995988"/>
          <p14:tracePt t="73083" x="4017963" y="5995988"/>
          <p14:tracePt t="73326" x="4049713" y="5995988"/>
          <p14:tracePt t="73334" x="4097338" y="6013450"/>
          <p14:tracePt t="73342" x="4113213" y="6021388"/>
          <p14:tracePt t="73350" x="4160838" y="6029325"/>
          <p14:tracePt t="73358" x="4225925" y="6045200"/>
          <p14:tracePt t="73366" x="4305300" y="6053138"/>
          <p14:tracePt t="73375" x="4368800" y="6061075"/>
          <p14:tracePt t="73382" x="4432300" y="6069013"/>
          <p14:tracePt t="73390" x="4464050" y="6076950"/>
          <p14:tracePt t="73398" x="4487863" y="6076950"/>
          <p14:tracePt t="73534" x="4503738" y="6076950"/>
          <p14:tracePt t="73550" x="4519613" y="6076950"/>
          <p14:tracePt t="73558" x="4527550" y="6076950"/>
          <p14:tracePt t="73566" x="4543425" y="6076950"/>
          <p14:tracePt t="73574" x="4551363" y="6076950"/>
          <p14:tracePt t="73582" x="4559300" y="6076950"/>
          <p14:tracePt t="73590" x="4567238" y="6076950"/>
          <p14:tracePt t="73598" x="4576763" y="6076950"/>
          <p14:tracePt t="73607" x="4584700" y="6076950"/>
          <p14:tracePt t="73678" x="4567238" y="6076950"/>
          <p14:tracePt t="73686" x="4551363" y="6076950"/>
          <p14:tracePt t="73694" x="4519613" y="6076950"/>
          <p14:tracePt t="73702" x="4487863" y="6076950"/>
          <p14:tracePt t="73710" x="4440238" y="6076950"/>
          <p14:tracePt t="73718" x="4400550" y="6076950"/>
          <p14:tracePt t="73726" x="4376738" y="6076950"/>
          <p14:tracePt t="73734" x="4344988" y="6076950"/>
          <p14:tracePt t="73742" x="4313238" y="6076950"/>
          <p14:tracePt t="73750" x="4257675" y="6069013"/>
          <p14:tracePt t="73758" x="4192588" y="6061075"/>
          <p14:tracePt t="73766" x="4113213" y="6053138"/>
          <p14:tracePt t="73774" x="4017963" y="6045200"/>
          <p14:tracePt t="73782" x="3906838" y="6045200"/>
          <p14:tracePt t="73790" x="3786188" y="6045200"/>
          <p14:tracePt t="73799" x="3683000" y="6045200"/>
          <p14:tracePt t="73807" x="3579813" y="6045200"/>
          <p14:tracePt t="73814" x="3492500" y="6037263"/>
          <p14:tracePt t="73822" x="3484563" y="6037263"/>
          <p14:tracePt t="73870" x="3476625" y="6029325"/>
          <p14:tracePt t="73878" x="3467100" y="6029325"/>
          <p14:tracePt t="73902" x="3467100" y="6021388"/>
          <p14:tracePt t="73910" x="3467100" y="6013450"/>
          <p14:tracePt t="73918" x="3467100" y="6005513"/>
          <p14:tracePt t="73927" x="3467100" y="5995988"/>
          <p14:tracePt t="73934" x="3467100" y="5980113"/>
          <p14:tracePt t="73950" x="3467100" y="5972175"/>
          <p14:tracePt t="73982" x="3467100" y="5964238"/>
          <p14:tracePt t="73990" x="3467100" y="5956300"/>
          <p14:tracePt t="73998" x="3467100" y="5948363"/>
          <p14:tracePt t="74007" x="3467100" y="5940425"/>
          <p14:tracePt t="74022" x="3467100" y="5924550"/>
          <p14:tracePt t="74030" x="3451225" y="5908675"/>
          <p14:tracePt t="74038" x="3443288" y="5908675"/>
          <p14:tracePt t="74046" x="3435350" y="5892800"/>
          <p14:tracePt t="74054" x="3419475" y="5884863"/>
          <p14:tracePt t="74174" x="3419475" y="5876925"/>
          <p14:tracePt t="74190" x="3443288" y="5876925"/>
          <p14:tracePt t="74198" x="3459163" y="5884863"/>
          <p14:tracePt t="74206" x="3492500" y="5892800"/>
          <p14:tracePt t="74214" x="3556000" y="5932488"/>
          <p14:tracePt t="74222" x="3659188" y="5972175"/>
          <p14:tracePt t="74230" x="3706813" y="5995988"/>
          <p14:tracePt t="74238" x="3794125" y="6045200"/>
          <p14:tracePt t="74246" x="3906838" y="6092825"/>
          <p14:tracePt t="74254" x="4041775" y="6140450"/>
          <p14:tracePt t="74262" x="4176713" y="6180138"/>
          <p14:tracePt t="74270" x="4289425" y="6219825"/>
          <p14:tracePt t="74278" x="4376738" y="6235700"/>
          <p14:tracePt t="74287" x="4432300" y="6251575"/>
          <p14:tracePt t="74294" x="4432300" y="6259513"/>
          <p14:tracePt t="74302" x="4464050" y="6267450"/>
          <p14:tracePt t="74309" x="4471988" y="6267450"/>
          <p14:tracePt t="74319" x="4487863" y="6267450"/>
          <p14:tracePt t="74326" x="4495800" y="6267450"/>
          <p14:tracePt t="74334" x="4503738" y="6267450"/>
          <p14:tracePt t="74341" x="4511675" y="6267450"/>
          <p14:tracePt t="74351" x="4511675" y="6259513"/>
          <p14:tracePt t="74358" x="4511675" y="6251575"/>
          <p14:tracePt t="74366" x="4511675" y="6227763"/>
          <p14:tracePt t="74374" x="4503738" y="6196013"/>
          <p14:tracePt t="74383" x="4479925" y="6188075"/>
          <p14:tracePt t="74390" x="4448175" y="6172200"/>
          <p14:tracePt t="74398" x="4392613" y="6148388"/>
          <p14:tracePt t="74407" x="4305300" y="6108700"/>
          <p14:tracePt t="74415" x="4192588" y="6069013"/>
          <p14:tracePt t="74422" x="4057650" y="6013450"/>
          <p14:tracePt t="74430" x="3922713" y="5972175"/>
          <p14:tracePt t="74438" x="3810000" y="5932488"/>
          <p14:tracePt t="74447" x="3722688" y="5900738"/>
          <p14:tracePt t="74454" x="3714750" y="5900738"/>
          <p14:tracePt t="74542" x="3706813" y="5892800"/>
          <p14:tracePt t="74557" x="3698875" y="5892800"/>
          <p14:tracePt t="74686" x="3690938" y="5892800"/>
          <p14:tracePt t="74694" x="3683000" y="5892800"/>
          <p14:tracePt t="74709" x="3667125" y="5892800"/>
          <p14:tracePt t="74766" x="3667125" y="5884863"/>
          <p14:tracePt t="74790" x="3706813" y="5884863"/>
          <p14:tracePt t="74798" x="3738563" y="5884863"/>
          <p14:tracePt t="74807" x="3762375" y="5884863"/>
          <p14:tracePt t="74814" x="3810000" y="5884863"/>
          <p14:tracePt t="74823" x="3890963" y="5884863"/>
          <p14:tracePt t="74830" x="4002088" y="5884863"/>
          <p14:tracePt t="74840" x="4105275" y="5884863"/>
          <p14:tracePt t="74846" x="4210050" y="5884863"/>
          <p14:tracePt t="74854" x="4305300" y="5884863"/>
          <p14:tracePt t="74862" x="4392613" y="5884863"/>
          <p14:tracePt t="74871" x="4456113" y="5884863"/>
          <p14:tracePt t="74878" x="4464050" y="5884863"/>
          <p14:tracePt t="74886" x="4471988" y="5884863"/>
          <p14:tracePt t="74942" x="4479925" y="5884863"/>
          <p14:tracePt t="74950" x="4503738" y="5908675"/>
          <p14:tracePt t="74957" x="4511675" y="5940425"/>
          <p14:tracePt t="74966" x="4527550" y="5972175"/>
          <p14:tracePt t="74974" x="4527550" y="5988050"/>
          <p14:tracePt t="74982" x="4543425" y="6021388"/>
          <p14:tracePt t="74990" x="4567238" y="6076950"/>
          <p14:tracePt t="74998" x="4600575" y="6148388"/>
          <p14:tracePt t="75007" x="4648200" y="6227763"/>
          <p14:tracePt t="75014" x="4687888" y="6299200"/>
          <p14:tracePt t="75022" x="4735513" y="6372225"/>
          <p14:tracePt t="75030" x="4775200" y="6427788"/>
          <p14:tracePt t="75038" x="4814888" y="6483350"/>
          <p14:tracePt t="75046" x="4822825" y="6483350"/>
          <p14:tracePt t="75198" x="4838700" y="6499225"/>
          <p14:tracePt t="75206" x="4838700" y="6507163"/>
          <p14:tracePt t="75214" x="4838700" y="6499225"/>
          <p14:tracePt t="75222" x="4814888" y="6483350"/>
          <p14:tracePt t="75231" x="4799013" y="6467475"/>
          <p14:tracePt t="75238" x="4767263" y="6451600"/>
          <p14:tracePt t="75246" x="4743450" y="6443663"/>
          <p14:tracePt t="75254" x="4727575" y="6443663"/>
          <p14:tracePt t="75263" x="4703763" y="6435725"/>
          <p14:tracePt t="75269" x="4656138" y="6419850"/>
          <p14:tracePt t="75278" x="4600575" y="6403975"/>
          <p14:tracePt t="75286" x="4535488" y="6388100"/>
          <p14:tracePt t="75294" x="4464050" y="6380163"/>
          <p14:tracePt t="75301" x="4384675" y="6372225"/>
          <p14:tracePt t="75309" x="4321175" y="6364288"/>
          <p14:tracePt t="75318" x="4249738" y="6364288"/>
          <p14:tracePt t="75327" x="4160838" y="6364288"/>
          <p14:tracePt t="75334" x="4089400" y="6364288"/>
          <p14:tracePt t="75342" x="4010025" y="6364288"/>
          <p14:tracePt t="75349" x="3930650" y="6364288"/>
          <p14:tracePt t="75360" x="3833813" y="6364288"/>
          <p14:tracePt t="75366" x="3730625" y="6364288"/>
          <p14:tracePt t="75374" x="3611563" y="6364288"/>
          <p14:tracePt t="75382" x="3500438" y="6364288"/>
          <p14:tracePt t="75391" x="3379788" y="6364288"/>
          <p14:tracePt t="75398" x="3268663" y="6364288"/>
          <p14:tracePt t="75406" x="3157538" y="6364288"/>
          <p14:tracePt t="75414" x="3060700" y="6364288"/>
          <p14:tracePt t="75424" x="2989263" y="6364288"/>
          <p14:tracePt t="75430" x="2981325" y="6364288"/>
          <p14:tracePt t="75566" x="2981325" y="6348413"/>
          <p14:tracePt t="75582" x="2989263" y="6338888"/>
          <p14:tracePt t="75590" x="3005138" y="6330950"/>
          <p14:tracePt t="75598" x="3021013" y="6307138"/>
          <p14:tracePt t="75605" x="3036888" y="6307138"/>
          <p14:tracePt t="75613" x="3052763" y="6307138"/>
          <p14:tracePt t="75621" x="3084513" y="6307138"/>
          <p14:tracePt t="75629" x="3149600" y="6307138"/>
          <p14:tracePt t="75637" x="3244850" y="6307138"/>
          <p14:tracePt t="75645" x="3355975" y="6307138"/>
          <p14:tracePt t="75653" x="3484563" y="6307138"/>
          <p14:tracePt t="75661" x="3659188" y="6307138"/>
          <p14:tracePt t="75669" x="3833813" y="6307138"/>
          <p14:tracePt t="75677" x="3986213" y="6307138"/>
          <p14:tracePt t="75686" x="4137025" y="6307138"/>
          <p14:tracePt t="75693" x="4289425" y="6307138"/>
          <p14:tracePt t="75702" x="4392613" y="6307138"/>
          <p14:tracePt t="75709" x="4487863" y="6307138"/>
          <p14:tracePt t="75717" x="4551363" y="6307138"/>
          <p14:tracePt t="75725" x="4584700" y="6307138"/>
          <p14:tracePt t="75733" x="4592638" y="6307138"/>
          <p14:tracePt t="76246" x="4592638" y="6315075"/>
          <p14:tracePt t="76271" x="4592638" y="6323013"/>
          <p14:tracePt t="76278" x="4592638" y="6338888"/>
          <p14:tracePt t="76286" x="4592638" y="6348413"/>
          <p14:tracePt t="76294" x="4592638" y="6364288"/>
          <p14:tracePt t="76306" x="4592638" y="6388100"/>
          <p14:tracePt t="76314" x="4592638" y="6396038"/>
          <p14:tracePt t="76322" x="4592638" y="6403975"/>
          <p14:tracePt t="76330" x="4624388" y="6443663"/>
          <p14:tracePt t="76338" x="4640263" y="6459538"/>
          <p14:tracePt t="76346" x="4656138" y="6483350"/>
          <p14:tracePt t="76355" x="4664075" y="6483350"/>
          <p14:tracePt t="76362" x="4672013" y="6483350"/>
          <p14:tracePt t="76386" x="4679950" y="6483350"/>
          <p14:tracePt t="76402" x="4687888" y="6483350"/>
          <p14:tracePt t="76410" x="4695825" y="6483350"/>
          <p14:tracePt t="76434" x="4711700" y="6483350"/>
          <p14:tracePt t="76442" x="4719638" y="6483350"/>
          <p14:tracePt t="76786" x="4719638" y="6475413"/>
          <p14:tracePt t="76793" x="4703763" y="6451600"/>
          <p14:tracePt t="76801" x="4695825" y="6427788"/>
          <p14:tracePt t="76810" x="4679950" y="6411913"/>
          <p14:tracePt t="76818" x="4672013" y="6403975"/>
          <p14:tracePt t="76826" x="4664075" y="6396038"/>
          <p14:tracePt t="76850" x="4648200" y="6372225"/>
          <p14:tracePt t="76866" x="4632325" y="6356350"/>
          <p14:tracePt t="76874" x="4600575" y="6356350"/>
          <p14:tracePt t="76882" x="4567238" y="6348413"/>
          <p14:tracePt t="76891" x="4511675" y="6330950"/>
          <p14:tracePt t="76898" x="4432300" y="6315075"/>
          <p14:tracePt t="76907" x="4321175" y="6291263"/>
          <p14:tracePt t="76914" x="4176713" y="6283325"/>
          <p14:tracePt t="76924" x="3978275" y="6275388"/>
          <p14:tracePt t="76930" x="3770313" y="6259513"/>
          <p14:tracePt t="76941" x="3579813" y="6259513"/>
          <p14:tracePt t="76946" x="3403600" y="6259513"/>
          <p14:tracePt t="76957" x="3284538" y="6259513"/>
          <p14:tracePt t="76962" x="3189288" y="6259513"/>
          <p14:tracePt t="76970" x="3125788" y="6259513"/>
          <p14:tracePt t="76987" x="3100388" y="6267450"/>
          <p14:tracePt t="77002" x="3084513" y="6275388"/>
          <p14:tracePt t="77010" x="3076575" y="6291263"/>
          <p14:tracePt t="77019" x="3068638" y="6299200"/>
          <p14:tracePt t="77026" x="3068638" y="6307138"/>
          <p14:tracePt t="77034" x="3052763" y="6315075"/>
          <p14:tracePt t="77051" x="3036888" y="6323013"/>
          <p14:tracePt t="77058" x="3021013" y="6323013"/>
          <p14:tracePt t="77066" x="3013075" y="6330950"/>
          <p14:tracePt t="77074" x="3005138" y="6338888"/>
          <p14:tracePt t="77202" x="3013075" y="6338888"/>
          <p14:tracePt t="77218" x="3021013" y="6338888"/>
          <p14:tracePt t="77226" x="3044825" y="6338888"/>
          <p14:tracePt t="77234" x="3092450" y="6315075"/>
          <p14:tracePt t="77242" x="3117850" y="6315075"/>
          <p14:tracePt t="77250" x="3173413" y="6307138"/>
          <p14:tracePt t="77258" x="3252788" y="6299200"/>
          <p14:tracePt t="77266" x="3355975" y="6291263"/>
          <p14:tracePt t="77274" x="3492500" y="6283325"/>
          <p14:tracePt t="77282" x="3627438" y="6267450"/>
          <p14:tracePt t="77290" x="3746500" y="6267450"/>
          <p14:tracePt t="77298" x="3851275" y="6259513"/>
          <p14:tracePt t="77306" x="3938588" y="6251575"/>
          <p14:tracePt t="77322" x="3954463" y="6251575"/>
          <p14:tracePt t="77362" x="3954463" y="6243638"/>
          <p14:tracePt t="77426" x="3946525" y="6243638"/>
          <p14:tracePt t="77434" x="3930650" y="6243638"/>
          <p14:tracePt t="77442" x="3898900" y="6243638"/>
          <p14:tracePt t="77450" x="3875088" y="6243638"/>
          <p14:tracePt t="77458" x="3859213" y="6243638"/>
          <p14:tracePt t="77466" x="3817938" y="6235700"/>
          <p14:tracePt t="77474" x="3762375" y="6227763"/>
          <p14:tracePt t="77482" x="3698875" y="6211888"/>
          <p14:tracePt t="77491" x="3635375" y="6188075"/>
          <p14:tracePt t="77498" x="3556000" y="6156325"/>
          <p14:tracePt t="77508" x="3484563" y="6116638"/>
          <p14:tracePt t="77514" x="3427413" y="6092825"/>
          <p14:tracePt t="77523" x="3387725" y="6061075"/>
          <p14:tracePt t="77530" x="3363913" y="6037263"/>
          <p14:tracePt t="77540" x="3332163" y="6005513"/>
          <p14:tracePt t="77546" x="3316288" y="5972175"/>
          <p14:tracePt t="77554" x="3308350" y="5916613"/>
          <p14:tracePt t="77562" x="3308350" y="5853113"/>
          <p14:tracePt t="77574" x="3308350" y="5765800"/>
          <p14:tracePt t="77578" x="3308350" y="5670550"/>
          <p14:tracePt t="77586" x="3308350" y="5557838"/>
          <p14:tracePt t="77594" x="3340100" y="5454650"/>
          <p14:tracePt t="77602" x="3371850" y="5367338"/>
          <p14:tracePt t="77610" x="3419475" y="5302250"/>
          <p14:tracePt t="77618" x="3443288" y="5262563"/>
          <p14:tracePt t="77626" x="3459163" y="5254625"/>
          <p14:tracePt t="77634" x="3484563" y="5246688"/>
          <p14:tracePt t="77642" x="3500438" y="5246688"/>
          <p14:tracePt t="77650" x="3532188" y="5246688"/>
          <p14:tracePt t="77658" x="3571875" y="5246688"/>
          <p14:tracePt t="77666" x="3611563" y="5270500"/>
          <p14:tracePt t="77674" x="3643313" y="5286375"/>
          <p14:tracePt t="77682" x="3698875" y="5343525"/>
          <p14:tracePt t="77690" x="3794125" y="5414963"/>
          <p14:tracePt t="77698" x="3914775" y="5518150"/>
          <p14:tracePt t="77706" x="4057650" y="5653088"/>
          <p14:tracePt t="77714" x="4200525" y="5813425"/>
          <p14:tracePt t="77722" x="4360863" y="5995988"/>
          <p14:tracePt t="77730" x="4503738" y="6196013"/>
          <p14:tracePt t="77738" x="4632325" y="6372225"/>
          <p14:tracePt t="77746" x="4711700" y="6515100"/>
          <p14:tracePt t="77754" x="4751388" y="6618288"/>
          <p14:tracePt t="77762" x="4783138" y="6691313"/>
          <p14:tracePt t="77770" x="4799013" y="6746875"/>
          <p14:tracePt t="77778" x="4799013" y="6770688"/>
          <p14:tracePt t="77786" x="4806950" y="6794500"/>
          <p14:tracePt t="77794" x="4806950" y="6810375"/>
          <p14:tracePt t="77802" x="4806950" y="6826250"/>
          <p14:tracePt t="77810" x="4783138" y="6834188"/>
          <p14:tracePt t="77818" x="4759325" y="6842125"/>
          <p14:tracePt t="77826" x="4727575" y="6842125"/>
          <p14:tracePt t="77834" x="4687888" y="6842125"/>
          <p14:tracePt t="77842" x="4616450" y="6842125"/>
          <p14:tracePt t="77850" x="4519613" y="6842125"/>
          <p14:tracePt t="77858" x="4400550" y="6842125"/>
          <p14:tracePt t="77866" x="4265613" y="6834188"/>
          <p14:tracePt t="77874" x="4073525" y="6786563"/>
          <p14:tracePt t="77882" x="3898900" y="6723063"/>
          <p14:tracePt t="77890" x="3714750" y="6650038"/>
          <p14:tracePt t="77898" x="3548063" y="6554788"/>
          <p14:tracePt t="77906" x="3395663" y="6467475"/>
          <p14:tracePt t="77914" x="3284538" y="6396038"/>
          <p14:tracePt t="77922" x="3205163" y="6330950"/>
          <p14:tracePt t="77931" x="3149600" y="6283325"/>
          <p14:tracePt t="77939" x="3109913" y="6235700"/>
          <p14:tracePt t="77946" x="3092450" y="6180138"/>
          <p14:tracePt t="77957" x="3084513" y="6124575"/>
          <p14:tracePt t="77962" x="3076575" y="6061075"/>
          <p14:tracePt t="77970" x="3076575" y="5995988"/>
          <p14:tracePt t="77978" x="3076575" y="5940425"/>
          <p14:tracePt t="77986" x="3084513" y="5884863"/>
          <p14:tracePt t="77995" x="3117850" y="5829300"/>
          <p14:tracePt t="78002" x="3149600" y="5781675"/>
          <p14:tracePt t="78010" x="3197225" y="5741988"/>
          <p14:tracePt t="78018" x="3252788" y="5702300"/>
          <p14:tracePt t="78028" x="3324225" y="5678488"/>
          <p14:tracePt t="78034" x="3387725" y="5670550"/>
          <p14:tracePt t="78042" x="3459163" y="5662613"/>
          <p14:tracePt t="78050" x="3548063" y="5662613"/>
          <p14:tracePt t="78058" x="3635375" y="5662613"/>
          <p14:tracePt t="78065" x="3714750" y="5662613"/>
          <p14:tracePt t="78074" x="3817938" y="5678488"/>
          <p14:tracePt t="78082" x="3890963" y="5710238"/>
          <p14:tracePt t="78090" x="3978275" y="5749925"/>
          <p14:tracePt t="78097" x="4017963" y="5773738"/>
          <p14:tracePt t="78105" x="4065588" y="5821363"/>
          <p14:tracePt t="78114" x="4129088" y="5876925"/>
          <p14:tracePt t="78124" x="4176713" y="5932488"/>
          <p14:tracePt t="78130" x="4233863" y="6005513"/>
          <p14:tracePt t="78138" x="4273550" y="6084888"/>
          <p14:tracePt t="78146" x="4297363" y="6156325"/>
          <p14:tracePt t="78154" x="4313238" y="6243638"/>
          <p14:tracePt t="78161" x="4337050" y="6330950"/>
          <p14:tracePt t="78170" x="4344988" y="6396038"/>
          <p14:tracePt t="78178" x="4344988" y="6459538"/>
          <p14:tracePt t="78186" x="4344988" y="6515100"/>
          <p14:tracePt t="78194" x="4344988" y="6554788"/>
          <p14:tracePt t="78202" x="4329113" y="6594475"/>
          <p14:tracePt t="78210" x="4305300" y="6618288"/>
          <p14:tracePt t="78218" x="4281488" y="6642100"/>
          <p14:tracePt t="78226" x="4233863" y="6657975"/>
          <p14:tracePt t="78234" x="4184650" y="6673850"/>
          <p14:tracePt t="78242" x="4121150" y="6681788"/>
          <p14:tracePt t="78250" x="4033838" y="6681788"/>
          <p14:tracePt t="78258" x="3938588" y="6673850"/>
          <p14:tracePt t="78265" x="3833813" y="6642100"/>
          <p14:tracePt t="78274" x="3722688" y="6594475"/>
          <p14:tracePt t="78282" x="3595688" y="6538913"/>
          <p14:tracePt t="78290" x="3467100" y="6459538"/>
          <p14:tracePt t="78298" x="3340100" y="6388100"/>
          <p14:tracePt t="78306" x="3236913" y="6323013"/>
          <p14:tracePt t="78314" x="3149600" y="6259513"/>
          <p14:tracePt t="78323" x="3076575" y="6196013"/>
          <p14:tracePt t="78330" x="3013075" y="6140450"/>
          <p14:tracePt t="78338" x="2973388" y="6076950"/>
          <p14:tracePt t="78346" x="2941638" y="6021388"/>
          <p14:tracePt t="78355" x="2933700" y="5964238"/>
          <p14:tracePt t="78362" x="2925763" y="5916613"/>
          <p14:tracePt t="78370" x="2925763" y="5884863"/>
          <p14:tracePt t="78378" x="2933700" y="5845175"/>
          <p14:tracePt t="78386" x="2957513" y="5805488"/>
          <p14:tracePt t="78394" x="2997200" y="5773738"/>
          <p14:tracePt t="78402" x="3044825" y="5741988"/>
          <p14:tracePt t="78410" x="3100388" y="5718175"/>
          <p14:tracePt t="78420" x="3165475" y="5702300"/>
          <p14:tracePt t="78425" x="3228975" y="5686425"/>
          <p14:tracePt t="78434" x="3300413" y="5678488"/>
          <p14:tracePt t="78442" x="3371850" y="5678488"/>
          <p14:tracePt t="78451" x="3443288" y="5678488"/>
          <p14:tracePt t="78458" x="3524250" y="5678488"/>
          <p14:tracePt t="78466" x="3587750" y="5686425"/>
          <p14:tracePt t="78474" x="3651250" y="5702300"/>
          <p14:tracePt t="78483" x="3698875" y="5726113"/>
          <p14:tracePt t="78490" x="3754438" y="5765800"/>
          <p14:tracePt t="78498" x="3778250" y="5781675"/>
          <p14:tracePt t="78506" x="3817938" y="5821363"/>
          <p14:tracePt t="78516" x="3859213" y="5876925"/>
          <p14:tracePt t="78522" x="3906838" y="5940425"/>
          <p14:tracePt t="78530" x="3954463" y="6013450"/>
          <p14:tracePt t="78539" x="3994150" y="6092825"/>
          <p14:tracePt t="78546" x="4025900" y="6180138"/>
          <p14:tracePt t="78555" x="4065588" y="6275388"/>
          <p14:tracePt t="78562" x="4089400" y="6372225"/>
          <p14:tracePt t="78570" x="4105275" y="6459538"/>
          <p14:tracePt t="78578" x="4113213" y="6523038"/>
          <p14:tracePt t="78586" x="4113213" y="6586538"/>
          <p14:tracePt t="78594" x="4113213" y="6650038"/>
          <p14:tracePt t="78602" x="4113213" y="6699250"/>
          <p14:tracePt t="78610" x="4105275" y="6699250"/>
          <p14:tracePt t="78618" x="4073525" y="6715125"/>
          <p14:tracePt t="78626" x="4057650" y="6715125"/>
          <p14:tracePt t="78634" x="4025900" y="6715125"/>
          <p14:tracePt t="78642" x="4002088" y="6715125"/>
          <p14:tracePt t="78650" x="3970338" y="6715125"/>
          <p14:tracePt t="78658" x="3914775" y="6715125"/>
          <p14:tracePt t="78666" x="3851275" y="6691313"/>
          <p14:tracePt t="78674" x="3762375" y="6657975"/>
          <p14:tracePt t="78682" x="3667125" y="6602413"/>
          <p14:tracePt t="78690" x="3563938" y="6538913"/>
          <p14:tracePt t="78698" x="3476625" y="6459538"/>
          <p14:tracePt t="78706" x="3371850" y="6372225"/>
          <p14:tracePt t="78714" x="3292475" y="6291263"/>
          <p14:tracePt t="78722" x="3221038" y="6211888"/>
          <p14:tracePt t="78730" x="3173413" y="6132513"/>
          <p14:tracePt t="78739" x="3125788" y="6045200"/>
          <p14:tracePt t="78746" x="3117850" y="5964238"/>
          <p14:tracePt t="78755" x="3109913" y="5884863"/>
          <p14:tracePt t="78762" x="3109913" y="5805488"/>
          <p14:tracePt t="78770" x="3133725" y="5734050"/>
          <p14:tracePt t="78778" x="3165475" y="5662613"/>
          <p14:tracePt t="78786" x="3221038" y="5605463"/>
          <p14:tracePt t="78794" x="3268663" y="5565775"/>
          <p14:tracePt t="78802" x="3316288" y="5534025"/>
          <p14:tracePt t="78810" x="3363913" y="5510213"/>
          <p14:tracePt t="78818" x="3411538" y="5494338"/>
          <p14:tracePt t="78826" x="3459163" y="5486400"/>
          <p14:tracePt t="78834" x="3532188" y="5486400"/>
          <p14:tracePt t="78843" x="3595688" y="5486400"/>
          <p14:tracePt t="78850" x="3667125" y="5486400"/>
          <p14:tracePt t="78857" x="3738563" y="5486400"/>
          <p14:tracePt t="78866" x="3825875" y="5502275"/>
          <p14:tracePt t="78875" x="3914775" y="5534025"/>
          <p14:tracePt t="78882" x="4002088" y="5581650"/>
          <p14:tracePt t="78890" x="4041775" y="5605463"/>
          <p14:tracePt t="78898" x="4097338" y="5645150"/>
          <p14:tracePt t="78907" x="4160838" y="5694363"/>
          <p14:tracePt t="78914" x="4217988" y="5757863"/>
          <p14:tracePt t="78922" x="4273550" y="5813425"/>
          <p14:tracePt t="78930" x="4321175" y="5876925"/>
          <p14:tracePt t="78940" x="4360863" y="5940425"/>
          <p14:tracePt t="78946" x="4384675" y="5995988"/>
          <p14:tracePt t="78955" x="4400550" y="6053138"/>
          <p14:tracePt t="78962" x="4416425" y="6124575"/>
          <p14:tracePt t="78972" x="4424363" y="6180138"/>
          <p14:tracePt t="78978" x="4432300" y="6235700"/>
          <p14:tracePt t="78986" x="4432300" y="6299200"/>
          <p14:tracePt t="79004" x="4432300" y="6403975"/>
          <p14:tracePt t="79009" x="4424363" y="6451600"/>
          <p14:tracePt t="79018" x="4400550" y="6491288"/>
          <p14:tracePt t="79026" x="4368800" y="6523038"/>
          <p14:tracePt t="79036" x="4337050" y="6546850"/>
          <p14:tracePt t="79042" x="4297363" y="6562725"/>
          <p14:tracePt t="79050" x="4249738" y="6578600"/>
          <p14:tracePt t="79058" x="4192588" y="6586538"/>
          <p14:tracePt t="79066" x="4129088" y="6586538"/>
          <p14:tracePt t="79074" x="4065588" y="6586538"/>
          <p14:tracePt t="79082" x="3994150" y="6586538"/>
          <p14:tracePt t="79090" x="3914775" y="6570663"/>
          <p14:tracePt t="79098" x="3833813" y="6538913"/>
          <p14:tracePt t="79106" x="3770313" y="6507163"/>
          <p14:tracePt t="79114" x="3690938" y="6467475"/>
          <p14:tracePt t="79122" x="3611563" y="6411913"/>
          <p14:tracePt t="79130" x="3540125" y="6364288"/>
          <p14:tracePt t="79139" x="3476625" y="6299200"/>
          <p14:tracePt t="79146" x="3411538" y="6235700"/>
          <p14:tracePt t="79155" x="3363913" y="6172200"/>
          <p14:tracePt t="79162" x="3308350" y="6100763"/>
          <p14:tracePt t="79170" x="3268663" y="6037263"/>
          <p14:tracePt t="79178" x="3228975" y="5940425"/>
          <p14:tracePt t="79186" x="3221038" y="5837238"/>
          <p14:tracePt t="79194" x="3213100" y="5734050"/>
          <p14:tracePt t="79202" x="3213100" y="5637213"/>
          <p14:tracePt t="79210" x="3213100" y="5565775"/>
          <p14:tracePt t="79218" x="3213100" y="5494338"/>
          <p14:tracePt t="79226" x="3228975" y="5462588"/>
          <p14:tracePt t="79234" x="3260725" y="5430838"/>
          <p14:tracePt t="79242" x="3284538" y="5407025"/>
          <p14:tracePt t="79250" x="3324225" y="5391150"/>
          <p14:tracePt t="79258" x="3363913" y="5375275"/>
          <p14:tracePt t="79266" x="3403600" y="5367338"/>
          <p14:tracePt t="79273" x="3443288" y="5367338"/>
          <p14:tracePt t="79282" x="3500438" y="5367338"/>
          <p14:tracePt t="79290" x="3540125" y="5367338"/>
          <p14:tracePt t="79299" x="3611563" y="5383213"/>
          <p14:tracePt t="79306" x="3667125" y="5414963"/>
          <p14:tracePt t="79314" x="3746500" y="5462588"/>
          <p14:tracePt t="79322" x="3778250" y="5502275"/>
          <p14:tracePt t="79331" x="3825875" y="5557838"/>
          <p14:tracePt t="79338" x="3890963" y="5629275"/>
          <p14:tracePt t="79346" x="3962400" y="5710238"/>
          <p14:tracePt t="79355" x="4017963" y="5789613"/>
          <p14:tracePt t="79363" x="4073525" y="5868988"/>
          <p14:tracePt t="79370" x="4105275" y="5948363"/>
          <p14:tracePt t="79382" x="4144963" y="6013450"/>
          <p14:tracePt t="79390" x="4160838" y="6076950"/>
          <p14:tracePt t="79398" x="4176713" y="6148388"/>
          <p14:tracePt t="79405" x="4184650" y="6203950"/>
          <p14:tracePt t="79414" x="4184650" y="6251575"/>
          <p14:tracePt t="79422" x="4184650" y="6299200"/>
          <p14:tracePt t="79429" x="4184650" y="6338888"/>
          <p14:tracePt t="79439" x="4168775" y="6388100"/>
          <p14:tracePt t="79446" x="4144963" y="6427788"/>
          <p14:tracePt t="79455" x="4121150" y="6459538"/>
          <p14:tracePt t="79462" x="4097338" y="6491288"/>
          <p14:tracePt t="79470" x="4057650" y="6515100"/>
          <p14:tracePt t="79478" x="4010025" y="6538913"/>
          <p14:tracePt t="79485" x="3954463" y="6554788"/>
          <p14:tracePt t="79494" x="3898900" y="6562725"/>
          <p14:tracePt t="79502" x="3825875" y="6562725"/>
          <p14:tracePt t="79510" x="3754438" y="6562725"/>
          <p14:tracePt t="79518" x="3690938" y="6562725"/>
          <p14:tracePt t="79526" x="3611563" y="6562725"/>
          <p14:tracePt t="79534" x="3548063" y="6562725"/>
          <p14:tracePt t="79542" x="3484563" y="6554788"/>
          <p14:tracePt t="79550" x="3427413" y="6530975"/>
          <p14:tracePt t="79558" x="3387725" y="6507163"/>
          <p14:tracePt t="79566" x="3348038" y="6475413"/>
          <p14:tracePt t="79574" x="3316288" y="6435725"/>
          <p14:tracePt t="79582" x="3284538" y="6388100"/>
          <p14:tracePt t="79591" x="3260725" y="6323013"/>
          <p14:tracePt t="79598" x="3244850" y="6203950"/>
          <p14:tracePt t="79605" x="3236913" y="6084888"/>
          <p14:tracePt t="79614" x="3228975" y="5972175"/>
          <p14:tracePt t="79623" x="3228975" y="5861050"/>
          <p14:tracePt t="79630" x="3228975" y="5781675"/>
          <p14:tracePt t="79638" x="3252788" y="5718175"/>
          <p14:tracePt t="79646" x="3284538" y="5670550"/>
          <p14:tracePt t="79656" x="3324225" y="5645150"/>
          <p14:tracePt t="79662" x="3371850" y="5613400"/>
          <p14:tracePt t="79670" x="3435350" y="5589588"/>
          <p14:tracePt t="79678" x="3524250" y="5581650"/>
          <p14:tracePt t="79688" x="3619500" y="5573713"/>
          <p14:tracePt t="79694" x="3730625" y="5573713"/>
          <p14:tracePt t="79702" x="3851275" y="5573713"/>
          <p14:tracePt t="79710" x="3970338" y="5597525"/>
          <p14:tracePt t="79719" x="4129088" y="5653088"/>
          <p14:tracePt t="79726" x="4168775" y="5678488"/>
          <p14:tracePt t="79734" x="4241800" y="5710238"/>
          <p14:tracePt t="79742" x="4313238" y="5749925"/>
          <p14:tracePt t="79750" x="4376738" y="5805488"/>
          <p14:tracePt t="79758" x="4440238" y="5853113"/>
          <p14:tracePt t="79766" x="4487863" y="5916613"/>
          <p14:tracePt t="79774" x="4527550" y="5972175"/>
          <p14:tracePt t="79783" x="4559300" y="6029325"/>
          <p14:tracePt t="79790" x="4600575" y="6092825"/>
          <p14:tracePt t="79798" x="4624388" y="6156325"/>
          <p14:tracePt t="79805" x="4640263" y="6219825"/>
          <p14:tracePt t="79814" x="4648200" y="6299200"/>
          <p14:tracePt t="79822" x="4656138" y="6372225"/>
          <p14:tracePt t="79830" x="4664075" y="6435725"/>
          <p14:tracePt t="79838" x="4664075" y="6499225"/>
          <p14:tracePt t="79846" x="4664075" y="6554788"/>
          <p14:tracePt t="79855" x="4664075" y="6594475"/>
          <p14:tracePt t="79862" x="4664075" y="6642100"/>
          <p14:tracePt t="79870" x="4648200" y="6681788"/>
          <p14:tracePt t="79878" x="4640263" y="6681788"/>
          <p14:tracePt t="79886" x="4608513" y="6715125"/>
          <p14:tracePt t="79894" x="4592638" y="6715125"/>
          <p14:tracePt t="79902" x="4567238" y="6723063"/>
          <p14:tracePt t="79910" x="4543425" y="6731000"/>
          <p14:tracePt t="79918" x="4511675" y="6731000"/>
          <p14:tracePt t="79926" x="4471988" y="6731000"/>
          <p14:tracePt t="79934" x="4416425" y="6731000"/>
          <p14:tracePt t="79942" x="4360863" y="6731000"/>
          <p14:tracePt t="79958" x="4210050" y="6707188"/>
          <p14:tracePt t="79966" x="4121150" y="6665913"/>
          <p14:tracePt t="79973" x="4033838" y="6626225"/>
          <p14:tracePt t="79982" x="3930650" y="6554788"/>
          <p14:tracePt t="79990" x="3833813" y="6483350"/>
          <p14:tracePt t="79998" x="3746500" y="6388100"/>
          <p14:tracePt t="80006" x="3659188" y="6283325"/>
          <p14:tracePt t="80015" x="3595688" y="6196013"/>
          <p14:tracePt t="80022" x="3540125" y="6108700"/>
          <p14:tracePt t="80030" x="3524250" y="6029325"/>
          <p14:tracePt t="80038" x="3516313" y="5956300"/>
          <p14:tracePt t="80046" x="3516313" y="5892800"/>
          <p14:tracePt t="80055" x="3516313" y="5837238"/>
          <p14:tracePt t="80062" x="3516313" y="5797550"/>
          <p14:tracePt t="80070" x="3540125" y="5757863"/>
          <p14:tracePt t="80080" x="3587750" y="5718175"/>
          <p14:tracePt t="80086" x="3659188" y="5686425"/>
          <p14:tracePt t="80094" x="3730625" y="5662613"/>
          <p14:tracePt t="80102" x="3817938" y="5653088"/>
          <p14:tracePt t="80111" x="3930650" y="5645150"/>
          <p14:tracePt t="80118" x="4041775" y="5645150"/>
          <p14:tracePt t="80126" x="4144963" y="5645150"/>
          <p14:tracePt t="80134" x="4249738" y="5645150"/>
          <p14:tracePt t="80143" x="4344988" y="5670550"/>
          <p14:tracePt t="80150" x="4448175" y="5702300"/>
          <p14:tracePt t="80158" x="4543425" y="5734050"/>
          <p14:tracePt t="80166" x="4624388" y="5781675"/>
          <p14:tracePt t="80175" x="4648200" y="5805488"/>
          <p14:tracePt t="80198" x="4687888" y="5837238"/>
          <p14:tracePt t="80207" x="4727575" y="5900738"/>
          <p14:tracePt t="80214" x="4767263" y="5956300"/>
          <p14:tracePt t="80222" x="4799013" y="6029325"/>
          <p14:tracePt t="80230" x="4822825" y="6108700"/>
          <p14:tracePt t="80238" x="4838700" y="6196013"/>
          <p14:tracePt t="80246" x="4854575" y="6283325"/>
          <p14:tracePt t="80254" x="4862513" y="6380163"/>
          <p14:tracePt t="80262" x="4862513" y="6467475"/>
          <p14:tracePt t="80271" x="4862513" y="6538913"/>
          <p14:tracePt t="80278" x="4862513" y="6610350"/>
          <p14:tracePt t="80286" x="4854575" y="6681788"/>
          <p14:tracePt t="80294" x="4830763" y="6738938"/>
          <p14:tracePt t="80302" x="4806950" y="6778625"/>
          <p14:tracePt t="80310" x="4767263" y="6810375"/>
          <p14:tracePt t="80318" x="4719638" y="6818313"/>
          <p14:tracePt t="80326" x="4656138" y="6842125"/>
          <p14:tracePt t="80334" x="4576763" y="6850063"/>
          <p14:tracePt t="80342" x="4479925" y="6842125"/>
          <p14:tracePt t="80350" x="4376738" y="6818313"/>
          <p14:tracePt t="80358" x="4233863" y="6770688"/>
          <p14:tracePt t="80366" x="4065588" y="6681788"/>
          <p14:tracePt t="80374" x="3875088" y="6570663"/>
          <p14:tracePt t="80382" x="3698875" y="6443663"/>
          <p14:tracePt t="80390" x="3516313" y="6291263"/>
          <p14:tracePt t="80398" x="3348038" y="6124575"/>
          <p14:tracePt t="80406" x="3213100" y="5964238"/>
          <p14:tracePt t="80414" x="3084513" y="5789613"/>
          <p14:tracePt t="80422" x="2989263" y="5597525"/>
          <p14:tracePt t="80430" x="2933700" y="5438775"/>
          <p14:tracePt t="80439" x="2925763" y="5335588"/>
          <p14:tracePt t="80447" x="2917825" y="5246688"/>
          <p14:tracePt t="80454" x="2917825" y="5191125"/>
          <p14:tracePt t="80462" x="2917825" y="5151438"/>
          <p14:tracePt t="80471" x="2933700" y="5111750"/>
          <p14:tracePt t="80478" x="2973388" y="5095875"/>
          <p14:tracePt t="80486" x="3005138" y="5087938"/>
          <p14:tracePt t="80494" x="3044825" y="5080000"/>
          <p14:tracePt t="80502" x="3092450" y="5080000"/>
          <p14:tracePt t="80510" x="3173413" y="5080000"/>
          <p14:tracePt t="80518" x="3252788" y="5080000"/>
          <p14:tracePt t="80526" x="3363913" y="5095875"/>
          <p14:tracePt t="80534" x="3476625" y="5135563"/>
          <p14:tracePt t="80542" x="3524250" y="5159375"/>
          <p14:tracePt t="80550" x="3603625" y="5207000"/>
          <p14:tracePt t="80558" x="3690938" y="5278438"/>
          <p14:tracePt t="80568" x="3770313" y="5351463"/>
          <p14:tracePt t="80574" x="3851275" y="5438775"/>
          <p14:tracePt t="80583" x="3938588" y="5526088"/>
          <p14:tracePt t="80590" x="4002088" y="5621338"/>
          <p14:tracePt t="80599" x="4057650" y="5710238"/>
          <p14:tracePt t="80606" x="4089400" y="5789613"/>
          <p14:tracePt t="80614" x="4121150" y="5876925"/>
          <p14:tracePt t="80622" x="4137025" y="5956300"/>
          <p14:tracePt t="80632" x="4160838" y="6037263"/>
          <p14:tracePt t="80638" x="4168775" y="6100763"/>
          <p14:tracePt t="80646" x="4168775" y="6156325"/>
          <p14:tracePt t="80654" x="4168775" y="6196013"/>
          <p14:tracePt t="80664" x="4168775" y="6227763"/>
          <p14:tracePt t="80671" x="4168775" y="6267450"/>
          <p14:tracePt t="80678" x="4160838" y="6275388"/>
          <p14:tracePt t="80686" x="4144963" y="6283325"/>
          <p14:tracePt t="80696" x="4113213" y="6291263"/>
          <p14:tracePt t="80702" x="4081463" y="6291263"/>
          <p14:tracePt t="80710" x="4057650" y="6291263"/>
          <p14:tracePt t="80718" x="4025900" y="6291263"/>
          <p14:tracePt t="80728" x="3970338" y="6291263"/>
          <p14:tracePt t="80734" x="3883025" y="6283325"/>
          <p14:tracePt t="80742" x="3778250" y="6259513"/>
          <p14:tracePt t="80750" x="3651250" y="6219825"/>
          <p14:tracePt t="80758" x="3492500" y="6164263"/>
          <p14:tracePt t="80766" x="3355975" y="6100763"/>
          <p14:tracePt t="80774" x="3228975" y="6037263"/>
          <p14:tracePt t="80782" x="3141663" y="5995988"/>
          <p14:tracePt t="80790" x="3133725" y="5980113"/>
          <p14:tracePt t="80798" x="3117850" y="5956300"/>
          <p14:tracePt t="80806" x="3117850" y="5916613"/>
          <p14:tracePt t="80814" x="3117850" y="5892800"/>
          <p14:tracePt t="80822" x="3125788" y="5853113"/>
          <p14:tracePt t="80830" x="3157538" y="5805488"/>
          <p14:tracePt t="80838" x="3205163" y="5757863"/>
          <p14:tracePt t="80846" x="3260725" y="5710238"/>
          <p14:tracePt t="80855" x="3332163" y="5678488"/>
          <p14:tracePt t="80862" x="3427413" y="5653088"/>
          <p14:tracePt t="80871" x="3532188" y="5637213"/>
          <p14:tracePt t="80878" x="3643313" y="5629275"/>
          <p14:tracePt t="80886" x="3754438" y="5621338"/>
          <p14:tracePt t="80894" x="3898900" y="5621338"/>
          <p14:tracePt t="80902" x="4057650" y="5621338"/>
          <p14:tracePt t="80910" x="4210050" y="5653088"/>
          <p14:tracePt t="80918" x="4384675" y="5718175"/>
          <p14:tracePt t="80926" x="4440238" y="5741988"/>
          <p14:tracePt t="80934" x="4527550" y="5781675"/>
          <p14:tracePt t="80942" x="4616450" y="5837238"/>
          <p14:tracePt t="80958" x="4791075" y="5948363"/>
          <p14:tracePt t="80966" x="4854575" y="6013450"/>
          <p14:tracePt t="80974" x="4910138" y="6076950"/>
          <p14:tracePt t="80982" x="4951413" y="6148388"/>
          <p14:tracePt t="80991" x="4999038" y="6235700"/>
          <p14:tracePt t="80997" x="5022850" y="6338888"/>
          <p14:tracePt t="81006" x="5038725" y="6443663"/>
          <p14:tracePt t="81014" x="5062538" y="6538913"/>
          <p14:tracePt t="81023" x="5070475" y="6626225"/>
          <p14:tracePt t="81030" x="5070475" y="6699250"/>
          <p14:tracePt t="81038" x="5070475" y="6762750"/>
          <p14:tracePt t="81046" x="5070475" y="6818313"/>
          <p14:tracePt t="81110" x="4543425" y="6834188"/>
          <p14:tracePt t="81119" x="4313238" y="6731000"/>
          <p14:tracePt t="81126" x="4081463" y="6594475"/>
          <p14:tracePt t="81134" x="3802063" y="6419850"/>
          <p14:tracePt t="81142" x="3540125" y="6227763"/>
          <p14:tracePt t="81151" x="3292475" y="6029325"/>
          <p14:tracePt t="81158" x="3060700" y="5797550"/>
          <p14:tracePt t="81166" x="2878138" y="5573713"/>
          <p14:tracePt t="81174" x="2733675" y="5351463"/>
          <p14:tracePt t="81184" x="2646363" y="5167313"/>
          <p14:tracePt t="81190" x="2622550" y="5048250"/>
          <p14:tracePt t="81198" x="2614613" y="4959350"/>
          <p14:tracePt t="81206" x="2606675" y="4879975"/>
          <p14:tracePt t="81216" x="2606675" y="4808538"/>
          <p14:tracePt t="81222" x="2622550" y="4752975"/>
          <p14:tracePt t="81230" x="2662238" y="4737100"/>
          <p14:tracePt t="81238" x="2709863" y="4721225"/>
          <p14:tracePt t="81246" x="2767013" y="4705350"/>
          <p14:tracePt t="81254" x="2830513" y="4697413"/>
          <p14:tracePt t="81262" x="2925763" y="4681538"/>
          <p14:tracePt t="81271" x="3028950" y="4689475"/>
          <p14:tracePt t="81278" x="3157538" y="4721225"/>
          <p14:tracePt t="81286" x="3316288" y="4776788"/>
          <p14:tracePt t="81294" x="3371850" y="4808538"/>
          <p14:tracePt t="81302" x="3476625" y="4856163"/>
          <p14:tracePt t="81310" x="3603625" y="4943475"/>
          <p14:tracePt t="81318" x="3754438" y="5056188"/>
          <p14:tracePt t="81326" x="3898900" y="5167313"/>
          <p14:tracePt t="81334" x="4017963" y="5278438"/>
          <p14:tracePt t="81342" x="4113213" y="5383213"/>
          <p14:tracePt t="81350" x="4192588" y="5470525"/>
          <p14:tracePt t="81358" x="4249738" y="5565775"/>
          <p14:tracePt t="81366" x="4281488" y="5637213"/>
          <p14:tracePt t="81374" x="4305300" y="5718175"/>
          <p14:tracePt t="81382" x="4321175" y="5797550"/>
          <p14:tracePt t="81390" x="4329113" y="5868988"/>
          <p14:tracePt t="81398" x="4329113" y="5940425"/>
          <p14:tracePt t="81406" x="4329113" y="6021388"/>
          <p14:tracePt t="81414" x="4329113" y="6092825"/>
          <p14:tracePt t="81422" x="4329113" y="6156325"/>
          <p14:tracePt t="81430" x="4313238" y="6211888"/>
          <p14:tracePt t="81438" x="4297363" y="6259513"/>
          <p14:tracePt t="81446" x="4265613" y="6299200"/>
          <p14:tracePt t="81455" x="4233863" y="6330950"/>
          <p14:tracePt t="81462" x="4192588" y="6348413"/>
          <p14:tracePt t="81471" x="4144963" y="6364288"/>
          <p14:tracePt t="81478" x="4089400" y="6372225"/>
          <p14:tracePt t="81486" x="4017963" y="6380163"/>
          <p14:tracePt t="81494" x="3930650" y="6380163"/>
          <p14:tracePt t="81502" x="3825875" y="6380163"/>
          <p14:tracePt t="81511" x="3706813" y="6356350"/>
          <p14:tracePt t="81518" x="3563938" y="6299200"/>
          <p14:tracePt t="81526" x="3443288" y="6235700"/>
          <p14:tracePt t="81534" x="3340100" y="6180138"/>
          <p14:tracePt t="81544" x="3252788" y="6132513"/>
          <p14:tracePt t="81550" x="3181350" y="6076950"/>
          <p14:tracePt t="81558" x="3141663" y="6029325"/>
          <p14:tracePt t="81566" x="3133725" y="5980113"/>
          <p14:tracePt t="81574" x="3125788" y="5916613"/>
          <p14:tracePt t="81582" x="3125788" y="5861050"/>
          <p14:tracePt t="81590" x="3125788" y="5813425"/>
          <p14:tracePt t="81598" x="3141663" y="5757863"/>
          <p14:tracePt t="81608" x="3181350" y="5718175"/>
          <p14:tracePt t="81614" x="3236913" y="5686425"/>
          <p14:tracePt t="81622" x="3324225" y="5653088"/>
          <p14:tracePt t="81630" x="3419475" y="5637213"/>
          <p14:tracePt t="81638" x="3532188" y="5629275"/>
          <p14:tracePt t="81646" x="3675063" y="5621338"/>
          <p14:tracePt t="81655" x="3875088" y="5621338"/>
          <p14:tracePt t="81662" x="4081463" y="5645150"/>
          <p14:tracePt t="81672" x="4360863" y="5718175"/>
          <p14:tracePt t="81678" x="4440238" y="5749925"/>
          <p14:tracePt t="81686" x="4584700" y="5805488"/>
          <p14:tracePt t="81694" x="4767263" y="5892800"/>
          <p14:tracePt t="81702" x="4975225" y="6013450"/>
          <p14:tracePt t="81710" x="5173663" y="6140450"/>
          <p14:tracePt t="81718" x="5334000" y="6275388"/>
          <p14:tracePt t="81726" x="5476875" y="6419850"/>
          <p14:tracePt t="81734" x="5595938" y="6554788"/>
          <p14:tracePt t="81742" x="5700713" y="6715125"/>
          <p14:tracePt t="81920" x="4862513" y="6850063"/>
          <p14:tracePt t="81926" x="4695825" y="6707188"/>
          <p14:tracePt t="81934" x="4559300" y="6538913"/>
          <p14:tracePt t="81942" x="4456113" y="6388100"/>
          <p14:tracePt t="81956" x="4360863" y="6235700"/>
          <p14:tracePt t="81957" x="4305300" y="6116638"/>
          <p14:tracePt t="81966" x="4281488" y="6013450"/>
          <p14:tracePt t="81974" x="4273550" y="5916613"/>
          <p14:tracePt t="81982" x="4265613" y="5837238"/>
          <p14:tracePt t="81990" x="4265613" y="5765800"/>
          <p14:tracePt t="81999" x="4265613" y="5710238"/>
          <p14:tracePt t="82006" x="4273550" y="5662613"/>
          <p14:tracePt t="82014" x="4289425" y="5637213"/>
          <p14:tracePt t="82022" x="4297363" y="5629275"/>
          <p14:tracePt t="82031" x="4313238" y="5621338"/>
          <p14:tracePt t="82038" x="4329113" y="5621338"/>
          <p14:tracePt t="82046" x="4352925" y="5621338"/>
          <p14:tracePt t="82054" x="4360863" y="5621338"/>
          <p14:tracePt t="82064" x="4384675" y="5621338"/>
          <p14:tracePt t="82071" x="4400550" y="5621338"/>
          <p14:tracePt t="82078" x="4424363" y="5621338"/>
          <p14:tracePt t="82087" x="4456113" y="5637213"/>
          <p14:tracePt t="82094" x="4503738" y="5670550"/>
          <p14:tracePt t="82102" x="4527550" y="5686425"/>
          <p14:tracePt t="82110" x="4576763" y="5734050"/>
          <p14:tracePt t="82118" x="4624388" y="5805488"/>
          <p14:tracePt t="82126" x="4687888" y="5884863"/>
          <p14:tracePt t="82134" x="4751388" y="5988050"/>
          <p14:tracePt t="82142" x="4806950" y="6108700"/>
          <p14:tracePt t="82150" x="4838700" y="6219825"/>
          <p14:tracePt t="82160" x="4862513" y="6323013"/>
          <p14:tracePt t="82166" x="4870450" y="6419850"/>
          <p14:tracePt t="82174" x="4878388" y="6507163"/>
          <p14:tracePt t="82182" x="4878388" y="6578600"/>
          <p14:tracePt t="82190" x="4862513" y="6657975"/>
          <p14:tracePt t="82197" x="4814888" y="6723063"/>
          <p14:tracePt t="82206" x="4751388" y="6778625"/>
          <p14:tracePt t="82214" x="4656138" y="6810375"/>
          <p14:tracePt t="82222" x="4551363" y="6842125"/>
          <p14:tracePt t="82246" x="4017963" y="6842125"/>
          <p14:tracePt t="82254" x="3778250" y="6794500"/>
          <p14:tracePt t="82262" x="3524250" y="6707188"/>
          <p14:tracePt t="82271" x="3276600" y="6610350"/>
          <p14:tracePt t="82278" x="3068638" y="6507163"/>
          <p14:tracePt t="82287" x="2878138" y="6411913"/>
          <p14:tracePt t="82294" x="2751138" y="6323013"/>
          <p14:tracePt t="82302" x="2654300" y="6243638"/>
          <p14:tracePt t="82310" x="2582863" y="6188075"/>
          <p14:tracePt t="82318" x="2535238" y="6132513"/>
          <p14:tracePt t="82326" x="2519363" y="6092825"/>
          <p14:tracePt t="82334" x="2511425" y="6045200"/>
          <p14:tracePt t="82342" x="2511425" y="6005513"/>
          <p14:tracePt t="82350" x="2511425" y="5948363"/>
          <p14:tracePt t="82358" x="2551113" y="5884863"/>
          <p14:tracePt t="82366" x="2614613" y="5837238"/>
          <p14:tracePt t="82374" x="2686050" y="5781675"/>
          <p14:tracePt t="82382" x="2790825" y="5749925"/>
          <p14:tracePt t="82394" x="2901950" y="5734050"/>
          <p14:tracePt t="82402" x="3013075" y="5718175"/>
          <p14:tracePt t="82410" x="3149600" y="5710238"/>
          <p14:tracePt t="82418" x="3300413" y="5710238"/>
          <p14:tracePt t="82426" x="3435350" y="5710238"/>
          <p14:tracePt t="82433" x="3595688" y="5726113"/>
          <p14:tracePt t="82442" x="3746500" y="5757863"/>
          <p14:tracePt t="82450" x="3859213" y="5797550"/>
          <p14:tracePt t="82458" x="3954463" y="5837238"/>
          <p14:tracePt t="82466" x="4033838" y="5884863"/>
          <p14:tracePt t="82474" x="4065588" y="5908675"/>
          <p14:tracePt t="82482" x="4113213" y="5964238"/>
          <p14:tracePt t="82489" x="4168775" y="6013450"/>
          <p14:tracePt t="82498" x="4225925" y="6069013"/>
          <p14:tracePt t="82505" x="4273550" y="6132513"/>
          <p14:tracePt t="82514" x="4313238" y="6188075"/>
          <p14:tracePt t="82522" x="4352925" y="6243638"/>
          <p14:tracePt t="82530" x="4376738" y="6315075"/>
          <p14:tracePt t="82538" x="4400550" y="6372225"/>
          <p14:tracePt t="82546" x="4416425" y="6419850"/>
          <p14:tracePt t="82553" x="4424363" y="6459538"/>
          <p14:tracePt t="82562" x="4424363" y="6491288"/>
          <p14:tracePt t="82570" x="4424363" y="6515100"/>
          <p14:tracePt t="82578" x="4424363" y="6523038"/>
          <p14:tracePt t="83162" x="4424363" y="6538913"/>
          <p14:tracePt t="83172" x="4424363" y="6546850"/>
          <p14:tracePt t="83274" x="4424363" y="6554788"/>
          <p14:tracePt t="83434" x="4416425" y="6554788"/>
          <p14:tracePt t="83562" x="4416425" y="6546850"/>
          <p14:tracePt t="83578" x="4416425" y="6530975"/>
          <p14:tracePt t="83586" x="4392613" y="6483350"/>
          <p14:tracePt t="83594" x="4392613" y="6467475"/>
          <p14:tracePt t="83602" x="4392613" y="6451600"/>
          <p14:tracePt t="83610" x="4384675" y="6435725"/>
          <p14:tracePt t="83618" x="4384675" y="6427788"/>
          <p14:tracePt t="83625" x="4384675" y="6411913"/>
          <p14:tracePt t="83634" x="4384675" y="6403975"/>
          <p14:tracePt t="83642" x="4384675" y="6388100"/>
          <p14:tracePt t="83650" x="4384675" y="6380163"/>
          <p14:tracePt t="83659" x="4376738" y="6372225"/>
          <p14:tracePt t="83666" x="4368800" y="6356350"/>
          <p14:tracePt t="83674" x="4368800" y="6330950"/>
          <p14:tracePt t="83682" x="4368800" y="6315075"/>
          <p14:tracePt t="83691" x="4352925" y="6299200"/>
          <p14:tracePt t="83697" x="4344988" y="6275388"/>
          <p14:tracePt t="83705" x="4337050" y="6267450"/>
          <p14:tracePt t="83713" x="4337050" y="6251575"/>
          <p14:tracePt t="83721" x="4329113" y="6251575"/>
          <p14:tracePt t="83729" x="4329113" y="6235700"/>
          <p14:tracePt t="83737" x="4329113" y="6227763"/>
          <p14:tracePt t="83753" x="4321175" y="6227763"/>
          <p14:tracePt t="84266" x="4313238" y="6227763"/>
          <p14:tracePt t="84273" x="4305300" y="6235700"/>
          <p14:tracePt t="84290" x="4297363" y="6235700"/>
          <p14:tracePt t="84298" x="4289425" y="6235700"/>
          <p14:tracePt t="84306" x="4281488" y="6243638"/>
          <p14:tracePt t="84354" x="4273550" y="6251575"/>
          <p14:tracePt t="84636" x="4257675" y="6251575"/>
          <p14:tracePt t="84650" x="4249738" y="6227763"/>
          <p14:tracePt t="84658" x="4233863" y="6196013"/>
          <p14:tracePt t="84667" x="4233863" y="6180138"/>
          <p14:tracePt t="84674" x="4233863" y="6132513"/>
          <p14:tracePt t="84682" x="4225925" y="6053138"/>
          <p14:tracePt t="84690" x="4210050" y="5948363"/>
          <p14:tracePt t="84698" x="4200525" y="5829300"/>
          <p14:tracePt t="84706" x="4176713" y="5662613"/>
          <p14:tracePt t="84714" x="4168775" y="5486400"/>
          <p14:tracePt t="84722" x="4152900" y="5286375"/>
          <p14:tracePt t="84732" x="4152900" y="5087938"/>
          <p14:tracePt t="84738" x="4152900" y="4887913"/>
          <p14:tracePt t="84746" x="4152900" y="4697413"/>
          <p14:tracePt t="84754" x="4152900" y="4521200"/>
          <p14:tracePt t="84764" x="4152900" y="4386263"/>
          <p14:tracePt t="84770" x="4152900" y="4273550"/>
          <p14:tracePt t="84778" x="4152900" y="4170363"/>
          <p14:tracePt t="84786" x="4152900" y="4075113"/>
          <p14:tracePt t="84794" x="4152900" y="3987800"/>
          <p14:tracePt t="84803" x="4152900" y="3890963"/>
          <p14:tracePt t="84810" x="4152900" y="3819525"/>
          <p14:tracePt t="84818" x="4152900" y="3756025"/>
          <p14:tracePt t="84826" x="4152900" y="3692525"/>
          <p14:tracePt t="84834" x="4152900" y="3660775"/>
          <p14:tracePt t="84842" x="4152900" y="3621088"/>
          <p14:tracePt t="84850" x="4168775" y="3587750"/>
          <p14:tracePt t="84858" x="4168775" y="3579813"/>
          <p14:tracePt t="84866" x="4184650" y="3563938"/>
          <p14:tracePt t="84874" x="4210050" y="3548063"/>
          <p14:tracePt t="84882" x="4210050" y="3540125"/>
          <p14:tracePt t="84890" x="4225925" y="3540125"/>
          <p14:tracePt t="84898" x="4233863" y="3532188"/>
          <p14:tracePt t="84906" x="4241800" y="3532188"/>
          <p14:tracePt t="84914" x="4257675" y="3524250"/>
          <p14:tracePt t="84921" x="4281488" y="3524250"/>
          <p14:tracePt t="84952" x="4329113" y="3516313"/>
          <p14:tracePt t="84954" x="4352925" y="3516313"/>
          <p14:tracePt t="84962" x="4376738" y="3516313"/>
          <p14:tracePt t="84970" x="4392613" y="3516313"/>
          <p14:tracePt t="84978" x="4416425" y="3516313"/>
          <p14:tracePt t="84987" x="4456113" y="3516313"/>
          <p14:tracePt t="84994" x="4495800" y="3516313"/>
          <p14:tracePt t="85002" x="4551363" y="3516313"/>
          <p14:tracePt t="85010" x="4616450" y="3516313"/>
          <p14:tracePt t="85018" x="4687888" y="3516313"/>
          <p14:tracePt t="85026" x="4775200" y="3516313"/>
          <p14:tracePt t="85034" x="4862513" y="3516313"/>
          <p14:tracePt t="85042" x="4943475" y="3516313"/>
          <p14:tracePt t="85050" x="5030788" y="3516313"/>
          <p14:tracePt t="85058" x="5102225" y="3516313"/>
          <p14:tracePt t="85066" x="5165725" y="3516313"/>
          <p14:tracePt t="85074" x="5229225" y="3516313"/>
          <p14:tracePt t="85082" x="5276850" y="3508375"/>
          <p14:tracePt t="85091" x="5326063" y="3492500"/>
          <p14:tracePt t="85098" x="5357813" y="3476625"/>
          <p14:tracePt t="85106" x="5405438" y="3460750"/>
          <p14:tracePt t="85114" x="5429250" y="3444875"/>
          <p14:tracePt t="85123" x="5461000" y="3429000"/>
          <p14:tracePt t="85130" x="5468938" y="3421063"/>
          <p14:tracePt t="85138" x="5476875" y="3413125"/>
          <p14:tracePt t="85226" x="5468938" y="3413125"/>
          <p14:tracePt t="85234" x="5461000" y="3421063"/>
          <p14:tracePt t="85242" x="5429250" y="3444875"/>
          <p14:tracePt t="85250" x="5397500" y="3460750"/>
          <p14:tracePt t="85258" x="5373688" y="3484563"/>
          <p14:tracePt t="85266" x="5341938" y="3500438"/>
          <p14:tracePt t="85274" x="5284788" y="3532188"/>
          <p14:tracePt t="85282" x="5205413" y="3579813"/>
          <p14:tracePt t="85290" x="5102225" y="3652838"/>
          <p14:tracePt t="85298" x="4975225" y="3724275"/>
          <p14:tracePt t="85306" x="4822825" y="3819525"/>
          <p14:tracePt t="85314" x="4679950" y="3890963"/>
          <p14:tracePt t="85322" x="4551363" y="3971925"/>
          <p14:tracePt t="85330" x="4448175" y="4035425"/>
          <p14:tracePt t="85338" x="4360863" y="4090988"/>
          <p14:tracePt t="85346" x="4289425" y="4146550"/>
          <p14:tracePt t="85354" x="4233863" y="4186238"/>
          <p14:tracePt t="85362" x="4192588" y="4210050"/>
          <p14:tracePt t="85369" x="4176713" y="4210050"/>
          <p14:tracePt t="85378" x="4168775" y="4233863"/>
          <p14:tracePt t="85386" x="4160838" y="4233863"/>
          <p14:tracePt t="85394" x="4160838" y="4241800"/>
          <p14:tracePt t="85582" x="4152900" y="4241800"/>
          <p14:tracePt t="85598" x="4144963" y="4257675"/>
          <p14:tracePt t="85606" x="4137025" y="4257675"/>
          <p14:tracePt t="85630" x="4129088" y="4265613"/>
          <p14:tracePt t="85646" x="4121150" y="4273550"/>
          <p14:tracePt t="85653" x="4121150" y="4281488"/>
          <p14:tracePt t="85822" x="4113213" y="4281488"/>
          <p14:tracePt t="85854" x="4105275" y="4291013"/>
          <p14:tracePt t="85862" x="4097338" y="4291013"/>
          <p14:tracePt t="85936" x="4089400" y="4298950"/>
          <p14:tracePt t="86030" x="4081463" y="4306888"/>
          <p14:tracePt t="86037" x="4081463" y="4314825"/>
          <p14:tracePt t="86062" x="4073525" y="4314825"/>
          <p14:tracePt t="86078" x="4065588" y="4314825"/>
          <p14:tracePt t="86334" x="4057650" y="4314825"/>
          <p14:tracePt t="86342" x="4049713" y="4314825"/>
          <p14:tracePt t="88594" x="4057650" y="4314825"/>
          <p14:tracePt t="88610" x="4073525" y="4314825"/>
          <p14:tracePt t="88618" x="4097338" y="4314825"/>
          <p14:tracePt t="88626" x="4105275" y="4314825"/>
          <p14:tracePt t="88634" x="4137025" y="4314825"/>
          <p14:tracePt t="88642" x="4160838" y="4314825"/>
          <p14:tracePt t="88657" x="4176713" y="4314825"/>
          <p14:tracePt t="88666" x="4192588" y="4306888"/>
          <p14:tracePt t="88682" x="4210050" y="4306888"/>
          <p14:tracePt t="88690" x="4217988" y="4306888"/>
          <p14:tracePt t="88698" x="4241800" y="4306888"/>
          <p14:tracePt t="88705" x="4249738" y="4306888"/>
          <p14:tracePt t="88714" x="4257675" y="4306888"/>
          <p14:tracePt t="88738" x="4273550" y="4291013"/>
          <p14:tracePt t="88746" x="4281488" y="4291013"/>
          <p14:tracePt t="88874" x="4281488" y="4306888"/>
          <p14:tracePt t="88882" x="4265613" y="4330700"/>
          <p14:tracePt t="88890" x="4265613" y="4354513"/>
          <p14:tracePt t="88897" x="4249738" y="4394200"/>
          <p14:tracePt t="88906" x="4233863" y="4457700"/>
          <p14:tracePt t="88913" x="4217988" y="4545013"/>
          <p14:tracePt t="88921" x="4192588" y="4649788"/>
          <p14:tracePt t="88931" x="4176713" y="4760913"/>
          <p14:tracePt t="88937" x="4168775" y="4864100"/>
          <p14:tracePt t="88954" x="4160838" y="5080000"/>
          <p14:tracePt t="88963" x="4160838" y="5175250"/>
          <p14:tracePt t="88970" x="4160838" y="5254625"/>
          <p14:tracePt t="88978" x="4160838" y="5319713"/>
          <p14:tracePt t="88985" x="4160838" y="5375275"/>
          <p14:tracePt t="88995" x="4160838" y="5430838"/>
          <p14:tracePt t="89001" x="4160838" y="5478463"/>
          <p14:tracePt t="89010" x="4160838" y="5534025"/>
          <p14:tracePt t="89018" x="4152900" y="5589588"/>
          <p14:tracePt t="89027" x="4152900" y="5645150"/>
          <p14:tracePt t="89034" x="4144963" y="5702300"/>
          <p14:tracePt t="89042" x="4137025" y="5749925"/>
          <p14:tracePt t="89051" x="4129088" y="5797550"/>
          <p14:tracePt t="89059" x="4129088" y="5845175"/>
          <p14:tracePt t="89066" x="4129088" y="5876925"/>
          <p14:tracePt t="89074" x="4129088" y="5908675"/>
          <p14:tracePt t="89082" x="4129088" y="5924550"/>
          <p14:tracePt t="89090" x="4129088" y="5948363"/>
          <p14:tracePt t="89234" x="4121150" y="5964238"/>
          <p14:tracePt t="89242" x="4113213" y="5964238"/>
          <p14:tracePt t="89250" x="4105275" y="5980113"/>
          <p14:tracePt t="89258" x="4097338" y="5988050"/>
          <p14:tracePt t="89266" x="4081463" y="6005513"/>
          <p14:tracePt t="89282" x="4065588" y="6021388"/>
          <p14:tracePt t="89289" x="4057650" y="6029325"/>
          <p14:tracePt t="89298" x="4057650" y="6037263"/>
          <p14:tracePt t="89306" x="4049713" y="6053138"/>
          <p14:tracePt t="89314" x="4033838" y="6061075"/>
          <p14:tracePt t="89321" x="4025900" y="6069013"/>
          <p14:tracePt t="89330" x="4002088" y="6069013"/>
          <p14:tracePt t="89338" x="3986213" y="6076950"/>
          <p14:tracePt t="89345" x="3962400" y="6076950"/>
          <p14:tracePt t="89354" x="3930650" y="6076950"/>
          <p14:tracePt t="89361" x="3898900" y="6076950"/>
          <p14:tracePt t="89370" x="3867150" y="6076950"/>
          <p14:tracePt t="89377" x="3817938" y="6076950"/>
          <p14:tracePt t="89385" x="3778250" y="6076950"/>
          <p14:tracePt t="89393" x="3730625" y="6076950"/>
          <p14:tracePt t="89401" x="3690938" y="6076950"/>
          <p14:tracePt t="89409" x="3683000" y="6069013"/>
          <p14:tracePt t="89417" x="3667125" y="6053138"/>
          <p14:tracePt t="89425" x="3667125" y="6013450"/>
          <p14:tracePt t="89433" x="3667125" y="5988050"/>
          <p14:tracePt t="89441" x="3667125" y="5948363"/>
          <p14:tracePt t="89451" x="3667125" y="5900738"/>
          <p14:tracePt t="89457" x="3675063" y="5837238"/>
          <p14:tracePt t="89465" x="3698875" y="5773738"/>
          <p14:tracePt t="89473" x="3722688" y="5718175"/>
          <p14:tracePt t="89483" x="3754438" y="5670550"/>
          <p14:tracePt t="89489" x="3770313" y="5637213"/>
          <p14:tracePt t="89497" x="3802063" y="5605463"/>
          <p14:tracePt t="89505" x="3817938" y="5589588"/>
          <p14:tracePt t="89513" x="3833813" y="5581650"/>
          <p14:tracePt t="89521" x="3859213" y="5581650"/>
          <p14:tracePt t="89529" x="3875088" y="5573713"/>
          <p14:tracePt t="89537" x="3898900" y="5573713"/>
          <p14:tracePt t="89546" x="3922713" y="5573713"/>
          <p14:tracePt t="89553" x="3954463" y="5573713"/>
          <p14:tracePt t="89562" x="4002088" y="5589588"/>
          <p14:tracePt t="89569" x="4025900" y="5597525"/>
          <p14:tracePt t="89577" x="4057650" y="5613400"/>
          <p14:tracePt t="89585" x="4121150" y="5645150"/>
          <p14:tracePt t="89593" x="4176713" y="5678488"/>
          <p14:tracePt t="89601" x="4233863" y="5718175"/>
          <p14:tracePt t="89611" x="4281488" y="5749925"/>
          <p14:tracePt t="89617" x="4321175" y="5781675"/>
          <p14:tracePt t="89625" x="4352925" y="5813425"/>
          <p14:tracePt t="89634" x="4392613" y="5853113"/>
          <p14:tracePt t="89641" x="4400550" y="5868988"/>
          <p14:tracePt t="89650" x="4416425" y="5900738"/>
          <p14:tracePt t="89657" x="4432300" y="5940425"/>
          <p14:tracePt t="89665" x="4448175" y="5980113"/>
          <p14:tracePt t="89673" x="4456113" y="6029325"/>
          <p14:tracePt t="89681" x="4471988" y="6076950"/>
          <p14:tracePt t="89689" x="4479925" y="6124575"/>
          <p14:tracePt t="89698" x="4487863" y="6164263"/>
          <p14:tracePt t="89705" x="4487863" y="6211888"/>
          <p14:tracePt t="89713" x="4487863" y="6251575"/>
          <p14:tracePt t="89721" x="4487863" y="6307138"/>
          <p14:tracePt t="89729" x="4487863" y="6356350"/>
          <p14:tracePt t="89737" x="4487863" y="6411913"/>
          <p14:tracePt t="89745" x="4487863" y="6467475"/>
          <p14:tracePt t="89753" x="4479925" y="6523038"/>
          <p14:tracePt t="89761" x="4456113" y="6570663"/>
          <p14:tracePt t="89769" x="4432300" y="6618288"/>
          <p14:tracePt t="89777" x="4400550" y="6665913"/>
          <p14:tracePt t="89785" x="4360863" y="6715125"/>
          <p14:tracePt t="89793" x="4321175" y="6754813"/>
          <p14:tracePt t="89801" x="4297363" y="6778625"/>
          <p14:tracePt t="89809" x="4265613" y="6802438"/>
          <p14:tracePt t="89817" x="4241800" y="6818313"/>
          <p14:tracePt t="89825" x="4210050" y="6826250"/>
          <p14:tracePt t="89833" x="4168775" y="6826250"/>
          <p14:tracePt t="89841" x="4137025" y="6826250"/>
          <p14:tracePt t="89850" x="4097338" y="6826250"/>
          <p14:tracePt t="89857" x="4041775" y="6826250"/>
          <p14:tracePt t="89866" x="3970338" y="6802438"/>
          <p14:tracePt t="89873" x="3883025" y="6762750"/>
          <p14:tracePt t="89881" x="3794125" y="6699250"/>
          <p14:tracePt t="89889" x="3690938" y="6618288"/>
          <p14:tracePt t="89897" x="3571875" y="6523038"/>
          <p14:tracePt t="89906" x="3476625" y="6435725"/>
          <p14:tracePt t="89913" x="3371850" y="6330950"/>
          <p14:tracePt t="89921" x="3292475" y="6251575"/>
          <p14:tracePt t="89929" x="3228975" y="6172200"/>
          <p14:tracePt t="89937" x="3189288" y="6092825"/>
          <p14:tracePt t="89945" x="3181350" y="6029325"/>
          <p14:tracePt t="89953" x="3173413" y="5972175"/>
          <p14:tracePt t="89961" x="3173413" y="5908675"/>
          <p14:tracePt t="89970" x="3173413" y="5876925"/>
          <p14:tracePt t="89977" x="3173413" y="5837238"/>
          <p14:tracePt t="89985" x="3173413" y="5797550"/>
          <p14:tracePt t="89993" x="3189288" y="5765800"/>
          <p14:tracePt t="90002" x="3221038" y="5734050"/>
          <p14:tracePt t="90010" x="3268663" y="5694363"/>
          <p14:tracePt t="90017" x="3316288" y="5662613"/>
          <p14:tracePt t="90025" x="3371850" y="5637213"/>
          <p14:tracePt t="90035" x="3427413" y="5613400"/>
          <p14:tracePt t="90041" x="3484563" y="5597525"/>
          <p14:tracePt t="90049" x="3540125" y="5589588"/>
          <p14:tracePt t="90057" x="3595688" y="5589588"/>
          <p14:tracePt t="90066" x="3643313" y="5589588"/>
          <p14:tracePt t="90073" x="3675063" y="5589588"/>
          <p14:tracePt t="90081" x="3706813" y="5589588"/>
          <p14:tracePt t="90089" x="3738563" y="5589588"/>
          <p14:tracePt t="90097" x="3770313" y="5589588"/>
          <p14:tracePt t="90105" x="3810000" y="5605463"/>
          <p14:tracePt t="90113" x="3851275" y="5629275"/>
          <p14:tracePt t="90121" x="3898900" y="5662613"/>
          <p14:tracePt t="90129" x="3914775" y="5686425"/>
          <p14:tracePt t="90149" x="3978275" y="5773738"/>
          <p14:tracePt t="90153" x="4017963" y="5821363"/>
          <p14:tracePt t="90161" x="4049713" y="5868988"/>
          <p14:tracePt t="90169" x="4081463" y="5924550"/>
          <p14:tracePt t="90177" x="4105275" y="5988050"/>
          <p14:tracePt t="90185" x="4129088" y="6069013"/>
          <p14:tracePt t="90193" x="4144963" y="6148388"/>
          <p14:tracePt t="90201" x="4168775" y="6227763"/>
          <p14:tracePt t="90210" x="4176713" y="6315075"/>
          <p14:tracePt t="90217" x="4176713" y="6403975"/>
          <p14:tracePt t="90225" x="4176713" y="6475413"/>
          <p14:tracePt t="90233" x="4176713" y="6546850"/>
          <p14:tracePt t="90241" x="4176713" y="6626225"/>
          <p14:tracePt t="90250" x="4176713" y="6681788"/>
          <p14:tracePt t="90257" x="4176713" y="6723063"/>
          <p14:tracePt t="90266" x="4176713" y="6754813"/>
          <p14:tracePt t="90273" x="4176713" y="6762750"/>
          <p14:tracePt t="90281" x="4168775" y="6762750"/>
          <p14:tracePt t="90289" x="4152900" y="6778625"/>
          <p14:tracePt t="90297" x="4137025" y="6778625"/>
          <p14:tracePt t="90305" x="4121150" y="6778625"/>
          <p14:tracePt t="90314" x="4089400" y="6778625"/>
          <p14:tracePt t="90321" x="4057650" y="6778625"/>
          <p14:tracePt t="90329" x="4017963" y="6778625"/>
          <p14:tracePt t="90337" x="3962400" y="6770688"/>
          <p14:tracePt t="90345" x="3890963" y="6746875"/>
          <p14:tracePt t="90353" x="3810000" y="6699250"/>
          <p14:tracePt t="90361" x="3722688" y="6642100"/>
          <p14:tracePt t="90369" x="3627438" y="6586538"/>
          <p14:tracePt t="90377" x="3548063" y="6538913"/>
          <p14:tracePt t="90385" x="3476625" y="6483350"/>
          <p14:tracePt t="90393" x="3419475" y="6443663"/>
          <p14:tracePt t="90401" x="3379788" y="6403975"/>
          <p14:tracePt t="90409" x="3363913" y="6356350"/>
          <p14:tracePt t="90417" x="3355975" y="6307138"/>
          <p14:tracePt t="90426" x="3348038" y="6235700"/>
          <p14:tracePt t="90433" x="3348038" y="6172200"/>
          <p14:tracePt t="90441" x="3348038" y="6108700"/>
          <p14:tracePt t="90449" x="3363913" y="6053138"/>
          <p14:tracePt t="90457" x="3403600" y="5995988"/>
          <p14:tracePt t="90466" x="3443288" y="5932488"/>
          <p14:tracePt t="90473" x="3500438" y="5884863"/>
          <p14:tracePt t="90481" x="3556000" y="5837238"/>
          <p14:tracePt t="90489" x="3619500" y="5805488"/>
          <p14:tracePt t="90497" x="3698875" y="5765800"/>
          <p14:tracePt t="90505" x="3778250" y="5741988"/>
          <p14:tracePt t="90513" x="3867150" y="5726113"/>
          <p14:tracePt t="90521" x="3962400" y="5718175"/>
          <p14:tracePt t="90529" x="4073525" y="5710238"/>
          <p14:tracePt t="90537" x="4210050" y="5710238"/>
          <p14:tracePt t="90545" x="4360863" y="5710238"/>
          <p14:tracePt t="90553" x="4487863" y="5726113"/>
          <p14:tracePt t="90561" x="4616450" y="5757863"/>
          <p14:tracePt t="90569" x="4703763" y="5789613"/>
          <p14:tracePt t="90577" x="4767263" y="5821363"/>
          <p14:tracePt t="90585" x="4806950" y="5845175"/>
          <p14:tracePt t="90593" x="4846638" y="5884863"/>
          <p14:tracePt t="90601" x="4878388" y="5924550"/>
          <p14:tracePt t="90609" x="4886325" y="5948363"/>
          <p14:tracePt t="90617" x="4902200" y="5995988"/>
          <p14:tracePt t="90625" x="4918075" y="6069013"/>
          <p14:tracePt t="90633" x="4926013" y="6140450"/>
          <p14:tracePt t="90641" x="4933950" y="6211888"/>
          <p14:tracePt t="90650" x="4951413" y="6299200"/>
          <p14:tracePt t="90657" x="4951413" y="6396038"/>
          <p14:tracePt t="90666" x="4951413" y="6483350"/>
          <p14:tracePt t="90673" x="4951413" y="6554788"/>
          <p14:tracePt t="90681" x="4951413" y="6626225"/>
          <p14:tracePt t="90689" x="4933950" y="6699250"/>
          <p14:tracePt t="90697" x="4918075" y="6754813"/>
          <p14:tracePt t="90705" x="4902200" y="6802438"/>
          <p14:tracePt t="90713" x="4878388" y="6834188"/>
          <p14:tracePt t="90769" x="4535488" y="6834188"/>
          <p14:tracePt t="90777" x="4416425" y="6770688"/>
          <p14:tracePt t="90785" x="4273550" y="6681788"/>
          <p14:tracePt t="90793" x="4113213" y="6570663"/>
          <p14:tracePt t="90801" x="3962400" y="6451600"/>
          <p14:tracePt t="90809" x="3833813" y="6330950"/>
          <p14:tracePt t="90817" x="3730625" y="6227763"/>
          <p14:tracePt t="90825" x="3659188" y="6132513"/>
          <p14:tracePt t="90833" x="3595688" y="6045200"/>
          <p14:tracePt t="90841" x="3548063" y="5956300"/>
          <p14:tracePt t="90849" x="3540125" y="5892800"/>
          <p14:tracePt t="90857" x="3540125" y="5845175"/>
          <p14:tracePt t="90866" x="3540125" y="5805488"/>
          <p14:tracePt t="90873" x="3540125" y="5781675"/>
          <p14:tracePt t="90881" x="3540125" y="5757863"/>
          <p14:tracePt t="90889" x="3540125" y="5734050"/>
          <p14:tracePt t="90897" x="3556000" y="5718175"/>
          <p14:tracePt t="90905" x="3603625" y="5710238"/>
          <p14:tracePt t="90914" x="3659188" y="5702300"/>
          <p14:tracePt t="90921" x="3722688" y="5694363"/>
          <p14:tracePt t="90929" x="3810000" y="5694363"/>
          <p14:tracePt t="90937" x="3906838" y="5694363"/>
          <p14:tracePt t="90945" x="3986213" y="5694363"/>
          <p14:tracePt t="90953" x="4081463" y="5726113"/>
          <p14:tracePt t="90961" x="4152900" y="5749925"/>
          <p14:tracePt t="90970" x="4200525" y="5789613"/>
          <p14:tracePt t="90978" x="4241800" y="5821363"/>
          <p14:tracePt t="90986" x="4281488" y="5853113"/>
          <p14:tracePt t="90994" x="4297363" y="5876925"/>
          <p14:tracePt t="91002" x="4321175" y="5916613"/>
          <p14:tracePt t="91012" x="4337050" y="5948363"/>
          <p14:tracePt t="91017" x="4344988" y="5988050"/>
          <p14:tracePt t="91026" x="4344988" y="6005513"/>
          <p14:tracePt t="91034" x="4344988" y="6037263"/>
          <p14:tracePt t="91042" x="4344988" y="6069013"/>
          <p14:tracePt t="91051" x="4344988" y="6092825"/>
          <p14:tracePt t="91058" x="4344988" y="6116638"/>
          <p14:tracePt t="91067" x="4344988" y="6132513"/>
          <p14:tracePt t="91074" x="4344988" y="6140450"/>
          <p14:tracePt t="91082" x="4344988" y="6148388"/>
          <p14:tracePt t="91314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Recommended Textbooks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John F. Butterworth IV, David C. Mackey and John D. </a:t>
            </a:r>
            <a:r>
              <a:rPr lang="en-US" sz="2000" dirty="0" err="1"/>
              <a:t>Wasnick</a:t>
            </a:r>
            <a:r>
              <a:rPr lang="en-US" sz="2000" dirty="0"/>
              <a:t>, </a:t>
            </a:r>
            <a:r>
              <a:rPr lang="en-US" sz="2000" i="1" dirty="0"/>
              <a:t>Morgan &amp; Mikhail’s Clinical Anesthesiology</a:t>
            </a:r>
            <a:r>
              <a:rPr lang="en-US" sz="2000" dirty="0"/>
              <a:t>, 5th Ed., McGraw-Hill Education, New York, 2013. </a:t>
            </a:r>
          </a:p>
          <a:p>
            <a:r>
              <a:rPr lang="en-US" sz="2000" dirty="0"/>
              <a:t>Baha Al-Shaikh and‎ Simon G. Stacey, </a:t>
            </a:r>
            <a:r>
              <a:rPr lang="en-US" sz="2000" i="1" dirty="0"/>
              <a:t>Essentials of </a:t>
            </a:r>
            <a:r>
              <a:rPr lang="en-US" sz="2000" i="1" dirty="0" err="1"/>
              <a:t>Anaesthetic</a:t>
            </a:r>
            <a:r>
              <a:rPr lang="en-US" sz="2000" i="1" dirty="0"/>
              <a:t> Equipment</a:t>
            </a:r>
            <a:r>
              <a:rPr lang="en-US" sz="2000" dirty="0"/>
              <a:t>, 4th Ed., Churchill Livingstone, 2013.</a:t>
            </a:r>
          </a:p>
        </p:txBody>
      </p:sp>
      <p:pic>
        <p:nvPicPr>
          <p:cNvPr id="4" name="Picture 2" descr="M:\Y\My Courses\EE 497 - Special Topics\ClinAnesth_cov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220" y="3794376"/>
            <a:ext cx="2321224" cy="291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A7B90F-E730-4512-B9E7-B87847804F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778" y="3794376"/>
            <a:ext cx="2246093" cy="291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2407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A5DD3-960C-43C0-9FA1-415CD5690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Depth of Anesthesia Monitoring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15E39-895C-44D7-8090-804D0BD98F4C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Nerve Stimulator: assessment of neuromuscular blockade </a:t>
            </a:r>
          </a:p>
          <a:p>
            <a:pPr lvl="1"/>
            <a:r>
              <a:rPr lang="en-US" dirty="0"/>
              <a:t>Supramaximal stimulus is administered to a motor nerve</a:t>
            </a:r>
          </a:p>
          <a:p>
            <a:pPr lvl="1"/>
            <a:r>
              <a:rPr lang="en-US" dirty="0"/>
              <a:t>Motor response evoked measured by accelerometry or </a:t>
            </a:r>
            <a:r>
              <a:rPr lang="en-US" dirty="0" err="1"/>
              <a:t>kinemyography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5C8801-712A-432D-A000-32743808C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479694"/>
            <a:ext cx="4085165" cy="26445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A79D0-3802-44F2-AD61-5B2198CD1A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1999" y="2902429"/>
            <a:ext cx="3044586" cy="3799051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EBD1409-7C22-43A8-85A0-0DF869DC27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28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308"/>
    </mc:Choice>
    <mc:Fallback xmlns="">
      <p:transition spd="slow" advTm="121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527" x="2989263" y="1131888"/>
          <p14:tracePt t="6634" x="2989263" y="1116013"/>
          <p14:tracePt t="6650" x="2989263" y="1108075"/>
          <p14:tracePt t="6666" x="3005138" y="1108075"/>
          <p14:tracePt t="6673" x="3013075" y="1108075"/>
          <p14:tracePt t="6681" x="3021013" y="1100138"/>
          <p14:tracePt t="6690" x="3028950" y="1092200"/>
          <p14:tracePt t="6699" x="3036888" y="1092200"/>
          <p14:tracePt t="6706" x="3052763" y="1068388"/>
          <p14:tracePt t="6714" x="3068638" y="1068388"/>
          <p14:tracePt t="6722" x="3109913" y="1052513"/>
          <p14:tracePt t="6731" x="3125788" y="1044575"/>
          <p14:tracePt t="6738" x="3157538" y="1028700"/>
          <p14:tracePt t="6746" x="3197225" y="1028700"/>
          <p14:tracePt t="6754" x="3213100" y="1020763"/>
          <p14:tracePt t="6762" x="3244850" y="1012825"/>
          <p14:tracePt t="6770" x="3292475" y="996950"/>
          <p14:tracePt t="6778" x="3332163" y="989013"/>
          <p14:tracePt t="6785" x="3379788" y="981075"/>
          <p14:tracePt t="6794" x="3419475" y="981075"/>
          <p14:tracePt t="6802" x="3467100" y="973138"/>
          <p14:tracePt t="6810" x="3500438" y="973138"/>
          <p14:tracePt t="6817" x="3532188" y="973138"/>
          <p14:tracePt t="6826" x="3579813" y="973138"/>
          <p14:tracePt t="6833" x="3627438" y="973138"/>
          <p14:tracePt t="6842" x="3690938" y="973138"/>
          <p14:tracePt t="6850" x="3754438" y="973138"/>
          <p14:tracePt t="6858" x="3843338" y="973138"/>
          <p14:tracePt t="6866" x="3946525" y="973138"/>
          <p14:tracePt t="6874" x="4049713" y="973138"/>
          <p14:tracePt t="6882" x="4160838" y="973138"/>
          <p14:tracePt t="6890" x="4265613" y="973138"/>
          <p14:tracePt t="6898" x="4376738" y="973138"/>
          <p14:tracePt t="6906" x="4495800" y="973138"/>
          <p14:tracePt t="6913" x="4600575" y="973138"/>
          <p14:tracePt t="6922" x="4695825" y="973138"/>
          <p14:tracePt t="6930" x="4791075" y="973138"/>
          <p14:tracePt t="6938" x="4862513" y="973138"/>
          <p14:tracePt t="6948" x="4943475" y="973138"/>
          <p14:tracePt t="6964" x="5054600" y="973138"/>
          <p14:tracePt t="6970" x="5110163" y="973138"/>
          <p14:tracePt t="6978" x="5157788" y="973138"/>
          <p14:tracePt t="6986" x="5197475" y="973138"/>
          <p14:tracePt t="6994" x="5253038" y="973138"/>
          <p14:tracePt t="7002" x="5300663" y="973138"/>
          <p14:tracePt t="7011" x="5357813" y="973138"/>
          <p14:tracePt t="7018" x="5413375" y="973138"/>
          <p14:tracePt t="7027" x="5484813" y="973138"/>
          <p14:tracePt t="7034" x="5548313" y="973138"/>
          <p14:tracePt t="7044" x="5627688" y="973138"/>
          <p14:tracePt t="7050" x="5700713" y="973138"/>
          <p14:tracePt t="7058" x="5772150" y="981075"/>
          <p14:tracePt t="7067" x="5843588" y="981075"/>
          <p14:tracePt t="7074" x="5891213" y="981075"/>
          <p14:tracePt t="7083" x="5946775" y="996950"/>
          <p14:tracePt t="7090" x="5986463" y="1004888"/>
          <p14:tracePt t="7098" x="6010275" y="1004888"/>
          <p14:tracePt t="7115" x="6018213" y="1004888"/>
          <p14:tracePt t="7122" x="6026150" y="1004888"/>
          <p14:tracePt t="7131" x="6043613" y="1012825"/>
          <p14:tracePt t="7138" x="6051550" y="1012825"/>
          <p14:tracePt t="7147" x="6059488" y="1012825"/>
          <p14:tracePt t="7154" x="6067425" y="1012825"/>
          <p14:tracePt t="7162" x="6083300" y="1012825"/>
          <p14:tracePt t="7170" x="6107113" y="1012825"/>
          <p14:tracePt t="7179" x="6115050" y="1012825"/>
          <p14:tracePt t="7194" x="6122988" y="1012825"/>
          <p14:tracePt t="7202" x="6130925" y="1012825"/>
          <p14:tracePt t="7658" x="6130925" y="1028700"/>
          <p14:tracePt t="7691" x="6122988" y="1044575"/>
          <p14:tracePt t="7698" x="6122988" y="1052513"/>
          <p14:tracePt t="7707" x="6107113" y="1052513"/>
          <p14:tracePt t="7755" x="6091238" y="1068388"/>
          <p14:tracePt t="8203" x="6083300" y="1084263"/>
          <p14:tracePt t="8210" x="6075363" y="1084263"/>
          <p14:tracePt t="8218" x="6067425" y="1084263"/>
          <p14:tracePt t="8226" x="6059488" y="1092200"/>
          <p14:tracePt t="8243" x="6034088" y="1108075"/>
          <p14:tracePt t="8251" x="6018213" y="1116013"/>
          <p14:tracePt t="8258" x="5994400" y="1116013"/>
          <p14:tracePt t="8267" x="5978525" y="1116013"/>
          <p14:tracePt t="8274" x="5954713" y="1116013"/>
          <p14:tracePt t="8283" x="5922963" y="1116013"/>
          <p14:tracePt t="8290" x="5899150" y="1123950"/>
          <p14:tracePt t="8299" x="5875338" y="1139825"/>
          <p14:tracePt t="8307" x="5851525" y="1139825"/>
          <p14:tracePt t="8315" x="5835650" y="1139825"/>
          <p14:tracePt t="8323" x="5803900" y="1139825"/>
          <p14:tracePt t="8331" x="5780088" y="1139825"/>
          <p14:tracePt t="8339" x="5756275" y="1139825"/>
          <p14:tracePt t="8351" x="5724525" y="1139825"/>
          <p14:tracePt t="8359" x="5676900" y="1139825"/>
          <p14:tracePt t="8367" x="5635625" y="1147763"/>
          <p14:tracePt t="8375" x="5588000" y="1155700"/>
          <p14:tracePt t="8384" x="5548313" y="1155700"/>
          <p14:tracePt t="8391" x="5500688" y="1155700"/>
          <p14:tracePt t="8400" x="5468938" y="1155700"/>
          <p14:tracePt t="8407" x="5437188" y="1163638"/>
          <p14:tracePt t="8415" x="5397500" y="1171575"/>
          <p14:tracePt t="8423" x="5373688" y="1171575"/>
          <p14:tracePt t="8431" x="5349875" y="1171575"/>
          <p14:tracePt t="8448" x="5326063" y="1171575"/>
          <p14:tracePt t="8463" x="5300663" y="1171575"/>
          <p14:tracePt t="8471" x="5284788" y="1171575"/>
          <p14:tracePt t="8478" x="5276850" y="1171575"/>
          <p14:tracePt t="8487" x="5253038" y="1171575"/>
          <p14:tracePt t="8495" x="5237163" y="1171575"/>
          <p14:tracePt t="8503" x="5221288" y="1171575"/>
          <p14:tracePt t="8511" x="5205413" y="1171575"/>
          <p14:tracePt t="8518" x="5197475" y="1171575"/>
          <p14:tracePt t="8527" x="5181600" y="1171575"/>
          <p14:tracePt t="8534" x="5165725" y="1171575"/>
          <p14:tracePt t="8551" x="5157788" y="1171575"/>
          <p14:tracePt t="10207" x="0" y="0"/>
        </p14:tracePtLst>
        <p14:tracePtLst>
          <p14:tracePt t="25734" x="3427413" y="2120900"/>
          <p14:tracePt t="25741" x="3411538" y="2120900"/>
          <p14:tracePt t="25746" x="3395663" y="2120900"/>
          <p14:tracePt t="25754" x="3387725" y="2112963"/>
          <p14:tracePt t="25762" x="3379788" y="2105025"/>
          <p14:tracePt t="25894" x="3348038" y="2105025"/>
          <p14:tracePt t="25903" x="3324225" y="2105025"/>
          <p14:tracePt t="25910" x="3300413" y="2105025"/>
          <p14:tracePt t="25918" x="3244850" y="2097088"/>
          <p14:tracePt t="25927" x="3149600" y="2089150"/>
          <p14:tracePt t="25935" x="3013075" y="2073275"/>
          <p14:tracePt t="25944" x="2806700" y="2033588"/>
          <p14:tracePt t="25950" x="2574925" y="2009775"/>
          <p14:tracePt t="25959" x="2351088" y="1985963"/>
          <p14:tracePt t="25967" x="2128838" y="1954213"/>
          <p14:tracePt t="25975" x="1920875" y="1930400"/>
          <p14:tracePt t="25982" x="1754188" y="1914525"/>
          <p14:tracePt t="25990" x="1617663" y="1898650"/>
          <p14:tracePt t="25998" x="1514475" y="1890713"/>
          <p14:tracePt t="26007" x="1427163" y="1881188"/>
          <p14:tracePt t="26014" x="1363663" y="1881188"/>
          <p14:tracePt t="26022" x="1323975" y="1881188"/>
          <p14:tracePt t="26030" x="1308100" y="1881188"/>
          <p14:tracePt t="26046" x="1284288" y="1881188"/>
          <p14:tracePt t="26054" x="1266825" y="1881188"/>
          <p14:tracePt t="26062" x="1250950" y="1881188"/>
          <p14:tracePt t="26070" x="1235075" y="1881188"/>
          <p14:tracePt t="26078" x="1219200" y="1881188"/>
          <p14:tracePt t="26086" x="1187450" y="1881188"/>
          <p14:tracePt t="26094" x="1163638" y="1881188"/>
          <p14:tracePt t="26102" x="1131888" y="1881188"/>
          <p14:tracePt t="26110" x="1092200" y="1881188"/>
          <p14:tracePt t="26118" x="1060450" y="1890713"/>
          <p14:tracePt t="26126" x="1044575" y="1890713"/>
          <p14:tracePt t="26134" x="1028700" y="1898650"/>
          <p14:tracePt t="26142" x="1012825" y="1898650"/>
          <p14:tracePt t="26150" x="989013" y="1898650"/>
          <p14:tracePt t="26158" x="965200" y="1906588"/>
          <p14:tracePt t="26166" x="949325" y="1914525"/>
          <p14:tracePt t="26174" x="925513" y="1914525"/>
          <p14:tracePt t="26182" x="900113" y="1914525"/>
          <p14:tracePt t="26191" x="884238" y="1922463"/>
          <p14:tracePt t="26198" x="860425" y="1922463"/>
          <p14:tracePt t="26207" x="828675" y="1930400"/>
          <p14:tracePt t="26214" x="796925" y="1930400"/>
          <p14:tracePt t="26222" x="749300" y="1938338"/>
          <p14:tracePt t="26230" x="717550" y="1938338"/>
          <p14:tracePt t="26238" x="669925" y="1946275"/>
          <p14:tracePt t="26246" x="646113" y="1954213"/>
          <p14:tracePt t="26254" x="614363" y="1954213"/>
          <p14:tracePt t="26262" x="590550" y="1954213"/>
          <p14:tracePt t="26270" x="574675" y="1962150"/>
          <p14:tracePt t="26278" x="566738" y="1962150"/>
          <p14:tracePt t="26286" x="558800" y="1962150"/>
          <p14:tracePt t="26294" x="541338" y="1970088"/>
          <p14:tracePt t="26455" x="558800" y="1970088"/>
          <p14:tracePt t="26462" x="582613" y="1970088"/>
          <p14:tracePt t="26471" x="598488" y="1970088"/>
          <p14:tracePt t="26478" x="622300" y="1970088"/>
          <p14:tracePt t="26489" x="654050" y="1970088"/>
          <p14:tracePt t="26494" x="733425" y="1978025"/>
          <p14:tracePt t="26502" x="804863" y="1993900"/>
          <p14:tracePt t="26511" x="900113" y="2001838"/>
          <p14:tracePt t="26520" x="1012825" y="2009775"/>
          <p14:tracePt t="26527" x="1123950" y="2017713"/>
          <p14:tracePt t="26534" x="1243013" y="2025650"/>
          <p14:tracePt t="26543" x="1355725" y="2033588"/>
          <p14:tracePt t="26550" x="1466850" y="2041525"/>
          <p14:tracePt t="26558" x="1562100" y="2049463"/>
          <p14:tracePt t="26566" x="1641475" y="2065338"/>
          <p14:tracePt t="26574" x="1698625" y="2065338"/>
          <p14:tracePt t="26582" x="1746250" y="2065338"/>
          <p14:tracePt t="26591" x="1778000" y="2065338"/>
          <p14:tracePt t="26598" x="1801813" y="2065338"/>
          <p14:tracePt t="26607" x="1817688" y="2065338"/>
          <p14:tracePt t="26614" x="1841500" y="2065338"/>
          <p14:tracePt t="26623" x="1865313" y="2065338"/>
          <p14:tracePt t="26630" x="1897063" y="2065338"/>
          <p14:tracePt t="26638" x="1920875" y="2065338"/>
          <p14:tracePt t="26646" x="1944688" y="2065338"/>
          <p14:tracePt t="26654" x="1976438" y="2065338"/>
          <p14:tracePt t="26662" x="2000250" y="2065338"/>
          <p14:tracePt t="26670" x="2025650" y="2065338"/>
          <p14:tracePt t="26678" x="2049463" y="2065338"/>
          <p14:tracePt t="26694" x="2057400" y="2065338"/>
          <p14:tracePt t="26702" x="2081213" y="2065338"/>
          <p14:tracePt t="26710" x="2089150" y="2065338"/>
          <p14:tracePt t="26718" x="2105025" y="2065338"/>
          <p14:tracePt t="26726" x="2112963" y="2065338"/>
          <p14:tracePt t="26734" x="2120900" y="2065338"/>
          <p14:tracePt t="26742" x="2136775" y="2065338"/>
          <p14:tracePt t="26758" x="2152650" y="2065338"/>
          <p14:tracePt t="26766" x="2168525" y="2065338"/>
          <p14:tracePt t="26782" x="2176463" y="2065338"/>
          <p14:tracePt t="26791" x="2184400" y="2065338"/>
          <p14:tracePt t="26798" x="2192338" y="2065338"/>
          <p14:tracePt t="26807" x="2200275" y="2065338"/>
          <p14:tracePt t="27439" x="2216150" y="2065338"/>
          <p14:tracePt t="27446" x="2224088" y="2065338"/>
          <p14:tracePt t="27455" x="2247900" y="2065338"/>
          <p14:tracePt t="27464" x="2263775" y="2065338"/>
          <p14:tracePt t="27470" x="2295525" y="2065338"/>
          <p14:tracePt t="27478" x="2351088" y="2065338"/>
          <p14:tracePt t="27486" x="2408238" y="2065338"/>
          <p14:tracePt t="27495" x="2463800" y="2065338"/>
          <p14:tracePt t="27503" x="2511425" y="2065338"/>
          <p14:tracePt t="27510" x="2559050" y="2065338"/>
          <p14:tracePt t="27518" x="2598738" y="2065338"/>
          <p14:tracePt t="27526" x="2630488" y="2065338"/>
          <p14:tracePt t="27534" x="2654300" y="2065338"/>
          <p14:tracePt t="27542" x="2678113" y="2065338"/>
          <p14:tracePt t="27550" x="2709863" y="2065338"/>
          <p14:tracePt t="27558" x="2717800" y="2065338"/>
          <p14:tracePt t="27566" x="2733675" y="2065338"/>
          <p14:tracePt t="27575" x="2741613" y="2065338"/>
          <p14:tracePt t="27583" x="2751138" y="2065338"/>
          <p14:tracePt t="27592" x="2759075" y="2057400"/>
          <p14:tracePt t="27598" x="2767013" y="2057400"/>
          <p14:tracePt t="27607" x="2774950" y="2057400"/>
          <p14:tracePt t="27630" x="2782888" y="2057400"/>
          <p14:tracePt t="27638" x="2790825" y="2057400"/>
          <p14:tracePt t="29667" x="2798763" y="2057400"/>
          <p14:tracePt t="29676" x="2830513" y="2057400"/>
          <p14:tracePt t="29682" x="2838450" y="2057400"/>
          <p14:tracePt t="29691" x="2854325" y="2057400"/>
          <p14:tracePt t="29698" x="2862263" y="2057400"/>
          <p14:tracePt t="29707" x="2886075" y="2057400"/>
          <p14:tracePt t="29714" x="2909888" y="2057400"/>
          <p14:tracePt t="29731" x="2917825" y="2057400"/>
          <p14:tracePt t="29739" x="2933700" y="2057400"/>
          <p14:tracePt t="29747" x="2957513" y="2057400"/>
          <p14:tracePt t="29755" x="2973388" y="2057400"/>
          <p14:tracePt t="29763" x="3021013" y="2057400"/>
          <p14:tracePt t="29772" x="3109913" y="2057400"/>
          <p14:tracePt t="29778" x="3197225" y="2057400"/>
          <p14:tracePt t="29786" x="3292475" y="2057400"/>
          <p14:tracePt t="29794" x="3387725" y="2057400"/>
          <p14:tracePt t="29804" x="3500438" y="2057400"/>
          <p14:tracePt t="29811" x="3579813" y="2057400"/>
          <p14:tracePt t="29819" x="3659188" y="2057400"/>
          <p14:tracePt t="29826" x="3722688" y="2057400"/>
          <p14:tracePt t="29836" x="3730625" y="2057400"/>
          <p14:tracePt t="29842" x="3738563" y="2057400"/>
          <p14:tracePt t="29850" x="3746500" y="2057400"/>
          <p14:tracePt t="30675" x="3754438" y="2057400"/>
          <p14:tracePt t="30683" x="3786188" y="2057400"/>
          <p14:tracePt t="30690" x="3810000" y="2057400"/>
          <p14:tracePt t="30698" x="3817938" y="2057400"/>
          <p14:tracePt t="30707" x="3833813" y="2057400"/>
          <p14:tracePt t="30714" x="3859213" y="2057400"/>
          <p14:tracePt t="30723" x="3883025" y="2057400"/>
          <p14:tracePt t="30730" x="3914775" y="2057400"/>
          <p14:tracePt t="30741" x="3930650" y="2057400"/>
          <p14:tracePt t="30746" x="3962400" y="2057400"/>
          <p14:tracePt t="30755" x="4017963" y="2057400"/>
          <p14:tracePt t="30762" x="4081463" y="2057400"/>
          <p14:tracePt t="30771" x="4137025" y="2057400"/>
          <p14:tracePt t="30780" x="4210050" y="2057400"/>
          <p14:tracePt t="30786" x="4273550" y="2057400"/>
          <p14:tracePt t="30794" x="4352925" y="2065338"/>
          <p14:tracePt t="30802" x="4424363" y="2065338"/>
          <p14:tracePt t="30812" x="4503738" y="2081213"/>
          <p14:tracePt t="30818" x="4576763" y="2089150"/>
          <p14:tracePt t="30828" x="4664075" y="2112963"/>
          <p14:tracePt t="30834" x="4727575" y="2120900"/>
          <p14:tracePt t="30845" x="4783138" y="2120900"/>
          <p14:tracePt t="30850" x="4838700" y="2128838"/>
          <p14:tracePt t="30860" x="4878388" y="2136775"/>
          <p14:tracePt t="30866" x="4926013" y="2136775"/>
          <p14:tracePt t="30877" x="4959350" y="2136775"/>
          <p14:tracePt t="30882" x="4983163" y="2136775"/>
          <p14:tracePt t="30891" x="5006975" y="2136775"/>
          <p14:tracePt t="30898" x="5030788" y="2136775"/>
          <p14:tracePt t="30909" x="5054600" y="2136775"/>
          <p14:tracePt t="30914" x="5062538" y="2136775"/>
          <p14:tracePt t="30923" x="5078413" y="2136775"/>
          <p14:tracePt t="30931" x="5094288" y="2136775"/>
          <p14:tracePt t="30939" x="5126038" y="2136775"/>
          <p14:tracePt t="30947" x="5141913" y="2136775"/>
          <p14:tracePt t="30960" x="5157788" y="2136775"/>
          <p14:tracePt t="30962" x="5165725" y="2136775"/>
          <p14:tracePt t="30970" x="5173663" y="2136775"/>
          <p14:tracePt t="30978" x="5181600" y="2136775"/>
          <p14:tracePt t="30987" x="5205413" y="2136775"/>
          <p14:tracePt t="30995" x="5229225" y="2136775"/>
          <p14:tracePt t="31003" x="5237163" y="2136775"/>
          <p14:tracePt t="31011" x="5260975" y="2136775"/>
          <p14:tracePt t="31018" x="5284788" y="2136775"/>
          <p14:tracePt t="31027" x="5300663" y="2136775"/>
          <p14:tracePt t="31035" x="5334000" y="2136775"/>
          <p14:tracePt t="31042" x="5365750" y="2136775"/>
          <p14:tracePt t="31051" x="5405438" y="2136775"/>
          <p14:tracePt t="31059" x="5429250" y="2136775"/>
          <p14:tracePt t="31067" x="5461000" y="2152650"/>
          <p14:tracePt t="31076" x="5468938" y="2152650"/>
          <p14:tracePt t="31083" x="5500688" y="2160588"/>
          <p14:tracePt t="31093" x="5516563" y="2160588"/>
          <p14:tracePt t="31098" x="5532438" y="2160588"/>
          <p14:tracePt t="31108" x="5540375" y="2160588"/>
          <p14:tracePt t="31115" x="5556250" y="2160588"/>
          <p14:tracePt t="31123" x="5564188" y="2160588"/>
          <p14:tracePt t="31131" x="5572125" y="2160588"/>
          <p14:tracePt t="31139" x="5580063" y="2160588"/>
          <p14:tracePt t="31147" x="5588000" y="2160588"/>
          <p14:tracePt t="31187" x="5595938" y="2160588"/>
          <p14:tracePt t="31204" x="5611813" y="2160588"/>
          <p14:tracePt t="31211" x="5627688" y="2160588"/>
          <p14:tracePt t="31218" x="5643563" y="2160588"/>
          <p14:tracePt t="31227" x="5667375" y="2160588"/>
          <p14:tracePt t="31237" x="5692775" y="2160588"/>
          <p14:tracePt t="31243" x="5724525" y="2160588"/>
          <p14:tracePt t="31251" x="5748338" y="2160588"/>
          <p14:tracePt t="31259" x="5772150" y="2160588"/>
          <p14:tracePt t="31268" x="5803900" y="2160588"/>
          <p14:tracePt t="31275" x="5851525" y="2160588"/>
          <p14:tracePt t="31283" x="5883275" y="2160588"/>
          <p14:tracePt t="31291" x="5915025" y="2168525"/>
          <p14:tracePt t="31300" x="5962650" y="2176463"/>
          <p14:tracePt t="31307" x="5994400" y="2176463"/>
          <p14:tracePt t="31315" x="6043613" y="2184400"/>
          <p14:tracePt t="31322" x="6067425" y="2184400"/>
          <p14:tracePt t="31332" x="6099175" y="2184400"/>
          <p14:tracePt t="31339" x="6162675" y="2184400"/>
          <p14:tracePt t="31346" x="6226175" y="2184400"/>
          <p14:tracePt t="31355" x="6297613" y="2184400"/>
          <p14:tracePt t="31364" x="6369050" y="2184400"/>
          <p14:tracePt t="31372" x="6457950" y="2184400"/>
          <p14:tracePt t="31379" x="6545263" y="2184400"/>
          <p14:tracePt t="31387" x="6616700" y="2184400"/>
          <p14:tracePt t="31394" x="6680200" y="2184400"/>
          <p14:tracePt t="31403" x="6743700" y="2184400"/>
          <p14:tracePt t="31411" x="6800850" y="2184400"/>
          <p14:tracePt t="31419" x="6848475" y="2184400"/>
          <p14:tracePt t="31428" x="6896100" y="2184400"/>
          <p14:tracePt t="31435" x="6935788" y="2184400"/>
          <p14:tracePt t="31442" x="6967538" y="2184400"/>
          <p14:tracePt t="31451" x="7007225" y="2184400"/>
          <p14:tracePt t="31458" x="7038975" y="2184400"/>
          <p14:tracePt t="31467" x="7062788" y="2184400"/>
          <p14:tracePt t="31474" x="7094538" y="2184400"/>
          <p14:tracePt t="31483" x="7118350" y="2184400"/>
          <p14:tracePt t="31491" x="7126288" y="2184400"/>
          <p14:tracePt t="31498" x="7159625" y="2184400"/>
          <p14:tracePt t="31507" x="7199313" y="2184400"/>
          <p14:tracePt t="31515" x="7223125" y="2184400"/>
          <p14:tracePt t="31525" x="7246938" y="2184400"/>
          <p14:tracePt t="31531" x="7278688" y="2184400"/>
          <p14:tracePt t="31539" x="7302500" y="2184400"/>
          <p14:tracePt t="31547" x="7334250" y="2184400"/>
          <p14:tracePt t="31555" x="7366000" y="2184400"/>
          <p14:tracePt t="31562" x="7389813" y="2184400"/>
          <p14:tracePt t="31572" x="7405688" y="2184400"/>
          <p14:tracePt t="31578" x="7413625" y="2184400"/>
          <p14:tracePt t="31587" x="7421563" y="2184400"/>
          <p14:tracePt t="31594" x="7429500" y="2184400"/>
          <p14:tracePt t="31603" x="7437438" y="2184400"/>
          <p14:tracePt t="31611" x="7445375" y="2184400"/>
          <p14:tracePt t="31627" x="7453313" y="2184400"/>
          <p14:tracePt t="31635" x="7461250" y="2184400"/>
          <p14:tracePt t="31650" x="7469188" y="2184400"/>
          <p14:tracePt t="31811" x="7485063" y="2184400"/>
          <p14:tracePt t="31820" x="7493000" y="2184400"/>
          <p14:tracePt t="31831" x="7502525" y="2184400"/>
          <p14:tracePt t="31847" x="7518400" y="2184400"/>
          <p14:tracePt t="31863" x="7526338" y="2184400"/>
          <p14:tracePt t="31871" x="7542213" y="2184400"/>
          <p14:tracePt t="31879" x="7558088" y="2184400"/>
          <p14:tracePt t="31895" x="7566025" y="2184400"/>
          <p14:tracePt t="31903" x="7573963" y="2184400"/>
          <p14:tracePt t="31911" x="7581900" y="2184400"/>
          <p14:tracePt t="31918" x="7597775" y="2184400"/>
          <p14:tracePt t="31935" x="7605713" y="2184400"/>
          <p14:tracePt t="31956" x="7629525" y="2184400"/>
          <p14:tracePt t="31959" x="7645400" y="2184400"/>
          <p14:tracePt t="31967" x="7653338" y="2184400"/>
          <p14:tracePt t="31975" x="7661275" y="2184400"/>
          <p14:tracePt t="31991" x="7669213" y="2184400"/>
          <p14:tracePt t="32006" x="7685088" y="2184400"/>
          <p14:tracePt t="33510" x="7693025" y="2184400"/>
          <p14:tracePt t="34071" x="0" y="0"/>
        </p14:tracePtLst>
        <p14:tracePtLst>
          <p14:tracePt t="43374" x="6337300" y="2049463"/>
          <p14:tracePt t="43483" x="0" y="0"/>
        </p14:tracePtLst>
        <p14:tracePtLst>
          <p14:tracePt t="43598" x="6337300" y="2049463"/>
          <p14:tracePt t="43722" x="6329363" y="2049463"/>
          <p14:tracePt t="43738" x="6321425" y="2057400"/>
          <p14:tracePt t="43746" x="6321425" y="2065338"/>
          <p14:tracePt t="43754" x="6305550" y="2073275"/>
          <p14:tracePt t="43762" x="6281738" y="2081213"/>
          <p14:tracePt t="43770" x="6257925" y="2081213"/>
          <p14:tracePt t="43778" x="6242050" y="2089150"/>
          <p14:tracePt t="43785" x="6226175" y="2097088"/>
          <p14:tracePt t="43793" x="6194425" y="2097088"/>
          <p14:tracePt t="43802" x="6138863" y="2105025"/>
          <p14:tracePt t="43810" x="6067425" y="2120900"/>
          <p14:tracePt t="43819" x="5962650" y="2136775"/>
          <p14:tracePt t="43827" x="5859463" y="2152650"/>
          <p14:tracePt t="43835" x="5724525" y="2176463"/>
          <p14:tracePt t="43842" x="5564188" y="2192338"/>
          <p14:tracePt t="43851" x="5373688" y="2216150"/>
          <p14:tracePt t="43859" x="5189538" y="2241550"/>
          <p14:tracePt t="43867" x="5006975" y="2281238"/>
          <p14:tracePt t="43876" x="4791075" y="2312988"/>
          <p14:tracePt t="43883" x="4592638" y="2336800"/>
          <p14:tracePt t="43893" x="4400550" y="2360613"/>
          <p14:tracePt t="43898" x="4241800" y="2384425"/>
          <p14:tracePt t="43907" x="4097338" y="2408238"/>
          <p14:tracePt t="43915" x="3962400" y="2416175"/>
          <p14:tracePt t="43925" x="3843338" y="2424113"/>
          <p14:tracePt t="43930" x="3714750" y="2432050"/>
          <p14:tracePt t="43938" x="3571875" y="2439988"/>
          <p14:tracePt t="43952" x="3459163" y="2439988"/>
          <p14:tracePt t="43954" x="3355975" y="2439988"/>
          <p14:tracePt t="43962" x="3244850" y="2439988"/>
          <p14:tracePt t="43970" x="3157538" y="2439988"/>
          <p14:tracePt t="43978" x="3060700" y="2439988"/>
          <p14:tracePt t="43986" x="2981325" y="2439988"/>
          <p14:tracePt t="43994" x="2909888" y="2439988"/>
          <p14:tracePt t="44002" x="2846388" y="2439988"/>
          <p14:tracePt t="44010" x="2782888" y="2439988"/>
          <p14:tracePt t="44018" x="2717800" y="2439988"/>
          <p14:tracePt t="44026" x="2654300" y="2439988"/>
          <p14:tracePt t="44034" x="2590800" y="2447925"/>
          <p14:tracePt t="44042" x="2527300" y="2447925"/>
          <p14:tracePt t="44050" x="2463800" y="2447925"/>
          <p14:tracePt t="44058" x="2400300" y="2447925"/>
          <p14:tracePt t="44067" x="2319338" y="2447925"/>
          <p14:tracePt t="44074" x="2247900" y="2447925"/>
          <p14:tracePt t="44082" x="2176463" y="2447925"/>
          <p14:tracePt t="44090" x="2097088" y="2447925"/>
          <p14:tracePt t="44098" x="2025650" y="2447925"/>
          <p14:tracePt t="44106" x="1960563" y="2447925"/>
          <p14:tracePt t="44114" x="1897063" y="2447925"/>
          <p14:tracePt t="44122" x="1841500" y="2447925"/>
          <p14:tracePt t="44130" x="1801813" y="2447925"/>
          <p14:tracePt t="44138" x="1762125" y="2455863"/>
          <p14:tracePt t="44146" x="1754188" y="2455863"/>
          <p14:tracePt t="44202" x="1746250" y="2455863"/>
          <p14:tracePt t="44210" x="1738313" y="2455863"/>
          <p14:tracePt t="44218" x="1722438" y="2471738"/>
          <p14:tracePt t="44226" x="1714500" y="2471738"/>
          <p14:tracePt t="44234" x="1698625" y="2471738"/>
          <p14:tracePt t="44242" x="1674813" y="2471738"/>
          <p14:tracePt t="44250" x="1641475" y="2479675"/>
          <p14:tracePt t="44258" x="1609725" y="2479675"/>
          <p14:tracePt t="44266" x="1593850" y="2487613"/>
          <p14:tracePt t="44274" x="1570038" y="2495550"/>
          <p14:tracePt t="44467" x="1585913" y="2495550"/>
          <p14:tracePt t="44474" x="1593850" y="2495550"/>
          <p14:tracePt t="44483" x="1617663" y="2495550"/>
          <p14:tracePt t="44490" x="1641475" y="2495550"/>
          <p14:tracePt t="44498" x="1682750" y="2495550"/>
          <p14:tracePt t="44506" x="1698625" y="2495550"/>
          <p14:tracePt t="44515" x="1738313" y="2495550"/>
          <p14:tracePt t="44522" x="1801813" y="2495550"/>
          <p14:tracePt t="44530" x="1881188" y="2495550"/>
          <p14:tracePt t="44538" x="1976438" y="2495550"/>
          <p14:tracePt t="44547" x="2065338" y="2495550"/>
          <p14:tracePt t="44554" x="2176463" y="2495550"/>
          <p14:tracePt t="44562" x="2279650" y="2495550"/>
          <p14:tracePt t="44571" x="2374900" y="2495550"/>
          <p14:tracePt t="44578" x="2471738" y="2495550"/>
          <p14:tracePt t="44586" x="2566988" y="2495550"/>
          <p14:tracePt t="44594" x="2646363" y="2495550"/>
          <p14:tracePt t="44602" x="2741613" y="2495550"/>
          <p14:tracePt t="44610" x="2822575" y="2495550"/>
          <p14:tracePt t="44618" x="2886075" y="2495550"/>
          <p14:tracePt t="44626" x="2925763" y="2495550"/>
          <p14:tracePt t="44636" x="2957513" y="2495550"/>
          <p14:tracePt t="44642" x="2965450" y="2495550"/>
          <p14:tracePt t="44730" x="2981325" y="2495550"/>
          <p14:tracePt t="44739" x="2989263" y="2495550"/>
          <p14:tracePt t="44762" x="3005138" y="2495550"/>
          <p14:tracePt t="45115" x="3013075" y="2495550"/>
          <p14:tracePt t="45123" x="3028950" y="2495550"/>
          <p14:tracePt t="45162" x="3036888" y="2495550"/>
          <p14:tracePt t="45195" x="3044825" y="2495550"/>
          <p14:tracePt t="45203" x="3052763" y="2495550"/>
          <p14:tracePt t="45292" x="3076575" y="2495550"/>
          <p14:tracePt t="45299" x="3084513" y="2495550"/>
          <p14:tracePt t="45306" x="3100388" y="2495550"/>
          <p14:tracePt t="45323" x="3109913" y="2495550"/>
          <p14:tracePt t="45331" x="3117850" y="2495550"/>
          <p14:tracePt t="45339" x="3125788" y="2495550"/>
          <p14:tracePt t="45356" x="3141663" y="2495550"/>
          <p14:tracePt t="45363" x="3157538" y="2495550"/>
          <p14:tracePt t="45371" x="3181350" y="2495550"/>
          <p14:tracePt t="45378" x="3189288" y="2495550"/>
          <p14:tracePt t="45388" x="3228975" y="2495550"/>
          <p14:tracePt t="45395" x="3252788" y="2495550"/>
          <p14:tracePt t="45402" x="3300413" y="2495550"/>
          <p14:tracePt t="45411" x="3316288" y="2495550"/>
          <p14:tracePt t="45421" x="3324225" y="2495550"/>
          <p14:tracePt t="45427" x="3332163" y="2495550"/>
          <p14:tracePt t="45484" x="3340100" y="2495550"/>
          <p14:tracePt t="45491" x="3348038" y="2495550"/>
          <p14:tracePt t="45499" x="3355975" y="2495550"/>
          <p14:tracePt t="45531" x="3363913" y="2495550"/>
          <p14:tracePt t="45547" x="3379788" y="2495550"/>
          <p14:tracePt t="45554" x="3387725" y="2495550"/>
          <p14:tracePt t="45563" x="3395663" y="2495550"/>
          <p14:tracePt t="45570" x="3427413" y="2495550"/>
          <p14:tracePt t="45578" x="3443288" y="2495550"/>
          <p14:tracePt t="45587" x="3467100" y="2495550"/>
          <p14:tracePt t="45595" x="3484563" y="2495550"/>
          <p14:tracePt t="45603" x="3508375" y="2495550"/>
          <p14:tracePt t="45611" x="3524250" y="2495550"/>
          <p14:tracePt t="45619" x="3548063" y="2495550"/>
          <p14:tracePt t="45627" x="3571875" y="2495550"/>
          <p14:tracePt t="45635" x="3587750" y="2503488"/>
          <p14:tracePt t="45643" x="3611563" y="2503488"/>
          <p14:tracePt t="45651" x="3635375" y="2511425"/>
          <p14:tracePt t="45658" x="3643313" y="2511425"/>
          <p14:tracePt t="45666" x="3659188" y="2511425"/>
          <p14:tracePt t="45674" x="3683000" y="2511425"/>
          <p14:tracePt t="45683" x="3690938" y="2511425"/>
          <p14:tracePt t="45700" x="3698875" y="2511425"/>
          <p14:tracePt t="45707" x="3714750" y="2511425"/>
          <p14:tracePt t="45803" x="3730625" y="2511425"/>
          <p14:tracePt t="46351" x="3746500" y="2511425"/>
          <p14:tracePt t="46360" x="3754438" y="2511425"/>
          <p14:tracePt t="46366" x="3762375" y="2511425"/>
          <p14:tracePt t="46375" x="3786188" y="2511425"/>
          <p14:tracePt t="46383" x="3794125" y="2511425"/>
          <p14:tracePt t="46391" x="3810000" y="2511425"/>
          <p14:tracePt t="46399" x="3825875" y="2511425"/>
          <p14:tracePt t="46407" x="3843338" y="2511425"/>
          <p14:tracePt t="46415" x="3851275" y="2511425"/>
          <p14:tracePt t="46423" x="3890963" y="2511425"/>
          <p14:tracePt t="46431" x="3914775" y="2511425"/>
          <p14:tracePt t="46439" x="3962400" y="2511425"/>
          <p14:tracePt t="46447" x="4017963" y="2511425"/>
          <p14:tracePt t="46455" x="4081463" y="2511425"/>
          <p14:tracePt t="46463" x="4144963" y="2511425"/>
          <p14:tracePt t="46471" x="4200525" y="2511425"/>
          <p14:tracePt t="46479" x="4265613" y="2511425"/>
          <p14:tracePt t="46486" x="4313238" y="2511425"/>
          <p14:tracePt t="46495" x="4368800" y="2511425"/>
          <p14:tracePt t="46502" x="4416425" y="2511425"/>
          <p14:tracePt t="46511" x="4440238" y="2511425"/>
          <p14:tracePt t="46519" x="4471988" y="2511425"/>
          <p14:tracePt t="46527" x="4479925" y="2511425"/>
          <p14:tracePt t="46535" x="4495800" y="2511425"/>
          <p14:tracePt t="46543" x="4503738" y="2511425"/>
          <p14:tracePt t="46551" x="4511675" y="2511425"/>
          <p14:tracePt t="46558" x="4527550" y="2511425"/>
          <p14:tracePt t="46567" x="4559300" y="2511425"/>
          <p14:tracePt t="46575" x="4600575" y="2511425"/>
          <p14:tracePt t="46584" x="4632325" y="2511425"/>
          <p14:tracePt t="46590" x="4664075" y="2511425"/>
          <p14:tracePt t="46599" x="4703763" y="2511425"/>
          <p14:tracePt t="46607" x="4735513" y="2511425"/>
          <p14:tracePt t="46616" x="4767263" y="2511425"/>
          <p14:tracePt t="46623" x="4806950" y="2511425"/>
          <p14:tracePt t="46630" x="4830763" y="2511425"/>
          <p14:tracePt t="46639" x="4854575" y="2511425"/>
          <p14:tracePt t="46647" x="4870450" y="2511425"/>
          <p14:tracePt t="46655" x="4878388" y="2511425"/>
          <p14:tracePt t="46663" x="4902200" y="2511425"/>
          <p14:tracePt t="46671" x="4910138" y="2511425"/>
          <p14:tracePt t="46679" x="4926013" y="2511425"/>
          <p14:tracePt t="46687" x="4943475" y="2511425"/>
          <p14:tracePt t="46695" x="4959350" y="2511425"/>
          <p14:tracePt t="46702" x="4967288" y="2511425"/>
          <p14:tracePt t="46711" x="5006975" y="2511425"/>
          <p14:tracePt t="46720" x="5038725" y="2511425"/>
          <p14:tracePt t="46727" x="5070475" y="2511425"/>
          <p14:tracePt t="46735" x="5118100" y="2511425"/>
          <p14:tracePt t="46743" x="5149850" y="2511425"/>
          <p14:tracePt t="46752" x="5181600" y="2511425"/>
          <p14:tracePt t="46759" x="5221288" y="2511425"/>
          <p14:tracePt t="46767" x="5260975" y="2511425"/>
          <p14:tracePt t="46775" x="5284788" y="2511425"/>
          <p14:tracePt t="46785" x="5310188" y="2511425"/>
          <p14:tracePt t="46790" x="5326063" y="2511425"/>
          <p14:tracePt t="46799" x="5334000" y="2511425"/>
          <p14:tracePt t="46807" x="5341938" y="2511425"/>
          <p14:tracePt t="46817" x="5349875" y="2511425"/>
          <p14:tracePt t="46831" x="5365750" y="2511425"/>
          <p14:tracePt t="46838" x="5373688" y="2511425"/>
          <p14:tracePt t="46847" x="5389563" y="2511425"/>
          <p14:tracePt t="46855" x="5397500" y="2511425"/>
          <p14:tracePt t="46863" x="5413375" y="2511425"/>
          <p14:tracePt t="46871" x="5437188" y="2511425"/>
          <p14:tracePt t="46879" x="5453063" y="2511425"/>
          <p14:tracePt t="46886" x="5468938" y="2511425"/>
          <p14:tracePt t="46896" x="5500688" y="2511425"/>
          <p14:tracePt t="46903" x="5540375" y="2511425"/>
          <p14:tracePt t="46911" x="5572125" y="2511425"/>
          <p14:tracePt t="46919" x="5603875" y="2527300"/>
          <p14:tracePt t="46927" x="5635625" y="2527300"/>
          <p14:tracePt t="46935" x="5667375" y="2527300"/>
          <p14:tracePt t="46942" x="5692775" y="2527300"/>
          <p14:tracePt t="46951" x="5708650" y="2535238"/>
          <p14:tracePt t="46959" x="5740400" y="2535238"/>
          <p14:tracePt t="46967" x="5756275" y="2543175"/>
          <p14:tracePt t="46974" x="5764213" y="2543175"/>
          <p14:tracePt t="46983" x="5772150" y="2543175"/>
          <p14:tracePt t="46991" x="5795963" y="2551113"/>
          <p14:tracePt t="46999" x="5803900" y="2551113"/>
          <p14:tracePt t="47007" x="5811838" y="2551113"/>
          <p14:tracePt t="47015" x="5851525" y="2559050"/>
          <p14:tracePt t="47023" x="5859463" y="2559050"/>
          <p14:tracePt t="47031" x="5891213" y="2559050"/>
          <p14:tracePt t="47038" x="5915025" y="2566988"/>
          <p14:tracePt t="47047" x="5946775" y="2566988"/>
          <p14:tracePt t="47055" x="5962650" y="2576513"/>
          <p14:tracePt t="47063" x="5986463" y="2576513"/>
          <p14:tracePt t="47072" x="6002338" y="2584450"/>
          <p14:tracePt t="47078" x="6018213" y="2584450"/>
          <p14:tracePt t="47088" x="6059488" y="2600325"/>
          <p14:tracePt t="47094" x="6067425" y="2600325"/>
          <p14:tracePt t="47102" x="6075363" y="2600325"/>
          <p14:tracePt t="47118" x="6091238" y="2608263"/>
          <p14:tracePt t="47126" x="6107113" y="2608263"/>
          <p14:tracePt t="47133" x="6138863" y="2608263"/>
          <p14:tracePt t="47141" x="6154738" y="2608263"/>
          <p14:tracePt t="47150" x="6178550" y="2608263"/>
          <p14:tracePt t="47158" x="6202363" y="2616200"/>
          <p14:tracePt t="47166" x="6234113" y="2624138"/>
          <p14:tracePt t="47174" x="6273800" y="2640013"/>
          <p14:tracePt t="47182" x="6305550" y="2640013"/>
          <p14:tracePt t="47190" x="6337300" y="2647950"/>
          <p14:tracePt t="47199" x="6369050" y="2647950"/>
          <p14:tracePt t="47207" x="6392863" y="2647950"/>
          <p14:tracePt t="47215" x="6410325" y="2647950"/>
          <p14:tracePt t="47222" x="6426200" y="2647950"/>
          <p14:tracePt t="47230" x="6434138" y="2647950"/>
          <p14:tracePt t="47238" x="6442075" y="2647950"/>
          <p14:tracePt t="47366" x="6426200" y="2663825"/>
          <p14:tracePt t="47374" x="6410325" y="2679700"/>
          <p14:tracePt t="47382" x="6384925" y="2687638"/>
          <p14:tracePt t="47390" x="6369050" y="2703513"/>
          <p14:tracePt t="47401" x="6321425" y="2727325"/>
          <p14:tracePt t="47406" x="6257925" y="2767013"/>
          <p14:tracePt t="47415" x="6178550" y="2806700"/>
          <p14:tracePt t="47423" x="6091238" y="2846388"/>
          <p14:tracePt t="47431" x="5986463" y="2886075"/>
          <p14:tracePt t="47439" x="5875338" y="2935288"/>
          <p14:tracePt t="47447" x="5740400" y="2990850"/>
          <p14:tracePt t="47455" x="5580063" y="3046413"/>
          <p14:tracePt t="47463" x="5405438" y="3101975"/>
          <p14:tracePt t="47471" x="5205413" y="3165475"/>
          <p14:tracePt t="47478" x="4967288" y="3228975"/>
          <p14:tracePt t="47487" x="4735513" y="3302000"/>
          <p14:tracePt t="47495" x="4495800" y="3365500"/>
          <p14:tracePt t="47503" x="4257675" y="3421063"/>
          <p14:tracePt t="47510" x="4041775" y="3484563"/>
          <p14:tracePt t="47518" x="3851275" y="3532188"/>
          <p14:tracePt t="47526" x="3698875" y="3571875"/>
          <p14:tracePt t="47535" x="3563938" y="3613150"/>
          <p14:tracePt t="47542" x="3459163" y="3644900"/>
          <p14:tracePt t="47550" x="3379788" y="3668713"/>
          <p14:tracePt t="47566" x="3363913" y="3668713"/>
          <p14:tracePt t="47678" x="3348038" y="3676650"/>
          <p14:tracePt t="47685" x="3340100" y="3684588"/>
          <p14:tracePt t="47790" x="3348038" y="3684588"/>
          <p14:tracePt t="47806" x="3348038" y="3676650"/>
          <p14:tracePt t="47837" x="3348038" y="3652838"/>
          <p14:tracePt t="47846" x="3348038" y="3636963"/>
          <p14:tracePt t="47853" x="3348038" y="3629025"/>
          <p14:tracePt t="47861" x="3348038" y="3605213"/>
          <p14:tracePt t="47870" x="3348038" y="3595688"/>
          <p14:tracePt t="47877" x="3348038" y="3579813"/>
          <p14:tracePt t="47885" x="3348038" y="3563938"/>
          <p14:tracePt t="47893" x="3348038" y="3548063"/>
          <p14:tracePt t="47901" x="3340100" y="3532188"/>
          <p14:tracePt t="47909" x="3340100" y="3524250"/>
          <p14:tracePt t="48221" x="3340100" y="3548063"/>
          <p14:tracePt t="48229" x="3340100" y="3563938"/>
          <p14:tracePt t="48238" x="3340100" y="3579813"/>
          <p14:tracePt t="48245" x="3340100" y="3613150"/>
          <p14:tracePt t="48254" x="3340100" y="3636963"/>
          <p14:tracePt t="48262" x="3340100" y="3660775"/>
          <p14:tracePt t="48269" x="3340100" y="3668713"/>
          <p14:tracePt t="48278" x="3340100" y="3700463"/>
          <p14:tracePt t="48286" x="3332163" y="3732213"/>
          <p14:tracePt t="48293" x="3332163" y="3740150"/>
          <p14:tracePt t="48302" x="3332163" y="3763963"/>
          <p14:tracePt t="48309" x="3324225" y="3787775"/>
          <p14:tracePt t="48318" x="3324225" y="3795713"/>
          <p14:tracePt t="48326" x="3324225" y="3803650"/>
          <p14:tracePt t="48333" x="3316288" y="3827463"/>
          <p14:tracePt t="48342" x="3316288" y="3835400"/>
          <p14:tracePt t="48349" x="3316288" y="3859213"/>
          <p14:tracePt t="48357" x="3316288" y="3867150"/>
          <p14:tracePt t="48366" x="3308350" y="3890963"/>
          <p14:tracePt t="48382" x="3308350" y="3898900"/>
          <p14:tracePt t="48390" x="3308350" y="3914775"/>
          <p14:tracePt t="48398" x="3300413" y="3922713"/>
          <p14:tracePt t="48414" x="3300413" y="3930650"/>
          <p14:tracePt t="48494" x="3292475" y="3930650"/>
          <p14:tracePt t="48574" x="3284538" y="3956050"/>
          <p14:tracePt t="48581" x="3276600" y="3956050"/>
          <p14:tracePt t="48590" x="3276600" y="3963988"/>
          <p14:tracePt t="48605" x="3276600" y="3971925"/>
          <p14:tracePt t="48614" x="3276600" y="3979863"/>
          <p14:tracePt t="48734" x="3268663" y="3979863"/>
          <p14:tracePt t="48862" x="3260725" y="3948113"/>
          <p14:tracePt t="48869" x="3260725" y="3922713"/>
          <p14:tracePt t="48878" x="3260725" y="3890963"/>
          <p14:tracePt t="48885" x="3260725" y="3867150"/>
          <p14:tracePt t="48893" x="3260725" y="3835400"/>
          <p14:tracePt t="48902" x="3260725" y="3803650"/>
          <p14:tracePt t="48910" x="3260725" y="3771900"/>
          <p14:tracePt t="48917" x="3260725" y="3732213"/>
          <p14:tracePt t="48926" x="3260725" y="3700463"/>
          <p14:tracePt t="48933" x="3260725" y="3676650"/>
          <p14:tracePt t="48941" x="3260725" y="3652838"/>
          <p14:tracePt t="49071" x="3260725" y="3556000"/>
          <p14:tracePt t="49235" x="3252788" y="3556000"/>
          <p14:tracePt t="49250" x="3252788" y="3563938"/>
          <p14:tracePt t="49258" x="3252788" y="3587750"/>
          <p14:tracePt t="49266" x="3252788" y="3613150"/>
          <p14:tracePt t="49274" x="3252788" y="3644900"/>
          <p14:tracePt t="49282" x="3252788" y="3692525"/>
          <p14:tracePt t="49290" x="3252788" y="3748088"/>
          <p14:tracePt t="49298" x="3252788" y="3795713"/>
          <p14:tracePt t="49306" x="3252788" y="3843338"/>
          <p14:tracePt t="49314" x="3252788" y="3883025"/>
          <p14:tracePt t="49321" x="3252788" y="3914775"/>
          <p14:tracePt t="49330" x="3252788" y="3948113"/>
          <p14:tracePt t="49338" x="3252788" y="3987800"/>
          <p14:tracePt t="49345" x="3252788" y="4011613"/>
          <p14:tracePt t="49354" x="3252788" y="4027488"/>
          <p14:tracePt t="49361" x="3252788" y="4043363"/>
          <p14:tracePt t="49369" x="3252788" y="4051300"/>
          <p14:tracePt t="49378" x="3252788" y="4067175"/>
          <p14:tracePt t="49385" x="3252788" y="4083050"/>
          <p14:tracePt t="49393" x="3252788" y="4090988"/>
          <p14:tracePt t="49409" x="3252788" y="4106863"/>
          <p14:tracePt t="49426" x="3252788" y="4114800"/>
          <p14:tracePt t="49433" x="3252788" y="4122738"/>
          <p14:tracePt t="49442" x="3252788" y="4130675"/>
          <p14:tracePt t="49449" x="3252788" y="4138613"/>
          <p14:tracePt t="49522" x="3252788" y="4146550"/>
          <p14:tracePt t="49667" x="3252788" y="4122738"/>
          <p14:tracePt t="49674" x="3252788" y="4106863"/>
          <p14:tracePt t="49682" x="3252788" y="4083050"/>
          <p14:tracePt t="49690" x="3252788" y="4035425"/>
          <p14:tracePt t="49698" x="3244850" y="3956050"/>
          <p14:tracePt t="49707" x="3236913" y="3890963"/>
          <p14:tracePt t="49714" x="3228975" y="3827463"/>
          <p14:tracePt t="49722" x="3221038" y="3763963"/>
          <p14:tracePt t="49730" x="3213100" y="3700463"/>
          <p14:tracePt t="49737" x="3205163" y="3644900"/>
          <p14:tracePt t="49745" x="3197225" y="3587750"/>
          <p14:tracePt t="49754" x="3189288" y="3556000"/>
          <p14:tracePt t="49762" x="3181350" y="3516313"/>
          <p14:tracePt t="49769" x="3181350" y="3492500"/>
          <p14:tracePt t="50209" x="3181350" y="3500438"/>
          <p14:tracePt t="50217" x="3181350" y="3524250"/>
          <p14:tracePt t="50225" x="3181350" y="3540125"/>
          <p14:tracePt t="50233" x="3181350" y="3548063"/>
          <p14:tracePt t="50242" x="3181350" y="3563938"/>
          <p14:tracePt t="50249" x="3181350" y="3579813"/>
          <p14:tracePt t="50258" x="3181350" y="3595688"/>
          <p14:tracePt t="50266" x="3181350" y="3613150"/>
          <p14:tracePt t="50273" x="3181350" y="3636963"/>
          <p14:tracePt t="50282" x="3181350" y="3652838"/>
          <p14:tracePt t="50289" x="3181350" y="3668713"/>
          <p14:tracePt t="50297" x="3181350" y="3684588"/>
          <p14:tracePt t="50306" x="3181350" y="3700463"/>
          <p14:tracePt t="50313" x="3181350" y="3716338"/>
          <p14:tracePt t="50322" x="3173413" y="3740150"/>
          <p14:tracePt t="50329" x="3173413" y="3756025"/>
          <p14:tracePt t="50337" x="3173413" y="3779838"/>
          <p14:tracePt t="50346" x="3173413" y="3803650"/>
          <p14:tracePt t="50353" x="3165475" y="3835400"/>
          <p14:tracePt t="50361" x="3157538" y="3859213"/>
          <p14:tracePt t="50370" x="3157538" y="3890963"/>
          <p14:tracePt t="50377" x="3157538" y="3922713"/>
          <p14:tracePt t="50386" x="3157538" y="3948113"/>
          <p14:tracePt t="50394" x="3157538" y="3971925"/>
          <p14:tracePt t="50402" x="3157538" y="3995738"/>
          <p14:tracePt t="50410" x="3157538" y="4019550"/>
          <p14:tracePt t="50418" x="3157538" y="4043363"/>
          <p14:tracePt t="50425" x="3157538" y="4067175"/>
          <p14:tracePt t="50434" x="3157538" y="4083050"/>
          <p14:tracePt t="50441" x="3157538" y="4090988"/>
          <p14:tracePt t="50514" x="3157538" y="4098925"/>
          <p14:tracePt t="50521" x="3157538" y="4106863"/>
          <p14:tracePt t="50546" x="3157538" y="4122738"/>
          <p14:tracePt t="50553" x="3157538" y="4130675"/>
          <p14:tracePt t="50562" x="3157538" y="4138613"/>
          <p14:tracePt t="50626" x="3157538" y="4154488"/>
          <p14:tracePt t="50745" x="3149600" y="4154488"/>
          <p14:tracePt t="50754" x="3149600" y="4138613"/>
          <p14:tracePt t="50761" x="3141663" y="4130675"/>
          <p14:tracePt t="50769" x="3141663" y="4106863"/>
          <p14:tracePt t="50777" x="3141663" y="4075113"/>
          <p14:tracePt t="50785" x="3141663" y="4059238"/>
          <p14:tracePt t="50793" x="3141663" y="4019550"/>
          <p14:tracePt t="50801" x="3141663" y="3987800"/>
          <p14:tracePt t="50809" x="3141663" y="3948113"/>
          <p14:tracePt t="50817" x="3141663" y="3914775"/>
          <p14:tracePt t="50825" x="3141663" y="3890963"/>
          <p14:tracePt t="50833" x="3141663" y="3843338"/>
          <p14:tracePt t="50842" x="3141663" y="3835400"/>
          <p14:tracePt t="50849" x="3141663" y="3811588"/>
          <p14:tracePt t="50858" x="3141663" y="3803650"/>
          <p14:tracePt t="50865" x="3141663" y="3787775"/>
          <p14:tracePt t="50873" x="3141663" y="3779838"/>
          <p14:tracePt t="50930" x="3141663" y="3756025"/>
          <p14:tracePt t="50937" x="3141663" y="3748088"/>
          <p14:tracePt t="51058" x="3141663" y="3732213"/>
          <p14:tracePt t="51065" x="3141663" y="3724275"/>
          <p14:tracePt t="51106" x="3141663" y="3716338"/>
          <p14:tracePt t="51121" x="3141663" y="3708400"/>
          <p14:tracePt t="51138" x="3141663" y="3692525"/>
          <p14:tracePt t="51154" x="3141663" y="3684588"/>
          <p14:tracePt t="51161" x="3141663" y="3668713"/>
          <p14:tracePt t="51170" x="3149600" y="3652838"/>
          <p14:tracePt t="51177" x="3149600" y="3644900"/>
          <p14:tracePt t="51186" x="3149600" y="3629025"/>
          <p14:tracePt t="51202" x="3149600" y="3621088"/>
          <p14:tracePt t="51218" x="3157538" y="3595688"/>
          <p14:tracePt t="51298" x="3157538" y="3587750"/>
          <p14:tracePt t="51306" x="3157538" y="3579813"/>
          <p14:tracePt t="51322" x="3157538" y="3571875"/>
          <p14:tracePt t="51330" x="3157538" y="3563938"/>
          <p14:tracePt t="51346" x="3157538" y="3556000"/>
          <p14:tracePt t="51354" x="3157538" y="3548063"/>
          <p14:tracePt t="51362" x="3157538" y="3540125"/>
          <p14:tracePt t="51369" x="3157538" y="3532188"/>
          <p14:tracePt t="51378" x="3165475" y="3532188"/>
          <p14:tracePt t="51410" x="3165475" y="3524250"/>
          <p14:tracePt t="52311" x="3165475" y="3516313"/>
          <p14:tracePt t="52327" x="3165475" y="3524250"/>
          <p14:tracePt t="52342" x="3173413" y="3556000"/>
          <p14:tracePt t="52351" x="3173413" y="3563938"/>
          <p14:tracePt t="52358" x="3173413" y="3579813"/>
          <p14:tracePt t="52366" x="3173413" y="3595688"/>
          <p14:tracePt t="52373" x="3173413" y="3621088"/>
          <p14:tracePt t="52382" x="3173413" y="3652838"/>
          <p14:tracePt t="52389" x="3173413" y="3668713"/>
          <p14:tracePt t="52397" x="3173413" y="3692525"/>
          <p14:tracePt t="52405" x="3173413" y="3724275"/>
          <p14:tracePt t="52413" x="3173413" y="3732213"/>
          <p14:tracePt t="52422" x="3173413" y="3740150"/>
          <p14:tracePt t="52430" x="3173413" y="3748088"/>
          <p14:tracePt t="52437" x="3173413" y="3763963"/>
          <p14:tracePt t="52453" x="3173413" y="3771900"/>
          <p14:tracePt t="52462" x="3173413" y="3779838"/>
          <p14:tracePt t="52471" x="3173413" y="3787775"/>
          <p14:tracePt t="52477" x="3181350" y="3795713"/>
          <p14:tracePt t="52485" x="3181350" y="3819525"/>
          <p14:tracePt t="52502" x="3181350" y="3843338"/>
          <p14:tracePt t="52509" x="3181350" y="3859213"/>
          <p14:tracePt t="52518" x="3181350" y="3875088"/>
          <p14:tracePt t="52525" x="3189288" y="3906838"/>
          <p14:tracePt t="52535" x="3189288" y="3914775"/>
          <p14:tracePt t="52541" x="3189288" y="3938588"/>
          <p14:tracePt t="52549" x="3189288" y="3948113"/>
          <p14:tracePt t="52557" x="3189288" y="3956050"/>
          <p14:tracePt t="52565" x="3189288" y="3971925"/>
          <p14:tracePt t="52573" x="3189288" y="3979863"/>
          <p14:tracePt t="52582" x="3189288" y="3995738"/>
          <p14:tracePt t="52589" x="3213100" y="4011613"/>
          <p14:tracePt t="52598" x="3213100" y="4019550"/>
          <p14:tracePt t="52613" x="3213100" y="4027488"/>
          <p14:tracePt t="52621" x="3213100" y="4035425"/>
          <p14:tracePt t="52646" x="3221038" y="4043363"/>
          <p14:tracePt t="52677" x="3221038" y="4059238"/>
          <p14:tracePt t="52693" x="3221038" y="4067175"/>
          <p14:tracePt t="52726" x="3236913" y="4083050"/>
          <p14:tracePt t="52774" x="3236913" y="4090988"/>
          <p14:tracePt t="52838" x="3244850" y="4106863"/>
          <p14:tracePt t="52950" x="3244850" y="4122738"/>
          <p14:tracePt t="53607" x="3244850" y="4130675"/>
          <p14:tracePt t="53622" x="3244850" y="4114800"/>
          <p14:tracePt t="53630" x="3244850" y="4106863"/>
          <p14:tracePt t="53640" x="3244850" y="4075113"/>
          <p14:tracePt t="53646" x="3244850" y="4035425"/>
          <p14:tracePt t="53662" x="3244850" y="4019550"/>
          <p14:tracePt t="53670" x="3244850" y="4003675"/>
          <p14:tracePt t="53678" x="3244850" y="3995738"/>
          <p14:tracePt t="53686" x="3244850" y="3979863"/>
          <p14:tracePt t="53718" x="3244850" y="3971925"/>
          <p14:tracePt t="53725" x="3244850" y="3963988"/>
          <p14:tracePt t="53733" x="3244850" y="3948113"/>
          <p14:tracePt t="53749" x="3244850" y="3930650"/>
          <p14:tracePt t="53757" x="3244850" y="3914775"/>
          <p14:tracePt t="53765" x="3244850" y="3898900"/>
          <p14:tracePt t="53773" x="3236913" y="3883025"/>
          <p14:tracePt t="53781" x="3236913" y="3875088"/>
          <p14:tracePt t="53790" x="3236913" y="3859213"/>
          <p14:tracePt t="53798" x="3236913" y="3851275"/>
          <p14:tracePt t="53805" x="3236913" y="3843338"/>
          <p14:tracePt t="53813" x="3236913" y="3835400"/>
          <p14:tracePt t="53822" x="3236913" y="3827463"/>
          <p14:tracePt t="53829" x="3236913" y="3819525"/>
          <p14:tracePt t="53837" x="3236913" y="3811588"/>
          <p14:tracePt t="53846" x="3236913" y="3795713"/>
          <p14:tracePt t="53862" x="3236913" y="3787775"/>
          <p14:tracePt t="53878" x="3236913" y="3779838"/>
          <p14:tracePt t="53886" x="3236913" y="3771900"/>
          <p14:tracePt t="53893" x="3236913" y="3763963"/>
          <p14:tracePt t="53901" x="3236913" y="3756025"/>
          <p14:tracePt t="53917" x="3236913" y="3748088"/>
          <p14:tracePt t="53926" x="3236913" y="3732213"/>
          <p14:tracePt t="53942" x="3236913" y="3716338"/>
          <p14:tracePt t="53950" x="3236913" y="3708400"/>
          <p14:tracePt t="53965" x="3236913" y="3692525"/>
          <p14:tracePt t="53974" x="3236913" y="3676650"/>
          <p14:tracePt t="53981" x="3236913" y="3660775"/>
          <p14:tracePt t="53989" x="3236913" y="3644900"/>
          <p14:tracePt t="54005" x="3236913" y="3636963"/>
          <p14:tracePt t="54054" x="3236913" y="3613150"/>
          <p14:tracePt t="54069" x="3236913" y="3605213"/>
          <p14:tracePt t="54118" x="3236913" y="3587750"/>
          <p14:tracePt t="54126" x="3236913" y="3579813"/>
          <p14:tracePt t="54150" x="3236913" y="3571875"/>
          <p14:tracePt t="54157" x="3236913" y="3548063"/>
          <p14:tracePt t="54166" x="3236913" y="3532188"/>
          <p14:tracePt t="54174" x="3236913" y="3500438"/>
          <p14:tracePt t="54181" x="3236913" y="3476625"/>
          <p14:tracePt t="54189" x="3236913" y="3468688"/>
          <p14:tracePt t="54198" x="3236913" y="3429000"/>
          <p14:tracePt t="54205" x="3236913" y="3421063"/>
          <p14:tracePt t="54214" x="3236913" y="3413125"/>
          <p14:tracePt t="54221" x="3236913" y="3389313"/>
          <p14:tracePt t="54230" x="3236913" y="3373438"/>
          <p14:tracePt t="54238" x="3236913" y="3365500"/>
          <p14:tracePt t="54246" x="3236913" y="3341688"/>
          <p14:tracePt t="54253" x="3236913" y="3325813"/>
          <p14:tracePt t="54262" x="3236913" y="3302000"/>
          <p14:tracePt t="54269" x="3236913" y="3294063"/>
          <p14:tracePt t="54278" x="3244850" y="3286125"/>
          <p14:tracePt t="54286" x="3244850" y="3278188"/>
          <p14:tracePt t="54302" x="3244850" y="3270250"/>
          <p14:tracePt t="54326" x="3244850" y="3262313"/>
          <p14:tracePt t="54341" x="3252788" y="3244850"/>
          <p14:tracePt t="54357" x="3252788" y="3228975"/>
          <p14:tracePt t="54365" x="3260725" y="3221038"/>
          <p14:tracePt t="54373" x="3268663" y="3213100"/>
          <p14:tracePt t="54381" x="3268663" y="3205163"/>
          <p14:tracePt t="54398" x="3276600" y="3181350"/>
          <p14:tracePt t="54414" x="3292475" y="3165475"/>
          <p14:tracePt t="54430" x="3300413" y="3149600"/>
          <p14:tracePt t="54438" x="3308350" y="3133725"/>
          <p14:tracePt t="54445" x="3316288" y="3109913"/>
          <p14:tracePt t="54454" x="3324225" y="3078163"/>
          <p14:tracePt t="54462" x="3332163" y="3070225"/>
          <p14:tracePt t="54469" x="3332163" y="3062288"/>
          <p14:tracePt t="54478" x="3332163" y="3054350"/>
          <p14:tracePt t="54485" x="3348038" y="3030538"/>
          <p14:tracePt t="54493" x="3355975" y="3022600"/>
          <p14:tracePt t="54502" x="3355975" y="3014663"/>
          <p14:tracePt t="54509" x="3355975" y="3006725"/>
          <p14:tracePt t="54750" x="3355975" y="3014663"/>
          <p14:tracePt t="54757" x="3348038" y="3038475"/>
          <p14:tracePt t="54765" x="3348038" y="3046413"/>
          <p14:tracePt t="54774" x="3348038" y="3070225"/>
          <p14:tracePt t="54781" x="3340100" y="3094038"/>
          <p14:tracePt t="54790" x="3332163" y="3125788"/>
          <p14:tracePt t="54798" x="3324225" y="3157538"/>
          <p14:tracePt t="54806" x="3324225" y="3197225"/>
          <p14:tracePt t="54813" x="3316288" y="3228975"/>
          <p14:tracePt t="54821" x="3316288" y="3252788"/>
          <p14:tracePt t="54830" x="3316288" y="3270250"/>
          <p14:tracePt t="54838" x="3316288" y="3302000"/>
          <p14:tracePt t="54845" x="3316288" y="3317875"/>
          <p14:tracePt t="54853" x="3316288" y="3333750"/>
          <p14:tracePt t="54862" x="3316288" y="3349625"/>
          <p14:tracePt t="54869" x="3316288" y="3373438"/>
          <p14:tracePt t="54878" x="3316288" y="3381375"/>
          <p14:tracePt t="54893" x="3316288" y="3389313"/>
          <p14:tracePt t="54902" x="3316288" y="3397250"/>
          <p14:tracePt t="54909" x="3316288" y="3405188"/>
          <p14:tracePt t="54918" x="3316288" y="3413125"/>
          <p14:tracePt t="54925" x="3316288" y="3421063"/>
          <p14:tracePt t="54941" x="3316288" y="3429000"/>
          <p14:tracePt t="55428" x="3268663" y="3571875"/>
          <p14:tracePt t="55434" x="3260725" y="3587750"/>
          <p14:tracePt t="55442" x="3260725" y="3605213"/>
          <p14:tracePt t="55450" x="3252788" y="3636963"/>
          <p14:tracePt t="55458" x="3244850" y="3652838"/>
          <p14:tracePt t="55465" x="3236913" y="3684588"/>
          <p14:tracePt t="55482" x="3228975" y="3708400"/>
          <p14:tracePt t="55490" x="3228975" y="3716338"/>
          <p14:tracePt t="55497" x="3221038" y="3732213"/>
          <p14:tracePt t="55505" x="3221038" y="3748088"/>
          <p14:tracePt t="55522" x="3221038" y="3756025"/>
          <p14:tracePt t="55530" x="3221038" y="3779838"/>
          <p14:tracePt t="55546" x="3221038" y="3795713"/>
          <p14:tracePt t="55554" x="3221038" y="3803650"/>
          <p14:tracePt t="55562" x="3205163" y="3835400"/>
          <p14:tracePt t="55578" x="3205163" y="3851275"/>
          <p14:tracePt t="55586" x="3189288" y="3875088"/>
          <p14:tracePt t="55594" x="3189288" y="3890963"/>
          <p14:tracePt t="55601" x="3189288" y="3906838"/>
          <p14:tracePt t="55610" x="3189288" y="3938588"/>
          <p14:tracePt t="55618" x="3189288" y="3956050"/>
          <p14:tracePt t="55626" x="3189288" y="3979863"/>
          <p14:tracePt t="55634" x="3189288" y="3987800"/>
          <p14:tracePt t="55642" x="3189288" y="4003675"/>
          <p14:tracePt t="55650" x="3189288" y="4027488"/>
          <p14:tracePt t="55657" x="3189288" y="4035425"/>
          <p14:tracePt t="55665" x="3189288" y="4051300"/>
          <p14:tracePt t="55682" x="3189288" y="4059238"/>
          <p14:tracePt t="55689" x="3189288" y="4098925"/>
          <p14:tracePt t="55705" x="3189288" y="4114800"/>
          <p14:tracePt t="55713" x="3189288" y="4130675"/>
          <p14:tracePt t="55722" x="3189288" y="4154488"/>
          <p14:tracePt t="55730" x="3189288" y="4186238"/>
          <p14:tracePt t="55737" x="3189288" y="4194175"/>
          <p14:tracePt t="55746" x="3189288" y="4217988"/>
          <p14:tracePt t="55754" x="3189288" y="4241800"/>
          <p14:tracePt t="55762" x="3189288" y="4249738"/>
          <p14:tracePt t="55770" x="3189288" y="4273550"/>
          <p14:tracePt t="55778" x="3189288" y="4291013"/>
          <p14:tracePt t="55785" x="3189288" y="4298950"/>
          <p14:tracePt t="55794" x="3189288" y="4314825"/>
          <p14:tracePt t="55810" x="3189288" y="4322763"/>
          <p14:tracePt t="55818" x="3189288" y="4338638"/>
          <p14:tracePt t="55833" x="3189288" y="4346575"/>
          <p14:tracePt t="55962" x="3189288" y="4338638"/>
          <p14:tracePt t="55969" x="3189288" y="4330700"/>
          <p14:tracePt t="55979" x="3189288" y="4314825"/>
          <p14:tracePt t="55986" x="3189288" y="4291013"/>
          <p14:tracePt t="55993" x="3189288" y="4265613"/>
          <p14:tracePt t="56001" x="3189288" y="4241800"/>
          <p14:tracePt t="56009" x="3189288" y="4202113"/>
          <p14:tracePt t="56017" x="3189288" y="4162425"/>
          <p14:tracePt t="56025" x="3189288" y="4106863"/>
          <p14:tracePt t="56033" x="3189288" y="4067175"/>
          <p14:tracePt t="56042" x="3189288" y="4035425"/>
          <p14:tracePt t="56049" x="3189288" y="4003675"/>
          <p14:tracePt t="56057" x="3189288" y="3979863"/>
          <p14:tracePt t="56065" x="3189288" y="3956050"/>
          <p14:tracePt t="56073" x="3189288" y="3930650"/>
          <p14:tracePt t="56081" x="3189288" y="3906838"/>
          <p14:tracePt t="56089" x="3189288" y="3890963"/>
          <p14:tracePt t="56097" x="3189288" y="3867150"/>
          <p14:tracePt t="56105" x="3189288" y="3843338"/>
          <p14:tracePt t="56113" x="3189288" y="3827463"/>
          <p14:tracePt t="56121" x="3189288" y="3803650"/>
          <p14:tracePt t="56130" x="3189288" y="3787775"/>
          <p14:tracePt t="56138" x="3189288" y="3771900"/>
          <p14:tracePt t="56145" x="3189288" y="3763963"/>
          <p14:tracePt t="56154" x="3189288" y="3756025"/>
          <p14:tracePt t="56162" x="3189288" y="3732213"/>
          <p14:tracePt t="56194" x="3189288" y="3716338"/>
          <p14:tracePt t="56202" x="3189288" y="3708400"/>
          <p14:tracePt t="56218" x="3189288" y="3700463"/>
          <p14:tracePt t="56234" x="3189288" y="3684588"/>
          <p14:tracePt t="56394" x="3173413" y="3668713"/>
          <p14:tracePt t="56401" x="3173413" y="3660775"/>
          <p14:tracePt t="56410" x="3173413" y="3652838"/>
          <p14:tracePt t="56418" x="3173413" y="3636963"/>
          <p14:tracePt t="56425" x="3173413" y="3621088"/>
          <p14:tracePt t="56434" x="3173413" y="3613150"/>
          <p14:tracePt t="56441" x="3173413" y="3605213"/>
          <p14:tracePt t="56449" x="3173413" y="3579813"/>
          <p14:tracePt t="56457" x="3173413" y="3571875"/>
          <p14:tracePt t="56466" x="3173413" y="3563938"/>
          <p14:tracePt t="56473" x="3173413" y="3556000"/>
          <p14:tracePt t="56593" x="3173413" y="3571875"/>
          <p14:tracePt t="56601" x="3173413" y="3595688"/>
          <p14:tracePt t="56609" x="3173413" y="3629025"/>
          <p14:tracePt t="56617" x="3173413" y="3668713"/>
          <p14:tracePt t="56625" x="3173413" y="3692525"/>
          <p14:tracePt t="56634" x="3173413" y="3724275"/>
          <p14:tracePt t="56641" x="3173413" y="3756025"/>
          <p14:tracePt t="56649" x="3173413" y="3803650"/>
          <p14:tracePt t="56657" x="3173413" y="3843338"/>
          <p14:tracePt t="56665" x="3181350" y="3890963"/>
          <p14:tracePt t="56674" x="3181350" y="3922713"/>
          <p14:tracePt t="56682" x="3189288" y="3963988"/>
          <p14:tracePt t="56690" x="3197225" y="3995738"/>
          <p14:tracePt t="56698" x="3205163" y="4027488"/>
          <p14:tracePt t="56706" x="3213100" y="4051300"/>
          <p14:tracePt t="56713" x="3221038" y="4075113"/>
          <p14:tracePt t="56721" x="3221038" y="4098925"/>
          <p14:tracePt t="56730" x="3221038" y="4114800"/>
          <p14:tracePt t="56738" x="3221038" y="4138613"/>
          <p14:tracePt t="56745" x="3221038" y="4154488"/>
          <p14:tracePt t="56754" x="3228975" y="4170363"/>
          <p14:tracePt t="56761" x="3228975" y="4178300"/>
          <p14:tracePt t="56769" x="3228975" y="4186238"/>
          <p14:tracePt t="56778" x="3228975" y="4202113"/>
          <p14:tracePt t="56793" x="3228975" y="4217988"/>
          <p14:tracePt t="56825" x="3236913" y="4225925"/>
          <p14:tracePt t="56833" x="3236913" y="4241800"/>
          <p14:tracePt t="56858" x="3236913" y="4257675"/>
          <p14:tracePt t="56865" x="3244850" y="4265613"/>
          <p14:tracePt t="61691" x="3244850" y="4241800"/>
          <p14:tracePt t="61698" x="3244850" y="4225925"/>
          <p14:tracePt t="61706" x="3244850" y="4202113"/>
          <p14:tracePt t="61714" x="3244850" y="4170363"/>
          <p14:tracePt t="61722" x="3252788" y="4130675"/>
          <p14:tracePt t="61730" x="3252788" y="4106863"/>
          <p14:tracePt t="61738" x="3252788" y="4083050"/>
          <p14:tracePt t="61746" x="3260725" y="4035425"/>
          <p14:tracePt t="61754" x="3276600" y="3995738"/>
          <p14:tracePt t="61761" x="3284538" y="3938588"/>
          <p14:tracePt t="61769" x="3292475" y="3890963"/>
          <p14:tracePt t="61778" x="3300413" y="3859213"/>
          <p14:tracePt t="61786" x="3300413" y="3827463"/>
          <p14:tracePt t="61794" x="3300413" y="3795713"/>
          <p14:tracePt t="61801" x="3300413" y="3771900"/>
          <p14:tracePt t="61810" x="3300413" y="3748088"/>
          <p14:tracePt t="61818" x="3300413" y="3724275"/>
          <p14:tracePt t="61825" x="3300413" y="3716338"/>
          <p14:tracePt t="61833" x="3300413" y="3684588"/>
          <p14:tracePt t="61842" x="3300413" y="3676650"/>
          <p14:tracePt t="61849" x="3300413" y="3652838"/>
          <p14:tracePt t="61858" x="3300413" y="3636963"/>
          <p14:tracePt t="61865" x="3300413" y="3621088"/>
          <p14:tracePt t="61873" x="3300413" y="3613150"/>
          <p14:tracePt t="61882" x="3300413" y="3587750"/>
          <p14:tracePt t="61889" x="3300413" y="3579813"/>
          <p14:tracePt t="61897" x="3300413" y="3571875"/>
          <p14:tracePt t="61906" x="3300413" y="3556000"/>
          <p14:tracePt t="61913" x="3300413" y="3540125"/>
          <p14:tracePt t="61921" x="3300413" y="3516313"/>
          <p14:tracePt t="61929" x="3300413" y="3500438"/>
          <p14:tracePt t="61937" x="3316288" y="3484563"/>
          <p14:tracePt t="61945" x="3324225" y="3460750"/>
          <p14:tracePt t="61953" x="3324225" y="3452813"/>
          <p14:tracePt t="61961" x="3324225" y="3429000"/>
          <p14:tracePt t="61970" x="3324225" y="3413125"/>
          <p14:tracePt t="61985" x="3324225" y="3405188"/>
          <p14:tracePt t="61994" x="3324225" y="3389313"/>
          <p14:tracePt t="62001" x="3324225" y="3373438"/>
          <p14:tracePt t="62018" x="3324225" y="3357563"/>
          <p14:tracePt t="62114" x="3324225" y="3349625"/>
          <p14:tracePt t="62130" x="3324225" y="3333750"/>
          <p14:tracePt t="62137" x="3324225" y="3325813"/>
          <p14:tracePt t="62146" x="3324225" y="3317875"/>
          <p14:tracePt t="62154" x="3324225" y="3309938"/>
          <p14:tracePt t="62161" x="3324225" y="3294063"/>
          <p14:tracePt t="62169" x="3324225" y="3270250"/>
          <p14:tracePt t="62177" x="3300413" y="3252788"/>
          <p14:tracePt t="62186" x="3284538" y="3236913"/>
          <p14:tracePt t="62194" x="3268663" y="3213100"/>
          <p14:tracePt t="62201" x="3252788" y="3205163"/>
          <p14:tracePt t="62209" x="3236913" y="3189288"/>
          <p14:tracePt t="62218" x="3205163" y="3181350"/>
          <p14:tracePt t="62225" x="3165475" y="3157538"/>
          <p14:tracePt t="62234" x="3125788" y="3133725"/>
          <p14:tracePt t="62242" x="3100388" y="3117850"/>
          <p14:tracePt t="62250" x="3068638" y="3101975"/>
          <p14:tracePt t="62258" x="3028950" y="3094038"/>
          <p14:tracePt t="62265" x="2997200" y="3078163"/>
          <p14:tracePt t="62274" x="2949575" y="3062288"/>
          <p14:tracePt t="62281" x="2901950" y="3046413"/>
          <p14:tracePt t="62290" x="2854325" y="3030538"/>
          <p14:tracePt t="62298" x="2814638" y="3014663"/>
          <p14:tracePt t="62305" x="2774950" y="2998788"/>
          <p14:tracePt t="62314" x="2733675" y="2990850"/>
          <p14:tracePt t="62321" x="2693988" y="2982913"/>
          <p14:tracePt t="62329" x="2662238" y="2974975"/>
          <p14:tracePt t="62338" x="2622550" y="2974975"/>
          <p14:tracePt t="62345" x="2598738" y="2974975"/>
          <p14:tracePt t="62353" x="2566988" y="2974975"/>
          <p14:tracePt t="62362" x="2543175" y="2967038"/>
          <p14:tracePt t="62369" x="2511425" y="2959100"/>
          <p14:tracePt t="62378" x="2479675" y="2959100"/>
          <p14:tracePt t="62385" x="2447925" y="2959100"/>
          <p14:tracePt t="62393" x="2416175" y="2959100"/>
          <p14:tracePt t="62401" x="2366963" y="2959100"/>
          <p14:tracePt t="62409" x="2327275" y="2959100"/>
          <p14:tracePt t="62417" x="2279650" y="2959100"/>
          <p14:tracePt t="62426" x="2247900" y="2959100"/>
          <p14:tracePt t="62433" x="2216150" y="2959100"/>
          <p14:tracePt t="62442" x="2184400" y="2959100"/>
          <p14:tracePt t="62450" x="2160588" y="2959100"/>
          <p14:tracePt t="62458" x="2136775" y="2959100"/>
          <p14:tracePt t="62465" x="2112963" y="2959100"/>
          <p14:tracePt t="62473" x="2097088" y="2959100"/>
          <p14:tracePt t="62482" x="2081213" y="2959100"/>
          <p14:tracePt t="62490" x="2065338" y="2959100"/>
          <p14:tracePt t="62497" x="2049463" y="2959100"/>
          <p14:tracePt t="62505" x="2041525" y="2959100"/>
          <p14:tracePt t="62513" x="2033588" y="2959100"/>
          <p14:tracePt t="62521" x="2025650" y="2959100"/>
          <p14:tracePt t="62529" x="2017713" y="2959100"/>
          <p14:tracePt t="62545" x="2008188" y="2959100"/>
          <p14:tracePt t="62626" x="1992313" y="2959100"/>
          <p14:tracePt t="62642" x="1984375" y="2959100"/>
          <p14:tracePt t="62649" x="1960563" y="2951163"/>
          <p14:tracePt t="62690" x="1952625" y="2943225"/>
          <p14:tracePt t="62721" x="1944688" y="2943225"/>
          <p14:tracePt t="62730" x="1936750" y="2927350"/>
          <p14:tracePt t="62785" x="1928813" y="2919413"/>
          <p14:tracePt t="62817" x="1920875" y="2909888"/>
          <p14:tracePt t="62825" x="1905000" y="2901950"/>
          <p14:tracePt t="62850" x="1905000" y="2894013"/>
          <p14:tracePt t="62865" x="1905000" y="2886075"/>
          <p14:tracePt t="62874" x="1905000" y="2878138"/>
          <p14:tracePt t="62881" x="1889125" y="2870200"/>
          <p14:tracePt t="62897" x="1881188" y="2862263"/>
          <p14:tracePt t="62962" x="1881188" y="2854325"/>
          <p14:tracePt t="63130" x="1881188" y="2846388"/>
          <p14:tracePt t="63154" x="1889125" y="2830513"/>
          <p14:tracePt t="63162" x="1897063" y="2830513"/>
          <p14:tracePt t="63169" x="1905000" y="2830513"/>
          <p14:tracePt t="63185" x="1928813" y="2830513"/>
          <p14:tracePt t="63193" x="1944688" y="2830513"/>
          <p14:tracePt t="63201" x="1976438" y="2830513"/>
          <p14:tracePt t="63209" x="2008188" y="2830513"/>
          <p14:tracePt t="63218" x="2025650" y="2830513"/>
          <p14:tracePt t="63226" x="2057400" y="2830513"/>
          <p14:tracePt t="63233" x="2105025" y="2830513"/>
          <p14:tracePt t="63242" x="2144713" y="2830513"/>
          <p14:tracePt t="63249" x="2200275" y="2830513"/>
          <p14:tracePt t="63258" x="2239963" y="2830513"/>
          <p14:tracePt t="63266" x="2295525" y="2830513"/>
          <p14:tracePt t="63273" x="2351088" y="2838450"/>
          <p14:tracePt t="63282" x="2408238" y="2846388"/>
          <p14:tracePt t="63289" x="2447925" y="2846388"/>
          <p14:tracePt t="63297" x="2495550" y="2854325"/>
          <p14:tracePt t="63305" x="2527300" y="2854325"/>
          <p14:tracePt t="63313" x="2559050" y="2854325"/>
          <p14:tracePt t="63321" x="2574925" y="2854325"/>
          <p14:tracePt t="63337" x="2590800" y="2854325"/>
          <p14:tracePt t="63345" x="2598738" y="2854325"/>
          <p14:tracePt t="63410" x="2606675" y="2854325"/>
          <p14:tracePt t="63417" x="2614613" y="2854325"/>
          <p14:tracePt t="63425" x="2622550" y="2854325"/>
          <p14:tracePt t="63434" x="2630488" y="2854325"/>
          <p14:tracePt t="63474" x="2646363" y="2854325"/>
          <p14:tracePt t="63482" x="2654300" y="2854325"/>
          <p14:tracePt t="63489" x="2662238" y="2854325"/>
          <p14:tracePt t="64178" x="2678113" y="2854325"/>
          <p14:tracePt t="64186" x="2686050" y="2854325"/>
          <p14:tracePt t="64242" x="2693988" y="2854325"/>
          <p14:tracePt t="64258" x="2709863" y="2854325"/>
          <p14:tracePt t="64278" x="2717800" y="2854325"/>
          <p14:tracePt t="64285" x="2759075" y="2854325"/>
          <p14:tracePt t="64294" x="2782888" y="2854325"/>
          <p14:tracePt t="64302" x="2814638" y="2854325"/>
          <p14:tracePt t="64309" x="2846388" y="2854325"/>
          <p14:tracePt t="64318" x="2894013" y="2854325"/>
          <p14:tracePt t="64326" x="2949575" y="2854325"/>
          <p14:tracePt t="64333" x="3005138" y="2854325"/>
          <p14:tracePt t="64341" x="3036888" y="2854325"/>
          <p14:tracePt t="64349" x="3068638" y="2854325"/>
          <p14:tracePt t="64358" x="3092450" y="2854325"/>
          <p14:tracePt t="64365" x="3100388" y="2854325"/>
          <p14:tracePt t="64373" x="3109913" y="2854325"/>
          <p14:tracePt t="64390" x="3117850" y="2854325"/>
          <p14:tracePt t="64406" x="3141663" y="2854325"/>
          <p14:tracePt t="64413" x="3149600" y="2854325"/>
          <p14:tracePt t="64422" x="3173413" y="2854325"/>
          <p14:tracePt t="64429" x="3181350" y="2854325"/>
          <p14:tracePt t="64437" x="3205163" y="2854325"/>
          <p14:tracePt t="64446" x="3213100" y="2854325"/>
          <p14:tracePt t="64453" x="3236913" y="2854325"/>
          <p14:tracePt t="64462" x="3260725" y="2854325"/>
          <p14:tracePt t="64469" x="3276600" y="2854325"/>
          <p14:tracePt t="64485" x="3292475" y="2854325"/>
          <p14:tracePt t="64493" x="3308350" y="2854325"/>
          <p14:tracePt t="64501" x="3324225" y="2854325"/>
          <p14:tracePt t="64509" x="3332163" y="2854325"/>
          <p14:tracePt t="64517" x="3348038" y="2854325"/>
          <p14:tracePt t="64527" x="3355975" y="2854325"/>
          <p14:tracePt t="64533" x="3371850" y="2854325"/>
          <p14:tracePt t="64542" x="3387725" y="2854325"/>
          <p14:tracePt t="64558" x="3403600" y="2854325"/>
          <p14:tracePt t="64565" x="3411538" y="2854325"/>
          <p14:tracePt t="64574" x="3435350" y="2854325"/>
          <p14:tracePt t="64581" x="3443288" y="2854325"/>
          <p14:tracePt t="64598" x="3459163" y="2854325"/>
          <p14:tracePt t="64605" x="3476625" y="2854325"/>
          <p14:tracePt t="64622" x="3500438" y="2854325"/>
          <p14:tracePt t="64629" x="3524250" y="2862263"/>
          <p14:tracePt t="64638" x="3540125" y="2862263"/>
          <p14:tracePt t="64645" x="3571875" y="2862263"/>
          <p14:tracePt t="64653" x="3579813" y="2862263"/>
          <p14:tracePt t="64661" x="3603625" y="2862263"/>
          <p14:tracePt t="64669" x="3619500" y="2862263"/>
          <p14:tracePt t="64678" x="3627438" y="2862263"/>
          <p14:tracePt t="64685" x="3651250" y="2870200"/>
          <p14:tracePt t="64702" x="3667125" y="2870200"/>
          <p14:tracePt t="64742" x="3683000" y="2870200"/>
          <p14:tracePt t="64774" x="3690938" y="2870200"/>
          <p14:tracePt t="64782" x="3698875" y="2870200"/>
          <p14:tracePt t="64789" x="3706813" y="2870200"/>
          <p14:tracePt t="64797" x="3722688" y="2870200"/>
          <p14:tracePt t="64806" x="3754438" y="2870200"/>
          <p14:tracePt t="64813" x="3778250" y="2870200"/>
          <p14:tracePt t="64821" x="3810000" y="2870200"/>
          <p14:tracePt t="64830" x="3859213" y="2870200"/>
          <p14:tracePt t="64837" x="3890963" y="2870200"/>
          <p14:tracePt t="64846" x="3922713" y="2870200"/>
          <p14:tracePt t="64854" x="3938588" y="2870200"/>
          <p14:tracePt t="64861" x="3970338" y="2870200"/>
          <p14:tracePt t="64870" x="4017963" y="2870200"/>
          <p14:tracePt t="64878" x="4065588" y="2870200"/>
          <p14:tracePt t="64886" x="4113213" y="2870200"/>
          <p14:tracePt t="64894" x="4160838" y="2870200"/>
          <p14:tracePt t="64902" x="4210050" y="2870200"/>
          <p14:tracePt t="64910" x="4249738" y="2870200"/>
          <p14:tracePt t="64918" x="4297363" y="2870200"/>
          <p14:tracePt t="64925" x="4337050" y="2870200"/>
          <p14:tracePt t="64934" x="4384675" y="2870200"/>
          <p14:tracePt t="64942" x="4424363" y="2870200"/>
          <p14:tracePt t="64951" x="4448175" y="2870200"/>
          <p14:tracePt t="64957" x="4479925" y="2870200"/>
          <p14:tracePt t="64965" x="4487863" y="2870200"/>
          <p14:tracePt t="64974" x="4503738" y="2870200"/>
          <p14:tracePt t="64981" x="4519613" y="2870200"/>
          <p14:tracePt t="64989" x="4535488" y="2878138"/>
          <p14:tracePt t="64998" x="4543425" y="2878138"/>
          <p14:tracePt t="65006" x="4551363" y="2878138"/>
          <p14:tracePt t="65013" x="4559300" y="2886075"/>
          <p14:tracePt t="65021" x="4567238" y="2886075"/>
          <p14:tracePt t="65037" x="4576763" y="2886075"/>
          <p14:tracePt t="65047" x="4584700" y="2886075"/>
          <p14:tracePt t="65061" x="4600575" y="2886075"/>
          <p14:tracePt t="65077" x="4616450" y="2886075"/>
          <p14:tracePt t="65085" x="4624388" y="2886075"/>
          <p14:tracePt t="65269" x="4640263" y="2886075"/>
          <p14:tracePt t="65277" x="4648200" y="2886075"/>
          <p14:tracePt t="65349" x="4656138" y="2886075"/>
          <p14:tracePt t="65365" x="4672013" y="2886075"/>
          <p14:tracePt t="65381" x="4687888" y="2886075"/>
          <p14:tracePt t="65397" x="4711700" y="2886075"/>
          <p14:tracePt t="65413" x="4743450" y="2894013"/>
          <p14:tracePt t="65421" x="4767263" y="2894013"/>
          <p14:tracePt t="65430" x="4791075" y="2894013"/>
          <p14:tracePt t="65437" x="4814888" y="2894013"/>
          <p14:tracePt t="65446" x="4830763" y="2894013"/>
          <p14:tracePt t="65454" x="4846638" y="2894013"/>
          <p14:tracePt t="65461" x="4862513" y="2894013"/>
          <p14:tracePt t="65469" x="4886325" y="2894013"/>
          <p14:tracePt t="65478" x="4910138" y="2894013"/>
          <p14:tracePt t="65485" x="4926013" y="2894013"/>
          <p14:tracePt t="65494" x="4933950" y="2894013"/>
          <p14:tracePt t="65501" x="4951413" y="2894013"/>
          <p14:tracePt t="65509" x="4959350" y="2894013"/>
          <p14:tracePt t="65518" x="4967288" y="2894013"/>
          <p14:tracePt t="65526" x="4991100" y="2894013"/>
          <p14:tracePt t="65534" x="4999038" y="2894013"/>
          <p14:tracePt t="65542" x="5006975" y="2894013"/>
          <p14:tracePt t="65549" x="5014913" y="2894013"/>
          <p14:tracePt t="65557" x="5022850" y="2894013"/>
          <p14:tracePt t="65590" x="5030788" y="2894013"/>
          <p14:tracePt t="65598" x="5038725" y="2894013"/>
          <p14:tracePt t="65606" x="5046663" y="2894013"/>
          <p14:tracePt t="65614" x="5054600" y="2894013"/>
          <p14:tracePt t="65638" x="5070475" y="2894013"/>
          <p14:tracePt t="65654" x="5078413" y="2894013"/>
          <p14:tracePt t="65959" x="5070475" y="2894013"/>
          <p14:tracePt t="65967" x="5062538" y="2894013"/>
          <p14:tracePt t="65991" x="5038725" y="2894013"/>
          <p14:tracePt t="65999" x="5030788" y="2894013"/>
          <p14:tracePt t="66007" x="5014913" y="2894013"/>
          <p14:tracePt t="66015" x="4991100" y="2894013"/>
          <p14:tracePt t="66024" x="4967288" y="2894013"/>
          <p14:tracePt t="66030" x="4943475" y="2894013"/>
          <p14:tracePt t="66039" x="4926013" y="2894013"/>
          <p14:tracePt t="66047" x="4894263" y="2894013"/>
          <p14:tracePt t="66055" x="4870450" y="2894013"/>
          <p14:tracePt t="66070" x="4862513" y="2886075"/>
          <p14:tracePt t="66087" x="4854575" y="2886075"/>
          <p14:tracePt t="66094" x="4846638" y="2886075"/>
          <p14:tracePt t="66103" x="4838700" y="2870200"/>
          <p14:tracePt t="66111" x="4822825" y="2870200"/>
          <p14:tracePt t="66128" x="4799013" y="2870200"/>
          <p14:tracePt t="66135" x="4783138" y="2870200"/>
          <p14:tracePt t="66144" x="4775200" y="2870200"/>
          <p14:tracePt t="66152" x="4759325" y="2870200"/>
          <p14:tracePt t="66159" x="4751388" y="2870200"/>
          <p14:tracePt t="66167" x="4735513" y="2870200"/>
          <p14:tracePt t="66176" x="4719638" y="2870200"/>
          <p14:tracePt t="66183" x="4687888" y="2870200"/>
          <p14:tracePt t="66191" x="4672013" y="2870200"/>
          <p14:tracePt t="66198" x="4640263" y="2870200"/>
          <p14:tracePt t="66207" x="4608513" y="2870200"/>
          <p14:tracePt t="66215" x="4576763" y="2886075"/>
          <p14:tracePt t="66223" x="4559300" y="2901950"/>
          <p14:tracePt t="66230" x="4535488" y="2909888"/>
          <p14:tracePt t="66239" x="4503738" y="2927350"/>
          <p14:tracePt t="66249" x="4471988" y="2951163"/>
          <p14:tracePt t="66254" x="4424363" y="2990850"/>
          <p14:tracePt t="66264" x="4360863" y="3030538"/>
          <p14:tracePt t="66271" x="4305300" y="3086100"/>
          <p14:tracePt t="66279" x="4241800" y="3125788"/>
          <p14:tracePt t="66286" x="4184650" y="3165475"/>
          <p14:tracePt t="66294" x="4137025" y="3205163"/>
          <p14:tracePt t="66302" x="4097338" y="3244850"/>
          <p14:tracePt t="66310" x="4065588" y="3278188"/>
          <p14:tracePt t="66318" x="4041775" y="3302000"/>
          <p14:tracePt t="66326" x="4017963" y="3333750"/>
          <p14:tracePt t="66333" x="4010025" y="3357563"/>
          <p14:tracePt t="66341" x="3994150" y="3381375"/>
          <p14:tracePt t="66349" x="3978275" y="3413125"/>
          <p14:tracePt t="66357" x="3978275" y="3436938"/>
          <p14:tracePt t="66366" x="3978275" y="3468688"/>
          <p14:tracePt t="66374" x="3978275" y="3500438"/>
          <p14:tracePt t="66382" x="3978275" y="3532188"/>
          <p14:tracePt t="66390" x="3978275" y="3579813"/>
          <p14:tracePt t="66398" x="3978275" y="3621088"/>
          <p14:tracePt t="66406" x="3978275" y="3652838"/>
          <p14:tracePt t="66413" x="3978275" y="3668713"/>
          <p14:tracePt t="66421" x="3978275" y="3684588"/>
          <p14:tracePt t="66502" x="3978275" y="3700463"/>
          <p14:tracePt t="66509" x="3978275" y="3716338"/>
          <p14:tracePt t="66518" x="3978275" y="3740150"/>
          <p14:tracePt t="66525" x="3978275" y="3771900"/>
          <p14:tracePt t="66533" x="3970338" y="3811588"/>
          <p14:tracePt t="66542" x="3962400" y="3843338"/>
          <p14:tracePt t="66549" x="3946525" y="3859213"/>
          <p14:tracePt t="66557" x="3930650" y="3875088"/>
          <p14:tracePt t="66566" x="3914775" y="3890963"/>
          <p14:tracePt t="66574" x="3890963" y="3906838"/>
          <p14:tracePt t="66581" x="3859213" y="3914775"/>
          <p14:tracePt t="66590" x="3833813" y="3922713"/>
          <p14:tracePt t="66597" x="3794125" y="3922713"/>
          <p14:tracePt t="66608" x="3778250" y="3930650"/>
          <p14:tracePt t="66614" x="3746500" y="3930650"/>
          <p14:tracePt t="66621" x="3714750" y="3938588"/>
          <p14:tracePt t="66630" x="3698875" y="3948113"/>
          <p14:tracePt t="66637" x="3667125" y="3948113"/>
          <p14:tracePt t="66646" x="3635375" y="3948113"/>
          <p14:tracePt t="66654" x="3595688" y="3948113"/>
          <p14:tracePt t="66662" x="3556000" y="3948113"/>
          <p14:tracePt t="66670" x="3524250" y="3948113"/>
          <p14:tracePt t="66677" x="3476625" y="3948113"/>
          <p14:tracePt t="66685" x="3443288" y="3948113"/>
          <p14:tracePt t="66693" x="3411538" y="3948113"/>
          <p14:tracePt t="66701" x="3387725" y="3948113"/>
          <p14:tracePt t="66709" x="3355975" y="3948113"/>
          <p14:tracePt t="66717" x="3332163" y="3948113"/>
          <p14:tracePt t="66725" x="3308350" y="3930650"/>
          <p14:tracePt t="66733" x="3276600" y="3914775"/>
          <p14:tracePt t="66741" x="3252788" y="3883025"/>
          <p14:tracePt t="66749" x="3221038" y="3843338"/>
          <p14:tracePt t="66758" x="3189288" y="3803650"/>
          <p14:tracePt t="66765" x="3157538" y="3763963"/>
          <p14:tracePt t="66773" x="3141663" y="3740150"/>
          <p14:tracePt t="66782" x="3117850" y="3716338"/>
          <p14:tracePt t="66789" x="3109913" y="3692525"/>
          <p14:tracePt t="66797" x="3100388" y="3676650"/>
          <p14:tracePt t="66805" x="3092450" y="3676650"/>
          <p14:tracePt t="66854" x="3092450" y="3668713"/>
          <p14:tracePt t="66862" x="3076575" y="3668713"/>
          <p14:tracePt t="66869" x="3052763" y="3668713"/>
          <p14:tracePt t="66878" x="3036888" y="3668713"/>
          <p14:tracePt t="66886" x="3005138" y="3668713"/>
          <p14:tracePt t="66894" x="2989263" y="3668713"/>
          <p14:tracePt t="66902" x="2965450" y="3668713"/>
          <p14:tracePt t="66910" x="2941638" y="3668713"/>
          <p14:tracePt t="66917" x="2901950" y="3700463"/>
          <p14:tracePt t="66925" x="2886075" y="3716338"/>
          <p14:tracePt t="66933" x="2878138" y="3740150"/>
          <p14:tracePt t="66941" x="2870200" y="3756025"/>
          <p14:tracePt t="66949" x="2870200" y="3779838"/>
          <p14:tracePt t="66958" x="2870200" y="3795713"/>
          <p14:tracePt t="66965" x="2870200" y="3819525"/>
          <p14:tracePt t="66973" x="2870200" y="3843338"/>
          <p14:tracePt t="66982" x="2886075" y="3859213"/>
          <p14:tracePt t="66990" x="2894013" y="3875088"/>
          <p14:tracePt t="66997" x="2909888" y="3883025"/>
          <p14:tracePt t="67006" x="2917825" y="3890963"/>
          <p14:tracePt t="67013" x="2941638" y="3898900"/>
          <p14:tracePt t="67022" x="2973388" y="3906838"/>
          <p14:tracePt t="67029" x="3013075" y="3914775"/>
          <p14:tracePt t="67037" x="3036888" y="3922713"/>
          <p14:tracePt t="67046" x="3068638" y="3922713"/>
          <p14:tracePt t="67054" x="3109913" y="3922713"/>
          <p14:tracePt t="67062" x="3157538" y="3922713"/>
          <p14:tracePt t="67069" x="3205163" y="3922713"/>
          <p14:tracePt t="67077" x="3252788" y="3922713"/>
          <p14:tracePt t="67086" x="3284538" y="3922713"/>
          <p14:tracePt t="67093" x="3324225" y="3906838"/>
          <p14:tracePt t="67101" x="3340100" y="3898900"/>
          <p14:tracePt t="67110" x="3355975" y="3867150"/>
          <p14:tracePt t="67118" x="3371850" y="3835400"/>
          <p14:tracePt t="67126" x="3379788" y="3787775"/>
          <p14:tracePt t="67134" x="3379788" y="3748088"/>
          <p14:tracePt t="67142" x="3379788" y="3692525"/>
          <p14:tracePt t="67150" x="3379788" y="3636963"/>
          <p14:tracePt t="67158" x="3379788" y="3587750"/>
          <p14:tracePt t="67165" x="3379788" y="3532188"/>
          <p14:tracePt t="67174" x="3371850" y="3500438"/>
          <p14:tracePt t="67181" x="3355975" y="3460750"/>
          <p14:tracePt t="67190" x="3348038" y="3436938"/>
          <p14:tracePt t="67198" x="3324225" y="3405188"/>
          <p14:tracePt t="67206" x="3316288" y="3405188"/>
          <p14:tracePt t="67214" x="3292475" y="3389313"/>
          <p14:tracePt t="67222" x="3268663" y="3389313"/>
          <p14:tracePt t="67229" x="3260725" y="3381375"/>
          <p14:tracePt t="67237" x="3244850" y="3373438"/>
          <p14:tracePt t="67245" x="3236913" y="3373438"/>
          <p14:tracePt t="67253" x="3213100" y="3357563"/>
          <p14:tracePt t="67262" x="3189288" y="3357563"/>
          <p14:tracePt t="67270" x="3165475" y="3357563"/>
          <p14:tracePt t="67278" x="3149600" y="3357563"/>
          <p14:tracePt t="67290" x="3117850" y="3357563"/>
          <p14:tracePt t="67297" x="3100388" y="3357563"/>
          <p14:tracePt t="67306" x="3084513" y="3357563"/>
          <p14:tracePt t="67313" x="3052763" y="3357563"/>
          <p14:tracePt t="67323" x="3021013" y="3357563"/>
          <p14:tracePt t="67330" x="2989263" y="3357563"/>
          <p14:tracePt t="67337" x="2965450" y="3357563"/>
          <p14:tracePt t="67345" x="2957513" y="3365500"/>
          <p14:tracePt t="67355" x="2949575" y="3381375"/>
          <p14:tracePt t="67361" x="2925763" y="3413125"/>
          <p14:tracePt t="67370" x="2909888" y="3452813"/>
          <p14:tracePt t="67377" x="2901950" y="3468688"/>
          <p14:tracePt t="67386" x="2901950" y="3500438"/>
          <p14:tracePt t="67394" x="2894013" y="3548063"/>
          <p14:tracePt t="67401" x="2894013" y="3587750"/>
          <p14:tracePt t="67410" x="2894013" y="3644900"/>
          <p14:tracePt t="67418" x="2894013" y="3692525"/>
          <p14:tracePt t="67425" x="2894013" y="3748088"/>
          <p14:tracePt t="67433" x="2894013" y="3803650"/>
          <p14:tracePt t="67441" x="2909888" y="3851275"/>
          <p14:tracePt t="67451" x="2925763" y="3898900"/>
          <p14:tracePt t="67458" x="2949575" y="3938588"/>
          <p14:tracePt t="67466" x="2973388" y="3979863"/>
          <p14:tracePt t="67474" x="2997200" y="4019550"/>
          <p14:tracePt t="67482" x="3005138" y="4035425"/>
          <p14:tracePt t="67490" x="3021013" y="4051300"/>
          <p14:tracePt t="67497" x="3028950" y="4067175"/>
          <p14:tracePt t="67506" x="3044825" y="4075113"/>
          <p14:tracePt t="67513" x="3044825" y="4083050"/>
          <p14:tracePt t="67754" x="3044825" y="4090988"/>
          <p14:tracePt t="67761" x="3044825" y="4098925"/>
          <p14:tracePt t="67785" x="3044825" y="4114800"/>
          <p14:tracePt t="67793" x="3044825" y="4130675"/>
          <p14:tracePt t="67801" x="3044825" y="4138613"/>
          <p14:tracePt t="67809" x="3044825" y="4162425"/>
          <p14:tracePt t="67817" x="3044825" y="4170363"/>
          <p14:tracePt t="67825" x="3052763" y="4178300"/>
          <p14:tracePt t="67833" x="3052763" y="4186238"/>
          <p14:tracePt t="67850" x="3060700" y="4194175"/>
          <p14:tracePt t="67858" x="3068638" y="4194175"/>
          <p14:tracePt t="67866" x="3068638" y="4202113"/>
          <p14:tracePt t="67874" x="3076575" y="4210050"/>
          <p14:tracePt t="67882" x="3076575" y="4217988"/>
          <p14:tracePt t="67890" x="3076575" y="4225925"/>
          <p14:tracePt t="67898" x="3092450" y="4225925"/>
          <p14:tracePt t="67906" x="3100388" y="4225925"/>
          <p14:tracePt t="67913" x="3109913" y="4241800"/>
          <p14:tracePt t="67921" x="3125788" y="4241800"/>
          <p14:tracePt t="67929" x="3157538" y="4249738"/>
          <p14:tracePt t="67939" x="3181350" y="4265613"/>
          <p14:tracePt t="67945" x="3197225" y="4265613"/>
          <p14:tracePt t="67954" x="3228975" y="4273550"/>
          <p14:tracePt t="67961" x="3276600" y="4273550"/>
          <p14:tracePt t="67970" x="3324225" y="4273550"/>
          <p14:tracePt t="67977" x="3371850" y="4273550"/>
          <p14:tracePt t="67985" x="3419475" y="4273550"/>
          <p14:tracePt t="67993" x="3476625" y="4273550"/>
          <p14:tracePt t="68001" x="3532188" y="4273550"/>
          <p14:tracePt t="68009" x="3587750" y="4273550"/>
          <p14:tracePt t="68018" x="3627438" y="4273550"/>
          <p14:tracePt t="68025" x="3675063" y="4273550"/>
          <p14:tracePt t="68034" x="3722688" y="4249738"/>
          <p14:tracePt t="68041" x="3778250" y="4217988"/>
          <p14:tracePt t="68049" x="3833813" y="4186238"/>
          <p14:tracePt t="68057" x="3890963" y="4138613"/>
          <p14:tracePt t="68066" x="3962400" y="4083050"/>
          <p14:tracePt t="68073" x="4033838" y="4019550"/>
          <p14:tracePt t="68082" x="4113213" y="3948113"/>
          <p14:tracePt t="68089" x="4184650" y="3867150"/>
          <p14:tracePt t="68097" x="4257675" y="3787775"/>
          <p14:tracePt t="68106" x="4313238" y="3716338"/>
          <p14:tracePt t="68113" x="4384675" y="3636963"/>
          <p14:tracePt t="68122" x="4440238" y="3571875"/>
          <p14:tracePt t="68130" x="4471988" y="3508375"/>
          <p14:tracePt t="68137" x="4511675" y="3444875"/>
          <p14:tracePt t="68146" x="4559300" y="3381375"/>
          <p14:tracePt t="68153" x="4592638" y="3325813"/>
          <p14:tracePt t="68161" x="4632325" y="3270250"/>
          <p14:tracePt t="68169" x="4656138" y="3221038"/>
          <p14:tracePt t="68177" x="4687888" y="3173413"/>
          <p14:tracePt t="68186" x="4719638" y="3133725"/>
          <p14:tracePt t="68193" x="4735513" y="3109913"/>
          <p14:tracePt t="68201" x="4743450" y="3094038"/>
          <p14:tracePt t="68210" x="4759325" y="3070225"/>
          <p14:tracePt t="68225" x="4767263" y="3062288"/>
          <p14:tracePt t="68233" x="4775200" y="3038475"/>
          <p14:tracePt t="68242" x="4783138" y="3038475"/>
          <p14:tracePt t="68250" x="4799013" y="3030538"/>
          <p14:tracePt t="68257" x="4830763" y="2998788"/>
          <p14:tracePt t="68265" x="4870450" y="2974975"/>
          <p14:tracePt t="68274" x="4894263" y="2967038"/>
          <p14:tracePt t="68281" x="4918075" y="2951163"/>
          <p14:tracePt t="68289" x="4951413" y="2943225"/>
          <p14:tracePt t="68297" x="4991100" y="2927350"/>
          <p14:tracePt t="68305" x="5054600" y="2901950"/>
          <p14:tracePt t="68313" x="5118100" y="2870200"/>
          <p14:tracePt t="68321" x="5173663" y="2846388"/>
          <p14:tracePt t="68329" x="5229225" y="2822575"/>
          <p14:tracePt t="68337" x="5300663" y="2798763"/>
          <p14:tracePt t="68345" x="5357813" y="2782888"/>
          <p14:tracePt t="68354" x="5397500" y="2767013"/>
          <p14:tracePt t="68361" x="5445125" y="2759075"/>
          <p14:tracePt t="68370" x="5476875" y="2759075"/>
          <p14:tracePt t="68378" x="5508625" y="2759075"/>
          <p14:tracePt t="68386" x="5540375" y="2759075"/>
          <p14:tracePt t="68394" x="5548313" y="2759075"/>
          <p14:tracePt t="68402" x="5556250" y="2759075"/>
          <p14:tracePt t="68410" x="5564188" y="2759075"/>
          <p14:tracePt t="68458" x="5580063" y="2759075"/>
          <p14:tracePt t="68474" x="5588000" y="2759075"/>
          <p14:tracePt t="68482" x="5603875" y="2759075"/>
          <p14:tracePt t="68490" x="5627688" y="2759075"/>
          <p14:tracePt t="68498" x="5643563" y="2767013"/>
          <p14:tracePt t="68506" x="5659438" y="2767013"/>
          <p14:tracePt t="68514" x="5676900" y="2767013"/>
          <p14:tracePt t="68522" x="5700713" y="2767013"/>
          <p14:tracePt t="68530" x="5732463" y="2767013"/>
          <p14:tracePt t="68537" x="5740400" y="2767013"/>
          <p14:tracePt t="68545" x="5756275" y="2767013"/>
          <p14:tracePt t="68650" x="5764213" y="2774950"/>
          <p14:tracePt t="68666" x="5764213" y="2782888"/>
          <p14:tracePt t="68674" x="5764213" y="2790825"/>
          <p14:tracePt t="68682" x="5748338" y="2798763"/>
          <p14:tracePt t="68690" x="5732463" y="2798763"/>
          <p14:tracePt t="68698" x="5700713" y="2814638"/>
          <p14:tracePt t="68706" x="5659438" y="2830513"/>
          <p14:tracePt t="68713" x="5635625" y="2838450"/>
          <p14:tracePt t="68722" x="5603875" y="2838450"/>
          <p14:tracePt t="68730" x="5572125" y="2846388"/>
          <p14:tracePt t="68737" x="5524500" y="2846388"/>
          <p14:tracePt t="68746" x="5484813" y="2846388"/>
          <p14:tracePt t="68754" x="5453063" y="2846388"/>
          <p14:tracePt t="68761" x="5445125" y="2846388"/>
          <p14:tracePt t="68769" x="5437188" y="2846388"/>
          <p14:tracePt t="69146" x="5453063" y="2846388"/>
          <p14:tracePt t="69153" x="5468938" y="2846388"/>
          <p14:tracePt t="69161" x="5476875" y="2846388"/>
          <p14:tracePt t="69170" x="5492750" y="2846388"/>
          <p14:tracePt t="69177" x="5532438" y="2846388"/>
          <p14:tracePt t="69185" x="5580063" y="2846388"/>
          <p14:tracePt t="69194" x="5611813" y="2846388"/>
          <p14:tracePt t="69201" x="5651500" y="2846388"/>
          <p14:tracePt t="69209" x="5667375" y="2846388"/>
          <p14:tracePt t="69218" x="5700713" y="2846388"/>
          <p14:tracePt t="69225" x="5748338" y="2846388"/>
          <p14:tracePt t="69233" x="5780088" y="2846388"/>
          <p14:tracePt t="69241" x="5811838" y="2846388"/>
          <p14:tracePt t="69249" x="5843588" y="2846388"/>
          <p14:tracePt t="69257" x="5875338" y="2846388"/>
          <p14:tracePt t="69265" x="5899150" y="2846388"/>
          <p14:tracePt t="69273" x="5922963" y="2846388"/>
          <p14:tracePt t="69281" x="5938838" y="2846388"/>
          <p14:tracePt t="69289" x="5946775" y="2846388"/>
          <p14:tracePt t="69322" x="5962650" y="2846388"/>
          <p14:tracePt t="69338" x="5986463" y="2846388"/>
          <p14:tracePt t="69346" x="5994400" y="2846388"/>
          <p14:tracePt t="69353" x="6010275" y="2846388"/>
          <p14:tracePt t="69361" x="6034088" y="2846388"/>
          <p14:tracePt t="69370" x="6075363" y="2846388"/>
          <p14:tracePt t="69377" x="6122988" y="2846388"/>
          <p14:tracePt t="69385" x="6138863" y="2846388"/>
          <p14:tracePt t="69394" x="6178550" y="2846388"/>
          <p14:tracePt t="69402" x="6218238" y="2846388"/>
          <p14:tracePt t="69409" x="6265863" y="2846388"/>
          <p14:tracePt t="69418" x="6305550" y="2846388"/>
          <p14:tracePt t="69425" x="6337300" y="2846388"/>
          <p14:tracePt t="69433" x="6369050" y="2846388"/>
          <p14:tracePt t="69441" x="6418263" y="2846388"/>
          <p14:tracePt t="69449" x="6426200" y="2846388"/>
          <p14:tracePt t="69458" x="6450013" y="2846388"/>
          <p14:tracePt t="69466" x="6465888" y="2846388"/>
          <p14:tracePt t="69474" x="6481763" y="2846388"/>
          <p14:tracePt t="69481" x="6521450" y="2846388"/>
          <p14:tracePt t="69489" x="6545263" y="2846388"/>
          <p14:tracePt t="69497" x="6577013" y="2846388"/>
          <p14:tracePt t="69506" x="6616700" y="2846388"/>
          <p14:tracePt t="69514" x="6656388" y="2846388"/>
          <p14:tracePt t="69522" x="6704013" y="2846388"/>
          <p14:tracePt t="69530" x="6719888" y="2846388"/>
          <p14:tracePt t="69537" x="6751638" y="2846388"/>
          <p14:tracePt t="69545" x="6808788" y="2846388"/>
          <p14:tracePt t="69554" x="6856413" y="2846388"/>
          <p14:tracePt t="69562" x="6919913" y="2846388"/>
          <p14:tracePt t="69570" x="6967538" y="2846388"/>
          <p14:tracePt t="69578" x="7023100" y="2846388"/>
          <p14:tracePt t="69585" x="7070725" y="2846388"/>
          <p14:tracePt t="69593" x="7118350" y="2846388"/>
          <p14:tracePt t="69601" x="7151688" y="2846388"/>
          <p14:tracePt t="69609" x="7175500" y="2846388"/>
          <p14:tracePt t="69618" x="7199313" y="2846388"/>
          <p14:tracePt t="69625" x="7207250" y="2846388"/>
          <p14:tracePt t="69633" x="7231063" y="2846388"/>
          <p14:tracePt t="69641" x="7246938" y="2846388"/>
          <p14:tracePt t="69649" x="7254875" y="2846388"/>
          <p14:tracePt t="69658" x="7262813" y="2846388"/>
          <p14:tracePt t="69665" x="7270750" y="2846388"/>
          <p14:tracePt t="69673" x="7286625" y="2846388"/>
          <p14:tracePt t="69689" x="7294563" y="2846388"/>
          <p14:tracePt t="69698" x="7302500" y="2846388"/>
          <p14:tracePt t="69706" x="7310438" y="2846388"/>
          <p14:tracePt t="69713" x="7318375" y="2846388"/>
          <p14:tracePt t="69721" x="7326313" y="2846388"/>
          <p14:tracePt t="69729" x="7342188" y="2846388"/>
          <p14:tracePt t="69745" x="7358063" y="2846388"/>
          <p14:tracePt t="69753" x="7373938" y="2846388"/>
          <p14:tracePt t="69761" x="7381875" y="2846388"/>
          <p14:tracePt t="69769" x="7389813" y="2846388"/>
          <p14:tracePt t="69777" x="7397750" y="2846388"/>
          <p14:tracePt t="72814" x="7405688" y="2846388"/>
          <p14:tracePt t="73342" x="7397750" y="2846388"/>
          <p14:tracePt t="73351" x="7397750" y="2854325"/>
          <p14:tracePt t="73359" x="7389813" y="2854325"/>
          <p14:tracePt t="73369" x="7381875" y="2862263"/>
          <p14:tracePt t="73379" x="7373938" y="2862263"/>
          <p14:tracePt t="73475" x="7366000" y="2878138"/>
          <p14:tracePt t="73482" x="7358063" y="2886075"/>
          <p14:tracePt t="73491" x="7358063" y="2894013"/>
          <p14:tracePt t="73506" x="7350125" y="2894013"/>
          <p14:tracePt t="73514" x="7326313" y="2901950"/>
          <p14:tracePt t="73523" x="7310438" y="2919413"/>
          <p14:tracePt t="73530" x="7270750" y="2943225"/>
          <p14:tracePt t="73539" x="7254875" y="2959100"/>
          <p14:tracePt t="73547" x="7231063" y="2974975"/>
          <p14:tracePt t="73555" x="7191375" y="3014663"/>
          <p14:tracePt t="73562" x="7126288" y="3062288"/>
          <p14:tracePt t="73571" x="7062788" y="3133725"/>
          <p14:tracePt t="73578" x="6991350" y="3213100"/>
          <p14:tracePt t="73586" x="6904038" y="3309938"/>
          <p14:tracePt t="73595" x="6808788" y="3429000"/>
          <p14:tracePt t="73602" x="6735763" y="3516313"/>
          <p14:tracePt t="73610" x="6680200" y="3595688"/>
          <p14:tracePt t="73618" x="6640513" y="3668713"/>
          <p14:tracePt t="73627" x="6592888" y="3724275"/>
          <p14:tracePt t="73634" x="6561138" y="3779838"/>
          <p14:tracePt t="73642" x="6529388" y="3827463"/>
          <p14:tracePt t="73650" x="6513513" y="3867150"/>
          <p14:tracePt t="73658" x="6489700" y="3906838"/>
          <p14:tracePt t="73666" x="6465888" y="3930650"/>
          <p14:tracePt t="73673" x="6450013" y="3963988"/>
          <p14:tracePt t="73682" x="6426200" y="3987800"/>
          <p14:tracePt t="73690" x="6402388" y="4027488"/>
          <p14:tracePt t="73698" x="6384925" y="4051300"/>
          <p14:tracePt t="73705" x="6361113" y="4090988"/>
          <p14:tracePt t="73714" x="6337300" y="4122738"/>
          <p14:tracePt t="73722" x="6313488" y="4154488"/>
          <p14:tracePt t="73729" x="6313488" y="4162425"/>
          <p14:tracePt t="73737" x="6313488" y="4170363"/>
          <p14:tracePt t="73746" x="6305550" y="4186238"/>
          <p14:tracePt t="73754" x="6289675" y="4202113"/>
          <p14:tracePt t="73761" x="6281738" y="4210050"/>
          <p14:tracePt t="73778" x="6281738" y="4217988"/>
          <p14:tracePt t="73785" x="6257925" y="4233863"/>
          <p14:tracePt t="73794" x="6257925" y="4241800"/>
          <p14:tracePt t="73802" x="6249988" y="4249738"/>
          <p14:tracePt t="73809" x="6218238" y="4281488"/>
          <p14:tracePt t="73818" x="6186488" y="4322763"/>
          <p14:tracePt t="73826" x="6162675" y="4330700"/>
          <p14:tracePt t="73833" x="6130925" y="4354513"/>
          <p14:tracePt t="73842" x="6115050" y="4362450"/>
          <p14:tracePt t="73850" x="6075363" y="4386263"/>
          <p14:tracePt t="73857" x="6002338" y="4418013"/>
          <p14:tracePt t="73866" x="5922963" y="4465638"/>
          <p14:tracePt t="73873" x="5835650" y="4497388"/>
          <p14:tracePt t="73881" x="5748338" y="4537075"/>
          <p14:tracePt t="73889" x="5667375" y="4560888"/>
          <p14:tracePt t="73898" x="5595938" y="4584700"/>
          <p14:tracePt t="73906" x="5516563" y="4600575"/>
          <p14:tracePt t="73914" x="5461000" y="4616450"/>
          <p14:tracePt t="73921" x="5421313" y="4624388"/>
          <p14:tracePt t="73930" x="5381625" y="4633913"/>
          <p14:tracePt t="73938" x="5357813" y="4633913"/>
          <p14:tracePt t="73946" x="5326063" y="4633913"/>
          <p14:tracePt t="73953" x="5292725" y="4633913"/>
          <p14:tracePt t="73961" x="5260975" y="4633913"/>
          <p14:tracePt t="73970" x="5229225" y="4633913"/>
          <p14:tracePt t="73978" x="5173663" y="4633913"/>
          <p14:tracePt t="73985" x="5110163" y="4633913"/>
          <p14:tracePt t="73994" x="5046663" y="4633913"/>
          <p14:tracePt t="74001" x="4975225" y="4633913"/>
          <p14:tracePt t="74010" x="4902200" y="4633913"/>
          <p14:tracePt t="74017" x="4814888" y="4633913"/>
          <p14:tracePt t="74026" x="4727575" y="4633913"/>
          <p14:tracePt t="74033" x="4640263" y="4624388"/>
          <p14:tracePt t="74042" x="4559300" y="4616450"/>
          <p14:tracePt t="74049" x="4479925" y="4608513"/>
          <p14:tracePt t="74057" x="4408488" y="4600575"/>
          <p14:tracePt t="74065" x="4329113" y="4592638"/>
          <p14:tracePt t="74073" x="4265613" y="4584700"/>
          <p14:tracePt t="74082" x="4200525" y="4576763"/>
          <p14:tracePt t="74090" x="4137025" y="4568825"/>
          <p14:tracePt t="74098" x="4073525" y="4560888"/>
          <p14:tracePt t="74105" x="4010025" y="4552950"/>
          <p14:tracePt t="74114" x="3938588" y="4537075"/>
          <p14:tracePt t="74121" x="3867150" y="4521200"/>
          <p14:tracePt t="74130" x="3786188" y="4513263"/>
          <p14:tracePt t="74138" x="3714750" y="4497388"/>
          <p14:tracePt t="74146" x="3635375" y="4481513"/>
          <p14:tracePt t="74154" x="3563938" y="4465638"/>
          <p14:tracePt t="74161" x="3484563" y="4449763"/>
          <p14:tracePt t="74170" x="3411538" y="4433888"/>
          <p14:tracePt t="74178" x="3348038" y="4418013"/>
          <p14:tracePt t="74186" x="3308350" y="4402138"/>
          <p14:tracePt t="74193" x="3268663" y="4394200"/>
          <p14:tracePt t="74305" x="3236913" y="4394200"/>
          <p14:tracePt t="74321" x="3213100" y="4394200"/>
          <p14:tracePt t="74330" x="3205163" y="4402138"/>
          <p14:tracePt t="74346" x="3189288" y="4433888"/>
          <p14:tracePt t="74353" x="3189288" y="4457700"/>
          <p14:tracePt t="74361" x="3165475" y="4489450"/>
          <p14:tracePt t="74369" x="3157538" y="4513263"/>
          <p14:tracePt t="74377" x="3149600" y="4545013"/>
          <p14:tracePt t="74385" x="3149600" y="4568825"/>
          <p14:tracePt t="74394" x="3141663" y="4600575"/>
          <p14:tracePt t="74402" x="3141663" y="4649788"/>
          <p14:tracePt t="74409" x="3133725" y="4705350"/>
          <p14:tracePt t="74418" x="3133725" y="4752975"/>
          <p14:tracePt t="74426" x="3133725" y="4816475"/>
          <p14:tracePt t="74434" x="3133725" y="4879975"/>
          <p14:tracePt t="74442" x="3133725" y="4943475"/>
          <p14:tracePt t="74449" x="3133725" y="5008563"/>
          <p14:tracePt t="74458" x="3133725" y="5087938"/>
          <p14:tracePt t="74465" x="3133725" y="5151438"/>
          <p14:tracePt t="74473" x="3133725" y="5222875"/>
          <p14:tracePt t="74481" x="3133725" y="5286375"/>
          <p14:tracePt t="74490" x="3133725" y="5351463"/>
          <p14:tracePt t="74497" x="3141663" y="5414963"/>
          <p14:tracePt t="74505" x="3157538" y="5486400"/>
          <p14:tracePt t="74513" x="3165475" y="5541963"/>
          <p14:tracePt t="74521" x="3181350" y="5597525"/>
          <p14:tracePt t="74530" x="3197225" y="5653088"/>
          <p14:tracePt t="74537" x="3213100" y="5710238"/>
          <p14:tracePt t="74545" x="3228975" y="5765800"/>
          <p14:tracePt t="74553" x="3244850" y="5805488"/>
          <p14:tracePt t="74562" x="3260725" y="5853113"/>
          <p14:tracePt t="74569" x="3284538" y="5900738"/>
          <p14:tracePt t="74578" x="3308350" y="5948363"/>
          <p14:tracePt t="74585" x="3324225" y="5995988"/>
          <p14:tracePt t="74593" x="3340100" y="6037263"/>
          <p14:tracePt t="74601" x="3348038" y="6069013"/>
          <p14:tracePt t="74609" x="3363913" y="6100763"/>
          <p14:tracePt t="74618" x="3379788" y="6132513"/>
          <p14:tracePt t="74626" x="3387725" y="6156325"/>
          <p14:tracePt t="74634" x="3395663" y="6180138"/>
          <p14:tracePt t="74642" x="3403600" y="6203950"/>
          <p14:tracePt t="74650" x="3411538" y="6219825"/>
          <p14:tracePt t="74657" x="3427413" y="6251575"/>
          <p14:tracePt t="74673" x="3451225" y="6275388"/>
          <p14:tracePt t="74682" x="3459163" y="6299200"/>
          <p14:tracePt t="74689" x="3467100" y="6315075"/>
          <p14:tracePt t="74699" x="3484563" y="6348413"/>
          <p14:tracePt t="74705" x="3500438" y="6356350"/>
          <p14:tracePt t="74714" x="3508375" y="6372225"/>
          <p14:tracePt t="74722" x="3524250" y="6388100"/>
          <p14:tracePt t="74730" x="3532188" y="6396038"/>
          <p14:tracePt t="74737" x="3548063" y="6403975"/>
          <p14:tracePt t="74745" x="3556000" y="6411913"/>
          <p14:tracePt t="74754" x="3563938" y="6419850"/>
          <p14:tracePt t="74761" x="3571875" y="6427788"/>
          <p14:tracePt t="74770" x="3587750" y="6427788"/>
          <p14:tracePt t="74778" x="3603625" y="6435725"/>
          <p14:tracePt t="74785" x="3619500" y="6443663"/>
          <p14:tracePt t="74793" x="3635375" y="6443663"/>
          <p14:tracePt t="74802" x="3651250" y="6443663"/>
          <p14:tracePt t="74809" x="3667125" y="6443663"/>
          <p14:tracePt t="74817" x="3690938" y="6443663"/>
          <p14:tracePt t="74826" x="3714750" y="6443663"/>
          <p14:tracePt t="74833" x="3746500" y="6443663"/>
          <p14:tracePt t="74842" x="3778250" y="6443663"/>
          <p14:tracePt t="74850" x="3802063" y="6443663"/>
          <p14:tracePt t="74858" x="3825875" y="6443663"/>
          <p14:tracePt t="74866" x="3843338" y="6443663"/>
          <p14:tracePt t="74874" x="3859213" y="6443663"/>
          <p14:tracePt t="74881" x="3875088" y="6443663"/>
          <p14:tracePt t="74890" x="3898900" y="6443663"/>
          <p14:tracePt t="74898" x="3906838" y="6443663"/>
          <p14:tracePt t="74906" x="3914775" y="6443663"/>
          <p14:tracePt t="74914" x="3930650" y="6435725"/>
          <p14:tracePt t="74921" x="3954463" y="6419850"/>
          <p14:tracePt t="74929" x="3962400" y="6396038"/>
          <p14:tracePt t="74938" x="3986213" y="6372225"/>
          <p14:tracePt t="74945" x="3994150" y="6348413"/>
          <p14:tracePt t="74954" x="4010025" y="6323013"/>
          <p14:tracePt t="74962" x="4025900" y="6283325"/>
          <p14:tracePt t="74970" x="4033838" y="6259513"/>
          <p14:tracePt t="74977" x="4033838" y="6235700"/>
          <p14:tracePt t="74986" x="4033838" y="6211888"/>
          <p14:tracePt t="74994" x="4033838" y="6188075"/>
          <p14:tracePt t="75002" x="4033838" y="6172200"/>
          <p14:tracePt t="75009" x="4033838" y="6156325"/>
          <p14:tracePt t="75017" x="4033838" y="6148388"/>
          <p14:tracePt t="75026" x="4033838" y="6140450"/>
          <p14:tracePt t="75033" x="4033838" y="6132513"/>
          <p14:tracePt t="75058" x="4033838" y="6116638"/>
          <p14:tracePt t="75074" x="4033838" y="6108700"/>
          <p14:tracePt t="75234" x="4033838" y="6100763"/>
          <p14:tracePt t="75242" x="4033838" y="6092825"/>
          <p14:tracePt t="75266" x="4033838" y="6084888"/>
          <p14:tracePt t="75330" x="4033838" y="6076950"/>
          <p14:tracePt t="75337" x="4033838" y="6069013"/>
          <p14:tracePt t="75345" x="4033838" y="6061075"/>
          <p14:tracePt t="75353" x="4033838" y="6053138"/>
          <p14:tracePt t="75362" x="4033838" y="6045200"/>
          <p14:tracePt t="75370" x="4033838" y="6037263"/>
          <p14:tracePt t="75377" x="4033838" y="6029325"/>
          <p14:tracePt t="75393" x="4033838" y="6005513"/>
          <p14:tracePt t="75402" x="4033838" y="5995988"/>
          <p14:tracePt t="75409" x="4033838" y="5980113"/>
          <p14:tracePt t="75426" x="4033838" y="5964238"/>
          <p14:tracePt t="75433" x="4033838" y="5948363"/>
          <p14:tracePt t="75441" x="4033838" y="5940425"/>
          <p14:tracePt t="75449" x="4033838" y="5908675"/>
          <p14:tracePt t="75457" x="4033838" y="5884863"/>
          <p14:tracePt t="75466" x="4033838" y="5876925"/>
          <p14:tracePt t="75474" x="4033838" y="5845175"/>
          <p14:tracePt t="75482" x="4033838" y="5837238"/>
          <p14:tracePt t="75490" x="4033838" y="5813425"/>
          <p14:tracePt t="75498" x="4033838" y="5805488"/>
          <p14:tracePt t="75506" x="4033838" y="5789613"/>
          <p14:tracePt t="75513" x="4033838" y="5781675"/>
          <p14:tracePt t="75522" x="4033838" y="5757863"/>
          <p14:tracePt t="75530" x="4033838" y="5749925"/>
          <p14:tracePt t="75538" x="4033838" y="5741988"/>
          <p14:tracePt t="75545" x="4025900" y="5726113"/>
          <p14:tracePt t="75554" x="4025900" y="5718175"/>
          <p14:tracePt t="75561" x="4025900" y="5710238"/>
          <p14:tracePt t="75570" x="4010025" y="5686425"/>
          <p14:tracePt t="75586" x="4002088" y="5678488"/>
          <p14:tracePt t="75618" x="3994150" y="5678488"/>
          <p14:tracePt t="75626" x="3986213" y="5670550"/>
          <p14:tracePt t="75641" x="3978275" y="5670550"/>
          <p14:tracePt t="75650" x="3962400" y="5670550"/>
          <p14:tracePt t="75657" x="3946525" y="5670550"/>
          <p14:tracePt t="75665" x="3922713" y="5670550"/>
          <p14:tracePt t="75674" x="3890963" y="5670550"/>
          <p14:tracePt t="75681" x="3859213" y="5670550"/>
          <p14:tracePt t="75689" x="3833813" y="5678488"/>
          <p14:tracePt t="75697" x="3794125" y="5694363"/>
          <p14:tracePt t="75705" x="3754438" y="5726113"/>
          <p14:tracePt t="75713" x="3714750" y="5749925"/>
          <p14:tracePt t="75722" x="3683000" y="5765800"/>
          <p14:tracePt t="75730" x="3667125" y="5781675"/>
          <p14:tracePt t="75738" x="3643313" y="5797550"/>
          <p14:tracePt t="75745" x="3635375" y="5813425"/>
          <p14:tracePt t="75754" x="3619500" y="5829300"/>
          <p14:tracePt t="75761" x="3619500" y="5837238"/>
          <p14:tracePt t="75770" x="3619500" y="5853113"/>
          <p14:tracePt t="75777" x="3611563" y="5853113"/>
          <p14:tracePt t="75786" x="3611563" y="5876925"/>
          <p14:tracePt t="75793" x="3611563" y="5892800"/>
          <p14:tracePt t="75802" x="3611563" y="5916613"/>
          <p14:tracePt t="75810" x="3611563" y="5948363"/>
          <p14:tracePt t="75818" x="3611563" y="5956300"/>
          <p14:tracePt t="75826" x="3611563" y="5980113"/>
          <p14:tracePt t="75833" x="3611563" y="6005513"/>
          <p14:tracePt t="75842" x="3611563" y="6021388"/>
          <p14:tracePt t="75849" x="3619500" y="6053138"/>
          <p14:tracePt t="75857" x="3627438" y="6053138"/>
          <p14:tracePt t="75866" x="3635375" y="6061075"/>
          <p14:tracePt t="75874" x="3635375" y="6069013"/>
          <p14:tracePt t="75882" x="3643313" y="6076950"/>
          <p14:tracePt t="75889" x="3659188" y="6084888"/>
          <p14:tracePt t="75905" x="3675063" y="6084888"/>
          <p14:tracePt t="75913" x="3698875" y="6084888"/>
          <p14:tracePt t="75921" x="3706813" y="6084888"/>
          <p14:tracePt t="75930" x="3730625" y="6084888"/>
          <p14:tracePt t="75937" x="3746500" y="6084888"/>
          <p14:tracePt t="75945" x="3770313" y="6084888"/>
          <p14:tracePt t="75954" x="3802063" y="6084888"/>
          <p14:tracePt t="75962" x="3843338" y="6084888"/>
          <p14:tracePt t="75970" x="3867150" y="6084888"/>
          <p14:tracePt t="75978" x="3890963" y="6084888"/>
          <p14:tracePt t="75986" x="3914775" y="6084888"/>
          <p14:tracePt t="75993" x="3946525" y="6084888"/>
          <p14:tracePt t="76002" x="3978275" y="6084888"/>
          <p14:tracePt t="76010" x="4010025" y="6084888"/>
          <p14:tracePt t="76017" x="4033838" y="6084888"/>
          <p14:tracePt t="76033" x="4057650" y="6084888"/>
          <p14:tracePt t="76042" x="4081463" y="6076950"/>
          <p14:tracePt t="76049" x="4105275" y="6061075"/>
          <p14:tracePt t="76057" x="4113213" y="6037263"/>
          <p14:tracePt t="76066" x="4137025" y="6005513"/>
          <p14:tracePt t="76074" x="4152900" y="5956300"/>
          <p14:tracePt t="76081" x="4152900" y="5940425"/>
          <p14:tracePt t="76090" x="4160838" y="5916613"/>
          <p14:tracePt t="76098" x="4160838" y="5868988"/>
          <p14:tracePt t="76105" x="4160838" y="5829300"/>
          <p14:tracePt t="76113" x="4160838" y="5797550"/>
          <p14:tracePt t="76121" x="4160838" y="5765800"/>
          <p14:tracePt t="76129" x="4160838" y="5741988"/>
          <p14:tracePt t="76137" x="4160838" y="5726113"/>
          <p14:tracePt t="76145" x="4160838" y="5702300"/>
          <p14:tracePt t="76154" x="4160838" y="5686425"/>
          <p14:tracePt t="76162" x="4152900" y="5686425"/>
          <p14:tracePt t="76169" x="4152900" y="5670550"/>
          <p14:tracePt t="76178" x="4137025" y="5662613"/>
          <p14:tracePt t="76186" x="4137025" y="5653088"/>
          <p14:tracePt t="76209" x="4121150" y="5645150"/>
          <p14:tracePt t="76218" x="4113213" y="5645150"/>
          <p14:tracePt t="76226" x="4113213" y="5637213"/>
          <p14:tracePt t="76234" x="4089400" y="5637213"/>
          <p14:tracePt t="76242" x="4081463" y="5637213"/>
          <p14:tracePt t="76250" x="4057650" y="5637213"/>
          <p14:tracePt t="76258" x="4033838" y="5637213"/>
          <p14:tracePt t="76265" x="4010025" y="5637213"/>
          <p14:tracePt t="76273" x="3994150" y="5637213"/>
          <p14:tracePt t="76282" x="3962400" y="5637213"/>
          <p14:tracePt t="76290" x="3906838" y="5637213"/>
          <p14:tracePt t="76297" x="3843338" y="5637213"/>
          <p14:tracePt t="76305" x="3778250" y="5637213"/>
          <p14:tracePt t="76313" x="3706813" y="5637213"/>
          <p14:tracePt t="76321" x="3643313" y="5637213"/>
          <p14:tracePt t="76329" x="3571875" y="5637213"/>
          <p14:tracePt t="76337" x="3524250" y="5637213"/>
          <p14:tracePt t="76345" x="3476625" y="5637213"/>
          <p14:tracePt t="76353" x="3443288" y="5637213"/>
          <p14:tracePt t="76361" x="3411538" y="5637213"/>
          <p14:tracePt t="76370" x="3387725" y="5637213"/>
          <p14:tracePt t="76377" x="3371850" y="5653088"/>
          <p14:tracePt t="76386" x="3348038" y="5670550"/>
          <p14:tracePt t="76394" x="3332163" y="5702300"/>
          <p14:tracePt t="76401" x="3316288" y="5734050"/>
          <p14:tracePt t="76410" x="3300413" y="5773738"/>
          <p14:tracePt t="76421" x="3292475" y="5805488"/>
          <p14:tracePt t="76430" x="3284538" y="5829300"/>
          <p14:tracePt t="76438" x="3284538" y="5861050"/>
          <p14:tracePt t="76446" x="3284538" y="5884863"/>
          <p14:tracePt t="76453" x="3284538" y="5916613"/>
          <p14:tracePt t="76461" x="3284538" y="5948363"/>
          <p14:tracePt t="76469" x="3284538" y="5980113"/>
          <p14:tracePt t="76478" x="3284538" y="6021388"/>
          <p14:tracePt t="76485" x="3284538" y="6053138"/>
          <p14:tracePt t="76493" x="3284538" y="6084888"/>
          <p14:tracePt t="76502" x="3284538" y="6108700"/>
          <p14:tracePt t="76509" x="3292475" y="6132513"/>
          <p14:tracePt t="76519" x="3300413" y="6148388"/>
          <p14:tracePt t="76526" x="3316288" y="6164263"/>
          <p14:tracePt t="76533" x="3324225" y="6180138"/>
          <p14:tracePt t="76541" x="3340100" y="6188075"/>
          <p14:tracePt t="76550" x="3348038" y="6188075"/>
          <p14:tracePt t="76558" x="3355975" y="6188075"/>
          <p14:tracePt t="76565" x="3363913" y="6196013"/>
          <p14:tracePt t="76574" x="3371850" y="6196013"/>
          <p14:tracePt t="76582" x="3387725" y="6196013"/>
          <p14:tracePt t="76589" x="3403600" y="6196013"/>
          <p14:tracePt t="76597" x="3427413" y="6203950"/>
          <p14:tracePt t="76605" x="3443288" y="6203950"/>
          <p14:tracePt t="76614" x="3476625" y="6203950"/>
          <p14:tracePt t="76621" x="3508375" y="6211888"/>
          <p14:tracePt t="76629" x="3532188" y="6219825"/>
          <p14:tracePt t="76637" x="3556000" y="6219825"/>
          <p14:tracePt t="76645" x="3587750" y="6219825"/>
          <p14:tracePt t="76653" x="3635375" y="6219825"/>
          <p14:tracePt t="76661" x="3675063" y="6219825"/>
          <p14:tracePt t="76669" x="3722688" y="6219825"/>
          <p14:tracePt t="76677" x="3762375" y="6219825"/>
          <p14:tracePt t="76686" x="3802063" y="6219825"/>
          <p14:tracePt t="76694" x="3843338" y="6219825"/>
          <p14:tracePt t="76702" x="3875088" y="6219825"/>
          <p14:tracePt t="76710" x="3898900" y="6219825"/>
          <p14:tracePt t="76718" x="3922713" y="6219825"/>
          <p14:tracePt t="76725" x="3946525" y="6219825"/>
          <p14:tracePt t="76734" x="3970338" y="6219825"/>
          <p14:tracePt t="76742" x="3994150" y="6203950"/>
          <p14:tracePt t="76750" x="4017963" y="6188075"/>
          <p14:tracePt t="76758" x="4041775" y="6180138"/>
          <p14:tracePt t="76766" x="4049713" y="6164263"/>
          <p14:tracePt t="76774" x="4065588" y="6148388"/>
          <p14:tracePt t="76782" x="4073525" y="6132513"/>
          <p14:tracePt t="76789" x="4081463" y="6108700"/>
          <p14:tracePt t="76798" x="4089400" y="6084888"/>
          <p14:tracePt t="76805" x="4097338" y="6045200"/>
          <p14:tracePt t="76813" x="4097338" y="6021388"/>
          <p14:tracePt t="76822" x="4097338" y="5995988"/>
          <p14:tracePt t="76829" x="4097338" y="5956300"/>
          <p14:tracePt t="76838" x="4097338" y="5932488"/>
          <p14:tracePt t="76845" x="4089400" y="5900738"/>
          <p14:tracePt t="76854" x="4081463" y="5876925"/>
          <p14:tracePt t="76862" x="4065588" y="5853113"/>
          <p14:tracePt t="76869" x="4065588" y="5837238"/>
          <p14:tracePt t="76877" x="4049713" y="5805488"/>
          <p14:tracePt t="76886" x="4041775" y="5797550"/>
          <p14:tracePt t="76893" x="4033838" y="5789613"/>
          <p14:tracePt t="76902" x="4025900" y="5781675"/>
          <p14:tracePt t="76909" x="4025900" y="5757863"/>
          <p14:tracePt t="76917" x="4010025" y="5749925"/>
          <p14:tracePt t="76926" x="4010025" y="5741988"/>
          <p14:tracePt t="76933" x="3994150" y="5734050"/>
          <p14:tracePt t="76941" x="3978275" y="5726113"/>
          <p14:tracePt t="76949" x="3970338" y="5710238"/>
          <p14:tracePt t="76957" x="3962400" y="5694363"/>
          <p14:tracePt t="76965" x="3946525" y="5678488"/>
          <p14:tracePt t="76973" x="3930650" y="5662613"/>
          <p14:tracePt t="76981" x="3906838" y="5645150"/>
          <p14:tracePt t="76990" x="3875088" y="5637213"/>
          <p14:tracePt t="76998" x="3851275" y="5621338"/>
          <p14:tracePt t="77005" x="3833813" y="5613400"/>
          <p14:tracePt t="77014" x="3817938" y="5597525"/>
          <p14:tracePt t="77021" x="3810000" y="5589588"/>
          <p14:tracePt t="77029" x="3770313" y="5581650"/>
          <p14:tracePt t="77039" x="3762375" y="5573713"/>
          <p14:tracePt t="77045" x="3730625" y="5565775"/>
          <p14:tracePt t="77053" x="3690938" y="5549900"/>
          <p14:tracePt t="77062" x="3675063" y="5549900"/>
          <p14:tracePt t="77070" x="3643313" y="5549900"/>
          <p14:tracePt t="77078" x="3627438" y="5549900"/>
          <p14:tracePt t="77086" x="3603625" y="5549900"/>
          <p14:tracePt t="77093" x="3587750" y="5549900"/>
          <p14:tracePt t="77102" x="3579813" y="5549900"/>
          <p14:tracePt t="77109" x="3563938" y="5549900"/>
          <p14:tracePt t="77117" x="3540125" y="5549900"/>
          <p14:tracePt t="77126" x="3516313" y="5549900"/>
          <p14:tracePt t="77141" x="3492500" y="5549900"/>
          <p14:tracePt t="77150" x="3467100" y="5565775"/>
          <p14:tracePt t="77157" x="3427413" y="5605463"/>
          <p14:tracePt t="77165" x="3403600" y="5621338"/>
          <p14:tracePt t="77173" x="3387725" y="5637213"/>
          <p14:tracePt t="77181" x="3371850" y="5662613"/>
          <p14:tracePt t="77189" x="3348038" y="5694363"/>
          <p14:tracePt t="77197" x="3324225" y="5726113"/>
          <p14:tracePt t="77206" x="3316288" y="5741988"/>
          <p14:tracePt t="77214" x="3300413" y="5773738"/>
          <p14:tracePt t="77222" x="3292475" y="5797550"/>
          <p14:tracePt t="77230" x="3284538" y="5829300"/>
          <p14:tracePt t="77238" x="3284538" y="5861050"/>
          <p14:tracePt t="77245" x="3276600" y="5884863"/>
          <p14:tracePt t="77254" x="3276600" y="5908675"/>
          <p14:tracePt t="77261" x="3276600" y="5932488"/>
          <p14:tracePt t="77270" x="3276600" y="5956300"/>
          <p14:tracePt t="77277" x="3276600" y="5988050"/>
          <p14:tracePt t="77286" x="3284538" y="6013450"/>
          <p14:tracePt t="77293" x="3292475" y="6029325"/>
          <p14:tracePt t="77302" x="3308350" y="6045200"/>
          <p14:tracePt t="77309" x="3308350" y="6061075"/>
          <p14:tracePt t="77317" x="3324225" y="6069013"/>
          <p14:tracePt t="77325" x="3332163" y="6076950"/>
          <p14:tracePt t="77333" x="3340100" y="6084888"/>
          <p14:tracePt t="77342" x="3355975" y="6084888"/>
          <p14:tracePt t="77350" x="3363913" y="6084888"/>
          <p14:tracePt t="77357" x="3371850" y="6084888"/>
          <p14:tracePt t="77365" x="3379788" y="6084888"/>
          <p14:tracePt t="77373" x="3379788" y="6092825"/>
          <p14:tracePt t="77381" x="3395663" y="6092825"/>
          <p14:tracePt t="77389" x="3419475" y="6108700"/>
          <p14:tracePt t="77397" x="3435350" y="6116638"/>
          <p14:tracePt t="77405" x="3451225" y="6116638"/>
          <p14:tracePt t="77414" x="3467100" y="6124575"/>
          <p14:tracePt t="77422" x="3492500" y="6124575"/>
          <p14:tracePt t="77431" x="3524250" y="6132513"/>
          <p14:tracePt t="77438" x="3548063" y="6140450"/>
          <p14:tracePt t="77446" x="3587750" y="6148388"/>
          <p14:tracePt t="77453" x="3627438" y="6148388"/>
          <p14:tracePt t="77462" x="3675063" y="6156325"/>
          <p14:tracePt t="77470" x="3706813" y="6156325"/>
          <p14:tracePt t="77477" x="3738563" y="6156325"/>
          <p14:tracePt t="77485" x="3762375" y="6156325"/>
          <p14:tracePt t="77494" x="3786188" y="6156325"/>
          <p14:tracePt t="77502" x="3810000" y="6156325"/>
          <p14:tracePt t="77509" x="3833813" y="6156325"/>
          <p14:tracePt t="77517" x="3859213" y="6156325"/>
          <p14:tracePt t="77526" x="3875088" y="6156325"/>
          <p14:tracePt t="77533" x="3890963" y="6156325"/>
          <p14:tracePt t="77541" x="3906838" y="6156325"/>
          <p14:tracePt t="77549" x="3914775" y="6156325"/>
          <p14:tracePt t="77559" x="3922713" y="6156325"/>
          <p14:tracePt t="77566" x="3930650" y="6156325"/>
          <p14:tracePt t="77573" x="3954463" y="6156325"/>
          <p14:tracePt t="77582" x="3970338" y="6156325"/>
          <p14:tracePt t="77589" x="3986213" y="6140450"/>
          <p14:tracePt t="77597" x="4002088" y="6124575"/>
          <p14:tracePt t="77605" x="4017963" y="6100763"/>
          <p14:tracePt t="77613" x="4025900" y="6084888"/>
          <p14:tracePt t="77622" x="4041775" y="6053138"/>
          <p14:tracePt t="77629" x="4049713" y="6037263"/>
          <p14:tracePt t="77637" x="4057650" y="6021388"/>
          <p14:tracePt t="77646" x="4057650" y="5995988"/>
          <p14:tracePt t="77654" x="4057650" y="5972175"/>
          <p14:tracePt t="77662" x="4057650" y="5956300"/>
          <p14:tracePt t="77670" x="4057650" y="5940425"/>
          <p14:tracePt t="77678" x="4057650" y="5924550"/>
          <p14:tracePt t="77686" x="4057650" y="5900738"/>
          <p14:tracePt t="77694" x="4057650" y="5884863"/>
          <p14:tracePt t="77702" x="4057650" y="5868988"/>
          <p14:tracePt t="77709" x="4057650" y="5845175"/>
          <p14:tracePt t="77718" x="4057650" y="5837238"/>
          <p14:tracePt t="77726" x="4049713" y="5805488"/>
          <p14:tracePt t="77734" x="4049713" y="5797550"/>
          <p14:tracePt t="77742" x="4049713" y="5773738"/>
          <p14:tracePt t="77750" x="4033838" y="5757863"/>
          <p14:tracePt t="77757" x="4033838" y="5726113"/>
          <p14:tracePt t="77765" x="4010025" y="5686425"/>
          <p14:tracePt t="77774" x="3994150" y="5645150"/>
          <p14:tracePt t="77782" x="3978275" y="5621338"/>
          <p14:tracePt t="77789" x="3970338" y="5597525"/>
          <p14:tracePt t="77797" x="3954463" y="5549900"/>
          <p14:tracePt t="77805" x="3922713" y="5486400"/>
          <p14:tracePt t="77813" x="3883025" y="5430838"/>
          <p14:tracePt t="77821" x="3859213" y="5359400"/>
          <p14:tracePt t="77829" x="3825875" y="5294313"/>
          <p14:tracePt t="77837" x="3786188" y="5214938"/>
          <p14:tracePt t="77846" x="3738563" y="5143500"/>
          <p14:tracePt t="77853" x="3706813" y="5072063"/>
          <p14:tracePt t="77862" x="3683000" y="5000625"/>
          <p14:tracePt t="77869" x="3635375" y="4935538"/>
          <p14:tracePt t="77877" x="3611563" y="4864100"/>
          <p14:tracePt t="77886" x="3587750" y="4816475"/>
          <p14:tracePt t="77893" x="3563938" y="4768850"/>
          <p14:tracePt t="77901" x="3540125" y="4721225"/>
          <p14:tracePt t="77910" x="3516313" y="4689475"/>
          <p14:tracePt t="77917" x="3492500" y="4657725"/>
          <p14:tracePt t="77925" x="3467100" y="4624388"/>
          <p14:tracePt t="77934" x="3443288" y="4584700"/>
          <p14:tracePt t="77941" x="3427413" y="4552950"/>
          <p14:tracePt t="77949" x="3403600" y="4521200"/>
          <p14:tracePt t="77958" x="3371850" y="4473575"/>
          <p14:tracePt t="77965" x="3340100" y="4425950"/>
          <p14:tracePt t="77974" x="3316288" y="4378325"/>
          <p14:tracePt t="77981" x="3292475" y="4330700"/>
          <p14:tracePt t="77989" x="3260725" y="4273550"/>
          <p14:tracePt t="77998" x="3228975" y="4210050"/>
          <p14:tracePt t="78005" x="3197225" y="4154488"/>
          <p14:tracePt t="78014" x="3157538" y="4098925"/>
          <p14:tracePt t="78022" x="3117850" y="4027488"/>
          <p14:tracePt t="78029" x="3076575" y="3963988"/>
          <p14:tracePt t="78038" x="3028950" y="3890963"/>
          <p14:tracePt t="78046" x="2997200" y="3835400"/>
          <p14:tracePt t="78053" x="2957513" y="3763963"/>
          <p14:tracePt t="78062" x="2925763" y="3700463"/>
          <p14:tracePt t="78070" x="2886075" y="3629025"/>
          <p14:tracePt t="78077" x="2854325" y="3579813"/>
          <p14:tracePt t="78086" x="2830513" y="3548063"/>
          <p14:tracePt t="78093" x="2814638" y="3508375"/>
          <p14:tracePt t="78102" x="2798763" y="3468688"/>
          <p14:tracePt t="78110" x="2798763" y="3460750"/>
          <p14:tracePt t="78126" x="2798763" y="3444875"/>
          <p14:tracePt t="78134" x="2798763" y="3436938"/>
          <p14:tracePt t="78143" x="2798763" y="3429000"/>
          <p14:tracePt t="78150" x="2798763" y="3413125"/>
          <p14:tracePt t="78158" x="2798763" y="3405188"/>
          <p14:tracePt t="78166" x="2798763" y="3397250"/>
          <p14:tracePt t="78174" x="2798763" y="3381375"/>
          <p14:tracePt t="78181" x="2798763" y="3373438"/>
          <p14:tracePt t="78197" x="2798763" y="3365500"/>
          <p14:tracePt t="78205" x="2798763" y="3357563"/>
          <p14:tracePt t="78333" x="2798763" y="3373438"/>
          <p14:tracePt t="78341" x="2798763" y="3397250"/>
          <p14:tracePt t="78349" x="2798763" y="3421063"/>
          <p14:tracePt t="78358" x="2798763" y="3452813"/>
          <p14:tracePt t="78366" x="2798763" y="3500438"/>
          <p14:tracePt t="78373" x="2798763" y="3548063"/>
          <p14:tracePt t="78381" x="2798763" y="3605213"/>
          <p14:tracePt t="78389" x="2806700" y="3668713"/>
          <p14:tracePt t="78397" x="2822575" y="3740150"/>
          <p14:tracePt t="78405" x="2846388" y="3811588"/>
          <p14:tracePt t="78413" x="2870200" y="3898900"/>
          <p14:tracePt t="78422" x="2901950" y="3979863"/>
          <p14:tracePt t="78430" x="2925763" y="4059238"/>
          <p14:tracePt t="78437" x="2949575" y="4130675"/>
          <p14:tracePt t="78446" x="2973388" y="4202113"/>
          <p14:tracePt t="78453" x="2997200" y="4257675"/>
          <p14:tracePt t="78461" x="3013075" y="4314825"/>
          <p14:tracePt t="78469" x="3036888" y="4362450"/>
          <p14:tracePt t="78477" x="3052763" y="4410075"/>
          <p14:tracePt t="78486" x="3076575" y="4441825"/>
          <p14:tracePt t="78494" x="3092450" y="4473575"/>
          <p14:tracePt t="78503" x="3092450" y="4489450"/>
          <p14:tracePt t="78662" x="3109913" y="4497388"/>
          <p14:tracePt t="78678" x="3117850" y="4497388"/>
          <p14:tracePt t="78685" x="3125788" y="4473575"/>
          <p14:tracePt t="78693" x="3125788" y="4449763"/>
          <p14:tracePt t="78702" x="3133725" y="4410075"/>
          <p14:tracePt t="78710" x="3141663" y="4354513"/>
          <p14:tracePt t="78718" x="3149600" y="4291013"/>
          <p14:tracePt t="78726" x="3157538" y="4202113"/>
          <p14:tracePt t="78733" x="3165475" y="4114800"/>
          <p14:tracePt t="78741" x="3173413" y="4035425"/>
          <p14:tracePt t="78749" x="3173413" y="3948113"/>
          <p14:tracePt t="78757" x="3173413" y="3875088"/>
          <p14:tracePt t="78766" x="3173413" y="3811588"/>
          <p14:tracePt t="78773" x="3173413" y="3763963"/>
          <p14:tracePt t="78781" x="3173413" y="3732213"/>
          <p14:tracePt t="78790" x="3173413" y="3700463"/>
          <p14:tracePt t="78797" x="3173413" y="3684588"/>
          <p14:tracePt t="78806" x="3173413" y="3668713"/>
          <p14:tracePt t="78957" x="3173413" y="3676650"/>
          <p14:tracePt t="78965" x="3173413" y="3708400"/>
          <p14:tracePt t="78974" x="3173413" y="3756025"/>
          <p14:tracePt t="78982" x="3181350" y="3819525"/>
          <p14:tracePt t="78989" x="3189288" y="3883025"/>
          <p14:tracePt t="78997" x="3205163" y="3963988"/>
          <p14:tracePt t="79006" x="3213100" y="4035425"/>
          <p14:tracePt t="79013" x="3221038" y="4106863"/>
          <p14:tracePt t="79022" x="3228975" y="4186238"/>
          <p14:tracePt t="79030" x="3236913" y="4257675"/>
          <p14:tracePt t="79038" x="3252788" y="4330700"/>
          <p14:tracePt t="79045" x="3268663" y="4394200"/>
          <p14:tracePt t="79053" x="3292475" y="4457700"/>
          <p14:tracePt t="79061" x="3308350" y="4513263"/>
          <p14:tracePt t="79070" x="3324225" y="4560888"/>
          <p14:tracePt t="79077" x="3340100" y="4600575"/>
          <p14:tracePt t="79086" x="3355975" y="4633913"/>
          <p14:tracePt t="79094" x="3355975" y="4657725"/>
          <p14:tracePt t="79101" x="3371850" y="4689475"/>
          <p14:tracePt t="79109" x="3379788" y="4705350"/>
          <p14:tracePt t="79118" x="3379788" y="4721225"/>
          <p14:tracePt t="79125" x="3387725" y="4737100"/>
          <p14:tracePt t="79133" x="3387725" y="4745038"/>
          <p14:tracePt t="79141" x="3387725" y="4752975"/>
          <p14:tracePt t="79157" x="3395663" y="4760913"/>
          <p14:tracePt t="79673" x="3395663" y="4768850"/>
          <p14:tracePt t="79682" x="3395663" y="4776788"/>
          <p14:tracePt t="79690" x="3395663" y="4792663"/>
          <p14:tracePt t="79722" x="3403600" y="4808538"/>
          <p14:tracePt t="79730" x="3419475" y="4824413"/>
          <p14:tracePt t="79737" x="3451225" y="4840288"/>
          <p14:tracePt t="79745" x="3476625" y="4856163"/>
          <p14:tracePt t="79753" x="3516313" y="4879975"/>
          <p14:tracePt t="79762" x="3556000" y="4895850"/>
          <p14:tracePt t="79769" x="3619500" y="4919663"/>
          <p14:tracePt t="79778" x="3659188" y="4935538"/>
          <p14:tracePt t="79786" x="3730625" y="4959350"/>
          <p14:tracePt t="79794" x="3802063" y="4984750"/>
          <p14:tracePt t="79802" x="3883025" y="5008563"/>
          <p14:tracePt t="79810" x="3970338" y="5040313"/>
          <p14:tracePt t="79818" x="4065588" y="5064125"/>
          <p14:tracePt t="79825" x="4160838" y="5080000"/>
          <p14:tracePt t="79834" x="4257675" y="5103813"/>
          <p14:tracePt t="79841" x="4368800" y="5127625"/>
          <p14:tracePt t="79849" x="4471988" y="5143500"/>
          <p14:tracePt t="79858" x="4584700" y="5159375"/>
          <p14:tracePt t="79866" x="4703763" y="5175250"/>
          <p14:tracePt t="79874" x="4814888" y="5191125"/>
          <p14:tracePt t="79881" x="4933950" y="5191125"/>
          <p14:tracePt t="79889" x="5046663" y="5191125"/>
          <p14:tracePt t="79897" x="5165725" y="5191125"/>
          <p14:tracePt t="79905" x="5292725" y="5191125"/>
          <p14:tracePt t="79913" x="5429250" y="5191125"/>
          <p14:tracePt t="79922" x="5556250" y="5191125"/>
          <p14:tracePt t="79929" x="5708650" y="5191125"/>
          <p14:tracePt t="79937" x="5859463" y="5191125"/>
          <p14:tracePt t="79946" x="5994400" y="5191125"/>
          <p14:tracePt t="79954" x="6122988" y="5191125"/>
          <p14:tracePt t="79962" x="6242050" y="5191125"/>
          <p14:tracePt t="79969" x="6345238" y="5191125"/>
          <p14:tracePt t="79977" x="6442075" y="5191125"/>
          <p14:tracePt t="79986" x="6513513" y="5191125"/>
          <p14:tracePt t="79993" x="6569075" y="5191125"/>
          <p14:tracePt t="80001" x="6616700" y="5191125"/>
          <p14:tracePt t="80010" x="6656388" y="5183188"/>
          <p14:tracePt t="80018" x="6696075" y="5167313"/>
          <p14:tracePt t="80025" x="6719888" y="5151438"/>
          <p14:tracePt t="80033" x="6751638" y="5135563"/>
          <p14:tracePt t="80041" x="6777038" y="5111750"/>
          <p14:tracePt t="80050" x="6792913" y="5103813"/>
          <p14:tracePt t="80057" x="6816725" y="5080000"/>
          <p14:tracePt t="80065" x="6824663" y="5072063"/>
          <p14:tracePt t="80074" x="6840538" y="5056188"/>
          <p14:tracePt t="80081" x="6856413" y="5048250"/>
          <p14:tracePt t="80089" x="6872288" y="5032375"/>
          <p14:tracePt t="80097" x="6888163" y="5016500"/>
          <p14:tracePt t="80105" x="6896100" y="5008563"/>
          <p14:tracePt t="80114" x="6911975" y="4984750"/>
          <p14:tracePt t="80122" x="6919913" y="4959350"/>
          <p14:tracePt t="80129" x="6927850" y="4943475"/>
          <p14:tracePt t="80138" x="6935788" y="4919663"/>
          <p14:tracePt t="80145" x="6935788" y="4895850"/>
          <p14:tracePt t="80153" x="6943725" y="4879975"/>
          <p14:tracePt t="80162" x="6951663" y="4864100"/>
          <p14:tracePt t="80169" x="6951663" y="4840288"/>
          <p14:tracePt t="80186" x="6951663" y="4832350"/>
          <p14:tracePt t="80193" x="6959600" y="4808538"/>
          <p14:tracePt t="80250" x="6959600" y="4800600"/>
          <p14:tracePt t="80266" x="6959600" y="4784725"/>
          <p14:tracePt t="80281" x="6959600" y="4776788"/>
          <p14:tracePt t="80291" x="6959600" y="4768850"/>
          <p14:tracePt t="80362" x="6959600" y="4752975"/>
          <p14:tracePt t="80986" x="6959600" y="4737100"/>
          <p14:tracePt t="81002" x="6959600" y="4721225"/>
          <p14:tracePt t="81010" x="6943725" y="4713288"/>
          <p14:tracePt t="81018" x="6927850" y="4705350"/>
          <p14:tracePt t="81026" x="6904038" y="4697413"/>
          <p14:tracePt t="81033" x="6864350" y="4681538"/>
          <p14:tracePt t="81041" x="6824663" y="4665663"/>
          <p14:tracePt t="81050" x="6769100" y="4649788"/>
          <p14:tracePt t="81057" x="6711950" y="4633913"/>
          <p14:tracePt t="81066" x="6640513" y="4624388"/>
          <p14:tracePt t="81073" x="6577013" y="4616450"/>
          <p14:tracePt t="81082" x="6513513" y="4600575"/>
          <p14:tracePt t="81089" x="6457950" y="4592638"/>
          <p14:tracePt t="81097" x="6402388" y="4584700"/>
          <p14:tracePt t="81105" x="6353175" y="4584700"/>
          <p14:tracePt t="81114" x="6305550" y="4584700"/>
          <p14:tracePt t="81121" x="6273800" y="4584700"/>
          <p14:tracePt t="81129" x="6234113" y="4584700"/>
          <p14:tracePt t="81137" x="6186488" y="4584700"/>
          <p14:tracePt t="81145" x="6138863" y="4592638"/>
          <p14:tracePt t="81153" x="6099175" y="4608513"/>
          <p14:tracePt t="81161" x="6034088" y="4633913"/>
          <p14:tracePt t="81169" x="5978525" y="4657725"/>
          <p14:tracePt t="81177" x="5922963" y="4681538"/>
          <p14:tracePt t="81185" x="5875338" y="4705350"/>
          <p14:tracePt t="81193" x="5819775" y="4729163"/>
          <p14:tracePt t="81201" x="5764213" y="4752975"/>
          <p14:tracePt t="81209" x="5716588" y="4784725"/>
          <p14:tracePt t="81217" x="5667375" y="4808538"/>
          <p14:tracePt t="81225" x="5619750" y="4840288"/>
          <p14:tracePt t="81233" x="5572125" y="4864100"/>
          <p14:tracePt t="81242" x="5524500" y="4895850"/>
          <p14:tracePt t="81250" x="5476875" y="4927600"/>
          <p14:tracePt t="81258" x="5437188" y="4959350"/>
          <p14:tracePt t="81266" x="5397500" y="4992688"/>
          <p14:tracePt t="81274" x="5349875" y="5032375"/>
          <p14:tracePt t="81282" x="5310188" y="5072063"/>
          <p14:tracePt t="81290" x="5268913" y="5119688"/>
          <p14:tracePt t="81297" x="5237163" y="5167313"/>
          <p14:tracePt t="81306" x="5205413" y="5222875"/>
          <p14:tracePt t="81313" x="5173663" y="5286375"/>
          <p14:tracePt t="81321" x="5149850" y="5351463"/>
          <p14:tracePt t="81331" x="5133975" y="5407025"/>
          <p14:tracePt t="81337" x="5118100" y="5446713"/>
          <p14:tracePt t="81345" x="5110163" y="5494338"/>
          <p14:tracePt t="81353" x="5110163" y="5526088"/>
          <p14:tracePt t="81362" x="5110163" y="5541963"/>
          <p14:tracePt t="81369" x="5118100" y="5565775"/>
          <p14:tracePt t="81377" x="5149850" y="5589588"/>
          <p14:tracePt t="81385" x="5173663" y="5605463"/>
          <p14:tracePt t="81393" x="5205413" y="5605463"/>
          <p14:tracePt t="81401" x="5229225" y="5613400"/>
          <p14:tracePt t="81410" x="5276850" y="5621338"/>
          <p14:tracePt t="81418" x="5341938" y="5621338"/>
          <p14:tracePt t="81426" x="5429250" y="5621338"/>
          <p14:tracePt t="81434" x="5508625" y="5621338"/>
          <p14:tracePt t="81441" x="5595938" y="5621338"/>
          <p14:tracePt t="81449" x="5676900" y="5621338"/>
          <p14:tracePt t="81459" x="5764213" y="5621338"/>
          <p14:tracePt t="81465" x="5835650" y="5621338"/>
          <p14:tracePt t="81473" x="5899150" y="5621338"/>
          <p14:tracePt t="81482" x="5954713" y="5621338"/>
          <p14:tracePt t="81489" x="6010275" y="5613400"/>
          <p14:tracePt t="81497" x="6059488" y="5597525"/>
          <p14:tracePt t="81506" x="6107113" y="5581650"/>
          <p14:tracePt t="81513" x="6154738" y="5557838"/>
          <p14:tracePt t="81522" x="6202363" y="5534025"/>
          <p14:tracePt t="81529" x="6249988" y="5502275"/>
          <p14:tracePt t="81537" x="6305550" y="5470525"/>
          <p14:tracePt t="81546" x="6353175" y="5430838"/>
          <p14:tracePt t="81553" x="6410325" y="5383213"/>
          <p14:tracePt t="81561" x="6465888" y="5335588"/>
          <p14:tracePt t="81570" x="6505575" y="5270500"/>
          <p14:tracePt t="81577" x="6545263" y="5214938"/>
          <p14:tracePt t="81586" x="6584950" y="5159375"/>
          <p14:tracePt t="81593" x="6616700" y="5111750"/>
          <p14:tracePt t="81601" x="6640513" y="5064125"/>
          <p14:tracePt t="81609" x="6656388" y="5024438"/>
          <p14:tracePt t="81617" x="6664325" y="5000625"/>
          <p14:tracePt t="81625" x="6672263" y="4967288"/>
          <p14:tracePt t="81634" x="6680200" y="4943475"/>
          <p14:tracePt t="81641" x="6680200" y="4903788"/>
          <p14:tracePt t="81649" x="6688138" y="4879975"/>
          <p14:tracePt t="81657" x="6696075" y="4856163"/>
          <p14:tracePt t="81665" x="6696075" y="4832350"/>
          <p14:tracePt t="81674" x="6704013" y="4800600"/>
          <p14:tracePt t="81681" x="6704013" y="4784725"/>
          <p14:tracePt t="81689" x="6704013" y="4768850"/>
          <p14:tracePt t="81698" x="6704013" y="4752975"/>
          <p14:tracePt t="81706" x="6704013" y="4729163"/>
          <p14:tracePt t="81714" x="6704013" y="4713288"/>
          <p14:tracePt t="81721" x="6704013" y="4689475"/>
          <p14:tracePt t="81729" x="6704013" y="4673600"/>
          <p14:tracePt t="81738" x="6704013" y="4657725"/>
          <p14:tracePt t="81745" x="6704013" y="4633913"/>
          <p14:tracePt t="81753" x="6704013" y="4608513"/>
          <p14:tracePt t="81762" x="6704013" y="4592638"/>
          <p14:tracePt t="81770" x="6704013" y="4568825"/>
          <p14:tracePt t="81777" x="6704013" y="4552950"/>
          <p14:tracePt t="81785" x="6704013" y="4537075"/>
          <p14:tracePt t="81794" x="6704013" y="4521200"/>
          <p14:tracePt t="81802" x="6696075" y="4497388"/>
          <p14:tracePt t="81817" x="6688138" y="4489450"/>
          <p14:tracePt t="81825" x="6688138" y="4481513"/>
          <p14:tracePt t="81834" x="6680200" y="4473575"/>
          <p14:tracePt t="81849" x="6680200" y="4465638"/>
          <p14:tracePt t="81866" x="6672263" y="4457700"/>
          <p14:tracePt t="81873" x="6656388" y="4433888"/>
          <p14:tracePt t="81881" x="6648450" y="4425950"/>
          <p14:tracePt t="81898" x="6632575" y="4418013"/>
          <p14:tracePt t="81906" x="6624638" y="4410075"/>
          <p14:tracePt t="81914" x="6616700" y="4402138"/>
          <p14:tracePt t="81922" x="6608763" y="4402138"/>
          <p14:tracePt t="81929" x="6592888" y="4386263"/>
          <p14:tracePt t="81937" x="6584950" y="4386263"/>
          <p14:tracePt t="81946" x="6569075" y="4362450"/>
          <p14:tracePt t="81953" x="6561138" y="4362450"/>
          <p14:tracePt t="81961" x="6545263" y="4362450"/>
          <p14:tracePt t="81969" x="6529388" y="4362450"/>
          <p14:tracePt t="81978" x="6521450" y="4362450"/>
          <p14:tracePt t="81985" x="6513513" y="4362450"/>
          <p14:tracePt t="81994" x="6513513" y="4354513"/>
          <p14:tracePt t="82009" x="6497638" y="4354513"/>
          <p14:tracePt t="82026" x="6473825" y="4354513"/>
          <p14:tracePt t="82034" x="6457950" y="4354513"/>
          <p14:tracePt t="82042" x="6442075" y="4354513"/>
          <p14:tracePt t="82049" x="6426200" y="4354513"/>
          <p14:tracePt t="82058" x="6392863" y="4370388"/>
          <p14:tracePt t="82065" x="6376988" y="4386263"/>
          <p14:tracePt t="82073" x="6337300" y="4410075"/>
          <p14:tracePt t="82082" x="6321425" y="4441825"/>
          <p14:tracePt t="82089" x="6305550" y="4457700"/>
          <p14:tracePt t="82097" x="6297613" y="4473575"/>
          <p14:tracePt t="82106" x="6281738" y="4481513"/>
          <p14:tracePt t="82113" x="6265863" y="4521200"/>
          <p14:tracePt t="82121" x="6257925" y="4529138"/>
          <p14:tracePt t="82130" x="6257925" y="4537075"/>
          <p14:tracePt t="82137" x="6257925" y="4545013"/>
          <p14:tracePt t="82153" x="6257925" y="4560888"/>
          <p14:tracePt t="82170" x="6257925" y="4576763"/>
          <p14:tracePt t="82177" x="6257925" y="4584700"/>
          <p14:tracePt t="82201" x="6257925" y="4592638"/>
          <p14:tracePt t="82210" x="6257925" y="4616450"/>
          <p14:tracePt t="82217" x="6257925" y="4624388"/>
          <p14:tracePt t="82225" x="6265863" y="4633913"/>
          <p14:tracePt t="82233" x="6273800" y="4641850"/>
          <p14:tracePt t="82241" x="6281738" y="4641850"/>
          <p14:tracePt t="82250" x="6289675" y="4657725"/>
          <p14:tracePt t="82257" x="6297613" y="4665663"/>
          <p14:tracePt t="82265" x="6305550" y="4665663"/>
          <p14:tracePt t="82281" x="6313488" y="4665663"/>
          <p14:tracePt t="82298" x="6337300" y="4665663"/>
          <p14:tracePt t="82314" x="6345238" y="4665663"/>
          <p14:tracePt t="82330" x="6353175" y="4665663"/>
          <p14:tracePt t="82338" x="6369050" y="4665663"/>
          <p14:tracePt t="82345" x="6376988" y="4665663"/>
          <p14:tracePt t="82353" x="6392863" y="4665663"/>
          <p14:tracePt t="82362" x="6402388" y="4665663"/>
          <p14:tracePt t="82369" x="6426200" y="4665663"/>
          <p14:tracePt t="82377" x="6450013" y="4665663"/>
          <p14:tracePt t="82385" x="6465888" y="4665663"/>
          <p14:tracePt t="82393" x="6497638" y="4665663"/>
          <p14:tracePt t="82402" x="6545263" y="4665663"/>
          <p14:tracePt t="82410" x="6569075" y="4665663"/>
          <p14:tracePt t="82418" x="6600825" y="4665663"/>
          <p14:tracePt t="82426" x="6624638" y="4665663"/>
          <p14:tracePt t="82435" x="6664325" y="4665663"/>
          <p14:tracePt t="82441" x="6672263" y="4665663"/>
          <p14:tracePt t="82450" x="6696075" y="4665663"/>
          <p14:tracePt t="82457" x="6711950" y="4665663"/>
          <p14:tracePt t="82465" x="6719888" y="4665663"/>
          <p14:tracePt t="82478" x="6727825" y="4665663"/>
          <p14:tracePt t="82485" x="6735763" y="4665663"/>
          <p14:tracePt t="82493" x="6743700" y="4665663"/>
          <p14:tracePt t="82502" x="6769100" y="4657725"/>
          <p14:tracePt t="82509" x="6777038" y="4649788"/>
          <p14:tracePt t="82517" x="6784975" y="4633913"/>
          <p14:tracePt t="82525" x="6792913" y="4608513"/>
          <p14:tracePt t="82534" x="6800850" y="4608513"/>
          <p14:tracePt t="82541" x="6800850" y="4600575"/>
          <p14:tracePt t="82550" x="6800850" y="4592638"/>
          <p14:tracePt t="82565" x="6800850" y="4584700"/>
          <p14:tracePt t="82574" x="6800850" y="4568825"/>
          <p14:tracePt t="82582" x="6800850" y="4560888"/>
          <p14:tracePt t="82589" x="6800850" y="4552950"/>
          <p14:tracePt t="82597" x="6800850" y="4545013"/>
          <p14:tracePt t="82605" x="6800850" y="4537075"/>
          <p14:tracePt t="82613" x="6800850" y="4529138"/>
          <p14:tracePt t="82621" x="6800850" y="4521200"/>
          <p14:tracePt t="82629" x="6800850" y="4513263"/>
          <p14:tracePt t="82637" x="6792913" y="4505325"/>
          <p14:tracePt t="82645" x="6784975" y="4497388"/>
          <p14:tracePt t="82653" x="6784975" y="4489450"/>
          <p14:tracePt t="82661" x="6784975" y="4481513"/>
          <p14:tracePt t="82670" x="6777038" y="4473575"/>
          <p14:tracePt t="82677" x="6769100" y="4473575"/>
          <p14:tracePt t="82686" x="6759575" y="4465638"/>
          <p14:tracePt t="82694" x="6751638" y="4457700"/>
          <p14:tracePt t="82702" x="6743700" y="4449763"/>
          <p14:tracePt t="82709" x="6735763" y="4433888"/>
          <p14:tracePt t="82717" x="6727825" y="4433888"/>
          <p14:tracePt t="82726" x="6719888" y="4425950"/>
          <p14:tracePt t="82733" x="6704013" y="4418013"/>
          <p14:tracePt t="82741" x="6696075" y="4418013"/>
          <p14:tracePt t="82750" x="6672263" y="4410075"/>
          <p14:tracePt t="82758" x="6664325" y="4410075"/>
          <p14:tracePt t="82766" x="6656388" y="4410075"/>
          <p14:tracePt t="82773" x="6640513" y="4402138"/>
          <p14:tracePt t="82782" x="6632575" y="4402138"/>
          <p14:tracePt t="82790" x="6624638" y="4402138"/>
          <p14:tracePt t="82806" x="6608763" y="4402138"/>
          <p14:tracePt t="82814" x="6600825" y="4402138"/>
          <p14:tracePt t="82822" x="6577013" y="4402138"/>
          <p14:tracePt t="82829" x="6561138" y="4402138"/>
          <p14:tracePt t="82838" x="6537325" y="4402138"/>
          <p14:tracePt t="82846" x="6521450" y="4418013"/>
          <p14:tracePt t="82853" x="6513513" y="4441825"/>
          <p14:tracePt t="82862" x="6497638" y="4449763"/>
          <p14:tracePt t="82869" x="6481763" y="4465638"/>
          <p14:tracePt t="82878" x="6473825" y="4481513"/>
          <p14:tracePt t="82886" x="6465888" y="4497388"/>
          <p14:tracePt t="82893" x="6457950" y="4497388"/>
          <p14:tracePt t="82902" x="6457950" y="4505325"/>
          <p14:tracePt t="82910" x="6450013" y="4529138"/>
          <p14:tracePt t="82926" x="6450013" y="4545013"/>
          <p14:tracePt t="82933" x="6450013" y="4552950"/>
          <p14:tracePt t="82941" x="6450013" y="4560888"/>
          <p14:tracePt t="82950" x="6450013" y="4568825"/>
          <p14:tracePt t="82957" x="6450013" y="4576763"/>
          <p14:tracePt t="82965" x="6450013" y="4584700"/>
          <p14:tracePt t="82974" x="6450013" y="4592638"/>
          <p14:tracePt t="82989" x="6450013" y="4608513"/>
          <p14:tracePt t="83021" x="6450013" y="4616450"/>
          <p14:tracePt t="83038" x="6450013" y="4624388"/>
          <p14:tracePt t="83046" x="6457950" y="4633913"/>
          <p14:tracePt t="83061" x="6465888" y="4641850"/>
          <p14:tracePt t="83070" x="6481763" y="4641850"/>
          <p14:tracePt t="83102" x="6505575" y="4657725"/>
          <p14:tracePt t="83110" x="6513513" y="4657725"/>
          <p14:tracePt t="83118" x="6521450" y="4657725"/>
          <p14:tracePt t="83133" x="6537325" y="4657725"/>
          <p14:tracePt t="83141" x="6545263" y="4657725"/>
          <p14:tracePt t="83151" x="6561138" y="4657725"/>
          <p14:tracePt t="83157" x="6569075" y="4657725"/>
          <p14:tracePt t="83165" x="6577013" y="4657725"/>
          <p14:tracePt t="83174" x="6592888" y="4657725"/>
          <p14:tracePt t="83181" x="6608763" y="4657725"/>
          <p14:tracePt t="83190" x="6616700" y="4657725"/>
          <p14:tracePt t="83197" x="6632575" y="4657725"/>
          <p14:tracePt t="83205" x="6640513" y="4657725"/>
          <p14:tracePt t="83214" x="6648450" y="4657725"/>
          <p14:tracePt t="83221" x="6656388" y="4657725"/>
          <p14:tracePt t="83229" x="6664325" y="4657725"/>
          <p14:tracePt t="83278" x="6680200" y="4657725"/>
          <p14:tracePt t="83285" x="6688138" y="4649788"/>
          <p14:tracePt t="83310" x="6696075" y="4649788"/>
          <p14:tracePt t="83317" x="6704013" y="4641850"/>
          <p14:tracePt t="83326" x="6711950" y="4633913"/>
          <p14:tracePt t="83333" x="6719888" y="4624388"/>
          <p14:tracePt t="83341" x="6727825" y="4616450"/>
          <p14:tracePt t="83350" x="6727825" y="4608513"/>
          <p14:tracePt t="83406" x="6727825" y="4592638"/>
          <p14:tracePt t="83422" x="6727825" y="4584700"/>
          <p14:tracePt t="83430" x="6727825" y="4568825"/>
          <p14:tracePt t="83438" x="6727825" y="4545013"/>
          <p14:tracePt t="83446" x="6727825" y="4529138"/>
          <p14:tracePt t="83453" x="6727825" y="4521200"/>
          <p14:tracePt t="83462" x="6719888" y="4497388"/>
          <p14:tracePt t="83470" x="6711950" y="4489450"/>
          <p14:tracePt t="83486" x="6711950" y="4481513"/>
          <p14:tracePt t="83494" x="6696075" y="4465638"/>
          <p14:tracePt t="83518" x="6680200" y="4449763"/>
          <p14:tracePt t="83525" x="6664325" y="4441825"/>
          <p14:tracePt t="83542" x="6648450" y="4425950"/>
          <p14:tracePt t="83550" x="6632575" y="4418013"/>
          <p14:tracePt t="83558" x="6616700" y="4410075"/>
          <p14:tracePt t="83566" x="6608763" y="4402138"/>
          <p14:tracePt t="83574" x="6600825" y="4394200"/>
          <p14:tracePt t="83582" x="6577013" y="4394200"/>
          <p14:tracePt t="83589" x="6569075" y="4386263"/>
          <p14:tracePt t="83597" x="6561138" y="4370388"/>
          <p14:tracePt t="83606" x="6553200" y="4370388"/>
          <p14:tracePt t="83613" x="6529388" y="4370388"/>
          <p14:tracePt t="83622" x="6513513" y="4370388"/>
          <p14:tracePt t="83630" x="6497638" y="4370388"/>
          <p14:tracePt t="83638" x="6481763" y="4370388"/>
          <p14:tracePt t="83645" x="6465888" y="4386263"/>
          <p14:tracePt t="83654" x="6442075" y="4402138"/>
          <p14:tracePt t="83662" x="6426200" y="4425950"/>
          <p14:tracePt t="83669" x="6402388" y="4449763"/>
          <p14:tracePt t="83677" x="6402388" y="4457700"/>
          <p14:tracePt t="83685" x="6384925" y="4473575"/>
          <p14:tracePt t="83693" x="6384925" y="4489450"/>
          <p14:tracePt t="83703" x="6384925" y="4497388"/>
          <p14:tracePt t="83709" x="6384925" y="4521200"/>
          <p14:tracePt t="83718" x="6384925" y="4529138"/>
          <p14:tracePt t="83725" x="6384925" y="4552950"/>
          <p14:tracePt t="83733" x="6384925" y="4560888"/>
          <p14:tracePt t="83742" x="6384925" y="4576763"/>
          <p14:tracePt t="83750" x="6384925" y="4592638"/>
          <p14:tracePt t="83757" x="6384925" y="4608513"/>
          <p14:tracePt t="83766" x="6384925" y="4616450"/>
          <p14:tracePt t="83773" x="6384925" y="4633913"/>
          <p14:tracePt t="83782" x="6402388" y="4665663"/>
          <p14:tracePt t="83789" x="6426200" y="4689475"/>
          <p14:tracePt t="83797" x="6450013" y="4697413"/>
          <p14:tracePt t="83806" x="6457950" y="4705350"/>
          <p14:tracePt t="83813" x="6481763" y="4721225"/>
          <p14:tracePt t="83821" x="6521450" y="4729163"/>
          <p14:tracePt t="83830" x="6553200" y="4737100"/>
          <p14:tracePt t="83837" x="6600825" y="4745038"/>
          <p14:tracePt t="83845" x="6640513" y="4760913"/>
          <p14:tracePt t="83854" x="6664325" y="4760913"/>
          <p14:tracePt t="83861" x="6696075" y="4760913"/>
          <p14:tracePt t="83870" x="6743700" y="4760913"/>
          <p14:tracePt t="83878" x="6784975" y="4760913"/>
          <p14:tracePt t="83885" x="6816725" y="4760913"/>
          <p14:tracePt t="83893" x="6848475" y="4760913"/>
          <p14:tracePt t="83901" x="6872288" y="4760913"/>
          <p14:tracePt t="83909" x="6896100" y="4760913"/>
          <p14:tracePt t="83918" x="6919913" y="4760913"/>
          <p14:tracePt t="83925" x="6943725" y="4752975"/>
          <p14:tracePt t="83933" x="6959600" y="4729163"/>
          <p14:tracePt t="83942" x="6975475" y="4697413"/>
          <p14:tracePt t="83950" x="6991350" y="4649788"/>
          <p14:tracePt t="83958" x="6999288" y="4616450"/>
          <p14:tracePt t="83966" x="6999288" y="4568825"/>
          <p14:tracePt t="83973" x="6999288" y="4529138"/>
          <p14:tracePt t="83982" x="6999288" y="4497388"/>
          <p14:tracePt t="83990" x="6999288" y="4449763"/>
          <p14:tracePt t="83997" x="6983413" y="4425950"/>
          <p14:tracePt t="84006" x="6959600" y="4394200"/>
          <p14:tracePt t="84014" x="6919913" y="4354513"/>
          <p14:tracePt t="84022" x="6888163" y="4322763"/>
          <p14:tracePt t="84029" x="6848475" y="4306888"/>
          <p14:tracePt t="84037" x="6808788" y="4291013"/>
          <p14:tracePt t="84045" x="6792913" y="4281488"/>
          <p14:tracePt t="84053" x="6769100" y="4273550"/>
          <p14:tracePt t="84062" x="6735763" y="4265613"/>
          <p14:tracePt t="84069" x="6696075" y="4265613"/>
          <p14:tracePt t="84077" x="6664325" y="4265613"/>
          <p14:tracePt t="84085" x="6632575" y="4265613"/>
          <p14:tracePt t="84093" x="6600825" y="4265613"/>
          <p14:tracePt t="84101" x="6577013" y="4265613"/>
          <p14:tracePt t="84109" x="6545263" y="4265613"/>
          <p14:tracePt t="84117" x="6505575" y="4291013"/>
          <p14:tracePt t="84125" x="6481763" y="4322763"/>
          <p14:tracePt t="84134" x="6450013" y="4346575"/>
          <p14:tracePt t="84141" x="6426200" y="4378325"/>
          <p14:tracePt t="84150" x="6410325" y="4402138"/>
          <p14:tracePt t="84157" x="6392863" y="4433888"/>
          <p14:tracePt t="84166" x="6384925" y="4441825"/>
          <p14:tracePt t="84173" x="6384925" y="4457700"/>
          <p14:tracePt t="84182" x="6384925" y="4473575"/>
          <p14:tracePt t="84190" x="6384925" y="4489450"/>
          <p14:tracePt t="84198" x="6384925" y="4513263"/>
          <p14:tracePt t="84206" x="6384925" y="4521200"/>
          <p14:tracePt t="84214" x="6384925" y="4537075"/>
          <p14:tracePt t="84222" x="6384925" y="4545013"/>
          <p14:tracePt t="84230" x="6384925" y="4568825"/>
          <p14:tracePt t="84238" x="6384925" y="4584700"/>
          <p14:tracePt t="84254" x="6384925" y="4616450"/>
          <p14:tracePt t="84261" x="6418263" y="4641850"/>
          <p14:tracePt t="84270" x="6426200" y="4657725"/>
          <p14:tracePt t="84277" x="6450013" y="4681538"/>
          <p14:tracePt t="84285" x="6457950" y="4697413"/>
          <p14:tracePt t="84294" x="6473825" y="4729163"/>
          <p14:tracePt t="84301" x="6489700" y="4737100"/>
          <p14:tracePt t="84310" x="6505575" y="4745038"/>
          <p14:tracePt t="84318" x="6521450" y="4760913"/>
          <p14:tracePt t="84325" x="6537325" y="4784725"/>
          <p14:tracePt t="84334" x="6545263" y="4800600"/>
          <p14:tracePt t="84342" x="6553200" y="4800600"/>
          <p14:tracePt t="84349" x="6577013" y="4816475"/>
          <p14:tracePt t="84366" x="6592888" y="4824413"/>
          <p14:tracePt t="84373" x="6600825" y="4832350"/>
          <p14:tracePt t="84382" x="6608763" y="4832350"/>
          <p14:tracePt t="84390" x="6624638" y="4832350"/>
          <p14:tracePt t="84397" x="6632575" y="4840288"/>
          <p14:tracePt t="84406" x="6640513" y="4840288"/>
          <p14:tracePt t="84422" x="6672263" y="4840288"/>
          <p14:tracePt t="84429" x="6688138" y="4840288"/>
          <p14:tracePt t="84437" x="6704013" y="4840288"/>
          <p14:tracePt t="84446" x="6719888" y="4840288"/>
          <p14:tracePt t="84453" x="6727825" y="4840288"/>
          <p14:tracePt t="84461" x="6769100" y="4832350"/>
          <p14:tracePt t="84470" x="6784975" y="4816475"/>
          <p14:tracePt t="84477" x="6800850" y="4816475"/>
          <p14:tracePt t="84485" x="6816725" y="4808538"/>
          <p14:tracePt t="84493" x="6832600" y="4792663"/>
          <p14:tracePt t="84502" x="6832600" y="4776788"/>
          <p14:tracePt t="84510" x="6832600" y="4760913"/>
          <p14:tracePt t="84517" x="6840538" y="4752975"/>
          <p14:tracePt t="84525" x="6848475" y="4745038"/>
          <p14:tracePt t="84534" x="6848475" y="4721225"/>
          <p14:tracePt t="84541" x="6848475" y="4697413"/>
          <p14:tracePt t="84558" x="6840538" y="4689475"/>
          <p14:tracePt t="84566" x="6824663" y="4665663"/>
          <p14:tracePt t="84574" x="6816725" y="4657725"/>
          <p14:tracePt t="84582" x="6800850" y="4649788"/>
          <p14:tracePt t="84589" x="6792913" y="4649788"/>
          <p14:tracePt t="84598" x="6784975" y="4649788"/>
          <p14:tracePt t="84606" x="6777038" y="4649788"/>
          <p14:tracePt t="84613" x="6769100" y="4649788"/>
          <p14:tracePt t="84622" x="6751638" y="4641850"/>
          <p14:tracePt t="84630" x="6735763" y="4641850"/>
          <p14:tracePt t="84653" x="6711950" y="4641850"/>
          <p14:tracePt t="84686" x="6696075" y="4624388"/>
          <p14:tracePt t="84694" x="6688138" y="4616450"/>
          <p14:tracePt t="84702" x="6680200" y="4616450"/>
          <p14:tracePt t="84710" x="6664325" y="4616450"/>
          <p14:tracePt t="84717" x="6656388" y="4616450"/>
          <p14:tracePt t="84725" x="6648450" y="4616450"/>
          <p14:tracePt t="84734" x="6640513" y="4616450"/>
          <p14:tracePt t="84742" x="6616700" y="4616450"/>
          <p14:tracePt t="84749" x="6600825" y="4616450"/>
          <p14:tracePt t="84758" x="6584950" y="4616450"/>
          <p14:tracePt t="84774" x="6569075" y="4616450"/>
          <p14:tracePt t="84781" x="6561138" y="4616450"/>
          <p14:tracePt t="84790" x="6545263" y="4616450"/>
          <p14:tracePt t="84797" x="6537325" y="4616450"/>
          <p14:tracePt t="84805" x="6529388" y="4616450"/>
          <p14:tracePt t="84878" x="6513513" y="4616450"/>
          <p14:tracePt t="84885" x="6505575" y="4616450"/>
          <p14:tracePt t="85665" x="6505575" y="4633913"/>
          <p14:tracePt t="85674" x="6505575" y="4649788"/>
          <p14:tracePt t="85682" x="6513513" y="4665663"/>
          <p14:tracePt t="85689" x="6521450" y="4681538"/>
          <p14:tracePt t="85698" x="6537325" y="4705350"/>
          <p14:tracePt t="85705" x="6545263" y="4737100"/>
          <p14:tracePt t="85713" x="6569075" y="4760913"/>
          <p14:tracePt t="85722" x="6584950" y="4776788"/>
          <p14:tracePt t="85729" x="6592888" y="4792663"/>
          <p14:tracePt t="85738" x="6600825" y="4792663"/>
          <p14:tracePt t="85810" x="6616700" y="4800600"/>
          <p14:tracePt t="85970" x="6624638" y="4800600"/>
          <p14:tracePt t="85977" x="6632575" y="4800600"/>
          <p14:tracePt t="86082" x="6640513" y="4792663"/>
          <p14:tracePt t="86089" x="6640513" y="4784725"/>
          <p14:tracePt t="86290" x="6640513" y="4776788"/>
          <p14:tracePt t="86297" x="6640513" y="4768850"/>
          <p14:tracePt t="88662" x="6632575" y="4760913"/>
          <p14:tracePt t="88669" x="6624638" y="4752975"/>
          <p14:tracePt t="88678" x="6600825" y="4745038"/>
          <p14:tracePt t="88685" x="6561138" y="4729163"/>
          <p14:tracePt t="88693" x="6529388" y="4721225"/>
          <p14:tracePt t="88702" x="6489700" y="4713288"/>
          <p14:tracePt t="88709" x="6457950" y="4705350"/>
          <p14:tracePt t="88725" x="6442075" y="4705350"/>
          <p14:tracePt t="88734" x="6434138" y="4705350"/>
          <p14:tracePt t="88741" x="6426200" y="4705350"/>
          <p14:tracePt t="88749" x="6402388" y="4689475"/>
          <p14:tracePt t="88757" x="6392863" y="4689475"/>
          <p14:tracePt t="88765" x="6376988" y="4689475"/>
          <p14:tracePt t="88774" x="6345238" y="4689475"/>
          <p14:tracePt t="88781" x="6329363" y="4689475"/>
          <p14:tracePt t="88789" x="6297613" y="4689475"/>
          <p14:tracePt t="88798" x="6265863" y="4681538"/>
          <p14:tracePt t="88806" x="6218238" y="4673600"/>
          <p14:tracePt t="88814" x="6162675" y="4673600"/>
          <p14:tracePt t="88822" x="6115050" y="4673600"/>
          <p14:tracePt t="88829" x="6059488" y="4673600"/>
          <p14:tracePt t="88838" x="6002338" y="4673600"/>
          <p14:tracePt t="88845" x="5962650" y="4673600"/>
          <p14:tracePt t="88853" x="5915025" y="4673600"/>
          <p14:tracePt t="88862" x="5875338" y="4673600"/>
          <p14:tracePt t="88869" x="5843588" y="4673600"/>
          <p14:tracePt t="88878" x="5803900" y="4673600"/>
          <p14:tracePt t="88885" x="5772150" y="4681538"/>
          <p14:tracePt t="88893" x="5748338" y="4689475"/>
          <p14:tracePt t="88902" x="5724525" y="4697413"/>
          <p14:tracePt t="88909" x="5708650" y="4697413"/>
          <p14:tracePt t="88917" x="5684838" y="4705350"/>
          <p14:tracePt t="88925" x="5659438" y="4705350"/>
          <p14:tracePt t="88934" x="5635625" y="4713288"/>
          <p14:tracePt t="88941" x="5595938" y="4721225"/>
          <p14:tracePt t="88950" x="5556250" y="4729163"/>
          <p14:tracePt t="88958" x="5508625" y="4737100"/>
          <p14:tracePt t="88965" x="5453063" y="4752975"/>
          <p14:tracePt t="88974" x="5397500" y="4760913"/>
          <p14:tracePt t="88982" x="5341938" y="4768850"/>
          <p14:tracePt t="88990" x="5284788" y="4776788"/>
          <p14:tracePt t="88998" x="5221288" y="4792663"/>
          <p14:tracePt t="89005" x="5165725" y="4808538"/>
          <p14:tracePt t="89014" x="5102225" y="4824413"/>
          <p14:tracePt t="89021" x="5046663" y="4840288"/>
          <p14:tracePt t="89030" x="4991100" y="4848225"/>
          <p14:tracePt t="89038" x="4933950" y="4864100"/>
          <p14:tracePt t="89045" x="4878388" y="4879975"/>
          <p14:tracePt t="89053" x="4830763" y="4895850"/>
          <p14:tracePt t="89061" x="4799013" y="4903788"/>
          <p14:tracePt t="89070" x="4759325" y="4911725"/>
          <p14:tracePt t="89077" x="4735513" y="4919663"/>
          <p14:tracePt t="89086" x="4711700" y="4935538"/>
          <p14:tracePt t="89094" x="4695825" y="4943475"/>
          <p14:tracePt t="89101" x="4679950" y="4943475"/>
          <p14:tracePt t="89109" x="4672013" y="4943475"/>
          <p14:tracePt t="89118" x="4664075" y="4943475"/>
          <p14:tracePt t="89125" x="4648200" y="4943475"/>
          <p14:tracePt t="89134" x="4640263" y="4943475"/>
          <p14:tracePt t="89141" x="4616450" y="4943475"/>
          <p14:tracePt t="89149" x="4592638" y="4959350"/>
          <p14:tracePt t="89157" x="4576763" y="4967288"/>
          <p14:tracePt t="89166" x="4551363" y="4967288"/>
          <p14:tracePt t="89174" x="4519613" y="4967288"/>
          <p14:tracePt t="89182" x="4503738" y="4967288"/>
          <p14:tracePt t="89190" x="4464050" y="4984750"/>
          <p14:tracePt t="89198" x="4440238" y="4992688"/>
          <p14:tracePt t="89205" x="4408488" y="5008563"/>
          <p14:tracePt t="89214" x="4360863" y="5016500"/>
          <p14:tracePt t="89222" x="4305300" y="5048250"/>
          <p14:tracePt t="89230" x="4249738" y="5080000"/>
          <p14:tracePt t="89237" x="4176713" y="5119688"/>
          <p14:tracePt t="89246" x="4105275" y="5159375"/>
          <p14:tracePt t="89253" x="4049713" y="5214938"/>
          <p14:tracePt t="89262" x="3986213" y="5270500"/>
          <p14:tracePt t="89269" x="3938588" y="5335588"/>
          <p14:tracePt t="89277" x="3890963" y="5391150"/>
          <p14:tracePt t="89286" x="3843338" y="5462588"/>
          <p14:tracePt t="89293" x="3802063" y="5518150"/>
          <p14:tracePt t="89301" x="3762375" y="5573713"/>
          <p14:tracePt t="89310" x="3722688" y="5629275"/>
          <p14:tracePt t="89317" x="3683000" y="5662613"/>
          <p14:tracePt t="89325" x="3675063" y="5678488"/>
          <p14:tracePt t="89334" x="3659188" y="5686425"/>
          <p14:tracePt t="89341" x="3651250" y="5694363"/>
          <p14:tracePt t="89685" x="3651250" y="5686425"/>
          <p14:tracePt t="89693" x="3651250" y="5653088"/>
          <p14:tracePt t="89701" x="3643313" y="5637213"/>
          <p14:tracePt t="89709" x="3627438" y="5597525"/>
          <p14:tracePt t="89718" x="3619500" y="5581650"/>
          <p14:tracePt t="89726" x="3603625" y="5549900"/>
          <p14:tracePt t="89734" x="3579813" y="5510213"/>
          <p14:tracePt t="89741" x="3556000" y="5462588"/>
          <p14:tracePt t="89749" x="3532188" y="5414963"/>
          <p14:tracePt t="89757" x="3508375" y="5383213"/>
          <p14:tracePt t="89765" x="3508375" y="5367338"/>
          <p14:tracePt t="89773" x="3484563" y="5335588"/>
          <p14:tracePt t="89781" x="3476625" y="5319713"/>
          <p14:tracePt t="89789" x="3467100" y="5302250"/>
          <p14:tracePt t="89797" x="3459163" y="5294313"/>
          <p14:tracePt t="89806" x="3459163" y="5278438"/>
          <p14:tracePt t="89813" x="3451225" y="5270500"/>
          <p14:tracePt t="89821" x="3443288" y="5238750"/>
          <p14:tracePt t="89830" x="3435350" y="5222875"/>
          <p14:tracePt t="89838" x="3427413" y="5199063"/>
          <p14:tracePt t="89846" x="3411538" y="5175250"/>
          <p14:tracePt t="89853" x="3387725" y="5135563"/>
          <p14:tracePt t="89861" x="3363913" y="5095875"/>
          <p14:tracePt t="89870" x="3348038" y="5072063"/>
          <p14:tracePt t="89878" x="3340100" y="5032375"/>
          <p14:tracePt t="89885" x="3316288" y="4984750"/>
          <p14:tracePt t="89893" x="3300413" y="4951413"/>
          <p14:tracePt t="89901" x="3276600" y="4903788"/>
          <p14:tracePt t="89909" x="3260725" y="4872038"/>
          <p14:tracePt t="89917" x="3244850" y="4832350"/>
          <p14:tracePt t="89926" x="3244850" y="4808538"/>
          <p14:tracePt t="89933" x="3236913" y="4784725"/>
          <p14:tracePt t="89942" x="3236913" y="4776788"/>
          <p14:tracePt t="89950" x="3236913" y="4760913"/>
          <p14:tracePt t="89958" x="3228975" y="4760913"/>
          <p14:tracePt t="89973" x="3228975" y="4737100"/>
          <p14:tracePt t="89990" x="3228975" y="4721225"/>
          <p14:tracePt t="89998" x="3221038" y="4697413"/>
          <p14:tracePt t="90006" x="3197225" y="4665663"/>
          <p14:tracePt t="90013" x="3197225" y="4649788"/>
          <p14:tracePt t="90021" x="3197225" y="4624388"/>
          <p14:tracePt t="90029" x="3189288" y="4600575"/>
          <p14:tracePt t="90038" x="3181350" y="4560888"/>
          <p14:tracePt t="90046" x="3173413" y="4537075"/>
          <p14:tracePt t="90054" x="3165475" y="4521200"/>
          <p14:tracePt t="90070" x="3165475" y="4505325"/>
          <p14:tracePt t="90085" x="3165475" y="4481513"/>
          <p14:tracePt t="90094" x="3165475" y="4473575"/>
          <p14:tracePt t="90102" x="3165475" y="4465638"/>
          <p14:tracePt t="90109" x="3165475" y="4457700"/>
          <p14:tracePt t="90118" x="3165475" y="4433888"/>
          <p14:tracePt t="90125" x="3165475" y="4425950"/>
          <p14:tracePt t="90133" x="3165475" y="4418013"/>
          <p14:tracePt t="90141" x="3165475" y="4402138"/>
          <p14:tracePt t="90149" x="3165475" y="4386263"/>
          <p14:tracePt t="90157" x="3165475" y="4378325"/>
          <p14:tracePt t="90165" x="3165475" y="4370388"/>
          <p14:tracePt t="90173" x="3165475" y="4362450"/>
          <p14:tracePt t="90294" x="3165475" y="4346575"/>
          <p14:tracePt t="90629" x="3165475" y="4338638"/>
          <p14:tracePt t="90645" x="3165475" y="4330700"/>
          <p14:tracePt t="90654" x="3165475" y="4322763"/>
          <p14:tracePt t="90661" x="3165475" y="4298950"/>
          <p14:tracePt t="90669" x="3165475" y="4265613"/>
          <p14:tracePt t="90677" x="3165475" y="4217988"/>
          <p14:tracePt t="90685" x="3165475" y="4186238"/>
          <p14:tracePt t="90693" x="3165475" y="4162425"/>
          <p14:tracePt t="90701" x="3165475" y="4130675"/>
          <p14:tracePt t="90710" x="3165475" y="4106863"/>
          <p14:tracePt t="90718" x="3165475" y="4083050"/>
          <p14:tracePt t="90725" x="3173413" y="4043363"/>
          <p14:tracePt t="90733" x="3181350" y="4011613"/>
          <p14:tracePt t="90741" x="3181350" y="3987800"/>
          <p14:tracePt t="90749" x="3181350" y="3963988"/>
          <p14:tracePt t="90757" x="3181350" y="3948113"/>
          <p14:tracePt t="90765" x="3181350" y="3938588"/>
          <p14:tracePt t="90822" x="3181350" y="3914775"/>
          <p14:tracePt t="90838" x="3181350" y="3906838"/>
          <p14:tracePt t="90845" x="3189288" y="3890963"/>
          <p14:tracePt t="90853" x="3189288" y="3883025"/>
          <p14:tracePt t="90862" x="3189288" y="3875088"/>
          <p14:tracePt t="90877" x="3189288" y="3859213"/>
          <p14:tracePt t="90886" x="3197225" y="3843338"/>
          <p14:tracePt t="90902" x="3197225" y="3819525"/>
          <p14:tracePt t="90910" x="3197225" y="3811588"/>
          <p14:tracePt t="90919" x="3205163" y="3795713"/>
          <p14:tracePt t="90933" x="3205163" y="3787775"/>
          <p14:tracePt t="90966" x="3221038" y="3771900"/>
          <p14:tracePt t="90974" x="3221038" y="3763963"/>
          <p14:tracePt t="90998" x="3221038" y="3756025"/>
          <p14:tracePt t="91005" x="3221038" y="3748088"/>
          <p14:tracePt t="91021" x="3228975" y="3732213"/>
          <p14:tracePt t="91062" x="3228975" y="3716338"/>
          <p14:tracePt t="91261" x="3228975" y="3740150"/>
          <p14:tracePt t="91270" x="3228975" y="3771900"/>
          <p14:tracePt t="91277" x="3236913" y="3787775"/>
          <p14:tracePt t="91285" x="3236913" y="3819525"/>
          <p14:tracePt t="91294" x="3236913" y="3851275"/>
          <p14:tracePt t="91302" x="3236913" y="3875088"/>
          <p14:tracePt t="91309" x="3236913" y="3890963"/>
          <p14:tracePt t="91317" x="3236913" y="3914775"/>
          <p14:tracePt t="91325" x="3236913" y="3948113"/>
          <p14:tracePt t="91333" x="3236913" y="3987800"/>
          <p14:tracePt t="91341" x="3236913" y="4027488"/>
          <p14:tracePt t="91349" x="3236913" y="4075113"/>
          <p14:tracePt t="91357" x="3236913" y="4114800"/>
          <p14:tracePt t="91366" x="3244850" y="4162425"/>
          <p14:tracePt t="91374" x="3252788" y="4194175"/>
          <p14:tracePt t="91381" x="3252788" y="4225925"/>
          <p14:tracePt t="91390" x="3260725" y="4265613"/>
          <p14:tracePt t="91398" x="3268663" y="4291013"/>
          <p14:tracePt t="91406" x="3268663" y="4314825"/>
          <p14:tracePt t="91413" x="3268663" y="4330700"/>
          <p14:tracePt t="91421" x="3268663" y="4346575"/>
          <p14:tracePt t="91430" x="3268663" y="4370388"/>
          <p14:tracePt t="91438" x="3268663" y="4386263"/>
          <p14:tracePt t="91445" x="3268663" y="4402138"/>
          <p14:tracePt t="91454" x="3276600" y="4441825"/>
          <p14:tracePt t="91461" x="3276600" y="4465638"/>
          <p14:tracePt t="91469" x="3276600" y="4489450"/>
          <p14:tracePt t="91477" x="3276600" y="4513263"/>
          <p14:tracePt t="91486" x="3276600" y="4537075"/>
          <p14:tracePt t="91493" x="3284538" y="4560888"/>
          <p14:tracePt t="91502" x="3284538" y="4592638"/>
          <p14:tracePt t="91510" x="3292475" y="4624388"/>
          <p14:tracePt t="91518" x="3300413" y="4657725"/>
          <p14:tracePt t="91525" x="3308350" y="4697413"/>
          <p14:tracePt t="91534" x="3316288" y="4737100"/>
          <p14:tracePt t="91542" x="3316288" y="4776788"/>
          <p14:tracePt t="91549" x="3324225" y="4816475"/>
          <p14:tracePt t="91558" x="3340100" y="4864100"/>
          <p14:tracePt t="91565" x="3355975" y="4911725"/>
          <p14:tracePt t="91573" x="3371850" y="4959350"/>
          <p14:tracePt t="91581" x="3387725" y="4992688"/>
          <p14:tracePt t="91589" x="3403600" y="5040313"/>
          <p14:tracePt t="91597" x="3419475" y="5087938"/>
          <p14:tracePt t="91609" x="3435350" y="5127625"/>
          <p14:tracePt t="91618" x="3459163" y="5175250"/>
          <p14:tracePt t="91626" x="3484563" y="5222875"/>
          <p14:tracePt t="91634" x="3508375" y="5278438"/>
          <p14:tracePt t="91642" x="3532188" y="5327650"/>
          <p14:tracePt t="91650" x="3540125" y="5375275"/>
          <p14:tracePt t="91658" x="3563938" y="5422900"/>
          <p14:tracePt t="91666" x="3579813" y="5446713"/>
          <p14:tracePt t="91674" x="3603625" y="5486400"/>
          <p14:tracePt t="91682" x="3611563" y="5502275"/>
          <p14:tracePt t="91690" x="3619500" y="5510213"/>
          <p14:tracePt t="91697" x="3627438" y="5526088"/>
          <p14:tracePt t="91705" x="3627438" y="5534025"/>
          <p14:tracePt t="91713" x="3635375" y="5549900"/>
          <p14:tracePt t="91753" x="3643313" y="5549900"/>
          <p14:tracePt t="91762" x="3643313" y="5557838"/>
          <p14:tracePt t="91786" x="3651250" y="5557838"/>
          <p14:tracePt t="91802" x="3651250" y="5565775"/>
          <p14:tracePt t="91810" x="3651250" y="5573713"/>
          <p14:tracePt t="91818" x="3651250" y="5581650"/>
          <p14:tracePt t="91842" x="3651250" y="5589588"/>
          <p14:tracePt t="91850" x="3651250" y="5605463"/>
          <p14:tracePt t="91882" x="3651250" y="5621338"/>
          <p14:tracePt t="91914" x="3651250" y="5629275"/>
          <p14:tracePt t="91921" x="3651250" y="5645150"/>
          <p14:tracePt t="91930" x="3651250" y="5662613"/>
          <p14:tracePt t="91937" x="3659188" y="5670550"/>
          <p14:tracePt t="91961" x="3667125" y="5678488"/>
          <p14:tracePt t="91970" x="3675063" y="5694363"/>
          <p14:tracePt t="91977" x="3675063" y="5702300"/>
          <p14:tracePt t="91985" x="3675063" y="5710238"/>
          <p14:tracePt t="91994" x="3675063" y="5718175"/>
          <p14:tracePt t="92001" x="3675063" y="5734050"/>
          <p14:tracePt t="92042" x="3675063" y="5741988"/>
          <p14:tracePt t="92050" x="3675063" y="5749925"/>
          <p14:tracePt t="92057" x="3675063" y="5757863"/>
          <p14:tracePt t="92065" x="3683000" y="5773738"/>
          <p14:tracePt t="92073" x="3683000" y="5789613"/>
          <p14:tracePt t="92090" x="3690938" y="5805488"/>
          <p14:tracePt t="92098" x="3698875" y="5813425"/>
          <p14:tracePt t="92121" x="3698875" y="5829300"/>
          <p14:tracePt t="92137" x="3698875" y="5845175"/>
          <p14:tracePt t="92153" x="3698875" y="5853113"/>
          <p14:tracePt t="92161" x="3698875" y="5861050"/>
          <p14:tracePt t="92170" x="3706813" y="5868988"/>
          <p14:tracePt t="92178" x="3706813" y="5876925"/>
          <p14:tracePt t="92185" x="3714750" y="5884863"/>
          <p14:tracePt t="92194" x="3714750" y="5892800"/>
          <p14:tracePt t="92250" x="3714750" y="5900738"/>
          <p14:tracePt t="92258" x="3722688" y="5916613"/>
          <p14:tracePt t="92394" x="3730625" y="5916613"/>
          <p14:tracePt t="92426" x="3730625" y="5908675"/>
          <p14:tracePt t="92433" x="3730625" y="5892800"/>
          <p14:tracePt t="92442" x="3730625" y="5868988"/>
          <p14:tracePt t="92449" x="3730625" y="5829300"/>
          <p14:tracePt t="92457" x="3722688" y="5773738"/>
          <p14:tracePt t="92466" x="3706813" y="5718175"/>
          <p14:tracePt t="92474" x="3690938" y="5653088"/>
          <p14:tracePt t="92481" x="3683000" y="5597525"/>
          <p14:tracePt t="92490" x="3667125" y="5526088"/>
          <p14:tracePt t="92497" x="3651250" y="5446713"/>
          <p14:tracePt t="92505" x="3643313" y="5359400"/>
          <p14:tracePt t="92514" x="3635375" y="5278438"/>
          <p14:tracePt t="92522" x="3627438" y="5167313"/>
          <p14:tracePt t="92530" x="3627438" y="5064125"/>
          <p14:tracePt t="92538" x="3627438" y="4967288"/>
          <p14:tracePt t="92546" x="3619500" y="4856163"/>
          <p14:tracePt t="92553" x="3603625" y="4745038"/>
          <p14:tracePt t="92562" x="3579813" y="4649788"/>
          <p14:tracePt t="92569" x="3548063" y="4537075"/>
          <p14:tracePt t="92577" x="3516313" y="4441825"/>
          <p14:tracePt t="92586" x="3476625" y="4346575"/>
          <p14:tracePt t="92594" x="3443288" y="4257675"/>
          <p14:tracePt t="92602" x="3395663" y="4170363"/>
          <p14:tracePt t="92609" x="3371850" y="4098925"/>
          <p14:tracePt t="92617" x="3340100" y="4027488"/>
          <p14:tracePt t="92626" x="3316288" y="3948113"/>
          <p14:tracePt t="92634" x="3276600" y="3875088"/>
          <p14:tracePt t="92642" x="3252788" y="3811588"/>
          <p14:tracePt t="92649" x="3228975" y="3756025"/>
          <p14:tracePt t="92657" x="3205163" y="3708400"/>
          <p14:tracePt t="92665" x="3189288" y="3668713"/>
          <p14:tracePt t="92673" x="3181350" y="3636963"/>
          <p14:tracePt t="92681" x="3165475" y="3613150"/>
          <p14:tracePt t="92689" x="3157538" y="3587750"/>
          <p14:tracePt t="92698" x="3141663" y="3556000"/>
          <p14:tracePt t="92706" x="3125788" y="3532188"/>
          <p14:tracePt t="92713" x="3117850" y="3516313"/>
          <p14:tracePt t="92721" x="3109913" y="3500438"/>
          <p14:tracePt t="92730" x="3092450" y="3492500"/>
          <p14:tracePt t="92738" x="3084513" y="3460750"/>
          <p14:tracePt t="92746" x="3076575" y="3452813"/>
          <p14:tracePt t="92753" x="3068638" y="3421063"/>
          <p14:tracePt t="92761" x="3068638" y="3413125"/>
          <p14:tracePt t="92770" x="3068638" y="3405188"/>
          <p14:tracePt t="92778" x="3060700" y="3389313"/>
          <p14:tracePt t="92785" x="3060700" y="3365500"/>
          <p14:tracePt t="92793" x="3044825" y="3341688"/>
          <p14:tracePt t="92801" x="3036888" y="3309938"/>
          <p14:tracePt t="92810" x="3036888" y="3286125"/>
          <p14:tracePt t="92817" x="3036888" y="3262313"/>
          <p14:tracePt t="92826" x="3036888" y="3252788"/>
          <p14:tracePt t="92833" x="3028950" y="3236913"/>
          <p14:tracePt t="92954" x="3028950" y="3252788"/>
          <p14:tracePt t="92961" x="3036888" y="3262313"/>
          <p14:tracePt t="92969" x="3036888" y="3278188"/>
          <p14:tracePt t="92977" x="3044825" y="3309938"/>
          <p14:tracePt t="92986" x="3044825" y="3333750"/>
          <p14:tracePt t="92994" x="3052763" y="3373438"/>
          <p14:tracePt t="93002" x="3060700" y="3429000"/>
          <p14:tracePt t="93009" x="3068638" y="3492500"/>
          <p14:tracePt t="93018" x="3076575" y="3556000"/>
          <p14:tracePt t="93026" x="3084513" y="3629025"/>
          <p14:tracePt t="93034" x="3092450" y="3692525"/>
          <p14:tracePt t="93041" x="3100388" y="3756025"/>
          <p14:tracePt t="93050" x="3109913" y="3811588"/>
          <p14:tracePt t="93058" x="3109913" y="3859213"/>
          <p14:tracePt t="93065" x="3117850" y="3906838"/>
          <p14:tracePt t="93073" x="3117850" y="3948113"/>
          <p14:tracePt t="93082" x="3125788" y="3987800"/>
          <p14:tracePt t="93089" x="3125788" y="4019550"/>
          <p14:tracePt t="93098" x="3125788" y="4051300"/>
          <p14:tracePt t="93106" x="3133725" y="4075113"/>
          <p14:tracePt t="93113" x="3133725" y="4098925"/>
          <p14:tracePt t="93122" x="3141663" y="4114800"/>
          <p14:tracePt t="93130" x="3149600" y="4122738"/>
          <p14:tracePt t="93137" x="3149600" y="4130675"/>
          <p14:tracePt t="93146" x="3149600" y="4146550"/>
          <p14:tracePt t="93162" x="3149600" y="4154488"/>
          <p14:tracePt t="93170" x="3149600" y="4162425"/>
          <p14:tracePt t="93194" x="3149600" y="4170363"/>
          <p14:tracePt t="93378" x="3149600" y="4162425"/>
          <p14:tracePt t="93386" x="3149600" y="4146550"/>
          <p14:tracePt t="93394" x="3149600" y="4090988"/>
          <p14:tracePt t="93402" x="3133725" y="4019550"/>
          <p14:tracePt t="93410" x="3117850" y="3948113"/>
          <p14:tracePt t="93418" x="3100388" y="3875088"/>
          <p14:tracePt t="93425" x="3092450" y="3795713"/>
          <p14:tracePt t="93434" x="3076575" y="3732213"/>
          <p14:tracePt t="93442" x="3068638" y="3692525"/>
          <p14:tracePt t="93449" x="3060700" y="3644900"/>
          <p14:tracePt t="93457" x="3052763" y="3613150"/>
          <p14:tracePt t="93465" x="3052763" y="3587750"/>
          <p14:tracePt t="93473" x="3052763" y="3579813"/>
          <p14:tracePt t="93482" x="3052763" y="3571875"/>
          <p14:tracePt t="93489" x="3052763" y="3563938"/>
          <p14:tracePt t="93649" x="3052763" y="3587750"/>
          <p14:tracePt t="93657" x="3060700" y="3613150"/>
          <p14:tracePt t="93665" x="3060700" y="3636963"/>
          <p14:tracePt t="93673" x="3068638" y="3668713"/>
          <p14:tracePt t="93681" x="3084513" y="3708400"/>
          <p14:tracePt t="93690" x="3092450" y="3732213"/>
          <p14:tracePt t="93698" x="3092450" y="3748088"/>
          <p14:tracePt t="93705" x="3100388" y="3779838"/>
          <p14:tracePt t="93713" x="3109913" y="3811588"/>
          <p14:tracePt t="93722" x="3117850" y="3859213"/>
          <p14:tracePt t="93729" x="3133725" y="3906838"/>
          <p14:tracePt t="93737" x="3149600" y="3963988"/>
          <p14:tracePt t="93745" x="3157538" y="4019550"/>
          <p14:tracePt t="93754" x="3165475" y="4059238"/>
          <p14:tracePt t="93762" x="3173413" y="4106863"/>
          <p14:tracePt t="93770" x="3181350" y="4138613"/>
          <p14:tracePt t="93778" x="3189288" y="4162425"/>
          <p14:tracePt t="93785" x="3189288" y="4178300"/>
          <p14:tracePt t="93793" x="3189288" y="4186238"/>
          <p14:tracePt t="93802" x="3189288" y="4202113"/>
          <p14:tracePt t="93810" x="3189288" y="4210050"/>
          <p14:tracePt t="93946" x="3197225" y="4217988"/>
          <p14:tracePt t="93961" x="3197225" y="4202113"/>
          <p14:tracePt t="93969" x="3197225" y="4178300"/>
          <p14:tracePt t="93977" x="3197225" y="4146550"/>
          <p14:tracePt t="93985" x="3197225" y="4122738"/>
          <p14:tracePt t="93994" x="3197225" y="4083050"/>
          <p14:tracePt t="94002" x="3197225" y="4019550"/>
          <p14:tracePt t="94009" x="3189288" y="3963988"/>
          <p14:tracePt t="94017" x="3173413" y="3890963"/>
          <p14:tracePt t="94025" x="3165475" y="3843338"/>
          <p14:tracePt t="94034" x="3157538" y="3795713"/>
          <p14:tracePt t="94042" x="3157538" y="3787775"/>
          <p14:tracePt t="94049" x="3157538" y="3763963"/>
          <p14:tracePt t="94058" x="3149600" y="3756025"/>
          <p14:tracePt t="94235" x="3149600" y="3763963"/>
          <p14:tracePt t="94250" x="3149600" y="3779838"/>
          <p14:tracePt t="94257" x="3157538" y="3795713"/>
          <p14:tracePt t="94265" x="3157538" y="3819525"/>
          <p14:tracePt t="94281" x="3157538" y="3835400"/>
          <p14:tracePt t="94289" x="3157538" y="3843338"/>
          <p14:tracePt t="94298" x="3157538" y="3875088"/>
          <p14:tracePt t="94305" x="3165475" y="3898900"/>
          <p14:tracePt t="94313" x="3165475" y="3922713"/>
          <p14:tracePt t="94321" x="3173413" y="3963988"/>
          <p14:tracePt t="94329" x="3173413" y="3979863"/>
          <p14:tracePt t="94337" x="3173413" y="3995738"/>
          <p14:tracePt t="94345" x="3181350" y="4019550"/>
          <p14:tracePt t="94353" x="3181350" y="4051300"/>
          <p14:tracePt t="94363" x="3181350" y="4090988"/>
          <p14:tracePt t="94370" x="3189288" y="4146550"/>
          <p14:tracePt t="94378" x="3189288" y="4210050"/>
          <p14:tracePt t="94386" x="3197225" y="4281488"/>
          <p14:tracePt t="94394" x="3205163" y="4346575"/>
          <p14:tracePt t="94401" x="3213100" y="4410075"/>
          <p14:tracePt t="94409" x="3221038" y="4473575"/>
          <p14:tracePt t="94418" x="3236913" y="4537075"/>
          <p14:tracePt t="94426" x="3252788" y="4608513"/>
          <p14:tracePt t="94434" x="3260725" y="4657725"/>
          <p14:tracePt t="94441" x="3268663" y="4713288"/>
          <p14:tracePt t="94450" x="3276600" y="4768850"/>
          <p14:tracePt t="94457" x="3284538" y="4824413"/>
          <p14:tracePt t="94465" x="3292475" y="4879975"/>
          <p14:tracePt t="94473" x="3300413" y="4943475"/>
          <p14:tracePt t="94481" x="3308350" y="5008563"/>
          <p14:tracePt t="94489" x="3316288" y="5080000"/>
          <p14:tracePt t="94497" x="3316288" y="5143500"/>
          <p14:tracePt t="94505" x="3324225" y="5191125"/>
          <p14:tracePt t="94514" x="3332163" y="5238750"/>
          <p14:tracePt t="94522" x="3340100" y="5286375"/>
          <p14:tracePt t="94530" x="3348038" y="5319713"/>
          <p14:tracePt t="94538" x="3355975" y="5351463"/>
          <p14:tracePt t="94546" x="3363913" y="5375275"/>
          <p14:tracePt t="94553" x="3363913" y="5383213"/>
          <p14:tracePt t="94562" x="3363913" y="5391150"/>
          <p14:tracePt t="94569" x="3371850" y="5399088"/>
          <p14:tracePt t="94577" x="3371850" y="5414963"/>
          <p14:tracePt t="94586" x="3379788" y="5438775"/>
          <p14:tracePt t="94594" x="3387725" y="5454650"/>
          <p14:tracePt t="94601" x="3395663" y="5470525"/>
          <p14:tracePt t="94610" x="3395663" y="5494338"/>
          <p14:tracePt t="94617" x="3395663" y="5510213"/>
          <p14:tracePt t="94625" x="3403600" y="5526088"/>
          <p14:tracePt t="94634" x="3411538" y="5541963"/>
          <p14:tracePt t="94642" x="3419475" y="5549900"/>
          <p14:tracePt t="94650" x="3419475" y="5565775"/>
          <p14:tracePt t="94657" x="3427413" y="5573713"/>
          <p14:tracePt t="94665" x="3435350" y="5589588"/>
          <p14:tracePt t="94685" x="3435350" y="5597525"/>
          <p14:tracePt t="94718" x="3443288" y="5605463"/>
          <p14:tracePt t="94725" x="3451225" y="5613400"/>
          <p14:tracePt t="94750" x="3459163" y="5613400"/>
          <p14:tracePt t="94757" x="3459163" y="5621338"/>
          <p14:tracePt t="94990" x="3467100" y="5621338"/>
          <p14:tracePt t="94997" x="3467100" y="5629275"/>
          <p14:tracePt t="95006" x="3476625" y="5629275"/>
          <p14:tracePt t="95022" x="3492500" y="5629275"/>
          <p14:tracePt t="95030" x="3508375" y="5645150"/>
          <p14:tracePt t="95037" x="3524250" y="5662613"/>
          <p14:tracePt t="95047" x="3540125" y="5678488"/>
          <p14:tracePt t="95053" x="3563938" y="5686425"/>
          <p14:tracePt t="95062" x="3571875" y="5702300"/>
          <p14:tracePt t="95069" x="3579813" y="5710238"/>
          <p14:tracePt t="95079" x="3595688" y="5718175"/>
          <p14:tracePt t="95085" x="3619500" y="5734050"/>
          <p14:tracePt t="95094" x="3627438" y="5741988"/>
          <p14:tracePt t="95101" x="3635375" y="5749925"/>
          <p14:tracePt t="95118" x="3651250" y="5757863"/>
          <p14:tracePt t="95166" x="3667125" y="5757863"/>
          <p14:tracePt t="95246" x="3675063" y="5757863"/>
          <p14:tracePt t="95253" x="3690938" y="5757863"/>
          <p14:tracePt t="95269" x="3698875" y="5757863"/>
          <p14:tracePt t="95278" x="3706813" y="5757863"/>
          <p14:tracePt t="95285" x="3714750" y="5757863"/>
          <p14:tracePt t="95294" x="3722688" y="5757863"/>
          <p14:tracePt t="95302" x="3738563" y="5757863"/>
          <p14:tracePt t="95310" x="3754438" y="5757863"/>
          <p14:tracePt t="95317" x="3770313" y="5757863"/>
          <p14:tracePt t="95325" x="3778250" y="5749925"/>
          <p14:tracePt t="95334" x="3802063" y="5734050"/>
          <p14:tracePt t="95542" x="3810000" y="5734050"/>
          <p14:tracePt t="95550" x="3810000" y="5741988"/>
          <p14:tracePt t="95558" x="3817938" y="5749925"/>
          <p14:tracePt t="95566" x="3817938" y="5757863"/>
          <p14:tracePt t="95573" x="3817938" y="5773738"/>
          <p14:tracePt t="95581" x="3817938" y="5781675"/>
          <p14:tracePt t="95598" x="3817938" y="5797550"/>
          <p14:tracePt t="95614" x="3817938" y="5805488"/>
          <p14:tracePt t="95621" x="3825875" y="5821363"/>
          <p14:tracePt t="95630" x="3833813" y="5829300"/>
          <p14:tracePt t="95638" x="3833813" y="5837238"/>
          <p14:tracePt t="95662" x="3833813" y="5845175"/>
          <p14:tracePt t="95669" x="3843338" y="5853113"/>
          <p14:tracePt t="95678" x="3843338" y="5876925"/>
          <p14:tracePt t="95693" x="3851275" y="5884863"/>
          <p14:tracePt t="95702" x="3851275" y="5892800"/>
          <p14:tracePt t="95829" x="3851275" y="5908675"/>
          <p14:tracePt t="95837" x="3851275" y="5916613"/>
          <p14:tracePt t="95845" x="3851275" y="5924550"/>
          <p14:tracePt t="95933" x="3851275" y="5940425"/>
          <p14:tracePt t="95966" x="3851275" y="5948363"/>
          <p14:tracePt t="95981" x="3859213" y="5956300"/>
          <p14:tracePt t="95989" x="3859213" y="5964238"/>
          <p14:tracePt t="95997" x="3859213" y="5972175"/>
          <p14:tracePt t="96014" x="3859213" y="5988050"/>
          <p14:tracePt t="96702" x="3859213" y="5995988"/>
          <p14:tracePt t="100577" x="3859213" y="5980113"/>
          <p14:tracePt t="100585" x="3851275" y="5964238"/>
          <p14:tracePt t="100593" x="3825875" y="5940425"/>
          <p14:tracePt t="100601" x="3802063" y="5900738"/>
          <p14:tracePt t="100609" x="3794125" y="5876925"/>
          <p14:tracePt t="100617" x="3778250" y="5853113"/>
          <p14:tracePt t="100626" x="3754438" y="5821363"/>
          <p14:tracePt t="100634" x="3730625" y="5797550"/>
          <p14:tracePt t="100641" x="3714750" y="5765800"/>
          <p14:tracePt t="100650" x="3706813" y="5741988"/>
          <p14:tracePt t="100657" x="3698875" y="5734050"/>
          <p14:tracePt t="101158" x="3698875" y="5726113"/>
          <p14:tracePt t="101165" x="3698875" y="5702300"/>
          <p14:tracePt t="101173" x="3698875" y="5678488"/>
          <p14:tracePt t="101181" x="3698875" y="5653088"/>
          <p14:tracePt t="101190" x="3690938" y="5613400"/>
          <p14:tracePt t="101197" x="3683000" y="5541963"/>
          <p14:tracePt t="101205" x="3675063" y="5446713"/>
          <p14:tracePt t="101213" x="3651250" y="5343525"/>
          <p14:tracePt t="101221" x="3627438" y="5230813"/>
          <p14:tracePt t="101229" x="3595688" y="5127625"/>
          <p14:tracePt t="101238" x="3579813" y="5032375"/>
          <p14:tracePt t="101245" x="3571875" y="4943475"/>
          <p14:tracePt t="101254" x="3563938" y="4872038"/>
          <p14:tracePt t="101262" x="3556000" y="4792663"/>
          <p14:tracePt t="101269" x="3548063" y="4729163"/>
          <p14:tracePt t="101277" x="3540125" y="4681538"/>
          <p14:tracePt t="101285" x="3532188" y="4649788"/>
          <p14:tracePt t="101293" x="3532188" y="4641850"/>
          <p14:tracePt t="101301" x="3532188" y="4624388"/>
          <p14:tracePt t="101309" x="3532188" y="4616450"/>
          <p14:tracePt t="101318" x="3516313" y="4608513"/>
          <p14:tracePt t="101325" x="3508375" y="4600575"/>
          <p14:tracePt t="101414" x="3508375" y="4592638"/>
          <p14:tracePt t="101421" x="3508375" y="4576763"/>
          <p14:tracePt t="101445" x="3500438" y="4560888"/>
          <p14:tracePt t="101454" x="3500438" y="4537075"/>
          <p14:tracePt t="101461" x="3492500" y="4537075"/>
          <p14:tracePt t="101470" x="3492500" y="4529138"/>
          <p14:tracePt t="101477" x="3484563" y="4513263"/>
          <p14:tracePt t="101485" x="3476625" y="4505325"/>
          <p14:tracePt t="101493" x="3476625" y="4481513"/>
          <p14:tracePt t="101509" x="3476625" y="4465638"/>
          <p14:tracePt t="101517" x="3467100" y="4433888"/>
          <p14:tracePt t="101525" x="3451225" y="4402138"/>
          <p14:tracePt t="101534" x="3443288" y="4354513"/>
          <p14:tracePt t="101541" x="3435350" y="4322763"/>
          <p14:tracePt t="101549" x="3435350" y="4291013"/>
          <p14:tracePt t="101558" x="3427413" y="4257675"/>
          <p14:tracePt t="101566" x="3419475" y="4233863"/>
          <p14:tracePt t="101574" x="3403600" y="4202113"/>
          <p14:tracePt t="101581" x="3387725" y="4154488"/>
          <p14:tracePt t="101590" x="3379788" y="4122738"/>
          <p14:tracePt t="101598" x="3379788" y="4098925"/>
          <p14:tracePt t="101606" x="3371850" y="4075113"/>
          <p14:tracePt t="101614" x="3363913" y="4051300"/>
          <p14:tracePt t="101621" x="3355975" y="4027488"/>
          <p14:tracePt t="101637" x="3355975" y="4019550"/>
          <p14:tracePt t="101653" x="3355975" y="4011613"/>
          <p14:tracePt t="101669" x="3355975" y="4003675"/>
          <p14:tracePt t="101734" x="3355975" y="3995738"/>
          <p14:tracePt t="101765" x="3355975" y="3979863"/>
          <p14:tracePt t="101773" x="3355975" y="3971925"/>
          <p14:tracePt t="101781" x="3355975" y="3956050"/>
          <p14:tracePt t="101797" x="3355975" y="3938588"/>
          <p14:tracePt t="101805" x="3348038" y="3922713"/>
          <p14:tracePt t="101813" x="3348038" y="3914775"/>
          <p14:tracePt t="101821" x="3348038" y="3906838"/>
          <p14:tracePt t="101861" x="3340100" y="3898900"/>
          <p14:tracePt t="101869" x="3340100" y="3890963"/>
          <p14:tracePt t="101877" x="3340100" y="3883025"/>
          <p14:tracePt t="101893" x="3316288" y="3883025"/>
          <p14:tracePt t="101901" x="3300413" y="3883025"/>
          <p14:tracePt t="101910" x="3268663" y="3883025"/>
          <p14:tracePt t="101917" x="3252788" y="3883025"/>
          <p14:tracePt t="101925" x="3221038" y="3883025"/>
          <p14:tracePt t="101933" x="3173413" y="3883025"/>
          <p14:tracePt t="101941" x="3125788" y="3883025"/>
          <p14:tracePt t="101949" x="3060700" y="3883025"/>
          <p14:tracePt t="101958" x="3005138" y="3883025"/>
          <p14:tracePt t="101965" x="2949575" y="3883025"/>
          <p14:tracePt t="101973" x="2901950" y="3883025"/>
          <p14:tracePt t="101981" x="2846388" y="3883025"/>
          <p14:tracePt t="101989" x="2798763" y="3883025"/>
          <p14:tracePt t="101997" x="2767013" y="3883025"/>
          <p14:tracePt t="102005" x="2733675" y="3883025"/>
          <p14:tracePt t="102013" x="2701925" y="3883025"/>
          <p14:tracePt t="102021" x="2678113" y="3883025"/>
          <p14:tracePt t="102030" x="2638425" y="3883025"/>
          <p14:tracePt t="102037" x="2630488" y="3883025"/>
          <p14:tracePt t="102046" x="2606675" y="3883025"/>
          <p14:tracePt t="102053" x="2574925" y="3883025"/>
          <p14:tracePt t="102061" x="2551113" y="3890963"/>
          <p14:tracePt t="102070" x="2519363" y="3890963"/>
          <p14:tracePt t="102077" x="2487613" y="3890963"/>
          <p14:tracePt t="102085" x="2455863" y="3898900"/>
          <p14:tracePt t="102093" x="2424113" y="3898900"/>
          <p14:tracePt t="102101" x="2392363" y="3898900"/>
          <p14:tracePt t="102109" x="2359025" y="3898900"/>
          <p14:tracePt t="102117" x="2343150" y="3898900"/>
          <p14:tracePt t="102133" x="2327275" y="3898900"/>
          <p14:tracePt t="102149" x="2311400" y="3898900"/>
          <p14:tracePt t="102157" x="2303463" y="3898900"/>
          <p14:tracePt t="102182" x="2279650" y="3906838"/>
          <p14:tracePt t="102189" x="2271713" y="3914775"/>
          <p14:tracePt t="102198" x="2263775" y="3922713"/>
          <p14:tracePt t="102205" x="2255838" y="3922713"/>
          <p14:tracePt t="102213" x="2247900" y="3922713"/>
          <p14:tracePt t="102221" x="2247900" y="3930650"/>
          <p14:tracePt t="102229" x="2239963" y="3938588"/>
          <p14:tracePt t="102237" x="2232025" y="3948113"/>
          <p14:tracePt t="102245" x="2224088" y="3948113"/>
          <p14:tracePt t="102253" x="2224088" y="3956050"/>
          <p14:tracePt t="102261" x="2208213" y="3971925"/>
          <p14:tracePt t="102277" x="2200275" y="3987800"/>
          <p14:tracePt t="102285" x="2200275" y="3995738"/>
          <p14:tracePt t="102293" x="2192338" y="4003675"/>
          <p14:tracePt t="102301" x="2184400" y="4003675"/>
          <p14:tracePt t="102310" x="2184400" y="4019550"/>
          <p14:tracePt t="102317" x="2184400" y="4027488"/>
          <p14:tracePt t="102325" x="2184400" y="4035425"/>
          <p14:tracePt t="102333" x="2184400" y="4043363"/>
          <p14:tracePt t="102357" x="2192338" y="4067175"/>
          <p14:tracePt t="102365" x="2208213" y="4075113"/>
          <p14:tracePt t="102374" x="2232025" y="4106863"/>
          <p14:tracePt t="102381" x="2255838" y="4122738"/>
          <p14:tracePt t="102389" x="2271713" y="4138613"/>
          <p14:tracePt t="102397" x="2295525" y="4162425"/>
          <p14:tracePt t="102406" x="2359025" y="4186238"/>
          <p14:tracePt t="102413" x="2424113" y="4217988"/>
          <p14:tracePt t="102421" x="2503488" y="4249738"/>
          <p14:tracePt t="102429" x="2590800" y="4273550"/>
          <p14:tracePt t="102437" x="2678113" y="4298950"/>
          <p14:tracePt t="102445" x="2759075" y="4314825"/>
          <p14:tracePt t="102453" x="2854325" y="4330700"/>
          <p14:tracePt t="102461" x="2941638" y="4346575"/>
          <p14:tracePt t="102469" x="3021013" y="4354513"/>
          <p14:tracePt t="102477" x="3084513" y="4362450"/>
          <p14:tracePt t="102485" x="3141663" y="4362450"/>
          <p14:tracePt t="102493" x="3173413" y="4362450"/>
          <p14:tracePt t="102501" x="3205163" y="4362450"/>
          <p14:tracePt t="102509" x="3228975" y="4362450"/>
          <p14:tracePt t="102517" x="3244850" y="4362450"/>
          <p14:tracePt t="102525" x="3252788" y="4362450"/>
          <p14:tracePt t="102533" x="3260725" y="4362450"/>
          <p14:tracePt t="102542" x="3276600" y="4362450"/>
          <p14:tracePt t="102549" x="3292475" y="4362450"/>
          <p14:tracePt t="102557" x="3308350" y="4362450"/>
          <p14:tracePt t="102565" x="3324225" y="4362450"/>
          <p14:tracePt t="102573" x="3348038" y="4362450"/>
          <p14:tracePt t="102581" x="3371850" y="4362450"/>
          <p14:tracePt t="102589" x="3395663" y="4362450"/>
          <p14:tracePt t="102597" x="3419475" y="4362450"/>
          <p14:tracePt t="102605" x="3435350" y="4362450"/>
          <p14:tracePt t="102613" x="3451225" y="4362450"/>
          <p14:tracePt t="102621" x="3467100" y="4362450"/>
          <p14:tracePt t="102629" x="3484563" y="4362450"/>
          <p14:tracePt t="102637" x="3500438" y="4362450"/>
          <p14:tracePt t="102645" x="3516313" y="4378325"/>
          <p14:tracePt t="102653" x="3540125" y="4394200"/>
          <p14:tracePt t="102661" x="3556000" y="4410075"/>
          <p14:tracePt t="102669" x="3563938" y="4433888"/>
          <p14:tracePt t="102677" x="3587750" y="4457700"/>
          <p14:tracePt t="102686" x="3611563" y="4497388"/>
          <p14:tracePt t="102693" x="3635375" y="4545013"/>
          <p14:tracePt t="102702" x="3659188" y="4584700"/>
          <p14:tracePt t="102709" x="3683000" y="4649788"/>
          <p14:tracePt t="102718" x="3706813" y="4705350"/>
          <p14:tracePt t="102725" x="3730625" y="4768850"/>
          <p14:tracePt t="102733" x="3754438" y="4840288"/>
          <p14:tracePt t="102741" x="3778250" y="4911725"/>
          <p14:tracePt t="102750" x="3802063" y="4984750"/>
          <p14:tracePt t="102757" x="3825875" y="5048250"/>
          <p14:tracePt t="102765" x="3851275" y="5095875"/>
          <p14:tracePt t="102774" x="3875088" y="5135563"/>
          <p14:tracePt t="102781" x="3890963" y="5167313"/>
          <p14:tracePt t="102789" x="3898900" y="5183188"/>
          <p14:tracePt t="102797" x="3898900" y="5191125"/>
          <p14:tracePt t="102854" x="3906838" y="5191125"/>
          <p14:tracePt t="102861" x="3914775" y="5183188"/>
          <p14:tracePt t="102869" x="3914775" y="5159375"/>
          <p14:tracePt t="102877" x="3914775" y="5127625"/>
          <p14:tracePt t="102885" x="3914775" y="5064125"/>
          <p14:tracePt t="102893" x="3906838" y="4959350"/>
          <p14:tracePt t="102901" x="3898900" y="4840288"/>
          <p14:tracePt t="102909" x="3851275" y="4713288"/>
          <p14:tracePt t="102917" x="3810000" y="4560888"/>
          <p14:tracePt t="102925" x="3754438" y="4425950"/>
          <p14:tracePt t="102933" x="3698875" y="4281488"/>
          <p14:tracePt t="102941" x="3651250" y="4170363"/>
          <p14:tracePt t="102949" x="3619500" y="4083050"/>
          <p14:tracePt t="102957" x="3595688" y="4011613"/>
          <p14:tracePt t="102965" x="3571875" y="3956050"/>
          <p14:tracePt t="102973" x="3563938" y="3948113"/>
          <p14:tracePt t="102981" x="3563938" y="3922713"/>
          <p14:tracePt t="102989" x="3556000" y="3922713"/>
          <p14:tracePt t="102997" x="3556000" y="3914775"/>
          <p14:tracePt t="103077" x="3548063" y="3938588"/>
          <p14:tracePt t="103085" x="3548063" y="3956050"/>
          <p14:tracePt t="103093" x="3548063" y="3979863"/>
          <p14:tracePt t="103101" x="3548063" y="4019550"/>
          <p14:tracePt t="103109" x="3548063" y="4083050"/>
          <p14:tracePt t="103117" x="3548063" y="4162425"/>
          <p14:tracePt t="103125" x="3548063" y="4233863"/>
          <p14:tracePt t="103133" x="3548063" y="4322763"/>
          <p14:tracePt t="103142" x="3548063" y="4402138"/>
          <p14:tracePt t="103149" x="3548063" y="4473575"/>
          <p14:tracePt t="103157" x="3548063" y="4552950"/>
          <p14:tracePt t="103165" x="3548063" y="4624388"/>
          <p14:tracePt t="103174" x="3548063" y="4681538"/>
          <p14:tracePt t="103181" x="3563938" y="4737100"/>
          <p14:tracePt t="103189" x="3571875" y="4784725"/>
          <p14:tracePt t="103197" x="3587750" y="4816475"/>
          <p14:tracePt t="103205" x="3587750" y="4832350"/>
          <p14:tracePt t="103213" x="3595688" y="4848225"/>
          <p14:tracePt t="103302" x="3587750" y="4816475"/>
          <p14:tracePt t="103317" x="3556000" y="4776788"/>
          <p14:tracePt t="103326" x="3524250" y="4737100"/>
          <p14:tracePt t="103333" x="3508375" y="4713288"/>
          <p14:tracePt t="103341" x="3476625" y="4665663"/>
          <p14:tracePt t="103349" x="3476625" y="4649788"/>
          <p14:tracePt t="103358" x="3459163" y="4624388"/>
          <p14:tracePt t="103365" x="3443288" y="4584700"/>
          <p14:tracePt t="103373" x="3419475" y="4537075"/>
          <p14:tracePt t="103381" x="3403600" y="4489450"/>
          <p14:tracePt t="103389" x="3395663" y="4457700"/>
          <p14:tracePt t="103398" x="3387725" y="4425950"/>
          <p14:tracePt t="103406" x="3371850" y="4378325"/>
          <p14:tracePt t="103414" x="3363913" y="4330700"/>
          <p14:tracePt t="103422" x="3355975" y="4291013"/>
          <p14:tracePt t="103430" x="3348038" y="4217988"/>
          <p14:tracePt t="103438" x="3340100" y="4170363"/>
          <p14:tracePt t="103446" x="3332163" y="4114800"/>
          <p14:tracePt t="103453" x="3316288" y="4059238"/>
          <p14:tracePt t="103461" x="3308350" y="4011613"/>
          <p14:tracePt t="103469" x="3308350" y="3971925"/>
          <p14:tracePt t="103478" x="3308350" y="3914775"/>
          <p14:tracePt t="103485" x="3300413" y="3883025"/>
          <p14:tracePt t="103493" x="3292475" y="3835400"/>
          <p14:tracePt t="103501" x="3292475" y="3795713"/>
          <p14:tracePt t="103509" x="3292475" y="3771900"/>
          <p14:tracePt t="103518" x="3292475" y="3748088"/>
          <p14:tracePt t="103525" x="3292475" y="3724275"/>
          <p14:tracePt t="103534" x="3292475" y="3700463"/>
          <p14:tracePt t="103542" x="3292475" y="3676650"/>
          <p14:tracePt t="103550" x="3292475" y="3668713"/>
          <p14:tracePt t="103718" x="3292475" y="3660775"/>
          <p14:tracePt t="103725" x="3300413" y="3660775"/>
          <p14:tracePt t="103733" x="3300413" y="3668713"/>
          <p14:tracePt t="103741" x="3300413" y="3692525"/>
          <p14:tracePt t="103749" x="3300413" y="3732213"/>
          <p14:tracePt t="103758" x="3308350" y="3787775"/>
          <p14:tracePt t="103765" x="3316288" y="3867150"/>
          <p14:tracePt t="103773" x="3316288" y="3948113"/>
          <p14:tracePt t="103786" x="3324225" y="4035425"/>
          <p14:tracePt t="103793" x="3332163" y="4122738"/>
          <p14:tracePt t="103801" x="3340100" y="4210050"/>
          <p14:tracePt t="103809" x="3355975" y="4281488"/>
          <p14:tracePt t="103817" x="3371850" y="4346575"/>
          <p14:tracePt t="103825" x="3403600" y="4418013"/>
          <p14:tracePt t="103833" x="3427413" y="4473575"/>
          <p14:tracePt t="103841" x="3443288" y="4529138"/>
          <p14:tracePt t="103850" x="3451225" y="4560888"/>
          <p14:tracePt t="103857" x="3459163" y="4592638"/>
          <p14:tracePt t="103930" x="3467100" y="4600575"/>
          <p14:tracePt t="103945" x="3467100" y="4592638"/>
          <p14:tracePt t="103954" x="3467100" y="4576763"/>
          <p14:tracePt t="103962" x="3467100" y="4545013"/>
          <p14:tracePt t="103970" x="3467100" y="4489450"/>
          <p14:tracePt t="103977" x="3467100" y="4410075"/>
          <p14:tracePt t="103986" x="3443288" y="4281488"/>
          <p14:tracePt t="103994" x="3395663" y="4130675"/>
          <p14:tracePt t="104001" x="3355975" y="3979863"/>
          <p14:tracePt t="104009" x="3324225" y="3851275"/>
          <p14:tracePt t="104018" x="3300413" y="3756025"/>
          <p14:tracePt t="104025" x="3284538" y="3684588"/>
          <p14:tracePt t="104033" x="3276600" y="3644900"/>
          <p14:tracePt t="104041" x="3276600" y="3636963"/>
          <p14:tracePt t="104049" x="3276600" y="3613150"/>
          <p14:tracePt t="104137" x="3276600" y="3621088"/>
          <p14:tracePt t="104145" x="3276600" y="3652838"/>
          <p14:tracePt t="104154" x="3276600" y="3668713"/>
          <p14:tracePt t="104161" x="3276600" y="3692525"/>
          <p14:tracePt t="104169" x="3276600" y="3716338"/>
          <p14:tracePt t="104177" x="3284538" y="3748088"/>
          <p14:tracePt t="104185" x="3292475" y="3795713"/>
          <p14:tracePt t="104193" x="3300413" y="3843338"/>
          <p14:tracePt t="104201" x="3308350" y="3883025"/>
          <p14:tracePt t="104209" x="3316288" y="3922713"/>
          <p14:tracePt t="104217" x="3324225" y="3956050"/>
          <p14:tracePt t="104226" x="3332163" y="3979863"/>
          <p14:tracePt t="104233" x="3332163" y="3995738"/>
          <p14:tracePt t="104241" x="3332163" y="4003675"/>
          <p14:tracePt t="104249" x="3340100" y="4019550"/>
          <p14:tracePt t="104258" x="3348038" y="4027488"/>
          <p14:tracePt t="104313" x="3348038" y="4035425"/>
          <p14:tracePt t="104329" x="3355975" y="4035425"/>
          <p14:tracePt t="104361" x="3355975" y="4019550"/>
          <p14:tracePt t="104369" x="3355975" y="3995738"/>
          <p14:tracePt t="104378" x="3355975" y="3956050"/>
          <p14:tracePt t="104385" x="3355975" y="3898900"/>
          <p14:tracePt t="104393" x="3348038" y="3819525"/>
          <p14:tracePt t="104401" x="3332163" y="3756025"/>
          <p14:tracePt t="104410" x="3316288" y="3692525"/>
          <p14:tracePt t="104417" x="3300413" y="3644900"/>
          <p14:tracePt t="104425" x="3292475" y="3621088"/>
          <p14:tracePt t="104434" x="3284538" y="3595688"/>
          <p14:tracePt t="104569" x="3284538" y="3621088"/>
          <p14:tracePt t="104577" x="3284538" y="3644900"/>
          <p14:tracePt t="104585" x="3284538" y="3668713"/>
          <p14:tracePt t="104593" x="3284538" y="3700463"/>
          <p14:tracePt t="104601" x="3292475" y="3748088"/>
          <p14:tracePt t="104609" x="3300413" y="3803650"/>
          <p14:tracePt t="104617" x="3308350" y="3859213"/>
          <p14:tracePt t="104625" x="3316288" y="3914775"/>
          <p14:tracePt t="104633" x="3316288" y="3963988"/>
          <p14:tracePt t="104641" x="3324225" y="3979863"/>
          <p14:tracePt t="104649" x="3324225" y="4003675"/>
          <p14:tracePt t="105305" x="3324225" y="4019550"/>
          <p14:tracePt t="105321" x="3324225" y="4035425"/>
          <p14:tracePt t="105329" x="3324225" y="4043363"/>
          <p14:tracePt t="105337" x="3324225" y="4059238"/>
          <p14:tracePt t="105345" x="3332163" y="4067175"/>
          <p14:tracePt t="105353" x="3340100" y="4083050"/>
          <p14:tracePt t="105362" x="3340100" y="4106863"/>
          <p14:tracePt t="105369" x="3340100" y="4138613"/>
          <p14:tracePt t="105377" x="3340100" y="4162425"/>
          <p14:tracePt t="105385" x="3340100" y="4186238"/>
          <p14:tracePt t="105393" x="3340100" y="4217988"/>
          <p14:tracePt t="105401" x="3348038" y="4257675"/>
          <p14:tracePt t="105409" x="3348038" y="4291013"/>
          <p14:tracePt t="105418" x="3348038" y="4322763"/>
          <p14:tracePt t="105425" x="3355975" y="4346575"/>
          <p14:tracePt t="105433" x="3363913" y="4370388"/>
          <p14:tracePt t="105441" x="3363913" y="4386263"/>
          <p14:tracePt t="105449" x="3363913" y="4410075"/>
          <p14:tracePt t="105458" x="3363913" y="4418013"/>
          <p14:tracePt t="105466" x="3363913" y="4441825"/>
          <p14:tracePt t="105474" x="3363913" y="4449763"/>
          <p14:tracePt t="105482" x="3371850" y="4465638"/>
          <p14:tracePt t="105489" x="3371850" y="4473575"/>
          <p14:tracePt t="105497" x="3371850" y="4489450"/>
          <p14:tracePt t="105505" x="3371850" y="4505325"/>
          <p14:tracePt t="105514" x="3371850" y="4521200"/>
          <p14:tracePt t="105521" x="3371850" y="4537075"/>
          <p14:tracePt t="105529" x="3371850" y="4560888"/>
          <p14:tracePt t="105537" x="3379788" y="4576763"/>
          <p14:tracePt t="105545" x="3379788" y="4600575"/>
          <p14:tracePt t="105554" x="3379788" y="4624388"/>
          <p14:tracePt t="105561" x="3379788" y="4649788"/>
          <p14:tracePt t="105569" x="3387725" y="4673600"/>
          <p14:tracePt t="105577" x="3387725" y="4697413"/>
          <p14:tracePt t="105586" x="3387725" y="4721225"/>
          <p14:tracePt t="105593" x="3387725" y="4745038"/>
          <p14:tracePt t="105602" x="3387725" y="4760913"/>
          <p14:tracePt t="105610" x="3387725" y="4768850"/>
          <p14:tracePt t="105617" x="3395663" y="4784725"/>
          <p14:tracePt t="105625" x="3395663" y="4800600"/>
          <p14:tracePt t="105633" x="3395663" y="4808538"/>
          <p14:tracePt t="105641" x="3395663" y="4816475"/>
          <p14:tracePt t="105649" x="3395663" y="4824413"/>
          <p14:tracePt t="105657" x="3395663" y="4832350"/>
          <p14:tracePt t="105665" x="3395663" y="4840288"/>
          <p14:tracePt t="105674" x="3395663" y="4848225"/>
          <p14:tracePt t="105681" x="3395663" y="4864100"/>
          <p14:tracePt t="105690" x="3395663" y="4872038"/>
          <p14:tracePt t="105697" x="3403600" y="4887913"/>
          <p14:tracePt t="105705" x="3403600" y="4903788"/>
          <p14:tracePt t="105713" x="3403600" y="4911725"/>
          <p14:tracePt t="105721" x="3411538" y="4919663"/>
          <p14:tracePt t="105730" x="3419475" y="4927600"/>
          <p14:tracePt t="105737" x="3427413" y="4943475"/>
          <p14:tracePt t="105754" x="3427413" y="4959350"/>
          <p14:tracePt t="105761" x="3427413" y="4976813"/>
          <p14:tracePt t="105945" x="3435350" y="4976813"/>
          <p14:tracePt t="106314" x="3443288" y="4984750"/>
          <p14:tracePt t="106322" x="3451225" y="4984750"/>
          <p14:tracePt t="109406" x="0" y="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DDA52-B9F5-4E12-B62C-029C05EE6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of Anesthesia Monitoring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4B82-1942-4B95-BBA5-B09210CC5701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Burst suppression ratio (BSR): fraction of time in an epoch in which the EEG is suppressed and is usually averaged over 60 s</a:t>
            </a:r>
          </a:p>
          <a:p>
            <a:r>
              <a:rPr lang="en-US" dirty="0" err="1"/>
              <a:t>Bispectral</a:t>
            </a:r>
            <a:r>
              <a:rPr lang="en-US" dirty="0"/>
              <a:t> index (BIS): EEG-derived variable from both time and frequency features including BSR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C09558-913E-4A74-99E7-8CB0DBE3BF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8101" y="4891217"/>
            <a:ext cx="3310143" cy="19340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FD781E-0313-41E7-B19E-E83C58A2FD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2797" y="3130378"/>
            <a:ext cx="2698059" cy="17114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02461C-6ABF-4DEA-8186-5C3C2973FC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77" y="3367768"/>
            <a:ext cx="5390149" cy="3457523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D7492E2-1C78-420A-A9B9-2EB3DFC2DA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40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073"/>
    </mc:Choice>
    <mc:Fallback xmlns="">
      <p:transition spd="slow" advTm="185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000" x="3675063" y="2224088"/>
          <p14:tracePt t="7191" x="3667125" y="2224088"/>
          <p14:tracePt t="7197" x="3635375" y="2224088"/>
          <p14:tracePt t="7205" x="3611563" y="2224088"/>
          <p14:tracePt t="7214" x="3587750" y="2224088"/>
          <p14:tracePt t="7221" x="3556000" y="2224088"/>
          <p14:tracePt t="7230" x="3500438" y="2224088"/>
          <p14:tracePt t="7237" x="3435350" y="2224088"/>
          <p14:tracePt t="7246" x="3363913" y="2224088"/>
          <p14:tracePt t="7255" x="3284538" y="2224088"/>
          <p14:tracePt t="7261" x="3213100" y="2224088"/>
          <p14:tracePt t="7269" x="3141663" y="2224088"/>
          <p14:tracePt t="7277" x="3084513" y="2224088"/>
          <p14:tracePt t="7285" x="3028950" y="2224088"/>
          <p14:tracePt t="7293" x="2989263" y="2224088"/>
          <p14:tracePt t="7301" x="2973388" y="2224088"/>
          <p14:tracePt t="7309" x="2965450" y="2224088"/>
          <p14:tracePt t="7317" x="2957513" y="2224088"/>
          <p14:tracePt t="7325" x="2949575" y="2224088"/>
          <p14:tracePt t="7333" x="2933700" y="2224088"/>
          <p14:tracePt t="7341" x="2901950" y="2224088"/>
          <p14:tracePt t="7349" x="2878138" y="2224088"/>
          <p14:tracePt t="7357" x="2862263" y="2224088"/>
          <p14:tracePt t="7365" x="2838450" y="2224088"/>
          <p14:tracePt t="7373" x="2806700" y="2224088"/>
          <p14:tracePt t="7381" x="2782888" y="2224088"/>
          <p14:tracePt t="7389" x="2751138" y="2224088"/>
          <p14:tracePt t="7398" x="2717800" y="2224088"/>
          <p14:tracePt t="7405" x="2678113" y="2224088"/>
          <p14:tracePt t="7414" x="2630488" y="2216150"/>
          <p14:tracePt t="7421" x="2590800" y="2216150"/>
          <p14:tracePt t="7430" x="2574925" y="2216150"/>
          <p14:tracePt t="7437" x="2543175" y="2216150"/>
          <p14:tracePt t="7447" x="2519363" y="2208213"/>
          <p14:tracePt t="7453" x="2503488" y="2192338"/>
          <p14:tracePt t="7461" x="2487613" y="2192338"/>
          <p14:tracePt t="7469" x="2455863" y="2192338"/>
          <p14:tracePt t="7477" x="2439988" y="2184400"/>
          <p14:tracePt t="7486" x="2408238" y="2176463"/>
          <p14:tracePt t="7493" x="2366963" y="2168525"/>
          <p14:tracePt t="7501" x="2351088" y="2168525"/>
          <p14:tracePt t="7509" x="2327275" y="2160588"/>
          <p14:tracePt t="7519" x="2311400" y="2160588"/>
          <p14:tracePt t="7525" x="2279650" y="2160588"/>
          <p14:tracePt t="7533" x="2232025" y="2160588"/>
          <p14:tracePt t="7541" x="2192338" y="2152650"/>
          <p14:tracePt t="7550" x="2152650" y="2144713"/>
          <p14:tracePt t="7557" x="2112963" y="2136775"/>
          <p14:tracePt t="7566" x="2065338" y="2128838"/>
          <p14:tracePt t="7573" x="2025650" y="2128838"/>
          <p14:tracePt t="7584" x="1976438" y="2120900"/>
          <p14:tracePt t="7589" x="1936750" y="2120900"/>
          <p14:tracePt t="7598" x="1905000" y="2120900"/>
          <p14:tracePt t="7605" x="1889125" y="2120900"/>
          <p14:tracePt t="7614" x="1865313" y="2120900"/>
          <p14:tracePt t="7630" x="1849438" y="2120900"/>
          <p14:tracePt t="7637" x="1833563" y="2120900"/>
          <p14:tracePt t="7649" x="1817688" y="2120900"/>
          <p14:tracePt t="7653" x="1801813" y="2120900"/>
          <p14:tracePt t="7669" x="1785938" y="2120900"/>
          <p14:tracePt t="7677" x="1778000" y="2120900"/>
          <p14:tracePt t="7693" x="1762125" y="2120900"/>
          <p14:tracePt t="7717" x="1754188" y="2120900"/>
          <p14:tracePt t="7725" x="1746250" y="2120900"/>
          <p14:tracePt t="7733" x="1738313" y="2120900"/>
          <p14:tracePt t="7741" x="1730375" y="2120900"/>
          <p14:tracePt t="7749" x="1706563" y="2120900"/>
          <p14:tracePt t="7757" x="1698625" y="2112963"/>
          <p14:tracePt t="7766" x="1690688" y="2112963"/>
          <p14:tracePt t="7773" x="1682750" y="2112963"/>
          <p14:tracePt t="7782" x="1674813" y="2112963"/>
          <p14:tracePt t="7789" x="1666875" y="2112963"/>
          <p14:tracePt t="7798" x="1641475" y="2105025"/>
          <p14:tracePt t="7805" x="1633538" y="2105025"/>
          <p14:tracePt t="7853" x="1617663" y="2089150"/>
          <p14:tracePt t="7861" x="1601788" y="2089150"/>
          <p14:tracePt t="7870" x="1570038" y="2089150"/>
          <p14:tracePt t="7877" x="1554163" y="2089150"/>
          <p14:tracePt t="7885" x="1546225" y="2081213"/>
          <p14:tracePt t="7893" x="1522413" y="2073275"/>
          <p14:tracePt t="7901" x="1514475" y="2073275"/>
          <p14:tracePt t="7909" x="1482725" y="2065338"/>
          <p14:tracePt t="7918" x="1482725" y="2057400"/>
          <p14:tracePt t="7925" x="1458913" y="2057400"/>
          <p14:tracePt t="7941" x="1450975" y="2049463"/>
          <p14:tracePt t="7952" x="1435100" y="2049463"/>
          <p14:tracePt t="7957" x="1427163" y="2041525"/>
          <p14:tracePt t="7966" x="1419225" y="2041525"/>
          <p14:tracePt t="7973" x="1411288" y="2041525"/>
          <p14:tracePt t="7982" x="1403350" y="2041525"/>
          <p14:tracePt t="7989" x="1387475" y="2025650"/>
          <p14:tracePt t="8006" x="1371600" y="2025650"/>
          <p14:tracePt t="8149" x="1363663" y="2025650"/>
          <p14:tracePt t="8157" x="1339850" y="2025650"/>
          <p14:tracePt t="8165" x="1331913" y="2025650"/>
          <p14:tracePt t="8173" x="1316038" y="2025650"/>
          <p14:tracePt t="8181" x="1308100" y="2025650"/>
          <p14:tracePt t="8189" x="1300163" y="2025650"/>
          <p14:tracePt t="8533" x="1316038" y="2025650"/>
          <p14:tracePt t="8541" x="1347788" y="2025650"/>
          <p14:tracePt t="8549" x="1371600" y="2025650"/>
          <p14:tracePt t="8559" x="1411288" y="2025650"/>
          <p14:tracePt t="8565" x="1466850" y="2025650"/>
          <p14:tracePt t="8573" x="1514475" y="2025650"/>
          <p14:tracePt t="8581" x="1593850" y="2025650"/>
          <p14:tracePt t="8591" x="1658938" y="2025650"/>
          <p14:tracePt t="8598" x="1722438" y="2025650"/>
          <p14:tracePt t="8606" x="1770063" y="2025650"/>
          <p14:tracePt t="8614" x="1817688" y="2025650"/>
          <p14:tracePt t="8621" x="1857375" y="2025650"/>
          <p14:tracePt t="8630" x="1889125" y="2025650"/>
          <p14:tracePt t="8637" x="1928813" y="2025650"/>
          <p14:tracePt t="8646" x="1936750" y="2017713"/>
          <p14:tracePt t="8653" x="1968500" y="2017713"/>
          <p14:tracePt t="8662" x="1984375" y="2017713"/>
          <p14:tracePt t="8669" x="1992313" y="2017713"/>
          <p14:tracePt t="8677" x="2025650" y="2017713"/>
          <p14:tracePt t="8685" x="2041525" y="2017713"/>
          <p14:tracePt t="8693" x="2089150" y="2017713"/>
          <p14:tracePt t="8701" x="2105025" y="2017713"/>
          <p14:tracePt t="8709" x="2128838" y="2017713"/>
          <p14:tracePt t="8717" x="2160588" y="2017713"/>
          <p14:tracePt t="8725" x="2184400" y="2017713"/>
          <p14:tracePt t="8733" x="2192338" y="2017713"/>
          <p14:tracePt t="8741" x="2208213" y="2017713"/>
          <p14:tracePt t="8749" x="2224088" y="2017713"/>
          <p14:tracePt t="8757" x="2239963" y="2017713"/>
          <p14:tracePt t="8765" x="2247900" y="2017713"/>
          <p14:tracePt t="8773" x="2247900" y="2009775"/>
          <p14:tracePt t="8781" x="2271713" y="2009775"/>
          <p14:tracePt t="8789" x="2279650" y="2009775"/>
          <p14:tracePt t="8798" x="2295525" y="2009775"/>
          <p14:tracePt t="8814" x="2319338" y="2001838"/>
          <p14:tracePt t="8821" x="2335213" y="2001838"/>
          <p14:tracePt t="8830" x="2374900" y="2001838"/>
          <p14:tracePt t="8837" x="2408238" y="2001838"/>
          <p14:tracePt t="8846" x="2447925" y="1985963"/>
          <p14:tracePt t="8854" x="2487613" y="1985963"/>
          <p14:tracePt t="8862" x="2511425" y="1985963"/>
          <p14:tracePt t="8870" x="2543175" y="1978025"/>
          <p14:tracePt t="8877" x="2590800" y="1978025"/>
          <p14:tracePt t="8885" x="2614613" y="1978025"/>
          <p14:tracePt t="8893" x="2646363" y="1978025"/>
          <p14:tracePt t="8901" x="2678113" y="1970088"/>
          <p14:tracePt t="8909" x="2709863" y="1970088"/>
          <p14:tracePt t="8919" x="2741613" y="1970088"/>
          <p14:tracePt t="8925" x="2759075" y="1970088"/>
          <p14:tracePt t="8933" x="2798763" y="1962150"/>
          <p14:tracePt t="8941" x="2798763" y="1954213"/>
          <p14:tracePt t="8962" x="2838450" y="1954213"/>
          <p14:tracePt t="8965" x="2854325" y="1954213"/>
          <p14:tracePt t="8973" x="2886075" y="1954213"/>
          <p14:tracePt t="8983" x="2917825" y="1954213"/>
          <p14:tracePt t="8989" x="2965450" y="1954213"/>
          <p14:tracePt t="9001" x="2989263" y="1954213"/>
          <p14:tracePt t="9009" x="3013075" y="1954213"/>
          <p14:tracePt t="9017" x="3036888" y="1954213"/>
          <p14:tracePt t="9025" x="3068638" y="1954213"/>
          <p14:tracePt t="9033" x="3092450" y="1954213"/>
          <p14:tracePt t="9041" x="3109913" y="1954213"/>
          <p14:tracePt t="9049" x="3125788" y="1946275"/>
          <p14:tracePt t="9057" x="3133725" y="1946275"/>
          <p14:tracePt t="9066" x="3149600" y="1946275"/>
          <p14:tracePt t="9083" x="3157538" y="1946275"/>
          <p14:tracePt t="9089" x="3165475" y="1946275"/>
          <p14:tracePt t="9098" x="3173413" y="1946275"/>
          <p14:tracePt t="9105" x="3181350" y="1946275"/>
          <p14:tracePt t="9121" x="3197225" y="1946275"/>
          <p14:tracePt t="9130" x="3213100" y="1946275"/>
          <p14:tracePt t="9137" x="3228975" y="1930400"/>
          <p14:tracePt t="9146" x="3236913" y="1930400"/>
          <p14:tracePt t="9154" x="3244850" y="1930400"/>
          <p14:tracePt t="9162" x="3268663" y="1930400"/>
          <p14:tracePt t="9169" x="3300413" y="1930400"/>
          <p14:tracePt t="9180" x="3316288" y="1922463"/>
          <p14:tracePt t="9185" x="3324225" y="1922463"/>
          <p14:tracePt t="9193" x="3332163" y="1922463"/>
          <p14:tracePt t="9212" x="3340100" y="1922463"/>
          <p14:tracePt t="9217" x="3355975" y="1922463"/>
          <p14:tracePt t="9225" x="3363913" y="1914525"/>
          <p14:tracePt t="9233" x="3371850" y="1914525"/>
          <p14:tracePt t="9243" x="3387725" y="1914525"/>
          <p14:tracePt t="9257" x="3395663" y="1914525"/>
          <p14:tracePt t="9275" x="3411538" y="1914525"/>
          <p14:tracePt t="9306" x="3419475" y="1914525"/>
          <p14:tracePt t="9313" x="3435350" y="1914525"/>
          <p14:tracePt t="9321" x="3443288" y="1914525"/>
          <p14:tracePt t="9330" x="3459163" y="1914525"/>
          <p14:tracePt t="9337" x="3476625" y="1914525"/>
          <p14:tracePt t="9346" x="3492500" y="1914525"/>
          <p14:tracePt t="9353" x="3508375" y="1914525"/>
          <p14:tracePt t="9363" x="3524250" y="1914525"/>
          <p14:tracePt t="9369" x="3532188" y="1914525"/>
          <p14:tracePt t="9377" x="3540125" y="1914525"/>
          <p14:tracePt t="9385" x="3563938" y="1914525"/>
          <p14:tracePt t="9393" x="3571875" y="1914525"/>
          <p14:tracePt t="9401" x="3595688" y="1914525"/>
          <p14:tracePt t="9409" x="3611563" y="1914525"/>
          <p14:tracePt t="9417" x="3627438" y="1914525"/>
          <p14:tracePt t="9425" x="3643313" y="1914525"/>
          <p14:tracePt t="9433" x="3659188" y="1914525"/>
          <p14:tracePt t="9441" x="3667125" y="1914525"/>
          <p14:tracePt t="9449" x="3683000" y="1914525"/>
          <p14:tracePt t="9457" x="3706813" y="1914525"/>
          <p14:tracePt t="9465" x="3722688" y="1914525"/>
          <p14:tracePt t="9473" x="3738563" y="1914525"/>
          <p14:tracePt t="9481" x="3770313" y="1914525"/>
          <p14:tracePt t="9490" x="3802063" y="1930400"/>
          <p14:tracePt t="9498" x="3851275" y="1938338"/>
          <p14:tracePt t="9505" x="3890963" y="1938338"/>
          <p14:tracePt t="9514" x="3930650" y="1946275"/>
          <p14:tracePt t="9521" x="3970338" y="1962150"/>
          <p14:tracePt t="9530" x="3994150" y="1962150"/>
          <p14:tracePt t="9539" x="4025900" y="1962150"/>
          <p14:tracePt t="9546" x="4049713" y="1970088"/>
          <p14:tracePt t="9553" x="4057650" y="1970088"/>
          <p14:tracePt t="9562" x="4065588" y="1970088"/>
          <p14:tracePt t="9569" x="4081463" y="1970088"/>
          <p14:tracePt t="9578" x="4113213" y="1978025"/>
          <p14:tracePt t="9585" x="4137025" y="1985963"/>
          <p14:tracePt t="9593" x="4144963" y="1993900"/>
          <p14:tracePt t="9602" x="4152900" y="2001838"/>
          <p14:tracePt t="9609" x="4168775" y="2001838"/>
          <p14:tracePt t="9618" x="4176713" y="2001838"/>
          <p14:tracePt t="9626" x="4192588" y="2001838"/>
          <p14:tracePt t="9635" x="4200525" y="2009775"/>
          <p14:tracePt t="9649" x="4210050" y="2009775"/>
          <p14:tracePt t="9897" x="4210050" y="2017713"/>
          <p14:tracePt t="10057" x="4192588" y="2033588"/>
          <p14:tracePt t="10065" x="4192588" y="2041525"/>
          <p14:tracePt t="10154" x="4184650" y="2041525"/>
          <p14:tracePt t="10953" x="4152900" y="2057400"/>
          <p14:tracePt t="10970" x="4137025" y="2065338"/>
          <p14:tracePt t="10978" x="4113213" y="2073275"/>
          <p14:tracePt t="10985" x="4065588" y="2089150"/>
          <p14:tracePt t="10993" x="4002088" y="2105025"/>
          <p14:tracePt t="11002" x="3914775" y="2120900"/>
          <p14:tracePt t="11009" x="3817938" y="2136775"/>
          <p14:tracePt t="11017" x="3722688" y="2152650"/>
          <p14:tracePt t="11025" x="3635375" y="2176463"/>
          <p14:tracePt t="11034" x="3548063" y="2192338"/>
          <p14:tracePt t="11041" x="3476625" y="2200275"/>
          <p14:tracePt t="11049" x="3403600" y="2208213"/>
          <p14:tracePt t="11057" x="3355975" y="2216150"/>
          <p14:tracePt t="11066" x="3300413" y="2233613"/>
          <p14:tracePt t="11073" x="3252788" y="2241550"/>
          <p14:tracePt t="11082" x="3205163" y="2249488"/>
          <p14:tracePt t="11089" x="3149600" y="2257425"/>
          <p14:tracePt t="11098" x="3084513" y="2265363"/>
          <p14:tracePt t="11104" x="3021013" y="2281238"/>
          <p14:tracePt t="11113" x="2957513" y="2289175"/>
          <p14:tracePt t="11121" x="2894013" y="2305050"/>
          <p14:tracePt t="11129" x="2814638" y="2320925"/>
          <p14:tracePt t="11137" x="2733675" y="2336800"/>
          <p14:tracePt t="11145" x="2670175" y="2352675"/>
          <p14:tracePt t="11152" x="2614613" y="2368550"/>
          <p14:tracePt t="11161" x="2566988" y="2384425"/>
          <p14:tracePt t="11169" x="2559050" y="2384425"/>
          <p14:tracePt t="11177" x="2551113" y="2392363"/>
          <p14:tracePt t="11185" x="2543175" y="2400300"/>
          <p14:tracePt t="11241" x="2535238" y="2408238"/>
          <p14:tracePt t="11257" x="2519363" y="2408238"/>
          <p14:tracePt t="11265" x="2511425" y="2408238"/>
          <p14:tracePt t="11273" x="2495550" y="2408238"/>
          <p14:tracePt t="11281" x="2463800" y="2416175"/>
          <p14:tracePt t="11297" x="2455863" y="2416175"/>
          <p14:tracePt t="11305" x="2447925" y="2416175"/>
          <p14:tracePt t="11473" x="2455863" y="2416175"/>
          <p14:tracePt t="11481" x="2479675" y="2416175"/>
          <p14:tracePt t="11491" x="2503488" y="2416175"/>
          <p14:tracePt t="11497" x="2535238" y="2416175"/>
          <p14:tracePt t="11505" x="2574925" y="2408238"/>
          <p14:tracePt t="11514" x="2646363" y="2392363"/>
          <p14:tracePt t="11523" x="2717800" y="2376488"/>
          <p14:tracePt t="11530" x="2806700" y="2360613"/>
          <p14:tracePt t="11537" x="2901950" y="2344738"/>
          <p14:tracePt t="11546" x="3021013" y="2320925"/>
          <p14:tracePt t="11554" x="3141663" y="2305050"/>
          <p14:tracePt t="11561" x="3284538" y="2289175"/>
          <p14:tracePt t="11569" x="3403600" y="2273300"/>
          <p14:tracePt t="11577" x="3540125" y="2265363"/>
          <p14:tracePt t="11585" x="3651250" y="2257425"/>
          <p14:tracePt t="11593" x="3754438" y="2257425"/>
          <p14:tracePt t="11601" x="3843338" y="2257425"/>
          <p14:tracePt t="11609" x="3914775" y="2257425"/>
          <p14:tracePt t="11617" x="3970338" y="2249488"/>
          <p14:tracePt t="11625" x="4017963" y="2249488"/>
          <p14:tracePt t="11633" x="4049713" y="2241550"/>
          <p14:tracePt t="11641" x="4081463" y="2224088"/>
          <p14:tracePt t="11649" x="4113213" y="2224088"/>
          <p14:tracePt t="11657" x="4129088" y="2216150"/>
          <p14:tracePt t="11665" x="4144963" y="2208213"/>
          <p14:tracePt t="11673" x="4160838" y="2200275"/>
          <p14:tracePt t="11681" x="4184650" y="2200275"/>
          <p14:tracePt t="11688" x="4200525" y="2192338"/>
          <p14:tracePt t="11698" x="4225925" y="2184400"/>
          <p14:tracePt t="11705" x="4249738" y="2176463"/>
          <p14:tracePt t="11713" x="4273550" y="2176463"/>
          <p14:tracePt t="11721" x="4297363" y="2160588"/>
          <p14:tracePt t="11729" x="4329113" y="2152650"/>
          <p14:tracePt t="11737" x="4368800" y="2144713"/>
          <p14:tracePt t="11745" x="4400550" y="2136775"/>
          <p14:tracePt t="11753" x="4432300" y="2136775"/>
          <p14:tracePt t="11762" x="4464050" y="2120900"/>
          <p14:tracePt t="11769" x="4471988" y="2120900"/>
          <p14:tracePt t="11777" x="4479925" y="2112963"/>
          <p14:tracePt t="11784" x="4487863" y="2112963"/>
          <p14:tracePt t="11801" x="4503738" y="2112963"/>
          <p14:tracePt t="11816" x="4511675" y="2112963"/>
          <p14:tracePt t="11833" x="4527550" y="2105025"/>
          <p14:tracePt t="11841" x="4543425" y="2105025"/>
          <p14:tracePt t="11850" x="4551363" y="2097088"/>
          <p14:tracePt t="11857" x="4559300" y="2089150"/>
          <p14:tracePt t="11865" x="4567238" y="2081213"/>
          <p14:tracePt t="11873" x="4576763" y="2073275"/>
          <p14:tracePt t="11897" x="4584700" y="2073275"/>
          <p14:tracePt t="12174" x="4576763" y="2073275"/>
          <p14:tracePt t="12181" x="4567238" y="2073275"/>
          <p14:tracePt t="12318" x="4576763" y="2073275"/>
          <p14:tracePt t="12325" x="4592638" y="2073275"/>
          <p14:tracePt t="12333" x="4624388" y="2073275"/>
          <p14:tracePt t="12341" x="4648200" y="2073275"/>
          <p14:tracePt t="12349" x="4672013" y="2073275"/>
          <p14:tracePt t="12357" x="4711700" y="2073275"/>
          <p14:tracePt t="12365" x="4751388" y="2073275"/>
          <p14:tracePt t="12373" x="4799013" y="2073275"/>
          <p14:tracePt t="12381" x="4830763" y="2073275"/>
          <p14:tracePt t="12389" x="4870450" y="2073275"/>
          <p14:tracePt t="12397" x="4902200" y="2073275"/>
          <p14:tracePt t="12404" x="4933950" y="2073275"/>
          <p14:tracePt t="12413" x="4983163" y="2073275"/>
          <p14:tracePt t="12421" x="5022850" y="2073275"/>
          <p14:tracePt t="12428" x="5046663" y="2073275"/>
          <p14:tracePt t="12437" x="5086350" y="2073275"/>
          <p14:tracePt t="12445" x="5110163" y="2073275"/>
          <p14:tracePt t="12453" x="5133975" y="2073275"/>
          <p14:tracePt t="12462" x="5149850" y="2073275"/>
          <p14:tracePt t="12468" x="5181600" y="2073275"/>
          <p14:tracePt t="12477" x="5205413" y="2073275"/>
          <p14:tracePt t="12485" x="5221288" y="2073275"/>
          <p14:tracePt t="12493" x="5237163" y="2073275"/>
          <p14:tracePt t="12501" x="5260975" y="2073275"/>
          <p14:tracePt t="12509" x="5276850" y="2073275"/>
          <p14:tracePt t="12517" x="5300663" y="2073275"/>
          <p14:tracePt t="12525" x="5310188" y="2073275"/>
          <p14:tracePt t="12532" x="5326063" y="2073275"/>
          <p14:tracePt t="12541" x="5334000" y="2073275"/>
          <p14:tracePt t="12549" x="5349875" y="2073275"/>
          <p14:tracePt t="12557" x="5357813" y="2073275"/>
          <p14:tracePt t="12566" x="5365750" y="2073275"/>
          <p14:tracePt t="12572" x="5381625" y="2073275"/>
          <p14:tracePt t="12581" x="5397500" y="2073275"/>
          <p14:tracePt t="12589" x="5413375" y="2073275"/>
          <p14:tracePt t="12598" x="5421313" y="2073275"/>
          <p14:tracePt t="12605" x="5453063" y="2073275"/>
          <p14:tracePt t="12613" x="5476875" y="2073275"/>
          <p14:tracePt t="12621" x="5516563" y="2073275"/>
          <p14:tracePt t="12628" x="5564188" y="2073275"/>
          <p14:tracePt t="12637" x="5588000" y="2073275"/>
          <p14:tracePt t="12645" x="5627688" y="2073275"/>
          <p14:tracePt t="12653" x="5676900" y="2073275"/>
          <p14:tracePt t="12663" x="5732463" y="2073275"/>
          <p14:tracePt t="12668" x="5795963" y="2073275"/>
          <p14:tracePt t="12677" x="5851525" y="2073275"/>
          <p14:tracePt t="12685" x="5907088" y="2073275"/>
          <p14:tracePt t="12694" x="5946775" y="2073275"/>
          <p14:tracePt t="12700" x="5994400" y="2073275"/>
          <p14:tracePt t="12710" x="6026150" y="2073275"/>
          <p14:tracePt t="12717" x="6059488" y="2073275"/>
          <p14:tracePt t="12725" x="6091238" y="2073275"/>
          <p14:tracePt t="12733" x="6099175" y="2073275"/>
          <p14:tracePt t="12741" x="6122988" y="2073275"/>
          <p14:tracePt t="12749" x="6162675" y="2073275"/>
          <p14:tracePt t="12757" x="6186488" y="2073275"/>
          <p14:tracePt t="12765" x="6218238" y="2073275"/>
          <p14:tracePt t="12773" x="6234113" y="2073275"/>
          <p14:tracePt t="12781" x="6265863" y="2073275"/>
          <p14:tracePt t="12789" x="6289675" y="2073275"/>
          <p14:tracePt t="12796" x="6321425" y="2073275"/>
          <p14:tracePt t="12804" x="6329363" y="2073275"/>
          <p14:tracePt t="12812" x="6345238" y="2073275"/>
          <p14:tracePt t="12821" x="6361113" y="2073275"/>
          <p14:tracePt t="12829" x="6376988" y="2073275"/>
          <p14:tracePt t="12837" x="6384925" y="2073275"/>
          <p14:tracePt t="12845" x="6402388" y="2073275"/>
          <p14:tracePt t="12853" x="6418263" y="2073275"/>
          <p14:tracePt t="12862" x="6434138" y="2073275"/>
          <p14:tracePt t="12877" x="6457950" y="2073275"/>
          <p14:tracePt t="12885" x="6473825" y="2073275"/>
          <p14:tracePt t="12893" x="6489700" y="2073275"/>
          <p14:tracePt t="12901" x="6505575" y="2073275"/>
          <p14:tracePt t="12910" x="6521450" y="2073275"/>
          <p14:tracePt t="12917" x="6529388" y="2073275"/>
          <p14:tracePt t="12925" x="6553200" y="2073275"/>
          <p14:tracePt t="12933" x="6561138" y="2073275"/>
          <p14:tracePt t="12941" x="6577013" y="2073275"/>
          <p14:tracePt t="12949" x="6592888" y="2073275"/>
          <p14:tracePt t="12956" x="6608763" y="2073275"/>
          <p14:tracePt t="12964" x="6616700" y="2073275"/>
          <p14:tracePt t="12973" x="6624638" y="2073275"/>
          <p14:tracePt t="12981" x="6640513" y="2073275"/>
          <p14:tracePt t="12990" x="6648450" y="2073275"/>
          <p14:tracePt t="12997" x="6664325" y="2073275"/>
          <p14:tracePt t="13005" x="6672263" y="2073275"/>
          <p14:tracePt t="13013" x="6680200" y="2073275"/>
          <p14:tracePt t="13022" x="6688138" y="2073275"/>
          <p14:tracePt t="13029" x="6696075" y="2073275"/>
          <p14:tracePt t="13309" x="6704013" y="2073275"/>
          <p14:tracePt t="13469" x="6727825" y="2073275"/>
          <p14:tracePt t="13479" x="6759575" y="2073275"/>
          <p14:tracePt t="13485" x="6769100" y="2073275"/>
          <p14:tracePt t="13494" x="6792913" y="2073275"/>
          <p14:tracePt t="13501" x="6816725" y="2073275"/>
          <p14:tracePt t="13511" x="6848475" y="2073275"/>
          <p14:tracePt t="13517" x="6864350" y="2073275"/>
          <p14:tracePt t="13525" x="6880225" y="2073275"/>
          <p14:tracePt t="13533" x="6888163" y="2073275"/>
          <p14:tracePt t="13543" x="6904038" y="2073275"/>
          <p14:tracePt t="13565" x="6911975" y="2073275"/>
          <p14:tracePt t="13574" x="6919913" y="2073275"/>
          <p14:tracePt t="13580" x="6927850" y="2073275"/>
          <p14:tracePt t="13589" x="6943725" y="2073275"/>
          <p14:tracePt t="13597" x="6967538" y="2073275"/>
          <p14:tracePt t="13606" x="6991350" y="2073275"/>
          <p14:tracePt t="13613" x="7007225" y="2073275"/>
          <p14:tracePt t="13621" x="7031038" y="2073275"/>
          <p14:tracePt t="13629" x="7054850" y="2073275"/>
          <p14:tracePt t="13637" x="7094538" y="2073275"/>
          <p14:tracePt t="13645" x="7126288" y="2073275"/>
          <p14:tracePt t="13653" x="7159625" y="2073275"/>
          <p14:tracePt t="13661" x="7183438" y="2073275"/>
          <p14:tracePt t="13669" x="7215188" y="2073275"/>
          <p14:tracePt t="13677" x="7239000" y="2073275"/>
          <p14:tracePt t="13684" x="7246938" y="2073275"/>
          <p14:tracePt t="13693" x="7262813" y="2073275"/>
          <p14:tracePt t="13701" x="7278688" y="2073275"/>
          <p14:tracePt t="13709" x="7302500" y="2073275"/>
          <p14:tracePt t="13717" x="7318375" y="2073275"/>
          <p14:tracePt t="13725" x="7342188" y="2073275"/>
          <p14:tracePt t="13733" x="7373938" y="2073275"/>
          <p14:tracePt t="13740" x="7397750" y="2073275"/>
          <p14:tracePt t="13749" x="7437438" y="2073275"/>
          <p14:tracePt t="13757" x="7461250" y="2073275"/>
          <p14:tracePt t="13765" x="7502525" y="2073275"/>
          <p14:tracePt t="13773" x="7534275" y="2073275"/>
          <p14:tracePt t="13781" x="7550150" y="2073275"/>
          <p14:tracePt t="13789" x="7581900" y="2073275"/>
          <p14:tracePt t="13797" x="7613650" y="2073275"/>
          <p14:tracePt t="13805" x="7661275" y="2073275"/>
          <p14:tracePt t="13813" x="7693025" y="2073275"/>
          <p14:tracePt t="13821" x="7724775" y="2073275"/>
          <p14:tracePt t="13829" x="7756525" y="2073275"/>
          <p14:tracePt t="13836" x="7772400" y="2073275"/>
          <p14:tracePt t="13845" x="7804150" y="2073275"/>
          <p14:tracePt t="13853" x="7835900" y="2073275"/>
          <p14:tracePt t="13861" x="7859713" y="2073275"/>
          <p14:tracePt t="13869" x="7893050" y="2073275"/>
          <p14:tracePt t="13877" x="7924800" y="2073275"/>
          <p14:tracePt t="13885" x="7956550" y="2073275"/>
          <p14:tracePt t="13893" x="7996238" y="2073275"/>
          <p14:tracePt t="13900" x="8027988" y="2073275"/>
          <p14:tracePt t="13909" x="8059738" y="2073275"/>
          <p14:tracePt t="13917" x="8083550" y="2073275"/>
          <p14:tracePt t="13925" x="8107363" y="2073275"/>
          <p14:tracePt t="13933" x="8123238" y="2073275"/>
          <p14:tracePt t="13941" x="8147050" y="2073275"/>
          <p14:tracePt t="13959" x="8170863" y="2073275"/>
          <p14:tracePt t="13964" x="8178800" y="2073275"/>
          <p14:tracePt t="13973" x="8186738" y="2073275"/>
          <p14:tracePt t="14053" x="8162925" y="2081213"/>
          <p14:tracePt t="14063" x="8139113" y="2089150"/>
          <p14:tracePt t="14071" x="8107363" y="2097088"/>
          <p14:tracePt t="14079" x="8027988" y="2112963"/>
          <p14:tracePt t="14085" x="7893050" y="2128838"/>
          <p14:tracePt t="14095" x="7693025" y="2152650"/>
          <p14:tracePt t="14101" x="7397750" y="2184400"/>
          <p14:tracePt t="14110" x="7070725" y="2208213"/>
          <p14:tracePt t="14118" x="6719888" y="2241550"/>
          <p14:tracePt t="14127" x="6361113" y="2273300"/>
          <p14:tracePt t="14134" x="5994400" y="2289175"/>
          <p14:tracePt t="14141" x="5659438" y="2312988"/>
          <p14:tracePt t="14149" x="5334000" y="2344738"/>
          <p14:tracePt t="14157" x="5046663" y="2360613"/>
          <p14:tracePt t="14165" x="4783138" y="2368550"/>
          <p14:tracePt t="14173" x="4567238" y="2368550"/>
          <p14:tracePt t="14182" x="4368800" y="2368550"/>
          <p14:tracePt t="14189" x="4192588" y="2368550"/>
          <p14:tracePt t="14197" x="4041775" y="2368550"/>
          <p14:tracePt t="14205" x="3930650" y="2368550"/>
          <p14:tracePt t="14213" x="3817938" y="2368550"/>
          <p14:tracePt t="14221" x="3722688" y="2368550"/>
          <p14:tracePt t="14230" x="3643313" y="2376488"/>
          <p14:tracePt t="14237" x="3556000" y="2384425"/>
          <p14:tracePt t="14246" x="3476625" y="2392363"/>
          <p14:tracePt t="14253" x="3403600" y="2400300"/>
          <p14:tracePt t="14263" x="3316288" y="2416175"/>
          <p14:tracePt t="14271" x="3244850" y="2432050"/>
          <p14:tracePt t="14277" x="3165475" y="2447925"/>
          <p14:tracePt t="14286" x="3092450" y="2455863"/>
          <p14:tracePt t="14294" x="3028950" y="2463800"/>
          <p14:tracePt t="14301" x="2973388" y="2479675"/>
          <p14:tracePt t="14310" x="2917825" y="2487613"/>
          <p14:tracePt t="14317" x="2862263" y="2503488"/>
          <p14:tracePt t="14325" x="2806700" y="2511425"/>
          <p14:tracePt t="14333" x="2751138" y="2527300"/>
          <p14:tracePt t="14341" x="2678113" y="2543175"/>
          <p14:tracePt t="14349" x="2630488" y="2551113"/>
          <p14:tracePt t="14356" x="2574925" y="2566988"/>
          <p14:tracePt t="14365" x="2511425" y="2584450"/>
          <p14:tracePt t="14373" x="2503488" y="2584450"/>
          <p14:tracePt t="14381" x="2487613" y="2584450"/>
          <p14:tracePt t="14388" x="2455863" y="2584450"/>
          <p14:tracePt t="14397" x="2432050" y="2584450"/>
          <p14:tracePt t="14405" x="2416175" y="2584450"/>
          <p14:tracePt t="14413" x="2392363" y="2584450"/>
          <p14:tracePt t="14421" x="2374900" y="2584450"/>
          <p14:tracePt t="14429" x="2351088" y="2584450"/>
          <p14:tracePt t="14437" x="2327275" y="2584450"/>
          <p14:tracePt t="14445" x="2303463" y="2584450"/>
          <p14:tracePt t="14453" x="2279650" y="2584450"/>
          <p14:tracePt t="14461" x="2247900" y="2584450"/>
          <p14:tracePt t="14469" x="2216150" y="2584450"/>
          <p14:tracePt t="14477" x="2200275" y="2584450"/>
          <p14:tracePt t="14485" x="2168525" y="2584450"/>
          <p14:tracePt t="14493" x="2136775" y="2584450"/>
          <p14:tracePt t="14501" x="2097088" y="2584450"/>
          <p14:tracePt t="14509" x="2057400" y="2584450"/>
          <p14:tracePt t="14518" x="2017713" y="2584450"/>
          <p14:tracePt t="14525" x="1976438" y="2584450"/>
          <p14:tracePt t="14621" x="1968500" y="2584450"/>
          <p14:tracePt t="14637" x="1968500" y="2576513"/>
          <p14:tracePt t="14653" x="1984375" y="2566988"/>
          <p14:tracePt t="14660" x="2000250" y="2551113"/>
          <p14:tracePt t="14669" x="2017713" y="2543175"/>
          <p14:tracePt t="14676" x="2033588" y="2527300"/>
          <p14:tracePt t="14684" x="2057400" y="2527300"/>
          <p14:tracePt t="14693" x="2073275" y="2511425"/>
          <p14:tracePt t="14701" x="2105025" y="2503488"/>
          <p14:tracePt t="14709" x="2128838" y="2495550"/>
          <p14:tracePt t="14716" x="2160588" y="2479675"/>
          <p14:tracePt t="14725" x="2184400" y="2471738"/>
          <p14:tracePt t="14733" x="2208213" y="2463800"/>
          <p14:tracePt t="14741" x="2232025" y="2463800"/>
          <p14:tracePt t="14749" x="2247900" y="2463800"/>
          <p14:tracePt t="14757" x="2263775" y="2455863"/>
          <p14:tracePt t="14765" x="2279650" y="2447925"/>
          <p14:tracePt t="14925" x="2295525" y="2447925"/>
          <p14:tracePt t="14933" x="2311400" y="2447925"/>
          <p14:tracePt t="14945" x="2327275" y="2447925"/>
          <p14:tracePt t="14949" x="2343150" y="2447925"/>
          <p14:tracePt t="14957" x="2359025" y="2447925"/>
          <p14:tracePt t="14965" x="2366963" y="2447925"/>
          <p14:tracePt t="14977" x="2384425" y="2447925"/>
          <p14:tracePt t="14981" x="2408238" y="2447925"/>
          <p14:tracePt t="14989" x="2424113" y="2447925"/>
          <p14:tracePt t="14997" x="2439988" y="2447925"/>
          <p14:tracePt t="15007" x="2455863" y="2447925"/>
          <p14:tracePt t="15013" x="2471738" y="2447925"/>
          <p14:tracePt t="15021" x="2479675" y="2447925"/>
          <p14:tracePt t="15029" x="2487613" y="2447925"/>
          <p14:tracePt t="15053" x="2495550" y="2447925"/>
          <p14:tracePt t="15061" x="2503488" y="2447925"/>
          <p14:tracePt t="15069" x="2511425" y="2447925"/>
          <p14:tracePt t="15078" x="2527300" y="2447925"/>
          <p14:tracePt t="15089" x="2543175" y="2447925"/>
          <p14:tracePt t="15097" x="2559050" y="2447925"/>
          <p14:tracePt t="15107" x="2566988" y="2447925"/>
          <p14:tracePt t="15113" x="2590800" y="2447925"/>
          <p14:tracePt t="15121" x="2614613" y="2447925"/>
          <p14:tracePt t="15129" x="2638425" y="2447925"/>
          <p14:tracePt t="15138" x="2662238" y="2447925"/>
          <p14:tracePt t="15145" x="2693988" y="2455863"/>
          <p14:tracePt t="15153" x="2725738" y="2455863"/>
          <p14:tracePt t="15163" x="2751138" y="2455863"/>
          <p14:tracePt t="15171" x="2774950" y="2455863"/>
          <p14:tracePt t="15178" x="2798763" y="2463800"/>
          <p14:tracePt t="15185" x="2838450" y="2471738"/>
          <p14:tracePt t="15193" x="2878138" y="2471738"/>
          <p14:tracePt t="15201" x="2925763" y="2471738"/>
          <p14:tracePt t="15210" x="2965450" y="2471738"/>
          <p14:tracePt t="15217" x="3013075" y="2479675"/>
          <p14:tracePt t="15226" x="3052763" y="2479675"/>
          <p14:tracePt t="15235" x="3100388" y="2479675"/>
          <p14:tracePt t="15241" x="3141663" y="2487613"/>
          <p14:tracePt t="15249" x="3173413" y="2487613"/>
          <p14:tracePt t="15257" x="3213100" y="2487613"/>
          <p14:tracePt t="15265" x="3252788" y="2487613"/>
          <p14:tracePt t="15273" x="3292475" y="2487613"/>
          <p14:tracePt t="15281" x="3340100" y="2487613"/>
          <p14:tracePt t="15289" x="3379788" y="2487613"/>
          <p14:tracePt t="15297" x="3427413" y="2487613"/>
          <p14:tracePt t="15305" x="3459163" y="2487613"/>
          <p14:tracePt t="15313" x="3492500" y="2487613"/>
          <p14:tracePt t="15321" x="3524250" y="2487613"/>
          <p14:tracePt t="15329" x="3540125" y="2487613"/>
          <p14:tracePt t="15337" x="3556000" y="2487613"/>
          <p14:tracePt t="15345" x="3571875" y="2487613"/>
          <p14:tracePt t="15353" x="3579813" y="2487613"/>
          <p14:tracePt t="15369" x="3595688" y="2487613"/>
          <p14:tracePt t="15378" x="3603625" y="2487613"/>
          <p14:tracePt t="15385" x="3611563" y="2487613"/>
          <p14:tracePt t="15394" x="3627438" y="2487613"/>
          <p14:tracePt t="15401" x="3635375" y="2487613"/>
          <p14:tracePt t="15409" x="3643313" y="2487613"/>
          <p14:tracePt t="15417" x="3651250" y="2487613"/>
          <p14:tracePt t="15426" x="3667125" y="2487613"/>
          <p14:tracePt t="15433" x="3683000" y="2487613"/>
          <p14:tracePt t="15441" x="3690938" y="2487613"/>
          <p14:tracePt t="15449" x="3698875" y="2487613"/>
          <p14:tracePt t="15457" x="3714750" y="2487613"/>
          <p14:tracePt t="15466" x="3722688" y="2487613"/>
          <p14:tracePt t="15473" x="3730625" y="2487613"/>
          <p14:tracePt t="15481" x="3738563" y="2487613"/>
          <p14:tracePt t="15490" x="3754438" y="2487613"/>
          <p14:tracePt t="15505" x="3770313" y="2487613"/>
          <p14:tracePt t="15513" x="3778250" y="2487613"/>
          <p14:tracePt t="15521" x="3786188" y="2487613"/>
          <p14:tracePt t="15531" x="3794125" y="2487613"/>
          <p14:tracePt t="15538" x="3810000" y="2487613"/>
          <p14:tracePt t="15545" x="3817938" y="2487613"/>
          <p14:tracePt t="15553" x="3825875" y="2487613"/>
          <p14:tracePt t="15563" x="3843338" y="2487613"/>
          <p14:tracePt t="15569" x="3867150" y="2487613"/>
          <p14:tracePt t="15577" x="3883025" y="2487613"/>
          <p14:tracePt t="15586" x="3906838" y="2487613"/>
          <p14:tracePt t="15595" x="3930650" y="2487613"/>
          <p14:tracePt t="15601" x="3946525" y="2487613"/>
          <p14:tracePt t="15610" x="3970338" y="2487613"/>
          <p14:tracePt t="15617" x="3986213" y="2487613"/>
          <p14:tracePt t="15628" x="4002088" y="2487613"/>
          <p14:tracePt t="15633" x="4010025" y="2487613"/>
          <p14:tracePt t="15641" x="4025900" y="2487613"/>
          <p14:tracePt t="15649" x="4041775" y="2487613"/>
          <p14:tracePt t="15660" x="4057650" y="2487613"/>
          <p14:tracePt t="15665" x="4065588" y="2487613"/>
          <p14:tracePt t="15673" x="4081463" y="2487613"/>
          <p14:tracePt t="15681" x="4097338" y="2479675"/>
          <p14:tracePt t="15690" x="4113213" y="2479675"/>
          <p14:tracePt t="15698" x="4121150" y="2479675"/>
          <p14:tracePt t="15705" x="4137025" y="2479675"/>
          <p14:tracePt t="15714" x="4160838" y="2471738"/>
          <p14:tracePt t="15723" x="4176713" y="2471738"/>
          <p14:tracePt t="15730" x="4192588" y="2471738"/>
          <p14:tracePt t="15737" x="4210050" y="2471738"/>
          <p14:tracePt t="15746" x="4241800" y="2471738"/>
          <p14:tracePt t="15753" x="4273550" y="2471738"/>
          <p14:tracePt t="15763" x="4305300" y="2471738"/>
          <p14:tracePt t="15769" x="4337050" y="2471738"/>
          <p14:tracePt t="15778" x="4376738" y="2471738"/>
          <p14:tracePt t="15785" x="4400550" y="2471738"/>
          <p14:tracePt t="15793" x="4424363" y="2471738"/>
          <p14:tracePt t="15801" x="4456113" y="2471738"/>
          <p14:tracePt t="15810" x="4487863" y="2471738"/>
          <p14:tracePt t="15817" x="4511675" y="2471738"/>
          <p14:tracePt t="15826" x="4527550" y="2471738"/>
          <p14:tracePt t="15833" x="4535488" y="2471738"/>
          <p14:tracePt t="15841" x="4551363" y="2463800"/>
          <p14:tracePt t="15849" x="4559300" y="2463800"/>
          <p14:tracePt t="15874" x="4576763" y="2455863"/>
          <p14:tracePt t="15905" x="4592638" y="2455863"/>
          <p14:tracePt t="15921" x="4600575" y="2455863"/>
          <p14:tracePt t="15929" x="4608513" y="2455863"/>
          <p14:tracePt t="15937" x="4616450" y="2455863"/>
          <p14:tracePt t="15945" x="4624388" y="2455863"/>
          <p14:tracePt t="15954" x="4632325" y="2455863"/>
          <p14:tracePt t="15969" x="4640263" y="2455863"/>
          <p14:tracePt t="15987" x="4648200" y="2455863"/>
          <p14:tracePt t="15994" x="4664075" y="2455863"/>
          <p14:tracePt t="16001" x="4672013" y="2455863"/>
          <p14:tracePt t="16018" x="4679950" y="2455863"/>
          <p14:tracePt t="16026" x="4687888" y="2455863"/>
          <p14:tracePt t="16033" x="4695825" y="2455863"/>
          <p14:tracePt t="16051" x="4703763" y="2455863"/>
          <p14:tracePt t="16057" x="4711700" y="2455863"/>
          <p14:tracePt t="16083" x="4719638" y="2455863"/>
          <p14:tracePt t="16089" x="4727575" y="2455863"/>
          <p14:tracePt t="16097" x="4735513" y="2447925"/>
          <p14:tracePt t="16105" x="4743450" y="2447925"/>
          <p14:tracePt t="16121" x="4751388" y="2447925"/>
          <p14:tracePt t="16130" x="4759325" y="2447925"/>
          <p14:tracePt t="16137" x="4767263" y="2447925"/>
          <p14:tracePt t="16153" x="4775200" y="2447925"/>
          <p14:tracePt t="16161" x="4783138" y="2447925"/>
          <p14:tracePt t="16169" x="4791075" y="2447925"/>
          <p14:tracePt t="16177" x="4799013" y="2439988"/>
          <p14:tracePt t="16193" x="4814888" y="2439988"/>
          <p14:tracePt t="16210" x="4822825" y="2439988"/>
          <p14:tracePt t="16217" x="4830763" y="2439988"/>
          <p14:tracePt t="16226" x="4838700" y="2439988"/>
          <p14:tracePt t="16233" x="4846638" y="2439988"/>
          <p14:tracePt t="16241" x="4862513" y="2439988"/>
          <p14:tracePt t="16256" x="4870450" y="2439988"/>
          <p14:tracePt t="16264" x="4894263" y="2439988"/>
          <p14:tracePt t="16272" x="4902200" y="2439988"/>
          <p14:tracePt t="16280" x="4918075" y="2439988"/>
          <p14:tracePt t="16288" x="4933950" y="2439988"/>
          <p14:tracePt t="16297" x="4951413" y="2439988"/>
          <p14:tracePt t="16304" x="4967288" y="2439988"/>
          <p14:tracePt t="16312" x="4983163" y="2439988"/>
          <p14:tracePt t="16320" x="4999038" y="2439988"/>
          <p14:tracePt t="16328" x="5014913" y="2439988"/>
          <p14:tracePt t="16336" x="5022850" y="2439988"/>
          <p14:tracePt t="16345" x="5038725" y="2439988"/>
          <p14:tracePt t="16353" x="5054600" y="2439988"/>
          <p14:tracePt t="16361" x="5070475" y="2439988"/>
          <p14:tracePt t="16369" x="5102225" y="2439988"/>
          <p14:tracePt t="16377" x="5126038" y="2432050"/>
          <p14:tracePt t="16385" x="5149850" y="2424113"/>
          <p14:tracePt t="16394" x="5173663" y="2424113"/>
          <p14:tracePt t="16401" x="5205413" y="2424113"/>
          <p14:tracePt t="16409" x="5245100" y="2416175"/>
          <p14:tracePt t="16417" x="5276850" y="2416175"/>
          <p14:tracePt t="16426" x="5310188" y="2416175"/>
          <p14:tracePt t="16433" x="5341938" y="2416175"/>
          <p14:tracePt t="16442" x="5373688" y="2416175"/>
          <p14:tracePt t="16449" x="5405438" y="2416175"/>
          <p14:tracePt t="16457" x="5429250" y="2416175"/>
          <p14:tracePt t="16465" x="5461000" y="2416175"/>
          <p14:tracePt t="16475" x="5492750" y="2408238"/>
          <p14:tracePt t="16480" x="5532438" y="2408238"/>
          <p14:tracePt t="16489" x="5564188" y="2408238"/>
          <p14:tracePt t="16497" x="5595938" y="2408238"/>
          <p14:tracePt t="16506" x="5627688" y="2408238"/>
          <p14:tracePt t="16513" x="5659438" y="2408238"/>
          <p14:tracePt t="16521" x="5684838" y="2408238"/>
          <p14:tracePt t="16529" x="5708650" y="2408238"/>
          <p14:tracePt t="16538" x="5732463" y="2408238"/>
          <p14:tracePt t="16545" x="5764213" y="2408238"/>
          <p14:tracePt t="16553" x="5795963" y="2408238"/>
          <p14:tracePt t="16561" x="5819775" y="2408238"/>
          <p14:tracePt t="16569" x="5851525" y="2408238"/>
          <p14:tracePt t="16577" x="5883275" y="2408238"/>
          <p14:tracePt t="16585" x="5907088" y="2408238"/>
          <p14:tracePt t="16594" x="5930900" y="2408238"/>
          <p14:tracePt t="16601" x="5954713" y="2408238"/>
          <p14:tracePt t="16609" x="5970588" y="2408238"/>
          <p14:tracePt t="16617" x="5994400" y="2408238"/>
          <p14:tracePt t="16625" x="6010275" y="2400300"/>
          <p14:tracePt t="16633" x="6026150" y="2400300"/>
          <p14:tracePt t="16642" x="6034088" y="2392363"/>
          <p14:tracePt t="16649" x="6051550" y="2392363"/>
          <p14:tracePt t="16657" x="6075363" y="2392363"/>
          <p14:tracePt t="16665" x="6099175" y="2392363"/>
          <p14:tracePt t="16673" x="6115050" y="2392363"/>
          <p14:tracePt t="16681" x="6130925" y="2392363"/>
          <p14:tracePt t="16689" x="6154738" y="2392363"/>
          <p14:tracePt t="16697" x="6178550" y="2392363"/>
          <p14:tracePt t="16705" x="6202363" y="2392363"/>
          <p14:tracePt t="16713" x="6226175" y="2392363"/>
          <p14:tracePt t="16721" x="6249988" y="2392363"/>
          <p14:tracePt t="16729" x="6273800" y="2392363"/>
          <p14:tracePt t="16736" x="6305550" y="2392363"/>
          <p14:tracePt t="16745" x="6337300" y="2392363"/>
          <p14:tracePt t="16753" x="6369050" y="2384425"/>
          <p14:tracePt t="16762" x="6402388" y="2384425"/>
          <p14:tracePt t="16768" x="6450013" y="2384425"/>
          <p14:tracePt t="16778" x="6481763" y="2376488"/>
          <p14:tracePt t="16785" x="6513513" y="2376488"/>
          <p14:tracePt t="16793" x="6545263" y="2376488"/>
          <p14:tracePt t="16801" x="6569075" y="2376488"/>
          <p14:tracePt t="16809" x="6600825" y="2368550"/>
          <p14:tracePt t="16817" x="6616700" y="2368550"/>
          <p14:tracePt t="16826" x="6632575" y="2368550"/>
          <p14:tracePt t="16833" x="6664325" y="2368550"/>
          <p14:tracePt t="16842" x="6688138" y="2368550"/>
          <p14:tracePt t="16849" x="6711950" y="2360613"/>
          <p14:tracePt t="16857" x="6735763" y="2360613"/>
          <p14:tracePt t="16865" x="6769100" y="2360613"/>
          <p14:tracePt t="16873" x="6792913" y="2360613"/>
          <p14:tracePt t="16881" x="6816725" y="2360613"/>
          <p14:tracePt t="16889" x="6840538" y="2360613"/>
          <p14:tracePt t="16898" x="6872288" y="2360613"/>
          <p14:tracePt t="16905" x="6896100" y="2352675"/>
          <p14:tracePt t="16913" x="6927850" y="2352675"/>
          <p14:tracePt t="16921" x="6951663" y="2352675"/>
          <p14:tracePt t="16929" x="6975475" y="2352675"/>
          <p14:tracePt t="16937" x="6991350" y="2352675"/>
          <p14:tracePt t="16945" x="7007225" y="2352675"/>
          <p14:tracePt t="16953" x="7023100" y="2352675"/>
          <p14:tracePt t="16962" x="7046913" y="2352675"/>
          <p14:tracePt t="16969" x="7054850" y="2352675"/>
          <p14:tracePt t="16977" x="7070725" y="2352675"/>
          <p14:tracePt t="16985" x="7086600" y="2352675"/>
          <p14:tracePt t="16993" x="7102475" y="2352675"/>
          <p14:tracePt t="17001" x="7118350" y="2352675"/>
          <p14:tracePt t="17009" x="7135813" y="2352675"/>
          <p14:tracePt t="17016" x="7143750" y="2352675"/>
          <p14:tracePt t="17026" x="7151688" y="2352675"/>
          <p14:tracePt t="17033" x="7167563" y="2352675"/>
          <p14:tracePt t="17041" x="7183438" y="2352675"/>
          <p14:tracePt t="17058" x="7191375" y="2352675"/>
          <p14:tracePt t="17065" x="7199313" y="2352675"/>
          <p14:tracePt t="17073" x="7207250" y="2352675"/>
          <p14:tracePt t="17081" x="7215188" y="2352675"/>
          <p14:tracePt t="17097" x="7231063" y="2352675"/>
          <p14:tracePt t="17113" x="7239000" y="2352675"/>
          <p14:tracePt t="17121" x="7246938" y="2352675"/>
          <p14:tracePt t="17129" x="7262813" y="2352675"/>
          <p14:tracePt t="17137" x="7278688" y="2352675"/>
          <p14:tracePt t="17145" x="7286625" y="2352675"/>
          <p14:tracePt t="17153" x="7310438" y="2352675"/>
          <p14:tracePt t="17161" x="7326313" y="2352675"/>
          <p14:tracePt t="17169" x="7350125" y="2352675"/>
          <p14:tracePt t="17177" x="7373938" y="2352675"/>
          <p14:tracePt t="17185" x="7397750" y="2352675"/>
          <p14:tracePt t="17194" x="7429500" y="2352675"/>
          <p14:tracePt t="17201" x="7469188" y="2352675"/>
          <p14:tracePt t="17209" x="7493000" y="2352675"/>
          <p14:tracePt t="17217" x="7526338" y="2352675"/>
          <p14:tracePt t="17225" x="7566025" y="2352675"/>
          <p14:tracePt t="17233" x="7629525" y="2352675"/>
          <p14:tracePt t="17241" x="7700963" y="2352675"/>
          <p14:tracePt t="17249" x="7772400" y="2352675"/>
          <p14:tracePt t="17257" x="7851775" y="2352675"/>
          <p14:tracePt t="17265" x="7940675" y="2352675"/>
          <p14:tracePt t="17273" x="8027988" y="2352675"/>
          <p14:tracePt t="17281" x="8099425" y="2352675"/>
          <p14:tracePt t="17288" x="8170863" y="2352675"/>
          <p14:tracePt t="17296" x="8251825" y="2352675"/>
          <p14:tracePt t="17304" x="8323263" y="2352675"/>
          <p14:tracePt t="17312" x="8386763" y="2352675"/>
          <p14:tracePt t="17320" x="8442325" y="2352675"/>
          <p14:tracePt t="17328" x="8489950" y="2352675"/>
          <p14:tracePt t="17336" x="8537575" y="2352675"/>
          <p14:tracePt t="17344" x="8561388" y="2352675"/>
          <p14:tracePt t="17352" x="8569325" y="2352675"/>
          <p14:tracePt t="17360" x="8577263" y="2352675"/>
          <p14:tracePt t="17368" x="8585200" y="2352675"/>
          <p14:tracePt t="17376" x="8593138" y="2352675"/>
          <p14:tracePt t="17384" x="8602663" y="2352675"/>
          <p14:tracePt t="17777" x="8610600" y="2352675"/>
          <p14:tracePt t="17842" x="8602663" y="2352675"/>
          <p14:tracePt t="17849" x="8593138" y="2352675"/>
          <p14:tracePt t="17858" x="8585200" y="2360613"/>
          <p14:tracePt t="17865" x="8569325" y="2360613"/>
          <p14:tracePt t="17875" x="8553450" y="2360613"/>
          <p14:tracePt t="17881" x="8529638" y="2360613"/>
          <p14:tracePt t="17889" x="8521700" y="2360613"/>
          <p14:tracePt t="17897" x="8513763" y="2360613"/>
          <p14:tracePt t="17907" x="8505825" y="2360613"/>
          <p14:tracePt t="17939" x="8489950" y="2360613"/>
          <p14:tracePt t="17958" x="8474075" y="2360613"/>
          <p14:tracePt t="17961" x="8466138" y="2360613"/>
          <p14:tracePt t="17978" x="8458200" y="2360613"/>
          <p14:tracePt t="18001" x="8442325" y="2360613"/>
          <p14:tracePt t="18050" x="8434388" y="2360613"/>
          <p14:tracePt t="18057" x="8426450" y="2360613"/>
          <p14:tracePt t="18098" x="8410575" y="2360613"/>
          <p14:tracePt t="18105" x="8402638" y="2360613"/>
          <p14:tracePt t="18517" x="8394700" y="2360613"/>
          <p14:tracePt t="18533" x="8378825" y="2368550"/>
          <p14:tracePt t="18541" x="8378825" y="2376488"/>
          <p14:tracePt t="18677" x="8370888" y="2376488"/>
          <p14:tracePt t="18685" x="8362950" y="2376488"/>
          <p14:tracePt t="18742" x="8355013" y="2376488"/>
          <p14:tracePt t="18749" x="8347075" y="2376488"/>
          <p14:tracePt t="18773" x="8331200" y="2376488"/>
          <p14:tracePt t="18789" x="8323263" y="2376488"/>
          <p14:tracePt t="18797" x="8315325" y="2376488"/>
          <p14:tracePt t="18805" x="8299450" y="2376488"/>
          <p14:tracePt t="18813" x="8283575" y="2376488"/>
          <p14:tracePt t="18821" x="8259763" y="2376488"/>
          <p14:tracePt t="18829" x="8243888" y="2376488"/>
          <p14:tracePt t="18837" x="8226425" y="2376488"/>
          <p14:tracePt t="18845" x="8202613" y="2376488"/>
          <p14:tracePt t="18853" x="8178800" y="2376488"/>
          <p14:tracePt t="18861" x="8147050" y="2376488"/>
          <p14:tracePt t="18869" x="8115300" y="2376488"/>
          <p14:tracePt t="18885" x="8099425" y="2376488"/>
          <p14:tracePt t="18901" x="8091488" y="2376488"/>
          <p14:tracePt t="18910" x="8083550" y="2376488"/>
          <p14:tracePt t="18950" x="8075613" y="2376488"/>
          <p14:tracePt t="18957" x="8067675" y="2376488"/>
          <p14:tracePt t="18965" x="8051800" y="2376488"/>
          <p14:tracePt t="18973" x="8035925" y="2376488"/>
          <p14:tracePt t="18982" x="8004175" y="2376488"/>
          <p14:tracePt t="18989" x="7980363" y="2376488"/>
          <p14:tracePt t="18997" x="7956550" y="2376488"/>
          <p14:tracePt t="19005" x="7948613" y="2376488"/>
          <p14:tracePt t="19015" x="7940675" y="2376488"/>
          <p14:tracePt t="19021" x="7932738" y="2376488"/>
          <p14:tracePt t="19381" x="7916863" y="2376488"/>
          <p14:tracePt t="19389" x="7908925" y="2376488"/>
          <p14:tracePt t="19397" x="7893050" y="2376488"/>
          <p14:tracePt t="19406" x="7827963" y="2384425"/>
          <p14:tracePt t="19413" x="7732713" y="2392363"/>
          <p14:tracePt t="19421" x="7613650" y="2408238"/>
          <p14:tracePt t="19430" x="7445375" y="2447925"/>
          <p14:tracePt t="19437" x="7246938" y="2503488"/>
          <p14:tracePt t="19446" x="7015163" y="2576513"/>
          <p14:tracePt t="19453" x="6751638" y="2655888"/>
          <p14:tracePt t="19461" x="6505575" y="2735263"/>
          <p14:tracePt t="19470" x="6289675" y="2814638"/>
          <p14:tracePt t="19478" x="6091238" y="2886075"/>
          <p14:tracePt t="19485" x="5922963" y="2959100"/>
          <p14:tracePt t="19494" x="5780088" y="3022600"/>
          <p14:tracePt t="19503" x="5659438" y="3086100"/>
          <p14:tracePt t="19510" x="5564188" y="3125788"/>
          <p14:tracePt t="19517" x="5476875" y="3173413"/>
          <p14:tracePt t="19526" x="5397500" y="3213100"/>
          <p14:tracePt t="19534" x="5318125" y="3262313"/>
          <p14:tracePt t="19542" x="5253038" y="3294063"/>
          <p14:tracePt t="19549" x="5189538" y="3325813"/>
          <p14:tracePt t="19557" x="5133975" y="3357563"/>
          <p14:tracePt t="19565" x="5086350" y="3389313"/>
          <p14:tracePt t="19573" x="5038725" y="3421063"/>
          <p14:tracePt t="19581" x="4999038" y="3444875"/>
          <p14:tracePt t="19589" x="4975225" y="3468688"/>
          <p14:tracePt t="19597" x="4951413" y="3476625"/>
          <p14:tracePt t="19604" x="4943475" y="3492500"/>
          <p14:tracePt t="19612" x="4918075" y="3500438"/>
          <p14:tracePt t="19621" x="4902200" y="3508375"/>
          <p14:tracePt t="19629" x="4894263" y="3516313"/>
          <p14:tracePt t="19636" x="4878388" y="3540125"/>
          <p14:tracePt t="19644" x="4862513" y="3556000"/>
          <p14:tracePt t="19653" x="4854575" y="3579813"/>
          <p14:tracePt t="19661" x="4838700" y="3605213"/>
          <p14:tracePt t="19668" x="4799013" y="3636963"/>
          <p14:tracePt t="19677" x="4791075" y="3660775"/>
          <p14:tracePt t="19685" x="4783138" y="3700463"/>
          <p14:tracePt t="19693" x="4751388" y="3740150"/>
          <p14:tracePt t="19701" x="4743450" y="3756025"/>
          <p14:tracePt t="19709" x="4727575" y="3779838"/>
          <p14:tracePt t="19717" x="4719638" y="3819525"/>
          <p14:tracePt t="19725" x="4711700" y="3835400"/>
          <p14:tracePt t="19813" x="4703763" y="3843338"/>
          <p14:tracePt t="19821" x="4703763" y="3851275"/>
          <p14:tracePt t="19828" x="4703763" y="3867150"/>
          <p14:tracePt t="19837" x="4695825" y="3883025"/>
          <p14:tracePt t="19845" x="4687888" y="3898900"/>
          <p14:tracePt t="19853" x="4679950" y="3922713"/>
          <p14:tracePt t="19861" x="4679950" y="3938588"/>
          <p14:tracePt t="19869" x="4672013" y="3948113"/>
          <p14:tracePt t="19965" x="4672013" y="3914775"/>
          <p14:tracePt t="19973" x="4672013" y="3906838"/>
          <p14:tracePt t="19981" x="4672013" y="3883025"/>
          <p14:tracePt t="19990" x="4672013" y="3867150"/>
          <p14:tracePt t="19997" x="4672013" y="3859213"/>
          <p14:tracePt t="20005" x="4656138" y="3851275"/>
          <p14:tracePt t="20013" x="4648200" y="3843338"/>
          <p14:tracePt t="20133" x="4648200" y="3835400"/>
          <p14:tracePt t="20140" x="4632325" y="3835400"/>
          <p14:tracePt t="20149" x="4608513" y="3835400"/>
          <p14:tracePt t="20157" x="4584700" y="3835400"/>
          <p14:tracePt t="20165" x="4543425" y="3843338"/>
          <p14:tracePt t="20173" x="4527550" y="3859213"/>
          <p14:tracePt t="20181" x="4503738" y="3875088"/>
          <p14:tracePt t="20188" x="4464050" y="3906838"/>
          <p14:tracePt t="20197" x="4432300" y="3938588"/>
          <p14:tracePt t="20205" x="4416425" y="3956050"/>
          <p14:tracePt t="20213" x="4400550" y="3979863"/>
          <p14:tracePt t="20220" x="4376738" y="4019550"/>
          <p14:tracePt t="20229" x="4352925" y="4067175"/>
          <p14:tracePt t="20237" x="4329113" y="4114800"/>
          <p14:tracePt t="20245" x="4305300" y="4146550"/>
          <p14:tracePt t="20252" x="4297363" y="4178300"/>
          <p14:tracePt t="20261" x="4297363" y="4194175"/>
          <p14:tracePt t="20324" x="4297363" y="4202113"/>
          <p14:tracePt t="20340" x="4297363" y="4194175"/>
          <p14:tracePt t="20349" x="4297363" y="4178300"/>
          <p14:tracePt t="20356" x="4297363" y="4162425"/>
          <p14:tracePt t="20364" x="4297363" y="4146550"/>
          <p14:tracePt t="20373" x="4297363" y="4130675"/>
          <p14:tracePt t="20380" x="4297363" y="4106863"/>
          <p14:tracePt t="20388" x="4297363" y="4098925"/>
          <p14:tracePt t="20404" x="4297363" y="4083050"/>
          <p14:tracePt t="20413" x="4297363" y="4067175"/>
          <p14:tracePt t="20525" x="4297363" y="4075113"/>
          <p14:tracePt t="20533" x="4297363" y="4098925"/>
          <p14:tracePt t="20541" x="4297363" y="4122738"/>
          <p14:tracePt t="20549" x="4297363" y="4154488"/>
          <p14:tracePt t="20558" x="4297363" y="4178300"/>
          <p14:tracePt t="20565" x="4297363" y="4210050"/>
          <p14:tracePt t="20574" x="4297363" y="4225925"/>
          <p14:tracePt t="20581" x="4297363" y="4241800"/>
          <p14:tracePt t="20589" x="4297363" y="4249738"/>
          <p14:tracePt t="20710" x="4297363" y="4257675"/>
          <p14:tracePt t="20725" x="4297363" y="4249738"/>
          <p14:tracePt t="20733" x="4297363" y="4225925"/>
          <p14:tracePt t="20741" x="4297363" y="4202113"/>
          <p14:tracePt t="20749" x="4297363" y="4178300"/>
          <p14:tracePt t="20759" x="4297363" y="4146550"/>
          <p14:tracePt t="20765" x="4297363" y="4114800"/>
          <p14:tracePt t="20775" x="4297363" y="4083050"/>
          <p14:tracePt t="20781" x="4297363" y="4067175"/>
          <p14:tracePt t="20789" x="4297363" y="4059238"/>
          <p14:tracePt t="20797" x="4297363" y="4051300"/>
          <p14:tracePt t="20917" x="4297363" y="4059238"/>
          <p14:tracePt t="20925" x="4297363" y="4083050"/>
          <p14:tracePt t="20935" x="4297363" y="4114800"/>
          <p14:tracePt t="20942" x="4297363" y="4154488"/>
          <p14:tracePt t="20949" x="4297363" y="4210050"/>
          <p14:tracePt t="20958" x="4297363" y="4265613"/>
          <p14:tracePt t="20965" x="4297363" y="4322763"/>
          <p14:tracePt t="20974" x="4297363" y="4362450"/>
          <p14:tracePt t="20981" x="4297363" y="4410075"/>
          <p14:tracePt t="20989" x="4297363" y="4441825"/>
          <p14:tracePt t="20997" x="4297363" y="4473575"/>
          <p14:tracePt t="21005" x="4297363" y="4497388"/>
          <p14:tracePt t="21013" x="4297363" y="4513263"/>
          <p14:tracePt t="21021" x="4297363" y="4521200"/>
          <p14:tracePt t="21029" x="4297363" y="4537075"/>
          <p14:tracePt t="21045" x="4297363" y="4545013"/>
          <p14:tracePt t="21053" x="4297363" y="4560888"/>
          <p14:tracePt t="21061" x="4297363" y="4568825"/>
          <p14:tracePt t="21069" x="4297363" y="4576763"/>
          <p14:tracePt t="21145" x="4297363" y="4584700"/>
          <p14:tracePt t="21153" x="4297363" y="4592638"/>
          <p14:tracePt t="21163" x="4297363" y="4600575"/>
          <p14:tracePt t="21169" x="4305300" y="4616450"/>
          <p14:tracePt t="21177" x="4305300" y="4641850"/>
          <p14:tracePt t="21185" x="4305300" y="4657725"/>
          <p14:tracePt t="21195" x="4305300" y="4673600"/>
          <p14:tracePt t="21201" x="4313238" y="4697413"/>
          <p14:tracePt t="21209" x="4313238" y="4729163"/>
          <p14:tracePt t="21217" x="4321175" y="4776788"/>
          <p14:tracePt t="21226" x="4329113" y="4816475"/>
          <p14:tracePt t="21233" x="4337050" y="4864100"/>
          <p14:tracePt t="21241" x="4337050" y="4903788"/>
          <p14:tracePt t="21249" x="4344988" y="4951413"/>
          <p14:tracePt t="21260" x="4344988" y="4984750"/>
          <p14:tracePt t="21265" x="4352925" y="5024438"/>
          <p14:tracePt t="21274" x="4360863" y="5056188"/>
          <p14:tracePt t="21281" x="4368800" y="5087938"/>
          <p14:tracePt t="21289" x="4368800" y="5111750"/>
          <p14:tracePt t="21297" x="4376738" y="5127625"/>
          <p14:tracePt t="21305" x="4376738" y="5151438"/>
          <p14:tracePt t="21313" x="4376738" y="5175250"/>
          <p14:tracePt t="21321" x="4376738" y="5199063"/>
          <p14:tracePt t="21329" x="4384675" y="5214938"/>
          <p14:tracePt t="21337" x="4384675" y="5230813"/>
          <p14:tracePt t="21345" x="4384675" y="5254625"/>
          <p14:tracePt t="21353" x="4392613" y="5270500"/>
          <p14:tracePt t="21361" x="4400550" y="5294313"/>
          <p14:tracePt t="21369" x="4400550" y="5319713"/>
          <p14:tracePt t="21377" x="4400550" y="5335588"/>
          <p14:tracePt t="21385" x="4400550" y="5351463"/>
          <p14:tracePt t="21393" x="4400550" y="5375275"/>
          <p14:tracePt t="21401" x="4400550" y="5399088"/>
          <p14:tracePt t="21409" x="4408488" y="5422900"/>
          <p14:tracePt t="21417" x="4416425" y="5438775"/>
          <p14:tracePt t="21426" x="4424363" y="5462588"/>
          <p14:tracePt t="21433" x="4424363" y="5486400"/>
          <p14:tracePt t="21441" x="4424363" y="5502275"/>
          <p14:tracePt t="21449" x="4424363" y="5526088"/>
          <p14:tracePt t="21459" x="4424363" y="5541963"/>
          <p14:tracePt t="21465" x="4432300" y="5565775"/>
          <p14:tracePt t="21474" x="4432300" y="5581650"/>
          <p14:tracePt t="21481" x="4432300" y="5597525"/>
          <p14:tracePt t="21492" x="4440238" y="5613400"/>
          <p14:tracePt t="21497" x="4448175" y="5621338"/>
          <p14:tracePt t="21505" x="4448175" y="5637213"/>
          <p14:tracePt t="21513" x="4448175" y="5662613"/>
          <p14:tracePt t="21523" x="4448175" y="5670550"/>
          <p14:tracePt t="21529" x="4448175" y="5686425"/>
          <p14:tracePt t="21537" x="4448175" y="5702300"/>
          <p14:tracePt t="21545" x="4448175" y="5718175"/>
          <p14:tracePt t="21555" x="4456113" y="5741988"/>
          <p14:tracePt t="21561" x="4456113" y="5757863"/>
          <p14:tracePt t="21569" x="4456113" y="5773738"/>
          <p14:tracePt t="21577" x="4456113" y="5805488"/>
          <p14:tracePt t="21587" x="4456113" y="5829300"/>
          <p14:tracePt t="21593" x="4456113" y="5861050"/>
          <p14:tracePt t="21601" x="4456113" y="5892800"/>
          <p14:tracePt t="21610" x="4464050" y="5924550"/>
          <p14:tracePt t="21619" x="4479925" y="5964238"/>
          <p14:tracePt t="21625" x="4479925" y="5988050"/>
          <p14:tracePt t="21633" x="4487863" y="6005513"/>
          <p14:tracePt t="21641" x="4487863" y="6029325"/>
          <p14:tracePt t="21651" x="4495800" y="6053138"/>
          <p14:tracePt t="21657" x="4495800" y="6069013"/>
          <p14:tracePt t="21666" x="4495800" y="6084888"/>
          <p14:tracePt t="21674" x="4503738" y="6100763"/>
          <p14:tracePt t="21690" x="4503738" y="6116638"/>
          <p14:tracePt t="21697" x="4503738" y="6132513"/>
          <p14:tracePt t="21705" x="4511675" y="6140450"/>
          <p14:tracePt t="21713" x="4511675" y="6148388"/>
          <p14:tracePt t="21721" x="4511675" y="6164263"/>
          <p14:tracePt t="21729" x="4519613" y="6180138"/>
          <p14:tracePt t="21737" x="4519613" y="6188075"/>
          <p14:tracePt t="21745" x="4519613" y="6196013"/>
          <p14:tracePt t="21753" x="4519613" y="6203950"/>
          <p14:tracePt t="21761" x="4519613" y="6211888"/>
          <p14:tracePt t="21769" x="4519613" y="6227763"/>
          <p14:tracePt t="21777" x="4519613" y="6243638"/>
          <p14:tracePt t="21793" x="4519613" y="6251575"/>
          <p14:tracePt t="21801" x="4519613" y="6267450"/>
          <p14:tracePt t="21953" x="4519613" y="6259513"/>
          <p14:tracePt t="21961" x="4519613" y="6243638"/>
          <p14:tracePt t="21969" x="4519613" y="6227763"/>
          <p14:tracePt t="21977" x="4519613" y="6196013"/>
          <p14:tracePt t="21985" x="4519613" y="6148388"/>
          <p14:tracePt t="21993" x="4519613" y="6076950"/>
          <p14:tracePt t="22001" x="4511675" y="5988050"/>
          <p14:tracePt t="22011" x="4503738" y="5892800"/>
          <p14:tracePt t="22017" x="4487863" y="5773738"/>
          <p14:tracePt t="22025" x="4479925" y="5637213"/>
          <p14:tracePt t="22033" x="4479925" y="5518150"/>
          <p14:tracePt t="22042" x="4464050" y="5375275"/>
          <p14:tracePt t="22049" x="4456113" y="5230813"/>
          <p14:tracePt t="22058" x="4448175" y="5119688"/>
          <p14:tracePt t="22065" x="4432300" y="5000625"/>
          <p14:tracePt t="22075" x="4416425" y="4887913"/>
          <p14:tracePt t="22081" x="4392613" y="4784725"/>
          <p14:tracePt t="22090" x="4376738" y="4681538"/>
          <p14:tracePt t="22097" x="4360863" y="4576763"/>
          <p14:tracePt t="22105" x="4337050" y="4489450"/>
          <p14:tracePt t="22113" x="4305300" y="4410075"/>
          <p14:tracePt t="22121" x="4289425" y="4338638"/>
          <p14:tracePt t="22129" x="4273550" y="4281488"/>
          <p14:tracePt t="22137" x="4257675" y="4225925"/>
          <p14:tracePt t="22145" x="4241800" y="4178300"/>
          <p14:tracePt t="22153" x="4241800" y="4170363"/>
          <p14:tracePt t="22161" x="4233863" y="4130675"/>
          <p14:tracePt t="22169" x="4233863" y="4122738"/>
          <p14:tracePt t="22177" x="4225925" y="4083050"/>
          <p14:tracePt t="22185" x="4225925" y="4067175"/>
          <p14:tracePt t="22193" x="4217988" y="4051300"/>
          <p14:tracePt t="22201" x="4217988" y="4043363"/>
          <p14:tracePt t="22209" x="4217988" y="4035425"/>
          <p14:tracePt t="22217" x="4210050" y="4027488"/>
          <p14:tracePt t="22225" x="4210050" y="4019550"/>
          <p14:tracePt t="22281" x="4210050" y="4011613"/>
          <p14:tracePt t="22290" x="4210050" y="4003675"/>
          <p14:tracePt t="22297" x="4210050" y="3987800"/>
          <p14:tracePt t="22305" x="4210050" y="3979863"/>
          <p14:tracePt t="22313" x="4210050" y="3971925"/>
          <p14:tracePt t="22321" x="4210050" y="3963988"/>
          <p14:tracePt t="22329" x="4210050" y="3938588"/>
          <p14:tracePt t="22337" x="4210050" y="3930650"/>
          <p14:tracePt t="22345" x="4210050" y="3922713"/>
          <p14:tracePt t="22353" x="4210050" y="3914775"/>
          <p14:tracePt t="22457" x="4210050" y="3922713"/>
          <p14:tracePt t="22465" x="4184650" y="3956050"/>
          <p14:tracePt t="22474" x="4176713" y="3971925"/>
          <p14:tracePt t="22481" x="4176713" y="3995738"/>
          <p14:tracePt t="22490" x="4168775" y="4019550"/>
          <p14:tracePt t="22499" x="4160838" y="4059238"/>
          <p14:tracePt t="22505" x="4152900" y="4130675"/>
          <p14:tracePt t="22513" x="4137025" y="4202113"/>
          <p14:tracePt t="22521" x="4129088" y="4291013"/>
          <p14:tracePt t="22529" x="4121150" y="4386263"/>
          <p14:tracePt t="22537" x="4113213" y="4489450"/>
          <p14:tracePt t="22545" x="4105275" y="4584700"/>
          <p14:tracePt t="22553" x="4081463" y="4697413"/>
          <p14:tracePt t="22561" x="4073525" y="4800600"/>
          <p14:tracePt t="22569" x="4065588" y="4903788"/>
          <p14:tracePt t="22577" x="4065588" y="5008563"/>
          <p14:tracePt t="22585" x="4065588" y="5103813"/>
          <p14:tracePt t="22594" x="4065588" y="5183188"/>
          <p14:tracePt t="22601" x="4065588" y="5254625"/>
          <p14:tracePt t="22609" x="4065588" y="5310188"/>
          <p14:tracePt t="22617" x="4065588" y="5359400"/>
          <p14:tracePt t="22625" x="4065588" y="5407025"/>
          <p14:tracePt t="22633" x="4065588" y="5446713"/>
          <p14:tracePt t="22641" x="4065588" y="5478463"/>
          <p14:tracePt t="22649" x="4065588" y="5502275"/>
          <p14:tracePt t="22657" x="4065588" y="5526088"/>
          <p14:tracePt t="22665" x="4065588" y="5549900"/>
          <p14:tracePt t="22674" x="4065588" y="5565775"/>
          <p14:tracePt t="22681" x="4065588" y="5573713"/>
          <p14:tracePt t="22690" x="4065588" y="5581650"/>
          <p14:tracePt t="22706" x="4065588" y="5589588"/>
          <p14:tracePt t="22713" x="4065588" y="5605463"/>
          <p14:tracePt t="22729" x="4065588" y="5613400"/>
          <p14:tracePt t="22737" x="4065588" y="5621338"/>
          <p14:tracePt t="22761" x="4065588" y="5629275"/>
          <p14:tracePt t="22769" x="4065588" y="5637213"/>
          <p14:tracePt t="22865" x="4065588" y="5629275"/>
          <p14:tracePt t="22874" x="4065588" y="5613400"/>
          <p14:tracePt t="22881" x="4065588" y="5581650"/>
          <p14:tracePt t="22891" x="4065588" y="5541963"/>
          <p14:tracePt t="22897" x="4065588" y="5486400"/>
          <p14:tracePt t="22905" x="4065588" y="5430838"/>
          <p14:tracePt t="22913" x="4065588" y="5367338"/>
          <p14:tracePt t="22923" x="4065588" y="5294313"/>
          <p14:tracePt t="22929" x="4065588" y="5207000"/>
          <p14:tracePt t="22937" x="4065588" y="5135563"/>
          <p14:tracePt t="22956" x="4065588" y="4976813"/>
          <p14:tracePt t="22961" x="4065588" y="4895850"/>
          <p14:tracePt t="22969" x="4065588" y="4824413"/>
          <p14:tracePt t="22977" x="4065588" y="4760913"/>
          <p14:tracePt t="22986" x="4065588" y="4705350"/>
          <p14:tracePt t="22993" x="4065588" y="4665663"/>
          <p14:tracePt t="23001" x="4057650" y="4608513"/>
          <p14:tracePt t="23009" x="4049713" y="4576763"/>
          <p14:tracePt t="23018" x="4033838" y="4529138"/>
          <p14:tracePt t="23025" x="4033838" y="4505325"/>
          <p14:tracePt t="23033" x="4025900" y="4465638"/>
          <p14:tracePt t="23041" x="4017963" y="4457700"/>
          <p14:tracePt t="23049" x="4010025" y="4441825"/>
          <p14:tracePt t="23056" x="4010025" y="4433888"/>
          <p14:tracePt t="23065" x="3994150" y="4410075"/>
          <p14:tracePt t="23081" x="3994150" y="4402138"/>
          <p14:tracePt t="23241" x="3978275" y="4418013"/>
          <p14:tracePt t="23250" x="3978275" y="4441825"/>
          <p14:tracePt t="23257" x="3970338" y="4457700"/>
          <p14:tracePt t="23265" x="3970338" y="4481513"/>
          <p14:tracePt t="23274" x="3962400" y="4505325"/>
          <p14:tracePt t="23281" x="3954463" y="4529138"/>
          <p14:tracePt t="23290" x="3946525" y="4545013"/>
          <p14:tracePt t="23306" x="3946525" y="4560888"/>
          <p14:tracePt t="23321" x="3946525" y="4568825"/>
          <p14:tracePt t="23329" x="3946525" y="4576763"/>
          <p14:tracePt t="23353" x="3938588" y="4576763"/>
          <p14:tracePt t="23401" x="3938588" y="4592638"/>
          <p14:tracePt t="23411" x="3938588" y="4600575"/>
          <p14:tracePt t="23417" x="3938588" y="4608513"/>
          <p14:tracePt t="23425" x="3938588" y="4616450"/>
          <p14:tracePt t="23433" x="3922713" y="4624388"/>
          <p14:tracePt t="23442" x="3922713" y="4633913"/>
          <p14:tracePt t="23545" x="3914775" y="4633913"/>
          <p14:tracePt t="23561" x="3898900" y="4649788"/>
          <p14:tracePt t="23569" x="3890963" y="4649788"/>
          <p14:tracePt t="23577" x="3867150" y="4657725"/>
          <p14:tracePt t="23593" x="3859213" y="4657725"/>
          <p14:tracePt t="23601" x="3833813" y="4665663"/>
          <p14:tracePt t="23803" x="3833813" y="4657725"/>
          <p14:tracePt t="23809" x="3843338" y="4657725"/>
          <p14:tracePt t="23817" x="3851275" y="4641850"/>
          <p14:tracePt t="23825" x="3859213" y="4641850"/>
          <p14:tracePt t="23834" x="3867150" y="4633913"/>
          <p14:tracePt t="23849" x="3883025" y="4616450"/>
          <p14:tracePt t="23857" x="3890963" y="4608513"/>
          <p14:tracePt t="23866" x="3898900" y="4600575"/>
          <p14:tracePt t="23873" x="3914775" y="4584700"/>
          <p14:tracePt t="23881" x="3922713" y="4576763"/>
          <p14:tracePt t="23890" x="3930650" y="4568825"/>
          <p14:tracePt t="23899" x="3930650" y="4560888"/>
          <p14:tracePt t="23978" x="3946525" y="4560888"/>
          <p14:tracePt t="23985" x="3954463" y="4560888"/>
          <p14:tracePt t="24009" x="3962400" y="4560888"/>
          <p14:tracePt t="24017" x="3970338" y="4560888"/>
          <p14:tracePt t="24025" x="3986213" y="4560888"/>
          <p14:tracePt t="24033" x="3994150" y="4560888"/>
          <p14:tracePt t="24270" x="4002088" y="4545013"/>
          <p14:tracePt t="24317" x="4002088" y="4537075"/>
          <p14:tracePt t="24477" x="4002088" y="4521200"/>
          <p14:tracePt t="24485" x="4002088" y="4513263"/>
          <p14:tracePt t="24493" x="4002088" y="4505325"/>
          <p14:tracePt t="24501" x="4002088" y="4497388"/>
          <p14:tracePt t="24509" x="4002088" y="4489450"/>
          <p14:tracePt t="24519" x="3994150" y="4481513"/>
          <p14:tracePt t="24525" x="3994150" y="4457700"/>
          <p14:tracePt t="24541" x="3994150" y="4449763"/>
          <p14:tracePt t="24701" x="3994150" y="4457700"/>
          <p14:tracePt t="24781" x="4002088" y="4457700"/>
          <p14:tracePt t="24789" x="4002088" y="4449763"/>
          <p14:tracePt t="24797" x="4002088" y="4425950"/>
          <p14:tracePt t="24806" x="4002088" y="4386263"/>
          <p14:tracePt t="24813" x="4002088" y="4362450"/>
          <p14:tracePt t="24822" x="4010025" y="4330700"/>
          <p14:tracePt t="24829" x="4010025" y="4281488"/>
          <p14:tracePt t="24837" x="4010025" y="4233863"/>
          <p14:tracePt t="24845" x="4010025" y="4225925"/>
          <p14:tracePt t="24901" x="4010025" y="4241800"/>
          <p14:tracePt t="24909" x="4010025" y="4273550"/>
          <p14:tracePt t="24917" x="4010025" y="4298950"/>
          <p14:tracePt t="24925" x="4010025" y="4330700"/>
          <p14:tracePt t="24933" x="4010025" y="4378325"/>
          <p14:tracePt t="24941" x="4017963" y="4433888"/>
          <p14:tracePt t="24956" x="4017963" y="4481513"/>
          <p14:tracePt t="24958" x="4017963" y="4513263"/>
          <p14:tracePt t="24965" x="4017963" y="4529138"/>
          <p14:tracePt t="25053" x="4017963" y="4513263"/>
          <p14:tracePt t="25135" x="4017963" y="4505325"/>
          <p14:tracePt t="25157" x="4017963" y="4497388"/>
          <p14:tracePt t="25165" x="4017963" y="4489450"/>
          <p14:tracePt t="25173" x="4017963" y="4481513"/>
          <p14:tracePt t="25213" x="4025900" y="4481513"/>
          <p14:tracePt t="25229" x="4025900" y="4489450"/>
          <p14:tracePt t="25237" x="4033838" y="4497388"/>
          <p14:tracePt t="25245" x="4041775" y="4521200"/>
          <p14:tracePt t="25253" x="4049713" y="4545013"/>
          <p14:tracePt t="25261" x="4049713" y="4568825"/>
          <p14:tracePt t="25269" x="4057650" y="4584700"/>
          <p14:tracePt t="25333" x="4057650" y="4576763"/>
          <p14:tracePt t="25342" x="4065588" y="4545013"/>
          <p14:tracePt t="25349" x="4073525" y="4465638"/>
          <p14:tracePt t="25357" x="4081463" y="4386263"/>
          <p14:tracePt t="25365" x="4089400" y="4291013"/>
          <p14:tracePt t="25373" x="4089400" y="4194175"/>
          <p14:tracePt t="25381" x="4089400" y="4114800"/>
          <p14:tracePt t="25390" x="4089400" y="4075113"/>
          <p14:tracePt t="25397" x="4089400" y="4067175"/>
          <p14:tracePt t="25453" x="4089400" y="4090988"/>
          <p14:tracePt t="25462" x="4089400" y="4122738"/>
          <p14:tracePt t="25469" x="4089400" y="4162425"/>
          <p14:tracePt t="25477" x="4089400" y="4194175"/>
          <p14:tracePt t="25485" x="4089400" y="4225925"/>
          <p14:tracePt t="25494" x="4089400" y="4241800"/>
          <p14:tracePt t="25661" x="4089400" y="4265613"/>
          <p14:tracePt t="25669" x="4089400" y="4291013"/>
          <p14:tracePt t="25677" x="4089400" y="4314825"/>
          <p14:tracePt t="25685" x="4089400" y="4338638"/>
          <p14:tracePt t="25693" x="4097338" y="4362450"/>
          <p14:tracePt t="25701" x="4097338" y="4378325"/>
          <p14:tracePt t="25709" x="4105275" y="4394200"/>
          <p14:tracePt t="25717" x="4105275" y="4402138"/>
          <p14:tracePt t="25829" x="4105275" y="4394200"/>
          <p14:tracePt t="25853" x="4105275" y="4386263"/>
          <p14:tracePt t="25862" x="4105275" y="4378325"/>
          <p14:tracePt t="25901" x="4113213" y="4370388"/>
          <p14:tracePt t="25910" x="4121150" y="4370388"/>
          <p14:tracePt t="25925" x="4129088" y="4378325"/>
          <p14:tracePt t="25933" x="4129088" y="4394200"/>
          <p14:tracePt t="25941" x="4129088" y="4402138"/>
          <p14:tracePt t="26045" x="4129088" y="4418013"/>
          <p14:tracePt t="26061" x="4129088" y="4433888"/>
          <p14:tracePt t="26069" x="4137025" y="4441825"/>
          <p14:tracePt t="26077" x="4144963" y="4449763"/>
          <p14:tracePt t="26085" x="4176713" y="4481513"/>
          <p14:tracePt t="26093" x="4200525" y="4489450"/>
          <p14:tracePt t="26101" x="4225925" y="4505325"/>
          <p14:tracePt t="26109" x="4265613" y="4529138"/>
          <p14:tracePt t="26117" x="4313238" y="4545013"/>
          <p14:tracePt t="26125" x="4368800" y="4560888"/>
          <p14:tracePt t="26133" x="4432300" y="4576763"/>
          <p14:tracePt t="26141" x="4487863" y="4584700"/>
          <p14:tracePt t="26149" x="4511675" y="4592638"/>
          <p14:tracePt t="26157" x="4535488" y="4592638"/>
          <p14:tracePt t="26165" x="4543425" y="4592638"/>
          <p14:tracePt t="26173" x="4559300" y="4592638"/>
          <p14:tracePt t="26181" x="4576763" y="4592638"/>
          <p14:tracePt t="26189" x="4584700" y="4592638"/>
          <p14:tracePt t="26197" x="4592638" y="4592638"/>
          <p14:tracePt t="26213" x="4600575" y="4584700"/>
          <p14:tracePt t="26222" x="4600575" y="4576763"/>
          <p14:tracePt t="26381" x="4608513" y="4576763"/>
          <p14:tracePt t="26389" x="4616450" y="4576763"/>
          <p14:tracePt t="26413" x="4624388" y="4568825"/>
          <p14:tracePt t="26445" x="4632325" y="4568825"/>
          <p14:tracePt t="26461" x="4648200" y="4568825"/>
          <p14:tracePt t="26477" x="4656138" y="4568825"/>
          <p14:tracePt t="26485" x="4672013" y="4568825"/>
          <p14:tracePt t="26493" x="4687888" y="4568825"/>
          <p14:tracePt t="26501" x="4695825" y="4568825"/>
          <p14:tracePt t="26509" x="4703763" y="4568825"/>
          <p14:tracePt t="26517" x="4711700" y="4568825"/>
          <p14:tracePt t="26525" x="4719638" y="4560888"/>
          <p14:tracePt t="26533" x="4727575" y="4560888"/>
          <p14:tracePt t="26589" x="4727575" y="4552950"/>
          <p14:tracePt t="26597" x="4735513" y="4552950"/>
          <p14:tracePt t="26605" x="4743450" y="4552950"/>
          <p14:tracePt t="26622" x="4751388" y="4552950"/>
          <p14:tracePt t="26638" x="4767263" y="4552950"/>
          <p14:tracePt t="26653" x="4775200" y="4552950"/>
          <p14:tracePt t="26669" x="4775200" y="4545013"/>
          <p14:tracePt t="26677" x="4783138" y="4545013"/>
          <p14:tracePt t="26685" x="4791075" y="4545013"/>
          <p14:tracePt t="26701" x="4799013" y="4545013"/>
          <p14:tracePt t="26717" x="4806950" y="4545013"/>
          <p14:tracePt t="26725" x="4822825" y="4545013"/>
          <p14:tracePt t="26733" x="4838700" y="4545013"/>
          <p14:tracePt t="26749" x="4854575" y="4545013"/>
          <p14:tracePt t="26765" x="4862513" y="4545013"/>
          <p14:tracePt t="26773" x="4878388" y="4545013"/>
          <p14:tracePt t="26799" x="4886325" y="4545013"/>
          <p14:tracePt t="26813" x="4902200" y="4545013"/>
          <p14:tracePt t="26829" x="4910138" y="4545013"/>
          <p14:tracePt t="26877" x="4926013" y="4545013"/>
          <p14:tracePt t="26885" x="4943475" y="4545013"/>
          <p14:tracePt t="26895" x="4951413" y="4545013"/>
          <p14:tracePt t="26909" x="4967288" y="4545013"/>
          <p14:tracePt t="26917" x="4975225" y="4545013"/>
          <p14:tracePt t="26927" x="4983163" y="4545013"/>
          <p14:tracePt t="26933" x="4991100" y="4545013"/>
          <p14:tracePt t="26941" x="4999038" y="4545013"/>
          <p14:tracePt t="26949" x="5006975" y="4545013"/>
          <p14:tracePt t="27117" x="4991100" y="4545013"/>
          <p14:tracePt t="27125" x="4983163" y="4529138"/>
          <p14:tracePt t="27133" x="4959350" y="4529138"/>
          <p14:tracePt t="27141" x="4943475" y="4529138"/>
          <p14:tracePt t="27149" x="4918075" y="4521200"/>
          <p14:tracePt t="27165" x="4902200" y="4521200"/>
          <p14:tracePt t="27173" x="4894263" y="4521200"/>
          <p14:tracePt t="27181" x="4878388" y="4513263"/>
          <p14:tracePt t="27189" x="4870450" y="4513263"/>
          <p14:tracePt t="27197" x="4862513" y="4513263"/>
          <p14:tracePt t="27205" x="4854575" y="4513263"/>
          <p14:tracePt t="27213" x="4838700" y="4513263"/>
          <p14:tracePt t="27223" x="4830763" y="4513263"/>
          <p14:tracePt t="27229" x="4822825" y="4513263"/>
          <p14:tracePt t="27245" x="4806950" y="4513263"/>
          <p14:tracePt t="27256" x="4799013" y="4513263"/>
          <p14:tracePt t="27265" x="4791075" y="4513263"/>
          <p14:tracePt t="27273" x="4783138" y="4513263"/>
          <p14:tracePt t="27281" x="4775200" y="4513263"/>
          <p14:tracePt t="27329" x="4767263" y="4513263"/>
          <p14:tracePt t="27338" x="4759325" y="4513263"/>
          <p14:tracePt t="27345" x="4735513" y="4505325"/>
          <p14:tracePt t="27353" x="4719638" y="4505325"/>
          <p14:tracePt t="27361" x="4703763" y="4505325"/>
          <p14:tracePt t="27369" x="4695825" y="4497388"/>
          <p14:tracePt t="27473" x="4687888" y="4489450"/>
          <p14:tracePt t="27497" x="4695825" y="4489450"/>
          <p14:tracePt t="27505" x="4703763" y="4489450"/>
          <p14:tracePt t="27515" x="4719638" y="4489450"/>
          <p14:tracePt t="27521" x="4735513" y="4489450"/>
          <p14:tracePt t="27529" x="4767263" y="4489450"/>
          <p14:tracePt t="27538" x="4783138" y="4489450"/>
          <p14:tracePt t="27547" x="4791075" y="4489450"/>
          <p14:tracePt t="27553" x="4814888" y="4489450"/>
          <p14:tracePt t="27561" x="4822825" y="4489450"/>
          <p14:tracePt t="27569" x="4838700" y="4489450"/>
          <p14:tracePt t="27579" x="4846638" y="4489450"/>
          <p14:tracePt t="27585" x="4854575" y="4489450"/>
          <p14:tracePt t="27593" x="4870450" y="4489450"/>
          <p14:tracePt t="27601" x="4878388" y="4489450"/>
          <p14:tracePt t="27609" x="4886325" y="4489450"/>
          <p14:tracePt t="27617" x="4902200" y="4473575"/>
          <p14:tracePt t="27649" x="4910138" y="4473575"/>
          <p14:tracePt t="27793" x="4926013" y="4465638"/>
          <p14:tracePt t="27873" x="4933950" y="4465638"/>
          <p14:tracePt t="27985" x="4918075" y="4465638"/>
          <p14:tracePt t="27993" x="4902200" y="4465638"/>
          <p14:tracePt t="28002" x="4886325" y="4465638"/>
          <p14:tracePt t="28009" x="4854575" y="4465638"/>
          <p14:tracePt t="28017" x="4838700" y="4465638"/>
          <p14:tracePt t="28025" x="4822825" y="4465638"/>
          <p14:tracePt t="28035" x="4806950" y="4465638"/>
          <p14:tracePt t="28041" x="4775200" y="4465638"/>
          <p14:tracePt t="28049" x="4767263" y="4465638"/>
          <p14:tracePt t="28057" x="4759325" y="4473575"/>
          <p14:tracePt t="28067" x="4751388" y="4473575"/>
          <p14:tracePt t="28081" x="4735513" y="4473575"/>
          <p14:tracePt t="28089" x="4727575" y="4473575"/>
          <p14:tracePt t="28113" x="4719638" y="4473575"/>
          <p14:tracePt t="28145" x="4719638" y="4481513"/>
          <p14:tracePt t="28225" x="4711700" y="4481513"/>
          <p14:tracePt t="28233" x="4703763" y="4481513"/>
          <p14:tracePt t="28418" x="4703763" y="4489450"/>
          <p14:tracePt t="28433" x="4711700" y="4489450"/>
          <p14:tracePt t="28465" x="4719638" y="4497388"/>
          <p14:tracePt t="28473" x="4727575" y="4497388"/>
          <p14:tracePt t="28481" x="4735513" y="4505325"/>
          <p14:tracePt t="28491" x="4735513" y="4513263"/>
          <p14:tracePt t="28497" x="4751388" y="4513263"/>
          <p14:tracePt t="28513" x="4759325" y="4513263"/>
          <p14:tracePt t="28529" x="4767263" y="4513263"/>
          <p14:tracePt t="28545" x="4775200" y="4513263"/>
          <p14:tracePt t="28556" x="4783138" y="4513263"/>
          <p14:tracePt t="28577" x="4791075" y="4513263"/>
          <p14:tracePt t="28689" x="4806950" y="4513263"/>
          <p14:tracePt t="28705" x="4814888" y="4513263"/>
          <p14:tracePt t="28737" x="4822825" y="4513263"/>
          <p14:tracePt t="28745" x="4830763" y="4513263"/>
          <p14:tracePt t="28754" x="4846638" y="4513263"/>
          <p14:tracePt t="28761" x="4854575" y="4513263"/>
          <p14:tracePt t="28865" x="4862513" y="4513263"/>
          <p14:tracePt t="28873" x="4870450" y="4513263"/>
          <p14:tracePt t="29577" x="4862513" y="4513263"/>
          <p14:tracePt t="29593" x="4838700" y="4513263"/>
          <p14:tracePt t="29609" x="4822825" y="4513263"/>
          <p14:tracePt t="29617" x="4806950" y="4513263"/>
          <p14:tracePt t="29633" x="4791075" y="4513263"/>
          <p14:tracePt t="29641" x="4783138" y="4513263"/>
          <p14:tracePt t="29777" x="4775200" y="4521200"/>
          <p14:tracePt t="29841" x="4751388" y="4521200"/>
          <p14:tracePt t="31621" x="4743450" y="4521200"/>
          <p14:tracePt t="31653" x="4751388" y="4521200"/>
          <p14:tracePt t="31661" x="4767263" y="4521200"/>
          <p14:tracePt t="31669" x="4783138" y="4521200"/>
          <p14:tracePt t="31677" x="4791075" y="4521200"/>
          <p14:tracePt t="31686" x="4799013" y="4521200"/>
          <p14:tracePt t="31829" x="4806950" y="4521200"/>
          <p14:tracePt t="31837" x="4814888" y="4521200"/>
          <p14:tracePt t="31989" x="4822825" y="4521200"/>
          <p14:tracePt t="31997" x="4830763" y="4521200"/>
          <p14:tracePt t="32021" x="4846638" y="4521200"/>
          <p14:tracePt t="32029" x="4854575" y="4521200"/>
          <p14:tracePt t="32086" x="4870450" y="4521200"/>
          <p14:tracePt t="32093" x="4878388" y="4521200"/>
          <p14:tracePt t="32213" x="4886325" y="4521200"/>
          <p14:tracePt t="32245" x="4894263" y="4513263"/>
          <p14:tracePt t="32261" x="4902200" y="4513263"/>
          <p14:tracePt t="32269" x="4910138" y="4513263"/>
          <p14:tracePt t="32293" x="4918075" y="4513263"/>
          <p14:tracePt t="32405" x="4902200" y="4513263"/>
          <p14:tracePt t="32413" x="4886325" y="4513263"/>
          <p14:tracePt t="32421" x="4862513" y="4513263"/>
          <p14:tracePt t="32430" x="4838700" y="4513263"/>
          <p14:tracePt t="32437" x="4822825" y="4513263"/>
          <p14:tracePt t="32445" x="4806950" y="4513263"/>
          <p14:tracePt t="32463" x="4791075" y="4513263"/>
          <p14:tracePt t="32477" x="4783138" y="4513263"/>
          <p14:tracePt t="32486" x="4767263" y="4513263"/>
          <p14:tracePt t="32533" x="4751388" y="4513263"/>
          <p14:tracePt t="32541" x="4743450" y="4513263"/>
          <p14:tracePt t="32845" x="4751388" y="4513263"/>
          <p14:tracePt t="32853" x="4759325" y="4513263"/>
          <p14:tracePt t="32861" x="4767263" y="4513263"/>
          <p14:tracePt t="32870" x="4775200" y="4513263"/>
          <p14:tracePt t="32878" x="4783138" y="4513263"/>
          <p14:tracePt t="32886" x="4791075" y="4513263"/>
          <p14:tracePt t="32893" x="4799013" y="4513263"/>
          <p14:tracePt t="32919" x="4806950" y="4513263"/>
          <p14:tracePt t="32925" x="4814888" y="4513263"/>
          <p14:tracePt t="32934" x="4822825" y="4513263"/>
          <p14:tracePt t="33189" x="4806950" y="4513263"/>
          <p14:tracePt t="33197" x="4783138" y="4513263"/>
          <p14:tracePt t="33205" x="4767263" y="4513263"/>
          <p14:tracePt t="33213" x="4735513" y="4513263"/>
          <p14:tracePt t="33221" x="4695825" y="4521200"/>
          <p14:tracePt t="33229" x="4672013" y="4521200"/>
          <p14:tracePt t="33237" x="4640263" y="4529138"/>
          <p14:tracePt t="33245" x="4624388" y="4529138"/>
          <p14:tracePt t="33253" x="4600575" y="4529138"/>
          <p14:tracePt t="33261" x="4576763" y="4537075"/>
          <p14:tracePt t="33270" x="4567238" y="4537075"/>
          <p14:tracePt t="33278" x="4559300" y="4537075"/>
          <p14:tracePt t="33286" x="4543425" y="4537075"/>
          <p14:tracePt t="33302" x="4535488" y="4537075"/>
          <p14:tracePt t="33309" x="4527550" y="4537075"/>
          <p14:tracePt t="33317" x="4519613" y="4537075"/>
          <p14:tracePt t="33325" x="4511675" y="4537075"/>
          <p14:tracePt t="33333" x="4503738" y="4537075"/>
          <p14:tracePt t="33343" x="4495800" y="4537075"/>
          <p14:tracePt t="33354" x="4471988" y="4537075"/>
          <p14:tracePt t="33361" x="4456113" y="4537075"/>
          <p14:tracePt t="33377" x="4448175" y="4537075"/>
          <p14:tracePt t="33386" x="4440238" y="4537075"/>
          <p14:tracePt t="33393" x="4432300" y="4537075"/>
          <p14:tracePt t="33402" x="4424363" y="4537075"/>
          <p14:tracePt t="33409" x="4416425" y="4537075"/>
          <p14:tracePt t="33417" x="4408488" y="4537075"/>
          <p14:tracePt t="33425" x="4400550" y="4529138"/>
          <p14:tracePt t="33433" x="4392613" y="4529138"/>
          <p14:tracePt t="33441" x="4384675" y="4521200"/>
          <p14:tracePt t="33465" x="4368800" y="4513263"/>
          <p14:tracePt t="33473" x="4360863" y="4513263"/>
          <p14:tracePt t="33482" x="4360863" y="4505325"/>
          <p14:tracePt t="33553" x="4360863" y="4497388"/>
          <p14:tracePt t="33569" x="4360863" y="4473575"/>
          <p14:tracePt t="33577" x="4360863" y="4465638"/>
          <p14:tracePt t="33585" x="4360863" y="4457700"/>
          <p14:tracePt t="33609" x="4360863" y="4449763"/>
          <p14:tracePt t="33617" x="4360863" y="4441825"/>
          <p14:tracePt t="33641" x="4352925" y="4441825"/>
          <p14:tracePt t="33657" x="4344988" y="4441825"/>
          <p14:tracePt t="33673" x="4337050" y="4441825"/>
          <p14:tracePt t="33681" x="4321175" y="4441825"/>
          <p14:tracePt t="33689" x="4305300" y="4441825"/>
          <p14:tracePt t="33698" x="4281488" y="4425950"/>
          <p14:tracePt t="33704" x="4273550" y="4425950"/>
          <p14:tracePt t="33713" x="4265613" y="4425950"/>
          <p14:tracePt t="33737" x="4257675" y="4425950"/>
          <p14:tracePt t="33745" x="4241800" y="4425950"/>
          <p14:tracePt t="33760" x="4225925" y="4425950"/>
          <p14:tracePt t="33769" x="4217988" y="4425950"/>
          <p14:tracePt t="33777" x="4192588" y="4425950"/>
          <p14:tracePt t="33792" x="4184650" y="4425950"/>
          <p14:tracePt t="33800" x="4168775" y="4425950"/>
          <p14:tracePt t="33808" x="4160838" y="4425950"/>
          <p14:tracePt t="33817" x="4152900" y="4425950"/>
          <p14:tracePt t="33824" x="4144963" y="4425950"/>
          <p14:tracePt t="33832" x="4137025" y="4425950"/>
          <p14:tracePt t="33848" x="4129088" y="4425950"/>
          <p14:tracePt t="33864" x="4121150" y="4425950"/>
          <p14:tracePt t="33880" x="4113213" y="4425950"/>
          <p14:tracePt t="33888" x="4105275" y="4425950"/>
          <p14:tracePt t="33913" x="4089400" y="4425950"/>
          <p14:tracePt t="33921" x="4081463" y="4425950"/>
          <p14:tracePt t="33937" x="4073525" y="4425950"/>
          <p14:tracePt t="33945" x="4057650" y="4425950"/>
          <p14:tracePt t="33961" x="4041775" y="4425950"/>
          <p14:tracePt t="33977" x="4025900" y="4425950"/>
          <p14:tracePt t="33986" x="4017963" y="4425950"/>
          <p14:tracePt t="34009" x="4002088" y="4425950"/>
          <p14:tracePt t="34026" x="3994150" y="4425950"/>
          <p14:tracePt t="34033" x="3986213" y="4425950"/>
          <p14:tracePt t="34041" x="3978275" y="4425950"/>
          <p14:tracePt t="34049" x="3970338" y="4425950"/>
          <p14:tracePt t="34137" x="3962400" y="4425950"/>
          <p14:tracePt t="34154" x="3954463" y="4425950"/>
          <p14:tracePt t="34161" x="3946525" y="4425950"/>
          <p14:tracePt t="34169" x="3946525" y="4433888"/>
          <p14:tracePt t="34187" x="3938588" y="4433888"/>
          <p14:tracePt t="34249" x="3922713" y="4441825"/>
          <p14:tracePt t="34393" x="3914775" y="4441825"/>
          <p14:tracePt t="34401" x="3906838" y="4441825"/>
          <p14:tracePt t="34425" x="3898900" y="4457700"/>
          <p14:tracePt t="34434" x="3890963" y="4457700"/>
          <p14:tracePt t="34473" x="3883025" y="4465638"/>
          <p14:tracePt t="34481" x="3875088" y="4473575"/>
          <p14:tracePt t="34521" x="3851275" y="4481513"/>
          <p14:tracePt t="34537" x="3833813" y="4481513"/>
          <p14:tracePt t="34546" x="3825875" y="4481513"/>
          <p14:tracePt t="34553" x="3817938" y="4481513"/>
          <p14:tracePt t="34665" x="3810000" y="4497388"/>
          <p14:tracePt t="34697" x="3794125" y="4505325"/>
          <p14:tracePt t="34705" x="3786188" y="4505325"/>
          <p14:tracePt t="34729" x="3778250" y="4505325"/>
          <p14:tracePt t="34745" x="3770313" y="4505325"/>
          <p14:tracePt t="34873" x="3762375" y="4505325"/>
          <p14:tracePt t="34905" x="3746500" y="4505325"/>
          <p14:tracePt t="34913" x="3738563" y="4505325"/>
          <p14:tracePt t="34921" x="3730625" y="4521200"/>
          <p14:tracePt t="34929" x="3722688" y="4529138"/>
          <p14:tracePt t="35353" x="3722688" y="4537075"/>
          <p14:tracePt t="35753" x="3722688" y="4545013"/>
          <p14:tracePt t="35777" x="3730625" y="4545013"/>
          <p14:tracePt t="35793" x="3738563" y="4545013"/>
          <p14:tracePt t="35817" x="3746500" y="4545013"/>
          <p14:tracePt t="35833" x="3770313" y="4545013"/>
          <p14:tracePt t="35841" x="3778250" y="4545013"/>
          <p14:tracePt t="35883" x="3794125" y="4545013"/>
          <p14:tracePt t="35890" x="3802063" y="4545013"/>
          <p14:tracePt t="35897" x="3810000" y="4545013"/>
          <p14:tracePt t="35915" x="3817938" y="4545013"/>
          <p14:tracePt t="35947" x="3825875" y="4545013"/>
          <p14:tracePt t="35953" x="3843338" y="4545013"/>
          <p14:tracePt t="35969" x="3851275" y="4545013"/>
          <p14:tracePt t="36105" x="3867150" y="4545013"/>
          <p14:tracePt t="36113" x="3875088" y="4545013"/>
          <p14:tracePt t="37301" x="3883025" y="4545013"/>
          <p14:tracePt t="37309" x="3898900" y="4521200"/>
          <p14:tracePt t="37317" x="3930650" y="4481513"/>
          <p14:tracePt t="37325" x="3938588" y="4457700"/>
          <p14:tracePt t="37334" x="3946525" y="4441825"/>
          <p14:tracePt t="37341" x="3954463" y="4410075"/>
          <p14:tracePt t="37350" x="3970338" y="4354513"/>
          <p14:tracePt t="37357" x="3986213" y="4265613"/>
          <p14:tracePt t="37365" x="4017963" y="4170363"/>
          <p14:tracePt t="37373" x="4033838" y="4051300"/>
          <p14:tracePt t="37381" x="4041775" y="3956050"/>
          <p14:tracePt t="37389" x="4049713" y="3867150"/>
          <p14:tracePt t="37397" x="4057650" y="3779838"/>
          <p14:tracePt t="37405" x="4065588" y="3700463"/>
          <p14:tracePt t="37413" x="4073525" y="3621088"/>
          <p14:tracePt t="37421" x="4073525" y="3532188"/>
          <p14:tracePt t="37429" x="4073525" y="3452813"/>
          <p14:tracePt t="37437" x="4073525" y="3365500"/>
          <p14:tracePt t="37445" x="4073525" y="3302000"/>
          <p14:tracePt t="37453" x="4081463" y="3236913"/>
          <p14:tracePt t="37461" x="4081463" y="3197225"/>
          <p14:tracePt t="37470" x="4081463" y="3141663"/>
          <p14:tracePt t="37477" x="4089400" y="3094038"/>
          <p14:tracePt t="37486" x="4089400" y="3054350"/>
          <p14:tracePt t="37493" x="4097338" y="3006725"/>
          <p14:tracePt t="37503" x="4105275" y="2967038"/>
          <p14:tracePt t="37510" x="4113213" y="2894013"/>
          <p14:tracePt t="37518" x="4121150" y="2854325"/>
          <p14:tracePt t="37525" x="4129088" y="2806700"/>
          <p14:tracePt t="37533" x="4144963" y="2751138"/>
          <p14:tracePt t="37542" x="4160838" y="2703513"/>
          <p14:tracePt t="37549" x="4168775" y="2663825"/>
          <p14:tracePt t="37557" x="4176713" y="2616200"/>
          <p14:tracePt t="37565" x="4192588" y="2584450"/>
          <p14:tracePt t="37575" x="4200525" y="2543175"/>
          <p14:tracePt t="37580" x="4200525" y="2511425"/>
          <p14:tracePt t="37588" x="4210050" y="2463800"/>
          <p14:tracePt t="37596" x="4225925" y="2424113"/>
          <p14:tracePt t="37604" x="4233863" y="2368550"/>
          <p14:tracePt t="37612" x="4241800" y="2328863"/>
          <p14:tracePt t="37621" x="4249738" y="2281238"/>
          <p14:tracePt t="37628" x="4257675" y="2241550"/>
          <p14:tracePt t="37636" x="4265613" y="2208213"/>
          <p14:tracePt t="37644" x="4281488" y="2184400"/>
          <p14:tracePt t="37652" x="4281488" y="2144713"/>
          <p14:tracePt t="37660" x="4289425" y="2136775"/>
          <p14:tracePt t="37668" x="4289425" y="2105025"/>
          <p14:tracePt t="37676" x="4297363" y="2097088"/>
          <p14:tracePt t="37692" x="4297363" y="2073275"/>
          <p14:tracePt t="37701" x="4297363" y="2065338"/>
          <p14:tracePt t="37708" x="4305300" y="2065338"/>
          <p14:tracePt t="37717" x="4313238" y="2049463"/>
          <p14:tracePt t="38095" x="4313238" y="2041525"/>
          <p14:tracePt t="38109" x="4329113" y="2041525"/>
          <p14:tracePt t="38117" x="4337050" y="2041525"/>
          <p14:tracePt t="38125" x="4360863" y="2049463"/>
          <p14:tracePt t="38133" x="4392613" y="2065338"/>
          <p14:tracePt t="38141" x="4408488" y="2073275"/>
          <p14:tracePt t="38150" x="4432300" y="2073275"/>
          <p14:tracePt t="38160" x="4471988" y="2081213"/>
          <p14:tracePt t="38165" x="4519613" y="2105025"/>
          <p14:tracePt t="38174" x="4559300" y="2112963"/>
          <p14:tracePt t="38181" x="4608513" y="2120900"/>
          <p14:tracePt t="38192" x="4632325" y="2120900"/>
          <p14:tracePt t="38198" x="4672013" y="2120900"/>
          <p14:tracePt t="38206" x="4735513" y="2120900"/>
          <p14:tracePt t="38213" x="4806950" y="2120900"/>
          <p14:tracePt t="38221" x="4886325" y="2120900"/>
          <p14:tracePt t="38229" x="4951413" y="2120900"/>
          <p14:tracePt t="38237" x="5014913" y="2120900"/>
          <p14:tracePt t="38245" x="5062538" y="2120900"/>
          <p14:tracePt t="38253" x="5110163" y="2120900"/>
          <p14:tracePt t="38261" x="5141913" y="2120900"/>
          <p14:tracePt t="38268" x="5165725" y="2120900"/>
          <p14:tracePt t="38277" x="5189538" y="2120900"/>
          <p14:tracePt t="38284" x="5213350" y="2120900"/>
          <p14:tracePt t="38301" x="5229225" y="2120900"/>
          <p14:tracePt t="38308" x="5245100" y="2120900"/>
          <p14:tracePt t="38324" x="5260975" y="2120900"/>
          <p14:tracePt t="38334" x="5268913" y="2120900"/>
          <p14:tracePt t="38341" x="5276850" y="2120900"/>
          <p14:tracePt t="38349" x="5284788" y="2120900"/>
          <p14:tracePt t="38356" x="5300663" y="2120900"/>
          <p14:tracePt t="38373" x="5310188" y="2120900"/>
          <p14:tracePt t="38381" x="5326063" y="2120900"/>
          <p14:tracePt t="38397" x="5334000" y="2120900"/>
          <p14:tracePt t="38445" x="5341938" y="2120900"/>
          <p14:tracePt t="38452" x="5357813" y="2112963"/>
          <p14:tracePt t="38510" x="5365750" y="2105025"/>
          <p14:tracePt t="38519" x="5373688" y="2097088"/>
          <p14:tracePt t="39409" x="5381625" y="2097088"/>
          <p14:tracePt t="39729" x="5365750" y="2105025"/>
          <p14:tracePt t="39737" x="5357813" y="2112963"/>
          <p14:tracePt t="39745" x="5341938" y="2120900"/>
          <p14:tracePt t="39756" x="5326063" y="2136775"/>
          <p14:tracePt t="39761" x="5318125" y="2136775"/>
          <p14:tracePt t="39770" x="5300663" y="2152650"/>
          <p14:tracePt t="39777" x="5260975" y="2160588"/>
          <p14:tracePt t="39789" x="5260975" y="2168525"/>
          <p14:tracePt t="39794" x="5237163" y="2176463"/>
          <p14:tracePt t="39802" x="5213350" y="2192338"/>
          <p14:tracePt t="39809" x="5173663" y="2216150"/>
          <p14:tracePt t="39816" x="5157788" y="2224088"/>
          <p14:tracePt t="39825" x="5126038" y="2249488"/>
          <p14:tracePt t="39833" x="5110163" y="2249488"/>
          <p14:tracePt t="39840" x="5094288" y="2257425"/>
          <p14:tracePt t="39849" x="5070475" y="2273300"/>
          <p14:tracePt t="39857" x="5046663" y="2281238"/>
          <p14:tracePt t="39866" x="5022850" y="2289175"/>
          <p14:tracePt t="39873" x="4999038" y="2289175"/>
          <p14:tracePt t="39881" x="4975225" y="2297113"/>
          <p14:tracePt t="39890" x="4933950" y="2312988"/>
          <p14:tracePt t="39896" x="4886325" y="2328863"/>
          <p14:tracePt t="39906" x="4838700" y="2344738"/>
          <p14:tracePt t="39913" x="4791075" y="2352675"/>
          <p14:tracePt t="39921" x="4735513" y="2368550"/>
          <p14:tracePt t="39929" x="4664075" y="2384425"/>
          <p14:tracePt t="39937" x="4600575" y="2400300"/>
          <p14:tracePt t="39945" x="4519613" y="2416175"/>
          <p14:tracePt t="39953" x="4456113" y="2424113"/>
          <p14:tracePt t="39961" x="4400550" y="2432050"/>
          <p14:tracePt t="39969" x="4344988" y="2439988"/>
          <p14:tracePt t="39977" x="4305300" y="2447925"/>
          <p14:tracePt t="39986" x="4257675" y="2447925"/>
          <p14:tracePt t="39993" x="4225925" y="2447925"/>
          <p14:tracePt t="40001" x="4200525" y="2447925"/>
          <p14:tracePt t="40009" x="4176713" y="2447925"/>
          <p14:tracePt t="40017" x="4160838" y="2447925"/>
          <p14:tracePt t="40025" x="4129088" y="2447925"/>
          <p14:tracePt t="40033" x="4097338" y="2447925"/>
          <p14:tracePt t="40041" x="4065588" y="2447925"/>
          <p14:tracePt t="40049" x="4025900" y="2447925"/>
          <p14:tracePt t="40057" x="3978275" y="2447925"/>
          <p14:tracePt t="40065" x="3922713" y="2447925"/>
          <p14:tracePt t="40073" x="3875088" y="2447925"/>
          <p14:tracePt t="40080" x="3817938" y="2447925"/>
          <p14:tracePt t="40089" x="3754438" y="2447925"/>
          <p14:tracePt t="40097" x="3690938" y="2447925"/>
          <p14:tracePt t="40105" x="3635375" y="2447925"/>
          <p14:tracePt t="40112" x="3579813" y="2447925"/>
          <p14:tracePt t="40121" x="3532188" y="2447925"/>
          <p14:tracePt t="40129" x="3476625" y="2447925"/>
          <p14:tracePt t="40137" x="3419475" y="2447925"/>
          <p14:tracePt t="40145" x="3379788" y="2447925"/>
          <p14:tracePt t="40153" x="3332163" y="2447925"/>
          <p14:tracePt t="40161" x="3324225" y="2447925"/>
          <p14:tracePt t="40178" x="3308350" y="2447925"/>
          <p14:tracePt t="40193" x="3300413" y="2447925"/>
          <p14:tracePt t="40210" x="3284538" y="2447925"/>
          <p14:tracePt t="40217" x="3268663" y="2447925"/>
          <p14:tracePt t="40225" x="3252788" y="2447925"/>
          <p14:tracePt t="40233" x="3244850" y="2447925"/>
          <p14:tracePt t="40242" x="3213100" y="2447925"/>
          <p14:tracePt t="40249" x="3197225" y="2447925"/>
          <p14:tracePt t="40257" x="3173413" y="2447925"/>
          <p14:tracePt t="40265" x="3141663" y="2447925"/>
          <p14:tracePt t="40273" x="3109913" y="2447925"/>
          <p14:tracePt t="40281" x="3068638" y="2447925"/>
          <p14:tracePt t="40289" x="3044825" y="2439988"/>
          <p14:tracePt t="40297" x="3021013" y="2439988"/>
          <p14:tracePt t="40312" x="2997200" y="2416175"/>
          <p14:tracePt t="40321" x="2989263" y="2416175"/>
          <p14:tracePt t="40329" x="2981325" y="2416175"/>
          <p14:tracePt t="40337" x="2965450" y="2408238"/>
          <p14:tracePt t="40344" x="2957513" y="2408238"/>
          <p14:tracePt t="40353" x="2941638" y="2400300"/>
          <p14:tracePt t="40369" x="2925763" y="2400300"/>
          <p14:tracePt t="40385" x="2909888" y="2400300"/>
          <p14:tracePt t="40393" x="2886075" y="2392363"/>
          <p14:tracePt t="40401" x="2870200" y="2392363"/>
          <p14:tracePt t="40409" x="2854325" y="2384425"/>
          <p14:tracePt t="40418" x="2830513" y="2384425"/>
          <p14:tracePt t="40425" x="2806700" y="2376488"/>
          <p14:tracePt t="40433" x="2782888" y="2376488"/>
          <p14:tracePt t="40441" x="2767013" y="2376488"/>
          <p14:tracePt t="40449" x="2733675" y="2368550"/>
          <p14:tracePt t="40457" x="2717800" y="2368550"/>
          <p14:tracePt t="40465" x="2701925" y="2368550"/>
          <p14:tracePt t="40472" x="2678113" y="2352675"/>
          <p14:tracePt t="40489" x="2670175" y="2352675"/>
          <p14:tracePt t="40497" x="2654300" y="2352675"/>
          <p14:tracePt t="40513" x="2638425" y="2352675"/>
          <p14:tracePt t="40529" x="2630488" y="2352675"/>
          <p14:tracePt t="40545" x="2622550" y="2352675"/>
          <p14:tracePt t="40553" x="2614613" y="2352675"/>
          <p14:tracePt t="40561" x="2590800" y="2352675"/>
          <p14:tracePt t="40577" x="2582863" y="2352675"/>
          <p14:tracePt t="40585" x="2559050" y="2352675"/>
          <p14:tracePt t="40593" x="2535238" y="2352675"/>
          <p14:tracePt t="40601" x="2527300" y="2352675"/>
          <p14:tracePt t="40609" x="2511425" y="2352675"/>
          <p14:tracePt t="40617" x="2487613" y="2352675"/>
          <p14:tracePt t="40625" x="2463800" y="2352675"/>
          <p14:tracePt t="40634" x="2447925" y="2352675"/>
          <p14:tracePt t="40641" x="2424113" y="2352675"/>
          <p14:tracePt t="40650" x="2392363" y="2352675"/>
          <p14:tracePt t="40657" x="2366963" y="2352675"/>
          <p14:tracePt t="40666" x="2343150" y="2352675"/>
          <p14:tracePt t="40673" x="2319338" y="2360613"/>
          <p14:tracePt t="40681" x="2303463" y="2360613"/>
          <p14:tracePt t="40689" x="2271713" y="2360613"/>
          <p14:tracePt t="40705" x="2263775" y="2360613"/>
          <p14:tracePt t="40713" x="2255838" y="2360613"/>
          <p14:tracePt t="40721" x="2247900" y="2360613"/>
          <p14:tracePt t="40729" x="2239963" y="2360613"/>
          <p14:tracePt t="40785" x="2224088" y="2376488"/>
          <p14:tracePt t="40817" x="2216150" y="2376488"/>
          <p14:tracePt t="40825" x="2208213" y="2376488"/>
          <p14:tracePt t="40832" x="2208213" y="2384425"/>
          <p14:tracePt t="40849" x="2200275" y="2384425"/>
          <p14:tracePt t="40865" x="2184400" y="2384425"/>
          <p14:tracePt t="40873" x="2176463" y="2384425"/>
          <p14:tracePt t="41313" x="2176463" y="2392363"/>
          <p14:tracePt t="41354" x="2184400" y="2392363"/>
          <p14:tracePt t="41377" x="2192338" y="2392363"/>
          <p14:tracePt t="41410" x="2200275" y="2392363"/>
          <p14:tracePt t="41417" x="2216150" y="2392363"/>
          <p14:tracePt t="41458" x="2224088" y="2392363"/>
          <p14:tracePt t="41465" x="2232025" y="2392363"/>
          <p14:tracePt t="41473" x="2239963" y="2392363"/>
          <p14:tracePt t="41481" x="2247900" y="2392363"/>
          <p14:tracePt t="41505" x="2255838" y="2392363"/>
          <p14:tracePt t="41515" x="2271713" y="2392363"/>
          <p14:tracePt t="41521" x="2287588" y="2392363"/>
          <p14:tracePt t="41537" x="2303463" y="2392363"/>
          <p14:tracePt t="41545" x="2319338" y="2400300"/>
          <p14:tracePt t="41554" x="2343150" y="2408238"/>
          <p14:tracePt t="41571" x="2374900" y="2408238"/>
          <p14:tracePt t="41579" x="2392363" y="2408238"/>
          <p14:tracePt t="41593" x="2408238" y="2408238"/>
          <p14:tracePt t="41602" x="2424113" y="2408238"/>
          <p14:tracePt t="41618" x="2432050" y="2408238"/>
          <p14:tracePt t="41625" x="2447925" y="2408238"/>
          <p14:tracePt t="41634" x="2455863" y="2408238"/>
          <p14:tracePt t="41642" x="2471738" y="2408238"/>
          <p14:tracePt t="41650" x="2479675" y="2408238"/>
          <p14:tracePt t="41657" x="2487613" y="2408238"/>
          <p14:tracePt t="41666" x="2503488" y="2408238"/>
          <p14:tracePt t="41681" x="2511425" y="2408238"/>
          <p14:tracePt t="41697" x="2519363" y="2408238"/>
          <p14:tracePt t="41705" x="2535238" y="2408238"/>
          <p14:tracePt t="41713" x="2551113" y="2408238"/>
          <p14:tracePt t="41721" x="2566988" y="2408238"/>
          <p14:tracePt t="41745" x="2574925" y="2408238"/>
          <p14:tracePt t="41761" x="2582863" y="2408238"/>
          <p14:tracePt t="41777" x="2590800" y="2408238"/>
          <p14:tracePt t="41785" x="2598738" y="2408238"/>
          <p14:tracePt t="41793" x="2606675" y="2408238"/>
          <p14:tracePt t="41817" x="2614613" y="2408238"/>
          <p14:tracePt t="41825" x="2622550" y="2408238"/>
          <p14:tracePt t="41849" x="2646363" y="2408238"/>
          <p14:tracePt t="41857" x="2654300" y="2408238"/>
          <p14:tracePt t="41873" x="2662238" y="2408238"/>
          <p14:tracePt t="41882" x="2670175" y="2408238"/>
          <p14:tracePt t="41889" x="2678113" y="2408238"/>
          <p14:tracePt t="41897" x="2686050" y="2408238"/>
          <p14:tracePt t="41905" x="2693988" y="2408238"/>
          <p14:tracePt t="41913" x="2701925" y="2408238"/>
          <p14:tracePt t="41937" x="2709863" y="2408238"/>
          <p14:tracePt t="41945" x="2717800" y="2408238"/>
          <p14:tracePt t="45221" x="2725738" y="2408238"/>
          <p14:tracePt t="45405" x="2717800" y="2408238"/>
          <p14:tracePt t="45413" x="2709863" y="2408238"/>
          <p14:tracePt t="45445" x="2693988" y="2408238"/>
          <p14:tracePt t="45453" x="2686050" y="2408238"/>
          <p14:tracePt t="45461" x="2678113" y="2408238"/>
          <p14:tracePt t="45469" x="2654300" y="2408238"/>
          <p14:tracePt t="45477" x="2646363" y="2408238"/>
          <p14:tracePt t="45485" x="2630488" y="2408238"/>
          <p14:tracePt t="45498" x="2622550" y="2408238"/>
          <p14:tracePt t="45505" x="2606675" y="2408238"/>
          <p14:tracePt t="45516" x="2598738" y="2408238"/>
          <p14:tracePt t="45521" x="2566988" y="2408238"/>
          <p14:tracePt t="45529" x="2559050" y="2408238"/>
          <p14:tracePt t="45537" x="2543175" y="2408238"/>
          <p14:tracePt t="45553" x="2535238" y="2408238"/>
          <p14:tracePt t="49373" x="2519363" y="2416175"/>
          <p14:tracePt t="49381" x="2511425" y="2416175"/>
          <p14:tracePt t="49397" x="2495550" y="2416175"/>
          <p14:tracePt t="49405" x="2463800" y="2439988"/>
          <p14:tracePt t="49414" x="2455863" y="2447925"/>
          <p14:tracePt t="49423" x="2424113" y="2447925"/>
          <p14:tracePt t="49430" x="2384425" y="2479675"/>
          <p14:tracePt t="49437" x="2366963" y="2487613"/>
          <p14:tracePt t="49446" x="2335213" y="2503488"/>
          <p14:tracePt t="49455" x="2311400" y="2519363"/>
          <p14:tracePt t="49461" x="2295525" y="2535238"/>
          <p14:tracePt t="49470" x="2255838" y="2551113"/>
          <p14:tracePt t="49477" x="2224088" y="2576513"/>
          <p14:tracePt t="49487" x="2184400" y="2600325"/>
          <p14:tracePt t="49494" x="2176463" y="2608263"/>
          <p14:tracePt t="49501" x="2160588" y="2616200"/>
          <p14:tracePt t="49549" x="2152650" y="2616200"/>
          <p14:tracePt t="49556" x="2152650" y="2624138"/>
          <p14:tracePt t="49565" x="2144713" y="2632075"/>
          <p14:tracePt t="49580" x="2128838" y="2632075"/>
          <p14:tracePt t="49589" x="2128838" y="2640013"/>
          <p14:tracePt t="49597" x="2097088" y="2663825"/>
          <p14:tracePt t="49605" x="2081213" y="2671763"/>
          <p14:tracePt t="49613" x="2057400" y="2687638"/>
          <p14:tracePt t="49620" x="2049463" y="2695575"/>
          <p14:tracePt t="49630" x="2033588" y="2711450"/>
          <p14:tracePt t="49637" x="2017713" y="2719388"/>
          <p14:tracePt t="49645" x="1992313" y="2735263"/>
          <p14:tracePt t="49652" x="1976438" y="2751138"/>
          <p14:tracePt t="49661" x="1960563" y="2759075"/>
          <p14:tracePt t="49669" x="1944688" y="2774950"/>
          <p14:tracePt t="49677" x="1928813" y="2790825"/>
          <p14:tracePt t="49685" x="1920875" y="2798763"/>
          <p14:tracePt t="49692" x="1889125" y="2822575"/>
          <p14:tracePt t="49701" x="1865313" y="2838450"/>
          <p14:tracePt t="49709" x="1825625" y="2854325"/>
          <p14:tracePt t="49717" x="1801813" y="2878138"/>
          <p14:tracePt t="49724" x="1785938" y="2886075"/>
          <p14:tracePt t="49733" x="1762125" y="2894013"/>
          <p14:tracePt t="49741" x="1730375" y="2901950"/>
          <p14:tracePt t="49749" x="1706563" y="2927350"/>
          <p14:tracePt t="49757" x="1682750" y="2935288"/>
          <p14:tracePt t="49765" x="1641475" y="2951163"/>
          <p14:tracePt t="49773" x="1617663" y="2967038"/>
          <p14:tracePt t="49781" x="1601788" y="2974975"/>
          <p14:tracePt t="49789" x="1570038" y="2982913"/>
          <p14:tracePt t="49797" x="1554163" y="2990850"/>
          <p14:tracePt t="49805" x="1538288" y="2998788"/>
          <p14:tracePt t="49814" x="1530350" y="3006725"/>
          <p14:tracePt t="49821" x="1522413" y="3014663"/>
          <p14:tracePt t="49837" x="1506538" y="3014663"/>
          <p14:tracePt t="49853" x="1498600" y="3014663"/>
          <p14:tracePt t="49860" x="1490663" y="3014663"/>
          <p14:tracePt t="49869" x="1482725" y="3014663"/>
          <p14:tracePt t="49878" x="1466850" y="3022600"/>
          <p14:tracePt t="49884" x="1458913" y="3030538"/>
          <p14:tracePt t="49893" x="1450975" y="3030538"/>
          <p14:tracePt t="49901" x="1427163" y="3030538"/>
          <p14:tracePt t="49910" x="1419225" y="3030538"/>
          <p14:tracePt t="49917" x="1395413" y="3030538"/>
          <p14:tracePt t="49925" x="1379538" y="3030538"/>
          <p14:tracePt t="49933" x="1355725" y="3030538"/>
          <p14:tracePt t="49941" x="1339850" y="3030538"/>
          <p14:tracePt t="49948" x="1323975" y="3030538"/>
          <p14:tracePt t="49957" x="1316038" y="3030538"/>
          <p14:tracePt t="49965" x="1300163" y="3030538"/>
          <p14:tracePt t="49974" x="1292225" y="3030538"/>
          <p14:tracePt t="49989" x="1284288" y="3030538"/>
          <p14:tracePt t="50013" x="1266825" y="3030538"/>
          <p14:tracePt t="50021" x="1258888" y="3030538"/>
          <p14:tracePt t="50029" x="1250950" y="3030538"/>
          <p14:tracePt t="50037" x="1227138" y="3030538"/>
          <p14:tracePt t="50045" x="1195388" y="3030538"/>
          <p14:tracePt t="50053" x="1163638" y="3014663"/>
          <p14:tracePt t="50061" x="1139825" y="3006725"/>
          <p14:tracePt t="50069" x="1123950" y="2998788"/>
          <p14:tracePt t="50077" x="1092200" y="2998788"/>
          <p14:tracePt t="50085" x="1060450" y="2982913"/>
          <p14:tracePt t="50093" x="1028700" y="2974975"/>
          <p14:tracePt t="50101" x="1004888" y="2967038"/>
          <p14:tracePt t="50109" x="989013" y="2959100"/>
          <p14:tracePt t="50237" x="981075" y="2959100"/>
          <p14:tracePt t="50253" x="973138" y="2959100"/>
          <p14:tracePt t="50270" x="965200" y="2959100"/>
          <p14:tracePt t="50277" x="957263" y="2959100"/>
          <p14:tracePt t="50317" x="949325" y="2959100"/>
          <p14:tracePt t="50453" x="933450" y="2951163"/>
          <p14:tracePt t="50462" x="917575" y="2951163"/>
          <p14:tracePt t="50469" x="892175" y="2951163"/>
          <p14:tracePt t="50477" x="884238" y="2943225"/>
          <p14:tracePt t="50485" x="868363" y="2935288"/>
          <p14:tracePt t="50495" x="852488" y="2927350"/>
          <p14:tracePt t="50502" x="812800" y="2919413"/>
          <p14:tracePt t="50508" x="804863" y="2909888"/>
          <p14:tracePt t="50517" x="788988" y="2901950"/>
          <p14:tracePt t="50525" x="749300" y="2878138"/>
          <p14:tracePt t="50533" x="733425" y="2870200"/>
          <p14:tracePt t="50541" x="701675" y="2862263"/>
          <p14:tracePt t="50550" x="685800" y="2854325"/>
          <p14:tracePt t="50557" x="677863" y="2854325"/>
          <p14:tracePt t="50565" x="661988" y="2854325"/>
          <p14:tracePt t="50573" x="661988" y="2846388"/>
          <p14:tracePt t="50580" x="654050" y="2846388"/>
          <p14:tracePt t="50589" x="638175" y="2846388"/>
          <p14:tracePt t="50605" x="622300" y="2846388"/>
          <p14:tracePt t="50613" x="614363" y="2846388"/>
          <p14:tracePt t="50621" x="606425" y="2838450"/>
          <p14:tracePt t="50629" x="590550" y="2830513"/>
          <p14:tracePt t="50637" x="574675" y="2830513"/>
          <p14:tracePt t="50645" x="550863" y="2830513"/>
          <p14:tracePt t="50653" x="533400" y="2806700"/>
          <p14:tracePt t="50661" x="517525" y="2798763"/>
          <p14:tracePt t="50669" x="501650" y="2798763"/>
          <p14:tracePt t="50677" x="485775" y="2774950"/>
          <p14:tracePt t="50685" x="477838" y="2767013"/>
          <p14:tracePt t="50692" x="461963" y="2751138"/>
          <p14:tracePt t="50701" x="454025" y="2743200"/>
          <p14:tracePt t="50708" x="446088" y="2735263"/>
          <p14:tracePt t="50717" x="438150" y="2727325"/>
          <p14:tracePt t="50725" x="430213" y="2727325"/>
          <p14:tracePt t="52561" x="422275" y="2727325"/>
          <p14:tracePt t="52657" x="438150" y="2727325"/>
          <p14:tracePt t="52665" x="446088" y="2727325"/>
          <p14:tracePt t="52721" x="461963" y="2727325"/>
          <p14:tracePt t="52729" x="469900" y="2727325"/>
          <p14:tracePt t="52753" x="477838" y="2727325"/>
          <p14:tracePt t="52761" x="485775" y="2727325"/>
          <p14:tracePt t="52801" x="501650" y="2727325"/>
          <p14:tracePt t="52809" x="509588" y="2727325"/>
          <p14:tracePt t="54709" x="517525" y="2711450"/>
          <p14:tracePt t="54725" x="525463" y="2687638"/>
          <p14:tracePt t="54733" x="525463" y="2679700"/>
          <p14:tracePt t="54741" x="533400" y="2655888"/>
          <p14:tracePt t="54750" x="541338" y="2655888"/>
          <p14:tracePt t="54757" x="541338" y="2632075"/>
          <p14:tracePt t="54773" x="550863" y="2624138"/>
          <p14:tracePt t="54781" x="550863" y="2616200"/>
          <p14:tracePt t="55077" x="550863" y="2624138"/>
          <p14:tracePt t="55085" x="550863" y="2640013"/>
          <p14:tracePt t="55093" x="550863" y="2647950"/>
          <p14:tracePt t="55101" x="550863" y="2655888"/>
          <p14:tracePt t="55109" x="550863" y="2679700"/>
          <p14:tracePt t="55118" x="550863" y="2687638"/>
          <p14:tracePt t="55125" x="550863" y="2695575"/>
          <p14:tracePt t="55141" x="550863" y="2711450"/>
          <p14:tracePt t="59641" x="550863" y="2719388"/>
          <p14:tracePt t="59977" x="558800" y="2719388"/>
          <p14:tracePt t="60017" x="566738" y="2719388"/>
          <p14:tracePt t="60025" x="582613" y="2719388"/>
          <p14:tracePt t="60033" x="606425" y="2719388"/>
          <p14:tracePt t="60041" x="630238" y="2719388"/>
          <p14:tracePt t="60049" x="661988" y="2711450"/>
          <p14:tracePt t="60058" x="677863" y="2711450"/>
          <p14:tracePt t="60066" x="709613" y="2711450"/>
          <p14:tracePt t="60073" x="749300" y="2711450"/>
          <p14:tracePt t="60081" x="796925" y="2711450"/>
          <p14:tracePt t="60089" x="860425" y="2711450"/>
          <p14:tracePt t="60097" x="965200" y="2711450"/>
          <p14:tracePt t="60105" x="1108075" y="2711450"/>
          <p14:tracePt t="60113" x="1308100" y="2711450"/>
          <p14:tracePt t="60121" x="1522413" y="2711450"/>
          <p14:tracePt t="60130" x="1762125" y="2711450"/>
          <p14:tracePt t="60137" x="1976438" y="2711450"/>
          <p14:tracePt t="60145" x="2200275" y="2719388"/>
          <p14:tracePt t="60153" x="2400300" y="2727325"/>
          <p14:tracePt t="60163" x="2559050" y="2735263"/>
          <p14:tracePt t="60169" x="2678113" y="2735263"/>
          <p14:tracePt t="60178" x="2774950" y="2751138"/>
          <p14:tracePt t="60185" x="2854325" y="2759075"/>
          <p14:tracePt t="60194" x="2909888" y="2759075"/>
          <p14:tracePt t="60201" x="2973388" y="2759075"/>
          <p14:tracePt t="60210" x="3036888" y="2759075"/>
          <p14:tracePt t="60217" x="3109913" y="2759075"/>
          <p14:tracePt t="60225" x="3197225" y="2759075"/>
          <p14:tracePt t="60233" x="3292475" y="2759075"/>
          <p14:tracePt t="60242" x="3395663" y="2759075"/>
          <p14:tracePt t="60249" x="3500438" y="2759075"/>
          <p14:tracePt t="60258" x="3619500" y="2759075"/>
          <p14:tracePt t="60265" x="3722688" y="2759075"/>
          <p14:tracePt t="60273" x="3825875" y="2759075"/>
          <p14:tracePt t="60281" x="3938588" y="2759075"/>
          <p14:tracePt t="60289" x="4033838" y="2759075"/>
          <p14:tracePt t="60297" x="4105275" y="2743200"/>
          <p14:tracePt t="60305" x="4168775" y="2743200"/>
          <p14:tracePt t="60313" x="4233863" y="2735263"/>
          <p14:tracePt t="60321" x="4289425" y="2727325"/>
          <p14:tracePt t="60330" x="4337050" y="2727325"/>
          <p14:tracePt t="60337" x="4376738" y="2719388"/>
          <p14:tracePt t="60345" x="4416425" y="2711450"/>
          <p14:tracePt t="60353" x="4440238" y="2703513"/>
          <p14:tracePt t="60362" x="4464050" y="2703513"/>
          <p14:tracePt t="60369" x="4487863" y="2695575"/>
          <p14:tracePt t="60377" x="4511675" y="2687638"/>
          <p14:tracePt t="60384" x="4519613" y="2687638"/>
          <p14:tracePt t="60393" x="4535488" y="2679700"/>
          <p14:tracePt t="60400" x="4543425" y="2671763"/>
          <p14:tracePt t="60505" x="4535488" y="2679700"/>
          <p14:tracePt t="60514" x="4527550" y="2679700"/>
          <p14:tracePt t="60523" x="4519613" y="2695575"/>
          <p14:tracePt t="60530" x="4487863" y="2711450"/>
          <p14:tracePt t="60537" x="4448175" y="2735263"/>
          <p14:tracePt t="60545" x="4424363" y="2743200"/>
          <p14:tracePt t="60553" x="4408488" y="2767013"/>
          <p14:tracePt t="60561" x="4384675" y="2767013"/>
          <p14:tracePt t="60569" x="4360863" y="2782888"/>
          <p14:tracePt t="60578" x="4329113" y="2798763"/>
          <p14:tracePt t="60586" x="4281488" y="2806700"/>
          <p14:tracePt t="60594" x="4249738" y="2814638"/>
          <p14:tracePt t="60600" x="4210050" y="2822575"/>
          <p14:tracePt t="60610" x="4176713" y="2830513"/>
          <p14:tracePt t="60617" x="4152900" y="2838450"/>
          <p14:tracePt t="60625" x="4129088" y="2846388"/>
          <p14:tracePt t="60633" x="4113213" y="2846388"/>
          <p14:tracePt t="60649" x="4089400" y="2846388"/>
          <p14:tracePt t="60665" x="4081463" y="2846388"/>
          <p14:tracePt t="60685" x="4065588" y="2846388"/>
          <p14:tracePt t="60693" x="4057650" y="2862263"/>
          <p14:tracePt t="60925" x="4065588" y="2862263"/>
          <p14:tracePt t="60941" x="4081463" y="2862263"/>
          <p14:tracePt t="60949" x="4097338" y="2862263"/>
          <p14:tracePt t="60957" x="4121150" y="2862263"/>
          <p14:tracePt t="60966" x="4160838" y="2862263"/>
          <p14:tracePt t="60973" x="4217988" y="2862263"/>
          <p14:tracePt t="60981" x="4265613" y="2862263"/>
          <p14:tracePt t="60989" x="4329113" y="2862263"/>
          <p14:tracePt t="60997" x="4384675" y="2862263"/>
          <p14:tracePt t="61005" x="4448175" y="2862263"/>
          <p14:tracePt t="61013" x="4511675" y="2862263"/>
          <p14:tracePt t="61021" x="4576763" y="2862263"/>
          <p14:tracePt t="61029" x="4640263" y="2862263"/>
          <p14:tracePt t="61037" x="4695825" y="2862263"/>
          <p14:tracePt t="61045" x="4751388" y="2862263"/>
          <p14:tracePt t="61053" x="4791075" y="2862263"/>
          <p14:tracePt t="61061" x="4846638" y="2862263"/>
          <p14:tracePt t="61069" x="4886325" y="2862263"/>
          <p14:tracePt t="61078" x="4933950" y="2862263"/>
          <p14:tracePt t="61085" x="4975225" y="2862263"/>
          <p14:tracePt t="61094" x="5030788" y="2862263"/>
          <p14:tracePt t="61101" x="5070475" y="2862263"/>
          <p14:tracePt t="61110" x="5118100" y="2862263"/>
          <p14:tracePt t="61117" x="5149850" y="2862263"/>
          <p14:tracePt t="61126" x="5173663" y="2862263"/>
          <p14:tracePt t="61133" x="5189538" y="2862263"/>
          <p14:tracePt t="61142" x="5205413" y="2862263"/>
          <p14:tracePt t="61149" x="5213350" y="2862263"/>
          <p14:tracePt t="61158" x="5229225" y="2854325"/>
          <p14:tracePt t="61165" x="5237163" y="2854325"/>
          <p14:tracePt t="61173" x="5245100" y="2854325"/>
          <p14:tracePt t="61181" x="5253038" y="2854325"/>
          <p14:tracePt t="61189" x="5268913" y="2854325"/>
          <p14:tracePt t="61197" x="5292725" y="2854325"/>
          <p14:tracePt t="61205" x="5310188" y="2846388"/>
          <p14:tracePt t="61221" x="5326063" y="2846388"/>
          <p14:tracePt t="61229" x="5334000" y="2846388"/>
          <p14:tracePt t="61238" x="5341938" y="2846388"/>
          <p14:tracePt t="61245" x="5349875" y="2846388"/>
          <p14:tracePt t="61253" x="5357813" y="2846388"/>
          <p14:tracePt t="61261" x="5365750" y="2846388"/>
          <p14:tracePt t="61270" x="5373688" y="2846388"/>
          <p14:tracePt t="61277" x="5389563" y="2846388"/>
          <p14:tracePt t="61293" x="5397500" y="2846388"/>
          <p14:tracePt t="61303" x="5413375" y="2846388"/>
          <p14:tracePt t="61310" x="5421313" y="2846388"/>
          <p14:tracePt t="61317" x="5429250" y="2846388"/>
          <p14:tracePt t="61437" x="5437188" y="2846388"/>
          <p14:tracePt t="61445" x="5445125" y="2846388"/>
          <p14:tracePt t="61453" x="5453063" y="2846388"/>
          <p14:tracePt t="61469" x="5461000" y="2846388"/>
          <p14:tracePt t="61486" x="5476875" y="2846388"/>
          <p14:tracePt t="61494" x="5484813" y="2846388"/>
          <p14:tracePt t="61501" x="5492750" y="2846388"/>
          <p14:tracePt t="61511" x="5500688" y="2846388"/>
          <p14:tracePt t="61517" x="5516563" y="2846388"/>
          <p14:tracePt t="61526" x="5540375" y="2846388"/>
          <p14:tracePt t="61533" x="5548313" y="2846388"/>
          <p14:tracePt t="61542" x="5564188" y="2846388"/>
          <p14:tracePt t="61550" x="5588000" y="2846388"/>
          <p14:tracePt t="61558" x="5603875" y="2846388"/>
          <p14:tracePt t="61565" x="5611813" y="2846388"/>
          <p14:tracePt t="61574" x="5635625" y="2846388"/>
          <p14:tracePt t="61581" x="5659438" y="2846388"/>
          <p14:tracePt t="61590" x="5676900" y="2846388"/>
          <p14:tracePt t="61597" x="5708650" y="2846388"/>
          <p14:tracePt t="61605" x="5756275" y="2846388"/>
          <p14:tracePt t="61613" x="5795963" y="2846388"/>
          <p14:tracePt t="61621" x="5843588" y="2846388"/>
          <p14:tracePt t="61629" x="5883275" y="2846388"/>
          <p14:tracePt t="61638" x="5930900" y="2846388"/>
          <p14:tracePt t="61645" x="5962650" y="2846388"/>
          <p14:tracePt t="61653" x="6010275" y="2862263"/>
          <p14:tracePt t="61663" x="6034088" y="2870200"/>
          <p14:tracePt t="61669" x="6059488" y="2870200"/>
          <p14:tracePt t="61678" x="6067425" y="2870200"/>
          <p14:tracePt t="61685" x="6075363" y="2870200"/>
          <p14:tracePt t="61701" x="6083300" y="2870200"/>
          <p14:tracePt t="61789" x="6099175" y="2870200"/>
          <p14:tracePt t="61797" x="6107113" y="2870200"/>
          <p14:tracePt t="61805" x="6115050" y="2870200"/>
          <p14:tracePt t="61813" x="6130925" y="2870200"/>
          <p14:tracePt t="61821" x="6138863" y="2870200"/>
          <p14:tracePt t="61829" x="6162675" y="2870200"/>
          <p14:tracePt t="61837" x="6170613" y="2870200"/>
          <p14:tracePt t="61845" x="6202363" y="2878138"/>
          <p14:tracePt t="61853" x="6242050" y="2886075"/>
          <p14:tracePt t="61862" x="6257925" y="2886075"/>
          <p14:tracePt t="61869" x="6273800" y="2886075"/>
          <p14:tracePt t="61877" x="6289675" y="2894013"/>
          <p14:tracePt t="61885" x="6297613" y="2894013"/>
          <p14:tracePt t="61894" x="6305550" y="2894013"/>
          <p14:tracePt t="62221" x="6337300" y="2894013"/>
          <p14:tracePt t="62237" x="6369050" y="2894013"/>
          <p14:tracePt t="62245" x="6442075" y="2894013"/>
          <p14:tracePt t="62253" x="6537325" y="2894013"/>
          <p14:tracePt t="62261" x="6640513" y="2894013"/>
          <p14:tracePt t="62269" x="6735763" y="2894013"/>
          <p14:tracePt t="62278" x="6832600" y="2894013"/>
          <p14:tracePt t="62285" x="6904038" y="2894013"/>
          <p14:tracePt t="62293" x="6983413" y="2894013"/>
          <p14:tracePt t="62301" x="7046913" y="2894013"/>
          <p14:tracePt t="62309" x="7118350" y="2894013"/>
          <p14:tracePt t="62317" x="7175500" y="2894013"/>
          <p14:tracePt t="62326" x="7223125" y="2894013"/>
          <p14:tracePt t="62333" x="7278688" y="2894013"/>
          <p14:tracePt t="62344" x="7334250" y="2901950"/>
          <p14:tracePt t="62349" x="7389813" y="2909888"/>
          <p14:tracePt t="62358" x="7429500" y="2919413"/>
          <p14:tracePt t="62365" x="7485063" y="2927350"/>
          <p14:tracePt t="62377" x="7542213" y="2935288"/>
          <p14:tracePt t="62382" x="7589838" y="2943225"/>
          <p14:tracePt t="62389" x="7629525" y="2943225"/>
          <p14:tracePt t="62397" x="7677150" y="2943225"/>
          <p14:tracePt t="62405" x="7708900" y="2951163"/>
          <p14:tracePt t="62413" x="7716838" y="2951163"/>
          <p14:tracePt t="62421" x="7740650" y="2951163"/>
          <p14:tracePt t="62429" x="7756525" y="2951163"/>
          <p14:tracePt t="62437" x="7764463" y="2951163"/>
          <p14:tracePt t="62493" x="7780338" y="2951163"/>
          <p14:tracePt t="62501" x="7796213" y="2951163"/>
          <p14:tracePt t="62508" x="7804150" y="2951163"/>
          <p14:tracePt t="62517" x="7820025" y="2951163"/>
          <p14:tracePt t="62525" x="7827963" y="2951163"/>
          <p14:tracePt t="62557" x="7843838" y="2951163"/>
          <p14:tracePt t="62565" x="7851775" y="2951163"/>
          <p14:tracePt t="62693" x="7843838" y="2951163"/>
          <p14:tracePt t="62702" x="7835900" y="2959100"/>
          <p14:tracePt t="63005" x="7843838" y="2927350"/>
          <p14:tracePt t="63013" x="7859713" y="2909888"/>
          <p14:tracePt t="63021" x="7869238" y="2886075"/>
          <p14:tracePt t="63037" x="7877175" y="2870200"/>
          <p14:tracePt t="63045" x="7885113" y="2862263"/>
          <p14:tracePt t="63053" x="7893050" y="2854325"/>
          <p14:tracePt t="63064" x="7893050" y="2846388"/>
          <p14:tracePt t="63149" x="7893050" y="2838450"/>
          <p14:tracePt t="63158" x="7885113" y="2838450"/>
          <p14:tracePt t="63165" x="7869238" y="2838450"/>
          <p14:tracePt t="63174" x="7820025" y="2838450"/>
          <p14:tracePt t="63181" x="7748588" y="2846388"/>
          <p14:tracePt t="63193" x="7653338" y="2854325"/>
          <p14:tracePt t="63197" x="7502525" y="2878138"/>
          <p14:tracePt t="63205" x="7294563" y="2909888"/>
          <p14:tracePt t="63213" x="7015163" y="2967038"/>
          <p14:tracePt t="63223" x="6719888" y="3022600"/>
          <p14:tracePt t="63229" x="6402388" y="3086100"/>
          <p14:tracePt t="63237" x="6067425" y="3141663"/>
          <p14:tracePt t="63245" x="5732463" y="3197225"/>
          <p14:tracePt t="63253" x="5389563" y="3262313"/>
          <p14:tracePt t="63260" x="5054600" y="3302000"/>
          <p14:tracePt t="63269" x="4735513" y="3357563"/>
          <p14:tracePt t="63276" x="4448175" y="3405188"/>
          <p14:tracePt t="63284" x="4217988" y="3444875"/>
          <p14:tracePt t="63292" x="4010025" y="3476625"/>
          <p14:tracePt t="63301" x="3859213" y="3508375"/>
          <p14:tracePt t="63309" x="3754438" y="3532188"/>
          <p14:tracePt t="63316" x="3651250" y="3556000"/>
          <p14:tracePt t="63324" x="3579813" y="3571875"/>
          <p14:tracePt t="63332" x="3524250" y="3579813"/>
          <p14:tracePt t="63341" x="3476625" y="3587750"/>
          <p14:tracePt t="63348" x="3443288" y="3595688"/>
          <p14:tracePt t="63356" x="3435350" y="3595688"/>
          <p14:tracePt t="63364" x="3427413" y="3595688"/>
          <p14:tracePt t="63373" x="3419475" y="3595688"/>
          <p14:tracePt t="63380" x="3403600" y="3595688"/>
          <p14:tracePt t="63389" x="3395663" y="3595688"/>
          <p14:tracePt t="63396" x="3387725" y="3595688"/>
          <p14:tracePt t="63421" x="3363913" y="3595688"/>
          <p14:tracePt t="63486" x="3355975" y="3595688"/>
          <p14:tracePt t="63533" x="3355975" y="3571875"/>
          <p14:tracePt t="63551" x="3355975" y="3563938"/>
          <p14:tracePt t="63557" x="3355975" y="3556000"/>
          <p14:tracePt t="63565" x="3355975" y="3540125"/>
          <p14:tracePt t="63574" x="3355975" y="3516313"/>
          <p14:tracePt t="63583" x="3371850" y="3492500"/>
          <p14:tracePt t="63590" x="3371850" y="3468688"/>
          <p14:tracePt t="63597" x="3371850" y="3421063"/>
          <p14:tracePt t="63605" x="3395663" y="3389313"/>
          <p14:tracePt t="63614" x="3395663" y="3365500"/>
          <p14:tracePt t="63621" x="3403600" y="3341688"/>
          <p14:tracePt t="63629" x="3403600" y="3317875"/>
          <p14:tracePt t="63637" x="3411538" y="3294063"/>
          <p14:tracePt t="63647" x="3411538" y="3278188"/>
          <p14:tracePt t="63661" x="3411538" y="3270250"/>
          <p14:tracePt t="63778" x="3427413" y="3252788"/>
          <p14:tracePt t="63793" x="3435350" y="3236913"/>
          <p14:tracePt t="63811" x="3443288" y="3228975"/>
          <p14:tracePt t="63817" x="3451225" y="3228975"/>
          <p14:tracePt t="63825" x="3459163" y="3221038"/>
          <p14:tracePt t="63833" x="3476625" y="3213100"/>
          <p14:tracePt t="63841" x="3500438" y="3205163"/>
          <p14:tracePt t="63849" x="3524250" y="3205163"/>
          <p14:tracePt t="63858" x="3548063" y="3197225"/>
          <p14:tracePt t="63865" x="3579813" y="3197225"/>
          <p14:tracePt t="63876" x="3595688" y="3181350"/>
          <p14:tracePt t="63881" x="3627438" y="3181350"/>
          <p14:tracePt t="63890" x="3667125" y="3173413"/>
          <p14:tracePt t="63897" x="3706813" y="3173413"/>
          <p14:tracePt t="63905" x="3746500" y="3173413"/>
          <p14:tracePt t="63913" x="3770313" y="3173413"/>
          <p14:tracePt t="63921" x="3802063" y="3173413"/>
          <p14:tracePt t="63929" x="3843338" y="3173413"/>
          <p14:tracePt t="63937" x="3906838" y="3173413"/>
          <p14:tracePt t="63945" x="3962400" y="3173413"/>
          <p14:tracePt t="63953" x="4025900" y="3173413"/>
          <p14:tracePt t="63961" x="4089400" y="3173413"/>
          <p14:tracePt t="63969" x="4152900" y="3173413"/>
          <p14:tracePt t="63977" x="4210050" y="3173413"/>
          <p14:tracePt t="63985" x="4249738" y="3173413"/>
          <p14:tracePt t="63993" x="4281488" y="3173413"/>
          <p14:tracePt t="64001" x="4289425" y="3173413"/>
          <p14:tracePt t="64010" x="4305300" y="3173413"/>
          <p14:tracePt t="64017" x="4313238" y="3173413"/>
          <p14:tracePt t="64026" x="4321175" y="3173413"/>
          <p14:tracePt t="64033" x="4329113" y="3173413"/>
          <p14:tracePt t="64097" x="4344988" y="3173413"/>
          <p14:tracePt t="64129" x="4352925" y="3173413"/>
          <p14:tracePt t="64137" x="4360863" y="3173413"/>
          <p14:tracePt t="64514" x="4337050" y="3157538"/>
          <p14:tracePt t="64521" x="4321175" y="3149600"/>
          <p14:tracePt t="64529" x="4297363" y="3125788"/>
          <p14:tracePt t="64537" x="4273550" y="3125788"/>
          <p14:tracePt t="64545" x="4265613" y="3117850"/>
          <p14:tracePt t="64657" x="4265613" y="3109913"/>
          <p14:tracePt t="64673" x="4289425" y="3109913"/>
          <p14:tracePt t="64681" x="4329113" y="3109913"/>
          <p14:tracePt t="64691" x="4344988" y="3109913"/>
          <p14:tracePt t="64698" x="4384675" y="3109913"/>
          <p14:tracePt t="64706" x="4440238" y="3109913"/>
          <p14:tracePt t="64713" x="4511675" y="3109913"/>
          <p14:tracePt t="64724" x="4592638" y="3109913"/>
          <p14:tracePt t="64729" x="4656138" y="3109913"/>
          <p14:tracePt t="64737" x="4727575" y="3109913"/>
          <p14:tracePt t="64746" x="4783138" y="3109913"/>
          <p14:tracePt t="64756" x="4830763" y="3109913"/>
          <p14:tracePt t="64761" x="4878388" y="3109913"/>
          <p14:tracePt t="64769" x="4910138" y="3109913"/>
          <p14:tracePt t="64777" x="4943475" y="3109913"/>
          <p14:tracePt t="64787" x="4951413" y="3109913"/>
          <p14:tracePt t="64794" x="4967288" y="3109913"/>
          <p14:tracePt t="64801" x="4991100" y="3109913"/>
          <p14:tracePt t="64809" x="4999038" y="3109913"/>
          <p14:tracePt t="64819" x="5014913" y="3109913"/>
          <p14:tracePt t="64825" x="5022850" y="3109913"/>
          <p14:tracePt t="64833" x="5038725" y="3109913"/>
          <p14:tracePt t="64851" x="5054600" y="3109913"/>
          <p14:tracePt t="64858" x="5062538" y="3109913"/>
          <p14:tracePt t="64897" x="5062538" y="3101975"/>
          <p14:tracePt t="64906" x="5054600" y="3078163"/>
          <p14:tracePt t="64913" x="5022850" y="3070225"/>
          <p14:tracePt t="64921" x="4999038" y="3062288"/>
          <p14:tracePt t="64929" x="4975225" y="3054350"/>
          <p14:tracePt t="64937" x="4926013" y="3030538"/>
          <p14:tracePt t="64951" x="4846638" y="3006725"/>
          <p14:tracePt t="64953" x="4751388" y="2967038"/>
          <p14:tracePt t="64962" x="4640263" y="2935288"/>
          <p14:tracePt t="64969" x="4503738" y="2878138"/>
          <p14:tracePt t="64980" x="4368800" y="2830513"/>
          <p14:tracePt t="64985" x="4225925" y="2774950"/>
          <p14:tracePt t="64995" x="4089400" y="2719388"/>
          <p14:tracePt t="65002" x="3978275" y="2687638"/>
          <p14:tracePt t="65010" x="3867150" y="2647950"/>
          <p14:tracePt t="65016" x="3754438" y="2608263"/>
          <p14:tracePt t="65025" x="3651250" y="2576513"/>
          <p14:tracePt t="65033" x="3556000" y="2543175"/>
          <p14:tracePt t="65041" x="3467100" y="2519363"/>
          <p14:tracePt t="65048" x="3387725" y="2487613"/>
          <p14:tracePt t="65057" x="3316288" y="2455863"/>
          <p14:tracePt t="65065" x="3236913" y="2432050"/>
          <p14:tracePt t="65073" x="3173413" y="2408238"/>
          <p14:tracePt t="65081" x="3092450" y="2384425"/>
          <p14:tracePt t="65089" x="3028950" y="2360613"/>
          <p14:tracePt t="65097" x="2957513" y="2320925"/>
          <p14:tracePt t="65105" x="2901950" y="2297113"/>
          <p14:tracePt t="65113" x="2846388" y="2273300"/>
          <p14:tracePt t="65121" x="2790825" y="2257425"/>
          <p14:tracePt t="65129" x="2733675" y="2241550"/>
          <p14:tracePt t="65137" x="2678113" y="2224088"/>
          <p14:tracePt t="65145" x="2622550" y="2208213"/>
          <p14:tracePt t="65153" x="2574925" y="2192338"/>
          <p14:tracePt t="65160" x="2543175" y="2192338"/>
          <p14:tracePt t="65169" x="2503488" y="2184400"/>
          <p14:tracePt t="65177" x="2471738" y="2176463"/>
          <p14:tracePt t="65185" x="2463800" y="2176463"/>
          <p14:tracePt t="65257" x="2455863" y="2176463"/>
          <p14:tracePt t="65265" x="2439988" y="2168525"/>
          <p14:tracePt t="65280" x="2432050" y="2152650"/>
          <p14:tracePt t="65473" x="2432050" y="2144713"/>
          <p14:tracePt t="65481" x="2424113" y="2144713"/>
          <p14:tracePt t="65490" x="2416175" y="2128838"/>
          <p14:tracePt t="65497" x="2408238" y="2128838"/>
          <p14:tracePt t="65506" x="2400300" y="2120900"/>
          <p14:tracePt t="65513" x="2392363" y="2120900"/>
          <p14:tracePt t="65521" x="2374900" y="2120900"/>
          <p14:tracePt t="65529" x="2359025" y="2112963"/>
          <p14:tracePt t="65537" x="2343150" y="2112963"/>
          <p14:tracePt t="65545" x="2311400" y="2089150"/>
          <p14:tracePt t="65553" x="2271713" y="2081213"/>
          <p14:tracePt t="65562" x="2247900" y="2081213"/>
          <p14:tracePt t="65569" x="2216150" y="2081213"/>
          <p14:tracePt t="65577" x="2200275" y="2073275"/>
          <p14:tracePt t="65586" x="2184400" y="2065338"/>
          <p14:tracePt t="65594" x="2160588" y="2057400"/>
          <p14:tracePt t="65601" x="2144713" y="2057400"/>
          <p14:tracePt t="65610" x="2120900" y="2057400"/>
          <p14:tracePt t="65617" x="2089150" y="2057400"/>
          <p14:tracePt t="65626" x="2065338" y="2049463"/>
          <p14:tracePt t="65634" x="2049463" y="2041525"/>
          <p14:tracePt t="65643" x="2033588" y="2041525"/>
          <p14:tracePt t="65649" x="2017713" y="2041525"/>
          <p14:tracePt t="65659" x="1992313" y="2033588"/>
          <p14:tracePt t="65666" x="1968500" y="2025650"/>
          <p14:tracePt t="65673" x="1928813" y="2025650"/>
          <p14:tracePt t="65681" x="1897063" y="2017713"/>
          <p14:tracePt t="65690" x="1865313" y="2009775"/>
          <p14:tracePt t="65699" x="1825625" y="2009775"/>
          <p14:tracePt t="65706" x="1801813" y="2009775"/>
          <p14:tracePt t="65713" x="1801813" y="2001838"/>
          <p14:tracePt t="65761" x="1801813" y="1993900"/>
          <p14:tracePt t="65769" x="1801813" y="1985963"/>
          <p14:tracePt t="65785" x="1809750" y="1985963"/>
          <p14:tracePt t="65795" x="1817688" y="1978025"/>
          <p14:tracePt t="65801" x="1849438" y="1978025"/>
          <p14:tracePt t="65811" x="1865313" y="1978025"/>
          <p14:tracePt t="65817" x="1905000" y="1978025"/>
          <p14:tracePt t="65825" x="1952625" y="1978025"/>
          <p14:tracePt t="65833" x="1992313" y="1978025"/>
          <p14:tracePt t="65841" x="2041525" y="1978025"/>
          <p14:tracePt t="65849" x="2081213" y="1978025"/>
          <p14:tracePt t="65858" x="2112963" y="1978025"/>
          <p14:tracePt t="65865" x="2144713" y="1978025"/>
          <p14:tracePt t="65874" x="2200275" y="1978025"/>
          <p14:tracePt t="65881" x="2255838" y="1978025"/>
          <p14:tracePt t="65890" x="2295525" y="1978025"/>
          <p14:tracePt t="65897" x="2343150" y="1978025"/>
          <p14:tracePt t="65906" x="2392363" y="1978025"/>
          <p14:tracePt t="65913" x="2439988" y="1978025"/>
          <p14:tracePt t="65921" x="2479675" y="1978025"/>
          <p14:tracePt t="65929" x="2511425" y="1978025"/>
          <p14:tracePt t="65937" x="2566988" y="1978025"/>
          <p14:tracePt t="65962" x="2686050" y="1978025"/>
          <p14:tracePt t="65969" x="2717800" y="1985963"/>
          <p14:tracePt t="65977" x="2741613" y="1985963"/>
          <p14:tracePt t="65985" x="2767013" y="1985963"/>
          <p14:tracePt t="65994" x="2782888" y="1985963"/>
          <p14:tracePt t="66002" x="2806700" y="1985963"/>
          <p14:tracePt t="66009" x="2814638" y="1993900"/>
          <p14:tracePt t="66017" x="2822575" y="1993900"/>
          <p14:tracePt t="66027" x="2846388" y="1993900"/>
          <p14:tracePt t="66033" x="2862263" y="1993900"/>
          <p14:tracePt t="66042" x="2878138" y="1993900"/>
          <p14:tracePt t="66049" x="2894013" y="1993900"/>
          <p14:tracePt t="66058" x="2909888" y="1993900"/>
          <p14:tracePt t="66065" x="2917825" y="1993900"/>
          <p14:tracePt t="66081" x="2925763" y="1993900"/>
          <p14:tracePt t="66090" x="2941638" y="1993900"/>
          <p14:tracePt t="66106" x="2957513" y="1993900"/>
          <p14:tracePt t="66113" x="2973388" y="1993900"/>
          <p14:tracePt t="66124" x="3005138" y="1993900"/>
          <p14:tracePt t="66129" x="3028950" y="1993900"/>
          <p14:tracePt t="66137" x="3060700" y="1993900"/>
          <p14:tracePt t="66145" x="3076575" y="1993900"/>
          <p14:tracePt t="66154" x="3100388" y="1993900"/>
          <p14:tracePt t="66161" x="3133725" y="1993900"/>
          <p14:tracePt t="66169" x="3173413" y="1993900"/>
          <p14:tracePt t="66177" x="3228975" y="1993900"/>
          <p14:tracePt t="66187" x="3268663" y="2001838"/>
          <p14:tracePt t="66193" x="3316288" y="2001838"/>
          <p14:tracePt t="66201" x="3355975" y="2001838"/>
          <p14:tracePt t="66210" x="3379788" y="2009775"/>
          <p14:tracePt t="66219" x="3395663" y="2009775"/>
          <p14:tracePt t="66226" x="3427413" y="2009775"/>
          <p14:tracePt t="66274" x="3435350" y="2009775"/>
          <p14:tracePt t="66289" x="3451225" y="2009775"/>
          <p14:tracePt t="66297" x="3467100" y="2009775"/>
          <p14:tracePt t="66306" x="3476625" y="2009775"/>
          <p14:tracePt t="66313" x="3492500" y="2009775"/>
          <p14:tracePt t="66322" x="3516313" y="2009775"/>
          <p14:tracePt t="66329" x="3524250" y="2009775"/>
          <p14:tracePt t="66337" x="3540125" y="2009775"/>
          <p14:tracePt t="66345" x="3548063" y="2009775"/>
          <p14:tracePt t="66353" x="3563938" y="2009775"/>
          <p14:tracePt t="66361" x="3571875" y="2009775"/>
          <p14:tracePt t="66369" x="3611563" y="2009775"/>
          <p14:tracePt t="66377" x="3635375" y="2009775"/>
          <p14:tracePt t="66385" x="3651250" y="2009775"/>
          <p14:tracePt t="66393" x="3667125" y="2009775"/>
          <p14:tracePt t="66409" x="3675063" y="2009775"/>
          <p14:tracePt t="66418" x="3683000" y="2009775"/>
          <p14:tracePt t="66425" x="3690938" y="2009775"/>
          <p14:tracePt t="66530" x="3698875" y="2009775"/>
          <p14:tracePt t="66547" x="3714750" y="2009775"/>
          <p14:tracePt t="66561" x="3730625" y="2009775"/>
          <p14:tracePt t="66569" x="3754438" y="2009775"/>
          <p14:tracePt t="66578" x="3762375" y="2009775"/>
          <p14:tracePt t="66585" x="3770313" y="2009775"/>
          <p14:tracePt t="66593" x="3802063" y="2009775"/>
          <p14:tracePt t="66610" x="3810000" y="2009775"/>
          <p14:tracePt t="66617" x="3817938" y="2009775"/>
          <p14:tracePt t="66625" x="3825875" y="2009775"/>
          <p14:tracePt t="66633" x="3843338" y="2009775"/>
          <p14:tracePt t="66642" x="3851275" y="2009775"/>
          <p14:tracePt t="66649" x="3867150" y="2009775"/>
          <p14:tracePt t="66665" x="3875088" y="2009775"/>
          <p14:tracePt t="66674" x="3890963" y="2009775"/>
          <p14:tracePt t="66681" x="3898900" y="2009775"/>
          <p14:tracePt t="66690" x="3906838" y="2009775"/>
          <p14:tracePt t="66697" x="3922713" y="2009775"/>
          <p14:tracePt t="66707" x="3930650" y="2009775"/>
          <p14:tracePt t="66713" x="3946525" y="2009775"/>
          <p14:tracePt t="66722" x="3954463" y="2009775"/>
          <p14:tracePt t="66730" x="3978275" y="2009775"/>
          <p14:tracePt t="66742" x="3986213" y="2009775"/>
          <p14:tracePt t="66749" x="4010025" y="2009775"/>
          <p14:tracePt t="67301" x="4017963" y="2009775"/>
          <p14:tracePt t="67541" x="4017963" y="2017713"/>
          <p14:tracePt t="67589" x="4017963" y="2041525"/>
          <p14:tracePt t="67597" x="4017963" y="2049463"/>
          <p14:tracePt t="67605" x="4017963" y="2065338"/>
          <p14:tracePt t="67613" x="4010025" y="2081213"/>
          <p14:tracePt t="67622" x="4010025" y="2105025"/>
          <p14:tracePt t="67629" x="4002088" y="2136775"/>
          <p14:tracePt t="67637" x="3986213" y="2192338"/>
          <p14:tracePt t="67646" x="3978275" y="2281238"/>
          <p14:tracePt t="67653" x="3962400" y="2384425"/>
          <p14:tracePt t="67662" x="3954463" y="2503488"/>
          <p14:tracePt t="67669" x="3946525" y="2624138"/>
          <p14:tracePt t="67678" x="3946525" y="2727325"/>
          <p14:tracePt t="67686" x="3946525" y="2822575"/>
          <p14:tracePt t="67694" x="3946525" y="2894013"/>
          <p14:tracePt t="67701" x="3946525" y="2959100"/>
          <p14:tracePt t="67709" x="3954463" y="2982913"/>
          <p14:tracePt t="67797" x="3954463" y="2998788"/>
          <p14:tracePt t="67805" x="3954463" y="3006725"/>
          <p14:tracePt t="67812" x="3954463" y="3014663"/>
          <p14:tracePt t="67821" x="3954463" y="3022600"/>
          <p14:tracePt t="67829" x="3954463" y="3046413"/>
          <p14:tracePt t="67893" x="3946525" y="3054350"/>
          <p14:tracePt t="67901" x="3946525" y="3062288"/>
          <p14:tracePt t="67910" x="3938588" y="3070225"/>
          <p14:tracePt t="67925" x="3922713" y="3086100"/>
          <p14:tracePt t="67940" x="3914775" y="3086100"/>
          <p14:tracePt t="67948" x="3898900" y="3094038"/>
          <p14:tracePt t="67957" x="3890963" y="3094038"/>
          <p14:tracePt t="67965" x="3867150" y="3094038"/>
          <p14:tracePt t="67973" x="3833813" y="3094038"/>
          <p14:tracePt t="67980" x="3810000" y="3094038"/>
          <p14:tracePt t="67989" x="3802063" y="3094038"/>
          <p14:tracePt t="67997" x="3778250" y="3101975"/>
          <p14:tracePt t="68005" x="3770313" y="3101975"/>
          <p14:tracePt t="68013" x="3754438" y="3101975"/>
          <p14:tracePt t="68021" x="3746500" y="3101975"/>
          <p14:tracePt t="68029" x="3730625" y="3109913"/>
          <p14:tracePt t="68037" x="3722688" y="3109913"/>
          <p14:tracePt t="68045" x="3706813" y="3109913"/>
          <p14:tracePt t="68053" x="3698875" y="3109913"/>
          <p14:tracePt t="68061" x="3683000" y="3109913"/>
          <p14:tracePt t="68069" x="3659188" y="3109913"/>
          <p14:tracePt t="68076" x="3635375" y="3109913"/>
          <p14:tracePt t="68085" x="3595688" y="3101975"/>
          <p14:tracePt t="68093" x="3548063" y="3078163"/>
          <p14:tracePt t="68101" x="3500438" y="3038475"/>
          <p14:tracePt t="68109" x="3435350" y="2990850"/>
          <p14:tracePt t="68116" x="3363913" y="2927350"/>
          <p14:tracePt t="68125" x="3292475" y="2854325"/>
          <p14:tracePt t="68133" x="3213100" y="2782888"/>
          <p14:tracePt t="68141" x="3133725" y="2703513"/>
          <p14:tracePt t="68149" x="3036888" y="2616200"/>
          <p14:tracePt t="68157" x="2941638" y="2543175"/>
          <p14:tracePt t="68165" x="2862263" y="2479675"/>
          <p14:tracePt t="68173" x="2798763" y="2439988"/>
          <p14:tracePt t="68181" x="2733675" y="2408238"/>
          <p14:tracePt t="68189" x="2701925" y="2376488"/>
          <p14:tracePt t="68197" x="2662238" y="2352675"/>
          <p14:tracePt t="68205" x="2654300" y="2352675"/>
          <p14:tracePt t="68213" x="2638425" y="2344738"/>
          <p14:tracePt t="68221" x="2614613" y="2344738"/>
          <p14:tracePt t="68229" x="2598738" y="2336800"/>
          <p14:tracePt t="68238" x="2574925" y="2328863"/>
          <p14:tracePt t="68253" x="2543175" y="2320925"/>
          <p14:tracePt t="68261" x="2519363" y="2320925"/>
          <p14:tracePt t="68270" x="2503488" y="2305050"/>
          <p14:tracePt t="68276" x="2487613" y="2305050"/>
          <p14:tracePt t="68285" x="2455863" y="2289175"/>
          <p14:tracePt t="68293" x="2447925" y="2289175"/>
          <p14:tracePt t="68301" x="2416175" y="2281238"/>
          <p14:tracePt t="68309" x="2392363" y="2273300"/>
          <p14:tracePt t="68317" x="2366963" y="2273300"/>
          <p14:tracePt t="68325" x="2343150" y="2273300"/>
          <p14:tracePt t="68333" x="2327275" y="2265363"/>
          <p14:tracePt t="68341" x="2303463" y="2257425"/>
          <p14:tracePt t="68349" x="2271713" y="2249488"/>
          <p14:tracePt t="68357" x="2239963" y="2249488"/>
          <p14:tracePt t="68365" x="2208213" y="2249488"/>
          <p14:tracePt t="68373" x="2184400" y="2241550"/>
          <p14:tracePt t="68381" x="2168525" y="2241550"/>
          <p14:tracePt t="68390" x="2136775" y="2233613"/>
          <p14:tracePt t="68397" x="2112963" y="2224088"/>
          <p14:tracePt t="68405" x="2089150" y="2224088"/>
          <p14:tracePt t="68412" x="2065338" y="2224088"/>
          <p14:tracePt t="68421" x="2033588" y="2224088"/>
          <p14:tracePt t="68429" x="2000250" y="2224088"/>
          <p14:tracePt t="68437" x="1960563" y="2224088"/>
          <p14:tracePt t="68445" x="1912938" y="2224088"/>
          <p14:tracePt t="68453" x="1873250" y="2224088"/>
          <p14:tracePt t="68461" x="1833563" y="2224088"/>
          <p14:tracePt t="68468" x="1801813" y="2224088"/>
          <p14:tracePt t="68476" x="1762125" y="2216150"/>
          <p14:tracePt t="68485" x="1738313" y="2216150"/>
          <p14:tracePt t="68493" x="1714500" y="2208213"/>
          <p14:tracePt t="68501" x="1690688" y="2192338"/>
          <p14:tracePt t="68509" x="1651000" y="2176463"/>
          <p14:tracePt t="68517" x="1617663" y="2168525"/>
          <p14:tracePt t="68525" x="1570038" y="2152650"/>
          <p14:tracePt t="68532" x="1530350" y="2136775"/>
          <p14:tracePt t="68541" x="1498600" y="2120900"/>
          <p14:tracePt t="68549" x="1458913" y="2097088"/>
          <p14:tracePt t="68557" x="1427163" y="2081213"/>
          <p14:tracePt t="68564" x="1403350" y="2081213"/>
          <p14:tracePt t="68573" x="1387475" y="2073275"/>
          <p14:tracePt t="68693" x="1387475" y="2065338"/>
          <p14:tracePt t="68724" x="1387475" y="2057400"/>
          <p14:tracePt t="68733" x="1395413" y="2057400"/>
          <p14:tracePt t="68805" x="1411288" y="2057400"/>
          <p14:tracePt t="68813" x="1427163" y="2057400"/>
          <p14:tracePt t="68822" x="1466850" y="2057400"/>
          <p14:tracePt t="68829" x="1514475" y="2057400"/>
          <p14:tracePt t="68837" x="1546225" y="2057400"/>
          <p14:tracePt t="68845" x="1593850" y="2057400"/>
          <p14:tracePt t="68853" x="1682750" y="2057400"/>
          <p14:tracePt t="68860" x="1785938" y="2057400"/>
          <p14:tracePt t="68869" x="1912938" y="2057400"/>
          <p14:tracePt t="68877" x="2049463" y="2057400"/>
          <p14:tracePt t="68885" x="2224088" y="2057400"/>
          <p14:tracePt t="68892" x="2400300" y="2057400"/>
          <p14:tracePt t="68901" x="2551113" y="2057400"/>
          <p14:tracePt t="68909" x="2662238" y="2057400"/>
          <p14:tracePt t="68917" x="2774950" y="2057400"/>
          <p14:tracePt t="68924" x="2854325" y="2057400"/>
          <p14:tracePt t="68933" x="2941638" y="2057400"/>
          <p14:tracePt t="68941" x="2997200" y="2057400"/>
          <p14:tracePt t="68949" x="3044825" y="2057400"/>
          <p14:tracePt t="68957" x="3092450" y="2057400"/>
          <p14:tracePt t="68964" x="3133725" y="2057400"/>
          <p14:tracePt t="68972" x="3165475" y="2057400"/>
          <p14:tracePt t="68981" x="3197225" y="2057400"/>
          <p14:tracePt t="68989" x="3221038" y="2057400"/>
          <p14:tracePt t="68997" x="3244850" y="2057400"/>
          <p14:tracePt t="69006" x="3268663" y="2057400"/>
          <p14:tracePt t="69013" x="3292475" y="2057400"/>
          <p14:tracePt t="69021" x="3316288" y="2057400"/>
          <p14:tracePt t="69029" x="3340100" y="2057400"/>
          <p14:tracePt t="69037" x="3363913" y="2057400"/>
          <p14:tracePt t="69045" x="3379788" y="2057400"/>
          <p14:tracePt t="69052" x="3403600" y="2057400"/>
          <p14:tracePt t="69068" x="3411538" y="2057400"/>
          <p14:tracePt t="69077" x="3419475" y="2057400"/>
          <p14:tracePt t="69084" x="3427413" y="2057400"/>
          <p14:tracePt t="69221" x="3427413" y="2065338"/>
          <p14:tracePt t="69229" x="3427413" y="2073275"/>
          <p14:tracePt t="69238" x="3427413" y="2089150"/>
          <p14:tracePt t="69247" x="3427413" y="2105025"/>
          <p14:tracePt t="69253" x="3427413" y="2120900"/>
          <p14:tracePt t="69261" x="3427413" y="2144713"/>
          <p14:tracePt t="69269" x="3427413" y="2168525"/>
          <p14:tracePt t="69279" x="3427413" y="2200275"/>
          <p14:tracePt t="69285" x="3427413" y="2241550"/>
          <p14:tracePt t="69293" x="3427413" y="2289175"/>
          <p14:tracePt t="69301" x="3427413" y="2328863"/>
          <p14:tracePt t="69311" x="3427413" y="2368550"/>
          <p14:tracePt t="69317" x="3427413" y="2416175"/>
          <p14:tracePt t="69325" x="3435350" y="2447925"/>
          <p14:tracePt t="69333" x="3451225" y="2479675"/>
          <p14:tracePt t="69344" x="3459163" y="2511425"/>
          <p14:tracePt t="69349" x="3484563" y="2543175"/>
          <p14:tracePt t="69358" x="3492500" y="2559050"/>
          <p14:tracePt t="69365" x="3500438" y="2584450"/>
          <p14:tracePt t="69376" x="3516313" y="2600325"/>
          <p14:tracePt t="69382" x="3524250" y="2624138"/>
          <p14:tracePt t="69389" x="3540125" y="2655888"/>
          <p14:tracePt t="69397" x="3556000" y="2679700"/>
          <p14:tracePt t="69406" x="3563938" y="2695575"/>
          <p14:tracePt t="69412" x="3587750" y="2719388"/>
          <p14:tracePt t="69421" x="3603625" y="2751138"/>
          <p14:tracePt t="69429" x="3627438" y="2790825"/>
          <p14:tracePt t="69437" x="3651250" y="2814638"/>
          <p14:tracePt t="69445" x="3683000" y="2854325"/>
          <p14:tracePt t="69453" x="3706813" y="2878138"/>
          <p14:tracePt t="69460" x="3730625" y="2909888"/>
          <p14:tracePt t="69469" x="3746500" y="2935288"/>
          <p14:tracePt t="69477" x="3770313" y="2959100"/>
          <p14:tracePt t="69485" x="3786188" y="2967038"/>
          <p14:tracePt t="69493" x="3794125" y="2982913"/>
          <p14:tracePt t="69501" x="3802063" y="2982913"/>
          <p14:tracePt t="69540" x="3802063" y="2990850"/>
          <p14:tracePt t="69549" x="3802063" y="2998788"/>
          <p14:tracePt t="69557" x="3802063" y="3006725"/>
          <p14:tracePt t="69565" x="3778250" y="3006725"/>
          <p14:tracePt t="69573" x="3762375" y="3014663"/>
          <p14:tracePt t="69581" x="3746500" y="3014663"/>
          <p14:tracePt t="69589" x="3714750" y="3022600"/>
          <p14:tracePt t="69597" x="3690938" y="3030538"/>
          <p14:tracePt t="69605" x="3643313" y="3038475"/>
          <p14:tracePt t="69613" x="3587750" y="3046413"/>
          <p14:tracePt t="69621" x="3524250" y="3054350"/>
          <p14:tracePt t="69629" x="3459163" y="3062288"/>
          <p14:tracePt t="69637" x="3395663" y="3070225"/>
          <p14:tracePt t="69645" x="3340100" y="3070225"/>
          <p14:tracePt t="69653" x="3332163" y="3070225"/>
          <p14:tracePt t="69661" x="3316288" y="3070225"/>
          <p14:tracePt t="69668" x="3308350" y="3070225"/>
          <p14:tracePt t="69676" x="3292475" y="3070225"/>
          <p14:tracePt t="69685" x="3284538" y="3070225"/>
          <p14:tracePt t="69693" x="3276600" y="3070225"/>
          <p14:tracePt t="69700" x="3268663" y="3070225"/>
          <p14:tracePt t="69708" x="3252788" y="3054350"/>
          <p14:tracePt t="69717" x="3244850" y="3054350"/>
          <p14:tracePt t="69725" x="3221038" y="3046413"/>
          <p14:tracePt t="69733" x="3205163" y="3046413"/>
          <p14:tracePt t="69740" x="3181350" y="3038475"/>
          <p14:tracePt t="69749" x="3165475" y="3030538"/>
          <p14:tracePt t="69757" x="3157538" y="3030538"/>
          <p14:tracePt t="69765" x="3133725" y="3030538"/>
          <p14:tracePt t="69774" x="3109913" y="3022600"/>
          <p14:tracePt t="69781" x="3092450" y="3014663"/>
          <p14:tracePt t="69790" x="3076575" y="3014663"/>
          <p14:tracePt t="69797" x="3052763" y="3006725"/>
          <p14:tracePt t="69806" x="3013075" y="2990850"/>
          <p14:tracePt t="69817" x="2989263" y="2982913"/>
          <p14:tracePt t="69825" x="2973388" y="2974975"/>
          <p14:tracePt t="69833" x="2949575" y="2974975"/>
          <p14:tracePt t="69849" x="2941638" y="2974975"/>
          <p14:tracePt t="69857" x="2909888" y="2974975"/>
          <p14:tracePt t="69873" x="2901950" y="2974975"/>
          <p14:tracePt t="69881" x="2886075" y="2959100"/>
          <p14:tracePt t="69897" x="2878138" y="2959100"/>
          <p14:tracePt t="69905" x="2862263" y="2959100"/>
          <p14:tracePt t="69913" x="2854325" y="2959100"/>
          <p14:tracePt t="69922" x="2838450" y="2959100"/>
          <p14:tracePt t="69929" x="2814638" y="2959100"/>
          <p14:tracePt t="69938" x="2790825" y="2951163"/>
          <p14:tracePt t="69945" x="2751138" y="2943225"/>
          <p14:tracePt t="69953" x="2717800" y="2935288"/>
          <p14:tracePt t="69962" x="2693988" y="2935288"/>
          <p14:tracePt t="69969" x="2662238" y="2919413"/>
          <p14:tracePt t="69977" x="2630488" y="2909888"/>
          <p14:tracePt t="69985" x="2598738" y="2894013"/>
          <p14:tracePt t="69994" x="2574925" y="2886075"/>
          <p14:tracePt t="70001" x="2551113" y="2886075"/>
          <p14:tracePt t="70009" x="2511425" y="2878138"/>
          <p14:tracePt t="70017" x="2487613" y="2870200"/>
          <p14:tracePt t="70026" x="2455863" y="2854325"/>
          <p14:tracePt t="70033" x="2432050" y="2846388"/>
          <p14:tracePt t="70041" x="2408238" y="2846388"/>
          <p14:tracePt t="70049" x="2384425" y="2846388"/>
          <p14:tracePt t="70058" x="2359025" y="2846388"/>
          <p14:tracePt t="70064" x="2335213" y="2846388"/>
          <p14:tracePt t="70073" x="2303463" y="2846388"/>
          <p14:tracePt t="70081" x="2279650" y="2846388"/>
          <p14:tracePt t="70089" x="2263775" y="2846388"/>
          <p14:tracePt t="70097" x="2247900" y="2846388"/>
          <p14:tracePt t="70105" x="2224088" y="2846388"/>
          <p14:tracePt t="70113" x="2216150" y="2846388"/>
          <p14:tracePt t="70137" x="2200275" y="2846388"/>
          <p14:tracePt t="70145" x="2192338" y="2846388"/>
          <p14:tracePt t="70155" x="2184400" y="2846388"/>
          <p14:tracePt t="70160" x="2176463" y="2846388"/>
          <p14:tracePt t="70169" x="2168525" y="2846388"/>
          <p14:tracePt t="70177" x="2160588" y="2846388"/>
          <p14:tracePt t="70185" x="2152650" y="2846388"/>
          <p14:tracePt t="70193" x="2136775" y="2846388"/>
          <p14:tracePt t="70201" x="2128838" y="2846388"/>
          <p14:tracePt t="70209" x="2112963" y="2846388"/>
          <p14:tracePt t="70217" x="2089150" y="2846388"/>
          <p14:tracePt t="70224" x="2073275" y="2846388"/>
          <p14:tracePt t="70233" x="2049463" y="2846388"/>
          <p14:tracePt t="70241" x="2025650" y="2846388"/>
          <p14:tracePt t="70249" x="2008188" y="2846388"/>
          <p14:tracePt t="70256" x="1984375" y="2846388"/>
          <p14:tracePt t="70273" x="1976438" y="2846388"/>
          <p14:tracePt t="70281" x="1960563" y="2846388"/>
          <p14:tracePt t="70425" x="1952625" y="2846388"/>
          <p14:tracePt t="70505" x="1968500" y="2846388"/>
          <p14:tracePt t="70515" x="1984375" y="2846388"/>
          <p14:tracePt t="70521" x="2017713" y="2846388"/>
          <p14:tracePt t="70529" x="2041525" y="2846388"/>
          <p14:tracePt t="70538" x="2065338" y="2846388"/>
          <p14:tracePt t="70547" x="2089150" y="2846388"/>
          <p14:tracePt t="70554" x="2112963" y="2846388"/>
          <p14:tracePt t="70561" x="2120900" y="2846388"/>
          <p14:tracePt t="70569" x="2152650" y="2846388"/>
          <p14:tracePt t="70579" x="2176463" y="2846388"/>
          <p14:tracePt t="70585" x="2192338" y="2846388"/>
          <p14:tracePt t="70593" x="2216150" y="2846388"/>
          <p14:tracePt t="70601" x="2232025" y="2846388"/>
          <p14:tracePt t="70609" x="2263775" y="2846388"/>
          <p14:tracePt t="70617" x="2287588" y="2846388"/>
          <p14:tracePt t="70625" x="2327275" y="2846388"/>
          <p14:tracePt t="70633" x="2374900" y="2846388"/>
          <p14:tracePt t="70641" x="2416175" y="2846388"/>
          <p14:tracePt t="70649" x="2455863" y="2846388"/>
          <p14:tracePt t="70658" x="2495550" y="2846388"/>
          <p14:tracePt t="70665" x="2527300" y="2846388"/>
          <p14:tracePt t="70674" x="2566988" y="2846388"/>
          <p14:tracePt t="70681" x="2598738" y="2846388"/>
          <p14:tracePt t="70690" x="2614613" y="2846388"/>
          <p14:tracePt t="70697" x="2630488" y="2846388"/>
          <p14:tracePt t="70706" x="2662238" y="2846388"/>
          <p14:tracePt t="70713" x="2678113" y="2846388"/>
          <p14:tracePt t="70722" x="2686050" y="2846388"/>
          <p14:tracePt t="70729" x="2701925" y="2846388"/>
          <p14:tracePt t="70738" x="2717800" y="2846388"/>
          <p14:tracePt t="70745" x="2733675" y="2846388"/>
          <p14:tracePt t="70754" x="2741613" y="2846388"/>
          <p14:tracePt t="70762" x="2751138" y="2846388"/>
          <p14:tracePt t="70769" x="2774950" y="2846388"/>
          <p14:tracePt t="70777" x="2782888" y="2846388"/>
          <p14:tracePt t="70785" x="2814638" y="2846388"/>
          <p14:tracePt t="70793" x="2838450" y="2846388"/>
          <p14:tracePt t="70801" x="2854325" y="2846388"/>
          <p14:tracePt t="70809" x="2886075" y="2846388"/>
          <p14:tracePt t="70817" x="2901950" y="2846388"/>
          <p14:tracePt t="70825" x="2909888" y="2846388"/>
          <p14:tracePt t="70833" x="2933700" y="2846388"/>
          <p14:tracePt t="70842" x="2965450" y="2846388"/>
          <p14:tracePt t="70849" x="2973388" y="2846388"/>
          <p14:tracePt t="70858" x="2989263" y="2846388"/>
          <p14:tracePt t="70865" x="2997200" y="2846388"/>
          <p14:tracePt t="70897" x="3013075" y="2846388"/>
          <p14:tracePt t="70906" x="3021013" y="2846388"/>
          <p14:tracePt t="70921" x="3036888" y="2846388"/>
          <p14:tracePt t="70929" x="3044825" y="2846388"/>
          <p14:tracePt t="70940" x="3060700" y="2846388"/>
          <p14:tracePt t="70945" x="3076575" y="2846388"/>
          <p14:tracePt t="70954" x="3084513" y="2846388"/>
          <p14:tracePt t="71067" x="3092450" y="2846388"/>
          <p14:tracePt t="71113" x="3092450" y="2854325"/>
          <p14:tracePt t="71145" x="3084513" y="2854325"/>
          <p14:tracePt t="71161" x="3076575" y="2854325"/>
          <p14:tracePt t="71177" x="3068638" y="2854325"/>
          <p14:tracePt t="71185" x="3060700" y="2854325"/>
          <p14:tracePt t="71193" x="3052763" y="2854325"/>
          <p14:tracePt t="71201" x="3044825" y="2854325"/>
          <p14:tracePt t="71209" x="3028950" y="2854325"/>
          <p14:tracePt t="71217" x="3028950" y="2862263"/>
          <p14:tracePt t="71225" x="3021013" y="2862263"/>
          <p14:tracePt t="71233" x="3005138" y="2862263"/>
          <p14:tracePt t="71241" x="2997200" y="2862263"/>
          <p14:tracePt t="71249" x="2989263" y="2862263"/>
          <p14:tracePt t="71257" x="2973388" y="2862263"/>
          <p14:tracePt t="71265" x="2949575" y="2862263"/>
          <p14:tracePt t="71281" x="2941638" y="2870200"/>
          <p14:tracePt t="71290" x="2925763" y="2870200"/>
          <p14:tracePt t="71306" x="2909888" y="2878138"/>
          <p14:tracePt t="71313" x="2901950" y="2878138"/>
          <p14:tracePt t="71321" x="2886075" y="2878138"/>
          <p14:tracePt t="71329" x="2870200" y="2878138"/>
          <p14:tracePt t="71338" x="2862263" y="2878138"/>
          <p14:tracePt t="71354" x="2838450" y="2886075"/>
          <p14:tracePt t="71362" x="2830513" y="2886075"/>
          <p14:tracePt t="71369" x="2806700" y="2901950"/>
          <p14:tracePt t="71377" x="2767013" y="2901950"/>
          <p14:tracePt t="71385" x="2751138" y="2909888"/>
          <p14:tracePt t="71395" x="2725738" y="2909888"/>
          <p14:tracePt t="71401" x="2693988" y="2919413"/>
          <p14:tracePt t="71409" x="2662238" y="2919413"/>
          <p14:tracePt t="71417" x="2630488" y="2935288"/>
          <p14:tracePt t="71426" x="2598738" y="2935288"/>
          <p14:tracePt t="71433" x="2566988" y="2935288"/>
          <p14:tracePt t="71441" x="2551113" y="2935288"/>
          <p14:tracePt t="71449" x="2527300" y="2935288"/>
          <p14:tracePt t="71458" x="2503488" y="2935288"/>
          <p14:tracePt t="71465" x="2479675" y="2935288"/>
          <p14:tracePt t="71473" x="2455863" y="2935288"/>
          <p14:tracePt t="71481" x="2432050" y="2935288"/>
          <p14:tracePt t="71489" x="2424113" y="2935288"/>
          <p14:tracePt t="71497" x="2408238" y="2935288"/>
          <p14:tracePt t="71505" x="2400300" y="2935288"/>
          <p14:tracePt t="71513" x="2392363" y="2935288"/>
          <p14:tracePt t="71522" x="2374900" y="2935288"/>
          <p14:tracePt t="71529" x="2359025" y="2935288"/>
          <p14:tracePt t="71537" x="2343150" y="2935288"/>
          <p14:tracePt t="71545" x="2327275" y="2935288"/>
          <p14:tracePt t="71553" x="2311400" y="2935288"/>
          <p14:tracePt t="71570" x="2295525" y="2935288"/>
          <p14:tracePt t="71577" x="2287588" y="2935288"/>
          <p14:tracePt t="71585" x="2279650" y="2935288"/>
          <p14:tracePt t="71665" x="2271713" y="2935288"/>
          <p14:tracePt t="71673" x="2263775" y="2935288"/>
          <p14:tracePt t="71681" x="2255838" y="2935288"/>
          <p14:tracePt t="71689" x="2239963" y="2935288"/>
          <p14:tracePt t="71697" x="2224088" y="2935288"/>
          <p14:tracePt t="71713" x="2208213" y="2935288"/>
          <p14:tracePt t="71721" x="2200275" y="2935288"/>
          <p14:tracePt t="71745" x="2192338" y="2935288"/>
          <p14:tracePt t="71753" x="2184400" y="2935288"/>
          <p14:tracePt t="71761" x="2176463" y="2935288"/>
          <p14:tracePt t="71801" x="2168525" y="2935288"/>
          <p14:tracePt t="71809" x="2160588" y="2935288"/>
          <p14:tracePt t="71817" x="2152650" y="2935288"/>
          <p14:tracePt t="71825" x="2144713" y="2935288"/>
          <p14:tracePt t="71833" x="2144713" y="2943225"/>
          <p14:tracePt t="72154" x="2160588" y="2943225"/>
          <p14:tracePt t="72161" x="2168525" y="2943225"/>
          <p14:tracePt t="72169" x="2192338" y="2943225"/>
          <p14:tracePt t="72177" x="2239963" y="2943225"/>
          <p14:tracePt t="72185" x="2255838" y="2943225"/>
          <p14:tracePt t="72193" x="2295525" y="2943225"/>
          <p14:tracePt t="72202" x="2351088" y="2943225"/>
          <p14:tracePt t="72209" x="2416175" y="2943225"/>
          <p14:tracePt t="72217" x="2487613" y="2943225"/>
          <p14:tracePt t="72225" x="2559050" y="2943225"/>
          <p14:tracePt t="72233" x="2622550" y="2943225"/>
          <p14:tracePt t="72242" x="2686050" y="2943225"/>
          <p14:tracePt t="72250" x="2751138" y="2943225"/>
          <p14:tracePt t="72257" x="2806700" y="2943225"/>
          <p14:tracePt t="72265" x="2862263" y="2943225"/>
          <p14:tracePt t="72274" x="2901950" y="2943225"/>
          <p14:tracePt t="72281" x="2949575" y="2943225"/>
          <p14:tracePt t="72289" x="2981325" y="2943225"/>
          <p14:tracePt t="72297" x="3005138" y="2943225"/>
          <p14:tracePt t="72306" x="3036888" y="2943225"/>
          <p14:tracePt t="72313" x="3068638" y="2943225"/>
          <p14:tracePt t="72322" x="3100388" y="2943225"/>
          <p14:tracePt t="72329" x="3125788" y="2943225"/>
          <p14:tracePt t="72339" x="3149600" y="2943225"/>
          <p14:tracePt t="72345" x="3173413" y="2943225"/>
          <p14:tracePt t="72354" x="3197225" y="2951163"/>
          <p14:tracePt t="72361" x="3205163" y="2951163"/>
          <p14:tracePt t="72371" x="3244850" y="2967038"/>
          <p14:tracePt t="72385" x="3284538" y="2967038"/>
          <p14:tracePt t="72393" x="3292475" y="2967038"/>
          <p14:tracePt t="72404" x="3300413" y="2967038"/>
          <p14:tracePt t="72409" x="3316288" y="2967038"/>
          <p14:tracePt t="72417" x="3324225" y="2967038"/>
          <p14:tracePt t="72425" x="3348038" y="2967038"/>
          <p14:tracePt t="72435" x="3371850" y="2967038"/>
          <p14:tracePt t="72441" x="3379788" y="2967038"/>
          <p14:tracePt t="72457" x="3395663" y="2967038"/>
          <p14:tracePt t="72465" x="3411538" y="2967038"/>
          <p14:tracePt t="72505" x="3427413" y="2967038"/>
          <p14:tracePt t="72553" x="3435350" y="2967038"/>
          <p14:tracePt t="72561" x="3443288" y="2967038"/>
          <p14:tracePt t="72601" x="3451225" y="2967038"/>
          <p14:tracePt t="72609" x="3459163" y="2967038"/>
          <p14:tracePt t="73165" x="3459163" y="2974975"/>
          <p14:tracePt t="73183" x="3459163" y="2982913"/>
          <p14:tracePt t="73213" x="3443288" y="2998788"/>
          <p14:tracePt t="73222" x="3435350" y="2998788"/>
          <p14:tracePt t="73245" x="3427413" y="2998788"/>
          <p14:tracePt t="73253" x="3419475" y="2998788"/>
          <p14:tracePt t="73357" x="3411538" y="3006725"/>
          <p14:tracePt t="73365" x="3403600" y="3006725"/>
          <p14:tracePt t="73453" x="3395663" y="3006725"/>
          <p14:tracePt t="73461" x="3379788" y="3014663"/>
          <p14:tracePt t="73469" x="3355975" y="3030538"/>
          <p14:tracePt t="73477" x="3332163" y="3046413"/>
          <p14:tracePt t="73487" x="3300413" y="3062288"/>
          <p14:tracePt t="73493" x="3276600" y="3086100"/>
          <p14:tracePt t="73501" x="3228975" y="3101975"/>
          <p14:tracePt t="73510" x="3173413" y="3149600"/>
          <p14:tracePt t="73517" x="3100388" y="3189288"/>
          <p14:tracePt t="73525" x="3028950" y="3244850"/>
          <p14:tracePt t="73532" x="2965450" y="3302000"/>
          <p14:tracePt t="73540" x="2894013" y="3373438"/>
          <p14:tracePt t="73549" x="2822575" y="3444875"/>
          <p14:tracePt t="73557" x="2759075" y="3524250"/>
          <p14:tracePt t="73565" x="2709863" y="3605213"/>
          <p14:tracePt t="73573" x="2654300" y="3684588"/>
          <p14:tracePt t="73581" x="2614613" y="3763963"/>
          <p14:tracePt t="73588" x="2559050" y="3835400"/>
          <p14:tracePt t="73597" x="2511425" y="3930650"/>
          <p14:tracePt t="73605" x="2463800" y="4003675"/>
          <p14:tracePt t="73613" x="2416175" y="4083050"/>
          <p14:tracePt t="73621" x="2374900" y="4170363"/>
          <p14:tracePt t="73629" x="2319338" y="4249738"/>
          <p14:tracePt t="73638" x="2263775" y="4346575"/>
          <p14:tracePt t="73645" x="2224088" y="4433888"/>
          <p14:tracePt t="73653" x="2168525" y="4521200"/>
          <p14:tracePt t="73661" x="2128838" y="4608513"/>
          <p14:tracePt t="73669" x="2081213" y="4697413"/>
          <p14:tracePt t="73676" x="2049463" y="4784725"/>
          <p14:tracePt t="73686" x="2008188" y="4879975"/>
          <p14:tracePt t="73693" x="1976438" y="4984750"/>
          <p14:tracePt t="73701" x="1936750" y="5072063"/>
          <p14:tracePt t="73708" x="1912938" y="5143500"/>
          <p14:tracePt t="73717" x="1897063" y="5222875"/>
          <p14:tracePt t="73725" x="1889125" y="5286375"/>
          <p14:tracePt t="73733" x="1881188" y="5319713"/>
          <p14:tracePt t="73741" x="1881188" y="5335588"/>
          <p14:tracePt t="73749" x="1881188" y="5359400"/>
          <p14:tracePt t="73757" x="1881188" y="5367338"/>
          <p14:tracePt t="73772" x="1881188" y="5383213"/>
          <p14:tracePt t="73781" x="1881188" y="5391150"/>
          <p14:tracePt t="73789" x="1881188" y="5399088"/>
          <p14:tracePt t="73804" x="1881188" y="5414963"/>
          <p14:tracePt t="73813" x="1881188" y="5422900"/>
          <p14:tracePt t="73820" x="1881188" y="5430838"/>
          <p14:tracePt t="73829" x="1881188" y="5438775"/>
          <p14:tracePt t="73836" x="1881188" y="5446713"/>
          <p14:tracePt t="73845" x="1881188" y="5454650"/>
          <p14:tracePt t="73852" x="1881188" y="5462588"/>
          <p14:tracePt t="73861" x="1881188" y="5478463"/>
          <p14:tracePt t="73869" x="1881188" y="5494338"/>
          <p14:tracePt t="73885" x="1881188" y="5502275"/>
          <p14:tracePt t="73901" x="1881188" y="5518150"/>
          <p14:tracePt t="73909" x="1881188" y="5526088"/>
          <p14:tracePt t="73917" x="1881188" y="5534025"/>
          <p14:tracePt t="73932" x="1881188" y="5549900"/>
          <p14:tracePt t="73941" x="1873250" y="5565775"/>
          <p14:tracePt t="73953" x="1873250" y="5581650"/>
          <p14:tracePt t="73957" x="1865313" y="5605463"/>
          <p14:tracePt t="73965" x="1857375" y="5645150"/>
          <p14:tracePt t="73972" x="1841500" y="5678488"/>
          <p14:tracePt t="73981" x="1833563" y="5710238"/>
          <p14:tracePt t="73989" x="1825625" y="5741988"/>
          <p14:tracePt t="73997" x="1809750" y="5773738"/>
          <p14:tracePt t="74005" x="1793875" y="5813425"/>
          <p14:tracePt t="74013" x="1778000" y="5853113"/>
          <p14:tracePt t="74021" x="1762125" y="5900738"/>
          <p14:tracePt t="74030" x="1746250" y="5948363"/>
          <p14:tracePt t="74037" x="1730375" y="5988050"/>
          <p14:tracePt t="74045" x="1722438" y="6013450"/>
          <p14:tracePt t="74053" x="1706563" y="6037263"/>
          <p14:tracePt t="74062" x="1698625" y="6061075"/>
          <p14:tracePt t="74070" x="1698625" y="6069013"/>
          <p14:tracePt t="74085" x="1690688" y="6084888"/>
          <p14:tracePt t="74093" x="1682750" y="6100763"/>
          <p14:tracePt t="74109" x="1674813" y="6116638"/>
          <p14:tracePt t="74117" x="1674813" y="6124575"/>
          <p14:tracePt t="74126" x="1666875" y="6140450"/>
          <p14:tracePt t="74133" x="1651000" y="6156325"/>
          <p14:tracePt t="74141" x="1641475" y="6172200"/>
          <p14:tracePt t="74149" x="1625600" y="6180138"/>
          <p14:tracePt t="74157" x="1609725" y="6203950"/>
          <p14:tracePt t="74165" x="1577975" y="6235700"/>
          <p14:tracePt t="74173" x="1562100" y="6251575"/>
          <p14:tracePt t="74181" x="1538288" y="6291263"/>
          <p14:tracePt t="74188" x="1506538" y="6330950"/>
          <p14:tracePt t="74197" x="1482725" y="6372225"/>
          <p14:tracePt t="74205" x="1458913" y="6403975"/>
          <p14:tracePt t="74213" x="1435100" y="6435725"/>
          <p14:tracePt t="74221" x="1419225" y="6459538"/>
          <p14:tracePt t="74228" x="1419225" y="6467475"/>
          <p14:tracePt t="74236" x="1403350" y="6483350"/>
          <p14:tracePt t="74252" x="1395413" y="6499225"/>
          <p14:tracePt t="74260" x="1395413" y="6507163"/>
          <p14:tracePt t="74334" x="1379538" y="6523038"/>
          <p14:tracePt t="74341" x="1379538" y="6530975"/>
          <p14:tracePt t="74349" x="1371600" y="6530975"/>
          <p14:tracePt t="74357" x="1363663" y="6538913"/>
          <p14:tracePt t="74365" x="1355725" y="6538913"/>
          <p14:tracePt t="74381" x="1331913" y="6562725"/>
          <p14:tracePt t="74397" x="1323975" y="6562725"/>
          <p14:tracePt t="74405" x="1308100" y="6578600"/>
          <p14:tracePt t="74413" x="1300163" y="6578600"/>
          <p14:tracePt t="74421" x="1284288" y="6578600"/>
          <p14:tracePt t="74429" x="1266825" y="6578600"/>
          <p14:tracePt t="74437" x="1250950" y="6586538"/>
          <p14:tracePt t="74445" x="1243013" y="6594475"/>
          <p14:tracePt t="74453" x="1227138" y="6594475"/>
          <p14:tracePt t="74461" x="1219200" y="6602413"/>
          <p14:tracePt t="74470" x="1211263" y="6602413"/>
          <p14:tracePt t="74493" x="1203325" y="6602413"/>
          <p14:tracePt t="74501" x="1195388" y="6602413"/>
          <p14:tracePt t="74509" x="1187450" y="6602413"/>
          <p14:tracePt t="74541" x="1163638" y="6602413"/>
          <p14:tracePt t="74557" x="1155700" y="6602413"/>
          <p14:tracePt t="74565" x="1139825" y="6602413"/>
          <p14:tracePt t="74573" x="1123950" y="6602413"/>
          <p14:tracePt t="74583" x="1092200" y="6602413"/>
          <p14:tracePt t="74597" x="1084263" y="6602413"/>
          <p14:tracePt t="74766" x="1076325" y="6602413"/>
          <p14:tracePt t="74773" x="1068388" y="6602413"/>
          <p14:tracePt t="74781" x="1052513" y="6610350"/>
          <p14:tracePt t="74789" x="1044575" y="6610350"/>
          <p14:tracePt t="74797" x="1028700" y="6610350"/>
          <p14:tracePt t="74805" x="1020763" y="6610350"/>
          <p14:tracePt t="74813" x="989013" y="6610350"/>
          <p14:tracePt t="74821" x="981075" y="6610350"/>
          <p14:tracePt t="74829" x="957263" y="6610350"/>
          <p14:tracePt t="74837" x="933450" y="6610350"/>
          <p14:tracePt t="74845" x="900113" y="6610350"/>
          <p14:tracePt t="74853" x="860425" y="6610350"/>
          <p14:tracePt t="74861" x="844550" y="6610350"/>
          <p14:tracePt t="74870" x="820738" y="6610350"/>
          <p14:tracePt t="74877" x="796925" y="6610350"/>
          <p14:tracePt t="74885" x="788988" y="6610350"/>
          <p14:tracePt t="74893" x="781050" y="6610350"/>
          <p14:tracePt t="74965" x="773113" y="6610350"/>
          <p14:tracePt t="74981" x="765175" y="6610350"/>
          <p14:tracePt t="75181" x="749300" y="6610350"/>
          <p14:tracePt t="75197" x="741363" y="6610350"/>
          <p14:tracePt t="75205" x="717550" y="6610350"/>
          <p14:tracePt t="75213" x="693738" y="6610350"/>
          <p14:tracePt t="75221" x="685800" y="6610350"/>
          <p14:tracePt t="75229" x="677863" y="6610350"/>
          <p14:tracePt t="75237" x="669925" y="6610350"/>
          <p14:tracePt t="75605" x="669925" y="6602413"/>
          <p14:tracePt t="75613" x="669925" y="6570663"/>
          <p14:tracePt t="75623" x="669925" y="6538913"/>
          <p14:tracePt t="75629" x="677863" y="6483350"/>
          <p14:tracePt t="75637" x="677863" y="6403975"/>
          <p14:tracePt t="75646" x="677863" y="6330950"/>
          <p14:tracePt t="75654" x="685800" y="6243638"/>
          <p14:tracePt t="75661" x="709613" y="6156325"/>
          <p14:tracePt t="75669" x="717550" y="6061075"/>
          <p14:tracePt t="75677" x="717550" y="5956300"/>
          <p14:tracePt t="75688" x="717550" y="5861050"/>
          <p14:tracePt t="75693" x="717550" y="5765800"/>
          <p14:tracePt t="75702" x="717550" y="5662613"/>
          <p14:tracePt t="75709" x="717550" y="5565775"/>
          <p14:tracePt t="75717" x="717550" y="5462588"/>
          <p14:tracePt t="75725" x="717550" y="5343525"/>
          <p14:tracePt t="75733" x="717550" y="5214938"/>
          <p14:tracePt t="75741" x="717550" y="5087938"/>
          <p14:tracePt t="75750" x="717550" y="4967288"/>
          <p14:tracePt t="75758" x="717550" y="4840288"/>
          <p14:tracePt t="75765" x="717550" y="4737100"/>
          <p14:tracePt t="75773" x="717550" y="4641850"/>
          <p14:tracePt t="75781" x="717550" y="4552950"/>
          <p14:tracePt t="75789" x="717550" y="4481513"/>
          <p14:tracePt t="75797" x="701675" y="4402138"/>
          <p14:tracePt t="75805" x="693738" y="4338638"/>
          <p14:tracePt t="75813" x="685800" y="4281488"/>
          <p14:tracePt t="75821" x="669925" y="4233863"/>
          <p14:tracePt t="75829" x="654050" y="4202113"/>
          <p14:tracePt t="75837" x="654050" y="4194175"/>
          <p14:tracePt t="75845" x="654050" y="4178300"/>
          <p14:tracePt t="75853" x="646113" y="4170363"/>
          <p14:tracePt t="75861" x="646113" y="4146550"/>
          <p14:tracePt t="75873" x="638175" y="4138613"/>
          <p14:tracePt t="75881" x="638175" y="4122738"/>
          <p14:tracePt t="75889" x="638175" y="4098925"/>
          <p14:tracePt t="75898" x="638175" y="4083050"/>
          <p14:tracePt t="75905" x="622300" y="4067175"/>
          <p14:tracePt t="75913" x="622300" y="4035425"/>
          <p14:tracePt t="75921" x="614363" y="4011613"/>
          <p14:tracePt t="75929" x="614363" y="3995738"/>
          <p14:tracePt t="75937" x="606425" y="3971925"/>
          <p14:tracePt t="75946" x="606425" y="3963988"/>
          <p14:tracePt t="75955" x="598488" y="3963988"/>
          <p14:tracePt t="75970" x="598488" y="3930650"/>
          <p14:tracePt t="75977" x="598488" y="3922713"/>
          <p14:tracePt t="75986" x="598488" y="3906838"/>
          <p14:tracePt t="75993" x="598488" y="3898900"/>
          <p14:tracePt t="76002" x="598488" y="3875088"/>
          <p14:tracePt t="76009" x="598488" y="3867150"/>
          <p14:tracePt t="76018" x="598488" y="3851275"/>
          <p14:tracePt t="76033" x="598488" y="3835400"/>
          <p14:tracePt t="76041" x="598488" y="3827463"/>
          <p14:tracePt t="76098" x="598488" y="3811588"/>
          <p14:tracePt t="76114" x="598488" y="3803650"/>
          <p14:tracePt t="76121" x="598488" y="3779838"/>
          <p14:tracePt t="76129" x="598488" y="3771900"/>
          <p14:tracePt t="76137" x="630238" y="3740150"/>
          <p14:tracePt t="76145" x="646113" y="3692525"/>
          <p14:tracePt t="76153" x="646113" y="3676650"/>
          <p14:tracePt t="76161" x="661988" y="3644900"/>
          <p14:tracePt t="76169" x="669925" y="3613150"/>
          <p14:tracePt t="76179" x="685800" y="3579813"/>
          <p14:tracePt t="76186" x="685800" y="3563938"/>
          <p14:tracePt t="76193" x="693738" y="3556000"/>
          <p14:tracePt t="76203" x="693738" y="3548063"/>
          <p14:tracePt t="76211" x="709613" y="3540125"/>
          <p14:tracePt t="76217" x="709613" y="3532188"/>
          <p14:tracePt t="76569" x="717550" y="3548063"/>
          <p14:tracePt t="76577" x="717550" y="3571875"/>
          <p14:tracePt t="76586" x="717550" y="3595688"/>
          <p14:tracePt t="76593" x="717550" y="3621088"/>
          <p14:tracePt t="76602" x="717550" y="3636963"/>
          <p14:tracePt t="76625" x="717550" y="3644900"/>
          <p14:tracePt t="76634" x="717550" y="3652838"/>
          <p14:tracePt t="76689" x="725488" y="3652838"/>
          <p14:tracePt t="76705" x="725488" y="3660775"/>
          <p14:tracePt t="76713" x="741363" y="3676650"/>
          <p14:tracePt t="76729" x="749300" y="3684588"/>
          <p14:tracePt t="76737" x="765175" y="3684588"/>
          <p14:tracePt t="76753" x="781050" y="3700463"/>
          <p14:tracePt t="76762" x="788988" y="3700463"/>
          <p14:tracePt t="76785" x="804863" y="3700463"/>
          <p14:tracePt t="76801" x="820738" y="3700463"/>
          <p14:tracePt t="76809" x="828675" y="3700463"/>
          <p14:tracePt t="76817" x="836613" y="3708400"/>
          <p14:tracePt t="76825" x="844550" y="3708400"/>
          <p14:tracePt t="77025" x="836613" y="3708400"/>
          <p14:tracePt t="77041" x="812800" y="3700463"/>
          <p14:tracePt t="77049" x="804863" y="3700463"/>
          <p14:tracePt t="77057" x="781050" y="3700463"/>
          <p14:tracePt t="77065" x="757238" y="3692525"/>
          <p14:tracePt t="77073" x="725488" y="3668713"/>
          <p14:tracePt t="77081" x="709613" y="3668713"/>
          <p14:tracePt t="77091" x="701675" y="3668713"/>
          <p14:tracePt t="77105" x="693738" y="3668713"/>
          <p14:tracePt t="77170" x="693738" y="3660775"/>
          <p14:tracePt t="77201" x="701675" y="3652838"/>
          <p14:tracePt t="77209" x="709613" y="3652838"/>
          <p14:tracePt t="77251" x="717550" y="3652838"/>
          <p14:tracePt t="77265" x="725488" y="3668713"/>
          <p14:tracePt t="77273" x="733425" y="3676650"/>
          <p14:tracePt t="77283" x="741363" y="3676650"/>
          <p14:tracePt t="77289" x="749300" y="3692525"/>
          <p14:tracePt t="77297" x="765175" y="3692525"/>
          <p14:tracePt t="77305" x="765175" y="3700463"/>
          <p14:tracePt t="77315" x="773113" y="3708400"/>
          <p14:tracePt t="77320" x="773113" y="3716338"/>
          <p14:tracePt t="77377" x="781050" y="3716338"/>
          <p14:tracePt t="77385" x="788988" y="3716338"/>
          <p14:tracePt t="77618" x="804863" y="3724275"/>
          <p14:tracePt t="77625" x="812800" y="3724275"/>
          <p14:tracePt t="77633" x="812800" y="3732213"/>
          <p14:tracePt t="77642" x="812800" y="3748088"/>
          <p14:tracePt t="77649" x="812800" y="3763963"/>
          <p14:tracePt t="77658" x="812800" y="3771900"/>
          <p14:tracePt t="77665" x="820738" y="3787775"/>
          <p14:tracePt t="77675" x="820738" y="3795713"/>
          <p14:tracePt t="77681" x="828675" y="3811588"/>
          <p14:tracePt t="77689" x="828675" y="3819525"/>
          <p14:tracePt t="77697" x="836613" y="3819525"/>
          <p14:tracePt t="77761" x="836613" y="3827463"/>
          <p14:tracePt t="77793" x="844550" y="3827463"/>
          <p14:tracePt t="77801" x="852488" y="3827463"/>
          <p14:tracePt t="77809" x="860425" y="3827463"/>
          <p14:tracePt t="77825" x="868363" y="3835400"/>
          <p14:tracePt t="77833" x="876300" y="3843338"/>
          <p14:tracePt t="77841" x="884238" y="3851275"/>
          <p14:tracePt t="77849" x="892175" y="3859213"/>
          <p14:tracePt t="77857" x="917575" y="3867150"/>
          <p14:tracePt t="77865" x="925513" y="3875088"/>
          <p14:tracePt t="77873" x="941388" y="3875088"/>
          <p14:tracePt t="77881" x="957263" y="3883025"/>
          <p14:tracePt t="77897" x="965200" y="3883025"/>
          <p14:tracePt t="77905" x="973138" y="3883025"/>
          <p14:tracePt t="78033" x="973138" y="3890963"/>
          <p14:tracePt t="78041" x="973138" y="3898900"/>
          <p14:tracePt t="78065" x="965200" y="3914775"/>
          <p14:tracePt t="78074" x="957263" y="3914775"/>
          <p14:tracePt t="78344" x="957263" y="3906838"/>
          <p14:tracePt t="78352" x="965200" y="3898900"/>
          <p14:tracePt t="78361" x="973138" y="3898900"/>
          <p14:tracePt t="78997" x="973138" y="3914775"/>
          <p14:tracePt t="80215" x="981075" y="3914775"/>
          <p14:tracePt t="80221" x="989013" y="3914775"/>
          <p14:tracePt t="80229" x="996950" y="3914775"/>
          <p14:tracePt t="80237" x="1020763" y="3906838"/>
          <p14:tracePt t="80246" x="1028700" y="3906838"/>
          <p14:tracePt t="80253" x="1036638" y="3906838"/>
          <p14:tracePt t="80261" x="1052513" y="3898900"/>
          <p14:tracePt t="80269" x="1076325" y="3890963"/>
          <p14:tracePt t="80278" x="1092200" y="3890963"/>
          <p14:tracePt t="80285" x="1100138" y="3890963"/>
          <p14:tracePt t="80293" x="1108075" y="3890963"/>
          <p14:tracePt t="80301" x="1123950" y="3890963"/>
          <p14:tracePt t="80310" x="1139825" y="3875088"/>
          <p14:tracePt t="80317" x="1155700" y="3875088"/>
          <p14:tracePt t="80325" x="1163638" y="3867150"/>
          <p14:tracePt t="80333" x="1171575" y="3867150"/>
          <p14:tracePt t="80343" x="1187450" y="3859213"/>
          <p14:tracePt t="80349" x="1195388" y="3859213"/>
          <p14:tracePt t="80388" x="1203325" y="3859213"/>
          <p14:tracePt t="80396" x="1211263" y="3859213"/>
          <p14:tracePt t="80413" x="1219200" y="3859213"/>
          <p14:tracePt t="80420" x="1227138" y="3859213"/>
          <p14:tracePt t="80429" x="1235075" y="3859213"/>
          <p14:tracePt t="80437" x="1235075" y="3851275"/>
          <p14:tracePt t="80453" x="1243013" y="3851275"/>
          <p14:tracePt t="80485" x="1243013" y="3843338"/>
          <p14:tracePt t="80838" x="1258888" y="3843338"/>
          <p14:tracePt t="80845" x="1284288" y="3827463"/>
          <p14:tracePt t="80853" x="1308100" y="3827463"/>
          <p14:tracePt t="80861" x="1339850" y="3827463"/>
          <p14:tracePt t="80869" x="1355725" y="3827463"/>
          <p14:tracePt t="80877" x="1379538" y="3827463"/>
          <p14:tracePt t="80885" x="1419225" y="3827463"/>
          <p14:tracePt t="80895" x="1474788" y="3819525"/>
          <p14:tracePt t="80901" x="1530350" y="3811588"/>
          <p14:tracePt t="80909" x="1593850" y="3803650"/>
          <p14:tracePt t="80917" x="1641475" y="3795713"/>
          <p14:tracePt t="80925" x="1682750" y="3795713"/>
          <p14:tracePt t="80934" x="1722438" y="3795713"/>
          <p14:tracePt t="80941" x="1770063" y="3795713"/>
          <p14:tracePt t="80953" x="1778000" y="3795713"/>
          <p14:tracePt t="80957" x="1793875" y="3795713"/>
          <p14:tracePt t="81398" x="1793875" y="3803650"/>
          <p14:tracePt t="81413" x="1785938" y="3803650"/>
          <p14:tracePt t="81421" x="1778000" y="3803650"/>
          <p14:tracePt t="81429" x="1762125" y="3803650"/>
          <p14:tracePt t="81733" x="1770063" y="3803650"/>
          <p14:tracePt t="81749" x="1778000" y="3795713"/>
          <p14:tracePt t="81757" x="1785938" y="3795713"/>
          <p14:tracePt t="81765" x="1793875" y="3787775"/>
          <p14:tracePt t="81774" x="1801813" y="3787775"/>
          <p14:tracePt t="81909" x="1793875" y="3795713"/>
          <p14:tracePt t="81917" x="1762125" y="3803650"/>
          <p14:tracePt t="81926" x="1738313" y="3811588"/>
          <p14:tracePt t="81933" x="1706563" y="3827463"/>
          <p14:tracePt t="81941" x="1682750" y="3835400"/>
          <p14:tracePt t="81949" x="1658938" y="3851275"/>
          <p14:tracePt t="81961" x="1625600" y="3859213"/>
          <p14:tracePt t="81971" x="1593850" y="3867150"/>
          <p14:tracePt t="81977" x="1570038" y="3867150"/>
          <p14:tracePt t="81985" x="1546225" y="3875088"/>
          <p14:tracePt t="81993" x="1538288" y="3883025"/>
          <p14:tracePt t="82377" x="1530350" y="3883025"/>
          <p14:tracePt t="82385" x="1522413" y="3898900"/>
          <p14:tracePt t="82393" x="1522413" y="3914775"/>
          <p14:tracePt t="82401" x="1506538" y="3938588"/>
          <p14:tracePt t="82417" x="1506538" y="3956050"/>
          <p14:tracePt t="82427" x="1506538" y="3979863"/>
          <p14:tracePt t="82441" x="1506538" y="3987800"/>
          <p14:tracePt t="82473" x="1498600" y="3987800"/>
          <p14:tracePt t="82491" x="1498600" y="4003675"/>
          <p14:tracePt t="82505" x="1490663" y="4011613"/>
          <p14:tracePt t="82513" x="1482725" y="4019550"/>
          <p14:tracePt t="82523" x="1482725" y="4027488"/>
          <p14:tracePt t="82529" x="1458913" y="4027488"/>
          <p14:tracePt t="82537" x="1443038" y="4043363"/>
          <p14:tracePt t="82545" x="1435100" y="4043363"/>
          <p14:tracePt t="82553" x="1427163" y="4051300"/>
          <p14:tracePt t="82561" x="1395413" y="4059238"/>
          <p14:tracePt t="82569" x="1379538" y="4059238"/>
          <p14:tracePt t="82577" x="1363663" y="4067175"/>
          <p14:tracePt t="82585" x="1339850" y="4075113"/>
          <p14:tracePt t="82593" x="1308100" y="4083050"/>
          <p14:tracePt t="82601" x="1274763" y="4083050"/>
          <p14:tracePt t="82609" x="1250950" y="4083050"/>
          <p14:tracePt t="82617" x="1227138" y="4083050"/>
          <p14:tracePt t="82625" x="1195388" y="4083050"/>
          <p14:tracePt t="82633" x="1171575" y="4083050"/>
          <p14:tracePt t="82641" x="1147763" y="4083050"/>
          <p14:tracePt t="82650" x="1123950" y="4083050"/>
          <p14:tracePt t="82657" x="1116013" y="4083050"/>
          <p14:tracePt t="82666" x="1108075" y="4083050"/>
          <p14:tracePt t="82713" x="1100138" y="4083050"/>
          <p14:tracePt t="82721" x="1092200" y="4083050"/>
          <p14:tracePt t="82729" x="1076325" y="4067175"/>
          <p14:tracePt t="82737" x="1060450" y="4067175"/>
          <p14:tracePt t="82745" x="1036638" y="4059238"/>
          <p14:tracePt t="82762" x="1028700" y="4059238"/>
          <p14:tracePt t="83001" x="1004888" y="4059238"/>
          <p14:tracePt t="83009" x="996950" y="4059238"/>
          <p14:tracePt t="83017" x="989013" y="4067175"/>
          <p14:tracePt t="83033" x="973138" y="4083050"/>
          <p14:tracePt t="83043" x="965200" y="4083050"/>
          <p14:tracePt t="83050" x="957263" y="4090988"/>
          <p14:tracePt t="83066" x="957263" y="4106863"/>
          <p14:tracePt t="83098" x="957263" y="4114800"/>
          <p14:tracePt t="83105" x="957263" y="4122738"/>
          <p14:tracePt t="83113" x="957263" y="4130675"/>
          <p14:tracePt t="83121" x="957263" y="4138613"/>
          <p14:tracePt t="83185" x="965200" y="4138613"/>
          <p14:tracePt t="83193" x="981075" y="4138613"/>
          <p14:tracePt t="83209" x="989013" y="4138613"/>
          <p14:tracePt t="83225" x="1004888" y="4138613"/>
          <p14:tracePt t="83241" x="1012825" y="4138613"/>
          <p14:tracePt t="83250" x="1020763" y="4138613"/>
          <p14:tracePt t="83274" x="1028700" y="4138613"/>
          <p14:tracePt t="83339" x="1036638" y="4138613"/>
          <p14:tracePt t="83483" x="1036638" y="4130675"/>
          <p14:tracePt t="83489" x="1028700" y="4130675"/>
          <p14:tracePt t="83513" x="1004888" y="4130675"/>
          <p14:tracePt t="83545" x="989013" y="4130675"/>
          <p14:tracePt t="83561" x="973138" y="4130675"/>
          <p14:tracePt t="83569" x="965200" y="4130675"/>
          <p14:tracePt t="83609" x="965200" y="4122738"/>
          <p14:tracePt t="83625" x="957263" y="4114800"/>
          <p14:tracePt t="83633" x="949325" y="4090988"/>
          <p14:tracePt t="83641" x="949325" y="4075113"/>
          <p14:tracePt t="83649" x="949325" y="4067175"/>
          <p14:tracePt t="83666" x="933450" y="4043363"/>
          <p14:tracePt t="83673" x="933450" y="4027488"/>
          <p14:tracePt t="83682" x="925513" y="4003675"/>
          <p14:tracePt t="83922" x="933450" y="4011613"/>
          <p14:tracePt t="83929" x="933450" y="4027488"/>
          <p14:tracePt t="83937" x="949325" y="4043363"/>
          <p14:tracePt t="83945" x="957263" y="4059238"/>
          <p14:tracePt t="83955" x="957263" y="4067175"/>
          <p14:tracePt t="83961" x="957263" y="4083050"/>
          <p14:tracePt t="83977" x="965200" y="4090988"/>
          <p14:tracePt t="84217" x="965200" y="4098925"/>
          <p14:tracePt t="84225" x="965200" y="4106863"/>
          <p14:tracePt t="84233" x="965200" y="4114800"/>
          <p14:tracePt t="84241" x="965200" y="4122738"/>
          <p14:tracePt t="84249" x="965200" y="4130675"/>
          <p14:tracePt t="84257" x="965200" y="4146550"/>
          <p14:tracePt t="84266" x="965200" y="4154488"/>
          <p14:tracePt t="84284" x="965200" y="4170363"/>
          <p14:tracePt t="84289" x="965200" y="4186238"/>
          <p14:tracePt t="84305" x="965200" y="4194175"/>
          <p14:tracePt t="84315" x="965200" y="4202113"/>
          <p14:tracePt t="84505" x="965200" y="4194175"/>
          <p14:tracePt t="84513" x="965200" y="4162425"/>
          <p14:tracePt t="84521" x="965200" y="4154488"/>
          <p14:tracePt t="84529" x="965200" y="4122738"/>
          <p14:tracePt t="84537" x="965200" y="4114800"/>
          <p14:tracePt t="84545" x="957263" y="4083050"/>
          <p14:tracePt t="84553" x="949325" y="4067175"/>
          <p14:tracePt t="84561" x="949325" y="4059238"/>
          <p14:tracePt t="84569" x="949325" y="4051300"/>
          <p14:tracePt t="84577" x="949325" y="4043363"/>
          <p14:tracePt t="84585" x="949325" y="4035425"/>
          <p14:tracePt t="84601" x="949325" y="4027488"/>
          <p14:tracePt t="84609" x="941388" y="4027488"/>
          <p14:tracePt t="84617" x="941388" y="4011613"/>
          <p14:tracePt t="84889" x="941388" y="4019550"/>
          <p14:tracePt t="84905" x="941388" y="4027488"/>
          <p14:tracePt t="84913" x="941388" y="4035425"/>
          <p14:tracePt t="84921" x="941388" y="4043363"/>
          <p14:tracePt t="85430" x="941388" y="4035425"/>
          <p14:tracePt t="85653" x="941388" y="4067175"/>
          <p14:tracePt t="85661" x="941388" y="4075113"/>
          <p14:tracePt t="85669" x="941388" y="4098925"/>
          <p14:tracePt t="85678" x="941388" y="4114800"/>
          <p14:tracePt t="85685" x="941388" y="4130675"/>
          <p14:tracePt t="85693" x="941388" y="4154488"/>
          <p14:tracePt t="85701" x="941388" y="4162425"/>
          <p14:tracePt t="85709" x="941388" y="4186238"/>
          <p14:tracePt t="85717" x="941388" y="4194175"/>
          <p14:tracePt t="85789" x="941388" y="4202113"/>
          <p14:tracePt t="85805" x="941388" y="4225925"/>
          <p14:tracePt t="85821" x="941388" y="4233863"/>
          <p14:tracePt t="85830" x="941388" y="4241800"/>
          <p14:tracePt t="85837" x="941388" y="4249738"/>
          <p14:tracePt t="85845" x="941388" y="4257675"/>
          <p14:tracePt t="85861" x="941388" y="4273550"/>
          <p14:tracePt t="85901" x="941388" y="4291013"/>
          <p14:tracePt t="85933" x="941388" y="4298950"/>
          <p14:tracePt t="85949" x="949325" y="4314825"/>
          <p14:tracePt t="85981" x="949325" y="4330700"/>
          <p14:tracePt t="86013" x="949325" y="4338638"/>
          <p14:tracePt t="86021" x="949325" y="4354513"/>
          <p14:tracePt t="86030" x="949325" y="4362450"/>
          <p14:tracePt t="86039" x="949325" y="4370388"/>
          <p14:tracePt t="86045" x="949325" y="4386263"/>
          <p14:tracePt t="86053" x="949325" y="4394200"/>
          <p14:tracePt t="86061" x="949325" y="4402138"/>
          <p14:tracePt t="86069" x="949325" y="4410075"/>
          <p14:tracePt t="86093" x="949325" y="4418013"/>
          <p14:tracePt t="86109" x="949325" y="4425950"/>
          <p14:tracePt t="86141" x="949325" y="4441825"/>
          <p14:tracePt t="86149" x="949325" y="4449763"/>
          <p14:tracePt t="86173" x="949325" y="4457700"/>
          <p14:tracePt t="86205" x="949325" y="4473575"/>
          <p14:tracePt t="86213" x="949325" y="4481513"/>
          <p14:tracePt t="86221" x="949325" y="4489450"/>
          <p14:tracePt t="86237" x="957263" y="4505325"/>
          <p14:tracePt t="86246" x="957263" y="4529138"/>
          <p14:tracePt t="86269" x="957263" y="4537075"/>
          <p14:tracePt t="86277" x="957263" y="4545013"/>
          <p14:tracePt t="86285" x="957263" y="4552950"/>
          <p14:tracePt t="86293" x="965200" y="4560888"/>
          <p14:tracePt t="86301" x="965200" y="4568825"/>
          <p14:tracePt t="86309" x="965200" y="4576763"/>
          <p14:tracePt t="86317" x="965200" y="4584700"/>
          <p14:tracePt t="86381" x="965200" y="4592638"/>
          <p14:tracePt t="86398" x="965200" y="4600575"/>
          <p14:tracePt t="86405" x="965200" y="4608513"/>
          <p14:tracePt t="86413" x="973138" y="4624388"/>
          <p14:tracePt t="86421" x="973138" y="4633913"/>
          <p14:tracePt t="86445" x="973138" y="4641850"/>
          <p14:tracePt t="86453" x="973138" y="4649788"/>
          <p14:tracePt t="87213" x="981075" y="4649788"/>
          <p14:tracePt t="87221" x="989013" y="4649788"/>
          <p14:tracePt t="87229" x="989013" y="4641850"/>
          <p14:tracePt t="87238" x="989013" y="4633913"/>
          <p14:tracePt t="87245" x="996950" y="4624388"/>
          <p14:tracePt t="87253" x="1004888" y="4616450"/>
          <p14:tracePt t="87269" x="1012825" y="4608513"/>
          <p14:tracePt t="87278" x="1012825" y="4600575"/>
          <p14:tracePt t="87286" x="1020763" y="4592638"/>
          <p14:tracePt t="87293" x="1028700" y="4592638"/>
          <p14:tracePt t="87301" x="1028700" y="4576763"/>
          <p14:tracePt t="87311" x="1044575" y="4568825"/>
          <p14:tracePt t="87317" x="1060450" y="4545013"/>
          <p14:tracePt t="87325" x="1068388" y="4537075"/>
          <p14:tracePt t="87333" x="1084263" y="4529138"/>
          <p14:tracePt t="87343" x="1100138" y="4513263"/>
          <p14:tracePt t="87349" x="1116013" y="4497388"/>
          <p14:tracePt t="87357" x="1123950" y="4489450"/>
          <p14:tracePt t="87365" x="1147763" y="4481513"/>
          <p14:tracePt t="87374" x="1155700" y="4473575"/>
          <p14:tracePt t="87381" x="1179513" y="4465638"/>
          <p14:tracePt t="87390" x="1187450" y="4465638"/>
          <p14:tracePt t="87407" x="1195388" y="4465638"/>
          <p14:tracePt t="87414" x="1203325" y="4465638"/>
          <p14:tracePt t="87437" x="1219200" y="4465638"/>
          <p14:tracePt t="87453" x="1227138" y="4465638"/>
          <p14:tracePt t="87461" x="1243013" y="4465638"/>
          <p14:tracePt t="87469" x="1258888" y="4465638"/>
          <p14:tracePt t="87477" x="1266825" y="4465638"/>
          <p14:tracePt t="87486" x="1292225" y="4465638"/>
          <p14:tracePt t="87493" x="1300163" y="4465638"/>
          <p14:tracePt t="87503" x="1323975" y="4465638"/>
          <p14:tracePt t="87509" x="1339850" y="4473575"/>
          <p14:tracePt t="87517" x="1371600" y="4473575"/>
          <p14:tracePt t="87525" x="1371600" y="4481513"/>
          <p14:tracePt t="87535" x="1387475" y="4489450"/>
          <p14:tracePt t="87541" x="1395413" y="4489450"/>
          <p14:tracePt t="87662" x="1411288" y="4489450"/>
          <p14:tracePt t="87677" x="1419225" y="4489450"/>
          <p14:tracePt t="87685" x="1435100" y="4489450"/>
          <p14:tracePt t="87702" x="1450975" y="4489450"/>
          <p14:tracePt t="87709" x="1466850" y="4489450"/>
          <p14:tracePt t="87717" x="1474788" y="4489450"/>
          <p14:tracePt t="87734" x="1482725" y="4489450"/>
          <p14:tracePt t="87741" x="1490663" y="4489450"/>
          <p14:tracePt t="87749" x="1506538" y="4489450"/>
          <p14:tracePt t="87757" x="1514475" y="4481513"/>
          <p14:tracePt t="87766" x="1522413" y="4481513"/>
          <p14:tracePt t="87773" x="1546225" y="4473575"/>
          <p14:tracePt t="87781" x="1562100" y="4473575"/>
          <p14:tracePt t="87789" x="1570038" y="4465638"/>
          <p14:tracePt t="87798" x="1585913" y="4441825"/>
          <p14:tracePt t="87806" x="1593850" y="4433888"/>
          <p14:tracePt t="87814" x="1601788" y="4425950"/>
          <p14:tracePt t="87832" x="1609725" y="4410075"/>
          <p14:tracePt t="87837" x="1617663" y="4410075"/>
          <p14:tracePt t="87846" x="1625600" y="4394200"/>
          <p14:tracePt t="87853" x="1625600" y="4378325"/>
          <p14:tracePt t="87864" x="1625600" y="4370388"/>
          <p14:tracePt t="87869" x="1633538" y="4354513"/>
          <p14:tracePt t="87877" x="1633538" y="4346575"/>
          <p14:tracePt t="87885" x="1651000" y="4322763"/>
          <p14:tracePt t="87894" x="1651000" y="4314825"/>
          <p14:tracePt t="87917" x="1651000" y="4291013"/>
          <p14:tracePt t="87927" x="1651000" y="4281488"/>
          <p14:tracePt t="87949" x="1651000" y="4265613"/>
          <p14:tracePt t="87964" x="1651000" y="4257675"/>
          <p14:tracePt t="87967" x="1651000" y="4241800"/>
          <p14:tracePt t="87981" x="1651000" y="4233863"/>
          <p14:tracePt t="87998" x="1651000" y="4225925"/>
          <p14:tracePt t="88014" x="1651000" y="4202113"/>
          <p14:tracePt t="88021" x="1641475" y="4194175"/>
          <p14:tracePt t="88030" x="1633538" y="4194175"/>
          <p14:tracePt t="88037" x="1625600" y="4194175"/>
          <p14:tracePt t="88049" x="1601788" y="4178300"/>
          <p14:tracePt t="88058" x="1585913" y="4178300"/>
          <p14:tracePt t="88065" x="1562100" y="4162425"/>
          <p14:tracePt t="88073" x="1538288" y="4154488"/>
          <p14:tracePt t="88081" x="1498600" y="4138613"/>
          <p14:tracePt t="88090" x="1482725" y="4138613"/>
          <p14:tracePt t="88098" x="1458913" y="4130675"/>
          <p14:tracePt t="88105" x="1443038" y="4130675"/>
          <p14:tracePt t="88113" x="1427163" y="4122738"/>
          <p14:tracePt t="88123" x="1419225" y="4122738"/>
          <p14:tracePt t="88130" x="1395413" y="4114800"/>
          <p14:tracePt t="88145" x="1363663" y="4114800"/>
          <p14:tracePt t="88155" x="1347788" y="4114800"/>
          <p14:tracePt t="88161" x="1331913" y="4114800"/>
          <p14:tracePt t="88169" x="1323975" y="4106863"/>
          <p14:tracePt t="88177" x="1292225" y="4090988"/>
          <p14:tracePt t="88187" x="1284288" y="4090988"/>
          <p14:tracePt t="88193" x="1258888" y="4090988"/>
          <p14:tracePt t="88201" x="1250950" y="4090988"/>
          <p14:tracePt t="88209" x="1235075" y="4090988"/>
          <p14:tracePt t="88219" x="1219200" y="4090988"/>
          <p14:tracePt t="88226" x="1195388" y="4090988"/>
          <p14:tracePt t="88233" x="1179513" y="4090988"/>
          <p14:tracePt t="88241" x="1163638" y="4090988"/>
          <p14:tracePt t="88249" x="1139825" y="4090988"/>
          <p14:tracePt t="88258" x="1123950" y="4090988"/>
          <p14:tracePt t="88265" x="1116013" y="4090988"/>
          <p14:tracePt t="88274" x="1100138" y="4090988"/>
          <p14:tracePt t="88281" x="1092200" y="4090988"/>
          <p14:tracePt t="88289" x="1084263" y="4090988"/>
          <p14:tracePt t="88298" x="1068388" y="4090988"/>
          <p14:tracePt t="88305" x="1060450" y="4090988"/>
          <p14:tracePt t="88313" x="1052513" y="4090988"/>
          <p14:tracePt t="88322" x="1044575" y="4090988"/>
          <p14:tracePt t="88393" x="1044575" y="4098925"/>
          <p14:tracePt t="88401" x="1044575" y="4106863"/>
          <p14:tracePt t="88409" x="1036638" y="4114800"/>
          <p14:tracePt t="88417" x="1028700" y="4130675"/>
          <p14:tracePt t="88425" x="1028700" y="4138613"/>
          <p14:tracePt t="88433" x="1028700" y="4146550"/>
          <p14:tracePt t="88449" x="1028700" y="4154488"/>
          <p14:tracePt t="88457" x="1028700" y="4170363"/>
          <p14:tracePt t="88465" x="1028700" y="4178300"/>
          <p14:tracePt t="88473" x="1028700" y="4194175"/>
          <p14:tracePt t="88482" x="1028700" y="4202113"/>
          <p14:tracePt t="88489" x="1028700" y="4217988"/>
          <p14:tracePt t="88498" x="1028700" y="4225925"/>
          <p14:tracePt t="88505" x="1028700" y="4233863"/>
          <p14:tracePt t="88515" x="1028700" y="4241800"/>
          <p14:tracePt t="88522" x="1028700" y="4249738"/>
          <p14:tracePt t="88530" x="1036638" y="4265613"/>
          <p14:tracePt t="88537" x="1044575" y="4273550"/>
          <p14:tracePt t="88547" x="1060450" y="4291013"/>
          <p14:tracePt t="88553" x="1068388" y="4291013"/>
          <p14:tracePt t="88561" x="1076325" y="4306888"/>
          <p14:tracePt t="88569" x="1084263" y="4306888"/>
          <p14:tracePt t="88579" x="1092200" y="4322763"/>
          <p14:tracePt t="88585" x="1108075" y="4330700"/>
          <p14:tracePt t="88593" x="1116013" y="4338638"/>
          <p14:tracePt t="88601" x="1123950" y="4338638"/>
          <p14:tracePt t="88611" x="1147763" y="4354513"/>
          <p14:tracePt t="88617" x="1171575" y="4362450"/>
          <p14:tracePt t="88626" x="1179513" y="4370388"/>
          <p14:tracePt t="88633" x="1195388" y="4378325"/>
          <p14:tracePt t="88643" x="1219200" y="4386263"/>
          <p14:tracePt t="88649" x="1227138" y="4386263"/>
          <p14:tracePt t="88657" x="1235075" y="4394200"/>
          <p14:tracePt t="88665" x="1250950" y="4402138"/>
          <p14:tracePt t="88673" x="1274763" y="4402138"/>
          <p14:tracePt t="88681" x="1308100" y="4402138"/>
          <p14:tracePt t="88689" x="1339850" y="4410075"/>
          <p14:tracePt t="88698" x="1363663" y="4410075"/>
          <p14:tracePt t="88707" x="1387475" y="4410075"/>
          <p14:tracePt t="88714" x="1419225" y="4410075"/>
          <p14:tracePt t="88721" x="1466850" y="4418013"/>
          <p14:tracePt t="88730" x="1506538" y="4418013"/>
          <p14:tracePt t="88737" x="1538288" y="4418013"/>
          <p14:tracePt t="88745" x="1585913" y="4418013"/>
          <p14:tracePt t="88753" x="1617663" y="4418013"/>
          <p14:tracePt t="88761" x="1641475" y="4418013"/>
          <p14:tracePt t="88769" x="1666875" y="4418013"/>
          <p14:tracePt t="88778" x="1690688" y="4418013"/>
          <p14:tracePt t="88785" x="1698625" y="4418013"/>
          <p14:tracePt t="88793" x="1714500" y="4418013"/>
          <p14:tracePt t="88801" x="1722438" y="4418013"/>
          <p14:tracePt t="88809" x="1746250" y="4418013"/>
          <p14:tracePt t="88817" x="1762125" y="4418013"/>
          <p14:tracePt t="88826" x="1785938" y="4418013"/>
          <p14:tracePt t="88833" x="1809750" y="4418013"/>
          <p14:tracePt t="88841" x="1817688" y="4418013"/>
          <p14:tracePt t="88849" x="1849438" y="4418013"/>
          <p14:tracePt t="88857" x="1857375" y="4410075"/>
          <p14:tracePt t="88865" x="1889125" y="4394200"/>
          <p14:tracePt t="88873" x="1897063" y="4386263"/>
          <p14:tracePt t="88881" x="1912938" y="4370388"/>
          <p14:tracePt t="88889" x="1912938" y="4354513"/>
          <p14:tracePt t="88897" x="1912938" y="4338638"/>
          <p14:tracePt t="88905" x="1912938" y="4322763"/>
          <p14:tracePt t="88914" x="1912938" y="4306888"/>
          <p14:tracePt t="88921" x="1912938" y="4291013"/>
          <p14:tracePt t="88930" x="1912938" y="4273550"/>
          <p14:tracePt t="88937" x="1912938" y="4265613"/>
          <p14:tracePt t="88946" x="1912938" y="4241800"/>
          <p14:tracePt t="88963" x="1897063" y="4225925"/>
          <p14:tracePt t="88970" x="1873250" y="4202113"/>
          <p14:tracePt t="88985" x="1857375" y="4194175"/>
          <p14:tracePt t="88993" x="1849438" y="4186238"/>
          <p14:tracePt t="89001" x="1833563" y="4170363"/>
          <p14:tracePt t="89009" x="1809750" y="4162425"/>
          <p14:tracePt t="89017" x="1770063" y="4154488"/>
          <p14:tracePt t="89025" x="1738313" y="4146550"/>
          <p14:tracePt t="89035" x="1706563" y="4146550"/>
          <p14:tracePt t="89041" x="1682750" y="4146550"/>
          <p14:tracePt t="89049" x="1658938" y="4138613"/>
          <p14:tracePt t="89057" x="1633538" y="4138613"/>
          <p14:tracePt t="89066" x="1601788" y="4130675"/>
          <p14:tracePt t="89073" x="1570038" y="4122738"/>
          <p14:tracePt t="89081" x="1538288" y="4122738"/>
          <p14:tracePt t="89089" x="1490663" y="4114800"/>
          <p14:tracePt t="89099" x="1458913" y="4106863"/>
          <p14:tracePt t="89105" x="1427163" y="4106863"/>
          <p14:tracePt t="89114" x="1403350" y="4106863"/>
          <p14:tracePt t="89121" x="1379538" y="4106863"/>
          <p14:tracePt t="89132" x="1355725" y="4106863"/>
          <p14:tracePt t="89137" x="1347788" y="4106863"/>
          <p14:tracePt t="89146" x="1331913" y="4106863"/>
          <p14:tracePt t="89153" x="1323975" y="4106863"/>
          <p14:tracePt t="89163" x="1316038" y="4106863"/>
          <p14:tracePt t="89169" x="1300163" y="4106863"/>
          <p14:tracePt t="89177" x="1292225" y="4106863"/>
          <p14:tracePt t="89185" x="1274763" y="4106863"/>
          <p14:tracePt t="89193" x="1266825" y="4106863"/>
          <p14:tracePt t="89201" x="1250950" y="4122738"/>
          <p14:tracePt t="89209" x="1227138" y="4130675"/>
          <p14:tracePt t="89217" x="1219200" y="4146550"/>
          <p14:tracePt t="89225" x="1203325" y="4146550"/>
          <p14:tracePt t="89233" x="1187450" y="4154488"/>
          <p14:tracePt t="89241" x="1171575" y="4170363"/>
          <p14:tracePt t="89249" x="1155700" y="4186238"/>
          <p14:tracePt t="89257" x="1147763" y="4194175"/>
          <p14:tracePt t="89265" x="1131888" y="4210050"/>
          <p14:tracePt t="89273" x="1116013" y="4217988"/>
          <p14:tracePt t="89281" x="1108075" y="4233863"/>
          <p14:tracePt t="89289" x="1092200" y="4241800"/>
          <p14:tracePt t="89297" x="1092200" y="4249738"/>
          <p14:tracePt t="89305" x="1068388" y="4273550"/>
          <p14:tracePt t="89321" x="1060450" y="4291013"/>
          <p14:tracePt t="89330" x="1052513" y="4298950"/>
          <p14:tracePt t="89337" x="1044575" y="4306888"/>
          <p14:tracePt t="89353" x="1044575" y="4314825"/>
          <p14:tracePt t="89361" x="1044575" y="4330700"/>
          <p14:tracePt t="89377" x="1044575" y="4338638"/>
          <p14:tracePt t="89385" x="1044575" y="4354513"/>
          <p14:tracePt t="89401" x="1044575" y="4378325"/>
          <p14:tracePt t="89409" x="1044575" y="4386263"/>
          <p14:tracePt t="89417" x="1044575" y="4402138"/>
          <p14:tracePt t="89425" x="1044575" y="4425950"/>
          <p14:tracePt t="89433" x="1044575" y="4441825"/>
          <p14:tracePt t="89441" x="1044575" y="4449763"/>
          <p14:tracePt t="89459" x="1044575" y="4465638"/>
          <p14:tracePt t="89465" x="1044575" y="4481513"/>
          <p14:tracePt t="89505" x="1044575" y="4489450"/>
          <p14:tracePt t="89529" x="1060450" y="4497388"/>
          <p14:tracePt t="89537" x="1068388" y="4505325"/>
          <p14:tracePt t="89546" x="1092200" y="4513263"/>
          <p14:tracePt t="89555" x="1116013" y="4529138"/>
          <p14:tracePt t="89561" x="1155700" y="4545013"/>
          <p14:tracePt t="89569" x="1179513" y="4552950"/>
          <p14:tracePt t="89578" x="1195388" y="4560888"/>
          <p14:tracePt t="89585" x="1227138" y="4568825"/>
          <p14:tracePt t="89593" x="1250950" y="4576763"/>
          <p14:tracePt t="89601" x="1284288" y="4576763"/>
          <p14:tracePt t="89609" x="1308100" y="4576763"/>
          <p14:tracePt t="89617" x="1331913" y="4584700"/>
          <p14:tracePt t="89626" x="1347788" y="4584700"/>
          <p14:tracePt t="89633" x="1363663" y="4584700"/>
          <p14:tracePt t="89641" x="1379538" y="4584700"/>
          <p14:tracePt t="89649" x="1403350" y="4584700"/>
          <p14:tracePt t="89657" x="1435100" y="4584700"/>
          <p14:tracePt t="89665" x="1474788" y="4584700"/>
          <p14:tracePt t="89673" x="1514475" y="4584700"/>
          <p14:tracePt t="89681" x="1554163" y="4584700"/>
          <p14:tracePt t="89689" x="1601788" y="4584700"/>
          <p14:tracePt t="89697" x="1641475" y="4584700"/>
          <p14:tracePt t="89705" x="1674813" y="4584700"/>
          <p14:tracePt t="89714" x="1698625" y="4584700"/>
          <p14:tracePt t="89721" x="1730375" y="4576763"/>
          <p14:tracePt t="89730" x="1762125" y="4560888"/>
          <p14:tracePt t="89737" x="1778000" y="4552950"/>
          <p14:tracePt t="89746" x="1793875" y="4537075"/>
          <p14:tracePt t="89753" x="1801813" y="4521200"/>
          <p14:tracePt t="89761" x="1825625" y="4505325"/>
          <p14:tracePt t="89769" x="1825625" y="4497388"/>
          <p14:tracePt t="89777" x="1833563" y="4489450"/>
          <p14:tracePt t="89785" x="1841500" y="4465638"/>
          <p14:tracePt t="89793" x="1849438" y="4449763"/>
          <p14:tracePt t="89809" x="1857375" y="4418013"/>
          <p14:tracePt t="89817" x="1857375" y="4410075"/>
          <p14:tracePt t="89825" x="1857375" y="4394200"/>
          <p14:tracePt t="89833" x="1865313" y="4378325"/>
          <p14:tracePt t="89841" x="1865313" y="4370388"/>
          <p14:tracePt t="89849" x="1865313" y="4362450"/>
          <p14:tracePt t="89857" x="1865313" y="4346575"/>
          <p14:tracePt t="89873" x="1865313" y="4338638"/>
          <p14:tracePt t="89882" x="1865313" y="4330700"/>
          <p14:tracePt t="89889" x="1865313" y="4322763"/>
          <p14:tracePt t="89897" x="1865313" y="4314825"/>
          <p14:tracePt t="89937" x="1865313" y="4306888"/>
          <p14:tracePt t="89953" x="1865313" y="4291013"/>
          <p14:tracePt t="89961" x="1865313" y="4281488"/>
          <p14:tracePt t="89985" x="1865313" y="4273550"/>
          <p14:tracePt t="90129" x="1865313" y="4265613"/>
          <p14:tracePt t="90137" x="1865313" y="4257675"/>
          <p14:tracePt t="90641" x="1849438" y="4257675"/>
          <p14:tracePt t="90657" x="1833563" y="4257675"/>
          <p14:tracePt t="90665" x="1801813" y="4249738"/>
          <p14:tracePt t="90673" x="1770063" y="4241800"/>
          <p14:tracePt t="90681" x="1738313" y="4225925"/>
          <p14:tracePt t="90689" x="1714500" y="4217988"/>
          <p14:tracePt t="90697" x="1690688" y="4210050"/>
          <p14:tracePt t="90705" x="1666875" y="4210050"/>
          <p14:tracePt t="90713" x="1641475" y="4202113"/>
          <p14:tracePt t="90721" x="1625600" y="4194175"/>
          <p14:tracePt t="90730" x="1601788" y="4186238"/>
          <p14:tracePt t="90737" x="1577975" y="4186238"/>
          <p14:tracePt t="90746" x="1546225" y="4178300"/>
          <p14:tracePt t="90753" x="1506538" y="4170363"/>
          <p14:tracePt t="90761" x="1474788" y="4170363"/>
          <p14:tracePt t="90770" x="1443038" y="4162425"/>
          <p14:tracePt t="90777" x="1411288" y="4162425"/>
          <p14:tracePt t="90785" x="1395413" y="4162425"/>
          <p14:tracePt t="90793" x="1371600" y="4162425"/>
          <p14:tracePt t="90801" x="1355725" y="4162425"/>
          <p14:tracePt t="90809" x="1339850" y="4162425"/>
          <p14:tracePt t="90833" x="1331913" y="4162425"/>
          <p14:tracePt t="90866" x="1323975" y="4162425"/>
          <p14:tracePt t="90873" x="1316038" y="4162425"/>
          <p14:tracePt t="90881" x="1308100" y="4162425"/>
          <p14:tracePt t="90890" x="1300163" y="4162425"/>
          <p14:tracePt t="90897" x="1292225" y="4162425"/>
          <p14:tracePt t="90905" x="1274763" y="4170363"/>
          <p14:tracePt t="90914" x="1266825" y="4186238"/>
          <p14:tracePt t="90923" x="1250950" y="4194175"/>
          <p14:tracePt t="90930" x="1235075" y="4210050"/>
          <p14:tracePt t="90937" x="1219200" y="4225925"/>
          <p14:tracePt t="90946" x="1211263" y="4233863"/>
          <p14:tracePt t="90955" x="1195388" y="4249738"/>
          <p14:tracePt t="90969" x="1187450" y="4257675"/>
          <p14:tracePt t="90977" x="1171575" y="4281488"/>
          <p14:tracePt t="90987" x="1171575" y="4291013"/>
          <p14:tracePt t="90993" x="1163638" y="4298950"/>
          <p14:tracePt t="91009" x="1155700" y="4306888"/>
          <p14:tracePt t="91019" x="1155700" y="4330700"/>
          <p14:tracePt t="91025" x="1147763" y="4346575"/>
          <p14:tracePt t="91033" x="1147763" y="4354513"/>
          <p14:tracePt t="91041" x="1147763" y="4362450"/>
          <p14:tracePt t="91049" x="1147763" y="4378325"/>
          <p14:tracePt t="91057" x="1147763" y="4386263"/>
          <p14:tracePt t="91065" x="1147763" y="4394200"/>
          <p14:tracePt t="91083" x="1147763" y="4402138"/>
          <p14:tracePt t="91110" x="1147763" y="4418013"/>
          <p14:tracePt t="91125" x="1147763" y="4433888"/>
          <p14:tracePt t="91133" x="1147763" y="4441825"/>
          <p14:tracePt t="91141" x="1147763" y="4449763"/>
          <p14:tracePt t="91150" x="1147763" y="4457700"/>
          <p14:tracePt t="91157" x="1147763" y="4465638"/>
          <p14:tracePt t="91173" x="1147763" y="4481513"/>
          <p14:tracePt t="91189" x="1147763" y="4497388"/>
          <p14:tracePt t="91237" x="1147763" y="4505325"/>
          <p14:tracePt t="91246" x="1147763" y="4513263"/>
          <p14:tracePt t="91253" x="1155700" y="4521200"/>
          <p14:tracePt t="91269" x="1163638" y="4529138"/>
          <p14:tracePt t="91285" x="1179513" y="4529138"/>
          <p14:tracePt t="91293" x="1195388" y="4537075"/>
          <p14:tracePt t="91301" x="1219200" y="4537075"/>
          <p14:tracePt t="91309" x="1258888" y="4537075"/>
          <p14:tracePt t="91317" x="1284288" y="4552950"/>
          <p14:tracePt t="91325" x="1316038" y="4560888"/>
          <p14:tracePt t="91333" x="1339850" y="4560888"/>
          <p14:tracePt t="91341" x="1363663" y="4560888"/>
          <p14:tracePt t="91349" x="1387475" y="4560888"/>
          <p14:tracePt t="91357" x="1411288" y="4560888"/>
          <p14:tracePt t="91365" x="1450975" y="4568825"/>
          <p14:tracePt t="91373" x="1474788" y="4568825"/>
          <p14:tracePt t="91382" x="1498600" y="4568825"/>
          <p14:tracePt t="91389" x="1522413" y="4568825"/>
          <p14:tracePt t="91397" x="1546225" y="4568825"/>
          <p14:tracePt t="91405" x="1562100" y="4568825"/>
          <p14:tracePt t="91413" x="1570038" y="4568825"/>
          <p14:tracePt t="91421" x="1585913" y="4568825"/>
          <p14:tracePt t="91430" x="1593850" y="4568825"/>
          <p14:tracePt t="91437" x="1625600" y="4568825"/>
          <p14:tracePt t="91446" x="1651000" y="4568825"/>
          <p14:tracePt t="91453" x="1658938" y="4560888"/>
          <p14:tracePt t="91462" x="1666875" y="4560888"/>
          <p14:tracePt t="91469" x="1674813" y="4560888"/>
          <p14:tracePt t="91477" x="1674813" y="4552950"/>
          <p14:tracePt t="91485" x="1682750" y="4552950"/>
          <p14:tracePt t="91493" x="1690688" y="4537075"/>
          <p14:tracePt t="91501" x="1698625" y="4529138"/>
          <p14:tracePt t="91525" x="1706563" y="4521200"/>
          <p14:tracePt t="91533" x="1714500" y="4513263"/>
          <p14:tracePt t="91541" x="1714500" y="4505325"/>
          <p14:tracePt t="91557" x="1714500" y="4497388"/>
          <p14:tracePt t="91566" x="1714500" y="4489450"/>
          <p14:tracePt t="91574" x="1714500" y="4481513"/>
          <p14:tracePt t="91589" x="1714500" y="4473575"/>
          <p14:tracePt t="91597" x="1714500" y="4465638"/>
          <p14:tracePt t="91605" x="1714500" y="4449763"/>
          <p14:tracePt t="91613" x="1714500" y="4441825"/>
          <p14:tracePt t="91621" x="1714500" y="4425950"/>
          <p14:tracePt t="91638" x="1714500" y="4402138"/>
          <p14:tracePt t="91646" x="1714500" y="4394200"/>
          <p14:tracePt t="91653" x="1714500" y="4378325"/>
          <p14:tracePt t="91662" x="1714500" y="4354513"/>
          <p14:tracePt t="91671" x="1714500" y="4338638"/>
          <p14:tracePt t="91677" x="1714500" y="4330700"/>
          <p14:tracePt t="91685" x="1714500" y="4322763"/>
          <p14:tracePt t="91693" x="1714500" y="4306888"/>
          <p14:tracePt t="91703" x="1714500" y="4298950"/>
          <p14:tracePt t="91709" x="1714500" y="4281488"/>
          <p14:tracePt t="91718" x="1714500" y="4273550"/>
          <p14:tracePt t="91725" x="1706563" y="4265613"/>
          <p14:tracePt t="91733" x="1706563" y="4257675"/>
          <p14:tracePt t="91741" x="1690688" y="4249738"/>
          <p14:tracePt t="91749" x="1682750" y="4233863"/>
          <p14:tracePt t="91757" x="1674813" y="4233863"/>
          <p14:tracePt t="91765" x="1674813" y="4225925"/>
          <p14:tracePt t="91773" x="1666875" y="4225925"/>
          <p14:tracePt t="91781" x="1641475" y="4202113"/>
          <p14:tracePt t="91789" x="1625600" y="4194175"/>
          <p14:tracePt t="91797" x="1601788" y="4194175"/>
          <p14:tracePt t="91805" x="1585913" y="4186238"/>
          <p14:tracePt t="91813" x="1554163" y="4170363"/>
          <p14:tracePt t="91821" x="1522413" y="4162425"/>
          <p14:tracePt t="91829" x="1506538" y="4146550"/>
          <p14:tracePt t="91837" x="1482725" y="4130675"/>
          <p14:tracePt t="91845" x="1458913" y="4130675"/>
          <p14:tracePt t="91853" x="1427163" y="4122738"/>
          <p14:tracePt t="91862" x="1411288" y="4122738"/>
          <p14:tracePt t="91869" x="1395413" y="4114800"/>
          <p14:tracePt t="91877" x="1371600" y="4106863"/>
          <p14:tracePt t="91885" x="1347788" y="4098925"/>
          <p14:tracePt t="91893" x="1323975" y="4098925"/>
          <p14:tracePt t="91901" x="1300163" y="4090988"/>
          <p14:tracePt t="91917" x="1284288" y="4090988"/>
          <p14:tracePt t="91925" x="1274763" y="4090988"/>
          <p14:tracePt t="91934" x="1250950" y="4090988"/>
          <p14:tracePt t="91941" x="1235075" y="4090988"/>
          <p14:tracePt t="91949" x="1219200" y="4090988"/>
          <p14:tracePt t="91957" x="1187450" y="4090988"/>
          <p14:tracePt t="91965" x="1171575" y="4090988"/>
          <p14:tracePt t="91973" x="1155700" y="4090988"/>
          <p14:tracePt t="91981" x="1131888" y="4090988"/>
          <p14:tracePt t="91989" x="1108075" y="4090988"/>
          <p14:tracePt t="91998" x="1084263" y="4090988"/>
          <p14:tracePt t="92005" x="1076325" y="4090988"/>
          <p14:tracePt t="92013" x="1052513" y="4090988"/>
          <p14:tracePt t="92021" x="1036638" y="4090988"/>
          <p14:tracePt t="92029" x="1020763" y="4090988"/>
          <p14:tracePt t="92037" x="1012825" y="4098925"/>
          <p14:tracePt t="92046" x="1004888" y="4098925"/>
          <p14:tracePt t="92053" x="989013" y="4106863"/>
          <p14:tracePt t="92069" x="965200" y="4122738"/>
          <p14:tracePt t="92077" x="957263" y="4122738"/>
          <p14:tracePt t="92085" x="957263" y="4146550"/>
          <p14:tracePt t="92096" x="949325" y="4154488"/>
          <p14:tracePt t="92101" x="941388" y="4178300"/>
          <p14:tracePt t="92109" x="941388" y="4194175"/>
          <p14:tracePt t="92117" x="933450" y="4217988"/>
          <p14:tracePt t="92134" x="933450" y="4241800"/>
          <p14:tracePt t="92141" x="925513" y="4249738"/>
          <p14:tracePt t="92165" x="925513" y="4265613"/>
          <p14:tracePt t="92174" x="925513" y="4273550"/>
          <p14:tracePt t="92213" x="925513" y="4291013"/>
          <p14:tracePt t="92224" x="925513" y="4298950"/>
          <p14:tracePt t="92229" x="925513" y="4306888"/>
          <p14:tracePt t="92245" x="925513" y="4314825"/>
          <p14:tracePt t="92253" x="925513" y="4322763"/>
          <p14:tracePt t="92269" x="925513" y="4338638"/>
          <p14:tracePt t="92277" x="925513" y="4346575"/>
          <p14:tracePt t="92309" x="925513" y="4354513"/>
          <p14:tracePt t="92373" x="925513" y="4370388"/>
          <p14:tracePt t="92389" x="941388" y="4378325"/>
          <p14:tracePt t="92405" x="949325" y="4386263"/>
          <p14:tracePt t="92413" x="981075" y="4394200"/>
          <p14:tracePt t="92421" x="996950" y="4402138"/>
          <p14:tracePt t="92429" x="1020763" y="4410075"/>
          <p14:tracePt t="92437" x="1036638" y="4418013"/>
          <p14:tracePt t="92445" x="1068388" y="4441825"/>
          <p14:tracePt t="92453" x="1076325" y="4441825"/>
          <p14:tracePt t="92462" x="1084263" y="4441825"/>
          <p14:tracePt t="92469" x="1092200" y="4449763"/>
          <p14:tracePt t="92477" x="1100138" y="4449763"/>
          <p14:tracePt t="92501" x="1116013" y="4449763"/>
          <p14:tracePt t="92533" x="1123950" y="4449763"/>
          <p14:tracePt t="92549" x="1131888" y="4457700"/>
          <p14:tracePt t="92557" x="1155700" y="4457700"/>
          <p14:tracePt t="92565" x="1187450" y="4457700"/>
          <p14:tracePt t="92573" x="1219200" y="4473575"/>
          <p14:tracePt t="92581" x="1235075" y="4473575"/>
          <p14:tracePt t="92589" x="1258888" y="4481513"/>
          <p14:tracePt t="92597" x="1284288" y="4481513"/>
          <p14:tracePt t="92605" x="1292225" y="4481513"/>
          <p14:tracePt t="92614" x="1308100" y="4481513"/>
          <p14:tracePt t="92621" x="1316038" y="4481513"/>
          <p14:tracePt t="92661" x="1331913" y="4481513"/>
          <p14:tracePt t="92669" x="1339850" y="4481513"/>
          <p14:tracePt t="92685" x="1363663" y="4481513"/>
          <p14:tracePt t="92693" x="1371600" y="4481513"/>
          <p14:tracePt t="92701" x="1379538" y="4481513"/>
          <p14:tracePt t="92713" x="1395413" y="4481513"/>
          <p14:tracePt t="92717" x="1403350" y="4481513"/>
          <p14:tracePt t="92725" x="1419225" y="4481513"/>
          <p14:tracePt t="92733" x="1427163" y="4481513"/>
          <p14:tracePt t="92742" x="1458913" y="4481513"/>
          <p14:tracePt t="92749" x="1482725" y="4481513"/>
          <p14:tracePt t="92757" x="1506538" y="4481513"/>
          <p14:tracePt t="92765" x="1530350" y="4481513"/>
          <p14:tracePt t="92773" x="1546225" y="4473575"/>
          <p14:tracePt t="92782" x="1562100" y="4473575"/>
          <p14:tracePt t="92789" x="1577975" y="4465638"/>
          <p14:tracePt t="92797" x="1601788" y="4449763"/>
          <p14:tracePt t="92805" x="1617663" y="4441825"/>
          <p14:tracePt t="92821" x="1633538" y="4425950"/>
          <p14:tracePt t="92829" x="1641475" y="4418013"/>
          <p14:tracePt t="92837" x="1651000" y="4410075"/>
          <p14:tracePt t="92846" x="1666875" y="4402138"/>
          <p14:tracePt t="92853" x="1682750" y="4386263"/>
          <p14:tracePt t="92862" x="1682750" y="4378325"/>
          <p14:tracePt t="92870" x="1690688" y="4370388"/>
          <p14:tracePt t="92877" x="1706563" y="4346575"/>
          <p14:tracePt t="92885" x="1706563" y="4338638"/>
          <p14:tracePt t="92901" x="1706563" y="4330700"/>
          <p14:tracePt t="92909" x="1706563" y="4322763"/>
          <p14:tracePt t="92917" x="1706563" y="4298950"/>
          <p14:tracePt t="92925" x="1706563" y="4281488"/>
          <p14:tracePt t="92941" x="1706563" y="4265613"/>
          <p14:tracePt t="92949" x="1706563" y="4249738"/>
          <p14:tracePt t="92965" x="1706563" y="4241800"/>
          <p14:tracePt t="92966" x="1706563" y="4233863"/>
          <p14:tracePt t="92981" x="1706563" y="4225925"/>
          <p14:tracePt t="92997" x="1706563" y="4217988"/>
          <p14:tracePt t="93006" x="1706563" y="4202113"/>
          <p14:tracePt t="93045" x="1706563" y="4194175"/>
          <p14:tracePt t="93053" x="1706563" y="4186238"/>
          <p14:tracePt t="93061" x="1698625" y="4178300"/>
          <p14:tracePt t="93070" x="1698625" y="4170363"/>
          <p14:tracePt t="93078" x="1690688" y="4170363"/>
          <p14:tracePt t="93086" x="1674813" y="4162425"/>
          <p14:tracePt t="93093" x="1658938" y="4154488"/>
          <p14:tracePt t="93103" x="1641475" y="4154488"/>
          <p14:tracePt t="93109" x="1633538" y="4138613"/>
          <p14:tracePt t="93117" x="1601788" y="4130675"/>
          <p14:tracePt t="93125" x="1577975" y="4130675"/>
          <p14:tracePt t="93134" x="1546225" y="4130675"/>
          <p14:tracePt t="93141" x="1530350" y="4130675"/>
          <p14:tracePt t="93149" x="1506538" y="4114800"/>
          <p14:tracePt t="93157" x="1482725" y="4106863"/>
          <p14:tracePt t="93167" x="1458913" y="4098925"/>
          <p14:tracePt t="93173" x="1435100" y="4098925"/>
          <p14:tracePt t="93181" x="1411288" y="4098925"/>
          <p14:tracePt t="93189" x="1387475" y="4098925"/>
          <p14:tracePt t="93199" x="1363663" y="4098925"/>
          <p14:tracePt t="93205" x="1355725" y="4098925"/>
          <p14:tracePt t="93213" x="1331913" y="4098925"/>
          <p14:tracePt t="93221" x="1308100" y="4098925"/>
          <p14:tracePt t="93229" x="1300163" y="4098925"/>
          <p14:tracePt t="93237" x="1292225" y="4098925"/>
          <p14:tracePt t="93246" x="1274763" y="4098925"/>
          <p14:tracePt t="93253" x="1258888" y="4098925"/>
          <p14:tracePt t="93269" x="1243013" y="4098925"/>
          <p14:tracePt t="93278" x="1235075" y="4098925"/>
          <p14:tracePt t="93293" x="1211263" y="4106863"/>
          <p14:tracePt t="93301" x="1203325" y="4114800"/>
          <p14:tracePt t="93309" x="1195388" y="4114800"/>
          <p14:tracePt t="93317" x="1187450" y="4114800"/>
          <p14:tracePt t="93325" x="1171575" y="4122738"/>
          <p14:tracePt t="93333" x="1155700" y="4122738"/>
          <p14:tracePt t="93341" x="1147763" y="4130675"/>
          <p14:tracePt t="93349" x="1139825" y="4138613"/>
          <p14:tracePt t="93357" x="1116013" y="4146550"/>
          <p14:tracePt t="93365" x="1100138" y="4162425"/>
          <p14:tracePt t="93381" x="1084263" y="4178300"/>
          <p14:tracePt t="93389" x="1076325" y="4178300"/>
          <p14:tracePt t="93397" x="1068388" y="4186238"/>
          <p14:tracePt t="93406" x="1052513" y="4210050"/>
          <p14:tracePt t="93421" x="1044575" y="4225925"/>
          <p14:tracePt t="93430" x="1020763" y="4233863"/>
          <p14:tracePt t="93437" x="1012825" y="4241800"/>
          <p14:tracePt t="93446" x="1012825" y="4257675"/>
          <p14:tracePt t="93453" x="989013" y="4265613"/>
          <p14:tracePt t="93477" x="989013" y="4281488"/>
          <p14:tracePt t="93485" x="989013" y="4291013"/>
          <p14:tracePt t="93493" x="989013" y="4298950"/>
          <p14:tracePt t="93501" x="981075" y="4314825"/>
          <p14:tracePt t="93509" x="981075" y="4322763"/>
          <p14:tracePt t="93517" x="981075" y="4330700"/>
          <p14:tracePt t="93525" x="981075" y="4354513"/>
          <p14:tracePt t="93533" x="981075" y="4362450"/>
          <p14:tracePt t="93541" x="981075" y="4370388"/>
          <p14:tracePt t="93549" x="981075" y="4386263"/>
          <p14:tracePt t="93558" x="981075" y="4394200"/>
          <p14:tracePt t="93565" x="981075" y="4402138"/>
          <p14:tracePt t="93573" x="981075" y="4410075"/>
          <p14:tracePt t="93645" x="981075" y="4418013"/>
          <p14:tracePt t="93654" x="989013" y="4418013"/>
          <p14:tracePt t="93661" x="996950" y="4425950"/>
          <p14:tracePt t="93669" x="1004888" y="4441825"/>
          <p14:tracePt t="93685" x="1028700" y="4441825"/>
          <p14:tracePt t="93693" x="1036638" y="4449763"/>
          <p14:tracePt t="93701" x="1044575" y="4457700"/>
          <p14:tracePt t="93709" x="1060450" y="4465638"/>
          <p14:tracePt t="93717" x="1068388" y="4473575"/>
          <p14:tracePt t="93733" x="1084263" y="4489450"/>
          <p14:tracePt t="93741" x="1092200" y="4489450"/>
          <p14:tracePt t="93749" x="1100138" y="4489450"/>
          <p14:tracePt t="93757" x="1108075" y="4489450"/>
          <p14:tracePt t="93765" x="1123950" y="4505325"/>
          <p14:tracePt t="93773" x="1131888" y="4505325"/>
          <p14:tracePt t="93781" x="1139825" y="4505325"/>
          <p14:tracePt t="93789" x="1155700" y="4505325"/>
          <p14:tracePt t="93797" x="1187450" y="4513263"/>
          <p14:tracePt t="93805" x="1211263" y="4521200"/>
          <p14:tracePt t="93813" x="1250950" y="4521200"/>
          <p14:tracePt t="93821" x="1274763" y="4529138"/>
          <p14:tracePt t="93829" x="1308100" y="4529138"/>
          <p14:tracePt t="93837" x="1347788" y="4537075"/>
          <p14:tracePt t="93846" x="1403350" y="4545013"/>
          <p14:tracePt t="93853" x="1450975" y="4545013"/>
          <p14:tracePt t="93862" x="1490663" y="4545013"/>
          <p14:tracePt t="93869" x="1538288" y="4552950"/>
          <p14:tracePt t="93878" x="1562100" y="4552950"/>
          <p14:tracePt t="93893" x="1570038" y="4552950"/>
          <p14:tracePt t="93901" x="1577975" y="4552950"/>
          <p14:tracePt t="93909" x="1585913" y="4552950"/>
          <p14:tracePt t="93917" x="1593850" y="4552950"/>
          <p14:tracePt t="93925" x="1609725" y="4552950"/>
          <p14:tracePt t="93941" x="1625600" y="4552950"/>
          <p14:tracePt t="93949" x="1633538" y="4552950"/>
          <p14:tracePt t="93957" x="1641475" y="4552950"/>
          <p14:tracePt t="93973" x="1651000" y="4552950"/>
          <p14:tracePt t="93997" x="1658938" y="4552950"/>
          <p14:tracePt t="94006" x="1666875" y="4552950"/>
          <p14:tracePt t="94015" x="1674813" y="4545013"/>
          <p14:tracePt t="94021" x="1682750" y="4545013"/>
          <p14:tracePt t="94029" x="1690688" y="4545013"/>
          <p14:tracePt t="94037" x="1698625" y="4545013"/>
          <p14:tracePt t="94053" x="1714500" y="4537075"/>
          <p14:tracePt t="94062" x="1730375" y="4529138"/>
          <p14:tracePt t="94069" x="1738313" y="4529138"/>
          <p14:tracePt t="94080" x="1746250" y="4529138"/>
          <p14:tracePt t="94085" x="1746250" y="4521200"/>
          <p14:tracePt t="94093" x="1754188" y="4521200"/>
          <p14:tracePt t="94111" x="1762125" y="4505325"/>
          <p14:tracePt t="94117" x="1770063" y="4505325"/>
          <p14:tracePt t="94125" x="1778000" y="4505325"/>
          <p14:tracePt t="94145" x="1785938" y="4497388"/>
          <p14:tracePt t="95066" x="1785938" y="4489450"/>
          <p14:tracePt t="95865" x="1778000" y="4489450"/>
          <p14:tracePt t="95881" x="1770063" y="4497388"/>
          <p14:tracePt t="95889" x="1762125" y="4513263"/>
          <p14:tracePt t="95897" x="1754188" y="4513263"/>
          <p14:tracePt t="95906" x="1746250" y="4521200"/>
          <p14:tracePt t="95921" x="1730375" y="4537075"/>
          <p14:tracePt t="95929" x="1714500" y="4552950"/>
          <p14:tracePt t="95938" x="1706563" y="4560888"/>
          <p14:tracePt t="95946" x="1690688" y="4568825"/>
          <p14:tracePt t="95953" x="1674813" y="4576763"/>
          <p14:tracePt t="95961" x="1641475" y="4608513"/>
          <p14:tracePt t="95969" x="1617663" y="4616450"/>
          <p14:tracePt t="95978" x="1593850" y="4633913"/>
          <p14:tracePt t="95985" x="1554163" y="4673600"/>
          <p14:tracePt t="95994" x="1522413" y="4697413"/>
          <p14:tracePt t="96001" x="1506538" y="4713288"/>
          <p14:tracePt t="96009" x="1482725" y="4745038"/>
          <p14:tracePt t="96017" x="1458913" y="4760913"/>
          <p14:tracePt t="96025" x="1435100" y="4792663"/>
          <p14:tracePt t="96033" x="1395413" y="4824413"/>
          <p14:tracePt t="96041" x="1363663" y="4864100"/>
          <p14:tracePt t="96049" x="1323975" y="4903788"/>
          <p14:tracePt t="96057" x="1284288" y="4943475"/>
          <p14:tracePt t="96065" x="1274763" y="4959350"/>
          <p14:tracePt t="96073" x="1250950" y="4984750"/>
          <p14:tracePt t="96081" x="1243013" y="4992688"/>
          <p14:tracePt t="96089" x="1235075" y="4992688"/>
          <p14:tracePt t="96097" x="1235075" y="5000625"/>
          <p14:tracePt t="96105" x="1219200" y="5000625"/>
          <p14:tracePt t="96113" x="1211263" y="5008563"/>
          <p14:tracePt t="96121" x="1195388" y="5016500"/>
          <p14:tracePt t="96131" x="1187450" y="5016500"/>
          <p14:tracePt t="96137" x="1163638" y="5032375"/>
          <p14:tracePt t="96145" x="1139825" y="5040313"/>
          <p14:tracePt t="96153" x="1108075" y="5048250"/>
          <p14:tracePt t="96162" x="1092200" y="5056188"/>
          <p14:tracePt t="96169" x="1076325" y="5056188"/>
          <p14:tracePt t="96178" x="1068388" y="5056188"/>
          <p14:tracePt t="96185" x="1060450" y="5064125"/>
          <p14:tracePt t="96196" x="1052513" y="5064125"/>
          <p14:tracePt t="96249" x="1044575" y="5064125"/>
          <p14:tracePt t="96259" x="1036638" y="5064125"/>
          <p14:tracePt t="96281" x="1036638" y="5056188"/>
          <p14:tracePt t="96297" x="1028700" y="5040313"/>
          <p14:tracePt t="96305" x="1020763" y="5032375"/>
          <p14:tracePt t="96313" x="1004888" y="5024438"/>
          <p14:tracePt t="96322" x="996950" y="5024438"/>
          <p14:tracePt t="96329" x="981075" y="5008563"/>
          <p14:tracePt t="96337" x="973138" y="5008563"/>
          <p14:tracePt t="96345" x="957263" y="4984750"/>
          <p14:tracePt t="96353" x="949325" y="4984750"/>
          <p14:tracePt t="96361" x="941388" y="4967288"/>
          <p14:tracePt t="96369" x="933450" y="4959350"/>
          <p14:tracePt t="96378" x="933450" y="4951413"/>
          <p14:tracePt t="96385" x="933450" y="4935538"/>
          <p14:tracePt t="96394" x="933450" y="4927600"/>
          <p14:tracePt t="96401" x="908050" y="4911725"/>
          <p14:tracePt t="96410" x="908050" y="4903788"/>
          <p14:tracePt t="96417" x="908050" y="4887913"/>
          <p14:tracePt t="96425" x="908050" y="4872038"/>
          <p14:tracePt t="96442" x="908050" y="4864100"/>
          <p14:tracePt t="96449" x="908050" y="4856163"/>
          <p14:tracePt t="96457" x="908050" y="4840288"/>
          <p14:tracePt t="96465" x="908050" y="4832350"/>
          <p14:tracePt t="96489" x="908050" y="4824413"/>
          <p14:tracePt t="96505" x="908050" y="4808538"/>
          <p14:tracePt t="96521" x="908050" y="4800600"/>
          <p14:tracePt t="96537" x="908050" y="4792663"/>
          <p14:tracePt t="96545" x="908050" y="4784725"/>
          <p14:tracePt t="96561" x="908050" y="4776788"/>
          <p14:tracePt t="96619" x="917575" y="4776788"/>
          <p14:tracePt t="96665" x="925513" y="4760913"/>
          <p14:tracePt t="96673" x="933450" y="4760913"/>
          <p14:tracePt t="96682" x="933450" y="4752975"/>
          <p14:tracePt t="96689" x="933450" y="4745038"/>
          <p14:tracePt t="96721" x="941388" y="4737100"/>
          <p14:tracePt t="96873" x="941388" y="4729163"/>
          <p14:tracePt t="96881" x="941388" y="4721225"/>
          <p14:tracePt t="97017" x="949325" y="4721225"/>
          <p14:tracePt t="97033" x="949325" y="4713288"/>
          <p14:tracePt t="97041" x="957263" y="4697413"/>
          <p14:tracePt t="97049" x="957263" y="4689475"/>
          <p14:tracePt t="97057" x="965200" y="4689475"/>
          <p14:tracePt t="97065" x="965200" y="4681538"/>
          <p14:tracePt t="97074" x="965200" y="4665663"/>
          <p14:tracePt t="97081" x="973138" y="4665663"/>
          <p14:tracePt t="97117" x="981075" y="4641850"/>
          <p14:tracePt t="97125" x="989013" y="4633913"/>
          <p14:tracePt t="97133" x="1004888" y="4624388"/>
          <p14:tracePt t="97213" x="1012825" y="4616450"/>
          <p14:tracePt t="97565" x="1004888" y="4641850"/>
          <p14:tracePt t="97573" x="1004888" y="4649788"/>
          <p14:tracePt t="97581" x="996950" y="4649788"/>
          <p14:tracePt t="97597" x="996950" y="4665663"/>
          <p14:tracePt t="98421" x="996950" y="4681538"/>
          <p14:tracePt t="98429" x="989013" y="4697413"/>
          <p14:tracePt t="98439" x="989013" y="4705350"/>
          <p14:tracePt t="98445" x="973138" y="4737100"/>
          <p14:tracePt t="98453" x="973138" y="4760913"/>
          <p14:tracePt t="98461" x="973138" y="4776788"/>
          <p14:tracePt t="98472" x="973138" y="4792663"/>
          <p14:tracePt t="98477" x="965200" y="4808538"/>
          <p14:tracePt t="98485" x="965200" y="4824413"/>
          <p14:tracePt t="98494" x="957263" y="4840288"/>
          <p14:tracePt t="98503" x="949325" y="4864100"/>
          <p14:tracePt t="98509" x="949325" y="4895850"/>
          <p14:tracePt t="98518" x="941388" y="4911725"/>
          <p14:tracePt t="98526" x="933450" y="4927600"/>
          <p14:tracePt t="98533" x="925513" y="4943475"/>
          <p14:tracePt t="98541" x="925513" y="4959350"/>
          <p14:tracePt t="98549" x="917575" y="4984750"/>
          <p14:tracePt t="98557" x="908050" y="4992688"/>
          <p14:tracePt t="98565" x="908050" y="5000625"/>
          <p14:tracePt t="98573" x="900113" y="5032375"/>
          <p14:tracePt t="98581" x="900113" y="5048250"/>
          <p14:tracePt t="98589" x="884238" y="5080000"/>
          <p14:tracePt t="98597" x="876300" y="5103813"/>
          <p14:tracePt t="98605" x="876300" y="5119688"/>
          <p14:tracePt t="98613" x="876300" y="5143500"/>
          <p14:tracePt t="98622" x="868363" y="5167313"/>
          <p14:tracePt t="98629" x="860425" y="5191125"/>
          <p14:tracePt t="98637" x="852488" y="5214938"/>
          <p14:tracePt t="98645" x="852488" y="5230813"/>
          <p14:tracePt t="98653" x="852488" y="5254625"/>
          <p14:tracePt t="98669" x="844550" y="5278438"/>
          <p14:tracePt t="98677" x="844550" y="5294313"/>
          <p14:tracePt t="98685" x="844550" y="5302250"/>
          <p14:tracePt t="98693" x="844550" y="5319713"/>
          <p14:tracePt t="98702" x="844550" y="5327650"/>
          <p14:tracePt t="98710" x="844550" y="5335588"/>
          <p14:tracePt t="98717" x="836613" y="5351463"/>
          <p14:tracePt t="98726" x="836613" y="5367338"/>
          <p14:tracePt t="98733" x="836613" y="5383213"/>
          <p14:tracePt t="98749" x="828675" y="5399088"/>
          <p14:tracePt t="98757" x="828675" y="5407025"/>
          <p14:tracePt t="98765" x="828675" y="5414963"/>
          <p14:tracePt t="98773" x="828675" y="5422900"/>
          <p14:tracePt t="98910" x="828675" y="5430838"/>
          <p14:tracePt t="98917" x="828675" y="5438775"/>
          <p14:tracePt t="98989" x="828675" y="5446713"/>
          <p14:tracePt t="99085" x="836613" y="5438775"/>
          <p14:tracePt t="99101" x="836613" y="5430838"/>
          <p14:tracePt t="99109" x="836613" y="5422900"/>
          <p14:tracePt t="99117" x="836613" y="5407025"/>
          <p14:tracePt t="99133" x="836613" y="5399088"/>
          <p14:tracePt t="99149" x="844550" y="5391150"/>
          <p14:tracePt t="99885" x="844550" y="5383213"/>
          <p14:tracePt t="99894" x="844550" y="5375275"/>
          <p14:tracePt t="99909" x="844550" y="5359400"/>
          <p14:tracePt t="99918" x="844550" y="5351463"/>
          <p14:tracePt t="99925" x="844550" y="5343525"/>
          <p14:tracePt t="99935" x="844550" y="5335588"/>
          <p14:tracePt t="99945" x="844550" y="5327650"/>
          <p14:tracePt t="99949" x="852488" y="5319713"/>
          <p14:tracePt t="99957" x="852488" y="5310188"/>
          <p14:tracePt t="99965" x="860425" y="5294313"/>
          <p14:tracePt t="99973" x="868363" y="5278438"/>
          <p14:tracePt t="99981" x="868363" y="5270500"/>
          <p14:tracePt t="99989" x="876300" y="5254625"/>
          <p14:tracePt t="99997" x="884238" y="5246688"/>
          <p14:tracePt t="100005" x="892175" y="5238750"/>
          <p14:tracePt t="100014" x="900113" y="5214938"/>
          <p14:tracePt t="100021" x="900113" y="5207000"/>
          <p14:tracePt t="100029" x="908050" y="5199063"/>
          <p14:tracePt t="100037" x="917575" y="5183188"/>
          <p14:tracePt t="100045" x="917575" y="5175250"/>
          <p14:tracePt t="100053" x="917575" y="5167313"/>
          <p14:tracePt t="100061" x="925513" y="5151438"/>
          <p14:tracePt t="100069" x="933450" y="5151438"/>
          <p14:tracePt t="100077" x="933450" y="5143500"/>
          <p14:tracePt t="100085" x="941388" y="5135563"/>
          <p14:tracePt t="100093" x="941388" y="5127625"/>
          <p14:tracePt t="100101" x="949325" y="5119688"/>
          <p14:tracePt t="100110" x="957263" y="5111750"/>
          <p14:tracePt t="100117" x="957263" y="5103813"/>
          <p14:tracePt t="100126" x="957263" y="5095875"/>
          <p14:tracePt t="100133" x="965200" y="5087938"/>
          <p14:tracePt t="100143" x="973138" y="5064125"/>
          <p14:tracePt t="100157" x="981075" y="5056188"/>
          <p14:tracePt t="100165" x="981075" y="5048250"/>
          <p14:tracePt t="100173" x="989013" y="5040313"/>
          <p14:tracePt t="100181" x="989013" y="5032375"/>
          <p14:tracePt t="100194" x="989013" y="5016500"/>
          <p14:tracePt t="100201" x="996950" y="5008563"/>
          <p14:tracePt t="100226" x="996950" y="4992688"/>
          <p14:tracePt t="100258" x="1004888" y="4976813"/>
          <p14:tracePt t="100265" x="1004888" y="4967288"/>
          <p14:tracePt t="100273" x="1012825" y="4951413"/>
          <p14:tracePt t="100289" x="1012825" y="4943475"/>
          <p14:tracePt t="100298" x="1012825" y="4927600"/>
          <p14:tracePt t="100305" x="1012825" y="4911725"/>
          <p14:tracePt t="100313" x="1012825" y="4903788"/>
          <p14:tracePt t="100321" x="1012825" y="4895850"/>
          <p14:tracePt t="100385" x="1012825" y="4879975"/>
          <p14:tracePt t="100393" x="1012825" y="4872038"/>
          <p14:tracePt t="100401" x="1012825" y="4864100"/>
          <p14:tracePt t="100417" x="1012825" y="4856163"/>
          <p14:tracePt t="100426" x="1012825" y="4848225"/>
          <p14:tracePt t="100457" x="1012825" y="4840288"/>
          <p14:tracePt t="100665" x="1012825" y="4848225"/>
          <p14:tracePt t="100673" x="1012825" y="4864100"/>
          <p14:tracePt t="100681" x="1012825" y="4879975"/>
          <p14:tracePt t="100689" x="1012825" y="4895850"/>
          <p14:tracePt t="100697" x="1012825" y="4919663"/>
          <p14:tracePt t="100705" x="1012825" y="4943475"/>
          <p14:tracePt t="100713" x="1012825" y="4967288"/>
          <p14:tracePt t="100721" x="1012825" y="4976813"/>
          <p14:tracePt t="100729" x="1012825" y="5000625"/>
          <p14:tracePt t="100737" x="1020763" y="5016500"/>
          <p14:tracePt t="100745" x="1020763" y="5032375"/>
          <p14:tracePt t="100753" x="1020763" y="5040313"/>
          <p14:tracePt t="100762" x="1020763" y="5048250"/>
          <p14:tracePt t="100834" x="1020763" y="5064125"/>
          <p14:tracePt t="100841" x="1020763" y="5072063"/>
          <p14:tracePt t="100849" x="1020763" y="5080000"/>
          <p14:tracePt t="100857" x="1020763" y="5087938"/>
          <p14:tracePt t="100865" x="1020763" y="5095875"/>
          <p14:tracePt t="100873" x="1020763" y="5103813"/>
          <p14:tracePt t="100881" x="1028700" y="5111750"/>
          <p14:tracePt t="100889" x="1036638" y="5127625"/>
          <p14:tracePt t="100897" x="1036638" y="5135563"/>
          <p14:tracePt t="100905" x="1036638" y="5143500"/>
          <p14:tracePt t="100913" x="1036638" y="5151438"/>
          <p14:tracePt t="100929" x="1036638" y="5167313"/>
          <p14:tracePt t="100937" x="1036638" y="5175250"/>
          <p14:tracePt t="100994" x="1036638" y="5183188"/>
          <p14:tracePt t="101001" x="1036638" y="5191125"/>
          <p14:tracePt t="101011" x="1036638" y="5199063"/>
          <p14:tracePt t="101017" x="1036638" y="5207000"/>
          <p14:tracePt t="101026" x="1036638" y="5214938"/>
          <p14:tracePt t="101043" x="1036638" y="5230813"/>
          <p14:tracePt t="101049" x="1036638" y="5238750"/>
          <p14:tracePt t="101065" x="1036638" y="5246688"/>
          <p14:tracePt t="101076" x="1036638" y="5254625"/>
          <p14:tracePt t="101089" x="1036638" y="5262563"/>
          <p14:tracePt t="101202" x="1036638" y="5270500"/>
          <p14:tracePt t="101241" x="1036638" y="5254625"/>
          <p14:tracePt t="101250" x="1036638" y="5246688"/>
          <p14:tracePt t="101258" x="1036638" y="5230813"/>
          <p14:tracePt t="101265" x="1036638" y="5207000"/>
          <p14:tracePt t="101273" x="1036638" y="5183188"/>
          <p14:tracePt t="101281" x="1036638" y="5159375"/>
          <p14:tracePt t="101289" x="1036638" y="5135563"/>
          <p14:tracePt t="101297" x="1036638" y="5103813"/>
          <p14:tracePt t="101305" x="1036638" y="5080000"/>
          <p14:tracePt t="101313" x="1036638" y="5056188"/>
          <p14:tracePt t="101321" x="1044575" y="5032375"/>
          <p14:tracePt t="101330" x="1044575" y="5016500"/>
          <p14:tracePt t="101337" x="1044575" y="4992688"/>
          <p14:tracePt t="101345" x="1044575" y="4976813"/>
          <p14:tracePt t="101353" x="1044575" y="4951413"/>
          <p14:tracePt t="101361" x="1044575" y="4927600"/>
          <p14:tracePt t="101369" x="1044575" y="4911725"/>
          <p14:tracePt t="101377" x="1044575" y="4887913"/>
          <p14:tracePt t="101386" x="1044575" y="4864100"/>
          <p14:tracePt t="101393" x="1044575" y="4840288"/>
          <p14:tracePt t="101401" x="1044575" y="4824413"/>
          <p14:tracePt t="101409" x="1044575" y="4808538"/>
          <p14:tracePt t="101417" x="1044575" y="4792663"/>
          <p14:tracePt t="101426" x="1044575" y="4776788"/>
          <p14:tracePt t="101434" x="1044575" y="4760913"/>
          <p14:tracePt t="101442" x="1044575" y="4752975"/>
          <p14:tracePt t="101449" x="1044575" y="4745038"/>
          <p14:tracePt t="101457" x="1044575" y="4729163"/>
          <p14:tracePt t="101467" x="1044575" y="4721225"/>
          <p14:tracePt t="101473" x="1044575" y="4713288"/>
          <p14:tracePt t="101489" x="1044575" y="4697413"/>
          <p14:tracePt t="101499" x="1044575" y="4689475"/>
          <p14:tracePt t="101569" x="1044575" y="4673600"/>
          <p14:tracePt t="101721" x="1044575" y="4681538"/>
          <p14:tracePt t="101729" x="1044575" y="4697413"/>
          <p14:tracePt t="101737" x="1036638" y="4705350"/>
          <p14:tracePt t="101745" x="1036638" y="4713288"/>
          <p14:tracePt t="101753" x="1036638" y="4729163"/>
          <p14:tracePt t="101761" x="1036638" y="4745038"/>
          <p14:tracePt t="101769" x="1036638" y="4768850"/>
          <p14:tracePt t="101777" x="1028700" y="4800600"/>
          <p14:tracePt t="101785" x="1028700" y="4808538"/>
          <p14:tracePt t="101793" x="1028700" y="4832350"/>
          <p14:tracePt t="101801" x="1028700" y="4864100"/>
          <p14:tracePt t="101810" x="1028700" y="4887913"/>
          <p14:tracePt t="101817" x="1020763" y="4919663"/>
          <p14:tracePt t="101825" x="1020763" y="4935538"/>
          <p14:tracePt t="101833" x="1020763" y="4959350"/>
          <p14:tracePt t="101841" x="1012825" y="4984750"/>
          <p14:tracePt t="101849" x="1012825" y="5000625"/>
          <p14:tracePt t="101858" x="1012825" y="5008563"/>
          <p14:tracePt t="101873" x="1012825" y="5016500"/>
          <p14:tracePt t="101881" x="1012825" y="5032375"/>
          <p14:tracePt t="101970" x="1012825" y="5040313"/>
          <p14:tracePt t="101993" x="1012825" y="5048250"/>
          <p14:tracePt t="102001" x="1012825" y="5056188"/>
          <p14:tracePt t="102009" x="1012825" y="5064125"/>
          <p14:tracePt t="102019" x="1012825" y="5072063"/>
          <p14:tracePt t="102026" x="1012825" y="5087938"/>
          <p14:tracePt t="102042" x="1012825" y="5095875"/>
          <p14:tracePt t="102153" x="1012825" y="5111750"/>
          <p14:tracePt t="102321" x="1012825" y="5095875"/>
          <p14:tracePt t="102337" x="1012825" y="5080000"/>
          <p14:tracePt t="102345" x="1012825" y="5064125"/>
          <p14:tracePt t="102354" x="1012825" y="5056188"/>
          <p14:tracePt t="102361" x="1012825" y="5048250"/>
          <p14:tracePt t="102369" x="1012825" y="5032375"/>
          <p14:tracePt t="102385" x="1012825" y="5024438"/>
          <p14:tracePt t="102401" x="1012825" y="5016500"/>
          <p14:tracePt t="102417" x="1012825" y="5008563"/>
          <p14:tracePt t="102482" x="1012825" y="5000625"/>
          <p14:tracePt t="102489" x="1012825" y="4992688"/>
          <p14:tracePt t="102497" x="1012825" y="4984750"/>
          <p14:tracePt t="102508" x="1012825" y="4976813"/>
          <p14:tracePt t="102513" x="1012825" y="4967288"/>
          <p14:tracePt t="102529" x="1012825" y="4959350"/>
          <p14:tracePt t="103009" x="1020763" y="4959350"/>
          <p14:tracePt t="103017" x="1028700" y="4959350"/>
          <p14:tracePt t="103027" x="1044575" y="4967288"/>
          <p14:tracePt t="103033" x="1060450" y="4976813"/>
          <p14:tracePt t="103042" x="1084263" y="4984750"/>
          <p14:tracePt t="103049" x="1100138" y="4992688"/>
          <p14:tracePt t="103059" x="1116013" y="4992688"/>
          <p14:tracePt t="103074" x="1123950" y="4992688"/>
          <p14:tracePt t="103082" x="1139825" y="4992688"/>
          <p14:tracePt t="103105" x="1147763" y="4992688"/>
          <p14:tracePt t="103113" x="1155700" y="4992688"/>
          <p14:tracePt t="103121" x="1171575" y="4992688"/>
          <p14:tracePt t="103129" x="1187450" y="4992688"/>
          <p14:tracePt t="103137" x="1203325" y="4992688"/>
          <p14:tracePt t="103145" x="1211263" y="4992688"/>
          <p14:tracePt t="103153" x="1235075" y="5000625"/>
          <p14:tracePt t="103162" x="1243013" y="5000625"/>
          <p14:tracePt t="103169" x="1266825" y="5008563"/>
          <p14:tracePt t="103177" x="1292225" y="5008563"/>
          <p14:tracePt t="103185" x="1308100" y="5024438"/>
          <p14:tracePt t="103193" x="1323975" y="5032375"/>
          <p14:tracePt t="103201" x="1331913" y="5032375"/>
          <p14:tracePt t="103209" x="1363663" y="5032375"/>
          <p14:tracePt t="103217" x="1379538" y="5032375"/>
          <p14:tracePt t="103225" x="1403350" y="5032375"/>
          <p14:tracePt t="103237" x="1427163" y="5032375"/>
          <p14:tracePt t="103245" x="1443038" y="5032375"/>
          <p14:tracePt t="103255" x="1474788" y="5032375"/>
          <p14:tracePt t="103261" x="1498600" y="5032375"/>
          <p14:tracePt t="103269" x="1522413" y="5040313"/>
          <p14:tracePt t="103277" x="1530350" y="5040313"/>
          <p14:tracePt t="103287" x="1546225" y="5040313"/>
          <p14:tracePt t="103293" x="1570038" y="5040313"/>
          <p14:tracePt t="103301" x="1585913" y="5040313"/>
          <p14:tracePt t="103309" x="1601788" y="5040313"/>
          <p14:tracePt t="103319" x="1617663" y="5040313"/>
          <p14:tracePt t="103325" x="1641475" y="5040313"/>
          <p14:tracePt t="103333" x="1651000" y="5040313"/>
          <p14:tracePt t="103342" x="1682750" y="5040313"/>
          <p14:tracePt t="103351" x="1698625" y="5040313"/>
          <p14:tracePt t="103358" x="1706563" y="5040313"/>
          <p14:tracePt t="103365" x="1730375" y="5040313"/>
          <p14:tracePt t="103373" x="1738313" y="5040313"/>
          <p14:tracePt t="103383" x="1762125" y="5040313"/>
          <p14:tracePt t="103398" x="1770063" y="5040313"/>
          <p14:tracePt t="103430" x="1778000" y="5040313"/>
          <p14:tracePt t="103437" x="1785938" y="5040313"/>
          <p14:tracePt t="103446" x="1793875" y="5040313"/>
          <p14:tracePt t="103462" x="1801813" y="5040313"/>
          <p14:tracePt t="103477" x="1817688" y="5040313"/>
          <p14:tracePt t="103493" x="1825625" y="5040313"/>
          <p14:tracePt t="103502" x="1833563" y="5032375"/>
          <p14:tracePt t="103637" x="1825625" y="5040313"/>
          <p14:tracePt t="103646" x="1817688" y="5040313"/>
          <p14:tracePt t="103653" x="1801813" y="5048250"/>
          <p14:tracePt t="103661" x="1770063" y="5056188"/>
          <p14:tracePt t="103669" x="1754188" y="5064125"/>
          <p14:tracePt t="103678" x="1722438" y="5072063"/>
          <p14:tracePt t="103686" x="1682750" y="5072063"/>
          <p14:tracePt t="103693" x="1666875" y="5072063"/>
          <p14:tracePt t="103701" x="1641475" y="5072063"/>
          <p14:tracePt t="103710" x="1609725" y="5072063"/>
          <p14:tracePt t="103717" x="1577975" y="5072063"/>
          <p14:tracePt t="103725" x="1546225" y="5072063"/>
          <p14:tracePt t="103733" x="1522413" y="5072063"/>
          <p14:tracePt t="103743" x="1498600" y="5072063"/>
          <p14:tracePt t="103749" x="1474788" y="5072063"/>
          <p14:tracePt t="103758" x="1450975" y="5072063"/>
          <p14:tracePt t="103765" x="1427163" y="5072063"/>
          <p14:tracePt t="103776" x="1403350" y="5072063"/>
          <p14:tracePt t="103782" x="1371600" y="5080000"/>
          <p14:tracePt t="103789" x="1363663" y="5080000"/>
          <p14:tracePt t="103797" x="1347788" y="5080000"/>
          <p14:tracePt t="103807" x="1331913" y="5080000"/>
          <p14:tracePt t="103813" x="1331913" y="5087938"/>
          <p14:tracePt t="103821" x="1323975" y="5087938"/>
          <p14:tracePt t="103830" x="1308100" y="5087938"/>
          <p14:tracePt t="104341" x="1308100" y="5080000"/>
          <p14:tracePt t="104357" x="1316038" y="5080000"/>
          <p14:tracePt t="104374" x="1323975" y="5080000"/>
          <p14:tracePt t="104381" x="1331913" y="5080000"/>
          <p14:tracePt t="106126" x="1331913" y="5087938"/>
          <p14:tracePt t="106141" x="1323975" y="5087938"/>
          <p14:tracePt t="106151" x="1316038" y="5095875"/>
          <p14:tracePt t="106157" x="1300163" y="5103813"/>
          <p14:tracePt t="106165" x="1284288" y="5111750"/>
          <p14:tracePt t="106174" x="1274763" y="5127625"/>
          <p14:tracePt t="106183" x="1250950" y="5151438"/>
          <p14:tracePt t="106189" x="1250950" y="5159375"/>
          <p14:tracePt t="106197" x="1235075" y="5167313"/>
          <p14:tracePt t="106206" x="1203325" y="5199063"/>
          <p14:tracePt t="106214" x="1187450" y="5214938"/>
          <p14:tracePt t="106221" x="1163638" y="5230813"/>
          <p14:tracePt t="106229" x="1139825" y="5254625"/>
          <p14:tracePt t="106237" x="1116013" y="5262563"/>
          <p14:tracePt t="106250" x="1084263" y="5286375"/>
          <p14:tracePt t="106258" x="1068388" y="5302250"/>
          <p14:tracePt t="106265" x="1060450" y="5319713"/>
          <p14:tracePt t="106282" x="1044575" y="5335588"/>
          <p14:tracePt t="106290" x="1044575" y="5343525"/>
          <p14:tracePt t="106361" x="1036638" y="5351463"/>
          <p14:tracePt t="106369" x="1028700" y="5359400"/>
          <p14:tracePt t="106393" x="1012825" y="5367338"/>
          <p14:tracePt t="106401" x="1004888" y="5375275"/>
          <p14:tracePt t="106474" x="996950" y="5375275"/>
          <p14:tracePt t="106481" x="996950" y="5367338"/>
          <p14:tracePt t="106489" x="996950" y="5327650"/>
          <p14:tracePt t="106497" x="996950" y="5310188"/>
          <p14:tracePt t="106508" x="996950" y="5286375"/>
          <p14:tracePt t="106513" x="996950" y="5254625"/>
          <p14:tracePt t="106521" x="996950" y="5246688"/>
          <p14:tracePt t="106529" x="996950" y="5207000"/>
          <p14:tracePt t="106537" x="996950" y="5191125"/>
          <p14:tracePt t="106545" x="996950" y="5183188"/>
          <p14:tracePt t="106553" x="996950" y="5167313"/>
          <p14:tracePt t="106561" x="996950" y="5159375"/>
          <p14:tracePt t="106697" x="996950" y="5151438"/>
          <p14:tracePt t="106705" x="996950" y="5135563"/>
          <p14:tracePt t="106721" x="996950" y="5127625"/>
          <p14:tracePt t="106729" x="996950" y="5111750"/>
          <p14:tracePt t="106739" x="996950" y="5103813"/>
          <p14:tracePt t="106745" x="989013" y="5095875"/>
          <p14:tracePt t="106753" x="973138" y="5087938"/>
          <p14:tracePt t="106761" x="973138" y="5064125"/>
          <p14:tracePt t="106769" x="973138" y="5056188"/>
          <p14:tracePt t="106777" x="957263" y="5056188"/>
          <p14:tracePt t="106793" x="949325" y="5048250"/>
          <p14:tracePt t="106810" x="941388" y="5040313"/>
          <p14:tracePt t="106817" x="933450" y="5040313"/>
          <p14:tracePt t="106826" x="917575" y="5024438"/>
          <p14:tracePt t="106835" x="908050" y="5016500"/>
          <p14:tracePt t="106841" x="900113" y="5000625"/>
          <p14:tracePt t="106849" x="884238" y="5000625"/>
          <p14:tracePt t="106857" x="876300" y="4984750"/>
          <p14:tracePt t="106867" x="860425" y="4959350"/>
          <p14:tracePt t="106874" x="852488" y="4951413"/>
          <p14:tracePt t="106881" x="844550" y="4951413"/>
          <p14:tracePt t="106899" x="844550" y="4943475"/>
          <p14:tracePt t="106913" x="828675" y="4927600"/>
          <p14:tracePt t="106921" x="828675" y="4903788"/>
          <p14:tracePt t="106931" x="820738" y="4903788"/>
          <p14:tracePt t="106937" x="820738" y="4895850"/>
          <p14:tracePt t="106957" x="812800" y="4879975"/>
          <p14:tracePt t="106969" x="804863" y="4864100"/>
          <p14:tracePt t="106977" x="796925" y="4856163"/>
          <p14:tracePt t="107169" x="788988" y="4872038"/>
          <p14:tracePt t="107177" x="781050" y="4895850"/>
          <p14:tracePt t="107185" x="781050" y="4911725"/>
          <p14:tracePt t="107194" x="773113" y="4935538"/>
          <p14:tracePt t="107201" x="773113" y="4951413"/>
          <p14:tracePt t="107209" x="765175" y="4976813"/>
          <p14:tracePt t="107217" x="757238" y="5000625"/>
          <p14:tracePt t="107226" x="757238" y="5024438"/>
          <p14:tracePt t="107233" x="757238" y="5040313"/>
          <p14:tracePt t="107241" x="757238" y="5056188"/>
          <p14:tracePt t="107249" x="757238" y="5072063"/>
          <p14:tracePt t="107258" x="757238" y="5087938"/>
          <p14:tracePt t="107265" x="757238" y="5095875"/>
          <p14:tracePt t="107274" x="757238" y="5111750"/>
          <p14:tracePt t="107292" x="757238" y="5127625"/>
          <p14:tracePt t="107306" x="757238" y="5135563"/>
          <p14:tracePt t="107313" x="757238" y="5143500"/>
          <p14:tracePt t="107323" x="757238" y="5151438"/>
          <p14:tracePt t="107329" x="757238" y="5167313"/>
          <p14:tracePt t="107337" x="757238" y="5183188"/>
          <p14:tracePt t="107345" x="757238" y="5199063"/>
          <p14:tracePt t="107355" x="757238" y="5214938"/>
          <p14:tracePt t="107361" x="757238" y="5238750"/>
          <p14:tracePt t="107369" x="757238" y="5270500"/>
          <p14:tracePt t="107377" x="757238" y="5294313"/>
          <p14:tracePt t="107387" x="757238" y="5310188"/>
          <p14:tracePt t="107393" x="757238" y="5327650"/>
          <p14:tracePt t="107401" x="757238" y="5343525"/>
          <p14:tracePt t="107410" x="757238" y="5359400"/>
          <p14:tracePt t="107419" x="757238" y="5383213"/>
          <p14:tracePt t="107425" x="765175" y="5407025"/>
          <p14:tracePt t="107433" x="773113" y="5430838"/>
          <p14:tracePt t="107441" x="781050" y="5438775"/>
          <p14:tracePt t="107450" x="781050" y="5446713"/>
          <p14:tracePt t="107458" x="788988" y="5462588"/>
          <p14:tracePt t="107481" x="788988" y="5470525"/>
          <p14:tracePt t="107490" x="788988" y="5486400"/>
          <p14:tracePt t="107497" x="788988" y="5494338"/>
          <p14:tracePt t="107506" x="788988" y="5502275"/>
          <p14:tracePt t="107513" x="788988" y="5518150"/>
          <p14:tracePt t="107521" x="788988" y="5541963"/>
          <p14:tracePt t="107529" x="788988" y="5573713"/>
          <p14:tracePt t="107537" x="788988" y="5605463"/>
          <p14:tracePt t="107545" x="788988" y="5629275"/>
          <p14:tracePt t="107553" x="788988" y="5662613"/>
          <p14:tracePt t="107561" x="788988" y="5694363"/>
          <p14:tracePt t="107569" x="788988" y="5726113"/>
          <p14:tracePt t="107577" x="788988" y="5765800"/>
          <p14:tracePt t="107585" x="788988" y="5805488"/>
          <p14:tracePt t="107593" x="788988" y="5837238"/>
          <p14:tracePt t="107601" x="788988" y="5868988"/>
          <p14:tracePt t="107609" x="788988" y="5884863"/>
          <p14:tracePt t="107617" x="788988" y="5892800"/>
          <p14:tracePt t="107626" x="788988" y="5916613"/>
          <p14:tracePt t="107657" x="788988" y="5924550"/>
          <p14:tracePt t="107665" x="788988" y="5932488"/>
          <p14:tracePt t="107674" x="781050" y="5948363"/>
          <p14:tracePt t="107681" x="781050" y="5964238"/>
          <p14:tracePt t="107690" x="781050" y="5972175"/>
          <p14:tracePt t="107697" x="781050" y="5980113"/>
          <p14:tracePt t="107706" x="781050" y="5988050"/>
          <p14:tracePt t="107714" x="781050" y="6013450"/>
          <p14:tracePt t="107721" x="781050" y="6029325"/>
          <p14:tracePt t="107730" x="781050" y="6053138"/>
          <p14:tracePt t="107737" x="773113" y="6069013"/>
          <p14:tracePt t="107747" x="773113" y="6084888"/>
          <p14:tracePt t="107753" x="765175" y="6116638"/>
          <p14:tracePt t="107761" x="765175" y="6132513"/>
          <p14:tracePt t="107769" x="765175" y="6148388"/>
          <p14:tracePt t="107778" x="765175" y="6156325"/>
          <p14:tracePt t="107785" x="765175" y="6172200"/>
          <p14:tracePt t="107793" x="765175" y="6180138"/>
          <p14:tracePt t="107897" x="788988" y="6180138"/>
          <p14:tracePt t="108025" x="796925" y="6180138"/>
          <p14:tracePt t="108033" x="804863" y="6180138"/>
          <p14:tracePt t="108121" x="820738" y="6180138"/>
          <p14:tracePt t="108137" x="828675" y="6180138"/>
          <p14:tracePt t="108171" x="836613" y="6180138"/>
          <p14:tracePt t="108177" x="836613" y="6172200"/>
          <p14:tracePt t="108193" x="844550" y="6164263"/>
          <p14:tracePt t="108201" x="852488" y="6156325"/>
          <p14:tracePt t="108209" x="860425" y="6148388"/>
          <p14:tracePt t="108217" x="860425" y="6132513"/>
          <p14:tracePt t="108225" x="860425" y="6124575"/>
          <p14:tracePt t="108234" x="876300" y="6108700"/>
          <p14:tracePt t="108241" x="884238" y="6108700"/>
          <p14:tracePt t="108249" x="884238" y="6092825"/>
          <p14:tracePt t="108257" x="892175" y="6076950"/>
          <p14:tracePt t="108273" x="892175" y="6069013"/>
          <p14:tracePt t="108281" x="892175" y="6061075"/>
          <p14:tracePt t="108290" x="892175" y="6053138"/>
          <p14:tracePt t="108306" x="900113" y="6037263"/>
          <p14:tracePt t="108313" x="900113" y="6021388"/>
          <p14:tracePt t="108331" x="900113" y="6013450"/>
          <p14:tracePt t="108337" x="900113" y="6005513"/>
          <p14:tracePt t="108345" x="900113" y="5995988"/>
          <p14:tracePt t="108362" x="900113" y="5988050"/>
          <p14:tracePt t="108369" x="900113" y="5980113"/>
          <p14:tracePt t="108377" x="900113" y="5972175"/>
          <p14:tracePt t="108393" x="900113" y="5964238"/>
          <p14:tracePt t="109421" x="900113" y="5948363"/>
          <p14:tracePt t="109429" x="900113" y="5940425"/>
          <p14:tracePt t="110285" x="908050" y="5940425"/>
          <p14:tracePt t="110317" x="917575" y="5940425"/>
          <p14:tracePt t="110325" x="941388" y="5924550"/>
          <p14:tracePt t="110333" x="981075" y="5924550"/>
          <p14:tracePt t="110341" x="1020763" y="5924550"/>
          <p14:tracePt t="110351" x="1044575" y="5924550"/>
          <p14:tracePt t="110357" x="1092200" y="5924550"/>
          <p14:tracePt t="110365" x="1171575" y="5924550"/>
          <p14:tracePt t="110373" x="1250950" y="5932488"/>
          <p14:tracePt t="110382" x="1347788" y="5940425"/>
          <p14:tracePt t="110389" x="1458913" y="5964238"/>
          <p14:tracePt t="110397" x="1577975" y="5980113"/>
          <p14:tracePt t="110405" x="1690688" y="5988050"/>
          <p14:tracePt t="110415" x="1809750" y="5995988"/>
          <p14:tracePt t="110421" x="1936750" y="5995988"/>
          <p14:tracePt t="110429" x="2073275" y="5995988"/>
          <p14:tracePt t="110438" x="2200275" y="5995988"/>
          <p14:tracePt t="110447" x="2319338" y="5995988"/>
          <p14:tracePt t="110453" x="2424113" y="5995988"/>
          <p14:tracePt t="110461" x="2543175" y="5988050"/>
          <p14:tracePt t="110469" x="2678113" y="5964238"/>
          <p14:tracePt t="110477" x="2806700" y="5940425"/>
          <p14:tracePt t="110485" x="2933700" y="5908675"/>
          <p14:tracePt t="110493" x="3068638" y="5853113"/>
          <p14:tracePt t="110501" x="3228975" y="5789613"/>
          <p14:tracePt t="110509" x="3387725" y="5718175"/>
          <p14:tracePt t="110517" x="3516313" y="5645150"/>
          <p14:tracePt t="110525" x="3627438" y="5573713"/>
          <p14:tracePt t="110533" x="3706813" y="5526088"/>
          <p14:tracePt t="110541" x="3770313" y="5470525"/>
          <p14:tracePt t="110549" x="3810000" y="5430838"/>
          <p14:tracePt t="110557" x="3843338" y="5407025"/>
          <p14:tracePt t="110565" x="3859213" y="5375275"/>
          <p14:tracePt t="110573" x="3883025" y="5351463"/>
          <p14:tracePt t="110581" x="3890963" y="5343525"/>
          <p14:tracePt t="110589" x="3898900" y="5327650"/>
          <p14:tracePt t="110597" x="3906838" y="5310188"/>
          <p14:tracePt t="110605" x="3922713" y="5286375"/>
          <p14:tracePt t="110613" x="3930650" y="5270500"/>
          <p14:tracePt t="110622" x="3938588" y="5246688"/>
          <p14:tracePt t="110629" x="3954463" y="5199063"/>
          <p14:tracePt t="110638" x="3970338" y="5167313"/>
          <p14:tracePt t="110645" x="3986213" y="5143500"/>
          <p14:tracePt t="110653" x="4010025" y="5119688"/>
          <p14:tracePt t="110661" x="4041775" y="5080000"/>
          <p14:tracePt t="110669" x="4065588" y="5032375"/>
          <p14:tracePt t="110677" x="4097338" y="4984750"/>
          <p14:tracePt t="110685" x="4137025" y="4935538"/>
          <p14:tracePt t="110693" x="4168775" y="4887913"/>
          <p14:tracePt t="110701" x="4192588" y="4856163"/>
          <p14:tracePt t="110709" x="4225925" y="4816475"/>
          <p14:tracePt t="110717" x="4241800" y="4784725"/>
          <p14:tracePt t="110725" x="4257675" y="4760913"/>
          <p14:tracePt t="110733" x="4281488" y="4729163"/>
          <p14:tracePt t="110741" x="4305300" y="4705350"/>
          <p14:tracePt t="110749" x="4313238" y="4689475"/>
          <p14:tracePt t="110757" x="4313238" y="4681538"/>
          <p14:tracePt t="110765" x="4313238" y="4657725"/>
          <p14:tracePt t="110774" x="4329113" y="4633913"/>
          <p14:tracePt t="110781" x="4337050" y="4616450"/>
          <p14:tracePt t="110789" x="4344988" y="4608513"/>
          <p14:tracePt t="110797" x="4344988" y="4592638"/>
          <p14:tracePt t="110806" x="4360863" y="4568825"/>
          <p14:tracePt t="110813" x="4368800" y="4560888"/>
          <p14:tracePt t="110822" x="4376738" y="4537075"/>
          <p14:tracePt t="110829" x="4376738" y="4513263"/>
          <p14:tracePt t="110839" x="4392613" y="4489450"/>
          <p14:tracePt t="110845" x="4400550" y="4457700"/>
          <p14:tracePt t="110853" x="4408488" y="4418013"/>
          <p14:tracePt t="110861" x="4408488" y="4378325"/>
          <p14:tracePt t="110872" x="4416425" y="4330700"/>
          <p14:tracePt t="110877" x="4416425" y="4298950"/>
          <p14:tracePt t="110885" x="4432300" y="4265613"/>
          <p14:tracePt t="110893" x="4432300" y="4249738"/>
          <p14:tracePt t="110903" x="4432300" y="4217988"/>
          <p14:tracePt t="110909" x="4432300" y="4202113"/>
          <p14:tracePt t="110917" x="4432300" y="4194175"/>
          <p14:tracePt t="110925" x="4432300" y="4186238"/>
          <p14:tracePt t="110973" x="4432300" y="4194175"/>
          <p14:tracePt t="110981" x="4416425" y="4202113"/>
          <p14:tracePt t="110989" x="4400550" y="4225925"/>
          <p14:tracePt t="110997" x="4392613" y="4257675"/>
          <p14:tracePt t="111005" x="4368800" y="4306888"/>
          <p14:tracePt t="111013" x="4344988" y="4370388"/>
          <p14:tracePt t="111022" x="4313238" y="4457700"/>
          <p14:tracePt t="111029" x="4289425" y="4552950"/>
          <p14:tracePt t="111038" x="4265613" y="4665663"/>
          <p14:tracePt t="111045" x="4233863" y="4768850"/>
          <p14:tracePt t="111053" x="4210050" y="4879975"/>
          <p14:tracePt t="111061" x="4192588" y="4984750"/>
          <p14:tracePt t="111069" x="4168775" y="5080000"/>
          <p14:tracePt t="111077" x="4144963" y="5175250"/>
          <p14:tracePt t="111086" x="4121150" y="5262563"/>
          <p14:tracePt t="111093" x="4105275" y="5343525"/>
          <p14:tracePt t="111101" x="4097338" y="5407025"/>
          <p14:tracePt t="111109" x="4081463" y="5462588"/>
          <p14:tracePt t="111118" x="4073525" y="5518150"/>
          <p14:tracePt t="111125" x="4065588" y="5557838"/>
          <p14:tracePt t="111133" x="4057650" y="5597525"/>
          <p14:tracePt t="111141" x="4049713" y="5629275"/>
          <p14:tracePt t="111149" x="4041775" y="5653088"/>
          <p14:tracePt t="111157" x="4041775" y="5686425"/>
          <p14:tracePt t="111165" x="4041775" y="5718175"/>
          <p14:tracePt t="111173" x="4041775" y="5741988"/>
          <p14:tracePt t="111181" x="4041775" y="5773738"/>
          <p14:tracePt t="111189" x="4041775" y="5797550"/>
          <p14:tracePt t="111197" x="4041775" y="5829300"/>
          <p14:tracePt t="111205" x="4041775" y="5853113"/>
          <p14:tracePt t="111213" x="4041775" y="5884863"/>
          <p14:tracePt t="111222" x="4041775" y="5908675"/>
          <p14:tracePt t="111229" x="4041775" y="5932488"/>
          <p14:tracePt t="111238" x="4041775" y="5956300"/>
          <p14:tracePt t="111245" x="4041775" y="5972175"/>
          <p14:tracePt t="111253" x="4041775" y="5988050"/>
          <p14:tracePt t="111263" x="4041775" y="6005513"/>
          <p14:tracePt t="111269" x="4041775" y="6013450"/>
          <p14:tracePt t="111277" x="4041775" y="6029325"/>
          <p14:tracePt t="111286" x="4041775" y="6037263"/>
          <p14:tracePt t="111295" x="4041775" y="6045200"/>
          <p14:tracePt t="111301" x="4033838" y="6053138"/>
          <p14:tracePt t="111309" x="4033838" y="6061075"/>
          <p14:tracePt t="111317" x="4033838" y="6069013"/>
          <p14:tracePt t="111326" x="4033838" y="6084888"/>
          <p14:tracePt t="111333" x="4033838" y="6100763"/>
          <p14:tracePt t="111341" x="4033838" y="6124575"/>
          <p14:tracePt t="111349" x="4033838" y="6140450"/>
          <p14:tracePt t="111359" x="4033838" y="6156325"/>
          <p14:tracePt t="111373" x="4033838" y="6164263"/>
          <p14:tracePt t="111381" x="4033838" y="6172200"/>
          <p14:tracePt t="111397" x="4033838" y="6180138"/>
          <p14:tracePt t="111405" x="4033838" y="6188075"/>
          <p14:tracePt t="111413" x="4041775" y="6196013"/>
          <p14:tracePt t="111438" x="4057650" y="6211888"/>
          <p14:tracePt t="111455" x="4065588" y="6219825"/>
          <p14:tracePt t="111469" x="4073525" y="6219825"/>
          <p14:tracePt t="111477" x="4073525" y="6227763"/>
          <p14:tracePt t="111501" x="4081463" y="6235700"/>
          <p14:tracePt t="111509" x="4089400" y="6235700"/>
          <p14:tracePt t="111517" x="4113213" y="6235700"/>
          <p14:tracePt t="111525" x="4121150" y="6235700"/>
          <p14:tracePt t="111533" x="4137025" y="6235700"/>
          <p14:tracePt t="111541" x="4152900" y="6235700"/>
          <p14:tracePt t="111549" x="4184650" y="6235700"/>
          <p14:tracePt t="111557" x="4217988" y="6235700"/>
          <p14:tracePt t="111565" x="4233863" y="6227763"/>
          <p14:tracePt t="111573" x="4249738" y="6219825"/>
          <p14:tracePt t="111581" x="4257675" y="6219825"/>
          <p14:tracePt t="111589" x="4265613" y="6219825"/>
          <p14:tracePt t="111645" x="4273550" y="6219825"/>
          <p14:tracePt t="111654" x="4297363" y="6219825"/>
          <p14:tracePt t="111661" x="4313238" y="6219825"/>
          <p14:tracePt t="111669" x="4337050" y="6219825"/>
          <p14:tracePt t="111677" x="4344988" y="6219825"/>
          <p14:tracePt t="111686" x="4360863" y="6219825"/>
          <p14:tracePt t="111693" x="4368800" y="6219825"/>
          <p14:tracePt t="111701" x="4392613" y="6219825"/>
          <p14:tracePt t="111709" x="4408488" y="6219825"/>
          <p14:tracePt t="111718" x="4424363" y="6219825"/>
          <p14:tracePt t="111870" x="4432300" y="6219825"/>
          <p14:tracePt t="111879" x="4448175" y="6219825"/>
          <p14:tracePt t="111885" x="4456113" y="6219825"/>
          <p14:tracePt t="111893" x="4464050" y="6219825"/>
          <p14:tracePt t="111917" x="4471988" y="6219825"/>
          <p14:tracePt t="111982" x="4487863" y="6219825"/>
          <p14:tracePt t="111989" x="4495800" y="6219825"/>
          <p14:tracePt t="112004" x="4511675" y="6219825"/>
          <p14:tracePt t="112012" x="4527550" y="6219825"/>
          <p14:tracePt t="112020" x="4535488" y="6227763"/>
          <p14:tracePt t="112028" x="4551363" y="6235700"/>
          <p14:tracePt t="112037" x="4567238" y="6243638"/>
          <p14:tracePt t="112044" x="4567238" y="6251575"/>
          <p14:tracePt t="112060" x="4576763" y="6259513"/>
          <p14:tracePt t="112222" x="4592638" y="6267450"/>
          <p14:tracePt t="112229" x="4592638" y="6275388"/>
          <p14:tracePt t="112335" x="4592638" y="6283325"/>
          <p14:tracePt t="112564" x="4592638" y="6291263"/>
          <p14:tracePt t="112569" x="4608513" y="6291263"/>
          <p14:tracePt t="112577" x="4624388" y="6291263"/>
          <p14:tracePt t="112585" x="4640263" y="6291263"/>
          <p14:tracePt t="112595" x="4656138" y="6283325"/>
          <p14:tracePt t="112601" x="4687888" y="6283325"/>
          <p14:tracePt t="112609" x="4711700" y="6275388"/>
          <p14:tracePt t="112617" x="4735513" y="6267450"/>
          <p14:tracePt t="112625" x="4751388" y="6267450"/>
          <p14:tracePt t="112633" x="4767263" y="6259513"/>
          <p14:tracePt t="112641" x="4775200" y="6259513"/>
          <p14:tracePt t="112649" x="4791075" y="6251575"/>
          <p14:tracePt t="112657" x="4799013" y="6251575"/>
          <p14:tracePt t="112673" x="4814888" y="6251575"/>
          <p14:tracePt t="112681" x="4814888" y="6243638"/>
          <p14:tracePt t="112689" x="4822825" y="6243638"/>
          <p14:tracePt t="112697" x="4838700" y="6243638"/>
          <p14:tracePt t="112713" x="4846638" y="6243638"/>
          <p14:tracePt t="112722" x="4870450" y="6243638"/>
          <p14:tracePt t="112739" x="4878388" y="6243638"/>
          <p14:tracePt t="112745" x="4886325" y="6243638"/>
          <p14:tracePt t="112769" x="4902200" y="6243638"/>
          <p14:tracePt t="112786" x="4910138" y="6243638"/>
          <p14:tracePt t="112793" x="4918075" y="6243638"/>
          <p14:tracePt t="112801" x="4926013" y="6243638"/>
          <p14:tracePt t="112809" x="4933950" y="6243638"/>
          <p14:tracePt t="112817" x="4943475" y="6243638"/>
          <p14:tracePt t="112825" x="4951413" y="6243638"/>
          <p14:tracePt t="113121" x="4943475" y="6243638"/>
          <p14:tracePt t="113138" x="4943475" y="6251575"/>
          <p14:tracePt t="113153" x="4933950" y="6251575"/>
          <p14:tracePt t="113177" x="4918075" y="6259513"/>
          <p14:tracePt t="113186" x="4910138" y="6267450"/>
          <p14:tracePt t="113209" x="4894263" y="6267450"/>
          <p14:tracePt t="113233" x="4878388" y="6267450"/>
          <p14:tracePt t="113249" x="4862513" y="6275388"/>
          <p14:tracePt t="113257" x="4854575" y="6275388"/>
          <p14:tracePt t="113273" x="4846638" y="6275388"/>
          <p14:tracePt t="113281" x="4838700" y="6275388"/>
          <p14:tracePt t="113289" x="4830763" y="6275388"/>
          <p14:tracePt t="113297" x="4822825" y="6283325"/>
          <p14:tracePt t="113305" x="4799013" y="6283325"/>
          <p14:tracePt t="113313" x="4791075" y="6283325"/>
          <p14:tracePt t="113321" x="4783138" y="6283325"/>
          <p14:tracePt t="113345" x="4775200" y="6283325"/>
          <p14:tracePt t="113361" x="4767263" y="6283325"/>
          <p14:tracePt t="113370" x="4759325" y="6283325"/>
          <p14:tracePt t="113385" x="4751388" y="6283325"/>
          <p14:tracePt t="113393" x="4743450" y="6283325"/>
          <p14:tracePt t="113401" x="4735513" y="6283325"/>
          <p14:tracePt t="113410" x="4727575" y="6283325"/>
          <p14:tracePt t="113417" x="4711700" y="6283325"/>
          <p14:tracePt t="113425" x="4695825" y="6283325"/>
          <p14:tracePt t="113433" x="4687888" y="6283325"/>
          <p14:tracePt t="113443" x="4679950" y="6283325"/>
          <p14:tracePt t="113449" x="4664075" y="6283325"/>
          <p14:tracePt t="113457" x="4640263" y="6283325"/>
          <p14:tracePt t="113475" x="4624388" y="6283325"/>
          <p14:tracePt t="113481" x="4616450" y="6283325"/>
          <p14:tracePt t="113489" x="4592638" y="6283325"/>
          <p14:tracePt t="113497" x="4584700" y="6283325"/>
          <p14:tracePt t="113507" x="4559300" y="6283325"/>
          <p14:tracePt t="113513" x="4551363" y="6283325"/>
          <p14:tracePt t="113521" x="4535488" y="6283325"/>
          <p14:tracePt t="113529" x="4503738" y="6283325"/>
          <p14:tracePt t="113539" x="4495800" y="6283325"/>
          <p14:tracePt t="113545" x="4487863" y="6283325"/>
          <p14:tracePt t="113554" x="4471988" y="6283325"/>
          <p14:tracePt t="113561" x="4448175" y="6283325"/>
          <p14:tracePt t="113572" x="4440238" y="6283325"/>
          <p14:tracePt t="113586" x="4424363" y="6283325"/>
          <p14:tracePt t="113603" x="4416425" y="6283325"/>
          <p14:tracePt t="113609" x="4408488" y="6283325"/>
          <p14:tracePt t="113617" x="4400550" y="6283325"/>
          <p14:tracePt t="113633" x="4392613" y="6283325"/>
          <p14:tracePt t="113641" x="4384675" y="6283325"/>
          <p14:tracePt t="113649" x="4376738" y="6283325"/>
          <p14:tracePt t="113657" x="4368800" y="6283325"/>
          <p14:tracePt t="113667" x="4360863" y="6283325"/>
          <p14:tracePt t="113681" x="4344988" y="6283325"/>
          <p14:tracePt t="113697" x="4329113" y="6283325"/>
          <p14:tracePt t="113705" x="4321175" y="6283325"/>
          <p14:tracePt t="113713" x="4305300" y="6283325"/>
          <p14:tracePt t="113729" x="4289425" y="6283325"/>
          <p14:tracePt t="113737" x="4281488" y="6283325"/>
          <p14:tracePt t="113745" x="4257675" y="6283325"/>
          <p14:tracePt t="113754" x="4233863" y="6283325"/>
          <p14:tracePt t="113761" x="4210050" y="6283325"/>
          <p14:tracePt t="113770" x="4184650" y="6283325"/>
          <p14:tracePt t="113777" x="4152900" y="6283325"/>
          <p14:tracePt t="113785" x="4113213" y="6283325"/>
          <p14:tracePt t="113793" x="4081463" y="6283325"/>
          <p14:tracePt t="113801" x="4057650" y="6283325"/>
          <p14:tracePt t="113809" x="4041775" y="6275388"/>
          <p14:tracePt t="113818" x="4010025" y="6267450"/>
          <p14:tracePt t="113835" x="4002088" y="6267450"/>
          <p14:tracePt t="113841" x="3986213" y="6267450"/>
          <p14:tracePt t="113857" x="3978275" y="6267450"/>
          <p14:tracePt t="113866" x="3970338" y="6267450"/>
          <p14:tracePt t="113873" x="3962400" y="6267450"/>
          <p14:tracePt t="113881" x="3954463" y="6267450"/>
          <p14:tracePt t="113889" x="3946525" y="6267450"/>
          <p14:tracePt t="113905" x="3930650" y="6267450"/>
          <p14:tracePt t="113913" x="3922713" y="6267450"/>
          <p14:tracePt t="113930" x="3914775" y="6267450"/>
          <p14:tracePt t="113937" x="3906838" y="6267450"/>
          <p14:tracePt t="113945" x="3898900" y="6267450"/>
          <p14:tracePt t="113969" x="3890963" y="6267450"/>
          <p14:tracePt t="113987" x="3883025" y="6267450"/>
          <p14:tracePt t="113994" x="3875088" y="6267450"/>
          <p14:tracePt t="114033" x="3867150" y="6267450"/>
          <p14:tracePt t="114041" x="3859213" y="6267450"/>
          <p14:tracePt t="114049" x="3851275" y="6267450"/>
          <p14:tracePt t="114058" x="3833813" y="6267450"/>
          <p14:tracePt t="114065" x="3817938" y="6267450"/>
          <p14:tracePt t="114073" x="3810000" y="6259513"/>
          <p14:tracePt t="114081" x="3802063" y="6259513"/>
          <p14:tracePt t="114097" x="3786188" y="6259513"/>
          <p14:tracePt t="114113" x="3778250" y="6251575"/>
          <p14:tracePt t="114123" x="3762375" y="6251575"/>
          <p14:tracePt t="114138" x="3738563" y="6251575"/>
          <p14:tracePt t="114145" x="3730625" y="6251575"/>
          <p14:tracePt t="114154" x="3722688" y="6251575"/>
          <p14:tracePt t="114161" x="3714750" y="6251575"/>
          <p14:tracePt t="114170" x="3706813" y="6251575"/>
          <p14:tracePt t="114185" x="3698875" y="6251575"/>
          <p14:tracePt t="114201" x="3690938" y="6251575"/>
          <p14:tracePt t="114209" x="3675063" y="6251575"/>
          <p14:tracePt t="114217" x="3659188" y="6251575"/>
          <p14:tracePt t="114225" x="3651250" y="6251575"/>
          <p14:tracePt t="114233" x="3643313" y="6251575"/>
          <p14:tracePt t="114241" x="3627438" y="6251575"/>
          <p14:tracePt t="114257" x="3619500" y="6251575"/>
          <p14:tracePt t="114265" x="3611563" y="6251575"/>
          <p14:tracePt t="114273" x="3603625" y="6251575"/>
          <p14:tracePt t="114281" x="3595688" y="6251575"/>
          <p14:tracePt t="114322" x="3579813" y="6251575"/>
          <p14:tracePt t="114329" x="3571875" y="6251575"/>
          <p14:tracePt t="114353" x="3563938" y="6251575"/>
          <p14:tracePt t="114370" x="3556000" y="6235700"/>
          <p14:tracePt t="115345" x="3563938" y="6235700"/>
          <p14:tracePt t="115354" x="3571875" y="6235700"/>
          <p14:tracePt t="115394" x="3571875" y="6227763"/>
          <p14:tracePt t="115401" x="3587750" y="6227763"/>
          <p14:tracePt t="115477" x="3595688" y="6227763"/>
          <p14:tracePt t="115486" x="3611563" y="6227763"/>
          <p14:tracePt t="115542" x="3619500" y="6227763"/>
          <p14:tracePt t="115549" x="3627438" y="6227763"/>
          <p14:tracePt t="115557" x="3635375" y="6227763"/>
          <p14:tracePt t="115565" x="3643313" y="6227763"/>
          <p14:tracePt t="115573" x="3651250" y="6227763"/>
          <p14:tracePt t="115581" x="3667125" y="6227763"/>
          <p14:tracePt t="115590" x="3683000" y="6227763"/>
          <p14:tracePt t="115597" x="3690938" y="6227763"/>
          <p14:tracePt t="115605" x="3698875" y="6227763"/>
          <p14:tracePt t="115613" x="3714750" y="6227763"/>
          <p14:tracePt t="115622" x="3730625" y="6227763"/>
          <p14:tracePt t="115637" x="3754438" y="6227763"/>
          <p14:tracePt t="115645" x="3762375" y="6227763"/>
          <p14:tracePt t="115654" x="3778250" y="6227763"/>
          <p14:tracePt t="115661" x="3794125" y="6235700"/>
          <p14:tracePt t="115677" x="3810000" y="6235700"/>
          <p14:tracePt t="115687" x="3817938" y="6235700"/>
          <p14:tracePt t="115701" x="3843338" y="6243638"/>
          <p14:tracePt t="115709" x="3851275" y="6243638"/>
          <p14:tracePt t="115720" x="3859213" y="6243638"/>
          <p14:tracePt t="115733" x="3867150" y="6243638"/>
          <p14:tracePt t="115751" x="3875088" y="6243638"/>
          <p14:tracePt t="115877" x="3883025" y="6243638"/>
          <p14:tracePt t="115886" x="3890963" y="6243638"/>
          <p14:tracePt t="115893" x="3898900" y="6243638"/>
          <p14:tracePt t="115925" x="3906838" y="6243638"/>
          <p14:tracePt t="115933" x="3922713" y="6243638"/>
          <p14:tracePt t="115941" x="3930650" y="6243638"/>
          <p14:tracePt t="115957" x="3946525" y="6243638"/>
          <p14:tracePt t="115973" x="3954463" y="6243638"/>
          <p14:tracePt t="115982" x="3962400" y="6243638"/>
          <p14:tracePt t="115989" x="3970338" y="6243638"/>
          <p14:tracePt t="115997" x="3986213" y="6243638"/>
          <p14:tracePt t="116005" x="3994150" y="6243638"/>
          <p14:tracePt t="116022" x="4010025" y="6243638"/>
          <p14:tracePt t="116030" x="4017963" y="6243638"/>
          <p14:tracePt t="116037" x="4025900" y="6243638"/>
          <p14:tracePt t="116046" x="4033838" y="6243638"/>
          <p14:tracePt t="116053" x="4049713" y="6243638"/>
          <p14:tracePt t="116061" x="4065588" y="6243638"/>
          <p14:tracePt t="116078" x="4089400" y="6243638"/>
          <p14:tracePt t="116086" x="4105275" y="6243638"/>
          <p14:tracePt t="116093" x="4113213" y="6243638"/>
          <p14:tracePt t="116102" x="4129088" y="6243638"/>
          <p14:tracePt t="116110" x="4144963" y="6243638"/>
          <p14:tracePt t="116117" x="4144963" y="6251575"/>
          <p14:tracePt t="116125" x="4160838" y="6251575"/>
          <p14:tracePt t="116133" x="4176713" y="6251575"/>
          <p14:tracePt t="116142" x="4210050" y="6251575"/>
          <p14:tracePt t="116149" x="4225925" y="6251575"/>
          <p14:tracePt t="116157" x="4241800" y="6251575"/>
          <p14:tracePt t="116165" x="4265613" y="6251575"/>
          <p14:tracePt t="116174" x="4281488" y="6251575"/>
          <p14:tracePt t="116181" x="4313238" y="6251575"/>
          <p14:tracePt t="116189" x="4329113" y="6251575"/>
          <p14:tracePt t="116197" x="4337050" y="6251575"/>
          <p14:tracePt t="116205" x="4368800" y="6251575"/>
          <p14:tracePt t="116213" x="4392613" y="6251575"/>
          <p14:tracePt t="116221" x="4400550" y="6251575"/>
          <p14:tracePt t="116229" x="4408488" y="6251575"/>
          <p14:tracePt t="116239" x="4416425" y="6251575"/>
          <p14:tracePt t="116245" x="4432300" y="6251575"/>
          <p14:tracePt t="116262" x="4440238" y="6251575"/>
          <p14:tracePt t="116272" x="4456113" y="6251575"/>
          <p14:tracePt t="116277" x="4464050" y="6251575"/>
          <p14:tracePt t="116286" x="4479925" y="6251575"/>
          <p14:tracePt t="116293" x="4511675" y="6251575"/>
          <p14:tracePt t="116303" x="4519613" y="6251575"/>
          <p14:tracePt t="116309" x="4527550" y="6251575"/>
          <p14:tracePt t="116317" x="4543425" y="6251575"/>
          <p14:tracePt t="116325" x="4551363" y="6251575"/>
          <p14:tracePt t="116333" x="4567238" y="6251575"/>
          <p14:tracePt t="116341" x="4592638" y="6251575"/>
          <p14:tracePt t="116349" x="4608513" y="6251575"/>
          <p14:tracePt t="116366" x="4616450" y="6251575"/>
          <p14:tracePt t="116373" x="4640263" y="6243638"/>
          <p14:tracePt t="116381" x="4656138" y="6243638"/>
          <p14:tracePt t="116397" x="4664075" y="6243638"/>
          <p14:tracePt t="116469" x="4679950" y="6243638"/>
          <p14:tracePt t="116477" x="4687888" y="6243638"/>
          <p14:tracePt t="116486" x="4695825" y="6243638"/>
          <p14:tracePt t="116493" x="4703763" y="6243638"/>
          <p14:tracePt t="116503" x="4711700" y="6243638"/>
          <p14:tracePt t="116517" x="4719638" y="6243638"/>
          <p14:tracePt t="116566" x="4727575" y="6243638"/>
          <p14:tracePt t="116573" x="4735513" y="6243638"/>
          <p14:tracePt t="116581" x="4743450" y="6243638"/>
          <p14:tracePt t="116589" x="4751388" y="6243638"/>
          <p14:tracePt t="116598" x="4767263" y="6243638"/>
          <p14:tracePt t="116605" x="4775200" y="6243638"/>
          <p14:tracePt t="116613" x="4783138" y="6243638"/>
          <p14:tracePt t="116621" x="4791075" y="6243638"/>
          <p14:tracePt t="116631" x="4799013" y="6243638"/>
          <p14:tracePt t="116637" x="4806950" y="6243638"/>
          <p14:tracePt t="116645" x="4814888" y="6235700"/>
          <p14:tracePt t="116653" x="4814888" y="6227763"/>
          <p14:tracePt t="116663" x="4822825" y="6227763"/>
          <p14:tracePt t="116670" x="4830763" y="6227763"/>
          <p14:tracePt t="116726" x="4838700" y="6227763"/>
          <p14:tracePt t="116741" x="4854575" y="6227763"/>
          <p14:tracePt t="116773" x="4870450" y="6227763"/>
          <p14:tracePt t="116781" x="4878388" y="6227763"/>
          <p14:tracePt t="116837" x="4886325" y="6227763"/>
          <p14:tracePt t="116845" x="4894263" y="6227763"/>
          <p14:tracePt t="116853" x="4902200" y="6227763"/>
          <p14:tracePt t="116861" x="4918075" y="6219825"/>
          <p14:tracePt t="116869" x="4933950" y="6211888"/>
          <p14:tracePt t="116877" x="4951413" y="6211888"/>
          <p14:tracePt t="116885" x="4959350" y="6211888"/>
          <p14:tracePt t="116892" x="4975225" y="6211888"/>
          <p14:tracePt t="116902" x="4983163" y="6211888"/>
          <p14:tracePt t="116909" x="4991100" y="6211888"/>
          <p14:tracePt t="116917" x="4999038" y="6211888"/>
          <p14:tracePt t="116924" x="5006975" y="6211888"/>
          <p14:tracePt t="117061" x="5014913" y="6211888"/>
          <p14:tracePt t="117269" x="5006975" y="6219825"/>
          <p14:tracePt t="117277" x="4999038" y="6227763"/>
          <p14:tracePt t="117285" x="4991100" y="6227763"/>
          <p14:tracePt t="117293" x="4983163" y="6227763"/>
          <p14:tracePt t="117302" x="4959350" y="6235700"/>
          <p14:tracePt t="117309" x="4943475" y="6235700"/>
          <p14:tracePt t="117317" x="4910138" y="6235700"/>
          <p14:tracePt t="117325" x="4878388" y="6235700"/>
          <p14:tracePt t="117333" x="4846638" y="6235700"/>
          <p14:tracePt t="117341" x="4830763" y="6235700"/>
          <p14:tracePt t="117349" x="4806950" y="6235700"/>
          <p14:tracePt t="117357" x="4775200" y="6235700"/>
          <p14:tracePt t="117365" x="4743450" y="6235700"/>
          <p14:tracePt t="117373" x="4711700" y="6235700"/>
          <p14:tracePt t="117381" x="4687888" y="6235700"/>
          <p14:tracePt t="117389" x="4656138" y="6235700"/>
          <p14:tracePt t="117397" x="4632325" y="6235700"/>
          <p14:tracePt t="117405" x="4608513" y="6235700"/>
          <p14:tracePt t="117414" x="4584700" y="6235700"/>
          <p14:tracePt t="117421" x="4551363" y="6235700"/>
          <p14:tracePt t="117429" x="4527550" y="6235700"/>
          <p14:tracePt t="117437" x="4503738" y="6235700"/>
          <p14:tracePt t="117445" x="4487863" y="6235700"/>
          <p14:tracePt t="117454" x="4464050" y="6235700"/>
          <p14:tracePt t="117461" x="4448175" y="6235700"/>
          <p14:tracePt t="117470" x="4432300" y="6235700"/>
          <p14:tracePt t="117477" x="4408488" y="6235700"/>
          <p14:tracePt t="117486" x="4376738" y="6235700"/>
          <p14:tracePt t="117493" x="4344988" y="6235700"/>
          <p14:tracePt t="117503" x="4305300" y="6235700"/>
          <p14:tracePt t="117509" x="4257675" y="6235700"/>
          <p14:tracePt t="117517" x="4217988" y="6235700"/>
          <p14:tracePt t="117525" x="4168775" y="6235700"/>
          <p14:tracePt t="117533" x="4129088" y="6235700"/>
          <p14:tracePt t="117541" x="4089400" y="6235700"/>
          <p14:tracePt t="117549" x="4033838" y="6235700"/>
          <p14:tracePt t="117557" x="3986213" y="6235700"/>
          <p14:tracePt t="117565" x="3946525" y="6235700"/>
          <p14:tracePt t="117575" x="3914775" y="6235700"/>
          <p14:tracePt t="117581" x="3906838" y="6235700"/>
          <p14:tracePt t="117589" x="3890963" y="6235700"/>
          <p14:tracePt t="117607" x="3883025" y="6235700"/>
          <p14:tracePt t="117621" x="3867150" y="6235700"/>
          <p14:tracePt t="117639" x="3859213" y="6235700"/>
          <p14:tracePt t="117669" x="3833813" y="6235700"/>
          <p14:tracePt t="117677" x="3825875" y="6235700"/>
          <p14:tracePt t="117686" x="3810000" y="6243638"/>
          <p14:tracePt t="117693" x="3802063" y="6243638"/>
          <p14:tracePt t="117704" x="3786188" y="6243638"/>
          <p14:tracePt t="117709" x="3770313" y="6243638"/>
          <p14:tracePt t="117717" x="3754438" y="6243638"/>
          <p14:tracePt t="117725" x="3738563" y="6243638"/>
          <p14:tracePt t="117733" x="3722688" y="6243638"/>
          <p14:tracePt t="117741" x="3706813" y="6243638"/>
          <p14:tracePt t="117750" x="3698875" y="6251575"/>
          <p14:tracePt t="117757" x="3690938" y="6251575"/>
          <p14:tracePt t="117765" x="3667125" y="6251575"/>
          <p14:tracePt t="117773" x="3659188" y="6251575"/>
          <p14:tracePt t="117781" x="3643313" y="6259513"/>
          <p14:tracePt t="117789" x="3619500" y="6267450"/>
          <p14:tracePt t="117797" x="3587750" y="6275388"/>
          <p14:tracePt t="117805" x="3548063" y="6275388"/>
          <p14:tracePt t="117813" x="3508375" y="6283325"/>
          <p14:tracePt t="117821" x="3467100" y="6291263"/>
          <p14:tracePt t="117829" x="3435350" y="6299200"/>
          <p14:tracePt t="117837" x="3403600" y="6307138"/>
          <p14:tracePt t="117845" x="3355975" y="6315075"/>
          <p14:tracePt t="117853" x="3300413" y="6323013"/>
          <p14:tracePt t="117861" x="3244850" y="6330950"/>
          <p14:tracePt t="117869" x="3181350" y="6338888"/>
          <p14:tracePt t="117877" x="3117850" y="6348413"/>
          <p14:tracePt t="117886" x="3036888" y="6356350"/>
          <p14:tracePt t="117893" x="2965450" y="6364288"/>
          <p14:tracePt t="117902" x="2894013" y="6364288"/>
          <p14:tracePt t="117909" x="2814638" y="6364288"/>
          <p14:tracePt t="117917" x="2733675" y="6372225"/>
          <p14:tracePt t="117925" x="2646363" y="6372225"/>
          <p14:tracePt t="117933" x="2559050" y="6372225"/>
          <p14:tracePt t="117941" x="2487613" y="6372225"/>
          <p14:tracePt t="117954" x="2416175" y="6372225"/>
          <p14:tracePt t="117957" x="2335213" y="6372225"/>
          <p14:tracePt t="117967" x="2271713" y="6372225"/>
          <p14:tracePt t="117973" x="2224088" y="6372225"/>
          <p14:tracePt t="117981" x="2176463" y="6372225"/>
          <p14:tracePt t="117989" x="2144713" y="6372225"/>
          <p14:tracePt t="117999" x="2136775" y="6372225"/>
          <p14:tracePt t="118013" x="2112963" y="6372225"/>
          <p14:tracePt t="118165" x="2105025" y="6372225"/>
          <p14:tracePt t="118181" x="2089150" y="6372225"/>
          <p14:tracePt t="118189" x="2081213" y="6356350"/>
          <p14:tracePt t="118205" x="2057400" y="6338888"/>
          <p14:tracePt t="118221" x="2033588" y="6330950"/>
          <p14:tracePt t="118229" x="2025650" y="6330950"/>
          <p14:tracePt t="118245" x="2008188" y="6323013"/>
          <p14:tracePt t="118253" x="1992313" y="6307138"/>
          <p14:tracePt t="118261" x="1968500" y="6307138"/>
          <p14:tracePt t="118269" x="1960563" y="6299200"/>
          <p14:tracePt t="118277" x="1936750" y="6299200"/>
          <p14:tracePt t="118286" x="1920875" y="6299200"/>
          <p14:tracePt t="118293" x="1912938" y="6291263"/>
          <p14:tracePt t="118373" x="1912938" y="6283325"/>
          <p14:tracePt t="118389" x="1912938" y="6275388"/>
          <p14:tracePt t="118397" x="1928813" y="6259513"/>
          <p14:tracePt t="118405" x="1944688" y="6251575"/>
          <p14:tracePt t="118413" x="1952625" y="6235700"/>
          <p14:tracePt t="118420" x="1960563" y="6235700"/>
          <p14:tracePt t="118429" x="1968500" y="6211888"/>
          <p14:tracePt t="118437" x="1976438" y="6211888"/>
          <p14:tracePt t="118445" x="1984375" y="6203950"/>
          <p14:tracePt t="118489" x="1992313" y="6188075"/>
          <p14:tracePt t="118497" x="2000250" y="6188075"/>
          <p14:tracePt t="118505" x="2008188" y="6188075"/>
          <p14:tracePt t="118513" x="2017713" y="6188075"/>
          <p14:tracePt t="118521" x="2025650" y="6188075"/>
          <p14:tracePt t="118529" x="2033588" y="6180138"/>
          <p14:tracePt t="118545" x="2041525" y="6180138"/>
          <p14:tracePt t="118569" x="2065338" y="6156325"/>
          <p14:tracePt t="118585" x="2065338" y="6148388"/>
          <p14:tracePt t="118601" x="2065338" y="6132513"/>
          <p14:tracePt t="118609" x="2073275" y="6132513"/>
          <p14:tracePt t="118617" x="2073275" y="6124575"/>
          <p14:tracePt t="118625" x="2073275" y="6116638"/>
          <p14:tracePt t="118779" x="2073275" y="6108700"/>
          <p14:tracePt t="118801" x="2065338" y="6108700"/>
          <p14:tracePt t="118811" x="2057400" y="6108700"/>
          <p14:tracePt t="118818" x="2033588" y="6108700"/>
          <p14:tracePt t="118825" x="2000250" y="6108700"/>
          <p14:tracePt t="118833" x="1984375" y="6108700"/>
          <p14:tracePt t="118841" x="1968500" y="6108700"/>
          <p14:tracePt t="118849" x="1952625" y="6108700"/>
          <p14:tracePt t="118865" x="1936750" y="6108700"/>
          <p14:tracePt t="118875" x="1912938" y="6108700"/>
          <p14:tracePt t="118889" x="1905000" y="6108700"/>
          <p14:tracePt t="118897" x="1889125" y="6108700"/>
          <p14:tracePt t="118905" x="1873250" y="6124575"/>
          <p14:tracePt t="118913" x="1857375" y="6132513"/>
          <p14:tracePt t="118921" x="1841500" y="6132513"/>
          <p14:tracePt t="118929" x="1809750" y="6148388"/>
          <p14:tracePt t="118937" x="1785938" y="6164263"/>
          <p14:tracePt t="118945" x="1770063" y="6172200"/>
          <p14:tracePt t="118955" x="1762125" y="6172200"/>
          <p14:tracePt t="118961" x="1746250" y="6180138"/>
          <p14:tracePt t="118969" x="1738313" y="6180138"/>
          <p14:tracePt t="118977" x="1730375" y="6180138"/>
          <p14:tracePt t="118985" x="1722438" y="6180138"/>
          <p14:tracePt t="119002" x="1706563" y="6180138"/>
          <p14:tracePt t="119018" x="1698625" y="6188075"/>
          <p14:tracePt t="119033" x="1682750" y="6188075"/>
          <p14:tracePt t="119041" x="1674813" y="6188075"/>
          <p14:tracePt t="119121" x="1666875" y="6188075"/>
          <p14:tracePt t="119129" x="1658938" y="6196013"/>
          <p14:tracePt t="119138" x="1651000" y="6196013"/>
          <p14:tracePt t="119145" x="1641475" y="6196013"/>
          <p14:tracePt t="119153" x="1633538" y="6211888"/>
          <p14:tracePt t="119161" x="1609725" y="6219825"/>
          <p14:tracePt t="119170" x="1593850" y="6219825"/>
          <p14:tracePt t="119177" x="1585913" y="6219825"/>
          <p14:tracePt t="119186" x="1562100" y="6219825"/>
          <p14:tracePt t="119193" x="1554163" y="6219825"/>
          <p14:tracePt t="119203" x="1530350" y="6227763"/>
          <p14:tracePt t="119209" x="1514475" y="6227763"/>
          <p14:tracePt t="119218" x="1498600" y="6227763"/>
          <p14:tracePt t="119225" x="1490663" y="6227763"/>
          <p14:tracePt t="119236" x="1466850" y="6227763"/>
          <p14:tracePt t="119241" x="1458913" y="6227763"/>
          <p14:tracePt t="119249" x="1443038" y="6227763"/>
          <p14:tracePt t="119257" x="1427163" y="6227763"/>
          <p14:tracePt t="119267" x="1411288" y="6227763"/>
          <p14:tracePt t="119273" x="1395413" y="6243638"/>
          <p14:tracePt t="119281" x="1387475" y="6243638"/>
          <p14:tracePt t="119290" x="1379538" y="6243638"/>
          <p14:tracePt t="119297" x="1355725" y="6243638"/>
          <p14:tracePt t="119305" x="1339850" y="6251575"/>
          <p14:tracePt t="119313" x="1331913" y="6251575"/>
          <p14:tracePt t="119321" x="1316038" y="6251575"/>
          <p14:tracePt t="119331" x="1300163" y="6251575"/>
          <p14:tracePt t="119337" x="1266825" y="6251575"/>
          <p14:tracePt t="119345" x="1243013" y="6251575"/>
          <p14:tracePt t="119353" x="1227138" y="6251575"/>
          <p14:tracePt t="119361" x="1203325" y="6251575"/>
          <p14:tracePt t="119369" x="1195388" y="6251575"/>
          <p14:tracePt t="119377" x="1171575" y="6251575"/>
          <p14:tracePt t="119385" x="1163638" y="6251575"/>
          <p14:tracePt t="119393" x="1147763" y="6251575"/>
          <p14:tracePt t="119402" x="1123950" y="6251575"/>
          <p14:tracePt t="119409" x="1108075" y="6251575"/>
          <p14:tracePt t="119425" x="1076325" y="6243638"/>
          <p14:tracePt t="119497" x="1068388" y="6235700"/>
          <p14:tracePt t="119513" x="1068388" y="6227763"/>
          <p14:tracePt t="119521" x="1068388" y="6219825"/>
          <p14:tracePt t="119529" x="1076325" y="6219825"/>
          <p14:tracePt t="119537" x="1084263" y="6219825"/>
          <p14:tracePt t="119545" x="1092200" y="6211888"/>
          <p14:tracePt t="119553" x="1100138" y="6211888"/>
          <p14:tracePt t="119561" x="1108075" y="6211888"/>
          <p14:tracePt t="119569" x="1131888" y="6211888"/>
          <p14:tracePt t="119577" x="1155700" y="6211888"/>
          <p14:tracePt t="119585" x="1179513" y="6211888"/>
          <p14:tracePt t="119593" x="1211263" y="6211888"/>
          <p14:tracePt t="119602" x="1250950" y="6211888"/>
          <p14:tracePt t="119609" x="1266825" y="6211888"/>
          <p14:tracePt t="119618" x="1292225" y="6211888"/>
          <p14:tracePt t="119627" x="1339850" y="6211888"/>
          <p14:tracePt t="119634" x="1395413" y="6211888"/>
          <p14:tracePt t="119641" x="1458913" y="6211888"/>
          <p14:tracePt t="119649" x="1546225" y="6211888"/>
          <p14:tracePt t="119657" x="1641475" y="6211888"/>
          <p14:tracePt t="119665" x="1746250" y="6211888"/>
          <p14:tracePt t="119673" x="1857375" y="6219825"/>
          <p14:tracePt t="119681" x="1968500" y="6219825"/>
          <p14:tracePt t="119691" x="2049463" y="6227763"/>
          <p14:tracePt t="119697" x="2128838" y="6227763"/>
          <p14:tracePt t="119705" x="2176463" y="6227763"/>
          <p14:tracePt t="119713" x="2184400" y="6227763"/>
          <p14:tracePt t="119723" x="2192338" y="6227763"/>
          <p14:tracePt t="119755" x="2208213" y="6227763"/>
          <p14:tracePt t="119769" x="2216150" y="6227763"/>
          <p14:tracePt t="119787" x="2232025" y="6227763"/>
          <p14:tracePt t="119793" x="2239963" y="6227763"/>
          <p14:tracePt t="119802" x="2255838" y="6227763"/>
          <p14:tracePt t="119809" x="2271713" y="6227763"/>
          <p14:tracePt t="119819" x="2303463" y="6227763"/>
          <p14:tracePt t="119825" x="2311400" y="6227763"/>
          <p14:tracePt t="119834" x="2343150" y="6227763"/>
          <p14:tracePt t="119841" x="2366963" y="6227763"/>
          <p14:tracePt t="119851" x="2374900" y="6227763"/>
          <p14:tracePt t="119857" x="2384425" y="6227763"/>
          <p14:tracePt t="119865" x="2408238" y="6227763"/>
          <p14:tracePt t="119873" x="2416175" y="6227763"/>
          <p14:tracePt t="119882" x="2424113" y="6227763"/>
          <p14:tracePt t="119889" x="2432050" y="6227763"/>
          <p14:tracePt t="119897" x="2455863" y="6227763"/>
          <p14:tracePt t="119913" x="2471738" y="6227763"/>
          <p14:tracePt t="119921" x="2479675" y="6227763"/>
          <p14:tracePt t="119929" x="2487613" y="6227763"/>
          <p14:tracePt t="120025" x="2487613" y="6235700"/>
          <p14:tracePt t="120034" x="2479675" y="6235700"/>
          <p14:tracePt t="120041" x="2463800" y="6243638"/>
          <p14:tracePt t="120049" x="2447925" y="6243638"/>
          <p14:tracePt t="120057" x="2432050" y="6243638"/>
          <p14:tracePt t="120065" x="2400300" y="6243638"/>
          <p14:tracePt t="120073" x="2366963" y="6243638"/>
          <p14:tracePt t="120081" x="2335213" y="6243638"/>
          <p14:tracePt t="120089" x="2303463" y="6243638"/>
          <p14:tracePt t="120097" x="2271713" y="6243638"/>
          <p14:tracePt t="120105" x="2224088" y="6243638"/>
          <p14:tracePt t="120114" x="2184400" y="6243638"/>
          <p14:tracePt t="120121" x="2152650" y="6243638"/>
          <p14:tracePt t="120129" x="2120900" y="6243638"/>
          <p14:tracePt t="120137" x="2081213" y="6243638"/>
          <p14:tracePt t="120147" x="2057400" y="6243638"/>
          <p14:tracePt t="120153" x="2033588" y="6243638"/>
          <p14:tracePt t="120161" x="2008188" y="6243638"/>
          <p14:tracePt t="120169" x="1984375" y="6243638"/>
          <p14:tracePt t="120179" x="1968500" y="6243638"/>
          <p14:tracePt t="120186" x="1944688" y="6243638"/>
          <p14:tracePt t="120193" x="1920875" y="6243638"/>
          <p14:tracePt t="120202" x="1897063" y="6243638"/>
          <p14:tracePt t="120211" x="1881188" y="6243638"/>
          <p14:tracePt t="120218" x="1873250" y="6243638"/>
          <p14:tracePt t="120225" x="1865313" y="6243638"/>
          <p14:tracePt t="120505" x="1873250" y="6243638"/>
          <p14:tracePt t="120521" x="1889125" y="6243638"/>
          <p14:tracePt t="120529" x="1897063" y="6243638"/>
          <p14:tracePt t="120537" x="1905000" y="6243638"/>
          <p14:tracePt t="120553" x="1920875" y="6243638"/>
          <p14:tracePt t="120561" x="1928813" y="6243638"/>
          <p14:tracePt t="120569" x="1936750" y="6243638"/>
          <p14:tracePt t="120577" x="1944688" y="6243638"/>
          <p14:tracePt t="120585" x="1968500" y="6243638"/>
          <p14:tracePt t="120593" x="1992313" y="6243638"/>
          <p14:tracePt t="120602" x="2017713" y="6243638"/>
          <p14:tracePt t="120609" x="2041525" y="6243638"/>
          <p14:tracePt t="120618" x="2073275" y="6243638"/>
          <p14:tracePt t="120625" x="2097088" y="6243638"/>
          <p14:tracePt t="120636" x="2112963" y="6243638"/>
          <p14:tracePt t="120641" x="2136775" y="6243638"/>
          <p14:tracePt t="120657" x="2160588" y="6243638"/>
          <p14:tracePt t="120667" x="2184400" y="6243638"/>
          <p14:tracePt t="120673" x="2192338" y="6243638"/>
          <p14:tracePt t="120681" x="2200275" y="6243638"/>
          <p14:tracePt t="120689" x="2224088" y="6243638"/>
          <p14:tracePt t="120699" x="2247900" y="6243638"/>
          <p14:tracePt t="120705" x="2263775" y="6243638"/>
          <p14:tracePt t="120713" x="2279650" y="6243638"/>
          <p14:tracePt t="120721" x="2287588" y="6243638"/>
          <p14:tracePt t="120731" x="2303463" y="6243638"/>
          <p14:tracePt t="120737" x="2311400" y="6243638"/>
          <p14:tracePt t="120753" x="2327275" y="6243638"/>
          <p14:tracePt t="120825" x="2335213" y="6243638"/>
          <p14:tracePt t="120841" x="2366963" y="6243638"/>
          <p14:tracePt t="120849" x="2384425" y="6243638"/>
          <p14:tracePt t="120857" x="2392363" y="6243638"/>
          <p14:tracePt t="120865" x="2416175" y="6243638"/>
          <p14:tracePt t="120873" x="2424113" y="6243638"/>
          <p14:tracePt t="120881" x="2432050" y="6243638"/>
          <p14:tracePt t="120889" x="2447925" y="6243638"/>
          <p14:tracePt t="120897" x="2455863" y="6243638"/>
          <p14:tracePt t="120905" x="2463800" y="6243638"/>
          <p14:tracePt t="120913" x="2471738" y="6243638"/>
          <p14:tracePt t="125337" x="2463800" y="6243638"/>
          <p14:tracePt t="125345" x="2447925" y="6243638"/>
          <p14:tracePt t="125353" x="2432050" y="6243638"/>
          <p14:tracePt t="125361" x="2408238" y="6243638"/>
          <p14:tracePt t="125369" x="2392363" y="6243638"/>
          <p14:tracePt t="125377" x="2366963" y="6235700"/>
          <p14:tracePt t="125386" x="2359025" y="6235700"/>
          <p14:tracePt t="125393" x="2351088" y="6235700"/>
          <p14:tracePt t="125409" x="2343150" y="6235700"/>
          <p14:tracePt t="125569" x="2335213" y="6235700"/>
          <p14:tracePt t="125577" x="2327275" y="6235700"/>
          <p14:tracePt t="125585" x="2319338" y="6235700"/>
          <p14:tracePt t="125593" x="2311400" y="6227763"/>
          <p14:tracePt t="125601" x="2303463" y="6227763"/>
          <p14:tracePt t="125617" x="2287588" y="6219825"/>
          <p14:tracePt t="125625" x="2279650" y="6211888"/>
          <p14:tracePt t="125633" x="2271713" y="6211888"/>
          <p14:tracePt t="125649" x="2263775" y="6211888"/>
          <p14:tracePt t="125657" x="2255838" y="6211888"/>
          <p14:tracePt t="125666" x="2247900" y="6211888"/>
          <p14:tracePt t="125682" x="2239963" y="6203950"/>
          <p14:tracePt t="125689" x="2232025" y="6203950"/>
          <p14:tracePt t="125729" x="2216150" y="6203950"/>
          <p14:tracePt t="125737" x="2208213" y="6203950"/>
          <p14:tracePt t="125761" x="2200275" y="6203950"/>
          <p14:tracePt t="125769" x="2184400" y="6203950"/>
          <p14:tracePt t="125777" x="2168525" y="6203950"/>
          <p14:tracePt t="125793" x="2152650" y="6203950"/>
          <p14:tracePt t="125809" x="2136775" y="6203950"/>
          <p14:tracePt t="125817" x="2120900" y="6203950"/>
          <p14:tracePt t="125825" x="2105025" y="6203950"/>
          <p14:tracePt t="125841" x="2097088" y="6203950"/>
          <p14:tracePt t="125849" x="2089150" y="6203950"/>
          <p14:tracePt t="125857" x="2073275" y="6203950"/>
          <p14:tracePt t="125873" x="2057400" y="6203950"/>
          <p14:tracePt t="125882" x="2041525" y="6203950"/>
          <p14:tracePt t="125889" x="2017713" y="6203950"/>
          <p14:tracePt t="125897" x="2000250" y="6203950"/>
          <p14:tracePt t="125906" x="1984375" y="6203950"/>
          <p14:tracePt t="125913" x="1952625" y="6203950"/>
          <p14:tracePt t="125921" x="1936750" y="6203950"/>
          <p14:tracePt t="125929" x="1920875" y="6203950"/>
          <p14:tracePt t="125938" x="1897063" y="6203950"/>
          <p14:tracePt t="125945" x="1873250" y="6203950"/>
          <p14:tracePt t="125953" x="1849438" y="6203950"/>
          <p14:tracePt t="125967" x="1833563" y="6203950"/>
          <p14:tracePt t="125971" x="1817688" y="6203950"/>
          <p14:tracePt t="125977" x="1801813" y="6203950"/>
          <p14:tracePt t="126161" x="1801813" y="6188075"/>
          <p14:tracePt t="126169" x="1801813" y="6172200"/>
          <p14:tracePt t="126177" x="1801813" y="6124575"/>
          <p14:tracePt t="126185" x="1801813" y="6100763"/>
          <p14:tracePt t="126193" x="1801813" y="6061075"/>
          <p14:tracePt t="126201" x="1793875" y="6045200"/>
          <p14:tracePt t="126209" x="1793875" y="6021388"/>
          <p14:tracePt t="126217" x="1793875" y="5980113"/>
          <p14:tracePt t="126225" x="1778000" y="5924550"/>
          <p14:tracePt t="126233" x="1770063" y="5868988"/>
          <p14:tracePt t="126241" x="1762125" y="5829300"/>
          <p14:tracePt t="126249" x="1738313" y="5765800"/>
          <p14:tracePt t="126257" x="1722438" y="5710238"/>
          <p14:tracePt t="126266" x="1714500" y="5653088"/>
          <p14:tracePt t="126273" x="1706563" y="5613400"/>
          <p14:tracePt t="126282" x="1698625" y="5565775"/>
          <p14:tracePt t="126289" x="1690688" y="5534025"/>
          <p14:tracePt t="126297" x="1690688" y="5486400"/>
          <p14:tracePt t="126305" x="1690688" y="5446713"/>
          <p14:tracePt t="126313" x="1690688" y="5407025"/>
          <p14:tracePt t="126321" x="1690688" y="5359400"/>
          <p14:tracePt t="126329" x="1690688" y="5319713"/>
          <p14:tracePt t="126337" x="1690688" y="5262563"/>
          <p14:tracePt t="126345" x="1690688" y="5199063"/>
          <p14:tracePt t="126353" x="1690688" y="5143500"/>
          <p14:tracePt t="126361" x="1690688" y="5095875"/>
          <p14:tracePt t="126369" x="1690688" y="5032375"/>
          <p14:tracePt t="126377" x="1690688" y="4976813"/>
          <p14:tracePt t="126385" x="1690688" y="4927600"/>
          <p14:tracePt t="126395" x="1690688" y="4879975"/>
          <p14:tracePt t="126401" x="1690688" y="4824413"/>
          <p14:tracePt t="126409" x="1690688" y="4760913"/>
          <p14:tracePt t="126417" x="1690688" y="4705350"/>
          <p14:tracePt t="126427" x="1690688" y="4641850"/>
          <p14:tracePt t="126433" x="1690688" y="4584700"/>
          <p14:tracePt t="126441" x="1690688" y="4537075"/>
          <p14:tracePt t="126449" x="1690688" y="4489450"/>
          <p14:tracePt t="126458" x="1690688" y="4457700"/>
          <p14:tracePt t="126466" x="1690688" y="4425950"/>
          <p14:tracePt t="126473" x="1690688" y="4418013"/>
          <p14:tracePt t="126482" x="1690688" y="4402138"/>
          <p14:tracePt t="126491" x="1690688" y="4386263"/>
          <p14:tracePt t="126498" x="1690688" y="4362450"/>
          <p14:tracePt t="126505" x="1690688" y="4354513"/>
          <p14:tracePt t="126513" x="1690688" y="4338638"/>
          <p14:tracePt t="126523" x="1690688" y="4314825"/>
          <p14:tracePt t="126529" x="1690688" y="4291013"/>
          <p14:tracePt t="126537" x="1690688" y="4273550"/>
          <p14:tracePt t="126545" x="1690688" y="4257675"/>
          <p14:tracePt t="126555" x="1690688" y="4241800"/>
          <p14:tracePt t="126561" x="1690688" y="4217988"/>
          <p14:tracePt t="126569" x="1690688" y="4202113"/>
          <p14:tracePt t="126577" x="1690688" y="4194175"/>
          <p14:tracePt t="126587" x="1690688" y="4170363"/>
          <p14:tracePt t="126593" x="1690688" y="4154488"/>
          <p14:tracePt t="126601" x="1690688" y="4146550"/>
          <p14:tracePt t="126609" x="1690688" y="4130675"/>
          <p14:tracePt t="126619" x="1690688" y="4106863"/>
          <p14:tracePt t="126633" x="1690688" y="4098925"/>
          <p14:tracePt t="126649" x="1690688" y="4083050"/>
          <p14:tracePt t="126657" x="1690688" y="4075113"/>
          <p14:tracePt t="126673" x="1690688" y="4067175"/>
          <p14:tracePt t="126721" x="1690688" y="4059238"/>
          <p14:tracePt t="126729" x="1690688" y="4051300"/>
          <p14:tracePt t="126737" x="1690688" y="4043363"/>
          <p14:tracePt t="126745" x="1690688" y="4035425"/>
          <p14:tracePt t="126753" x="1690688" y="4011613"/>
          <p14:tracePt t="126762" x="1690688" y="3995738"/>
          <p14:tracePt t="126769" x="1690688" y="3987800"/>
          <p14:tracePt t="126777" x="1690688" y="3971925"/>
          <p14:tracePt t="126785" x="1690688" y="3948113"/>
          <p14:tracePt t="126793" x="1690688" y="3938588"/>
          <p14:tracePt t="126801" x="1690688" y="3914775"/>
          <p14:tracePt t="126809" x="1706563" y="3898900"/>
          <p14:tracePt t="126817" x="1706563" y="3890963"/>
          <p14:tracePt t="126825" x="1706563" y="3883025"/>
          <p14:tracePt t="126833" x="1706563" y="3867150"/>
          <p14:tracePt t="126841" x="1706563" y="3859213"/>
          <p14:tracePt t="126857" x="1706563" y="3843338"/>
          <p14:tracePt t="126866" x="1714500" y="3835400"/>
          <p14:tracePt t="126873" x="1714500" y="3827463"/>
          <p14:tracePt t="126883" x="1714500" y="3811588"/>
          <p14:tracePt t="126889" x="1714500" y="3795713"/>
          <p14:tracePt t="126905" x="1714500" y="3787775"/>
          <p14:tracePt t="126915" x="1714500" y="3779838"/>
          <p14:tracePt t="126921" x="1714500" y="3771900"/>
          <p14:tracePt t="127145" x="1714500" y="3787775"/>
          <p14:tracePt t="127153" x="1714500" y="3803650"/>
          <p14:tracePt t="127161" x="1714500" y="3819525"/>
          <p14:tracePt t="127169" x="1714500" y="3843338"/>
          <p14:tracePt t="127177" x="1714500" y="3859213"/>
          <p14:tracePt t="127201" x="1714500" y="3875088"/>
          <p14:tracePt t="127209" x="1714500" y="3883025"/>
          <p14:tracePt t="127701" x="1714500" y="3875088"/>
          <p14:tracePt t="127709" x="1714500" y="3867150"/>
          <p14:tracePt t="128054" x="1714500" y="3859213"/>
          <p14:tracePt t="128061" x="1714500" y="3851275"/>
          <p14:tracePt t="128069" x="1722438" y="3843338"/>
          <p14:tracePt t="128077" x="1730375" y="3843338"/>
          <p14:tracePt t="128085" x="1738313" y="3827463"/>
          <p14:tracePt t="128119" x="1738313" y="3811588"/>
          <p14:tracePt t="128125" x="1738313" y="3803650"/>
          <p14:tracePt t="128142" x="1738313" y="3795713"/>
          <p14:tracePt t="128165" x="1746250" y="3795713"/>
          <p14:tracePt t="128229" x="1746250" y="3787775"/>
          <p14:tracePt t="128247" x="1746250" y="3771900"/>
          <p14:tracePt t="128789" x="1746250" y="3763963"/>
          <p14:tracePt t="129173" x="1746250" y="3779838"/>
          <p14:tracePt t="129181" x="1746250" y="3803650"/>
          <p14:tracePt t="129191" x="1746250" y="3827463"/>
          <p14:tracePt t="129197" x="1746250" y="3859213"/>
          <p14:tracePt t="129205" x="1746250" y="3875088"/>
          <p14:tracePt t="129214" x="1746250" y="3906838"/>
          <p14:tracePt t="129223" x="1746250" y="3930650"/>
          <p14:tracePt t="129229" x="1746250" y="3963988"/>
          <p14:tracePt t="129237" x="1746250" y="4003675"/>
          <p14:tracePt t="129245" x="1746250" y="4059238"/>
          <p14:tracePt t="129253" x="1746250" y="4130675"/>
          <p14:tracePt t="129261" x="1746250" y="4210050"/>
          <p14:tracePt t="129269" x="1746250" y="4291013"/>
          <p14:tracePt t="129277" x="1746250" y="4378325"/>
          <p14:tracePt t="129285" x="1746250" y="4465638"/>
          <p14:tracePt t="129293" x="1738313" y="4537075"/>
          <p14:tracePt t="129301" x="1730375" y="4608513"/>
          <p14:tracePt t="129309" x="1722438" y="4681538"/>
          <p14:tracePt t="129317" x="1714500" y="4729163"/>
          <p14:tracePt t="129325" x="1706563" y="4784725"/>
          <p14:tracePt t="129333" x="1698625" y="4840288"/>
          <p14:tracePt t="129341" x="1690688" y="4887913"/>
          <p14:tracePt t="129349" x="1682750" y="4927600"/>
          <p14:tracePt t="129357" x="1682750" y="4976813"/>
          <p14:tracePt t="129365" x="1674813" y="5024438"/>
          <p14:tracePt t="129373" x="1658938" y="5064125"/>
          <p14:tracePt t="129381" x="1641475" y="5111750"/>
          <p14:tracePt t="129389" x="1633538" y="5151438"/>
          <p14:tracePt t="129398" x="1617663" y="5191125"/>
          <p14:tracePt t="129405" x="1601788" y="5238750"/>
          <p14:tracePt t="129414" x="1585913" y="5278438"/>
          <p14:tracePt t="129421" x="1577975" y="5310188"/>
          <p14:tracePt t="129430" x="1570038" y="5343525"/>
          <p14:tracePt t="129437" x="1554163" y="5383213"/>
          <p14:tracePt t="129445" x="1538288" y="5407025"/>
          <p14:tracePt t="129453" x="1522413" y="5438775"/>
          <p14:tracePt t="129461" x="1506538" y="5462588"/>
          <p14:tracePt t="129469" x="1482725" y="5486400"/>
          <p14:tracePt t="129477" x="1474788" y="5494338"/>
          <p14:tracePt t="129485" x="1458913" y="5510213"/>
          <p14:tracePt t="129493" x="1443038" y="5510213"/>
          <p14:tracePt t="129501" x="1435100" y="5518150"/>
          <p14:tracePt t="129509" x="1419225" y="5526088"/>
          <p14:tracePt t="129517" x="1403350" y="5526088"/>
          <p14:tracePt t="129525" x="1387475" y="5534025"/>
          <p14:tracePt t="129533" x="1387475" y="5541963"/>
          <p14:tracePt t="129541" x="1371600" y="5541963"/>
          <p14:tracePt t="129549" x="1363663" y="5541963"/>
          <p14:tracePt t="129557" x="1347788" y="5541963"/>
          <p14:tracePt t="129573" x="1331913" y="5541963"/>
          <p14:tracePt t="129582" x="1300163" y="5541963"/>
          <p14:tracePt t="129589" x="1284288" y="5541963"/>
          <p14:tracePt t="129598" x="1274763" y="5541963"/>
          <p14:tracePt t="129605" x="1250950" y="5526088"/>
          <p14:tracePt t="129615" x="1211263" y="5502275"/>
          <p14:tracePt t="129621" x="1203325" y="5478463"/>
          <p14:tracePt t="129630" x="1179513" y="5438775"/>
          <p14:tracePt t="129637" x="1171575" y="5407025"/>
          <p14:tracePt t="129647" x="1155700" y="5383213"/>
          <p14:tracePt t="129653" x="1147763" y="5351463"/>
          <p14:tracePt t="129661" x="1147763" y="5327650"/>
          <p14:tracePt t="129669" x="1147763" y="5310188"/>
          <p14:tracePt t="129679" x="1147763" y="5286375"/>
          <p14:tracePt t="129685" x="1147763" y="5262563"/>
          <p14:tracePt t="129694" x="1147763" y="5230813"/>
          <p14:tracePt t="129701" x="1147763" y="5207000"/>
          <p14:tracePt t="129709" x="1147763" y="5183188"/>
          <p14:tracePt t="129717" x="1147763" y="5151438"/>
          <p14:tracePt t="129725" x="1147763" y="5127625"/>
          <p14:tracePt t="129733" x="1147763" y="5095875"/>
          <p14:tracePt t="129741" x="1147763" y="5064125"/>
          <p14:tracePt t="129749" x="1147763" y="5032375"/>
          <p14:tracePt t="129757" x="1147763" y="4976813"/>
          <p14:tracePt t="129765" x="1147763" y="4919663"/>
          <p14:tracePt t="129773" x="1147763" y="4856163"/>
          <p14:tracePt t="129781" x="1147763" y="4792663"/>
          <p14:tracePt t="129789" x="1147763" y="4729163"/>
          <p14:tracePt t="129798" x="1147763" y="4681538"/>
          <p14:tracePt t="129805" x="1147763" y="4624388"/>
          <p14:tracePt t="129813" x="1147763" y="4576763"/>
          <p14:tracePt t="129821" x="1147763" y="4545013"/>
          <p14:tracePt t="129831" x="1147763" y="4537075"/>
          <p14:tracePt t="129837" x="1139825" y="4513263"/>
          <p14:tracePt t="129845" x="1131888" y="4505325"/>
          <p14:tracePt t="129853" x="1131888" y="4497388"/>
          <p14:tracePt t="129925" x="1123950" y="4489450"/>
          <p14:tracePt t="129941" x="1116013" y="4489450"/>
          <p14:tracePt t="129949" x="1108075" y="4497388"/>
          <p14:tracePt t="129957" x="1108075" y="4521200"/>
          <p14:tracePt t="129965" x="1092200" y="4537075"/>
          <p14:tracePt t="129974" x="1084263" y="4552950"/>
          <p14:tracePt t="129981" x="1084263" y="4568825"/>
          <p14:tracePt t="129989" x="1084263" y="4584700"/>
          <p14:tracePt t="129998" x="1084263" y="4600575"/>
          <p14:tracePt t="130006" x="1076325" y="4624388"/>
          <p14:tracePt t="130013" x="1068388" y="4641850"/>
          <p14:tracePt t="130021" x="1068388" y="4649788"/>
          <p14:tracePt t="130030" x="1060450" y="4673600"/>
          <p14:tracePt t="130039" x="1060450" y="4689475"/>
          <p14:tracePt t="130045" x="1060450" y="4729163"/>
          <p14:tracePt t="130053" x="1060450" y="4737100"/>
          <p14:tracePt t="130062" x="1060450" y="4760913"/>
          <p14:tracePt t="130069" x="1052513" y="4784725"/>
          <p14:tracePt t="130077" x="1036638" y="4808538"/>
          <p14:tracePt t="130085" x="1028700" y="4824413"/>
          <p14:tracePt t="130093" x="1028700" y="4840288"/>
          <p14:tracePt t="130103" x="1028700" y="4864100"/>
          <p14:tracePt t="130109" x="1028700" y="4887913"/>
          <p14:tracePt t="130117" x="1028700" y="4895850"/>
          <p14:tracePt t="130125" x="1012825" y="4903788"/>
          <p14:tracePt t="130135" x="1012825" y="4919663"/>
          <p14:tracePt t="130141" x="1012825" y="4935538"/>
          <p14:tracePt t="130149" x="1012825" y="4951413"/>
          <p14:tracePt t="130157" x="1012825" y="4959350"/>
          <p14:tracePt t="130167" x="1012825" y="4967288"/>
          <p14:tracePt t="130173" x="1012825" y="4984750"/>
          <p14:tracePt t="130325" x="1012825" y="4992688"/>
          <p14:tracePt t="130333" x="1012825" y="5000625"/>
          <p14:tracePt t="130389" x="1012825" y="5008563"/>
          <p14:tracePt t="130397" x="1012825" y="5016500"/>
          <p14:tracePt t="130405" x="1012825" y="5024438"/>
          <p14:tracePt t="130421" x="1012825" y="5040313"/>
          <p14:tracePt t="130430" x="1012825" y="5048250"/>
          <p14:tracePt t="130437" x="1012825" y="5056188"/>
          <p14:tracePt t="130445" x="1012825" y="5064125"/>
          <p14:tracePt t="130453" x="1012825" y="5072063"/>
          <p14:tracePt t="130461" x="1012825" y="5080000"/>
          <p14:tracePt t="130518" x="1012825" y="5095875"/>
          <p14:tracePt t="130527" x="1012825" y="5103813"/>
          <p14:tracePt t="130634" x="1020763" y="5103813"/>
          <p14:tracePt t="130649" x="1028700" y="5103813"/>
          <p14:tracePt t="130745" x="1044575" y="5103813"/>
          <p14:tracePt t="130754" x="1052513" y="5103813"/>
          <p14:tracePt t="130761" x="1052513" y="5095875"/>
          <p14:tracePt t="130769" x="1068388" y="5095875"/>
          <p14:tracePt t="130777" x="1084263" y="5087938"/>
          <p14:tracePt t="130785" x="1108075" y="5072063"/>
          <p14:tracePt t="130793" x="1116013" y="5072063"/>
          <p14:tracePt t="130801" x="1131888" y="5064125"/>
          <p14:tracePt t="130809" x="1147763" y="5056188"/>
          <p14:tracePt t="130818" x="1147763" y="5048250"/>
          <p14:tracePt t="130825" x="1171575" y="5032375"/>
          <p14:tracePt t="130833" x="1179513" y="5024438"/>
          <p14:tracePt t="130841" x="1203325" y="5024438"/>
          <p14:tracePt t="130849" x="1219200" y="5008563"/>
          <p14:tracePt t="130858" x="1227138" y="5000625"/>
          <p14:tracePt t="130865" x="1235075" y="4984750"/>
          <p14:tracePt t="130873" x="1258888" y="4959350"/>
          <p14:tracePt t="130881" x="1274763" y="4935538"/>
          <p14:tracePt t="130889" x="1284288" y="4919663"/>
          <p14:tracePt t="130897" x="1284288" y="4903788"/>
          <p14:tracePt t="130905" x="1292225" y="4879975"/>
          <p14:tracePt t="130914" x="1300163" y="4856163"/>
          <p14:tracePt t="130921" x="1308100" y="4832350"/>
          <p14:tracePt t="130930" x="1308100" y="4800600"/>
          <p14:tracePt t="130937" x="1308100" y="4776788"/>
          <p14:tracePt t="130945" x="1308100" y="4745038"/>
          <p14:tracePt t="130953" x="1308100" y="4713288"/>
          <p14:tracePt t="130961" x="1308100" y="4673600"/>
          <p14:tracePt t="130983" x="1292225" y="4641850"/>
          <p14:tracePt t="130986" x="1274763" y="4608513"/>
          <p14:tracePt t="130993" x="1266825" y="4600575"/>
          <p14:tracePt t="131001" x="1258888" y="4592638"/>
          <p14:tracePt t="131017" x="1243013" y="4576763"/>
          <p14:tracePt t="131025" x="1235075" y="4576763"/>
          <p14:tracePt t="131033" x="1227138" y="4576763"/>
          <p14:tracePt t="131041" x="1219200" y="4568825"/>
          <p14:tracePt t="131049" x="1195388" y="4560888"/>
          <p14:tracePt t="131057" x="1187450" y="4560888"/>
          <p14:tracePt t="131065" x="1155700" y="4552950"/>
          <p14:tracePt t="131073" x="1147763" y="4552950"/>
          <p14:tracePt t="131081" x="1116013" y="4552950"/>
          <p14:tracePt t="131089" x="1100138" y="4552950"/>
          <p14:tracePt t="131097" x="1068388" y="4552950"/>
          <p14:tracePt t="131105" x="1044575" y="4552950"/>
          <p14:tracePt t="131114" x="1028700" y="4552950"/>
          <p14:tracePt t="131121" x="1004888" y="4552950"/>
          <p14:tracePt t="131130" x="981075" y="4552950"/>
          <p14:tracePt t="131137" x="973138" y="4552950"/>
          <p14:tracePt t="131146" x="941388" y="4552950"/>
          <p14:tracePt t="131153" x="925513" y="4552950"/>
          <p14:tracePt t="131161" x="908050" y="4552950"/>
          <p14:tracePt t="131169" x="900113" y="4552950"/>
          <p14:tracePt t="131177" x="892175" y="4552950"/>
          <p14:tracePt t="131185" x="876300" y="4576763"/>
          <p14:tracePt t="131193" x="868363" y="4584700"/>
          <p14:tracePt t="131201" x="868363" y="4600575"/>
          <p14:tracePt t="131209" x="844550" y="4616450"/>
          <p14:tracePt t="131218" x="844550" y="4649788"/>
          <p14:tracePt t="131225" x="844550" y="4673600"/>
          <p14:tracePt t="131233" x="844550" y="4689475"/>
          <p14:tracePt t="131243" x="844550" y="4705350"/>
          <p14:tracePt t="131249" x="844550" y="4713288"/>
          <p14:tracePt t="131257" x="844550" y="4737100"/>
          <p14:tracePt t="131265" x="844550" y="4752975"/>
          <p14:tracePt t="131275" x="844550" y="4768850"/>
          <p14:tracePt t="131281" x="844550" y="4784725"/>
          <p14:tracePt t="131289" x="844550" y="4800600"/>
          <p14:tracePt t="131297" x="844550" y="4808538"/>
          <p14:tracePt t="131307" x="844550" y="4824413"/>
          <p14:tracePt t="131314" x="844550" y="4848225"/>
          <p14:tracePt t="131321" x="844550" y="4864100"/>
          <p14:tracePt t="131330" x="844550" y="4879975"/>
          <p14:tracePt t="131338" x="844550" y="4895850"/>
          <p14:tracePt t="131345" x="844550" y="4919663"/>
          <p14:tracePt t="131353" x="844550" y="4943475"/>
          <p14:tracePt t="131361" x="844550" y="4959350"/>
          <p14:tracePt t="131371" x="844550" y="4976813"/>
          <p14:tracePt t="131377" x="844550" y="5000625"/>
          <p14:tracePt t="131385" x="844550" y="5008563"/>
          <p14:tracePt t="131393" x="844550" y="5032375"/>
          <p14:tracePt t="131403" x="844550" y="5040313"/>
          <p14:tracePt t="131409" x="844550" y="5048250"/>
          <p14:tracePt t="131418" x="844550" y="5056188"/>
          <p14:tracePt t="131425" x="844550" y="5072063"/>
          <p14:tracePt t="131450" x="844550" y="5087938"/>
          <p14:tracePt t="131457" x="844550" y="5095875"/>
          <p14:tracePt t="131466" x="852488" y="5103813"/>
          <p14:tracePt t="131481" x="852488" y="5111750"/>
          <p14:tracePt t="131489" x="852488" y="5119688"/>
          <p14:tracePt t="131497" x="868363" y="5119688"/>
          <p14:tracePt t="131514" x="876300" y="5127625"/>
          <p14:tracePt t="131521" x="884238" y="5127625"/>
          <p14:tracePt t="131530" x="892175" y="5127625"/>
          <p14:tracePt t="131537" x="908050" y="5127625"/>
          <p14:tracePt t="131546" x="933450" y="5135563"/>
          <p14:tracePt t="131553" x="957263" y="5135563"/>
          <p14:tracePt t="131561" x="981075" y="5143500"/>
          <p14:tracePt t="131569" x="1012825" y="5151438"/>
          <p14:tracePt t="131577" x="1044575" y="5159375"/>
          <p14:tracePt t="131585" x="1076325" y="5159375"/>
          <p14:tracePt t="131593" x="1116013" y="5167313"/>
          <p14:tracePt t="131601" x="1147763" y="5167313"/>
          <p14:tracePt t="131609" x="1171575" y="5167313"/>
          <p14:tracePt t="131617" x="1195388" y="5167313"/>
          <p14:tracePt t="131625" x="1219200" y="5167313"/>
          <p14:tracePt t="131633" x="1250950" y="5167313"/>
          <p14:tracePt t="131641" x="1274763" y="5167313"/>
          <p14:tracePt t="131650" x="1300163" y="5167313"/>
          <p14:tracePt t="131657" x="1316038" y="5167313"/>
          <p14:tracePt t="131665" x="1347788" y="5167313"/>
          <p14:tracePt t="131673" x="1371600" y="5167313"/>
          <p14:tracePt t="131681" x="1387475" y="5167313"/>
          <p14:tracePt t="131689" x="1403350" y="5167313"/>
          <p14:tracePt t="131698" x="1427163" y="5167313"/>
          <p14:tracePt t="131705" x="1450975" y="5167313"/>
          <p14:tracePt t="131713" x="1474788" y="5167313"/>
          <p14:tracePt t="131721" x="1490663" y="5159375"/>
          <p14:tracePt t="131732" x="1506538" y="5151438"/>
          <p14:tracePt t="131738" x="1522413" y="5135563"/>
          <p14:tracePt t="131746" x="1538288" y="5135563"/>
          <p14:tracePt t="131753" x="1546225" y="5127625"/>
          <p14:tracePt t="131764" x="1554163" y="5111750"/>
          <p14:tracePt t="131769" x="1570038" y="5103813"/>
          <p14:tracePt t="131777" x="1577975" y="5095875"/>
          <p14:tracePt t="131786" x="1585913" y="5080000"/>
          <p14:tracePt t="131796" x="1593850" y="5072063"/>
          <p14:tracePt t="131801" x="1601788" y="5056188"/>
          <p14:tracePt t="131809" x="1609725" y="5048250"/>
          <p14:tracePt t="131817" x="1617663" y="5040313"/>
          <p14:tracePt t="131827" x="1625600" y="5024438"/>
          <p14:tracePt t="131833" x="1633538" y="5016500"/>
          <p14:tracePt t="131841" x="1641475" y="5000625"/>
          <p14:tracePt t="131849" x="1651000" y="4984750"/>
          <p14:tracePt t="131859" x="1651000" y="4967288"/>
          <p14:tracePt t="131865" x="1651000" y="4951413"/>
          <p14:tracePt t="131873" x="1658938" y="4943475"/>
          <p14:tracePt t="131881" x="1666875" y="4919663"/>
          <p14:tracePt t="131891" x="1674813" y="4903788"/>
          <p14:tracePt t="131897" x="1674813" y="4887913"/>
          <p14:tracePt t="131905" x="1674813" y="4879975"/>
          <p14:tracePt t="131913" x="1674813" y="4864100"/>
          <p14:tracePt t="131922" x="1674813" y="4848225"/>
          <p14:tracePt t="131929" x="1674813" y="4824413"/>
          <p14:tracePt t="131938" x="1674813" y="4816475"/>
          <p14:tracePt t="131949" x="1674813" y="4800600"/>
          <p14:tracePt t="131953" x="1674813" y="4792663"/>
          <p14:tracePt t="131961" x="1674813" y="4784725"/>
          <p14:tracePt t="131969" x="1666875" y="4784725"/>
          <p14:tracePt t="131977" x="1666875" y="4768850"/>
          <p14:tracePt t="131985" x="1641475" y="4745038"/>
          <p14:tracePt t="131993" x="1641475" y="4737100"/>
          <p14:tracePt t="132001" x="1625600" y="4729163"/>
          <p14:tracePt t="132009" x="1609725" y="4721225"/>
          <p14:tracePt t="132018" x="1585913" y="4721225"/>
          <p14:tracePt t="132025" x="1562100" y="4689475"/>
          <p14:tracePt t="132033" x="1546225" y="4681538"/>
          <p14:tracePt t="132041" x="1522413" y="4673600"/>
          <p14:tracePt t="132049" x="1506538" y="4657725"/>
          <p14:tracePt t="132057" x="1482725" y="4649788"/>
          <p14:tracePt t="132065" x="1443038" y="4633913"/>
          <p14:tracePt t="132073" x="1443038" y="4624388"/>
          <p14:tracePt t="132081" x="1419225" y="4616450"/>
          <p14:tracePt t="132089" x="1395413" y="4608513"/>
          <p14:tracePt t="132097" x="1379538" y="4592638"/>
          <p14:tracePt t="132105" x="1339850" y="4584700"/>
          <p14:tracePt t="132113" x="1323975" y="4576763"/>
          <p14:tracePt t="132121" x="1308100" y="4576763"/>
          <p14:tracePt t="132130" x="1300163" y="4576763"/>
          <p14:tracePt t="132137" x="1274763" y="4568825"/>
          <p14:tracePt t="132146" x="1243013" y="4560888"/>
          <p14:tracePt t="132153" x="1219200" y="4560888"/>
          <p14:tracePt t="132161" x="1203325" y="4552950"/>
          <p14:tracePt t="132169" x="1179513" y="4552950"/>
          <p14:tracePt t="132177" x="1147763" y="4552950"/>
          <p14:tracePt t="132185" x="1123950" y="4552950"/>
          <p14:tracePt t="132193" x="1100138" y="4552950"/>
          <p14:tracePt t="132201" x="1068388" y="4552950"/>
          <p14:tracePt t="132209" x="1036638" y="4552950"/>
          <p14:tracePt t="132217" x="1020763" y="4552950"/>
          <p14:tracePt t="132225" x="1004888" y="4552950"/>
          <p14:tracePt t="132233" x="973138" y="4552950"/>
          <p14:tracePt t="132241" x="957263" y="4552950"/>
          <p14:tracePt t="132249" x="933450" y="4552950"/>
          <p14:tracePt t="132257" x="908050" y="4552950"/>
          <p14:tracePt t="132265" x="884238" y="4560888"/>
          <p14:tracePt t="132273" x="860425" y="4584700"/>
          <p14:tracePt t="132282" x="836613" y="4600575"/>
          <p14:tracePt t="132289" x="828675" y="4608513"/>
          <p14:tracePt t="132297" x="812800" y="4624388"/>
          <p14:tracePt t="132305" x="804863" y="4641850"/>
          <p14:tracePt t="132313" x="796925" y="4657725"/>
          <p14:tracePt t="132321" x="781050" y="4673600"/>
          <p14:tracePt t="132330" x="781050" y="4697413"/>
          <p14:tracePt t="132338" x="773113" y="4697413"/>
          <p14:tracePt t="132346" x="765175" y="4721225"/>
          <p14:tracePt t="132352" x="749300" y="4745038"/>
          <p14:tracePt t="132361" x="741363" y="4760913"/>
          <p14:tracePt t="132379" x="733425" y="4784725"/>
          <p14:tracePt t="132385" x="733425" y="4792663"/>
          <p14:tracePt t="132393" x="725488" y="4808538"/>
          <p14:tracePt t="132401" x="725488" y="4824413"/>
          <p14:tracePt t="132410" x="725488" y="4848225"/>
          <p14:tracePt t="132417" x="725488" y="4856163"/>
          <p14:tracePt t="132425" x="725488" y="4872038"/>
          <p14:tracePt t="132433" x="725488" y="4879975"/>
          <p14:tracePt t="132441" x="725488" y="4903788"/>
          <p14:tracePt t="132449" x="725488" y="4935538"/>
          <p14:tracePt t="132457" x="725488" y="4951413"/>
          <p14:tracePt t="132465" x="725488" y="4976813"/>
          <p14:tracePt t="132473" x="725488" y="4984750"/>
          <p14:tracePt t="132481" x="725488" y="5016500"/>
          <p14:tracePt t="132497" x="725488" y="5032375"/>
          <p14:tracePt t="132505" x="725488" y="5040313"/>
          <p14:tracePt t="132521" x="725488" y="5056188"/>
          <p14:tracePt t="132529" x="733425" y="5056188"/>
          <p14:tracePt t="132537" x="733425" y="5064125"/>
          <p14:tracePt t="132545" x="741363" y="5072063"/>
          <p14:tracePt t="132553" x="749300" y="5080000"/>
          <p14:tracePt t="132569" x="757238" y="5080000"/>
          <p14:tracePt t="132577" x="765175" y="5087938"/>
          <p14:tracePt t="132585" x="773113" y="5103813"/>
          <p14:tracePt t="132593" x="788988" y="5111750"/>
          <p14:tracePt t="132601" x="804863" y="5127625"/>
          <p14:tracePt t="132609" x="820738" y="5127625"/>
          <p14:tracePt t="132625" x="828675" y="5127625"/>
          <p14:tracePt t="132633" x="836613" y="5135563"/>
          <p14:tracePt t="132641" x="844550" y="5135563"/>
          <p14:tracePt t="132657" x="852488" y="5143500"/>
          <p14:tracePt t="132681" x="868363" y="5143500"/>
          <p14:tracePt t="132689" x="876300" y="5143500"/>
          <p14:tracePt t="132697" x="884238" y="5143500"/>
          <p14:tracePt t="132713" x="900113" y="5159375"/>
          <p14:tracePt t="132721" x="908050" y="5159375"/>
          <p14:tracePt t="132730" x="933450" y="5167313"/>
          <p14:tracePt t="132739" x="949325" y="5167313"/>
          <p14:tracePt t="132746" x="957263" y="5175250"/>
          <p14:tracePt t="132753" x="989013" y="5175250"/>
          <p14:tracePt t="132761" x="1036638" y="5175250"/>
          <p14:tracePt t="132769" x="1060450" y="5191125"/>
          <p14:tracePt t="132777" x="1084263" y="5207000"/>
          <p14:tracePt t="132785" x="1092200" y="5207000"/>
          <p14:tracePt t="132793" x="1108075" y="5207000"/>
          <p14:tracePt t="132809" x="1116013" y="5207000"/>
          <p14:tracePt t="132825" x="1147763" y="5214938"/>
          <p14:tracePt t="132840" x="1171575" y="5214938"/>
          <p14:tracePt t="132849" x="1179513" y="5214938"/>
          <p14:tracePt t="132857" x="1211263" y="5214938"/>
          <p14:tracePt t="132865" x="1258888" y="5214938"/>
          <p14:tracePt t="132873" x="1284288" y="5214938"/>
          <p14:tracePt t="132881" x="1300163" y="5214938"/>
          <p14:tracePt t="132889" x="1331913" y="5214938"/>
          <p14:tracePt t="132897" x="1379538" y="5199063"/>
          <p14:tracePt t="132905" x="1411288" y="5191125"/>
          <p14:tracePt t="132912" x="1443038" y="5167313"/>
          <p14:tracePt t="132921" x="1466850" y="5151438"/>
          <p14:tracePt t="132930" x="1474788" y="5143500"/>
          <p14:tracePt t="132936" x="1482725" y="5135563"/>
          <p14:tracePt t="132946" x="1490663" y="5119688"/>
          <p14:tracePt t="132953" x="1490663" y="5111750"/>
          <p14:tracePt t="132965" x="1498600" y="5095875"/>
          <p14:tracePt t="132969" x="1498600" y="5080000"/>
          <p14:tracePt t="132977" x="1498600" y="5048250"/>
          <p14:tracePt t="132985" x="1498600" y="5040313"/>
          <p14:tracePt t="133001" x="1498600" y="5008563"/>
          <p14:tracePt t="133009" x="1498600" y="4984750"/>
          <p14:tracePt t="133017" x="1498600" y="4967288"/>
          <p14:tracePt t="133025" x="1490663" y="4935538"/>
          <p14:tracePt t="133033" x="1466850" y="4903788"/>
          <p14:tracePt t="133041" x="1450975" y="4879975"/>
          <p14:tracePt t="133049" x="1419225" y="4848225"/>
          <p14:tracePt t="133057" x="1395413" y="4808538"/>
          <p14:tracePt t="133065" x="1379538" y="4800600"/>
          <p14:tracePt t="133073" x="1363663" y="4784725"/>
          <p14:tracePt t="133081" x="1347788" y="4752975"/>
          <p14:tracePt t="133089" x="1323975" y="4752975"/>
          <p14:tracePt t="133097" x="1316038" y="4745038"/>
          <p14:tracePt t="133105" x="1300163" y="4737100"/>
          <p14:tracePt t="133113" x="1274763" y="4713288"/>
          <p14:tracePt t="133121" x="1250950" y="4705350"/>
          <p14:tracePt t="133129" x="1219200" y="4697413"/>
          <p14:tracePt t="133137" x="1195388" y="4697413"/>
          <p14:tracePt t="133146" x="1179513" y="4689475"/>
          <p14:tracePt t="133153" x="1155700" y="4681538"/>
          <p14:tracePt t="133161" x="1139825" y="4681538"/>
          <p14:tracePt t="133169" x="1116013" y="4681538"/>
          <p14:tracePt t="133177" x="1092200" y="4673600"/>
          <p14:tracePt t="133185" x="1084263" y="4673600"/>
          <p14:tracePt t="133194" x="1060450" y="4673600"/>
          <p14:tracePt t="133209" x="1044575" y="4673600"/>
          <p14:tracePt t="133217" x="1036638" y="4673600"/>
          <p14:tracePt t="133226" x="1020763" y="4673600"/>
          <p14:tracePt t="133233" x="1012825" y="4673600"/>
          <p14:tracePt t="133241" x="1004888" y="4673600"/>
          <p14:tracePt t="133249" x="989013" y="4673600"/>
          <p14:tracePt t="133257" x="981075" y="4673600"/>
          <p14:tracePt t="133265" x="965200" y="4673600"/>
          <p14:tracePt t="133273" x="949325" y="4681538"/>
          <p14:tracePt t="133281" x="925513" y="4689475"/>
          <p14:tracePt t="133289" x="900113" y="4721225"/>
          <p14:tracePt t="133297" x="892175" y="4721225"/>
          <p14:tracePt t="133305" x="884238" y="4729163"/>
          <p14:tracePt t="133313" x="868363" y="4745038"/>
          <p14:tracePt t="133322" x="860425" y="4760913"/>
          <p14:tracePt t="133329" x="836613" y="4784725"/>
          <p14:tracePt t="133337" x="820738" y="4800600"/>
          <p14:tracePt t="133345" x="804863" y="4824413"/>
          <p14:tracePt t="133353" x="804863" y="4848225"/>
          <p14:tracePt t="133362" x="788988" y="4872038"/>
          <p14:tracePt t="133369" x="773113" y="4887913"/>
          <p14:tracePt t="133377" x="765175" y="4911725"/>
          <p14:tracePt t="133385" x="757238" y="4927600"/>
          <p14:tracePt t="133393" x="749300" y="4959350"/>
          <p14:tracePt t="133401" x="749300" y="4984750"/>
          <p14:tracePt t="133409" x="741363" y="5008563"/>
          <p14:tracePt t="133417" x="741363" y="5032375"/>
          <p14:tracePt t="133425" x="741363" y="5048250"/>
          <p14:tracePt t="133433" x="741363" y="5072063"/>
          <p14:tracePt t="133441" x="741363" y="5087938"/>
          <p14:tracePt t="133449" x="741363" y="5103813"/>
          <p14:tracePt t="133457" x="741363" y="5111750"/>
          <p14:tracePt t="133465" x="741363" y="5119688"/>
          <p14:tracePt t="133473" x="741363" y="5127625"/>
          <p14:tracePt t="133497" x="741363" y="5135563"/>
          <p14:tracePt t="133505" x="741363" y="5143500"/>
          <p14:tracePt t="133513" x="741363" y="5151438"/>
          <p14:tracePt t="133521" x="741363" y="5159375"/>
          <p14:tracePt t="133529" x="741363" y="5167313"/>
          <p14:tracePt t="133537" x="741363" y="5191125"/>
          <p14:tracePt t="133546" x="741363" y="5207000"/>
          <p14:tracePt t="133553" x="749300" y="5214938"/>
          <p14:tracePt t="133562" x="749300" y="5230813"/>
          <p14:tracePt t="133569" x="757238" y="5246688"/>
          <p14:tracePt t="133577" x="757238" y="5262563"/>
          <p14:tracePt t="133585" x="773113" y="5262563"/>
          <p14:tracePt t="133593" x="773113" y="5270500"/>
          <p14:tracePt t="133601" x="788988" y="5278438"/>
          <p14:tracePt t="133609" x="804863" y="5286375"/>
          <p14:tracePt t="133617" x="828675" y="5294313"/>
          <p14:tracePt t="133625" x="844550" y="5294313"/>
          <p14:tracePt t="133633" x="868363" y="5302250"/>
          <p14:tracePt t="133646" x="900113" y="5302250"/>
          <p14:tracePt t="133653" x="957263" y="5310188"/>
          <p14:tracePt t="133662" x="1012825" y="5319713"/>
          <p14:tracePt t="133669" x="1076325" y="5327650"/>
          <p14:tracePt t="133677" x="1139825" y="5335588"/>
          <p14:tracePt t="133685" x="1195388" y="5343525"/>
          <p14:tracePt t="133693" x="1250950" y="5351463"/>
          <p14:tracePt t="133701" x="1300163" y="5359400"/>
          <p14:tracePt t="133709" x="1339850" y="5359400"/>
          <p14:tracePt t="133717" x="1387475" y="5359400"/>
          <p14:tracePt t="133725" x="1419225" y="5359400"/>
          <p14:tracePt t="133733" x="1443038" y="5359400"/>
          <p14:tracePt t="133741" x="1466850" y="5359400"/>
          <p14:tracePt t="133749" x="1490663" y="5359400"/>
          <p14:tracePt t="133757" x="1522413" y="5359400"/>
          <p14:tracePt t="133765" x="1546225" y="5359400"/>
          <p14:tracePt t="133774" x="1577975" y="5359400"/>
          <p14:tracePt t="133781" x="1601788" y="5351463"/>
          <p14:tracePt t="133789" x="1633538" y="5335588"/>
          <p14:tracePt t="133797" x="1651000" y="5327650"/>
          <p14:tracePt t="133805" x="1674813" y="5310188"/>
          <p14:tracePt t="133813" x="1690688" y="5302250"/>
          <p14:tracePt t="133821" x="1706563" y="5286375"/>
          <p14:tracePt t="133829" x="1730375" y="5270500"/>
          <p14:tracePt t="133837" x="1746250" y="5254625"/>
          <p14:tracePt t="133845" x="1762125" y="5222875"/>
          <p14:tracePt t="133853" x="1770063" y="5199063"/>
          <p14:tracePt t="133862" x="1785938" y="5175250"/>
          <p14:tracePt t="133869" x="1793875" y="5159375"/>
          <p14:tracePt t="133877" x="1801813" y="5127625"/>
          <p14:tracePt t="133885" x="1801813" y="5095875"/>
          <p14:tracePt t="133893" x="1801813" y="5064125"/>
          <p14:tracePt t="133901" x="1801813" y="5032375"/>
          <p14:tracePt t="133909" x="1801813" y="5000625"/>
          <p14:tracePt t="133917" x="1785938" y="4976813"/>
          <p14:tracePt t="133925" x="1762125" y="4943475"/>
          <p14:tracePt t="133933" x="1730375" y="4903788"/>
          <p14:tracePt t="133941" x="1714500" y="4887913"/>
          <p14:tracePt t="133948" x="1682750" y="4864100"/>
          <p14:tracePt t="133957" x="1658938" y="4848225"/>
          <p14:tracePt t="133965" x="1633538" y="4824413"/>
          <p14:tracePt t="133973" x="1609725" y="4816475"/>
          <p14:tracePt t="133981" x="1585913" y="4800600"/>
          <p14:tracePt t="133989" x="1554163" y="4792663"/>
          <p14:tracePt t="133997" x="1530350" y="4776788"/>
          <p14:tracePt t="134007" x="1522413" y="4776788"/>
          <p14:tracePt t="134013" x="1498600" y="4760913"/>
          <p14:tracePt t="134021" x="1482725" y="4760913"/>
          <p14:tracePt t="134029" x="1458913" y="4752975"/>
          <p14:tracePt t="134037" x="1443038" y="4752975"/>
          <p14:tracePt t="134045" x="1411288" y="4745038"/>
          <p14:tracePt t="134053" x="1395413" y="4745038"/>
          <p14:tracePt t="134062" x="1379538" y="4745038"/>
          <p14:tracePt t="134069" x="1355725" y="4737100"/>
          <p14:tracePt t="134077" x="1331913" y="4729163"/>
          <p14:tracePt t="134085" x="1308100" y="4729163"/>
          <p14:tracePt t="134093" x="1284288" y="4729163"/>
          <p14:tracePt t="134101" x="1250950" y="4729163"/>
          <p14:tracePt t="134110" x="1227138" y="4729163"/>
          <p14:tracePt t="134117" x="1203325" y="4729163"/>
          <p14:tracePt t="134125" x="1179513" y="4729163"/>
          <p14:tracePt t="134133" x="1155700" y="4729163"/>
          <p14:tracePt t="134141" x="1139825" y="4729163"/>
          <p14:tracePt t="134149" x="1116013" y="4729163"/>
          <p14:tracePt t="134157" x="1092200" y="4729163"/>
          <p14:tracePt t="134165" x="1068388" y="4729163"/>
          <p14:tracePt t="134173" x="1044575" y="4729163"/>
          <p14:tracePt t="134181" x="1020763" y="4729163"/>
          <p14:tracePt t="134190" x="996950" y="4729163"/>
          <p14:tracePt t="134197" x="973138" y="4745038"/>
          <p14:tracePt t="134205" x="941388" y="4752975"/>
          <p14:tracePt t="134214" x="933450" y="4768850"/>
          <p14:tracePt t="134221" x="917575" y="4784725"/>
          <p14:tracePt t="134230" x="884238" y="4816475"/>
          <p14:tracePt t="134237" x="868363" y="4824413"/>
          <p14:tracePt t="134246" x="852488" y="4848225"/>
          <p14:tracePt t="134253" x="844550" y="4872038"/>
          <p14:tracePt t="134262" x="836613" y="4879975"/>
          <p14:tracePt t="134269" x="828675" y="4903788"/>
          <p14:tracePt t="134278" x="828675" y="4927600"/>
          <p14:tracePt t="134285" x="828675" y="4943475"/>
          <p14:tracePt t="134293" x="812800" y="4984750"/>
          <p14:tracePt t="134310" x="812800" y="5016500"/>
          <p14:tracePt t="134317" x="812800" y="5032375"/>
          <p14:tracePt t="134325" x="812800" y="5056188"/>
          <p14:tracePt t="134333" x="812800" y="5072063"/>
          <p14:tracePt t="134341" x="812800" y="5080000"/>
          <p14:tracePt t="134349" x="812800" y="5103813"/>
          <p14:tracePt t="134357" x="812800" y="5111750"/>
          <p14:tracePt t="134367" x="812800" y="5135563"/>
          <p14:tracePt t="134373" x="812800" y="5159375"/>
          <p14:tracePt t="134381" x="828675" y="5183188"/>
          <p14:tracePt t="134389" x="836613" y="5199063"/>
          <p14:tracePt t="134399" x="844550" y="5207000"/>
          <p14:tracePt t="134405" x="868363" y="5230813"/>
          <p14:tracePt t="134413" x="884238" y="5238750"/>
          <p14:tracePt t="134422" x="917575" y="5278438"/>
          <p14:tracePt t="134431" x="933450" y="5278438"/>
          <p14:tracePt t="134437" x="981075" y="5294313"/>
          <p14:tracePt t="134446" x="1020763" y="5310188"/>
          <p14:tracePt t="134453" x="1052513" y="5327650"/>
          <p14:tracePt t="134464" x="1100138" y="5343525"/>
          <p14:tracePt t="134469" x="1155700" y="5359400"/>
          <p14:tracePt t="134478" x="1219200" y="5367338"/>
          <p14:tracePt t="134485" x="1308100" y="5383213"/>
          <p14:tracePt t="134496" x="1371600" y="5391150"/>
          <p14:tracePt t="134501" x="1443038" y="5399088"/>
          <p14:tracePt t="134509" x="1506538" y="5407025"/>
          <p14:tracePt t="134517" x="1562100" y="5407025"/>
          <p14:tracePt t="134525" x="1625600" y="5407025"/>
          <p14:tracePt t="134533" x="1674813" y="5407025"/>
          <p14:tracePt t="134541" x="1714500" y="5407025"/>
          <p14:tracePt t="134549" x="1746250" y="5407025"/>
          <p14:tracePt t="134557" x="1770063" y="5407025"/>
          <p14:tracePt t="134565" x="1809750" y="5407025"/>
          <p14:tracePt t="134573" x="1857375" y="5407025"/>
          <p14:tracePt t="134581" x="1889125" y="5407025"/>
          <p14:tracePt t="134589" x="1928813" y="5407025"/>
          <p14:tracePt t="134597" x="1984375" y="5407025"/>
          <p14:tracePt t="134605" x="2033588" y="5399088"/>
          <p14:tracePt t="134613" x="2089150" y="5383213"/>
          <p14:tracePt t="134621" x="2128838" y="5375275"/>
          <p14:tracePt t="134629" x="2168525" y="5359400"/>
          <p14:tracePt t="134637" x="2192338" y="5351463"/>
          <p14:tracePt t="134645" x="2216150" y="5335588"/>
          <p14:tracePt t="134653" x="2232025" y="5327650"/>
          <p14:tracePt t="134662" x="2247900" y="5302250"/>
          <p14:tracePt t="134669" x="2263775" y="5294313"/>
          <p14:tracePt t="134678" x="2279650" y="5270500"/>
          <p14:tracePt t="134693" x="2287588" y="5254625"/>
          <p14:tracePt t="134701" x="2287588" y="5238750"/>
          <p14:tracePt t="134709" x="2295525" y="5214938"/>
          <p14:tracePt t="134717" x="2295525" y="5199063"/>
          <p14:tracePt t="134724" x="2295525" y="5183188"/>
          <p14:tracePt t="134733" x="2295525" y="5167313"/>
          <p14:tracePt t="134741" x="2295525" y="5143500"/>
          <p14:tracePt t="134749" x="2295525" y="5127625"/>
          <p14:tracePt t="134757" x="2295525" y="5119688"/>
          <p14:tracePt t="134765" x="2295525" y="5087938"/>
          <p14:tracePt t="134773" x="2295525" y="5072063"/>
          <p14:tracePt t="134781" x="2279650" y="5032375"/>
          <p14:tracePt t="134789" x="2271713" y="5024438"/>
          <p14:tracePt t="134797" x="2255838" y="5000625"/>
          <p14:tracePt t="134805" x="2216150" y="4951413"/>
          <p14:tracePt t="134813" x="2192338" y="4935538"/>
          <p14:tracePt t="134821" x="2168525" y="4903788"/>
          <p14:tracePt t="134829" x="2128838" y="4879975"/>
          <p14:tracePt t="134837" x="2112963" y="4879975"/>
          <p14:tracePt t="134845" x="2089150" y="4864100"/>
          <p14:tracePt t="134853" x="2057400" y="4840288"/>
          <p14:tracePt t="134861" x="2033588" y="4832350"/>
          <p14:tracePt t="134869" x="2000250" y="4816475"/>
          <p14:tracePt t="134878" x="1976438" y="4808538"/>
          <p14:tracePt t="134886" x="1944688" y="4792663"/>
          <p14:tracePt t="134892" x="1905000" y="4768850"/>
          <p14:tracePt t="134901" x="1865313" y="4752975"/>
          <p14:tracePt t="134909" x="1833563" y="4729163"/>
          <p14:tracePt t="134918" x="1793875" y="4721225"/>
          <p14:tracePt t="134925" x="1762125" y="4697413"/>
          <p14:tracePt t="134933" x="1722438" y="4681538"/>
          <p14:tracePt t="134941" x="1674813" y="4665663"/>
          <p14:tracePt t="134950" x="1633538" y="4649788"/>
          <p14:tracePt t="134957" x="1585913" y="4641850"/>
          <p14:tracePt t="134965" x="1538288" y="4633913"/>
          <p14:tracePt t="134973" x="1498600" y="4624388"/>
          <p14:tracePt t="134982" x="1458913" y="4616450"/>
          <p14:tracePt t="134989" x="1419225" y="4616450"/>
          <p14:tracePt t="134997" x="1379538" y="4616450"/>
          <p14:tracePt t="135005" x="1331913" y="4616450"/>
          <p14:tracePt t="135013" x="1292225" y="4616450"/>
          <p14:tracePt t="135021" x="1243013" y="4616450"/>
          <p14:tracePt t="135029" x="1203325" y="4616450"/>
          <p14:tracePt t="135037" x="1155700" y="4624388"/>
          <p14:tracePt t="135045" x="1108075" y="4641850"/>
          <p14:tracePt t="135052" x="1068388" y="4657725"/>
          <p14:tracePt t="135061" x="1028700" y="4681538"/>
          <p14:tracePt t="135069" x="989013" y="4697413"/>
          <p14:tracePt t="135078" x="965200" y="4713288"/>
          <p14:tracePt t="135084" x="949325" y="4729163"/>
          <p14:tracePt t="135093" x="941388" y="4745038"/>
          <p14:tracePt t="135101" x="933450" y="4752975"/>
          <p14:tracePt t="135109" x="908050" y="4768850"/>
          <p14:tracePt t="135117" x="900113" y="4792663"/>
          <p14:tracePt t="135125" x="900113" y="4800600"/>
          <p14:tracePt t="135133" x="884238" y="4816475"/>
          <p14:tracePt t="135149" x="884238" y="4824413"/>
          <p14:tracePt t="135157" x="876300" y="4848225"/>
          <p14:tracePt t="135165" x="868363" y="4864100"/>
          <p14:tracePt t="135173" x="868363" y="4872038"/>
          <p14:tracePt t="135181" x="868363" y="4895850"/>
          <p14:tracePt t="135189" x="860425" y="4911725"/>
          <p14:tracePt t="135197" x="860425" y="4927600"/>
          <p14:tracePt t="135205" x="860425" y="4951413"/>
          <p14:tracePt t="135213" x="860425" y="4976813"/>
          <p14:tracePt t="135221" x="860425" y="5000625"/>
          <p14:tracePt t="135229" x="860425" y="5024438"/>
          <p14:tracePt t="135237" x="860425" y="5048250"/>
          <p14:tracePt t="135245" x="860425" y="5064125"/>
          <p14:tracePt t="135253" x="860425" y="5080000"/>
          <p14:tracePt t="135261" x="860425" y="5087938"/>
          <p14:tracePt t="135269" x="860425" y="5103813"/>
          <p14:tracePt t="135278" x="868363" y="5119688"/>
          <p14:tracePt t="135292" x="868363" y="5127625"/>
          <p14:tracePt t="135301" x="876300" y="5143500"/>
          <p14:tracePt t="135309" x="876300" y="5151438"/>
          <p14:tracePt t="135317" x="892175" y="5159375"/>
          <p14:tracePt t="135325" x="900113" y="5175250"/>
          <p14:tracePt t="135333" x="908050" y="5175250"/>
          <p14:tracePt t="135341" x="925513" y="5191125"/>
          <p14:tracePt t="135349" x="941388" y="5207000"/>
          <p14:tracePt t="135357" x="949325" y="5214938"/>
          <p14:tracePt t="135365" x="965200" y="5214938"/>
          <p14:tracePt t="135374" x="996950" y="5222875"/>
          <p14:tracePt t="135381" x="1044575" y="5246688"/>
          <p14:tracePt t="135389" x="1060450" y="5246688"/>
          <p14:tracePt t="135397" x="1092200" y="5270500"/>
          <p14:tracePt t="135406" x="1131888" y="5286375"/>
          <p14:tracePt t="135413" x="1163638" y="5286375"/>
          <p14:tracePt t="135421" x="1179513" y="5294313"/>
          <p14:tracePt t="135428" x="1211263" y="5294313"/>
          <p14:tracePt t="135438" x="1227138" y="5294313"/>
          <p14:tracePt t="135444" x="1243013" y="5294313"/>
          <p14:tracePt t="135453" x="1284288" y="5302250"/>
          <p14:tracePt t="135469" x="1292225" y="5302250"/>
          <p14:tracePt t="135477" x="1308100" y="5302250"/>
          <p14:tracePt t="135501" x="1316038" y="5302250"/>
          <p14:tracePt t="135509" x="1323975" y="5302250"/>
          <p14:tracePt t="135517" x="1331913" y="5302250"/>
          <p14:tracePt t="135525" x="1355725" y="5286375"/>
          <p14:tracePt t="135533" x="1363663" y="5278438"/>
          <p14:tracePt t="135541" x="1371600" y="5262563"/>
          <p14:tracePt t="135557" x="1371600" y="5246688"/>
          <p14:tracePt t="135565" x="1371600" y="5238750"/>
          <p14:tracePt t="135573" x="1371600" y="5222875"/>
          <p14:tracePt t="135581" x="1371600" y="5214938"/>
          <p14:tracePt t="135589" x="1371600" y="5207000"/>
          <p14:tracePt t="135597" x="1371600" y="5199063"/>
          <p14:tracePt t="135604" x="1371600" y="5183188"/>
          <p14:tracePt t="135613" x="1371600" y="5167313"/>
          <p14:tracePt t="135621" x="1371600" y="5151438"/>
          <p14:tracePt t="135629" x="1371600" y="5119688"/>
          <p14:tracePt t="135637" x="1371600" y="5103813"/>
          <p14:tracePt t="135644" x="1371600" y="5087938"/>
          <p14:tracePt t="135653" x="1371600" y="5072063"/>
          <p14:tracePt t="135661" x="1371600" y="5056188"/>
          <p14:tracePt t="135669" x="1371600" y="5040313"/>
          <p14:tracePt t="135677" x="1371600" y="5016500"/>
          <p14:tracePt t="135693" x="1371600" y="5008563"/>
          <p14:tracePt t="135700" x="1371600" y="5000625"/>
          <p14:tracePt t="135709" x="1363663" y="4992688"/>
          <p14:tracePt t="135717" x="1355725" y="4984750"/>
          <p14:tracePt t="135757" x="1331913" y="4976813"/>
          <p14:tracePt t="135765" x="1331913" y="4967288"/>
          <p14:tracePt t="135773" x="1323975" y="4967288"/>
          <p14:tracePt t="135789" x="1308100" y="4967288"/>
          <p14:tracePt t="135805" x="1300163" y="4967288"/>
          <p14:tracePt t="135821" x="1284288" y="4967288"/>
          <p14:tracePt t="135829" x="1274763" y="4967288"/>
          <p14:tracePt t="135837" x="1266825" y="4967288"/>
          <p14:tracePt t="135845" x="1258888" y="4967288"/>
          <p14:tracePt t="135853" x="1243013" y="4959350"/>
          <p14:tracePt t="135862" x="1235075" y="4959350"/>
          <p14:tracePt t="136037" x="1227138" y="4959350"/>
          <p14:tracePt t="136045" x="1219200" y="4967288"/>
          <p14:tracePt t="136053" x="1211263" y="4967288"/>
          <p14:tracePt t="136061" x="1203325" y="4984750"/>
          <p14:tracePt t="136077" x="1195388" y="4992688"/>
          <p14:tracePt t="136085" x="1195388" y="5016500"/>
          <p14:tracePt t="136092" x="1195388" y="5024438"/>
          <p14:tracePt t="136109" x="1195388" y="5040313"/>
          <p14:tracePt t="136117" x="1179513" y="5064125"/>
          <p14:tracePt t="136125" x="1179513" y="5072063"/>
          <p14:tracePt t="136133" x="1179513" y="5087938"/>
          <p14:tracePt t="136141" x="1179513" y="5095875"/>
          <p14:tracePt t="136149" x="1171575" y="5127625"/>
          <p14:tracePt t="136157" x="1171575" y="5143500"/>
          <p14:tracePt t="136165" x="1171575" y="5151438"/>
          <p14:tracePt t="136173" x="1171575" y="5167313"/>
          <p14:tracePt t="136181" x="1171575" y="5175250"/>
          <p14:tracePt t="136189" x="1171575" y="5183188"/>
          <p14:tracePt t="136205" x="1171575" y="5199063"/>
          <p14:tracePt t="136221" x="1171575" y="5207000"/>
          <p14:tracePt t="136229" x="1171575" y="5222875"/>
          <p14:tracePt t="136237" x="1163638" y="5238750"/>
          <p14:tracePt t="136245" x="1163638" y="5246688"/>
          <p14:tracePt t="136252" x="1163638" y="5262563"/>
          <p14:tracePt t="136260" x="1163638" y="5278438"/>
          <p14:tracePt t="136268" x="1147763" y="5302250"/>
          <p14:tracePt t="136277" x="1147763" y="5319713"/>
          <p14:tracePt t="136284" x="1147763" y="5343525"/>
          <p14:tracePt t="136293" x="1147763" y="5359400"/>
          <p14:tracePt t="136301" x="1147763" y="5383213"/>
          <p14:tracePt t="136309" x="1147763" y="5407025"/>
          <p14:tracePt t="136316" x="1139825" y="5430838"/>
          <p14:tracePt t="136324" x="1139825" y="5454650"/>
          <p14:tracePt t="136332" x="1139825" y="5486400"/>
          <p14:tracePt t="136340" x="1131888" y="5510213"/>
          <p14:tracePt t="136348" x="1131888" y="5541963"/>
          <p14:tracePt t="136357" x="1131888" y="5557838"/>
          <p14:tracePt t="136365" x="1131888" y="5589588"/>
          <p14:tracePt t="136373" x="1123950" y="5613400"/>
          <p14:tracePt t="136381" x="1123950" y="5629275"/>
          <p14:tracePt t="136396" x="1123950" y="5653088"/>
          <p14:tracePt t="136405" x="1123950" y="5662613"/>
          <p14:tracePt t="136501" x="1123950" y="5670550"/>
          <p14:tracePt t="136517" x="1123950" y="5694363"/>
          <p14:tracePt t="136525" x="1116013" y="5694363"/>
          <p14:tracePt t="137425" x="1116013" y="5702300"/>
          <p14:tracePt t="137441" x="1116013" y="5686425"/>
          <p14:tracePt t="137449" x="1116013" y="5662613"/>
          <p14:tracePt t="137459" x="1116013" y="5621338"/>
          <p14:tracePt t="137465" x="1116013" y="5573713"/>
          <p14:tracePt t="137473" x="1116013" y="5541963"/>
          <p14:tracePt t="137481" x="1116013" y="5502275"/>
          <p14:tracePt t="137491" x="1116013" y="5494338"/>
          <p14:tracePt t="137497" x="1116013" y="5486400"/>
          <p14:tracePt t="137505" x="1116013" y="5470525"/>
          <p14:tracePt t="137513" x="1116013" y="5462588"/>
          <p14:tracePt t="137601" x="1116013" y="5470525"/>
          <p14:tracePt t="137609" x="1116013" y="5478463"/>
          <p14:tracePt t="137619" x="1116013" y="5494338"/>
          <p14:tracePt t="137625" x="1116013" y="5526088"/>
          <p14:tracePt t="137633" x="1116013" y="5541963"/>
          <p14:tracePt t="137641" x="1116013" y="5565775"/>
          <p14:tracePt t="137651" x="1116013" y="5589588"/>
          <p14:tracePt t="137657" x="1116013" y="5613400"/>
          <p14:tracePt t="137665" x="1116013" y="5637213"/>
          <p14:tracePt t="137673" x="1116013" y="5670550"/>
          <p14:tracePt t="137681" x="1116013" y="5686425"/>
          <p14:tracePt t="137689" x="1116013" y="5702300"/>
          <p14:tracePt t="137697" x="1116013" y="5710238"/>
          <p14:tracePt t="137705" x="1116013" y="5718175"/>
          <p14:tracePt t="137777" x="1116013" y="5734050"/>
          <p14:tracePt t="137897" x="1116013" y="5726113"/>
          <p14:tracePt t="137905" x="1116013" y="5702300"/>
          <p14:tracePt t="137913" x="1116013" y="5686425"/>
          <p14:tracePt t="137921" x="1116013" y="5670550"/>
          <p14:tracePt t="137929" x="1123950" y="5645150"/>
          <p14:tracePt t="137937" x="1131888" y="5621338"/>
          <p14:tracePt t="137946" x="1131888" y="5597525"/>
          <p14:tracePt t="137953" x="1131888" y="5573713"/>
          <p14:tracePt t="137964" x="1131888" y="5549900"/>
          <p14:tracePt t="137969" x="1139825" y="5526088"/>
          <p14:tracePt t="137979" x="1139825" y="5502275"/>
          <p14:tracePt t="137985" x="1139825" y="5478463"/>
          <p14:tracePt t="137994" x="1139825" y="5454650"/>
          <p14:tracePt t="138001" x="1147763" y="5430838"/>
          <p14:tracePt t="138012" x="1147763" y="5414963"/>
          <p14:tracePt t="138017" x="1147763" y="5399088"/>
          <p14:tracePt t="138026" x="1147763" y="5383213"/>
          <p14:tracePt t="138033" x="1147763" y="5367338"/>
          <p14:tracePt t="138045" x="1147763" y="5359400"/>
          <p14:tracePt t="138049" x="1147763" y="5343525"/>
          <p14:tracePt t="138057" x="1147763" y="5327650"/>
          <p14:tracePt t="138065" x="1147763" y="5319713"/>
          <p14:tracePt t="138075" x="1147763" y="5302250"/>
          <p14:tracePt t="138081" x="1147763" y="5294313"/>
          <p14:tracePt t="138089" x="1155700" y="5278438"/>
          <p14:tracePt t="138097" x="1155700" y="5262563"/>
          <p14:tracePt t="138105" x="1155700" y="5246688"/>
          <p14:tracePt t="138113" x="1155700" y="5230813"/>
          <p14:tracePt t="138122" x="1155700" y="5222875"/>
          <p14:tracePt t="138129" x="1155700" y="5207000"/>
          <p14:tracePt t="138139" x="1163638" y="5191125"/>
          <p14:tracePt t="138145" x="1163638" y="5183188"/>
          <p14:tracePt t="138153" x="1163638" y="5175250"/>
          <p14:tracePt t="138161" x="1163638" y="5167313"/>
          <p14:tracePt t="138169" x="1171575" y="5151438"/>
          <p14:tracePt t="138177" x="1171575" y="5143500"/>
          <p14:tracePt t="138185" x="1171575" y="5135563"/>
          <p14:tracePt t="138193" x="1171575" y="5127625"/>
          <p14:tracePt t="138201" x="1179513" y="5119688"/>
          <p14:tracePt t="138210" x="1179513" y="5103813"/>
          <p14:tracePt t="138217" x="1179513" y="5087938"/>
          <p14:tracePt t="138225" x="1179513" y="5072063"/>
          <p14:tracePt t="138233" x="1179513" y="5056188"/>
          <p14:tracePt t="138241" x="1179513" y="5032375"/>
          <p14:tracePt t="138249" x="1187450" y="5008563"/>
          <p14:tracePt t="138257" x="1195388" y="5000625"/>
          <p14:tracePt t="138265" x="1195388" y="4984750"/>
          <p14:tracePt t="138273" x="1195388" y="4976813"/>
          <p14:tracePt t="138281" x="1195388" y="4967288"/>
          <p14:tracePt t="138457" x="1195388" y="4976813"/>
          <p14:tracePt t="138466" x="1195388" y="4984750"/>
          <p14:tracePt t="138481" x="1187450" y="5008563"/>
          <p14:tracePt t="138489" x="1187450" y="5016500"/>
          <p14:tracePt t="138658" x="1195388" y="5016500"/>
          <p14:tracePt t="138673" x="1211263" y="5008563"/>
          <p14:tracePt t="138681" x="1211263" y="5000625"/>
          <p14:tracePt t="141701" x="1227138" y="4992688"/>
          <p14:tracePt t="141709" x="1235075" y="4984750"/>
          <p14:tracePt t="141717" x="1266825" y="4976813"/>
          <p14:tracePt t="141725" x="1300163" y="4959350"/>
          <p14:tracePt t="141733" x="1331913" y="4959350"/>
          <p14:tracePt t="141742" x="1379538" y="4951413"/>
          <p14:tracePt t="141749" x="1419225" y="4951413"/>
          <p14:tracePt t="141757" x="1466850" y="4935538"/>
          <p14:tracePt t="141765" x="1498600" y="4935538"/>
          <p14:tracePt t="141773" x="1546225" y="4935538"/>
          <p14:tracePt t="141781" x="1585913" y="4935538"/>
          <p14:tracePt t="141789" x="1633538" y="4935538"/>
          <p14:tracePt t="141797" x="1666875" y="4935538"/>
          <p14:tracePt t="141805" x="1690688" y="4935538"/>
          <p14:tracePt t="141813" x="1714500" y="4935538"/>
          <p14:tracePt t="141821" x="1722438" y="4935538"/>
          <p14:tracePt t="141829" x="1738313" y="4935538"/>
          <p14:tracePt t="141838" x="1746250" y="4935538"/>
          <p14:tracePt t="141845" x="1754188" y="4935538"/>
          <p14:tracePt t="141909" x="1770063" y="4935538"/>
          <p14:tracePt t="142213" x="1778000" y="4935538"/>
          <p14:tracePt t="142229" x="1793875" y="4935538"/>
          <p14:tracePt t="142237" x="1801813" y="4943475"/>
          <p14:tracePt t="142245" x="1841500" y="4951413"/>
          <p14:tracePt t="142253" x="1865313" y="4967288"/>
          <p14:tracePt t="142261" x="1881188" y="4976813"/>
          <p14:tracePt t="142269" x="1905000" y="4992688"/>
          <p14:tracePt t="142277" x="1944688" y="5008563"/>
          <p14:tracePt t="142285" x="2000250" y="5032375"/>
          <p14:tracePt t="142293" x="2049463" y="5056188"/>
          <p14:tracePt t="142301" x="2105025" y="5072063"/>
          <p14:tracePt t="142309" x="2152650" y="5095875"/>
          <p14:tracePt t="142317" x="2200275" y="5111750"/>
          <p14:tracePt t="142326" x="2255838" y="5127625"/>
          <p14:tracePt t="142333" x="2311400" y="5143500"/>
          <p14:tracePt t="142342" x="2366963" y="5167313"/>
          <p14:tracePt t="142349" x="2432050" y="5183188"/>
          <p14:tracePt t="142357" x="2495550" y="5191125"/>
          <p14:tracePt t="142365" x="2574925" y="5207000"/>
          <p14:tracePt t="142373" x="2662238" y="5214938"/>
          <p14:tracePt t="142381" x="2767013" y="5222875"/>
          <p14:tracePt t="142389" x="2894013" y="5230813"/>
          <p14:tracePt t="142397" x="3036888" y="5254625"/>
          <p14:tracePt t="142405" x="3221038" y="5278438"/>
          <p14:tracePt t="142413" x="3403600" y="5286375"/>
          <p14:tracePt t="142421" x="3579813" y="5302250"/>
          <p14:tracePt t="142429" x="3786188" y="5327650"/>
          <p14:tracePt t="142437" x="3970338" y="5335588"/>
          <p14:tracePt t="142445" x="4129088" y="5343525"/>
          <p14:tracePt t="142453" x="4281488" y="5359400"/>
          <p14:tracePt t="142461" x="4424363" y="5367338"/>
          <p14:tracePt t="142469" x="4551363" y="5367338"/>
          <p14:tracePt t="142477" x="4687888" y="5367338"/>
          <p14:tracePt t="142485" x="4838700" y="5367338"/>
          <p14:tracePt t="142492" x="4991100" y="5367338"/>
          <p14:tracePt t="142502" x="5165725" y="5367338"/>
          <p14:tracePt t="142509" x="5365750" y="5359400"/>
          <p14:tracePt t="142517" x="5548313" y="5351463"/>
          <p14:tracePt t="142525" x="5748338" y="5327650"/>
          <p14:tracePt t="142533" x="5954713" y="5302250"/>
          <p14:tracePt t="142541" x="6162675" y="5262563"/>
          <p14:tracePt t="142549" x="6329363" y="5246688"/>
          <p14:tracePt t="142556" x="6450013" y="5222875"/>
          <p14:tracePt t="142564" x="6537325" y="5199063"/>
          <p14:tracePt t="142572" x="6600825" y="5183188"/>
          <p14:tracePt t="142581" x="6656388" y="5167313"/>
          <p14:tracePt t="142588" x="6664325" y="5159375"/>
          <p14:tracePt t="142596" x="6680200" y="5143500"/>
          <p14:tracePt t="142604" x="6688138" y="5143500"/>
          <p14:tracePt t="142612" x="6711950" y="5127625"/>
          <p14:tracePt t="142620" x="6727825" y="5111750"/>
          <p14:tracePt t="142628" x="6743700" y="5087938"/>
          <p14:tracePt t="142636" x="6784975" y="5072063"/>
          <p14:tracePt t="142644" x="6816725" y="5040313"/>
          <p14:tracePt t="142652" x="6832600" y="5008563"/>
          <p14:tracePt t="142660" x="6848475" y="4992688"/>
          <p14:tracePt t="142668" x="6856413" y="4984750"/>
          <p14:tracePt t="142676" x="6872288" y="4967288"/>
          <p14:tracePt t="142684" x="6872288" y="4959350"/>
          <p14:tracePt t="142692" x="6880225" y="4943475"/>
          <p14:tracePt t="142700" x="6888163" y="4935538"/>
          <p14:tracePt t="142708" x="6904038" y="4919663"/>
          <p14:tracePt t="143001" x="6904038" y="4903788"/>
          <p14:tracePt t="143016" x="6904038" y="4879975"/>
          <p14:tracePt t="143024" x="6904038" y="4856163"/>
          <p14:tracePt t="143032" x="6904038" y="4824413"/>
          <p14:tracePt t="143041" x="6904038" y="4800600"/>
          <p14:tracePt t="143048" x="6904038" y="4768850"/>
          <p14:tracePt t="143056" x="6904038" y="4752975"/>
          <p14:tracePt t="143064" x="6904038" y="4745038"/>
          <p14:tracePt t="143072" x="6904038" y="4729163"/>
          <p14:tracePt t="143080" x="6904038" y="4713288"/>
          <p14:tracePt t="143088" x="6904038" y="4705350"/>
          <p14:tracePt t="143176" x="6904038" y="4697413"/>
          <p14:tracePt t="143192" x="6896100" y="4697413"/>
          <p14:tracePt t="143337" x="6896100" y="4689475"/>
          <p14:tracePt t="143344" x="6904038" y="4689475"/>
          <p14:tracePt t="143352" x="6919913" y="4689475"/>
          <p14:tracePt t="143360" x="6935788" y="4689475"/>
          <p14:tracePt t="143368" x="6967538" y="4689475"/>
          <p14:tracePt t="143376" x="7023100" y="4689475"/>
          <p14:tracePt t="143384" x="7086600" y="4689475"/>
          <p14:tracePt t="143392" x="7159625" y="4689475"/>
          <p14:tracePt t="143400" x="7239000" y="4689475"/>
          <p14:tracePt t="143408" x="7310438" y="4689475"/>
          <p14:tracePt t="143416" x="7389813" y="4673600"/>
          <p14:tracePt t="143424" x="7453313" y="4665663"/>
          <p14:tracePt t="143432" x="7510463" y="4657725"/>
          <p14:tracePt t="143440" x="7550150" y="4649788"/>
          <p14:tracePt t="143448" x="7597775" y="4633913"/>
          <p14:tracePt t="143456" x="7653338" y="4624388"/>
          <p14:tracePt t="143464" x="7685088" y="4608513"/>
          <p14:tracePt t="143472" x="7732713" y="4600575"/>
          <p14:tracePt t="143480" x="7780338" y="4584700"/>
          <p14:tracePt t="143488" x="7827963" y="4568825"/>
          <p14:tracePt t="143496" x="7859713" y="4545013"/>
          <p14:tracePt t="143504" x="7900988" y="4529138"/>
          <p14:tracePt t="143512" x="7932738" y="4513263"/>
          <p14:tracePt t="143520" x="7964488" y="4505325"/>
          <p14:tracePt t="143528" x="7988300" y="4489450"/>
          <p14:tracePt t="143536" x="7996238" y="4481513"/>
          <p14:tracePt t="143544" x="8004175" y="4473575"/>
          <p14:tracePt t="143560" x="8012113" y="4465638"/>
          <p14:tracePt t="143576" x="8020050" y="4457700"/>
          <p14:tracePt t="143584" x="8020050" y="4449763"/>
          <p14:tracePt t="143592" x="8027988" y="4441825"/>
          <p14:tracePt t="143600" x="8035925" y="4433888"/>
          <p14:tracePt t="143608" x="8035925" y="4425950"/>
          <p14:tracePt t="143616" x="8035925" y="4418013"/>
          <p14:tracePt t="143624" x="8043863" y="4402138"/>
          <p14:tracePt t="143632" x="8051800" y="4378325"/>
          <p14:tracePt t="143641" x="8059738" y="4378325"/>
          <p14:tracePt t="143648" x="8075613" y="4354513"/>
          <p14:tracePt t="143656" x="8083550" y="4330700"/>
          <p14:tracePt t="143664" x="8107363" y="4298950"/>
          <p14:tracePt t="143672" x="8115300" y="4265613"/>
          <p14:tracePt t="143680" x="8131175" y="4233863"/>
          <p14:tracePt t="143688" x="8139113" y="4210050"/>
          <p14:tracePt t="143696" x="8147050" y="4194175"/>
          <p14:tracePt t="143704" x="8162925" y="4162425"/>
          <p14:tracePt t="143712" x="8170863" y="4146550"/>
          <p14:tracePt t="143720" x="8170863" y="4130675"/>
          <p14:tracePt t="143728" x="8186738" y="4122738"/>
          <p14:tracePt t="143736" x="8194675" y="4106863"/>
          <p14:tracePt t="143744" x="8194675" y="4090988"/>
          <p14:tracePt t="143753" x="8194675" y="4083050"/>
          <p14:tracePt t="143760" x="8194675" y="4075113"/>
          <p14:tracePt t="143800" x="8194675" y="4067175"/>
          <p14:tracePt t="143816" x="8194675" y="4043363"/>
          <p14:tracePt t="143824" x="8194675" y="4035425"/>
          <p14:tracePt t="143832" x="8194675" y="4027488"/>
          <p14:tracePt t="143840" x="8194675" y="4011613"/>
          <p14:tracePt t="143849" x="8194675" y="3995738"/>
          <p14:tracePt t="143856" x="8194675" y="3979863"/>
          <p14:tracePt t="143888" x="8194675" y="3956050"/>
          <p14:tracePt t="143896" x="8194675" y="3948113"/>
          <p14:tracePt t="143904" x="8194675" y="3938588"/>
          <p14:tracePt t="143920" x="8194675" y="3930650"/>
          <p14:tracePt t="143928" x="8194675" y="3922713"/>
          <p14:tracePt t="143993" x="8194675" y="3914775"/>
          <p14:tracePt t="144104" x="8170863" y="3914775"/>
          <p14:tracePt t="144112" x="8154988" y="3914775"/>
          <p14:tracePt t="144120" x="8139113" y="3906838"/>
          <p14:tracePt t="144129" x="8115300" y="3898900"/>
          <p14:tracePt t="144136" x="8099425" y="3890963"/>
          <p14:tracePt t="144144" x="8075613" y="3890963"/>
          <p14:tracePt t="144152" x="8051800" y="3883025"/>
          <p14:tracePt t="144161" x="8027988" y="3875088"/>
          <p14:tracePt t="144168" x="8020050" y="3875088"/>
          <p14:tracePt t="144176" x="7996238" y="3867150"/>
          <p14:tracePt t="144184" x="7988300" y="3867150"/>
          <p14:tracePt t="144192" x="7972425" y="3867150"/>
          <p14:tracePt t="144201" x="7964488" y="3859213"/>
          <p14:tracePt t="144208" x="7956550" y="3851275"/>
          <p14:tracePt t="144216" x="7940675" y="3851275"/>
          <p14:tracePt t="144224" x="7940675" y="3835400"/>
          <p14:tracePt t="144232" x="7924800" y="3835400"/>
          <p14:tracePt t="144240" x="7893050" y="3803650"/>
          <p14:tracePt t="144248" x="7869238" y="3779838"/>
          <p14:tracePt t="144258" x="7843838" y="3763963"/>
          <p14:tracePt t="144264" x="7820025" y="3756025"/>
          <p14:tracePt t="144272" x="7780338" y="3724275"/>
          <p14:tracePt t="144280" x="7748588" y="3692525"/>
          <p14:tracePt t="144288" x="7708900" y="3660775"/>
          <p14:tracePt t="144297" x="7693025" y="3652838"/>
          <p14:tracePt t="144304" x="7669213" y="3621088"/>
          <p14:tracePt t="144312" x="7661275" y="3621088"/>
          <p14:tracePt t="144320" x="7645400" y="3605213"/>
          <p14:tracePt t="144328" x="7637463" y="3595688"/>
          <p14:tracePt t="144336" x="7621588" y="3595688"/>
          <p14:tracePt t="144344" x="7613650" y="3587750"/>
          <p14:tracePt t="144352" x="7605713" y="3587750"/>
          <p14:tracePt t="144360" x="7605713" y="3571875"/>
          <p14:tracePt t="144392" x="7597775" y="3563938"/>
          <p14:tracePt t="144400" x="7589838" y="3556000"/>
          <p14:tracePt t="144408" x="7581900" y="3548063"/>
          <p14:tracePt t="144424" x="7581900" y="3540125"/>
          <p14:tracePt t="144440" x="7573963" y="3532188"/>
          <p14:tracePt t="144449" x="7573963" y="3524250"/>
          <p14:tracePt t="144456" x="7573963" y="3516313"/>
          <p14:tracePt t="144464" x="7558088" y="3508375"/>
          <p14:tracePt t="144651" x="7566025" y="3508375"/>
          <p14:tracePt t="144657" x="7573963" y="3508375"/>
          <p14:tracePt t="144665" x="7589838" y="3508375"/>
          <p14:tracePt t="144672" x="7605713" y="3508375"/>
          <p14:tracePt t="144681" x="7613650" y="3508375"/>
          <p14:tracePt t="144689" x="7621588" y="3508375"/>
          <p14:tracePt t="144696" x="7653338" y="3508375"/>
          <p14:tracePt t="144705" x="7669213" y="3508375"/>
          <p14:tracePt t="144712" x="7677150" y="3508375"/>
          <p14:tracePt t="144721" x="7700963" y="3508375"/>
          <p14:tracePt t="144728" x="7732713" y="3508375"/>
          <p14:tracePt t="144736" x="7748588" y="3516313"/>
          <p14:tracePt t="144745" x="7764463" y="3524250"/>
          <p14:tracePt t="144752" x="7788275" y="3524250"/>
          <p14:tracePt t="144760" x="7804150" y="3532188"/>
          <p14:tracePt t="144776" x="7820025" y="3532188"/>
          <p14:tracePt t="144784" x="7835900" y="3532188"/>
          <p14:tracePt t="144808" x="7843838" y="3532188"/>
          <p14:tracePt t="144816" x="7851775" y="3532188"/>
          <p14:tracePt t="144824" x="7859713" y="3540125"/>
          <p14:tracePt t="144889" x="7869238" y="3548063"/>
          <p14:tracePt t="144896" x="7885113" y="3548063"/>
          <p14:tracePt t="144904" x="7893050" y="3556000"/>
          <p14:tracePt t="144912" x="7908925" y="3556000"/>
          <p14:tracePt t="144920" x="7924800" y="3563938"/>
          <p14:tracePt t="144937" x="7948613" y="3579813"/>
          <p14:tracePt t="144944" x="7972425" y="3579813"/>
          <p14:tracePt t="144952" x="7980363" y="3579813"/>
          <p14:tracePt t="144961" x="7996238" y="3587750"/>
          <p14:tracePt t="144968" x="8004175" y="3587750"/>
          <p14:tracePt t="144976" x="8027988" y="3587750"/>
          <p14:tracePt t="144984" x="8035925" y="3587750"/>
          <p14:tracePt t="144992" x="8043863" y="3587750"/>
          <p14:tracePt t="145000" x="8051800" y="3587750"/>
          <p14:tracePt t="145008" x="8059738" y="3587750"/>
          <p14:tracePt t="145097" x="8059738" y="3595688"/>
          <p14:tracePt t="145104" x="8059738" y="3605213"/>
          <p14:tracePt t="145112" x="8059738" y="3621088"/>
          <p14:tracePt t="145120" x="8067675" y="3644900"/>
          <p14:tracePt t="145128" x="8075613" y="3676650"/>
          <p14:tracePt t="145137" x="8083550" y="3700463"/>
          <p14:tracePt t="145144" x="8099425" y="3740150"/>
          <p14:tracePt t="145152" x="8099425" y="3763963"/>
          <p14:tracePt t="145168" x="8107363" y="3795713"/>
          <p14:tracePt t="145257" x="8107363" y="3803650"/>
          <p14:tracePt t="145297" x="8099425" y="3811588"/>
          <p14:tracePt t="145305" x="8091488" y="3811588"/>
          <p14:tracePt t="145312" x="8083550" y="3819525"/>
          <p14:tracePt t="145320" x="8059738" y="3819525"/>
          <p14:tracePt t="145336" x="8043863" y="3819525"/>
          <p14:tracePt t="145344" x="8027988" y="3819525"/>
          <p14:tracePt t="145353" x="8004175" y="3819525"/>
          <p14:tracePt t="145360" x="7980363" y="3819525"/>
          <p14:tracePt t="145368" x="7964488" y="3819525"/>
          <p14:tracePt t="145376" x="7940675" y="3819525"/>
          <p14:tracePt t="145384" x="7916863" y="3819525"/>
          <p14:tracePt t="145392" x="7885113" y="3811588"/>
          <p14:tracePt t="145400" x="7859713" y="3795713"/>
          <p14:tracePt t="145408" x="7835900" y="3779838"/>
          <p14:tracePt t="145416" x="7804150" y="3763963"/>
          <p14:tracePt t="145424" x="7780338" y="3740150"/>
          <p14:tracePt t="145432" x="7748588" y="3724275"/>
          <p14:tracePt t="145440" x="7724775" y="3700463"/>
          <p14:tracePt t="145448" x="7693025" y="3684588"/>
          <p14:tracePt t="145456" x="7693025" y="3676650"/>
          <p14:tracePt t="145464" x="7677150" y="3660775"/>
          <p14:tracePt t="145473" x="7661275" y="3636963"/>
          <p14:tracePt t="145480" x="7629525" y="3629025"/>
          <p14:tracePt t="145488" x="7613650" y="3613150"/>
          <p14:tracePt t="145496" x="7581900" y="3579813"/>
          <p14:tracePt t="145504" x="7550150" y="3556000"/>
          <p14:tracePt t="145512" x="7534275" y="3548063"/>
          <p14:tracePt t="145520" x="7518400" y="3524250"/>
          <p14:tracePt t="145528" x="7510463" y="3516313"/>
          <p14:tracePt t="145537" x="7502525" y="3516313"/>
          <p14:tracePt t="145544" x="7493000" y="3508375"/>
          <p14:tracePt t="145791" x="7518400" y="3508375"/>
          <p14:tracePt t="145797" x="7534275" y="3524250"/>
          <p14:tracePt t="145805" x="7550150" y="3540125"/>
          <p14:tracePt t="145813" x="7566025" y="3548063"/>
          <p14:tracePt t="145823" x="7581900" y="3563938"/>
          <p14:tracePt t="145829" x="7605713" y="3587750"/>
          <p14:tracePt t="145837" x="7629525" y="3605213"/>
          <p14:tracePt t="145845" x="7653338" y="3629025"/>
          <p14:tracePt t="145853" x="7693025" y="3644900"/>
          <p14:tracePt t="145860" x="7716838" y="3660775"/>
          <p14:tracePt t="145869" x="7740650" y="3668713"/>
          <p14:tracePt t="145877" x="7756525" y="3684588"/>
          <p14:tracePt t="145886" x="7788275" y="3692525"/>
          <p14:tracePt t="145892" x="7796213" y="3708400"/>
          <p14:tracePt t="145900" x="7804150" y="3716338"/>
          <p14:tracePt t="145908" x="7812088" y="3716338"/>
          <p14:tracePt t="145916" x="7827963" y="3716338"/>
          <p14:tracePt t="145948" x="7851775" y="3724275"/>
          <p14:tracePt t="145956" x="7859713" y="3724275"/>
          <p14:tracePt t="145964" x="7877175" y="3732213"/>
          <p14:tracePt t="145973" x="7885113" y="3732213"/>
          <p14:tracePt t="145981" x="7893050" y="3732213"/>
          <p14:tracePt t="145989" x="7900988" y="3732213"/>
          <p14:tracePt t="145996" x="7916863" y="3740150"/>
          <p14:tracePt t="146004" x="7948613" y="3756025"/>
          <p14:tracePt t="146012" x="7956550" y="3756025"/>
          <p14:tracePt t="146020" x="7972425" y="3756025"/>
          <p14:tracePt t="146028" x="7988300" y="3756025"/>
          <p14:tracePt t="146036" x="8012113" y="3771900"/>
          <p14:tracePt t="146044" x="8027988" y="3771900"/>
          <p14:tracePt t="146061" x="8035925" y="3771900"/>
          <p14:tracePt t="146068" x="8043863" y="3771900"/>
          <p14:tracePt t="146076" x="8051800" y="3771900"/>
          <p14:tracePt t="146084" x="8075613" y="3779838"/>
          <p14:tracePt t="146092" x="8099425" y="3787775"/>
          <p14:tracePt t="146108" x="8115300" y="3803650"/>
          <p14:tracePt t="146116" x="8131175" y="3803650"/>
          <p14:tracePt t="146124" x="8154988" y="3811588"/>
          <p14:tracePt t="146132" x="8162925" y="3811588"/>
          <p14:tracePt t="146148" x="8178800" y="3811588"/>
          <p14:tracePt t="146156" x="8194675" y="3811588"/>
          <p14:tracePt t="146164" x="8202613" y="3811588"/>
          <p14:tracePt t="146173" x="8210550" y="3811588"/>
          <p14:tracePt t="146188" x="8235950" y="3811588"/>
          <p14:tracePt t="147245" x="8226425" y="3811588"/>
          <p14:tracePt t="147254" x="8194675" y="3811588"/>
          <p14:tracePt t="147261" x="8162925" y="3803650"/>
          <p14:tracePt t="147269" x="8147050" y="3803650"/>
          <p14:tracePt t="147276" x="8123238" y="3803650"/>
          <p14:tracePt t="147285" x="8099425" y="3795713"/>
          <p14:tracePt t="147292" x="8075613" y="3795713"/>
          <p14:tracePt t="147300" x="8051800" y="3795713"/>
          <p14:tracePt t="147308" x="8027988" y="3795713"/>
          <p14:tracePt t="147316" x="8020050" y="3795713"/>
          <p14:tracePt t="147325" x="8004175" y="3795713"/>
          <p14:tracePt t="147333" x="7996238" y="3795713"/>
          <p14:tracePt t="147341" x="7972425" y="3795713"/>
          <p14:tracePt t="147349" x="7956550" y="3795713"/>
          <p14:tracePt t="147356" x="7940675" y="3795713"/>
          <p14:tracePt t="147364" x="7932738" y="3795713"/>
          <p14:tracePt t="147373" x="7908925" y="3795713"/>
          <p14:tracePt t="147380" x="7885113" y="3819525"/>
          <p14:tracePt t="147389" x="7869238" y="3835400"/>
          <p14:tracePt t="147397" x="7843838" y="3851275"/>
          <p14:tracePt t="147404" x="7812088" y="3867150"/>
          <p14:tracePt t="147412" x="7772400" y="3906838"/>
          <p14:tracePt t="147420" x="7740650" y="3938588"/>
          <p14:tracePt t="147429" x="7685088" y="3979863"/>
          <p14:tracePt t="147437" x="7661275" y="4011613"/>
          <p14:tracePt t="147444" x="7629525" y="4035425"/>
          <p14:tracePt t="147452" x="7597775" y="4075113"/>
          <p14:tracePt t="147460" x="7566025" y="4114800"/>
          <p14:tracePt t="147468" x="7526338" y="4154488"/>
          <p14:tracePt t="147476" x="7469188" y="4202113"/>
          <p14:tracePt t="147484" x="7421563" y="4241800"/>
          <p14:tracePt t="147492" x="7373938" y="4291013"/>
          <p14:tracePt t="147500" x="7326313" y="4338638"/>
          <p14:tracePt t="147508" x="7278688" y="4386263"/>
          <p14:tracePt t="147517" x="7223125" y="4433888"/>
          <p14:tracePt t="147524" x="7167563" y="4481513"/>
          <p14:tracePt t="147532" x="7110413" y="4545013"/>
          <p14:tracePt t="147540" x="7046913" y="4616450"/>
          <p14:tracePt t="147548" x="6991350" y="4689475"/>
          <p14:tracePt t="147556" x="6943725" y="4768850"/>
          <p14:tracePt t="147565" x="6896100" y="4848225"/>
          <p14:tracePt t="147572" x="6864350" y="4919663"/>
          <p14:tracePt t="147580" x="6832600" y="4984750"/>
          <p14:tracePt t="147588" x="6792913" y="5056188"/>
          <p14:tracePt t="147596" x="6769100" y="5111750"/>
          <p14:tracePt t="147604" x="6751638" y="5167313"/>
          <p14:tracePt t="147612" x="6743700" y="5230813"/>
          <p14:tracePt t="147620" x="6727825" y="5286375"/>
          <p14:tracePt t="147628" x="6711950" y="5335588"/>
          <p14:tracePt t="147636" x="6704013" y="5375275"/>
          <p14:tracePt t="147645" x="6704013" y="5414963"/>
          <p14:tracePt t="147652" x="6696075" y="5446713"/>
          <p14:tracePt t="147660" x="6696075" y="5462588"/>
          <p14:tracePt t="147668" x="6696075" y="5486400"/>
          <p14:tracePt t="147677" x="6696075" y="5502275"/>
          <p14:tracePt t="147684" x="6696075" y="5526088"/>
          <p14:tracePt t="147692" x="6696075" y="5549900"/>
          <p14:tracePt t="147700" x="6696075" y="5565775"/>
          <p14:tracePt t="147708" x="6696075" y="5589588"/>
          <p14:tracePt t="147716" x="6696075" y="5597525"/>
          <p14:tracePt t="147724" x="6696075" y="5605463"/>
          <p14:tracePt t="147732" x="6696075" y="5613400"/>
          <p14:tracePt t="147740" x="6696075" y="5629275"/>
          <p14:tracePt t="147748" x="6704013" y="5662613"/>
          <p14:tracePt t="147756" x="6719888" y="5678488"/>
          <p14:tracePt t="147764" x="6751638" y="5718175"/>
          <p14:tracePt t="147772" x="6792913" y="5757863"/>
          <p14:tracePt t="147781" x="6824663" y="5773738"/>
          <p14:tracePt t="147789" x="6840538" y="5797550"/>
          <p14:tracePt t="147796" x="6872288" y="5821363"/>
          <p14:tracePt t="147804" x="6904038" y="5861050"/>
          <p14:tracePt t="147812" x="6935788" y="5892800"/>
          <p14:tracePt t="147820" x="6975475" y="5932488"/>
          <p14:tracePt t="147828" x="7007225" y="5956300"/>
          <p14:tracePt t="147836" x="7031038" y="5995988"/>
          <p14:tracePt t="147844" x="7062788" y="6029325"/>
          <p14:tracePt t="147852" x="7094538" y="6053138"/>
          <p14:tracePt t="147860" x="7135813" y="6092825"/>
          <p14:tracePt t="147868" x="7175500" y="6132513"/>
          <p14:tracePt t="147876" x="7223125" y="6188075"/>
          <p14:tracePt t="147884" x="7278688" y="6243638"/>
          <p14:tracePt t="147892" x="7342188" y="6291263"/>
          <p14:tracePt t="147900" x="7405688" y="6338888"/>
          <p14:tracePt t="147908" x="7469188" y="6372225"/>
          <p14:tracePt t="147916" x="7526338" y="6403975"/>
          <p14:tracePt t="147924" x="7589838" y="6427788"/>
          <p14:tracePt t="147932" x="7645400" y="6443663"/>
          <p14:tracePt t="147940" x="7693025" y="6451600"/>
          <p14:tracePt t="147948" x="7732713" y="6459538"/>
          <p14:tracePt t="147956" x="7772400" y="6459538"/>
          <p14:tracePt t="147964" x="7804150" y="6459538"/>
          <p14:tracePt t="147972" x="7827963" y="6459538"/>
          <p14:tracePt t="147980" x="7851775" y="6459538"/>
          <p14:tracePt t="147988" x="7877175" y="6459538"/>
          <p14:tracePt t="147996" x="7900988" y="6451600"/>
          <p14:tracePt t="148004" x="7924800" y="6427788"/>
          <p14:tracePt t="148012" x="7964488" y="6403975"/>
          <p14:tracePt t="148020" x="8004175" y="6372225"/>
          <p14:tracePt t="148028" x="8043863" y="6330950"/>
          <p14:tracePt t="148036" x="8075613" y="6299200"/>
          <p14:tracePt t="148044" x="8099425" y="6267450"/>
          <p14:tracePt t="148052" x="8123238" y="6227763"/>
          <p14:tracePt t="148060" x="8147050" y="6196013"/>
          <p14:tracePt t="148068" x="8162925" y="6156325"/>
          <p14:tracePt t="148076" x="8186738" y="6124575"/>
          <p14:tracePt t="148084" x="8194675" y="6084888"/>
          <p14:tracePt t="148092" x="8202613" y="6037263"/>
          <p14:tracePt t="148100" x="8218488" y="6005513"/>
          <p14:tracePt t="148108" x="8226425" y="5972175"/>
          <p14:tracePt t="148117" x="8235950" y="5932488"/>
          <p14:tracePt t="148124" x="8243888" y="5900738"/>
          <p14:tracePt t="148133" x="8243888" y="5868988"/>
          <p14:tracePt t="148140" x="8243888" y="5837238"/>
          <p14:tracePt t="148148" x="8243888" y="5797550"/>
          <p14:tracePt t="148156" x="8243888" y="5765800"/>
          <p14:tracePt t="148165" x="8243888" y="5734050"/>
          <p14:tracePt t="148172" x="8243888" y="5694363"/>
          <p14:tracePt t="148180" x="8243888" y="5645150"/>
          <p14:tracePt t="148188" x="8243888" y="5597525"/>
          <p14:tracePt t="148197" x="8243888" y="5549900"/>
          <p14:tracePt t="148204" x="8243888" y="5494338"/>
          <p14:tracePt t="148212" x="8226425" y="5454650"/>
          <p14:tracePt t="148220" x="8202613" y="5407025"/>
          <p14:tracePt t="148229" x="8178800" y="5367338"/>
          <p14:tracePt t="148236" x="8154988" y="5343525"/>
          <p14:tracePt t="148244" x="8139113" y="5310188"/>
          <p14:tracePt t="148252" x="8115300" y="5286375"/>
          <p14:tracePt t="148260" x="8107363" y="5270500"/>
          <p14:tracePt t="148268" x="8075613" y="5254625"/>
          <p14:tracePt t="148276" x="8043863" y="5222875"/>
          <p14:tracePt t="148284" x="8020050" y="5207000"/>
          <p14:tracePt t="148292" x="7988300" y="5183188"/>
          <p14:tracePt t="148300" x="7972425" y="5167313"/>
          <p14:tracePt t="148308" x="7956550" y="5167313"/>
          <p14:tracePt t="148316" x="7924800" y="5151438"/>
          <p14:tracePt t="148324" x="7908925" y="5135563"/>
          <p14:tracePt t="148332" x="7885113" y="5127625"/>
          <p14:tracePt t="148340" x="7859713" y="5111750"/>
          <p14:tracePt t="148348" x="7843838" y="5103813"/>
          <p14:tracePt t="148356" x="7820025" y="5095875"/>
          <p14:tracePt t="148364" x="7796213" y="5080000"/>
          <p14:tracePt t="148372" x="7788275" y="5080000"/>
          <p14:tracePt t="148380" x="7764463" y="5080000"/>
          <p14:tracePt t="148389" x="7740650" y="5080000"/>
          <p14:tracePt t="148396" x="7724775" y="5080000"/>
          <p14:tracePt t="148404" x="7708900" y="5080000"/>
          <p14:tracePt t="148412" x="7685088" y="5080000"/>
          <p14:tracePt t="148420" x="7653338" y="5080000"/>
          <p14:tracePt t="148428" x="7621588" y="5072063"/>
          <p14:tracePt t="148436" x="7589838" y="5072063"/>
          <p14:tracePt t="148444" x="7558088" y="5072063"/>
          <p14:tracePt t="148452" x="7534275" y="5072063"/>
          <p14:tracePt t="148460" x="7510463" y="5072063"/>
          <p14:tracePt t="148468" x="7485063" y="5072063"/>
          <p14:tracePt t="148476" x="7453313" y="5072063"/>
          <p14:tracePt t="148484" x="7405688" y="5072063"/>
          <p14:tracePt t="148492" x="7366000" y="5072063"/>
          <p14:tracePt t="148500" x="7310438" y="5087938"/>
          <p14:tracePt t="148508" x="7246938" y="5111750"/>
          <p14:tracePt t="148516" x="7199313" y="5135563"/>
          <p14:tracePt t="148524" x="7159625" y="5159375"/>
          <p14:tracePt t="148533" x="7110413" y="5191125"/>
          <p14:tracePt t="148540" x="7094538" y="5199063"/>
          <p14:tracePt t="148548" x="7070725" y="5222875"/>
          <p14:tracePt t="148556" x="7038975" y="5238750"/>
          <p14:tracePt t="148564" x="7023100" y="5254625"/>
          <p14:tracePt t="148572" x="7015163" y="5270500"/>
          <p14:tracePt t="148580" x="6983413" y="5294313"/>
          <p14:tracePt t="148589" x="6967538" y="5310188"/>
          <p14:tracePt t="148596" x="6959600" y="5327650"/>
          <p14:tracePt t="148605" x="6951663" y="5335588"/>
          <p14:tracePt t="148612" x="6935788" y="5359400"/>
          <p14:tracePt t="148621" x="6919913" y="5383213"/>
          <p14:tracePt t="148628" x="6888163" y="5422900"/>
          <p14:tracePt t="148637" x="6864350" y="5446713"/>
          <p14:tracePt t="148644" x="6832600" y="5486400"/>
          <p14:tracePt t="148653" x="6816725" y="5510213"/>
          <p14:tracePt t="148660" x="6800850" y="5541963"/>
          <p14:tracePt t="148668" x="6792913" y="5573713"/>
          <p14:tracePt t="148676" x="6777038" y="5621338"/>
          <p14:tracePt t="148684" x="6759575" y="5670550"/>
          <p14:tracePt t="148692" x="6735763" y="5718175"/>
          <p14:tracePt t="148700" x="6719888" y="5757863"/>
          <p14:tracePt t="148708" x="6704013" y="5805488"/>
          <p14:tracePt t="148716" x="6688138" y="5853113"/>
          <p14:tracePt t="148724" x="6680200" y="5900738"/>
          <p14:tracePt t="148732" x="6672263" y="5932488"/>
          <p14:tracePt t="148740" x="6664325" y="5964238"/>
          <p14:tracePt t="148748" x="6664325" y="5988050"/>
          <p14:tracePt t="148756" x="6656388" y="6029325"/>
          <p14:tracePt t="148764" x="6648450" y="6053138"/>
          <p14:tracePt t="148772" x="6648450" y="6069013"/>
          <p14:tracePt t="148780" x="6648450" y="6084888"/>
          <p14:tracePt t="148788" x="6648450" y="6100763"/>
          <p14:tracePt t="148800" x="6640513" y="6116638"/>
          <p14:tracePt t="148808" x="6640513" y="6132513"/>
          <p14:tracePt t="148816" x="6640513" y="6140450"/>
          <p14:tracePt t="148824" x="6640513" y="6148388"/>
          <p14:tracePt t="148832" x="6640513" y="6156325"/>
          <p14:tracePt t="148840" x="6640513" y="6180138"/>
          <p14:tracePt t="148848" x="6640513" y="6196013"/>
          <p14:tracePt t="148856" x="6640513" y="6211888"/>
          <p14:tracePt t="148864" x="6640513" y="6219825"/>
          <p14:tracePt t="148872" x="6640513" y="6227763"/>
          <p14:tracePt t="148880" x="6640513" y="6243638"/>
          <p14:tracePt t="148888" x="6648450" y="6251575"/>
          <p14:tracePt t="148896" x="6656388" y="6259513"/>
          <p14:tracePt t="148912" x="6664325" y="6267450"/>
          <p14:tracePt t="148936" x="6672263" y="6267450"/>
          <p14:tracePt t="148945" x="6680200" y="6267450"/>
          <p14:tracePt t="148952" x="6696075" y="6275388"/>
          <p14:tracePt t="148960" x="6704013" y="6275388"/>
          <p14:tracePt t="148968" x="6711950" y="6283325"/>
          <p14:tracePt t="148976" x="6727825" y="6283325"/>
          <p14:tracePt t="148984" x="6743700" y="6291263"/>
          <p14:tracePt t="148992" x="6759575" y="6299200"/>
          <p14:tracePt t="149001" x="6784975" y="6307138"/>
          <p14:tracePt t="149008" x="6800850" y="6307138"/>
          <p14:tracePt t="149016" x="6824663" y="6315075"/>
          <p14:tracePt t="149024" x="6848475" y="6323013"/>
          <p14:tracePt t="149032" x="6872288" y="6330950"/>
          <p14:tracePt t="149040" x="6896100" y="6338888"/>
          <p14:tracePt t="149048" x="6927850" y="6348413"/>
          <p14:tracePt t="149056" x="6951663" y="6356350"/>
          <p14:tracePt t="149064" x="6975475" y="6364288"/>
          <p14:tracePt t="149072" x="7015163" y="6364288"/>
          <p14:tracePt t="149080" x="7038975" y="6364288"/>
          <p14:tracePt t="149088" x="7054850" y="6364288"/>
          <p14:tracePt t="149096" x="7070725" y="6364288"/>
          <p14:tracePt t="149105" x="7086600" y="6364288"/>
          <p14:tracePt t="149112" x="7110413" y="6364288"/>
          <p14:tracePt t="149120" x="7126288" y="6364288"/>
          <p14:tracePt t="149128" x="7135813" y="6364288"/>
          <p14:tracePt t="149136" x="7151688" y="6364288"/>
          <p14:tracePt t="149144" x="7159625" y="6364288"/>
          <p14:tracePt t="149152" x="7167563" y="6364288"/>
          <p14:tracePt t="149160" x="7175500" y="6364288"/>
          <p14:tracePt t="149233" x="7183438" y="6364288"/>
          <p14:tracePt t="149248" x="7199313" y="6364288"/>
          <p14:tracePt t="149265" x="7215188" y="6364288"/>
          <p14:tracePt t="149280" x="7223125" y="6364288"/>
          <p14:tracePt t="149288" x="7223125" y="6356350"/>
          <p14:tracePt t="149296" x="7223125" y="6348413"/>
          <p14:tracePt t="149305" x="7223125" y="6338888"/>
          <p14:tracePt t="149312" x="7223125" y="6323013"/>
          <p14:tracePt t="149320" x="7223125" y="6307138"/>
          <p14:tracePt t="149328" x="7223125" y="6291263"/>
          <p14:tracePt t="149336" x="7223125" y="6251575"/>
          <p14:tracePt t="149344" x="7207250" y="6227763"/>
          <p14:tracePt t="149352" x="7183438" y="6180138"/>
          <p14:tracePt t="149360" x="7175500" y="6156325"/>
          <p14:tracePt t="149369" x="7151688" y="6116638"/>
          <p14:tracePt t="149376" x="7135813" y="6100763"/>
          <p14:tracePt t="149384" x="7118350" y="6069013"/>
          <p14:tracePt t="149392" x="7086600" y="6045200"/>
          <p14:tracePt t="149401" x="7078663" y="6037263"/>
          <p14:tracePt t="149408" x="7054850" y="6013450"/>
          <p14:tracePt t="149416" x="7038975" y="5988050"/>
          <p14:tracePt t="149424" x="7031038" y="5980113"/>
          <p14:tracePt t="149432" x="6999288" y="5940425"/>
          <p14:tracePt t="149440" x="6991350" y="5940425"/>
          <p14:tracePt t="149448" x="6967538" y="5916613"/>
          <p14:tracePt t="149456" x="6959600" y="5900738"/>
          <p14:tracePt t="149464" x="6951663" y="5900738"/>
          <p14:tracePt t="149472" x="6935788" y="5884863"/>
          <p14:tracePt t="149480" x="6911975" y="5868988"/>
          <p14:tracePt t="149488" x="6896100" y="5845175"/>
          <p14:tracePt t="149496" x="6864350" y="5829300"/>
          <p14:tracePt t="149504" x="6840538" y="5805488"/>
          <p14:tracePt t="149512" x="6824663" y="5789613"/>
          <p14:tracePt t="149520" x="6800850" y="5773738"/>
          <p14:tracePt t="149528" x="6759575" y="5757863"/>
          <p14:tracePt t="149536" x="6751638" y="5734050"/>
          <p14:tracePt t="149544" x="6743700" y="5734050"/>
          <p14:tracePt t="149552" x="6735763" y="5726113"/>
          <p14:tracePt t="149560" x="6727825" y="5726113"/>
          <p14:tracePt t="149584" x="6711950" y="5710238"/>
          <p14:tracePt t="149592" x="6711950" y="5702300"/>
          <p14:tracePt t="149649" x="6704013" y="5702300"/>
          <p14:tracePt t="149672" x="6688138" y="5702300"/>
          <p14:tracePt t="149696" x="6680200" y="5702300"/>
          <p14:tracePt t="149704" x="6672263" y="5702300"/>
          <p14:tracePt t="149712" x="6664325" y="5694363"/>
          <p14:tracePt t="149736" x="6656388" y="5694363"/>
          <p14:tracePt t="149760" x="6648450" y="5694363"/>
          <p14:tracePt t="149825" x="6640513" y="5694363"/>
          <p14:tracePt t="149832" x="6632575" y="5694363"/>
          <p14:tracePt t="149936" x="6624638" y="5686425"/>
          <p14:tracePt t="149952" x="6616700" y="5686425"/>
          <p14:tracePt t="149968" x="6608763" y="5686425"/>
          <p14:tracePt t="149976" x="6592888" y="5686425"/>
          <p14:tracePt t="149984" x="6584950" y="5686425"/>
          <p14:tracePt t="150033" x="6569075" y="5686425"/>
          <p14:tracePt t="150040" x="6561138" y="5686425"/>
          <p14:tracePt t="150128" x="6553200" y="5686425"/>
          <p14:tracePt t="150272" x="6545263" y="5678488"/>
          <p14:tracePt t="150336" x="6553200" y="5670550"/>
          <p14:tracePt t="150344" x="6553200" y="5662613"/>
          <p14:tracePt t="150352" x="6561138" y="5662613"/>
          <p14:tracePt t="150360" x="6584950" y="5662613"/>
          <p14:tracePt t="150368" x="6600825" y="5662613"/>
          <p14:tracePt t="150376" x="6624638" y="5662613"/>
          <p14:tracePt t="150384" x="6648450" y="5662613"/>
          <p14:tracePt t="150392" x="6680200" y="5662613"/>
          <p14:tracePt t="150400" x="6711950" y="5662613"/>
          <p14:tracePt t="150408" x="6727825" y="5662613"/>
          <p14:tracePt t="150416" x="6751638" y="5662613"/>
          <p14:tracePt t="150424" x="6792913" y="5662613"/>
          <p14:tracePt t="150432" x="6824663" y="5662613"/>
          <p14:tracePt t="150440" x="6840538" y="5653088"/>
          <p14:tracePt t="150448" x="6864350" y="5653088"/>
          <p14:tracePt t="150456" x="6872288" y="5645150"/>
          <p14:tracePt t="150464" x="6888163" y="5629275"/>
          <p14:tracePt t="150472" x="6904038" y="5621338"/>
          <p14:tracePt t="150480" x="6911975" y="5613400"/>
          <p14:tracePt t="150488" x="6919913" y="5605463"/>
          <p14:tracePt t="150496" x="6935788" y="5589588"/>
          <p14:tracePt t="150504" x="6951663" y="5549900"/>
          <p14:tracePt t="150512" x="6951663" y="5534025"/>
          <p14:tracePt t="150520" x="6959600" y="5510213"/>
          <p14:tracePt t="150528" x="6959600" y="5478463"/>
          <p14:tracePt t="150536" x="6975475" y="5438775"/>
          <p14:tracePt t="150544" x="6983413" y="5407025"/>
          <p14:tracePt t="150552" x="6999288" y="5375275"/>
          <p14:tracePt t="150560" x="6999288" y="5351463"/>
          <p14:tracePt t="150568" x="6999288" y="5310188"/>
          <p14:tracePt t="150576" x="6999288" y="5294313"/>
          <p14:tracePt t="150584" x="6999288" y="5262563"/>
          <p14:tracePt t="150592" x="6999288" y="5246688"/>
          <p14:tracePt t="150600" x="6999288" y="5214938"/>
          <p14:tracePt t="150608" x="6999288" y="5199063"/>
          <p14:tracePt t="150616" x="6999288" y="5167313"/>
          <p14:tracePt t="150624" x="6999288" y="5159375"/>
          <p14:tracePt t="150632" x="6999288" y="5151438"/>
          <p14:tracePt t="150640" x="6991350" y="5127625"/>
          <p14:tracePt t="150648" x="6991350" y="5119688"/>
          <p14:tracePt t="150656" x="6983413" y="5119688"/>
          <p14:tracePt t="150672" x="6983413" y="5111750"/>
          <p14:tracePt t="150688" x="6975475" y="5103813"/>
          <p14:tracePt t="150704" x="6967538" y="5103813"/>
          <p14:tracePt t="150713" x="6959600" y="5103813"/>
          <p14:tracePt t="150721" x="6951663" y="5103813"/>
          <p14:tracePt t="150736" x="6935788" y="5103813"/>
          <p14:tracePt t="150744" x="6911975" y="5103813"/>
          <p14:tracePt t="150752" x="6904038" y="5103813"/>
          <p14:tracePt t="150760" x="6904038" y="5095875"/>
          <p14:tracePt t="150768" x="6888163" y="5095875"/>
          <p14:tracePt t="150776" x="6872288" y="5095875"/>
          <p14:tracePt t="150784" x="6856413" y="5095875"/>
          <p14:tracePt t="150792" x="6848475" y="5095875"/>
          <p14:tracePt t="150800" x="6840538" y="5095875"/>
          <p14:tracePt t="150808" x="6816725" y="5095875"/>
          <p14:tracePt t="150816" x="6792913" y="5095875"/>
          <p14:tracePt t="150824" x="6777038" y="5095875"/>
          <p14:tracePt t="150832" x="6759575" y="5095875"/>
          <p14:tracePt t="150840" x="6743700" y="5095875"/>
          <p14:tracePt t="150848" x="6719888" y="5095875"/>
          <p14:tracePt t="150856" x="6696075" y="5095875"/>
          <p14:tracePt t="150864" x="6688138" y="5095875"/>
          <p14:tracePt t="150872" x="6664325" y="5095875"/>
          <p14:tracePt t="150880" x="6648450" y="5095875"/>
          <p14:tracePt t="150888" x="6624638" y="5095875"/>
          <p14:tracePt t="150897" x="6600825" y="5095875"/>
          <p14:tracePt t="150904" x="6584950" y="5095875"/>
          <p14:tracePt t="150912" x="6553200" y="5095875"/>
          <p14:tracePt t="150920" x="6521450" y="5095875"/>
          <p14:tracePt t="150928" x="6505575" y="5095875"/>
          <p14:tracePt t="150936" x="6489700" y="5103813"/>
          <p14:tracePt t="150944" x="6473825" y="5103813"/>
          <p14:tracePt t="150952" x="6465888" y="5103813"/>
          <p14:tracePt t="150968" x="6434138" y="5119688"/>
          <p14:tracePt t="150976" x="6418263" y="5127625"/>
          <p14:tracePt t="150984" x="6418263" y="5135563"/>
          <p14:tracePt t="150992" x="6410325" y="5135563"/>
          <p14:tracePt t="151000" x="6402388" y="5135563"/>
          <p14:tracePt t="151008" x="6392863" y="5143500"/>
          <p14:tracePt t="151016" x="6376988" y="5159375"/>
          <p14:tracePt t="151024" x="6369050" y="5159375"/>
          <p14:tracePt t="151032" x="6361113" y="5167313"/>
          <p14:tracePt t="151040" x="6337300" y="5175250"/>
          <p14:tracePt t="151048" x="6329363" y="5191125"/>
          <p14:tracePt t="151056" x="6321425" y="5207000"/>
          <p14:tracePt t="151064" x="6305550" y="5230813"/>
          <p14:tracePt t="151072" x="6297613" y="5238750"/>
          <p14:tracePt t="151080" x="6289675" y="5262563"/>
          <p14:tracePt t="151088" x="6281738" y="5294313"/>
          <p14:tracePt t="151096" x="6273800" y="5310188"/>
          <p14:tracePt t="151104" x="6265863" y="5327650"/>
          <p14:tracePt t="151112" x="6257925" y="5351463"/>
          <p14:tracePt t="151120" x="6257925" y="5383213"/>
          <p14:tracePt t="151128" x="6249988" y="5399088"/>
          <p14:tracePt t="151136" x="6249988" y="5422900"/>
          <p14:tracePt t="151144" x="6249988" y="5438775"/>
          <p14:tracePt t="151152" x="6249988" y="5454650"/>
          <p14:tracePt t="151160" x="6249988" y="5470525"/>
          <p14:tracePt t="151168" x="6249988" y="5478463"/>
          <p14:tracePt t="151176" x="6249988" y="5486400"/>
          <p14:tracePt t="151184" x="6249988" y="5494338"/>
          <p14:tracePt t="151200" x="6249988" y="5502275"/>
          <p14:tracePt t="151208" x="6249988" y="5518150"/>
          <p14:tracePt t="151216" x="6249988" y="5534025"/>
          <p14:tracePt t="151232" x="6249988" y="5541963"/>
          <p14:tracePt t="151248" x="6257925" y="5541963"/>
          <p14:tracePt t="151256" x="6257925" y="5549900"/>
          <p14:tracePt t="151264" x="6273800" y="5565775"/>
          <p14:tracePt t="151272" x="6273800" y="5573713"/>
          <p14:tracePt t="151280" x="6281738" y="5573713"/>
          <p14:tracePt t="151288" x="6297613" y="5581650"/>
          <p14:tracePt t="151296" x="6313488" y="5589588"/>
          <p14:tracePt t="151304" x="6321425" y="5589588"/>
          <p14:tracePt t="151312" x="6329363" y="5597525"/>
          <p14:tracePt t="151320" x="6337300" y="5605463"/>
          <p14:tracePt t="151328" x="6353175" y="5605463"/>
          <p14:tracePt t="151336" x="6361113" y="5605463"/>
          <p14:tracePt t="151360" x="6369050" y="5605463"/>
          <p14:tracePt t="151376" x="6376988" y="5605463"/>
          <p14:tracePt t="151384" x="6384925" y="5621338"/>
          <p14:tracePt t="151392" x="6434138" y="5629275"/>
          <p14:tracePt t="151400" x="6434138" y="5637213"/>
          <p14:tracePt t="151408" x="6442075" y="5637213"/>
          <p14:tracePt t="151417" x="6481763" y="5637213"/>
          <p14:tracePt t="151424" x="6505575" y="5637213"/>
          <p14:tracePt t="151432" x="6529388" y="5637213"/>
          <p14:tracePt t="151440" x="6553200" y="5637213"/>
          <p14:tracePt t="151448" x="6577013" y="5637213"/>
          <p14:tracePt t="151456" x="6600825" y="5637213"/>
          <p14:tracePt t="151465" x="6640513" y="5637213"/>
          <p14:tracePt t="151472" x="6672263" y="5637213"/>
          <p14:tracePt t="151480" x="6696075" y="5637213"/>
          <p14:tracePt t="151488" x="6711950" y="5637213"/>
          <p14:tracePt t="151496" x="6735763" y="5637213"/>
          <p14:tracePt t="151505" x="6751638" y="5637213"/>
          <p14:tracePt t="151512" x="6759575" y="5637213"/>
          <p14:tracePt t="151528" x="6777038" y="5621338"/>
          <p14:tracePt t="151536" x="6784975" y="5621338"/>
          <p14:tracePt t="151544" x="6792913" y="5621338"/>
          <p14:tracePt t="151552" x="6800850" y="5605463"/>
          <p14:tracePt t="151560" x="6824663" y="5589588"/>
          <p14:tracePt t="151568" x="6840538" y="5573713"/>
          <p14:tracePt t="151576" x="6848475" y="5573713"/>
          <p14:tracePt t="151584" x="6856413" y="5565775"/>
          <p14:tracePt t="151592" x="6864350" y="5557838"/>
          <p14:tracePt t="151601" x="6880225" y="5541963"/>
          <p14:tracePt t="151608" x="6880225" y="5526088"/>
          <p14:tracePt t="151616" x="6888163" y="5526088"/>
          <p14:tracePt t="151624" x="6896100" y="5510213"/>
          <p14:tracePt t="151632" x="6904038" y="5502275"/>
          <p14:tracePt t="151640" x="6919913" y="5486400"/>
          <p14:tracePt t="151648" x="6919913" y="5478463"/>
          <p14:tracePt t="151656" x="6919913" y="5462588"/>
          <p14:tracePt t="151672" x="6919913" y="5446713"/>
          <p14:tracePt t="151681" x="6927850" y="5422900"/>
          <p14:tracePt t="151688" x="6927850" y="5414963"/>
          <p14:tracePt t="151697" x="6927850" y="5383213"/>
          <p14:tracePt t="151704" x="6927850" y="5367338"/>
          <p14:tracePt t="151712" x="6927850" y="5351463"/>
          <p14:tracePt t="151720" x="6927850" y="5327650"/>
          <p14:tracePt t="151728" x="6927850" y="5310188"/>
          <p14:tracePt t="151736" x="6927850" y="5286375"/>
          <p14:tracePt t="151745" x="6927850" y="5254625"/>
          <p14:tracePt t="151752" x="6919913" y="5246688"/>
          <p14:tracePt t="151760" x="6904038" y="5222875"/>
          <p14:tracePt t="151768" x="6904038" y="5214938"/>
          <p14:tracePt t="151776" x="6888163" y="5214938"/>
          <p14:tracePt t="151784" x="6880225" y="5199063"/>
          <p14:tracePt t="151792" x="6872288" y="5199063"/>
          <p14:tracePt t="151808" x="6864350" y="5191125"/>
          <p14:tracePt t="151816" x="6856413" y="5191125"/>
          <p14:tracePt t="151824" x="6832600" y="5183188"/>
          <p14:tracePt t="151832" x="6824663" y="5183188"/>
          <p14:tracePt t="151844" x="6808788" y="5167313"/>
          <p14:tracePt t="151860" x="6792913" y="5167313"/>
          <p14:tracePt t="151868" x="6784975" y="5167313"/>
          <p14:tracePt t="151876" x="6777038" y="5167313"/>
          <p14:tracePt t="151885" x="6759575" y="5167313"/>
          <p14:tracePt t="151892" x="6743700" y="5167313"/>
          <p14:tracePt t="151900" x="6727825" y="5167313"/>
          <p14:tracePt t="151908" x="6719888" y="5167313"/>
          <p14:tracePt t="151916" x="6711950" y="5167313"/>
          <p14:tracePt t="151924" x="6696075" y="5167313"/>
          <p14:tracePt t="151932" x="6688138" y="5167313"/>
          <p14:tracePt t="151948" x="6672263" y="5167313"/>
          <p14:tracePt t="151956" x="6664325" y="5167313"/>
          <p14:tracePt t="151964" x="6640513" y="5167313"/>
          <p14:tracePt t="151972" x="6632575" y="5167313"/>
          <p14:tracePt t="151988" x="6624638" y="5167313"/>
          <p14:tracePt t="151996" x="6616700" y="5167313"/>
          <p14:tracePt t="152005" x="6600825" y="5167313"/>
          <p14:tracePt t="152020" x="6592888" y="5167313"/>
          <p14:tracePt t="152028" x="6577013" y="5175250"/>
          <p14:tracePt t="152044" x="6561138" y="5191125"/>
          <p14:tracePt t="152052" x="6545263" y="5207000"/>
          <p14:tracePt t="152060" x="6537325" y="5214938"/>
          <p14:tracePt t="152068" x="6537325" y="5222875"/>
          <p14:tracePt t="152076" x="6529388" y="5230813"/>
          <p14:tracePt t="152180" x="6513513" y="5246688"/>
          <p14:tracePt t="152188" x="6513513" y="5262563"/>
          <p14:tracePt t="152196" x="6513513" y="5270500"/>
          <p14:tracePt t="152204" x="6505575" y="5286375"/>
          <p14:tracePt t="152212" x="6505575" y="5310188"/>
          <p14:tracePt t="152220" x="6505575" y="5319713"/>
          <p14:tracePt t="152228" x="6505575" y="5327650"/>
          <p14:tracePt t="152236" x="6505575" y="5343525"/>
          <p14:tracePt t="152244" x="6505575" y="5351463"/>
          <p14:tracePt t="152252" x="6489700" y="5375275"/>
          <p14:tracePt t="152260" x="6489700" y="5391150"/>
          <p14:tracePt t="152268" x="6489700" y="5407025"/>
          <p14:tracePt t="152276" x="6489700" y="5414963"/>
          <p14:tracePt t="152284" x="6489700" y="5422900"/>
          <p14:tracePt t="152293" x="6489700" y="5438775"/>
          <p14:tracePt t="152308" x="6489700" y="5462588"/>
          <p14:tracePt t="152316" x="6489700" y="5478463"/>
          <p14:tracePt t="152324" x="6489700" y="5486400"/>
          <p14:tracePt t="152332" x="6489700" y="5494338"/>
          <p14:tracePt t="152341" x="6489700" y="5518150"/>
          <p14:tracePt t="152348" x="6489700" y="5526088"/>
          <p14:tracePt t="152356" x="6489700" y="5541963"/>
          <p14:tracePt t="152365" x="6489700" y="5557838"/>
          <p14:tracePt t="152372" x="6489700" y="5581650"/>
          <p14:tracePt t="152381" x="6489700" y="5589588"/>
          <p14:tracePt t="152389" x="6489700" y="5605463"/>
          <p14:tracePt t="152396" x="6489700" y="5629275"/>
          <p14:tracePt t="152404" x="6489700" y="5637213"/>
          <p14:tracePt t="152412" x="6489700" y="5653088"/>
          <p14:tracePt t="152420" x="6489700" y="5670550"/>
          <p14:tracePt t="152428" x="6489700" y="5678488"/>
          <p14:tracePt t="152436" x="6489700" y="5686425"/>
          <p14:tracePt t="152461" x="6489700" y="5702300"/>
          <p14:tracePt t="152468" x="6489700" y="5710238"/>
          <p14:tracePt t="152476" x="6489700" y="5718175"/>
          <p14:tracePt t="152484" x="6489700" y="5726113"/>
          <p14:tracePt t="152493" x="6489700" y="5741988"/>
          <p14:tracePt t="152500" x="6489700" y="5757863"/>
          <p14:tracePt t="152508" x="6489700" y="5773738"/>
          <p14:tracePt t="152516" x="6489700" y="5781675"/>
          <p14:tracePt t="152524" x="6489700" y="5797550"/>
          <p14:tracePt t="152532" x="6489700" y="5813425"/>
          <p14:tracePt t="152540" x="6489700" y="5829300"/>
          <p14:tracePt t="152548" x="6489700" y="5845175"/>
          <p14:tracePt t="152556" x="6489700" y="5861050"/>
          <p14:tracePt t="152564" x="6489700" y="5868988"/>
          <p14:tracePt t="152572" x="6489700" y="5876925"/>
          <p14:tracePt t="152788" x="6489700" y="5884863"/>
          <p14:tracePt t="152797" x="6489700" y="5892800"/>
          <p14:tracePt t="152804" x="6489700" y="5900738"/>
          <p14:tracePt t="152812" x="6489700" y="5908675"/>
          <p14:tracePt t="152820" x="6489700" y="5924550"/>
          <p14:tracePt t="152852" x="6489700" y="5940425"/>
          <p14:tracePt t="153189" x="6489700" y="5948363"/>
          <p14:tracePt t="153204" x="6505575" y="5948363"/>
          <p14:tracePt t="153212" x="6521450" y="5948363"/>
          <p14:tracePt t="153220" x="6545263" y="5948363"/>
          <p14:tracePt t="153228" x="6577013" y="5948363"/>
          <p14:tracePt t="153236" x="6624638" y="5948363"/>
          <p14:tracePt t="153244" x="6664325" y="5956300"/>
          <p14:tracePt t="153252" x="6711950" y="5964238"/>
          <p14:tracePt t="153260" x="6759575" y="5972175"/>
          <p14:tracePt t="153268" x="6800850" y="5988050"/>
          <p14:tracePt t="153276" x="6840538" y="6005513"/>
          <p14:tracePt t="153284" x="6872288" y="6021388"/>
          <p14:tracePt t="153292" x="6904038" y="6021388"/>
          <p14:tracePt t="153300" x="6927850" y="6029325"/>
          <p14:tracePt t="153308" x="6951663" y="6037263"/>
          <p14:tracePt t="153316" x="6967538" y="6037263"/>
          <p14:tracePt t="153324" x="6991350" y="6037263"/>
          <p14:tracePt t="153332" x="7007225" y="6037263"/>
          <p14:tracePt t="153340" x="7023100" y="6037263"/>
          <p14:tracePt t="153348" x="7038975" y="6037263"/>
          <p14:tracePt t="153356" x="7062788" y="6037263"/>
          <p14:tracePt t="153364" x="7078663" y="6037263"/>
          <p14:tracePt t="153372" x="7086600" y="6037263"/>
          <p14:tracePt t="153380" x="7094538" y="6037263"/>
          <p14:tracePt t="153388" x="7102475" y="6037263"/>
          <p14:tracePt t="153396" x="7110413" y="6037263"/>
          <p14:tracePt t="153405" x="7118350" y="6037263"/>
          <p14:tracePt t="153412" x="7126288" y="6037263"/>
          <p14:tracePt t="153428" x="7143750" y="6037263"/>
          <p14:tracePt t="153436" x="7143750" y="6021388"/>
          <p14:tracePt t="153444" x="7151688" y="6005513"/>
          <p14:tracePt t="153452" x="7151688" y="5988050"/>
          <p14:tracePt t="153460" x="7151688" y="5980113"/>
          <p14:tracePt t="153468" x="7151688" y="5964238"/>
          <p14:tracePt t="153476" x="7151688" y="5948363"/>
          <p14:tracePt t="153484" x="7151688" y="5924550"/>
          <p14:tracePt t="153492" x="7151688" y="5900738"/>
          <p14:tracePt t="153500" x="7151688" y="5876925"/>
          <p14:tracePt t="153508" x="7151688" y="5853113"/>
          <p14:tracePt t="153516" x="7151688" y="5829300"/>
          <p14:tracePt t="153524" x="7151688" y="5797550"/>
          <p14:tracePt t="153532" x="7151688" y="5773738"/>
          <p14:tracePt t="153540" x="7151688" y="5741988"/>
          <p14:tracePt t="153556" x="7143750" y="5726113"/>
          <p14:tracePt t="153564" x="7143750" y="5718175"/>
          <p14:tracePt t="153572" x="7135813" y="5694363"/>
          <p14:tracePt t="153580" x="7135813" y="5686425"/>
          <p14:tracePt t="153588" x="7135813" y="5678488"/>
          <p14:tracePt t="153596" x="7118350" y="5662613"/>
          <p14:tracePt t="153604" x="7118350" y="5645150"/>
          <p14:tracePt t="153612" x="7118350" y="5637213"/>
          <p14:tracePt t="153628" x="7110413" y="5621338"/>
          <p14:tracePt t="153652" x="7110413" y="5597525"/>
          <p14:tracePt t="153748" x="7086600" y="5581650"/>
          <p14:tracePt t="153756" x="7086600" y="5573713"/>
          <p14:tracePt t="153764" x="7086600" y="5565775"/>
          <p14:tracePt t="153813" x="7078663" y="5557838"/>
          <p14:tracePt t="153820" x="7070725" y="5557838"/>
          <p14:tracePt t="153828" x="7070725" y="5541963"/>
          <p14:tracePt t="153836" x="7046913" y="5518150"/>
          <p14:tracePt t="153844" x="7023100" y="5510213"/>
          <p14:tracePt t="153853" x="7023100" y="5502275"/>
          <p14:tracePt t="153860" x="7007225" y="5486400"/>
          <p14:tracePt t="153868" x="6999288" y="5486400"/>
          <p14:tracePt t="153876" x="6983413" y="5478463"/>
          <p14:tracePt t="153884" x="6975475" y="5470525"/>
          <p14:tracePt t="153893" x="6951663" y="5446713"/>
          <p14:tracePt t="153900" x="6935788" y="5430838"/>
          <p14:tracePt t="153908" x="6911975" y="5422900"/>
          <p14:tracePt t="153916" x="6888163" y="5399088"/>
          <p14:tracePt t="153924" x="6872288" y="5399088"/>
          <p14:tracePt t="153932" x="6856413" y="5375275"/>
          <p14:tracePt t="153940" x="6848475" y="5375275"/>
          <p14:tracePt t="153948" x="6824663" y="5375275"/>
          <p14:tracePt t="153956" x="6808788" y="5375275"/>
          <p14:tracePt t="153964" x="6800850" y="5351463"/>
          <p14:tracePt t="153972" x="6784975" y="5351463"/>
          <p14:tracePt t="153980" x="6769100" y="5351463"/>
          <p14:tracePt t="153988" x="6751638" y="5351463"/>
          <p14:tracePt t="153996" x="6735763" y="5351463"/>
          <p14:tracePt t="154004" x="6719888" y="5343525"/>
          <p14:tracePt t="154012" x="6711950" y="5343525"/>
          <p14:tracePt t="154020" x="6688138" y="5343525"/>
          <p14:tracePt t="154028" x="6664325" y="5335588"/>
          <p14:tracePt t="154036" x="6656388" y="5335588"/>
          <p14:tracePt t="154044" x="6632575" y="5335588"/>
          <p14:tracePt t="154053" x="6616700" y="5335588"/>
          <p14:tracePt t="154060" x="6600825" y="5335588"/>
          <p14:tracePt t="154068" x="6592888" y="5335588"/>
          <p14:tracePt t="154076" x="6584950" y="5335588"/>
          <p14:tracePt t="154084" x="6569075" y="5335588"/>
          <p14:tracePt t="154092" x="6537325" y="5335588"/>
          <p14:tracePt t="154100" x="6513513" y="5335588"/>
          <p14:tracePt t="154108" x="6481763" y="5335588"/>
          <p14:tracePt t="154116" x="6465888" y="5335588"/>
          <p14:tracePt t="154124" x="6434138" y="5335588"/>
          <p14:tracePt t="154132" x="6410325" y="5335588"/>
          <p14:tracePt t="154140" x="6384925" y="5359400"/>
          <p14:tracePt t="154148" x="6361113" y="5359400"/>
          <p14:tracePt t="154156" x="6337300" y="5367338"/>
          <p14:tracePt t="154164" x="6321425" y="5383213"/>
          <p14:tracePt t="154172" x="6313488" y="5383213"/>
          <p14:tracePt t="154180" x="6305550" y="5391150"/>
          <p14:tracePt t="154188" x="6305550" y="5399088"/>
          <p14:tracePt t="154196" x="6273800" y="5414963"/>
          <p14:tracePt t="154204" x="6265863" y="5422900"/>
          <p14:tracePt t="154212" x="6257925" y="5430838"/>
          <p14:tracePt t="154221" x="6234113" y="5438775"/>
          <p14:tracePt t="154228" x="6234113" y="5462588"/>
          <p14:tracePt t="154236" x="6218238" y="5470525"/>
          <p14:tracePt t="154244" x="6218238" y="5478463"/>
          <p14:tracePt t="154252" x="6210300" y="5494338"/>
          <p14:tracePt t="154260" x="6202363" y="5510213"/>
          <p14:tracePt t="154268" x="6202363" y="5518150"/>
          <p14:tracePt t="154276" x="6202363" y="5534025"/>
          <p14:tracePt t="154284" x="6194425" y="5557838"/>
          <p14:tracePt t="154292" x="6194425" y="5573713"/>
          <p14:tracePt t="154308" x="6194425" y="5589588"/>
          <p14:tracePt t="154317" x="6194425" y="5597525"/>
          <p14:tracePt t="154324" x="6194425" y="5605463"/>
          <p14:tracePt t="154332" x="6194425" y="5613400"/>
          <p14:tracePt t="154340" x="6194425" y="5629275"/>
          <p14:tracePt t="154356" x="6194425" y="5637213"/>
          <p14:tracePt t="154364" x="6194425" y="5653088"/>
          <p14:tracePt t="154372" x="6194425" y="5662613"/>
          <p14:tracePt t="154380" x="6194425" y="5670550"/>
          <p14:tracePt t="154396" x="6194425" y="5686425"/>
          <p14:tracePt t="154404" x="6194425" y="5694363"/>
          <p14:tracePt t="154412" x="6202363" y="5710238"/>
          <p14:tracePt t="154420" x="6202363" y="5718175"/>
          <p14:tracePt t="154428" x="6210300" y="5734050"/>
          <p14:tracePt t="154436" x="6234113" y="5757863"/>
          <p14:tracePt t="154452" x="6242050" y="5773738"/>
          <p14:tracePt t="154460" x="6249988" y="5773738"/>
          <p14:tracePt t="154468" x="6257925" y="5789613"/>
          <p14:tracePt t="154476" x="6265863" y="5789613"/>
          <p14:tracePt t="154484" x="6273800" y="5789613"/>
          <p14:tracePt t="154492" x="6289675" y="5789613"/>
          <p14:tracePt t="154500" x="6305550" y="5789613"/>
          <p14:tracePt t="154508" x="6337300" y="5789613"/>
          <p14:tracePt t="154516" x="6361113" y="5789613"/>
          <p14:tracePt t="154524" x="6376988" y="5789613"/>
          <p14:tracePt t="154532" x="6418263" y="5789613"/>
          <p14:tracePt t="154540" x="6434138" y="5789613"/>
          <p14:tracePt t="154548" x="6465888" y="5789613"/>
          <p14:tracePt t="154556" x="6521450" y="5789613"/>
          <p14:tracePt t="154564" x="6569075" y="5789613"/>
          <p14:tracePt t="154572" x="6632575" y="5789613"/>
          <p14:tracePt t="154580" x="6688138" y="5789613"/>
          <p14:tracePt t="154588" x="6743700" y="5789613"/>
          <p14:tracePt t="154596" x="6800850" y="5789613"/>
          <p14:tracePt t="154604" x="6832600" y="5789613"/>
          <p14:tracePt t="154612" x="6864350" y="5789613"/>
          <p14:tracePt t="154620" x="6872288" y="5789613"/>
          <p14:tracePt t="154628" x="6896100" y="5789613"/>
          <p14:tracePt t="154636" x="6911975" y="5781675"/>
          <p14:tracePt t="154644" x="6927850" y="5781675"/>
          <p14:tracePt t="154652" x="6935788" y="5757863"/>
          <p14:tracePt t="154660" x="6959600" y="5741988"/>
          <p14:tracePt t="154668" x="6975475" y="5734050"/>
          <p14:tracePt t="154676" x="6999288" y="5710238"/>
          <p14:tracePt t="154684" x="7007225" y="5710238"/>
          <p14:tracePt t="154693" x="7015163" y="5686425"/>
          <p14:tracePt t="154700" x="7031038" y="5662613"/>
          <p14:tracePt t="154708" x="7031038" y="5645150"/>
          <p14:tracePt t="154716" x="7031038" y="5621338"/>
          <p14:tracePt t="154724" x="7031038" y="5613400"/>
          <p14:tracePt t="154732" x="7031038" y="5581650"/>
          <p14:tracePt t="154740" x="7031038" y="5565775"/>
          <p14:tracePt t="154748" x="7031038" y="5557838"/>
          <p14:tracePt t="154756" x="7031038" y="5526088"/>
          <p14:tracePt t="154764" x="7031038" y="5510213"/>
          <p14:tracePt t="154773" x="7031038" y="5478463"/>
          <p14:tracePt t="154780" x="7031038" y="5462588"/>
          <p14:tracePt t="154797" x="7031038" y="5446713"/>
          <p14:tracePt t="154805" x="7023100" y="5430838"/>
          <p14:tracePt t="154812" x="7023100" y="5422900"/>
          <p14:tracePt t="154820" x="7007225" y="5414963"/>
          <p14:tracePt t="154828" x="6999288" y="5407025"/>
          <p14:tracePt t="154837" x="6991350" y="5399088"/>
          <p14:tracePt t="154844" x="6967538" y="5375275"/>
          <p14:tracePt t="154853" x="6943725" y="5359400"/>
          <p14:tracePt t="154860" x="6927850" y="5351463"/>
          <p14:tracePt t="154868" x="6911975" y="5351463"/>
          <p14:tracePt t="154876" x="6896100" y="5327650"/>
          <p14:tracePt t="154884" x="6872288" y="5327650"/>
          <p14:tracePt t="154892" x="6856413" y="5327650"/>
          <p14:tracePt t="154900" x="6856413" y="5319713"/>
          <p14:tracePt t="154908" x="6840538" y="5319713"/>
          <p14:tracePt t="154920" x="6824663" y="5310188"/>
          <p14:tracePt t="154928" x="6816725" y="5310188"/>
          <p14:tracePt t="154937" x="6808788" y="5310188"/>
          <p14:tracePt t="154945" x="6800850" y="5310188"/>
          <p14:tracePt t="154952" x="6792913" y="5310188"/>
          <p14:tracePt t="154960" x="6777038" y="5310188"/>
          <p14:tracePt t="154968" x="6759575" y="5302250"/>
          <p14:tracePt t="154976" x="6751638" y="5302250"/>
          <p14:tracePt t="154984" x="6743700" y="5302250"/>
          <p14:tracePt t="155000" x="6719888" y="5302250"/>
          <p14:tracePt t="155008" x="6711950" y="5302250"/>
          <p14:tracePt t="155016" x="6696075" y="5302250"/>
          <p14:tracePt t="155024" x="6680200" y="5302250"/>
          <p14:tracePt t="155032" x="6656388" y="5302250"/>
          <p14:tracePt t="155040" x="6624638" y="5302250"/>
          <p14:tracePt t="155048" x="6616700" y="5302250"/>
          <p14:tracePt t="155056" x="6584950" y="5302250"/>
          <p14:tracePt t="155064" x="6569075" y="5302250"/>
          <p14:tracePt t="155072" x="6553200" y="5302250"/>
          <p14:tracePt t="155080" x="6529388" y="5302250"/>
          <p14:tracePt t="155088" x="6489700" y="5319713"/>
          <p14:tracePt t="155096" x="6481763" y="5327650"/>
          <p14:tracePt t="155104" x="6473825" y="5327650"/>
          <p14:tracePt t="155112" x="6450013" y="5335588"/>
          <p14:tracePt t="155120" x="6442075" y="5335588"/>
          <p14:tracePt t="155129" x="6426200" y="5351463"/>
          <p14:tracePt t="155136" x="6418263" y="5351463"/>
          <p14:tracePt t="155144" x="6418263" y="5359400"/>
          <p14:tracePt t="155152" x="6410325" y="5359400"/>
          <p14:tracePt t="155160" x="6402388" y="5367338"/>
          <p14:tracePt t="155168" x="6402388" y="5375275"/>
          <p14:tracePt t="155176" x="6392863" y="5375275"/>
          <p14:tracePt t="155225" x="6392863" y="5383213"/>
          <p14:tracePt t="155240" x="6384925" y="5383213"/>
          <p14:tracePt t="155248" x="6384925" y="5391150"/>
          <p14:tracePt t="155256" x="6369050" y="5399088"/>
          <p14:tracePt t="155264" x="6369050" y="5414963"/>
          <p14:tracePt t="155272" x="6353175" y="5422900"/>
          <p14:tracePt t="155280" x="6345238" y="5438775"/>
          <p14:tracePt t="155288" x="6345238" y="5446713"/>
          <p14:tracePt t="155296" x="6345238" y="5454650"/>
          <p14:tracePt t="155304" x="6337300" y="5470525"/>
          <p14:tracePt t="155312" x="6329363" y="5486400"/>
          <p14:tracePt t="155320" x="6329363" y="5494338"/>
          <p14:tracePt t="155328" x="6321425" y="5502275"/>
          <p14:tracePt t="155352" x="6321425" y="5518150"/>
          <p14:tracePt t="155368" x="6321425" y="5526088"/>
          <p14:tracePt t="155376" x="6321425" y="5534025"/>
          <p14:tracePt t="155384" x="6321425" y="5541963"/>
          <p14:tracePt t="155392" x="6321425" y="5549900"/>
          <p14:tracePt t="155400" x="6321425" y="5557838"/>
          <p14:tracePt t="155408" x="6321425" y="5573713"/>
          <p14:tracePt t="155416" x="6321425" y="5581650"/>
          <p14:tracePt t="155424" x="6321425" y="5589588"/>
          <p14:tracePt t="155432" x="6321425" y="5605463"/>
          <p14:tracePt t="155440" x="6321425" y="5629275"/>
          <p14:tracePt t="155448" x="6321425" y="5637213"/>
          <p14:tracePt t="155456" x="6321425" y="5653088"/>
          <p14:tracePt t="155464" x="6321425" y="5670550"/>
          <p14:tracePt t="155473" x="6329363" y="5670550"/>
          <p14:tracePt t="155480" x="6337300" y="5686425"/>
          <p14:tracePt t="155488" x="6345238" y="5686425"/>
          <p14:tracePt t="155496" x="6345238" y="5694363"/>
          <p14:tracePt t="155512" x="6369050" y="5694363"/>
          <p14:tracePt t="155520" x="6376988" y="5694363"/>
          <p14:tracePt t="155528" x="6402388" y="5694363"/>
          <p14:tracePt t="155536" x="6418263" y="5694363"/>
          <p14:tracePt t="155544" x="6442075" y="5694363"/>
          <p14:tracePt t="155553" x="6473825" y="5694363"/>
          <p14:tracePt t="155560" x="6489700" y="5694363"/>
          <p14:tracePt t="155569" x="6505575" y="5694363"/>
          <p14:tracePt t="155576" x="6537325" y="5694363"/>
          <p14:tracePt t="155584" x="6561138" y="5694363"/>
          <p14:tracePt t="155593" x="6584950" y="5694363"/>
          <p14:tracePt t="155600" x="6600825" y="5694363"/>
          <p14:tracePt t="155608" x="6624638" y="5694363"/>
          <p14:tracePt t="155616" x="6640513" y="5694363"/>
          <p14:tracePt t="155624" x="6648450" y="5694363"/>
          <p14:tracePt t="155632" x="6656388" y="5694363"/>
          <p14:tracePt t="155640" x="6664325" y="5694363"/>
          <p14:tracePt t="155904" x="6664325" y="5702300"/>
          <p14:tracePt t="155912" x="6664325" y="5718175"/>
          <p14:tracePt t="155928" x="6664325" y="5726113"/>
          <p14:tracePt t="155936" x="6664325" y="5749925"/>
          <p14:tracePt t="155944" x="6664325" y="5773738"/>
          <p14:tracePt t="155952" x="6664325" y="5781675"/>
          <p14:tracePt t="155960" x="6664325" y="5813425"/>
          <p14:tracePt t="155976" x="6664325" y="5829300"/>
          <p14:tracePt t="155984" x="6664325" y="5837238"/>
          <p14:tracePt t="155992" x="6672263" y="5861050"/>
          <p14:tracePt t="156409" x="6656388" y="5861050"/>
          <p14:tracePt t="156424" x="6632575" y="5861050"/>
          <p14:tracePt t="156432" x="6608763" y="5861050"/>
          <p14:tracePt t="156440" x="6592888" y="5861050"/>
          <p14:tracePt t="156448" x="6577013" y="5861050"/>
          <p14:tracePt t="156456" x="6545263" y="5853113"/>
          <p14:tracePt t="156464" x="6521450" y="5837238"/>
          <p14:tracePt t="156472" x="6465888" y="5829300"/>
          <p14:tracePt t="156480" x="6392863" y="5821363"/>
          <p14:tracePt t="156488" x="6305550" y="5813425"/>
          <p14:tracePt t="156497" x="6202363" y="5805488"/>
          <p14:tracePt t="156504" x="6083300" y="5797550"/>
          <p14:tracePt t="156512" x="5954713" y="5789613"/>
          <p14:tracePt t="156520" x="5795963" y="5773738"/>
          <p14:tracePt t="156528" x="5635625" y="5765800"/>
          <p14:tracePt t="156536" x="5429250" y="5741988"/>
          <p14:tracePt t="156544" x="5221288" y="5718175"/>
          <p14:tracePt t="156552" x="4999038" y="5694363"/>
          <p14:tracePt t="156560" x="4751388" y="5653088"/>
          <p14:tracePt t="156569" x="4479925" y="5629275"/>
          <p14:tracePt t="156576" x="4210050" y="5581650"/>
          <p14:tracePt t="156584" x="3914775" y="5541963"/>
          <p14:tracePt t="156592" x="3619500" y="5502275"/>
          <p14:tracePt t="156600" x="3332163" y="5462588"/>
          <p14:tracePt t="156608" x="3060700" y="5422900"/>
          <p14:tracePt t="156616" x="2830513" y="5383213"/>
          <p14:tracePt t="156624" x="2622550" y="5359400"/>
          <p14:tracePt t="156632" x="2479675" y="5335588"/>
          <p14:tracePt t="156640" x="2392363" y="5327650"/>
          <p14:tracePt t="156648" x="2327275" y="5327650"/>
          <p14:tracePt t="156680" x="2295525" y="5327650"/>
          <p14:tracePt t="156696" x="2279650" y="5351463"/>
          <p14:tracePt t="156704" x="2279650" y="5359400"/>
          <p14:tracePt t="156712" x="2271713" y="5367338"/>
          <p14:tracePt t="156720" x="2255838" y="5391150"/>
          <p14:tracePt t="156728" x="2255838" y="5399088"/>
          <p14:tracePt t="156744" x="2239963" y="5407025"/>
          <p14:tracePt t="156752" x="2239963" y="5414963"/>
          <p14:tracePt t="156760" x="2224088" y="5430838"/>
          <p14:tracePt t="156768" x="2216150" y="5430838"/>
          <p14:tracePt t="156808" x="2208213" y="5446713"/>
          <p14:tracePt t="156816" x="2200275" y="5454650"/>
          <p14:tracePt t="156824" x="2176463" y="5462588"/>
          <p14:tracePt t="156833" x="2152650" y="5470525"/>
          <p14:tracePt t="156840" x="2144713" y="5470525"/>
          <p14:tracePt t="156848" x="2128838" y="5470525"/>
          <p14:tracePt t="156856" x="2120900" y="5470525"/>
          <p14:tracePt t="156864" x="2089150" y="5470525"/>
          <p14:tracePt t="156872" x="2081213" y="5470525"/>
          <p14:tracePt t="156880" x="2057400" y="5470525"/>
          <p14:tracePt t="156888" x="2033588" y="5470525"/>
          <p14:tracePt t="156896" x="2017713" y="5470525"/>
          <p14:tracePt t="156904" x="1984375" y="5470525"/>
          <p14:tracePt t="156912" x="1968500" y="5470525"/>
          <p14:tracePt t="156921" x="1936750" y="5470525"/>
          <p14:tracePt t="156928" x="1905000" y="5462588"/>
          <p14:tracePt t="156936" x="1881188" y="5454650"/>
          <p14:tracePt t="156944" x="1841500" y="5446713"/>
          <p14:tracePt t="156952" x="1809750" y="5438775"/>
          <p14:tracePt t="156960" x="1785938" y="5430838"/>
          <p14:tracePt t="156968" x="1762125" y="5430838"/>
          <p14:tracePt t="156976" x="1738313" y="5430838"/>
          <p14:tracePt t="156985" x="1706563" y="5422900"/>
          <p14:tracePt t="156992" x="1666875" y="5414963"/>
          <p14:tracePt t="157000" x="1633538" y="5407025"/>
          <p14:tracePt t="157008" x="1585913" y="5399088"/>
          <p14:tracePt t="157017" x="1554163" y="5391150"/>
          <p14:tracePt t="157024" x="1522413" y="5383213"/>
          <p14:tracePt t="157032" x="1474788" y="5375275"/>
          <p14:tracePt t="157040" x="1443038" y="5375275"/>
          <p14:tracePt t="157048" x="1403350" y="5359400"/>
          <p14:tracePt t="157056" x="1403350" y="5351463"/>
          <p14:tracePt t="157064" x="1387475" y="5351463"/>
          <p14:tracePt t="157080" x="1379538" y="5351463"/>
          <p14:tracePt t="157177" x="1363663" y="5335588"/>
          <p14:tracePt t="157192" x="1363663" y="5310188"/>
          <p14:tracePt t="157200" x="1363663" y="5302250"/>
          <p14:tracePt t="157208" x="1363663" y="5286375"/>
          <p14:tracePt t="157216" x="1363663" y="5270500"/>
          <p14:tracePt t="157224" x="1363663" y="5230813"/>
          <p14:tracePt t="157232" x="1363663" y="5207000"/>
          <p14:tracePt t="157241" x="1363663" y="5191125"/>
          <p14:tracePt t="157248" x="1363663" y="5159375"/>
          <p14:tracePt t="157256" x="1363663" y="5119688"/>
          <p14:tracePt t="157264" x="1363663" y="5087938"/>
          <p14:tracePt t="157272" x="1363663" y="5048250"/>
          <p14:tracePt t="157280" x="1363663" y="5016500"/>
          <p14:tracePt t="157288" x="1363663" y="4976813"/>
          <p14:tracePt t="157296" x="1363663" y="4951413"/>
          <p14:tracePt t="157304" x="1371600" y="4919663"/>
          <p14:tracePt t="157312" x="1371600" y="4911725"/>
          <p14:tracePt t="157320" x="1379538" y="4895850"/>
          <p14:tracePt t="157328" x="1379538" y="4887913"/>
          <p14:tracePt t="157336" x="1379538" y="4872038"/>
          <p14:tracePt t="157344" x="1379538" y="4856163"/>
          <p14:tracePt t="157352" x="1379538" y="4848225"/>
          <p14:tracePt t="157360" x="1379538" y="4840288"/>
          <p14:tracePt t="157368" x="1379538" y="4816475"/>
          <p14:tracePt t="157376" x="1379538" y="4808538"/>
          <p14:tracePt t="157400" x="1379538" y="4800600"/>
          <p14:tracePt t="157512" x="1379538" y="4792663"/>
          <p14:tracePt t="157560" x="1379538" y="4800600"/>
          <p14:tracePt t="157568" x="1371600" y="4816475"/>
          <p14:tracePt t="157576" x="1355725" y="4840288"/>
          <p14:tracePt t="157584" x="1355725" y="4856163"/>
          <p14:tracePt t="157592" x="1347788" y="4872038"/>
          <p14:tracePt t="157600" x="1347788" y="4895850"/>
          <p14:tracePt t="157608" x="1331913" y="4911725"/>
          <p14:tracePt t="157616" x="1323975" y="4935538"/>
          <p14:tracePt t="157624" x="1323975" y="4959350"/>
          <p14:tracePt t="157632" x="1316038" y="4984750"/>
          <p14:tracePt t="157640" x="1300163" y="5008563"/>
          <p14:tracePt t="157648" x="1300163" y="5016500"/>
          <p14:tracePt t="157656" x="1300163" y="5040313"/>
          <p14:tracePt t="157664" x="1292225" y="5056188"/>
          <p14:tracePt t="157672" x="1284288" y="5072063"/>
          <p14:tracePt t="157680" x="1284288" y="5087938"/>
          <p14:tracePt t="157688" x="1274763" y="5103813"/>
          <p14:tracePt t="157696" x="1274763" y="5111750"/>
          <p14:tracePt t="157705" x="1274763" y="5119688"/>
          <p14:tracePt t="157712" x="1266825" y="5119688"/>
          <p14:tracePt t="157736" x="1266825" y="5135563"/>
          <p14:tracePt t="157752" x="1258888" y="5143500"/>
          <p14:tracePt t="157760" x="1250950" y="5143500"/>
          <p14:tracePt t="158260" x="1235075" y="5159375"/>
          <p14:tracePt t="158300" x="1235075" y="5167313"/>
          <p14:tracePt t="158308" x="1235075" y="5175250"/>
          <p14:tracePt t="158381" x="1227138" y="5175250"/>
          <p14:tracePt t="158388" x="1219200" y="5191125"/>
          <p14:tracePt t="158428" x="1211263" y="5207000"/>
          <p14:tracePt t="158436" x="1203325" y="5207000"/>
          <p14:tracePt t="164822" x="1203325" y="5199063"/>
          <p14:tracePt t="164837" x="1203325" y="5183188"/>
          <p14:tracePt t="164845" x="1203325" y="5175250"/>
          <p14:tracePt t="164869" x="1203325" y="5167313"/>
          <p14:tracePt t="164901" x="1203325" y="5151438"/>
          <p14:tracePt t="164909" x="1203325" y="5143500"/>
          <p14:tracePt t="164917" x="1203325" y="5135563"/>
          <p14:tracePt t="164925" x="1203325" y="5127625"/>
          <p14:tracePt t="164934" x="1203325" y="5103813"/>
          <p14:tracePt t="164941" x="1203325" y="5095875"/>
          <p14:tracePt t="164950" x="1203325" y="5087938"/>
          <p14:tracePt t="164968" x="1203325" y="5072063"/>
          <p14:tracePt t="164973" x="1195388" y="5056188"/>
          <p14:tracePt t="164981" x="1187450" y="5032375"/>
          <p14:tracePt t="164989" x="1187450" y="5024438"/>
          <p14:tracePt t="164997" x="1171575" y="5000625"/>
          <p14:tracePt t="165005" x="1171575" y="4992688"/>
          <p14:tracePt t="165013" x="1147763" y="4951413"/>
          <p14:tracePt t="165021" x="1147763" y="4935538"/>
          <p14:tracePt t="165030" x="1139825" y="4911725"/>
          <p14:tracePt t="165037" x="1123950" y="4887913"/>
          <p14:tracePt t="165045" x="1123950" y="4864100"/>
          <p14:tracePt t="165061" x="1123950" y="4848225"/>
          <p14:tracePt t="165069" x="1123950" y="4832350"/>
          <p14:tracePt t="165077" x="1116013" y="4824413"/>
          <p14:tracePt t="165085" x="1108075" y="4816475"/>
          <p14:tracePt t="165093" x="1108075" y="4792663"/>
          <p14:tracePt t="165101" x="1108075" y="4784725"/>
          <p14:tracePt t="165109" x="1108075" y="4768850"/>
          <p14:tracePt t="165141" x="1108075" y="4752975"/>
          <p14:tracePt t="165158" x="1108075" y="4745038"/>
          <p14:tracePt t="165757" x="1100138" y="4745038"/>
          <p14:tracePt t="165781" x="1100138" y="4752975"/>
          <p14:tracePt t="165797" x="1084263" y="4768850"/>
          <p14:tracePt t="165805" x="1076325" y="4776788"/>
          <p14:tracePt t="165973" x="1068388" y="4776788"/>
          <p14:tracePt t="166013" x="1068388" y="4768850"/>
          <p14:tracePt t="166021" x="1068388" y="4745038"/>
          <p14:tracePt t="166029" x="1068388" y="4729163"/>
          <p14:tracePt t="166037" x="1068388" y="4721225"/>
          <p14:tracePt t="166045" x="1068388" y="4697413"/>
          <p14:tracePt t="166053" x="1068388" y="4673600"/>
          <p14:tracePt t="166061" x="1068388" y="4641850"/>
          <p14:tracePt t="166069" x="1068388" y="4608513"/>
          <p14:tracePt t="166077" x="1068388" y="4584700"/>
          <p14:tracePt t="166085" x="1068388" y="4568825"/>
          <p14:tracePt t="166093" x="1076325" y="4560888"/>
          <p14:tracePt t="166101" x="1084263" y="4552950"/>
          <p14:tracePt t="166109" x="1084263" y="4537075"/>
          <p14:tracePt t="166117" x="1084263" y="4521200"/>
          <p14:tracePt t="166134" x="1084263" y="4513263"/>
          <p14:tracePt t="166141" x="1084263" y="4505325"/>
          <p14:tracePt t="166166" x="1084263" y="4497388"/>
          <p14:tracePt t="166173" x="1084263" y="4481513"/>
          <p14:tracePt t="166199" x="1084263" y="4457700"/>
          <p14:tracePt t="166205" x="1084263" y="4449763"/>
          <p14:tracePt t="166213" x="1084263" y="4433888"/>
          <p14:tracePt t="166221" x="1100138" y="4418013"/>
          <p14:tracePt t="166237" x="1100138" y="4402138"/>
          <p14:tracePt t="166245" x="1100138" y="4386263"/>
          <p14:tracePt t="166253" x="1108075" y="4386263"/>
          <p14:tracePt t="166263" x="1108075" y="4378325"/>
          <p14:tracePt t="166269" x="1108075" y="4370388"/>
          <p14:tracePt t="166277" x="1108075" y="4362450"/>
          <p14:tracePt t="166285" x="1108075" y="4354513"/>
          <p14:tracePt t="166693" x="1108075" y="4370388"/>
          <p14:tracePt t="166701" x="1108075" y="4386263"/>
          <p14:tracePt t="166709" x="1108075" y="4410075"/>
          <p14:tracePt t="166717" x="1108075" y="4433888"/>
          <p14:tracePt t="166725" x="1108075" y="4465638"/>
          <p14:tracePt t="166733" x="1108075" y="4497388"/>
          <p14:tracePt t="166741" x="1108075" y="4521200"/>
          <p14:tracePt t="166752" x="1108075" y="4537075"/>
          <p14:tracePt t="166757" x="1108075" y="4552950"/>
          <p14:tracePt t="166766" x="1108075" y="4560888"/>
          <p14:tracePt t="166822" x="1108075" y="4568825"/>
          <p14:tracePt t="166829" x="1108075" y="4584700"/>
          <p14:tracePt t="166837" x="1100138" y="4592638"/>
          <p14:tracePt t="166853" x="1100138" y="4616450"/>
          <p14:tracePt t="166861" x="1100138" y="4624388"/>
          <p14:tracePt t="166885" x="1100138" y="4633913"/>
          <p14:tracePt t="167079" x="1100138" y="4641850"/>
          <p14:tracePt t="167085" x="1100138" y="4649788"/>
          <p14:tracePt t="167225" x="1100138" y="4641850"/>
          <p14:tracePt t="167233" x="1100138" y="4624388"/>
          <p14:tracePt t="167241" x="1100138" y="4592638"/>
          <p14:tracePt t="167249" x="1100138" y="4552950"/>
          <p14:tracePt t="167257" x="1100138" y="4529138"/>
          <p14:tracePt t="167265" x="1100138" y="4497388"/>
          <p14:tracePt t="167273" x="1100138" y="4465638"/>
          <p14:tracePt t="167281" x="1100138" y="4441825"/>
          <p14:tracePt t="167289" x="1100138" y="4418013"/>
          <p14:tracePt t="167297" x="1100138" y="4402138"/>
          <p14:tracePt t="167305" x="1100138" y="4386263"/>
          <p14:tracePt t="167313" x="1100138" y="4370388"/>
          <p14:tracePt t="167321" x="1100138" y="4354513"/>
          <p14:tracePt t="167329" x="1100138" y="4346575"/>
          <p14:tracePt t="167337" x="1100138" y="4330700"/>
          <p14:tracePt t="167344" x="1100138" y="4322763"/>
          <p14:tracePt t="167562" x="1100138" y="4330700"/>
          <p14:tracePt t="167569" x="1100138" y="4346575"/>
          <p14:tracePt t="167577" x="1100138" y="4370388"/>
          <p14:tracePt t="167585" x="1100138" y="4378325"/>
          <p14:tracePt t="167593" x="1100138" y="4394200"/>
          <p14:tracePt t="167601" x="1100138" y="4402138"/>
          <p14:tracePt t="167609" x="1100138" y="4433888"/>
          <p14:tracePt t="167618" x="1100138" y="4449763"/>
          <p14:tracePt t="167625" x="1100138" y="4481513"/>
          <p14:tracePt t="167634" x="1108075" y="4505325"/>
          <p14:tracePt t="167649" x="1108075" y="4537075"/>
          <p14:tracePt t="167666" x="1108075" y="4552950"/>
          <p14:tracePt t="167682" x="1108075" y="4560888"/>
          <p14:tracePt t="167689" x="1108075" y="4576763"/>
          <p14:tracePt t="167945" x="1123950" y="4584700"/>
          <p14:tracePt t="167953" x="1131888" y="4584700"/>
          <p14:tracePt t="167965" x="1155700" y="4584700"/>
          <p14:tracePt t="167969" x="1171575" y="4584700"/>
          <p14:tracePt t="167977" x="1195388" y="4592638"/>
          <p14:tracePt t="167985" x="1219200" y="4592638"/>
          <p14:tracePt t="167993" x="1235075" y="4600575"/>
          <p14:tracePt t="168001" x="1243013" y="4600575"/>
          <p14:tracePt t="168009" x="1258888" y="4600575"/>
          <p14:tracePt t="168489" x="1266825" y="4600575"/>
          <p14:tracePt t="168506" x="1274763" y="4600575"/>
          <p14:tracePt t="168521" x="1300163" y="4576763"/>
          <p14:tracePt t="168529" x="1300163" y="4568825"/>
          <p14:tracePt t="168537" x="1316038" y="4560888"/>
          <p14:tracePt t="168545" x="1316038" y="4552950"/>
          <p14:tracePt t="168553" x="1331913" y="4521200"/>
          <p14:tracePt t="168561" x="1339850" y="4521200"/>
          <p14:tracePt t="168569" x="1339850" y="4513263"/>
          <p14:tracePt t="168578" x="1339850" y="4505325"/>
          <p14:tracePt t="168585" x="1339850" y="4497388"/>
          <p14:tracePt t="168593" x="1347788" y="4497388"/>
          <p14:tracePt t="168634" x="1347788" y="4489450"/>
          <p14:tracePt t="168665" x="1347788" y="4481513"/>
          <p14:tracePt t="168675" x="1347788" y="4465638"/>
          <p14:tracePt t="168681" x="1347788" y="4457700"/>
          <p14:tracePt t="168698" x="1363663" y="4449763"/>
          <p14:tracePt t="168707" x="1363663" y="4441825"/>
          <p14:tracePt t="168713" x="1371600" y="4433888"/>
          <p14:tracePt t="168730" x="1371600" y="4418013"/>
          <p14:tracePt t="168739" x="1371600" y="4410075"/>
          <p14:tracePt t="171831" x="1371600" y="4418013"/>
          <p14:tracePt t="171837" x="1371600" y="4433888"/>
          <p14:tracePt t="171845" x="1371600" y="4441825"/>
          <p14:tracePt t="171853" x="1363663" y="4465638"/>
          <p14:tracePt t="171861" x="1363663" y="4481513"/>
          <p14:tracePt t="171869" x="1363663" y="4497388"/>
          <p14:tracePt t="171877" x="1363663" y="4505325"/>
          <p14:tracePt t="171885" x="1363663" y="4537075"/>
          <p14:tracePt t="171893" x="1363663" y="4560888"/>
          <p14:tracePt t="171901" x="1363663" y="4584700"/>
          <p14:tracePt t="171909" x="1363663" y="4608513"/>
          <p14:tracePt t="171917" x="1363663" y="4633913"/>
          <p14:tracePt t="171925" x="1363663" y="4641850"/>
          <p14:tracePt t="171933" x="1363663" y="4657725"/>
          <p14:tracePt t="171941" x="1363663" y="4665663"/>
          <p14:tracePt t="171949" x="1363663" y="4689475"/>
          <p14:tracePt t="171957" x="1355725" y="4697413"/>
          <p14:tracePt t="171965" x="1355725" y="4713288"/>
          <p14:tracePt t="171973" x="1355725" y="4721225"/>
          <p14:tracePt t="171981" x="1355725" y="4729163"/>
          <p14:tracePt t="171989" x="1355725" y="4745038"/>
          <p14:tracePt t="171998" x="1355725" y="4752975"/>
          <p14:tracePt t="172005" x="1347788" y="4768850"/>
          <p14:tracePt t="172013" x="1347788" y="4784725"/>
          <p14:tracePt t="172032" x="1347788" y="4800600"/>
          <p14:tracePt t="172037" x="1347788" y="4824413"/>
          <p14:tracePt t="172045" x="1347788" y="4840288"/>
          <p14:tracePt t="172053" x="1347788" y="4872038"/>
          <p14:tracePt t="172061" x="1347788" y="4887913"/>
          <p14:tracePt t="172068" x="1339850" y="4911725"/>
          <p14:tracePt t="172076" x="1339850" y="4943475"/>
          <p14:tracePt t="172092" x="1331913" y="4967288"/>
          <p14:tracePt t="172100" x="1331913" y="4992688"/>
          <p14:tracePt t="172109" x="1331913" y="5016500"/>
          <p14:tracePt t="172117" x="1331913" y="5048250"/>
          <p14:tracePt t="172125" x="1331913" y="5056188"/>
          <p14:tracePt t="172133" x="1323975" y="5080000"/>
          <p14:tracePt t="172141" x="1316038" y="5095875"/>
          <p14:tracePt t="172149" x="1316038" y="5111750"/>
          <p14:tracePt t="172157" x="1316038" y="5127625"/>
          <p14:tracePt t="172165" x="1316038" y="5135563"/>
          <p14:tracePt t="172173" x="1308100" y="5159375"/>
          <p14:tracePt t="172181" x="1308100" y="5167313"/>
          <p14:tracePt t="172189" x="1308100" y="5183188"/>
          <p14:tracePt t="172197" x="1308100" y="5191125"/>
          <p14:tracePt t="172205" x="1308100" y="5199063"/>
          <p14:tracePt t="172269" x="1300163" y="5230813"/>
          <p14:tracePt t="172287" x="1300163" y="5246688"/>
          <p14:tracePt t="172293" x="1292225" y="5254625"/>
          <p14:tracePt t="172301" x="1292225" y="5262563"/>
          <p14:tracePt t="172309" x="1292225" y="5286375"/>
          <p14:tracePt t="172317" x="1292225" y="5310188"/>
          <p14:tracePt t="172325" x="1284288" y="5335588"/>
          <p14:tracePt t="172333" x="1284288" y="5367338"/>
          <p14:tracePt t="172341" x="1266825" y="5399088"/>
          <p14:tracePt t="172349" x="1266825" y="5414963"/>
          <p14:tracePt t="172357" x="1266825" y="5438775"/>
          <p14:tracePt t="172373" x="1266825" y="5446713"/>
          <p14:tracePt t="172381" x="1250950" y="5462588"/>
          <p14:tracePt t="172389" x="1250950" y="5470525"/>
          <p14:tracePt t="172397" x="1250950" y="5478463"/>
          <p14:tracePt t="172405" x="1250950" y="5494338"/>
          <p14:tracePt t="172421" x="1250950" y="5502275"/>
          <p14:tracePt t="172445" x="1243013" y="5534025"/>
          <p14:tracePt t="172453" x="1243013" y="5541963"/>
          <p14:tracePt t="172461" x="1243013" y="5549900"/>
          <p14:tracePt t="172477" x="1243013" y="5565775"/>
          <p14:tracePt t="172493" x="1235075" y="5581650"/>
          <p14:tracePt t="172501" x="1235075" y="5589588"/>
          <p14:tracePt t="172509" x="1227138" y="5605463"/>
          <p14:tracePt t="172517" x="1227138" y="5629275"/>
          <p14:tracePt t="172525" x="1227138" y="5637213"/>
          <p14:tracePt t="172533" x="1219200" y="5653088"/>
          <p14:tracePt t="172541" x="1219200" y="5662613"/>
          <p14:tracePt t="172549" x="1211263" y="5678488"/>
          <p14:tracePt t="172557" x="1211263" y="5686425"/>
          <p14:tracePt t="172565" x="1211263" y="5694363"/>
          <p14:tracePt t="172653" x="1211263" y="5702300"/>
          <p14:tracePt t="172661" x="1211263" y="5710238"/>
          <p14:tracePt t="172669" x="1211263" y="5718175"/>
          <p14:tracePt t="172679" x="1211263" y="5726113"/>
          <p14:tracePt t="172717" x="1211263" y="5741988"/>
          <p14:tracePt t="172725" x="1211263" y="5749925"/>
          <p14:tracePt t="172765" x="1211263" y="5757863"/>
          <p14:tracePt t="172774" x="1211263" y="5765800"/>
          <p14:tracePt t="172813" x="1211263" y="5781675"/>
          <p14:tracePt t="172821" x="1211263" y="5789613"/>
          <p14:tracePt t="172989" x="1211263" y="5797550"/>
          <p14:tracePt t="172997" x="1211263" y="5805488"/>
          <p14:tracePt t="173617" x="1211263" y="5837238"/>
          <p14:tracePt t="173633" x="1211263" y="5845175"/>
          <p14:tracePt t="173665" x="1211263" y="5853113"/>
          <p14:tracePt t="173673" x="1211263" y="5861050"/>
          <p14:tracePt t="173817" x="1211263" y="5868988"/>
          <p14:tracePt t="173953" x="1211263" y="5884863"/>
          <p14:tracePt t="173961" x="1211263" y="5892800"/>
          <p14:tracePt t="183614" x="0" y="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Modern Anesthesia Machine - Front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4"/>
          <a:stretch>
            <a:fillRect/>
          </a:stretch>
        </p:blipFill>
        <p:spPr>
          <a:xfrm>
            <a:off x="2013735" y="1544570"/>
            <a:ext cx="7150814" cy="51291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590859"/>
            <a:ext cx="2157523" cy="2700573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ACFAD65-4FDD-424E-9D00-56F5C37E50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89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813"/>
    </mc:Choice>
    <mc:Fallback xmlns="">
      <p:transition spd="slow" advTm="95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551" x="1609725" y="2967038"/>
          <p14:tracePt t="9748" x="1609725" y="2959100"/>
          <p14:tracePt t="9755" x="1609725" y="2919413"/>
          <p14:tracePt t="9764" x="1609725" y="2901950"/>
          <p14:tracePt t="9771" x="1609725" y="2854325"/>
          <p14:tracePt t="9780" x="1609725" y="2846388"/>
          <p14:tracePt t="9789" x="1609725" y="2814638"/>
          <p14:tracePt t="9796" x="1585913" y="2790825"/>
          <p14:tracePt t="9804" x="1570038" y="2767013"/>
          <p14:tracePt t="9812" x="1546225" y="2743200"/>
          <p14:tracePt t="9822" x="1522413" y="2719388"/>
          <p14:tracePt t="9828" x="1490663" y="2711450"/>
          <p14:tracePt t="9837" x="1443038" y="2679700"/>
          <p14:tracePt t="9844" x="1387475" y="2647950"/>
          <p14:tracePt t="9854" x="1308100" y="2608263"/>
          <p14:tracePt t="9860" x="1219200" y="2576513"/>
          <p14:tracePt t="9868" x="1123950" y="2543175"/>
          <p14:tracePt t="9876" x="1028700" y="2527300"/>
          <p14:tracePt t="9885" x="925513" y="2519363"/>
          <p14:tracePt t="9892" x="828675" y="2511425"/>
          <p14:tracePt t="9900" x="733425" y="2511425"/>
          <p14:tracePt t="9908" x="646113" y="2511425"/>
          <p14:tracePt t="9916" x="574675" y="2511425"/>
          <p14:tracePt t="9924" x="493713" y="2511425"/>
          <p14:tracePt t="9932" x="430213" y="2511425"/>
          <p14:tracePt t="9954" x="327025" y="2511425"/>
          <p14:tracePt t="9956" x="271463" y="2527300"/>
          <p14:tracePt t="9964" x="215900" y="2551113"/>
          <p14:tracePt t="9972" x="142875" y="2584450"/>
          <p14:tracePt t="9980" x="71438" y="2632075"/>
          <p14:tracePt t="9988" x="15875" y="2671763"/>
          <p14:tracePt t="10332" x="7938" y="5072063"/>
          <p14:tracePt t="10341" x="23813" y="5111750"/>
          <p14:tracePt t="10348" x="39688" y="5143500"/>
          <p14:tracePt t="10355" x="63500" y="5183188"/>
          <p14:tracePt t="10364" x="87313" y="5222875"/>
          <p14:tracePt t="10371" x="95250" y="5254625"/>
          <p14:tracePt t="10379" x="119063" y="5294313"/>
          <p14:tracePt t="10388" x="134938" y="5327650"/>
          <p14:tracePt t="10396" x="150813" y="5367338"/>
          <p14:tracePt t="10405" x="174625" y="5407025"/>
          <p14:tracePt t="10416" x="184150" y="5438775"/>
          <p14:tracePt t="10423" x="207963" y="5478463"/>
          <p14:tracePt t="10432" x="231775" y="5518150"/>
          <p14:tracePt t="10439" x="247650" y="5534025"/>
          <p14:tracePt t="10448" x="247650" y="5557838"/>
          <p14:tracePt t="10456" x="255588" y="5573713"/>
          <p14:tracePt t="10464" x="263525" y="5589588"/>
          <p14:tracePt t="10471" x="271463" y="5605463"/>
          <p14:tracePt t="10528" x="271463" y="5613400"/>
          <p14:tracePt t="10536" x="287338" y="5629275"/>
          <p14:tracePt t="10544" x="319088" y="5645150"/>
          <p14:tracePt t="10552" x="334963" y="5653088"/>
          <p14:tracePt t="10560" x="366713" y="5653088"/>
          <p14:tracePt t="10569" x="398463" y="5662613"/>
          <p14:tracePt t="10576" x="446088" y="5670550"/>
          <p14:tracePt t="10584" x="493713" y="5678488"/>
          <p14:tracePt t="10592" x="533400" y="5694363"/>
          <p14:tracePt t="10601" x="582613" y="5710238"/>
          <p14:tracePt t="10608" x="606425" y="5718175"/>
          <p14:tracePt t="10615" x="622300" y="5718175"/>
          <p14:tracePt t="10623" x="638175" y="5718175"/>
          <p14:tracePt t="10634" x="646113" y="5718175"/>
          <p14:tracePt t="10640" x="654050" y="5718175"/>
          <p14:tracePt t="10648" x="669925" y="5718175"/>
          <p14:tracePt t="10655" x="693738" y="5718175"/>
          <p14:tracePt t="10665" x="709613" y="5718175"/>
          <p14:tracePt t="10672" x="741363" y="5718175"/>
          <p14:tracePt t="10680" x="781050" y="5718175"/>
          <p14:tracePt t="10688" x="852488" y="5718175"/>
          <p14:tracePt t="10696" x="949325" y="5718175"/>
          <p14:tracePt t="10704" x="1060450" y="5718175"/>
          <p14:tracePt t="10712" x="1171575" y="5718175"/>
          <p14:tracePt t="10721" x="1308100" y="5718175"/>
          <p14:tracePt t="10729" x="1427163" y="5694363"/>
          <p14:tracePt t="10736" x="1570038" y="5662613"/>
          <p14:tracePt t="10744" x="1698625" y="5637213"/>
          <p14:tracePt t="10752" x="1833563" y="5597525"/>
          <p14:tracePt t="10760" x="1928813" y="5549900"/>
          <p14:tracePt t="10767" x="2025650" y="5502275"/>
          <p14:tracePt t="10776" x="2089150" y="5454650"/>
          <p14:tracePt t="10783" x="2152650" y="5399088"/>
          <p14:tracePt t="10791" x="2200275" y="5343525"/>
          <p14:tracePt t="10799" x="2239963" y="5270500"/>
          <p14:tracePt t="10807" x="2279650" y="5207000"/>
          <p14:tracePt t="10815" x="2311400" y="5127625"/>
          <p14:tracePt t="10823" x="2335213" y="5056188"/>
          <p14:tracePt t="10831" x="2351088" y="4967288"/>
          <p14:tracePt t="10839" x="2366963" y="4872038"/>
          <p14:tracePt t="10847" x="2366963" y="4760913"/>
          <p14:tracePt t="10855" x="2366963" y="4657725"/>
          <p14:tracePt t="10863" x="2366963" y="4545013"/>
          <p14:tracePt t="10870" x="2366963" y="4425950"/>
          <p14:tracePt t="10879" x="2366963" y="4314825"/>
          <p14:tracePt t="10887" x="2366963" y="4202113"/>
          <p14:tracePt t="10895" x="2359025" y="4106863"/>
          <p14:tracePt t="10903" x="2351088" y="4027488"/>
          <p14:tracePt t="10911" x="2343150" y="3938588"/>
          <p14:tracePt t="10919" x="2335213" y="3859213"/>
          <p14:tracePt t="10926" x="2327275" y="3795713"/>
          <p14:tracePt t="10935" x="2319338" y="3740150"/>
          <p14:tracePt t="10943" x="2311400" y="3700463"/>
          <p14:tracePt t="10951" x="2303463" y="3660775"/>
          <p14:tracePt t="10959" x="2295525" y="3629025"/>
          <p14:tracePt t="10967" x="2287588" y="3595688"/>
          <p14:tracePt t="10976" x="2271713" y="3556000"/>
          <p14:tracePt t="10982" x="2255838" y="3524250"/>
          <p14:tracePt t="10990" x="2239963" y="3492500"/>
          <p14:tracePt t="10999" x="2224088" y="3460750"/>
          <p14:tracePt t="11007" x="2200275" y="3436938"/>
          <p14:tracePt t="11014" x="2176463" y="3397250"/>
          <p14:tracePt t="11023" x="2136775" y="3373438"/>
          <p14:tracePt t="11030" x="2097088" y="3333750"/>
          <p14:tracePt t="11039" x="2081213" y="3317875"/>
          <p14:tracePt t="11046" x="2041525" y="3294063"/>
          <p14:tracePt t="11055" x="1992313" y="3252788"/>
          <p14:tracePt t="11062" x="1944688" y="3205163"/>
          <p14:tracePt t="11070" x="1897063" y="3165475"/>
          <p14:tracePt t="11079" x="1857375" y="3141663"/>
          <p14:tracePt t="11087" x="1817688" y="3109913"/>
          <p14:tracePt t="11095" x="1778000" y="3078163"/>
          <p14:tracePt t="11103" x="1754188" y="3046413"/>
          <p14:tracePt t="11111" x="1738313" y="3046413"/>
          <p14:tracePt t="11119" x="1706563" y="3014663"/>
          <p14:tracePt t="11126" x="1690688" y="3006725"/>
          <p14:tracePt t="11136" x="1674813" y="2990850"/>
          <p14:tracePt t="11142" x="1651000" y="2982913"/>
          <p14:tracePt t="11151" x="1633538" y="2974975"/>
          <p14:tracePt t="11159" x="1609725" y="2967038"/>
          <p14:tracePt t="11167" x="1570038" y="2951163"/>
          <p14:tracePt t="11175" x="1546225" y="2943225"/>
          <p14:tracePt t="11183" x="1514475" y="2935288"/>
          <p14:tracePt t="11191" x="1466850" y="2909888"/>
          <p14:tracePt t="11199" x="1411288" y="2886075"/>
          <p14:tracePt t="11207" x="1339850" y="2862263"/>
          <p14:tracePt t="11215" x="1284288" y="2830513"/>
          <p14:tracePt t="11222" x="1227138" y="2806700"/>
          <p14:tracePt t="11231" x="1179513" y="2790825"/>
          <p14:tracePt t="11239" x="1147763" y="2782888"/>
          <p14:tracePt t="11247" x="1139825" y="2782888"/>
          <p14:tracePt t="11255" x="1123950" y="2774950"/>
          <p14:tracePt t="11279" x="1116013" y="2774950"/>
          <p14:tracePt t="11287" x="1108075" y="2774950"/>
          <p14:tracePt t="11295" x="1092200" y="2774950"/>
          <p14:tracePt t="11303" x="1076325" y="2774950"/>
          <p14:tracePt t="11311" x="1052513" y="2774950"/>
          <p14:tracePt t="11318" x="1044575" y="2774950"/>
          <p14:tracePt t="11326" x="1012825" y="2774950"/>
          <p14:tracePt t="11335" x="973138" y="2798763"/>
          <p14:tracePt t="11342" x="941388" y="2814638"/>
          <p14:tracePt t="11350" x="917575" y="2830513"/>
          <p14:tracePt t="11358" x="900113" y="2846388"/>
          <p14:tracePt t="11367" x="884238" y="2854325"/>
          <p14:tracePt t="11374" x="852488" y="2878138"/>
          <p14:tracePt t="11382" x="828675" y="2901950"/>
          <p14:tracePt t="11391" x="796925" y="2927350"/>
          <p14:tracePt t="11399" x="773113" y="2951163"/>
          <p14:tracePt t="11407" x="741363" y="2982913"/>
          <p14:tracePt t="11414" x="701675" y="3022600"/>
          <p14:tracePt t="11423" x="669925" y="3062288"/>
          <p14:tracePt t="11431" x="638175" y="3109913"/>
          <p14:tracePt t="11439" x="622300" y="3133725"/>
          <p14:tracePt t="11447" x="598488" y="3173413"/>
          <p14:tracePt t="11454" x="574675" y="3228975"/>
          <p14:tracePt t="11463" x="541338" y="3302000"/>
          <p14:tracePt t="11471" x="501650" y="3373438"/>
          <p14:tracePt t="11478" x="469900" y="3460750"/>
          <p14:tracePt t="11486" x="446088" y="3548063"/>
          <p14:tracePt t="11494" x="414338" y="3644900"/>
          <p14:tracePt t="11503" x="398463" y="3748088"/>
          <p14:tracePt t="11510" x="382588" y="3843338"/>
          <p14:tracePt t="11519" x="374650" y="3938588"/>
          <p14:tracePt t="11526" x="374650" y="4019550"/>
          <p14:tracePt t="11535" x="374650" y="4106863"/>
          <p14:tracePt t="11543" x="374650" y="4194175"/>
          <p14:tracePt t="11551" x="374650" y="4257675"/>
          <p14:tracePt t="11559" x="374650" y="4330700"/>
          <p14:tracePt t="11567" x="374650" y="4394200"/>
          <p14:tracePt t="11575" x="374650" y="4457700"/>
          <p14:tracePt t="11583" x="374650" y="4521200"/>
          <p14:tracePt t="11591" x="382588" y="4600575"/>
          <p14:tracePt t="11599" x="398463" y="4673600"/>
          <p14:tracePt t="11607" x="406400" y="4752975"/>
          <p14:tracePt t="11615" x="422275" y="4816475"/>
          <p14:tracePt t="11623" x="438150" y="4872038"/>
          <p14:tracePt t="11631" x="454025" y="4927600"/>
          <p14:tracePt t="11639" x="469900" y="4984750"/>
          <p14:tracePt t="11646" x="493713" y="5040313"/>
          <p14:tracePt t="11655" x="517525" y="5087938"/>
          <p14:tracePt t="11662" x="533400" y="5135563"/>
          <p14:tracePt t="11671" x="550863" y="5167313"/>
          <p14:tracePt t="11678" x="566738" y="5207000"/>
          <p14:tracePt t="11687" x="582613" y="5230813"/>
          <p14:tracePt t="11694" x="598488" y="5262563"/>
          <p14:tracePt t="11703" x="606425" y="5278438"/>
          <p14:tracePt t="11711" x="622300" y="5294313"/>
          <p14:tracePt t="11719" x="638175" y="5310188"/>
          <p14:tracePt t="11727" x="654050" y="5335588"/>
          <p14:tracePt t="11735" x="685800" y="5343525"/>
          <p14:tracePt t="11743" x="717550" y="5367338"/>
          <p14:tracePt t="11751" x="765175" y="5391150"/>
          <p14:tracePt t="11759" x="820738" y="5407025"/>
          <p14:tracePt t="11766" x="876300" y="5422900"/>
          <p14:tracePt t="11774" x="949325" y="5438775"/>
          <p14:tracePt t="11782" x="1020763" y="5454650"/>
          <p14:tracePt t="11791" x="1108075" y="5462588"/>
          <p14:tracePt t="11799" x="1179513" y="5470525"/>
          <p14:tracePt t="11807" x="1250950" y="5478463"/>
          <p14:tracePt t="11814" x="1292225" y="5478463"/>
          <p14:tracePt t="11823" x="1316038" y="5478463"/>
          <p14:tracePt t="11831" x="1323975" y="5478463"/>
          <p14:tracePt t="11871" x="1331913" y="5478463"/>
          <p14:tracePt t="11879" x="1355725" y="5478463"/>
          <p14:tracePt t="11887" x="1371600" y="5478463"/>
          <p14:tracePt t="11895" x="1387475" y="5478463"/>
          <p14:tracePt t="11903" x="1403350" y="5478463"/>
          <p14:tracePt t="11911" x="1427163" y="5478463"/>
          <p14:tracePt t="11918" x="1450975" y="5478463"/>
          <p14:tracePt t="11927" x="1474788" y="5478463"/>
          <p14:tracePt t="11934" x="1498600" y="5478463"/>
          <p14:tracePt t="11943" x="1522413" y="5470525"/>
          <p14:tracePt t="11950" x="1554163" y="5470525"/>
          <p14:tracePt t="11959" x="1601788" y="5462588"/>
          <p14:tracePt t="11966" x="1658938" y="5454650"/>
          <p14:tracePt t="11975" x="1714500" y="5446713"/>
          <p14:tracePt t="11983" x="1762125" y="5446713"/>
          <p14:tracePt t="11991" x="1825625" y="5446713"/>
          <p14:tracePt t="11999" x="1897063" y="5438775"/>
          <p14:tracePt t="12007" x="1960563" y="5438775"/>
          <p14:tracePt t="12015" x="2025650" y="5430838"/>
          <p14:tracePt t="12022" x="2089150" y="5422900"/>
          <p14:tracePt t="12030" x="2144713" y="5414963"/>
          <p14:tracePt t="12039" x="2200275" y="5407025"/>
          <p14:tracePt t="12047" x="2255838" y="5399088"/>
          <p14:tracePt t="12054" x="2295525" y="5391150"/>
          <p14:tracePt t="12063" x="2343150" y="5383213"/>
          <p14:tracePt t="12070" x="2374900" y="5383213"/>
          <p14:tracePt t="12079" x="2408238" y="5375275"/>
          <p14:tracePt t="12087" x="2439988" y="5359400"/>
          <p14:tracePt t="12095" x="2463800" y="5351463"/>
          <p14:tracePt t="12103" x="2487613" y="5343525"/>
          <p14:tracePt t="12111" x="2511425" y="5327650"/>
          <p14:tracePt t="12119" x="2543175" y="5310188"/>
          <p14:tracePt t="12127" x="2566988" y="5302250"/>
          <p14:tracePt t="12135" x="2606675" y="5286375"/>
          <p14:tracePt t="12143" x="2630488" y="5262563"/>
          <p14:tracePt t="12151" x="2662238" y="5246688"/>
          <p14:tracePt t="12159" x="2693988" y="5230813"/>
          <p14:tracePt t="12168" x="2709863" y="5214938"/>
          <p14:tracePt t="12174" x="2733675" y="5207000"/>
          <p14:tracePt t="12184" x="2751138" y="5191125"/>
          <p14:tracePt t="12192" x="2759075" y="5191125"/>
          <p14:tracePt t="12199" x="2774950" y="5183188"/>
          <p14:tracePt t="12207" x="2774950" y="5175250"/>
          <p14:tracePt t="12215" x="2782888" y="5175250"/>
          <p14:tracePt t="12767" x="2782888" y="5159375"/>
          <p14:tracePt t="12775" x="2782888" y="5151438"/>
          <p14:tracePt t="12783" x="2774950" y="5135563"/>
          <p14:tracePt t="12791" x="2767013" y="5095875"/>
          <p14:tracePt t="12799" x="2717800" y="5040313"/>
          <p14:tracePt t="12807" x="2678113" y="4976813"/>
          <p14:tracePt t="12815" x="2646363" y="4951413"/>
          <p14:tracePt t="12822" x="2606675" y="4887913"/>
          <p14:tracePt t="12831" x="2559050" y="4824413"/>
          <p14:tracePt t="12839" x="2503488" y="4752975"/>
          <p14:tracePt t="12847" x="2447925" y="4681538"/>
          <p14:tracePt t="12855" x="2392363" y="4624388"/>
          <p14:tracePt t="12862" x="2343150" y="4584700"/>
          <p14:tracePt t="12871" x="2303463" y="4552950"/>
          <p14:tracePt t="12879" x="2271713" y="4529138"/>
          <p14:tracePt t="12887" x="2255838" y="4521200"/>
          <p14:tracePt t="12895" x="2255838" y="4513263"/>
          <p14:tracePt t="12902" x="2239963" y="4513263"/>
          <p14:tracePt t="12911" x="2232025" y="4513263"/>
          <p14:tracePt t="12927" x="2208213" y="4513263"/>
          <p14:tracePt t="12934" x="2200275" y="4513263"/>
          <p14:tracePt t="12943" x="2176463" y="4513263"/>
          <p14:tracePt t="12951" x="2168525" y="4513263"/>
          <p14:tracePt t="12959" x="2136775" y="4513263"/>
          <p14:tracePt t="12966" x="2120900" y="4513263"/>
          <p14:tracePt t="12975" x="2112963" y="4513263"/>
          <p14:tracePt t="12991" x="2105025" y="4513263"/>
          <p14:tracePt t="12999" x="2097088" y="4513263"/>
          <p14:tracePt t="13007" x="2089150" y="4513263"/>
          <p14:tracePt t="13167" x="2097088" y="4513263"/>
          <p14:tracePt t="13175" x="2120900" y="4513263"/>
          <p14:tracePt t="13182" x="2168525" y="4513263"/>
          <p14:tracePt t="13191" x="2247900" y="4513263"/>
          <p14:tracePt t="13198" x="2351088" y="4513263"/>
          <p14:tracePt t="13207" x="2479675" y="4513263"/>
          <p14:tracePt t="13215" x="2614613" y="4513263"/>
          <p14:tracePt t="13223" x="2767013" y="4513263"/>
          <p14:tracePt t="13231" x="2917825" y="4513263"/>
          <p14:tracePt t="13239" x="3044825" y="4513263"/>
          <p14:tracePt t="13247" x="3189288" y="4513263"/>
          <p14:tracePt t="13255" x="3308350" y="4529138"/>
          <p14:tracePt t="13263" x="3411538" y="4537075"/>
          <p14:tracePt t="13270" x="3524250" y="4537075"/>
          <p14:tracePt t="13279" x="3619500" y="4537075"/>
          <p14:tracePt t="13286" x="3698875" y="4537075"/>
          <p14:tracePt t="13295" x="3762375" y="4537075"/>
          <p14:tracePt t="13302" x="3825875" y="4537075"/>
          <p14:tracePt t="13311" x="3875088" y="4537075"/>
          <p14:tracePt t="13318" x="3922713" y="4537075"/>
          <p14:tracePt t="13327" x="3978275" y="4537075"/>
          <p14:tracePt t="13335" x="4017963" y="4537075"/>
          <p14:tracePt t="13343" x="4073525" y="4537075"/>
          <p14:tracePt t="13351" x="4129088" y="4521200"/>
          <p14:tracePt t="13359" x="4192588" y="4497388"/>
          <p14:tracePt t="13367" x="4249738" y="4481513"/>
          <p14:tracePt t="13375" x="4289425" y="4457700"/>
          <p14:tracePt t="13383" x="4352925" y="4425950"/>
          <p14:tracePt t="13391" x="4392613" y="4394200"/>
          <p14:tracePt t="13398" x="4440238" y="4354513"/>
          <p14:tracePt t="13406" x="4487863" y="4322763"/>
          <p14:tracePt t="13415" x="4519613" y="4291013"/>
          <p14:tracePt t="13422" x="4559300" y="4257675"/>
          <p14:tracePt t="13431" x="4592638" y="4225925"/>
          <p14:tracePt t="13438" x="4608513" y="4194175"/>
          <p14:tracePt t="13447" x="4632325" y="4162425"/>
          <p14:tracePt t="13459" x="4640263" y="4130675"/>
          <p14:tracePt t="13467" x="4656138" y="4098925"/>
          <p14:tracePt t="13475" x="4656138" y="4090988"/>
          <p14:tracePt t="13483" x="4672013" y="4067175"/>
          <p14:tracePt t="13491" x="4672013" y="4051300"/>
          <p14:tracePt t="13498" x="4679950" y="4035425"/>
          <p14:tracePt t="13507" x="4687888" y="4019550"/>
          <p14:tracePt t="13514" x="4695825" y="3987800"/>
          <p14:tracePt t="13523" x="4695825" y="3963988"/>
          <p14:tracePt t="13530" x="4703763" y="3948113"/>
          <p14:tracePt t="13539" x="4711700" y="3930650"/>
          <p14:tracePt t="13546" x="4711700" y="3914775"/>
          <p14:tracePt t="13555" x="4711700" y="3898900"/>
          <p14:tracePt t="13562" x="4711700" y="3890963"/>
          <p14:tracePt t="13587" x="4727575" y="3875088"/>
          <p14:tracePt t="13595" x="4735513" y="3867150"/>
          <p14:tracePt t="13603" x="4735513" y="3859213"/>
          <p14:tracePt t="13619" x="4735513" y="3843338"/>
          <p14:tracePt t="13627" x="4735513" y="3835400"/>
          <p14:tracePt t="13643" x="4735513" y="3827463"/>
          <p14:tracePt t="13667" x="4735513" y="3811588"/>
          <p14:tracePt t="13699" x="4735513" y="3803650"/>
          <p14:tracePt t="13715" x="4735513" y="3795713"/>
          <p14:tracePt t="13723" x="4735513" y="3787775"/>
          <p14:tracePt t="13747" x="4735513" y="3779838"/>
          <p14:tracePt t="13763" x="4735513" y="3771900"/>
          <p14:tracePt t="13771" x="4727575" y="3763963"/>
          <p14:tracePt t="13779" x="4703763" y="3763963"/>
          <p14:tracePt t="13786" x="4679950" y="3756025"/>
          <p14:tracePt t="13795" x="4648200" y="3748088"/>
          <p14:tracePt t="13803" x="4576763" y="3740150"/>
          <p14:tracePt t="13811" x="4503738" y="3740150"/>
          <p14:tracePt t="13819" x="4400550" y="3740150"/>
          <p14:tracePt t="13827" x="4273550" y="3740150"/>
          <p14:tracePt t="13834" x="4097338" y="3740150"/>
          <p14:tracePt t="13843" x="3898900" y="3740150"/>
          <p14:tracePt t="13851" x="3659188" y="3740150"/>
          <p14:tracePt t="13859" x="3403600" y="3740150"/>
          <p14:tracePt t="13867" x="3100388" y="3740150"/>
          <p14:tracePt t="13874" x="2798763" y="3740150"/>
          <p14:tracePt t="13883" x="2511425" y="3740150"/>
          <p14:tracePt t="13890" x="2232025" y="3740150"/>
          <p14:tracePt t="13899" x="1992313" y="3740150"/>
          <p14:tracePt t="13906" x="1793875" y="3740150"/>
          <p14:tracePt t="13915" x="1633538" y="3756025"/>
          <p14:tracePt t="13922" x="1522413" y="3763963"/>
          <p14:tracePt t="13931" x="1435100" y="3771900"/>
          <p14:tracePt t="13938" x="1355725" y="3787775"/>
          <p14:tracePt t="13947" x="1284288" y="3803650"/>
          <p14:tracePt t="13955" x="1227138" y="3819525"/>
          <p14:tracePt t="13963" x="1171575" y="3835400"/>
          <p14:tracePt t="13971" x="1100138" y="3851275"/>
          <p14:tracePt t="13979" x="1036638" y="3867150"/>
          <p14:tracePt t="13987" x="973138" y="3883025"/>
          <p14:tracePt t="13995" x="900113" y="3906838"/>
          <p14:tracePt t="14003" x="828675" y="3930650"/>
          <p14:tracePt t="14011" x="749300" y="3956050"/>
          <p14:tracePt t="14019" x="669925" y="3979863"/>
          <p14:tracePt t="14027" x="598488" y="3995738"/>
          <p14:tracePt t="14035" x="533400" y="4019550"/>
          <p14:tracePt t="14043" x="469900" y="4035425"/>
          <p14:tracePt t="14051" x="430213" y="4051300"/>
          <p14:tracePt t="14059" x="390525" y="4067175"/>
          <p14:tracePt t="14067" x="358775" y="4083050"/>
          <p14:tracePt t="14074" x="350838" y="4090988"/>
          <p14:tracePt t="14146" x="350838" y="4083050"/>
          <p14:tracePt t="14155" x="350838" y="4075113"/>
          <p14:tracePt t="14163" x="358775" y="4059238"/>
          <p14:tracePt t="14170" x="358775" y="4051300"/>
          <p14:tracePt t="14180" x="358775" y="4027488"/>
          <p14:tracePt t="14187" x="358775" y="4011613"/>
          <p14:tracePt t="14195" x="358775" y="3987800"/>
          <p14:tracePt t="14202" x="358775" y="3956050"/>
          <p14:tracePt t="14211" x="358775" y="3914775"/>
          <p14:tracePt t="14219" x="350838" y="3867150"/>
          <p14:tracePt t="14227" x="327025" y="3811588"/>
          <p14:tracePt t="14235" x="303213" y="3763963"/>
          <p14:tracePt t="14243" x="279400" y="3732213"/>
          <p14:tracePt t="14252" x="263525" y="3724275"/>
          <p14:tracePt t="14340" x="263525" y="3732213"/>
          <p14:tracePt t="14347" x="263525" y="3748088"/>
          <p14:tracePt t="14354" x="263525" y="3763963"/>
          <p14:tracePt t="14363" x="263525" y="3795713"/>
          <p14:tracePt t="14370" x="263525" y="3851275"/>
          <p14:tracePt t="14379" x="263525" y="3922713"/>
          <p14:tracePt t="14387" x="263525" y="4011613"/>
          <p14:tracePt t="14394" x="271463" y="4098925"/>
          <p14:tracePt t="14403" x="287338" y="4186238"/>
          <p14:tracePt t="14411" x="311150" y="4273550"/>
          <p14:tracePt t="14418" x="334963" y="4338638"/>
          <p14:tracePt t="14427" x="358775" y="4378325"/>
          <p14:tracePt t="14434" x="382588" y="4402138"/>
          <p14:tracePt t="14443" x="390525" y="4418013"/>
          <p14:tracePt t="14467" x="398463" y="4418013"/>
          <p14:tracePt t="14483" x="406400" y="4425950"/>
          <p14:tracePt t="14491" x="422275" y="4425950"/>
          <p14:tracePt t="14498" x="446088" y="4410075"/>
          <p14:tracePt t="14507" x="461963" y="4402138"/>
          <p14:tracePt t="14515" x="477838" y="4386263"/>
          <p14:tracePt t="14523" x="493713" y="4370388"/>
          <p14:tracePt t="14691" x="509588" y="4370388"/>
          <p14:tracePt t="14699" x="533400" y="4378325"/>
          <p14:tracePt t="14707" x="558800" y="4394200"/>
          <p14:tracePt t="14714" x="598488" y="4410075"/>
          <p14:tracePt t="14723" x="654050" y="4441825"/>
          <p14:tracePt t="14731" x="741363" y="4489450"/>
          <p14:tracePt t="14739" x="852488" y="4537075"/>
          <p14:tracePt t="14747" x="1020763" y="4608513"/>
          <p14:tracePt t="14755" x="1219200" y="4697413"/>
          <p14:tracePt t="14763" x="1466850" y="4792663"/>
          <p14:tracePt t="14771" x="1706563" y="4872038"/>
          <p14:tracePt t="14779" x="1984375" y="4943475"/>
          <p14:tracePt t="14787" x="2287588" y="5016500"/>
          <p14:tracePt t="14795" x="2582863" y="5080000"/>
          <p14:tracePt t="14803" x="2901950" y="5143500"/>
          <p14:tracePt t="14810" x="3236913" y="5183188"/>
          <p14:tracePt t="14819" x="3548063" y="5230813"/>
          <p14:tracePt t="14826" x="3859213" y="5254625"/>
          <p14:tracePt t="14835" x="4121150" y="5270500"/>
          <p14:tracePt t="14842" x="4344988" y="5278438"/>
          <p14:tracePt t="14851" x="4519613" y="5278438"/>
          <p14:tracePt t="14860" x="4672013" y="5278438"/>
          <p14:tracePt t="14867" x="4783138" y="5278438"/>
          <p14:tracePt t="14875" x="4870450" y="5278438"/>
          <p14:tracePt t="14883" x="4959350" y="5278438"/>
          <p14:tracePt t="14891" x="5046663" y="5254625"/>
          <p14:tracePt t="14899" x="5126038" y="5230813"/>
          <p14:tracePt t="14907" x="5189538" y="5183188"/>
          <p14:tracePt t="14914" x="5260975" y="5143500"/>
          <p14:tracePt t="14923" x="5318125" y="5095875"/>
          <p14:tracePt t="14931" x="5381625" y="5024438"/>
          <p14:tracePt t="14938" x="5437188" y="4951413"/>
          <p14:tracePt t="14946" x="5484813" y="4887913"/>
          <p14:tracePt t="14954" x="5540375" y="4792663"/>
          <p14:tracePt t="14963" x="5580063" y="4705350"/>
          <p14:tracePt t="14971" x="5627688" y="4616450"/>
          <p14:tracePt t="14978" x="5667375" y="4521200"/>
          <p14:tracePt t="14987" x="5716588" y="4418013"/>
          <p14:tracePt t="14994" x="5756275" y="4314825"/>
          <p14:tracePt t="15003" x="5788025" y="4194175"/>
          <p14:tracePt t="15011" x="5827713" y="4083050"/>
          <p14:tracePt t="15019" x="5867400" y="3987800"/>
          <p14:tracePt t="15027" x="5891213" y="3890963"/>
          <p14:tracePt t="15034" x="5915025" y="3795713"/>
          <p14:tracePt t="15042" x="5938838" y="3684588"/>
          <p14:tracePt t="15050" x="5954713" y="3579813"/>
          <p14:tracePt t="15059" x="5962650" y="3484563"/>
          <p14:tracePt t="15067" x="5970588" y="3389313"/>
          <p14:tracePt t="15074" x="5970588" y="3302000"/>
          <p14:tracePt t="15083" x="5970588" y="3228975"/>
          <p14:tracePt t="15090" x="5970588" y="3173413"/>
          <p14:tracePt t="15099" x="5970588" y="3133725"/>
          <p14:tracePt t="15107" x="5970588" y="3094038"/>
          <p14:tracePt t="15114" x="5970588" y="3070225"/>
          <p14:tracePt t="15123" x="5962650" y="3054350"/>
          <p14:tracePt t="15139" x="5962650" y="3046413"/>
          <p14:tracePt t="15146" x="5954713" y="3038475"/>
          <p14:tracePt t="15171" x="5946775" y="3030538"/>
          <p14:tracePt t="15179" x="5922963" y="2998788"/>
          <p14:tracePt t="15187" x="5922963" y="2982913"/>
          <p14:tracePt t="15203" x="5915025" y="2974975"/>
          <p14:tracePt t="15210" x="5907088" y="2967038"/>
          <p14:tracePt t="15218" x="5899150" y="2959100"/>
          <p14:tracePt t="15227" x="5899150" y="2951163"/>
          <p14:tracePt t="15234" x="5891213" y="2935288"/>
          <p14:tracePt t="15250" x="5891213" y="2919413"/>
          <p14:tracePt t="15259" x="5891213" y="2909888"/>
          <p14:tracePt t="15267" x="5883275" y="2894013"/>
          <p14:tracePt t="15363" x="5883275" y="2878138"/>
          <p14:tracePt t="15371" x="5883275" y="2870200"/>
          <p14:tracePt t="15379" x="5883275" y="2846388"/>
          <p14:tracePt t="15387" x="5891213" y="2830513"/>
          <p14:tracePt t="15394" x="5899150" y="2814638"/>
          <p14:tracePt t="15403" x="5915025" y="2774950"/>
          <p14:tracePt t="15411" x="5930900" y="2759075"/>
          <p14:tracePt t="15418" x="5938838" y="2719388"/>
          <p14:tracePt t="15427" x="5954713" y="2695575"/>
          <p14:tracePt t="15435" x="5970588" y="2663825"/>
          <p14:tracePt t="15442" x="5970588" y="2640013"/>
          <p14:tracePt t="15450" x="5978525" y="2632075"/>
          <p14:tracePt t="15458" x="5978525" y="2624138"/>
          <p14:tracePt t="15467" x="5978525" y="2616200"/>
          <p14:tracePt t="15539" x="5978525" y="2600325"/>
          <p14:tracePt t="15546" x="5978525" y="2592388"/>
          <p14:tracePt t="15555" x="5986463" y="2592388"/>
          <p14:tracePt t="15571" x="5986463" y="2576513"/>
          <p14:tracePt t="15578" x="5986463" y="2566988"/>
          <p14:tracePt t="15587" x="5994400" y="2543175"/>
          <p14:tracePt t="15603" x="5994400" y="2535238"/>
          <p14:tracePt t="15610" x="5994400" y="2503488"/>
          <p14:tracePt t="15618" x="6002338" y="2487613"/>
          <p14:tracePt t="15626" x="6002338" y="2471738"/>
          <p14:tracePt t="15634" x="6002338" y="2447925"/>
          <p14:tracePt t="15642" x="6010275" y="2424113"/>
          <p14:tracePt t="15650" x="6010275" y="2408238"/>
          <p14:tracePt t="15659" x="6010275" y="2400300"/>
          <p14:tracePt t="15667" x="6010275" y="2384425"/>
          <p14:tracePt t="15675" x="6010275" y="2368550"/>
          <p14:tracePt t="15682" x="6010275" y="2344738"/>
          <p14:tracePt t="15699" x="6010275" y="2336800"/>
          <p14:tracePt t="15706" x="6010275" y="2328863"/>
          <p14:tracePt t="15715" x="6010275" y="2312988"/>
          <p14:tracePt t="15723" x="6010275" y="2305050"/>
          <p14:tracePt t="15747" x="6010275" y="2289175"/>
          <p14:tracePt t="15763" x="6010275" y="2281238"/>
          <p14:tracePt t="15779" x="6010275" y="2265363"/>
          <p14:tracePt t="15787" x="6010275" y="2257425"/>
          <p14:tracePt t="15795" x="6010275" y="2249488"/>
          <p14:tracePt t="15811" x="6010275" y="2241550"/>
          <p14:tracePt t="15819" x="6010275" y="2216150"/>
          <p14:tracePt t="15827" x="6002338" y="2216150"/>
          <p14:tracePt t="15834" x="5994400" y="2208213"/>
          <p14:tracePt t="15843" x="5986463" y="2200275"/>
          <p14:tracePt t="15851" x="5978525" y="2200275"/>
          <p14:tracePt t="15859" x="5970588" y="2200275"/>
          <p14:tracePt t="15868" x="5962650" y="2200275"/>
          <p14:tracePt t="15875" x="5954713" y="2200275"/>
          <p14:tracePt t="15883" x="5946775" y="2200275"/>
          <p14:tracePt t="15891" x="5938838" y="2200275"/>
          <p14:tracePt t="15899" x="5922963" y="2200275"/>
          <p14:tracePt t="15907" x="5915025" y="2200275"/>
          <p14:tracePt t="15914" x="5891213" y="2200275"/>
          <p14:tracePt t="15923" x="5867400" y="2200275"/>
          <p14:tracePt t="15931" x="5851525" y="2200275"/>
          <p14:tracePt t="15947" x="5827713" y="2216150"/>
          <p14:tracePt t="15954" x="5819775" y="2233613"/>
          <p14:tracePt t="15963" x="5803900" y="2249488"/>
          <p14:tracePt t="15970" x="5780088" y="2273300"/>
          <p14:tracePt t="15979" x="5764213" y="2289175"/>
          <p14:tracePt t="15987" x="5748338" y="2305050"/>
          <p14:tracePt t="15995" x="5732463" y="2328863"/>
          <p14:tracePt t="16002" x="5724525" y="2360613"/>
          <p14:tracePt t="16011" x="5716588" y="2376488"/>
          <p14:tracePt t="16019" x="5708650" y="2392363"/>
          <p14:tracePt t="16027" x="5700713" y="2416175"/>
          <p14:tracePt t="16034" x="5676900" y="2432050"/>
          <p14:tracePt t="16043" x="5667375" y="2471738"/>
          <p14:tracePt t="16050" x="5659438" y="2471738"/>
          <p14:tracePt t="16058" x="5651500" y="2487613"/>
          <p14:tracePt t="16066" x="5643563" y="2527300"/>
          <p14:tracePt t="16074" x="5635625" y="2543175"/>
          <p14:tracePt t="16084" x="5627688" y="2559050"/>
          <p14:tracePt t="16091" x="5619750" y="2576513"/>
          <p14:tracePt t="16099" x="5611813" y="2600325"/>
          <p14:tracePt t="16107" x="5595938" y="2640013"/>
          <p14:tracePt t="16114" x="5588000" y="2655888"/>
          <p14:tracePt t="16123" x="5588000" y="2671763"/>
          <p14:tracePt t="16130" x="5588000" y="2687638"/>
          <p14:tracePt t="16139" x="5580063" y="2711450"/>
          <p14:tracePt t="16146" x="5580063" y="2719388"/>
          <p14:tracePt t="16155" x="5580063" y="2743200"/>
          <p14:tracePt t="16162" x="5580063" y="2751138"/>
          <p14:tracePt t="16171" x="5580063" y="2767013"/>
          <p14:tracePt t="16179" x="5580063" y="2782888"/>
          <p14:tracePt t="16186" x="5580063" y="2806700"/>
          <p14:tracePt t="16194" x="5580063" y="2814638"/>
          <p14:tracePt t="16203" x="5580063" y="2822575"/>
          <p14:tracePt t="16211" x="5580063" y="2838450"/>
          <p14:tracePt t="16219" x="5588000" y="2846388"/>
          <p14:tracePt t="16227" x="5595938" y="2862263"/>
          <p14:tracePt t="16235" x="5619750" y="2894013"/>
          <p14:tracePt t="16243" x="5627688" y="2909888"/>
          <p14:tracePt t="16250" x="5635625" y="2919413"/>
          <p14:tracePt t="16258" x="5667375" y="2951163"/>
          <p14:tracePt t="16267" x="5708650" y="2982913"/>
          <p14:tracePt t="16275" x="5716588" y="2998788"/>
          <p14:tracePt t="16283" x="5732463" y="3014663"/>
          <p14:tracePt t="16290" x="5748338" y="3022600"/>
          <p14:tracePt t="16299" x="5764213" y="3030538"/>
          <p14:tracePt t="16307" x="5780088" y="3038475"/>
          <p14:tracePt t="16315" x="5795963" y="3038475"/>
          <p14:tracePt t="16323" x="5819775" y="3038475"/>
          <p14:tracePt t="16331" x="5835650" y="3038475"/>
          <p14:tracePt t="16339" x="5859463" y="3038475"/>
          <p14:tracePt t="16347" x="5883275" y="3038475"/>
          <p14:tracePt t="16356" x="5915025" y="3038475"/>
          <p14:tracePt t="16363" x="5938838" y="3038475"/>
          <p14:tracePt t="16371" x="5970588" y="3006725"/>
          <p14:tracePt t="16379" x="5994400" y="2982913"/>
          <p14:tracePt t="16387" x="6034088" y="2943225"/>
          <p14:tracePt t="16394" x="6043613" y="2919413"/>
          <p14:tracePt t="16403" x="6043613" y="2901950"/>
          <p14:tracePt t="16410" x="6043613" y="2870200"/>
          <p14:tracePt t="16418" x="6043613" y="2854325"/>
          <p14:tracePt t="16426" x="6026150" y="2830513"/>
          <p14:tracePt t="16434" x="6010275" y="2822575"/>
          <p14:tracePt t="16442" x="5946775" y="2790825"/>
          <p14:tracePt t="16450" x="5803900" y="2735263"/>
          <p14:tracePt t="16459" x="5524500" y="2687638"/>
          <p14:tracePt t="16467" x="5126038" y="2624138"/>
          <p14:tracePt t="16475" x="4576763" y="2576513"/>
          <p14:tracePt t="16483" x="4017963" y="2535238"/>
          <p14:tracePt t="16491" x="3411538" y="2519363"/>
          <p14:tracePt t="16503" x="2806700" y="2503488"/>
          <p14:tracePt t="16511" x="2263775" y="2503488"/>
          <p14:tracePt t="16519" x="1770063" y="2503488"/>
          <p14:tracePt t="16527" x="1363663" y="2503488"/>
          <p14:tracePt t="16535" x="1028700" y="2527300"/>
          <p14:tracePt t="16543" x="757238" y="2551113"/>
          <p14:tracePt t="16551" x="574675" y="2592388"/>
          <p14:tracePt t="16559" x="461963" y="2616200"/>
          <p14:tracePt t="16567" x="390525" y="2640013"/>
          <p14:tracePt t="16575" x="334963" y="2663825"/>
          <p14:tracePt t="16583" x="327025" y="2679700"/>
          <p14:tracePt t="16590" x="311150" y="2695575"/>
          <p14:tracePt t="16599" x="287338" y="2719388"/>
          <p14:tracePt t="16607" x="279400" y="2719388"/>
          <p14:tracePt t="16616" x="271463" y="2727325"/>
          <p14:tracePt t="16622" x="263525" y="2743200"/>
          <p14:tracePt t="16631" x="263525" y="2751138"/>
          <p14:tracePt t="16663" x="263525" y="2759075"/>
          <p14:tracePt t="16671" x="263525" y="2767013"/>
          <p14:tracePt t="16679" x="263525" y="2774950"/>
          <p14:tracePt t="16687" x="263525" y="2782888"/>
          <p14:tracePt t="16743" x="263525" y="2790825"/>
          <p14:tracePt t="16750" x="263525" y="2798763"/>
          <p14:tracePt t="16758" x="263525" y="2806700"/>
          <p14:tracePt t="16775" x="263525" y="2814638"/>
          <p14:tracePt t="16783" x="263525" y="2838450"/>
          <p14:tracePt t="16791" x="263525" y="2854325"/>
          <p14:tracePt t="16799" x="271463" y="2870200"/>
          <p14:tracePt t="16807" x="295275" y="2901950"/>
          <p14:tracePt t="16814" x="303213" y="2919413"/>
          <p14:tracePt t="16823" x="319088" y="2951163"/>
          <p14:tracePt t="16831" x="327025" y="2974975"/>
          <p14:tracePt t="16839" x="350838" y="2998788"/>
          <p14:tracePt t="16846" x="382588" y="3038475"/>
          <p14:tracePt t="16855" x="422275" y="3078163"/>
          <p14:tracePt t="16863" x="461963" y="3117850"/>
          <p14:tracePt t="16871" x="493713" y="3157538"/>
          <p14:tracePt t="16879" x="541338" y="3189288"/>
          <p14:tracePt t="16887" x="606425" y="3221038"/>
          <p14:tracePt t="16895" x="661988" y="3252788"/>
          <p14:tracePt t="16903" x="717550" y="3286125"/>
          <p14:tracePt t="16911" x="773113" y="3309938"/>
          <p14:tracePt t="16919" x="836613" y="3341688"/>
          <p14:tracePt t="16927" x="892175" y="3357563"/>
          <p14:tracePt t="16935" x="933450" y="3365500"/>
          <p14:tracePt t="16942" x="973138" y="3373438"/>
          <p14:tracePt t="16951" x="996950" y="3381375"/>
          <p14:tracePt t="16958" x="1020763" y="3389313"/>
          <p14:tracePt t="16966" x="1044575" y="3389313"/>
          <p14:tracePt t="16974" x="1060450" y="3389313"/>
          <p14:tracePt t="16983" x="1076325" y="3389313"/>
          <p14:tracePt t="16991" x="1084263" y="3389313"/>
          <p14:tracePt t="16999" x="1100138" y="3389313"/>
          <p14:tracePt t="17007" x="1123950" y="3389313"/>
          <p14:tracePt t="17014" x="1139825" y="3389313"/>
          <p14:tracePt t="17023" x="1147763" y="3389313"/>
          <p14:tracePt t="17031" x="1163638" y="3381375"/>
          <p14:tracePt t="17039" x="1187450" y="3373438"/>
          <p14:tracePt t="17047" x="1195388" y="3357563"/>
          <p14:tracePt t="17055" x="1211263" y="3341688"/>
          <p14:tracePt t="17063" x="1227138" y="3333750"/>
          <p14:tracePt t="17070" x="1235075" y="3317875"/>
          <p14:tracePt t="17079" x="1250950" y="3302000"/>
          <p14:tracePt t="17087" x="1250950" y="3278188"/>
          <p14:tracePt t="17095" x="1258888" y="3262313"/>
          <p14:tracePt t="17104" x="1266825" y="3236913"/>
          <p14:tracePt t="17110" x="1274763" y="3213100"/>
          <p14:tracePt t="17119" x="1274763" y="3189288"/>
          <p14:tracePt t="17126" x="1274763" y="3165475"/>
          <p14:tracePt t="17136" x="1284288" y="3141663"/>
          <p14:tracePt t="17143" x="1284288" y="3117850"/>
          <p14:tracePt t="17151" x="1284288" y="3101975"/>
          <p14:tracePt t="17159" x="1284288" y="3078163"/>
          <p14:tracePt t="17167" x="1284288" y="3054350"/>
          <p14:tracePt t="17174" x="1284288" y="3038475"/>
          <p14:tracePt t="17183" x="1284288" y="3006725"/>
          <p14:tracePt t="17191" x="1284288" y="2974975"/>
          <p14:tracePt t="17199" x="1284288" y="2943225"/>
          <p14:tracePt t="17207" x="1284288" y="2935288"/>
          <p14:tracePt t="17214" x="1266825" y="2901950"/>
          <p14:tracePt t="17223" x="1250950" y="2894013"/>
          <p14:tracePt t="17231" x="1243013" y="2886075"/>
          <p14:tracePt t="17239" x="1211263" y="2862263"/>
          <p14:tracePt t="17247" x="1195388" y="2846388"/>
          <p14:tracePt t="17255" x="1163638" y="2830513"/>
          <p14:tracePt t="17263" x="1147763" y="2822575"/>
          <p14:tracePt t="17270" x="1131888" y="2814638"/>
          <p14:tracePt t="17278" x="1116013" y="2798763"/>
          <p14:tracePt t="17287" x="1100138" y="2798763"/>
          <p14:tracePt t="17295" x="1092200" y="2790825"/>
          <p14:tracePt t="17303" x="1084263" y="2790825"/>
          <p14:tracePt t="17351" x="1076325" y="2790825"/>
          <p14:tracePt t="17367" x="1068388" y="2790825"/>
          <p14:tracePt t="17375" x="1060450" y="2814638"/>
          <p14:tracePt t="17383" x="1036638" y="2822575"/>
          <p14:tracePt t="17391" x="1036638" y="2830513"/>
          <p14:tracePt t="17399" x="1020763" y="2862263"/>
          <p14:tracePt t="17407" x="1012825" y="2870200"/>
          <p14:tracePt t="17414" x="1004888" y="2886075"/>
          <p14:tracePt t="17423" x="1004888" y="2901950"/>
          <p14:tracePt t="17431" x="996950" y="2935288"/>
          <p14:tracePt t="17439" x="996950" y="2943225"/>
          <p14:tracePt t="17447" x="989013" y="2967038"/>
          <p14:tracePt t="17455" x="981075" y="2974975"/>
          <p14:tracePt t="17463" x="981075" y="2982913"/>
          <p14:tracePt t="17470" x="981075" y="2998788"/>
          <p14:tracePt t="17479" x="981075" y="3014663"/>
          <p14:tracePt t="17486" x="981075" y="3038475"/>
          <p14:tracePt t="17494" x="981075" y="3054350"/>
          <p14:tracePt t="17503" x="981075" y="3070225"/>
          <p14:tracePt t="17511" x="981075" y="3078163"/>
          <p14:tracePt t="17518" x="981075" y="3101975"/>
          <p14:tracePt t="17527" x="981075" y="3125788"/>
          <p14:tracePt t="17534" x="981075" y="3133725"/>
          <p14:tracePt t="17543" x="981075" y="3149600"/>
          <p14:tracePt t="17550" x="981075" y="3173413"/>
          <p14:tracePt t="17559" x="981075" y="3189288"/>
          <p14:tracePt t="17566" x="981075" y="3221038"/>
          <p14:tracePt t="17575" x="981075" y="3236913"/>
          <p14:tracePt t="17583" x="981075" y="3262313"/>
          <p14:tracePt t="17599" x="981075" y="3270250"/>
          <p14:tracePt t="17607" x="981075" y="3286125"/>
          <p14:tracePt t="17615" x="981075" y="3294063"/>
          <p14:tracePt t="17639" x="981075" y="3302000"/>
          <p14:tracePt t="17647" x="981075" y="3309938"/>
          <p14:tracePt t="17671" x="981075" y="3325813"/>
          <p14:tracePt t="17679" x="989013" y="3333750"/>
          <p14:tracePt t="17686" x="996950" y="3333750"/>
          <p14:tracePt t="17695" x="1004888" y="3333750"/>
          <p14:tracePt t="17703" x="1012825" y="3341688"/>
          <p14:tracePt t="17711" x="1020763" y="3341688"/>
          <p14:tracePt t="17718" x="1044575" y="3349625"/>
          <p14:tracePt t="17727" x="1060450" y="3357563"/>
          <p14:tracePt t="17734" x="1076325" y="3357563"/>
          <p14:tracePt t="17743" x="1084263" y="3357563"/>
          <p14:tracePt t="17751" x="1100138" y="3357563"/>
          <p14:tracePt t="17758" x="1116013" y="3357563"/>
          <p14:tracePt t="17775" x="1131888" y="3357563"/>
          <p14:tracePt t="17783" x="1147763" y="3357563"/>
          <p14:tracePt t="17790" x="1163638" y="3357563"/>
          <p14:tracePt t="17799" x="1171575" y="3357563"/>
          <p14:tracePt t="17807" x="1195388" y="3349625"/>
          <p14:tracePt t="17815" x="1211263" y="3325813"/>
          <p14:tracePt t="17823" x="1235075" y="3302000"/>
          <p14:tracePt t="17831" x="1235075" y="3286125"/>
          <p14:tracePt t="17839" x="1250950" y="3244850"/>
          <p14:tracePt t="17847" x="1258888" y="3205163"/>
          <p14:tracePt t="17855" x="1274763" y="3165475"/>
          <p14:tracePt t="17863" x="1274763" y="3125788"/>
          <p14:tracePt t="17871" x="1292225" y="3094038"/>
          <p14:tracePt t="17879" x="1300163" y="3046413"/>
          <p14:tracePt t="17887" x="1300163" y="3030538"/>
          <p14:tracePt t="17895" x="1300163" y="2990850"/>
          <p14:tracePt t="17903" x="1300163" y="2974975"/>
          <p14:tracePt t="17911" x="1300163" y="2951163"/>
          <p14:tracePt t="17918" x="1300163" y="2943225"/>
          <p14:tracePt t="17927" x="1300163" y="2901950"/>
          <p14:tracePt t="17935" x="1300163" y="2886075"/>
          <p14:tracePt t="17942" x="1300163" y="2862263"/>
          <p14:tracePt t="17951" x="1292225" y="2838450"/>
          <p14:tracePt t="17958" x="1284288" y="2830513"/>
          <p14:tracePt t="17966" x="1266825" y="2814638"/>
          <p14:tracePt t="17983" x="1250950" y="2806700"/>
          <p14:tracePt t="17991" x="1243013" y="2798763"/>
          <p14:tracePt t="17999" x="1235075" y="2790825"/>
          <p14:tracePt t="18014" x="1211263" y="2782888"/>
          <p14:tracePt t="18031" x="1195388" y="2774950"/>
          <p14:tracePt t="18039" x="1171575" y="2774950"/>
          <p14:tracePt t="18047" x="1147763" y="2774950"/>
          <p14:tracePt t="18063" x="1123950" y="2774950"/>
          <p14:tracePt t="18071" x="1100138" y="2774950"/>
          <p14:tracePt t="18079" x="1084263" y="2774950"/>
          <p14:tracePt t="18087" x="1060450" y="2774950"/>
          <p14:tracePt t="18095" x="1028700" y="2774950"/>
          <p14:tracePt t="18103" x="1004888" y="2774950"/>
          <p14:tracePt t="18111" x="989013" y="2774950"/>
          <p14:tracePt t="18119" x="957263" y="2774950"/>
          <p14:tracePt t="18126" x="933450" y="2774950"/>
          <p14:tracePt t="18135" x="925513" y="2774950"/>
          <p14:tracePt t="18143" x="908050" y="2774950"/>
          <p14:tracePt t="18151" x="876300" y="2774950"/>
          <p14:tracePt t="18158" x="876300" y="2782888"/>
          <p14:tracePt t="18167" x="852488" y="2798763"/>
          <p14:tracePt t="18174" x="844550" y="2806700"/>
          <p14:tracePt t="18191" x="828675" y="2822575"/>
          <p14:tracePt t="18199" x="828675" y="2830513"/>
          <p14:tracePt t="18206" x="812800" y="2854325"/>
          <p14:tracePt t="18214" x="812800" y="2878138"/>
          <p14:tracePt t="18231" x="812800" y="2909888"/>
          <p14:tracePt t="18239" x="812800" y="2927350"/>
          <p14:tracePt t="18246" x="812800" y="2943225"/>
          <p14:tracePt t="18255" x="804863" y="2967038"/>
          <p14:tracePt t="18263" x="804863" y="2982913"/>
          <p14:tracePt t="18271" x="804863" y="3006725"/>
          <p14:tracePt t="18278" x="804863" y="3014663"/>
          <p14:tracePt t="18287" x="804863" y="3038475"/>
          <p14:tracePt t="18295" x="804863" y="3062288"/>
          <p14:tracePt t="18303" x="804863" y="3086100"/>
          <p14:tracePt t="18310" x="804863" y="3101975"/>
          <p14:tracePt t="18319" x="804863" y="3133725"/>
          <p14:tracePt t="18327" x="804863" y="3149600"/>
          <p14:tracePt t="18335" x="804863" y="3165475"/>
          <p14:tracePt t="18342" x="804863" y="3189288"/>
          <p14:tracePt t="18351" x="804863" y="3213100"/>
          <p14:tracePt t="18358" x="804863" y="3236913"/>
          <p14:tracePt t="18366" x="812800" y="3262313"/>
          <p14:tracePt t="18374" x="828675" y="3278188"/>
          <p14:tracePt t="18383" x="836613" y="3302000"/>
          <p14:tracePt t="18391" x="852488" y="3317875"/>
          <p14:tracePt t="18399" x="852488" y="3325813"/>
          <p14:tracePt t="18407" x="868363" y="3341688"/>
          <p14:tracePt t="18423" x="876300" y="3349625"/>
          <p14:tracePt t="18431" x="884238" y="3357563"/>
          <p14:tracePt t="18439" x="892175" y="3357563"/>
          <p14:tracePt t="18487" x="900113" y="3357563"/>
          <p14:tracePt t="18494" x="908050" y="3357563"/>
          <p14:tracePt t="18519" x="917575" y="3357563"/>
          <p14:tracePt t="18527" x="925513" y="3357563"/>
          <p14:tracePt t="18536" x="933450" y="3357563"/>
          <p14:tracePt t="18543" x="941388" y="3357563"/>
          <p14:tracePt t="18550" x="957263" y="3357563"/>
          <p14:tracePt t="18559" x="973138" y="3357563"/>
          <p14:tracePt t="18567" x="981075" y="3357563"/>
          <p14:tracePt t="18575" x="989013" y="3349625"/>
          <p14:tracePt t="18582" x="996950" y="3333750"/>
          <p14:tracePt t="18591" x="1004888" y="3325813"/>
          <p14:tracePt t="18599" x="1012825" y="3309938"/>
          <p14:tracePt t="18607" x="1028700" y="3286125"/>
          <p14:tracePt t="18615" x="1036638" y="3270250"/>
          <p14:tracePt t="18623" x="1044575" y="3252788"/>
          <p14:tracePt t="18631" x="1060450" y="3228975"/>
          <p14:tracePt t="18638" x="1068388" y="3213100"/>
          <p14:tracePt t="18647" x="1076325" y="3189288"/>
          <p14:tracePt t="18655" x="1084263" y="3173413"/>
          <p14:tracePt t="18663" x="1084263" y="3149600"/>
          <p14:tracePt t="18670" x="1092200" y="3133725"/>
          <p14:tracePt t="18678" x="1100138" y="3117850"/>
          <p14:tracePt t="18687" x="1100138" y="3101975"/>
          <p14:tracePt t="18695" x="1100138" y="3094038"/>
          <p14:tracePt t="18703" x="1100138" y="3086100"/>
          <p14:tracePt t="18710" x="1100138" y="3078163"/>
          <p14:tracePt t="18719" x="1100138" y="3070225"/>
          <p14:tracePt t="18727" x="1108075" y="3062288"/>
          <p14:tracePt t="18734" x="1108075" y="3054350"/>
          <p14:tracePt t="18743" x="1116013" y="3046413"/>
          <p14:tracePt t="18751" x="1116013" y="3038475"/>
          <p14:tracePt t="18758" x="1116013" y="3030538"/>
          <p14:tracePt t="18774" x="1116013" y="3014663"/>
          <p14:tracePt t="18791" x="1116013" y="3006725"/>
          <p14:tracePt t="18799" x="1116013" y="2982913"/>
          <p14:tracePt t="18807" x="1116013" y="2967038"/>
          <p14:tracePt t="18815" x="1116013" y="2951163"/>
          <p14:tracePt t="18823" x="1116013" y="2935288"/>
          <p14:tracePt t="18830" x="1116013" y="2927350"/>
          <p14:tracePt t="18838" x="1108075" y="2919413"/>
          <p14:tracePt t="18847" x="1100138" y="2909888"/>
          <p14:tracePt t="18855" x="1092200" y="2901950"/>
          <p14:tracePt t="18887" x="1084263" y="2901950"/>
          <p14:tracePt t="18895" x="1076325" y="2901950"/>
          <p14:tracePt t="18903" x="1068388" y="2901950"/>
          <p14:tracePt t="18910" x="1060450" y="2901950"/>
          <p14:tracePt t="18919" x="1036638" y="2901950"/>
          <p14:tracePt t="18926" x="1020763" y="2901950"/>
          <p14:tracePt t="18938" x="1004888" y="2901950"/>
          <p14:tracePt t="18942" x="989013" y="2901950"/>
          <p14:tracePt t="18950" x="973138" y="2901950"/>
          <p14:tracePt t="18958" x="949325" y="2901950"/>
          <p14:tracePt t="18966" x="925513" y="2901950"/>
          <p14:tracePt t="18974" x="900113" y="2901950"/>
          <p14:tracePt t="18983" x="884238" y="2901950"/>
          <p14:tracePt t="18993" x="860425" y="2901950"/>
          <p14:tracePt t="18999" x="844550" y="2919413"/>
          <p14:tracePt t="19007" x="828675" y="2927350"/>
          <p14:tracePt t="19016" x="820738" y="2935288"/>
          <p14:tracePt t="19025" x="812800" y="2943225"/>
          <p14:tracePt t="19031" x="804863" y="2959100"/>
          <p14:tracePt t="19039" x="804863" y="2967038"/>
          <p14:tracePt t="19047" x="796925" y="2982913"/>
          <p14:tracePt t="19055" x="796925" y="2998788"/>
          <p14:tracePt t="19063" x="796925" y="3030538"/>
          <p14:tracePt t="19071" x="796925" y="3046413"/>
          <p14:tracePt t="19079" x="796925" y="3078163"/>
          <p14:tracePt t="19087" x="796925" y="3094038"/>
          <p14:tracePt t="19095" x="796925" y="3101975"/>
          <p14:tracePt t="19102" x="796925" y="3133725"/>
          <p14:tracePt t="19111" x="796925" y="3173413"/>
          <p14:tracePt t="19120" x="796925" y="3197225"/>
          <p14:tracePt t="19126" x="796925" y="3205163"/>
          <p14:tracePt t="19135" x="796925" y="3221038"/>
          <p14:tracePt t="19142" x="796925" y="3244850"/>
          <p14:tracePt t="19151" x="796925" y="3270250"/>
          <p14:tracePt t="19158" x="804863" y="3278188"/>
          <p14:tracePt t="19166" x="820738" y="3302000"/>
          <p14:tracePt t="19182" x="828675" y="3309938"/>
          <p14:tracePt t="19190" x="828675" y="3317875"/>
          <p14:tracePt t="19199" x="836613" y="3317875"/>
          <p14:tracePt t="19207" x="844550" y="3325813"/>
          <p14:tracePt t="19215" x="852488" y="3333750"/>
          <p14:tracePt t="19223" x="868363" y="3341688"/>
          <p14:tracePt t="19231" x="876300" y="3341688"/>
          <p14:tracePt t="19239" x="884238" y="3341688"/>
          <p14:tracePt t="19247" x="908050" y="3365500"/>
          <p14:tracePt t="19255" x="933450" y="3381375"/>
          <p14:tracePt t="19263" x="973138" y="3405188"/>
          <p14:tracePt t="19271" x="996950" y="3405188"/>
          <p14:tracePt t="19279" x="1020763" y="3413125"/>
          <p14:tracePt t="19286" x="1044575" y="3413125"/>
          <p14:tracePt t="19295" x="1076325" y="3413125"/>
          <p14:tracePt t="19311" x="1084263" y="3413125"/>
          <p14:tracePt t="19319" x="1092200" y="3413125"/>
          <p14:tracePt t="19335" x="1100138" y="3413125"/>
          <p14:tracePt t="19351" x="1116013" y="3413125"/>
          <p14:tracePt t="19359" x="1123950" y="3405188"/>
          <p14:tracePt t="19367" x="1139825" y="3373438"/>
          <p14:tracePt t="19375" x="1147763" y="3357563"/>
          <p14:tracePt t="19382" x="1171575" y="3317875"/>
          <p14:tracePt t="19391" x="1171575" y="3294063"/>
          <p14:tracePt t="19399" x="1179513" y="3262313"/>
          <p14:tracePt t="19406" x="1179513" y="3236913"/>
          <p14:tracePt t="19415" x="1203325" y="3197225"/>
          <p14:tracePt t="19423" x="1211263" y="3173413"/>
          <p14:tracePt t="19431" x="1219200" y="3133725"/>
          <p14:tracePt t="19439" x="1219200" y="3117850"/>
          <p14:tracePt t="19446" x="1219200" y="3086100"/>
          <p14:tracePt t="19454" x="1235075" y="3070225"/>
          <p14:tracePt t="19463" x="1235075" y="3054350"/>
          <p14:tracePt t="19471" x="1235075" y="3030538"/>
          <p14:tracePt t="19478" x="1235075" y="3022600"/>
          <p14:tracePt t="19486" x="1235075" y="3014663"/>
          <p14:tracePt t="19495" x="1235075" y="2998788"/>
          <p14:tracePt t="19503" x="1235075" y="2974975"/>
          <p14:tracePt t="19510" x="1235075" y="2959100"/>
          <p14:tracePt t="19519" x="1235075" y="2927350"/>
          <p14:tracePt t="19526" x="1235075" y="2909888"/>
          <p14:tracePt t="19535" x="1235075" y="2894013"/>
          <p14:tracePt t="19546" x="1235075" y="2870200"/>
          <p14:tracePt t="19554" x="1235075" y="2846388"/>
          <p14:tracePt t="19563" x="1227138" y="2822575"/>
          <p14:tracePt t="19571" x="1203325" y="2806700"/>
          <p14:tracePt t="19578" x="1187450" y="2782888"/>
          <p14:tracePt t="19586" x="1163638" y="2767013"/>
          <p14:tracePt t="19595" x="1155700" y="2751138"/>
          <p14:tracePt t="19602" x="1147763" y="2751138"/>
          <p14:tracePt t="19611" x="1139825" y="2727325"/>
          <p14:tracePt t="19618" x="1131888" y="2719388"/>
          <p14:tracePt t="19627" x="1123950" y="2719388"/>
          <p14:tracePt t="19643" x="1108075" y="2711450"/>
          <p14:tracePt t="19651" x="1100138" y="2703513"/>
          <p14:tracePt t="19683" x="1084263" y="2703513"/>
          <p14:tracePt t="19691" x="1068388" y="2703513"/>
          <p14:tracePt t="19699" x="1052513" y="2703513"/>
          <p14:tracePt t="19706" x="1020763" y="2711450"/>
          <p14:tracePt t="19715" x="981075" y="2727325"/>
          <p14:tracePt t="19722" x="965200" y="2743200"/>
          <p14:tracePt t="19731" x="925513" y="2759075"/>
          <p14:tracePt t="19739" x="908050" y="2767013"/>
          <p14:tracePt t="19746" x="876300" y="2790825"/>
          <p14:tracePt t="19755" x="860425" y="2798763"/>
          <p14:tracePt t="19763" x="836613" y="2822575"/>
          <p14:tracePt t="19771" x="820738" y="2830513"/>
          <p14:tracePt t="19779" x="796925" y="2854325"/>
          <p14:tracePt t="19787" x="796925" y="2862263"/>
          <p14:tracePt t="19795" x="781050" y="2870200"/>
          <p14:tracePt t="19803" x="773113" y="2901950"/>
          <p14:tracePt t="19811" x="773113" y="2927350"/>
          <p14:tracePt t="19819" x="765175" y="2959100"/>
          <p14:tracePt t="19827" x="765175" y="2974975"/>
          <p14:tracePt t="19835" x="765175" y="2990850"/>
          <p14:tracePt t="19843" x="757238" y="2998788"/>
          <p14:tracePt t="19851" x="757238" y="3022600"/>
          <p14:tracePt t="19859" x="757238" y="3054350"/>
          <p14:tracePt t="19866" x="757238" y="3070225"/>
          <p14:tracePt t="19874" x="757238" y="3094038"/>
          <p14:tracePt t="19883" x="757238" y="3117850"/>
          <p14:tracePt t="19890" x="757238" y="3149600"/>
          <p14:tracePt t="19899" x="757238" y="3173413"/>
          <p14:tracePt t="19906" x="757238" y="3197225"/>
          <p14:tracePt t="19915" x="757238" y="3221038"/>
          <p14:tracePt t="19923" x="757238" y="3228975"/>
          <p14:tracePt t="19931" x="757238" y="3244850"/>
          <p14:tracePt t="19939" x="757238" y="3252788"/>
          <p14:tracePt t="19947" x="773113" y="3278188"/>
          <p14:tracePt t="19963" x="788988" y="3294063"/>
          <p14:tracePt t="19971" x="788988" y="3309938"/>
          <p14:tracePt t="19979" x="804863" y="3317875"/>
          <p14:tracePt t="19987" x="804863" y="3325813"/>
          <p14:tracePt t="19995" x="820738" y="3341688"/>
          <p14:tracePt t="20010" x="844550" y="3365500"/>
          <p14:tracePt t="20019" x="860425" y="3373438"/>
          <p14:tracePt t="20027" x="900113" y="3397250"/>
          <p14:tracePt t="20034" x="933450" y="3421063"/>
          <p14:tracePt t="20043" x="957263" y="3429000"/>
          <p14:tracePt t="20051" x="989013" y="3436938"/>
          <p14:tracePt t="20059" x="1004888" y="3436938"/>
          <p14:tracePt t="20067" x="1028700" y="3436938"/>
          <p14:tracePt t="20075" x="1036638" y="3436938"/>
          <p14:tracePt t="20083" x="1060450" y="3436938"/>
          <p14:tracePt t="20090" x="1068388" y="3436938"/>
          <p14:tracePt t="20098" x="1092200" y="3436938"/>
          <p14:tracePt t="20107" x="1108075" y="3436938"/>
          <p14:tracePt t="20115" x="1123950" y="3436938"/>
          <p14:tracePt t="20123" x="1147763" y="3421063"/>
          <p14:tracePt t="20131" x="1163638" y="3413125"/>
          <p14:tracePt t="20138" x="1187450" y="3397250"/>
          <p14:tracePt t="20147" x="1195388" y="3389313"/>
          <p14:tracePt t="20155" x="1211263" y="3373438"/>
          <p14:tracePt t="20163" x="1219200" y="3349625"/>
          <p14:tracePt t="20171" x="1227138" y="3341688"/>
          <p14:tracePt t="20178" x="1243013" y="3317875"/>
          <p14:tracePt t="20186" x="1250950" y="3302000"/>
          <p14:tracePt t="20195" x="1250950" y="3294063"/>
          <p14:tracePt t="20202" x="1258888" y="3270250"/>
          <p14:tracePt t="20211" x="1258888" y="3252788"/>
          <p14:tracePt t="20219" x="1266825" y="3228975"/>
          <p14:tracePt t="20227" x="1274763" y="3205163"/>
          <p14:tracePt t="20234" x="1274763" y="3197225"/>
          <p14:tracePt t="20243" x="1274763" y="3181350"/>
          <p14:tracePt t="20251" x="1274763" y="3157538"/>
          <p14:tracePt t="20260" x="1274763" y="3133725"/>
          <p14:tracePt t="20267" x="1274763" y="3101975"/>
          <p14:tracePt t="20283" x="1274763" y="3078163"/>
          <p14:tracePt t="20299" x="1274763" y="3070225"/>
          <p14:tracePt t="20307" x="1274763" y="3054350"/>
          <p14:tracePt t="20323" x="1274763" y="3038475"/>
          <p14:tracePt t="20354" x="1266825" y="3030538"/>
          <p14:tracePt t="20363" x="1258888" y="3030538"/>
          <p14:tracePt t="20379" x="1250950" y="3014663"/>
          <p14:tracePt t="20387" x="1243013" y="3006725"/>
          <p14:tracePt t="20411" x="1243013" y="2998788"/>
          <p14:tracePt t="20419" x="1227138" y="2990850"/>
          <p14:tracePt t="20427" x="1211263" y="2982913"/>
          <p14:tracePt t="20434" x="1195388" y="2967038"/>
          <p14:tracePt t="20443" x="1171575" y="2943225"/>
          <p14:tracePt t="20451" x="1155700" y="2935288"/>
          <p14:tracePt t="20458" x="1123950" y="2927350"/>
          <p14:tracePt t="20467" x="1108075" y="2894013"/>
          <p14:tracePt t="20475" x="1068388" y="2862263"/>
          <p14:tracePt t="20483" x="1052513" y="2854325"/>
          <p14:tracePt t="20490" x="1036638" y="2854325"/>
          <p14:tracePt t="20499" x="1028700" y="2854325"/>
          <p14:tracePt t="20507" x="1020763" y="2854325"/>
          <p14:tracePt t="20514" x="1020763" y="2846388"/>
          <p14:tracePt t="20522" x="1012825" y="2846388"/>
          <p14:tracePt t="20555" x="1004888" y="2846388"/>
          <p14:tracePt t="20571" x="996950" y="2846388"/>
          <p14:tracePt t="20587" x="989013" y="2846388"/>
          <p14:tracePt t="20595" x="981075" y="2846388"/>
          <p14:tracePt t="20602" x="965200" y="2846388"/>
          <p14:tracePt t="20611" x="957263" y="2846388"/>
          <p14:tracePt t="20619" x="949325" y="2846388"/>
          <p14:tracePt t="20627" x="925513" y="2846388"/>
          <p14:tracePt t="20635" x="908050" y="2854325"/>
          <p14:tracePt t="20643" x="900113" y="2870200"/>
          <p14:tracePt t="20650" x="860425" y="2894013"/>
          <p14:tracePt t="20659" x="860425" y="2901950"/>
          <p14:tracePt t="20667" x="844550" y="2909888"/>
          <p14:tracePt t="20675" x="828675" y="2927350"/>
          <p14:tracePt t="20682" x="828675" y="2951163"/>
          <p14:tracePt t="20691" x="804863" y="2959100"/>
          <p14:tracePt t="20699" x="804863" y="2967038"/>
          <p14:tracePt t="20707" x="804863" y="2974975"/>
          <p14:tracePt t="20715" x="804863" y="2998788"/>
          <p14:tracePt t="20723" x="804863" y="3006725"/>
          <p14:tracePt t="20731" x="796925" y="3022600"/>
          <p14:tracePt t="20739" x="796925" y="3038475"/>
          <p14:tracePt t="20747" x="781050" y="3054350"/>
          <p14:tracePt t="20755" x="781050" y="3070225"/>
          <p14:tracePt t="20763" x="781050" y="3086100"/>
          <p14:tracePt t="20771" x="781050" y="3094038"/>
          <p14:tracePt t="20779" x="781050" y="3109913"/>
          <p14:tracePt t="20787" x="781050" y="3117850"/>
          <p14:tracePt t="20795" x="781050" y="3133725"/>
          <p14:tracePt t="20802" x="781050" y="3149600"/>
          <p14:tracePt t="20811" x="781050" y="3157538"/>
          <p14:tracePt t="20819" x="781050" y="3165475"/>
          <p14:tracePt t="20827" x="781050" y="3173413"/>
          <p14:tracePt t="20843" x="788988" y="3189288"/>
          <p14:tracePt t="20850" x="796925" y="3197225"/>
          <p14:tracePt t="20859" x="804863" y="3213100"/>
          <p14:tracePt t="20867" x="812800" y="3213100"/>
          <p14:tracePt t="20875" x="820738" y="3244850"/>
          <p14:tracePt t="20882" x="836613" y="3244850"/>
          <p14:tracePt t="20891" x="844550" y="3262313"/>
          <p14:tracePt t="20898" x="852488" y="3270250"/>
          <p14:tracePt t="20907" x="868363" y="3294063"/>
          <p14:tracePt t="20915" x="868363" y="3302000"/>
          <p14:tracePt t="20923" x="892175" y="3317875"/>
          <p14:tracePt t="20931" x="908050" y="3333750"/>
          <p14:tracePt t="20946" x="917575" y="3349625"/>
          <p14:tracePt t="20955" x="925513" y="3357563"/>
          <p14:tracePt t="21003" x="933450" y="3357563"/>
          <p14:tracePt t="21019" x="941388" y="3357563"/>
          <p14:tracePt t="21027" x="949325" y="3357563"/>
          <p14:tracePt t="21034" x="957263" y="3357563"/>
          <p14:tracePt t="21051" x="981075" y="3365500"/>
          <p14:tracePt t="21059" x="1004888" y="3365500"/>
          <p14:tracePt t="21067" x="1012825" y="3373438"/>
          <p14:tracePt t="21083" x="1020763" y="3373438"/>
          <p14:tracePt t="21091" x="1028700" y="3373438"/>
          <p14:tracePt t="21107" x="1036638" y="3373438"/>
          <p14:tracePt t="21115" x="1044575" y="3373438"/>
          <p14:tracePt t="21131" x="1052513" y="3373438"/>
          <p14:tracePt t="21147" x="1068388" y="3373438"/>
          <p14:tracePt t="21163" x="1076325" y="3373438"/>
          <p14:tracePt t="21211" x="1084263" y="3373438"/>
          <p14:tracePt t="21219" x="1092200" y="3373438"/>
          <p14:tracePt t="21227" x="1100138" y="3373438"/>
          <p14:tracePt t="21259" x="1108075" y="3365500"/>
          <p14:tracePt t="21267" x="1116013" y="3365500"/>
          <p14:tracePt t="21291" x="1123950" y="3365500"/>
          <p14:tracePt t="24800" x="1123950" y="3349625"/>
          <p14:tracePt t="24807" x="1123950" y="3341688"/>
          <p14:tracePt t="24896" x="1123950" y="3325813"/>
          <p14:tracePt t="24904" x="1123950" y="3317875"/>
          <p14:tracePt t="25940" x="1123950" y="3309938"/>
          <p14:tracePt t="26212" x="1131888" y="3302000"/>
          <p14:tracePt t="26219" x="1131888" y="3294063"/>
          <p14:tracePt t="26228" x="1139825" y="3294063"/>
          <p14:tracePt t="26236" x="1155700" y="3294063"/>
          <p14:tracePt t="26244" x="1171575" y="3294063"/>
          <p14:tracePt t="26252" x="1187450" y="3294063"/>
          <p14:tracePt t="26260" x="1203325" y="3294063"/>
          <p14:tracePt t="26276" x="1211263" y="3294063"/>
          <p14:tracePt t="26284" x="1227138" y="3294063"/>
          <p14:tracePt t="26299" x="1235075" y="3294063"/>
          <p14:tracePt t="26308" x="1243013" y="3294063"/>
          <p14:tracePt t="26315" x="1258888" y="3294063"/>
          <p14:tracePt t="26324" x="1274763" y="3278188"/>
          <p14:tracePt t="26331" x="1274763" y="3270250"/>
          <p14:tracePt t="26340" x="1284288" y="3244850"/>
          <p14:tracePt t="26348" x="1300163" y="3228975"/>
          <p14:tracePt t="26355" x="1300163" y="3213100"/>
          <p14:tracePt t="26364" x="1300163" y="3205163"/>
          <p14:tracePt t="26372" x="1300163" y="3181350"/>
          <p14:tracePt t="26380" x="1300163" y="3157538"/>
          <p14:tracePt t="26388" x="1300163" y="3149600"/>
          <p14:tracePt t="26404" x="1300163" y="3133725"/>
          <p14:tracePt t="26420" x="1300163" y="3125788"/>
          <p14:tracePt t="26427" x="1300163" y="3117850"/>
          <p14:tracePt t="26436" x="1300163" y="3109913"/>
          <p14:tracePt t="26444" x="1300163" y="3086100"/>
          <p14:tracePt t="26451" x="1300163" y="3078163"/>
          <p14:tracePt t="26460" x="1300163" y="3070225"/>
          <p14:tracePt t="26468" x="1300163" y="3054350"/>
          <p14:tracePt t="26516" x="1300163" y="3046413"/>
          <p14:tracePt t="26524" x="1300163" y="3030538"/>
          <p14:tracePt t="26531" x="1300163" y="3022600"/>
          <p14:tracePt t="26547" x="1300163" y="3014663"/>
          <p14:tracePt t="26556" x="1292225" y="3006725"/>
          <p14:tracePt t="26564" x="1292225" y="2998788"/>
          <p14:tracePt t="26573" x="1274763" y="2982913"/>
          <p14:tracePt t="26580" x="1266825" y="2974975"/>
          <p14:tracePt t="26588" x="1266825" y="2967038"/>
          <p14:tracePt t="26596" x="1250950" y="2967038"/>
          <p14:tracePt t="26605" x="1243013" y="2967038"/>
          <p14:tracePt t="26612" x="1243013" y="2959100"/>
          <p14:tracePt t="26620" x="1235075" y="2959100"/>
          <p14:tracePt t="26628" x="1227138" y="2951163"/>
          <p14:tracePt t="26636" x="1211263" y="2935288"/>
          <p14:tracePt t="26644" x="1203325" y="2935288"/>
          <p14:tracePt t="26652" x="1179513" y="2919413"/>
          <p14:tracePt t="26660" x="1147763" y="2909888"/>
          <p14:tracePt t="26667" x="1123950" y="2901950"/>
          <p14:tracePt t="26676" x="1100138" y="2894013"/>
          <p14:tracePt t="26683" x="1092200" y="2894013"/>
          <p14:tracePt t="26692" x="1084263" y="2878138"/>
          <p14:tracePt t="26699" x="1076325" y="2878138"/>
          <p14:tracePt t="26707" x="1068388" y="2878138"/>
          <p14:tracePt t="26716" x="1060450" y="2870200"/>
          <p14:tracePt t="26740" x="1044575" y="2862263"/>
          <p14:tracePt t="26748" x="1036638" y="2862263"/>
          <p14:tracePt t="26756" x="1028700" y="2862263"/>
          <p14:tracePt t="26764" x="1012825" y="2854325"/>
          <p14:tracePt t="26771" x="1004888" y="2854325"/>
          <p14:tracePt t="26780" x="996950" y="2854325"/>
          <p14:tracePt t="26788" x="981075" y="2854325"/>
          <p14:tracePt t="26796" x="965200" y="2854325"/>
          <p14:tracePt t="26812" x="957263" y="2854325"/>
          <p14:tracePt t="26820" x="941388" y="2854325"/>
          <p14:tracePt t="26836" x="925513" y="2854325"/>
          <p14:tracePt t="26843" x="917575" y="2854325"/>
          <p14:tracePt t="26859" x="900113" y="2854325"/>
          <p14:tracePt t="26867" x="876300" y="2854325"/>
          <p14:tracePt t="26883" x="868363" y="2862263"/>
          <p14:tracePt t="26891" x="860425" y="2878138"/>
          <p14:tracePt t="26899" x="852488" y="2878138"/>
          <p14:tracePt t="26907" x="852488" y="2894013"/>
          <p14:tracePt t="26923" x="852488" y="2901950"/>
          <p14:tracePt t="26932" x="844550" y="2919413"/>
          <p14:tracePt t="26939" x="844550" y="2935288"/>
          <p14:tracePt t="26955" x="836613" y="2943225"/>
          <p14:tracePt t="26965" x="836613" y="2967038"/>
          <p14:tracePt t="26972" x="836613" y="2974975"/>
          <p14:tracePt t="26980" x="836613" y="2982913"/>
          <p14:tracePt t="26987" x="836613" y="2990850"/>
          <p14:tracePt t="26997" x="836613" y="2998788"/>
          <p14:tracePt t="27003" x="836613" y="3022600"/>
          <p14:tracePt t="27011" x="836613" y="3030538"/>
          <p14:tracePt t="27019" x="836613" y="3038475"/>
          <p14:tracePt t="27028" x="836613" y="3062288"/>
          <p14:tracePt t="27035" x="836613" y="3078163"/>
          <p14:tracePt t="27043" x="836613" y="3086100"/>
          <p14:tracePt t="27051" x="836613" y="3109913"/>
          <p14:tracePt t="27060" x="836613" y="3117850"/>
          <p14:tracePt t="27067" x="836613" y="3125788"/>
          <p14:tracePt t="27075" x="836613" y="3133725"/>
          <p14:tracePt t="27083" x="836613" y="3141663"/>
          <p14:tracePt t="27092" x="836613" y="3157538"/>
          <p14:tracePt t="27187" x="836613" y="3165475"/>
          <p14:tracePt t="27195" x="836613" y="3173413"/>
          <p14:tracePt t="27203" x="836613" y="3181350"/>
          <p14:tracePt t="27219" x="836613" y="3189288"/>
          <p14:tracePt t="27235" x="844550" y="3197225"/>
          <p14:tracePt t="27283" x="852488" y="3213100"/>
          <p14:tracePt t="27291" x="860425" y="3213100"/>
          <p14:tracePt t="27299" x="860425" y="3221038"/>
          <p14:tracePt t="27315" x="868363" y="3221038"/>
          <p14:tracePt t="27331" x="884238" y="3228975"/>
          <p14:tracePt t="27347" x="900113" y="3228975"/>
          <p14:tracePt t="27355" x="917575" y="3236913"/>
          <p14:tracePt t="27363" x="925513" y="3244850"/>
          <p14:tracePt t="27371" x="933450" y="3244850"/>
          <p14:tracePt t="27380" x="957263" y="3262313"/>
          <p14:tracePt t="27387" x="973138" y="3270250"/>
          <p14:tracePt t="27395" x="996950" y="3270250"/>
          <p14:tracePt t="27403" x="1012825" y="3278188"/>
          <p14:tracePt t="27411" x="1036638" y="3302000"/>
          <p14:tracePt t="27419" x="1052513" y="3302000"/>
          <p14:tracePt t="27427" x="1068388" y="3309938"/>
          <p14:tracePt t="27435" x="1084263" y="3309938"/>
          <p14:tracePt t="27443" x="1092200" y="3309938"/>
          <p14:tracePt t="27451" x="1100138" y="3309938"/>
          <p14:tracePt t="27459" x="1108075" y="3309938"/>
          <p14:tracePt t="27467" x="1116013" y="3309938"/>
          <p14:tracePt t="27475" x="1131888" y="3309938"/>
          <p14:tracePt t="27484" x="1147763" y="3309938"/>
          <p14:tracePt t="27491" x="1179513" y="3294063"/>
          <p14:tracePt t="27499" x="1187450" y="3294063"/>
          <p14:tracePt t="27507" x="1203325" y="3262313"/>
          <p14:tracePt t="27515" x="1219200" y="3244850"/>
          <p14:tracePt t="27523" x="1235075" y="3221038"/>
          <p14:tracePt t="27531" x="1258888" y="3181350"/>
          <p14:tracePt t="27539" x="1284288" y="3149600"/>
          <p14:tracePt t="27547" x="1292225" y="3141663"/>
          <p14:tracePt t="27555" x="1300163" y="3109913"/>
          <p14:tracePt t="27563" x="1300163" y="3094038"/>
          <p14:tracePt t="27571" x="1316038" y="3070225"/>
          <p14:tracePt t="27581" x="1316038" y="3062288"/>
          <p14:tracePt t="27587" x="1316038" y="3046413"/>
          <p14:tracePt t="27596" x="1316038" y="3038475"/>
          <p14:tracePt t="27603" x="1316038" y="3030538"/>
          <p14:tracePt t="27613" x="1316038" y="3022600"/>
          <p14:tracePt t="27619" x="1316038" y="2998788"/>
          <p14:tracePt t="27635" x="1316038" y="2990850"/>
          <p14:tracePt t="27643" x="1316038" y="2967038"/>
          <p14:tracePt t="27651" x="1316038" y="2951163"/>
          <p14:tracePt t="27667" x="1316038" y="2943225"/>
          <p14:tracePt t="27675" x="1316038" y="2935288"/>
          <p14:tracePt t="27715" x="1316038" y="2927350"/>
          <p14:tracePt t="27724" x="1316038" y="2919413"/>
          <p14:tracePt t="27731" x="1316038" y="2909888"/>
          <p14:tracePt t="27739" x="1308100" y="2901950"/>
          <p14:tracePt t="27747" x="1300163" y="2894013"/>
          <p14:tracePt t="27755" x="1266825" y="2886075"/>
          <p14:tracePt t="27763" x="1235075" y="2862263"/>
          <p14:tracePt t="27771" x="1211263" y="2854325"/>
          <p14:tracePt t="27779" x="1195388" y="2846388"/>
          <p14:tracePt t="27787" x="1171575" y="2838450"/>
          <p14:tracePt t="27796" x="1147763" y="2830513"/>
          <p14:tracePt t="27803" x="1123950" y="2822575"/>
          <p14:tracePt t="27811" x="1116013" y="2822575"/>
          <p14:tracePt t="27819" x="1084263" y="2814638"/>
          <p14:tracePt t="27827" x="1060450" y="2814638"/>
          <p14:tracePt t="27835" x="1052513" y="2814638"/>
          <p14:tracePt t="27843" x="1044575" y="2814638"/>
          <p14:tracePt t="27851" x="1036638" y="2814638"/>
          <p14:tracePt t="27859" x="1020763" y="2814638"/>
          <p14:tracePt t="27867" x="1004888" y="2814638"/>
          <p14:tracePt t="27875" x="989013" y="2814638"/>
          <p14:tracePt t="27883" x="973138" y="2814638"/>
          <p14:tracePt t="27891" x="965200" y="2814638"/>
          <p14:tracePt t="27899" x="957263" y="2814638"/>
          <p14:tracePt t="27907" x="949325" y="2822575"/>
          <p14:tracePt t="27915" x="941388" y="2830513"/>
          <p14:tracePt t="27923" x="941388" y="2838450"/>
          <p14:tracePt t="27931" x="933450" y="2846388"/>
          <p14:tracePt t="27939" x="917575" y="2870200"/>
          <p14:tracePt t="27947" x="917575" y="2878138"/>
          <p14:tracePt t="27955" x="917575" y="2894013"/>
          <p14:tracePt t="27964" x="900113" y="2909888"/>
          <p14:tracePt t="27972" x="900113" y="2927350"/>
          <p14:tracePt t="27980" x="900113" y="2943225"/>
          <p14:tracePt t="27987" x="900113" y="2951163"/>
          <p14:tracePt t="27996" x="900113" y="2982913"/>
          <p14:tracePt t="28004" x="900113" y="3006725"/>
          <p14:tracePt t="28011" x="900113" y="3030538"/>
          <p14:tracePt t="28019" x="900113" y="3054350"/>
          <p14:tracePt t="28027" x="900113" y="3078163"/>
          <p14:tracePt t="28035" x="900113" y="3094038"/>
          <p14:tracePt t="28043" x="900113" y="3117850"/>
          <p14:tracePt t="28051" x="900113" y="3141663"/>
          <p14:tracePt t="28059" x="900113" y="3165475"/>
          <p14:tracePt t="28067" x="900113" y="3197225"/>
          <p14:tracePt t="28075" x="900113" y="3221038"/>
          <p14:tracePt t="28083" x="900113" y="3252788"/>
          <p14:tracePt t="28091" x="908050" y="3278188"/>
          <p14:tracePt t="28099" x="917575" y="3302000"/>
          <p14:tracePt t="28107" x="925513" y="3317875"/>
          <p14:tracePt t="28115" x="941388" y="3325813"/>
          <p14:tracePt t="28123" x="941388" y="3341688"/>
          <p14:tracePt t="28131" x="957263" y="3349625"/>
          <p14:tracePt t="28139" x="957263" y="3357563"/>
          <p14:tracePt t="28147" x="965200" y="3365500"/>
          <p14:tracePt t="28155" x="973138" y="3373438"/>
          <p14:tracePt t="28163" x="973138" y="3381375"/>
          <p14:tracePt t="28180" x="989013" y="3389313"/>
          <p14:tracePt t="28196" x="996950" y="3389313"/>
          <p14:tracePt t="28203" x="1004888" y="3389313"/>
          <p14:tracePt t="28211" x="1004888" y="3397250"/>
          <p14:tracePt t="28227" x="1020763" y="3397250"/>
          <p14:tracePt t="28243" x="1028700" y="3397250"/>
          <p14:tracePt t="28251" x="1036638" y="3397250"/>
          <p14:tracePt t="28259" x="1052513" y="3397250"/>
          <p14:tracePt t="28267" x="1060450" y="3397250"/>
          <p14:tracePt t="28275" x="1068388" y="3397250"/>
          <p14:tracePt t="28283" x="1084263" y="3397250"/>
          <p14:tracePt t="28291" x="1100138" y="3397250"/>
          <p14:tracePt t="28299" x="1108075" y="3397250"/>
          <p14:tracePt t="28307" x="1123950" y="3389313"/>
          <p14:tracePt t="28315" x="1131888" y="3373438"/>
          <p14:tracePt t="28323" x="1139825" y="3365500"/>
          <p14:tracePt t="28331" x="1147763" y="3357563"/>
          <p14:tracePt t="28339" x="1155700" y="3349625"/>
          <p14:tracePt t="28347" x="1163638" y="3333750"/>
          <p14:tracePt t="28355" x="1171575" y="3325813"/>
          <p14:tracePt t="28363" x="1179513" y="3309938"/>
          <p14:tracePt t="28379" x="1187450" y="3302000"/>
          <p14:tracePt t="28387" x="1195388" y="3286125"/>
          <p14:tracePt t="28395" x="1195388" y="3270250"/>
          <p14:tracePt t="28403" x="1203325" y="3262313"/>
          <p14:tracePt t="28411" x="1203325" y="3244850"/>
          <p14:tracePt t="28419" x="1211263" y="3221038"/>
          <p14:tracePt t="28427" x="1219200" y="3213100"/>
          <p14:tracePt t="28435" x="1219200" y="3197225"/>
          <p14:tracePt t="28443" x="1219200" y="3189288"/>
          <p14:tracePt t="28451" x="1219200" y="3165475"/>
          <p14:tracePt t="28459" x="1227138" y="3149600"/>
          <p14:tracePt t="28467" x="1235075" y="3133725"/>
          <p14:tracePt t="28475" x="1235075" y="3117850"/>
          <p14:tracePt t="28483" x="1235075" y="3109913"/>
          <p14:tracePt t="28491" x="1235075" y="3094038"/>
          <p14:tracePt t="28499" x="1235075" y="3086100"/>
          <p14:tracePt t="28507" x="1235075" y="3078163"/>
          <p14:tracePt t="28515" x="1235075" y="3070225"/>
          <p14:tracePt t="28524" x="1235075" y="3062288"/>
          <p14:tracePt t="28531" x="1235075" y="3054350"/>
          <p14:tracePt t="28539" x="1235075" y="3046413"/>
          <p14:tracePt t="28547" x="1235075" y="3038475"/>
          <p14:tracePt t="28556" x="1235075" y="3030538"/>
          <p14:tracePt t="28595" x="1235075" y="3022600"/>
          <p14:tracePt t="28627" x="1235075" y="3014663"/>
          <p14:tracePt t="28679" x="1235075" y="2998788"/>
          <p14:tracePt t="28695" x="1235075" y="2982913"/>
          <p14:tracePt t="28703" x="1227138" y="2982913"/>
          <p14:tracePt t="28711" x="1211263" y="2974975"/>
          <p14:tracePt t="28719" x="1187450" y="2951163"/>
          <p14:tracePt t="28727" x="1163638" y="2943225"/>
          <p14:tracePt t="28735" x="1147763" y="2927350"/>
          <p14:tracePt t="28744" x="1123950" y="2909888"/>
          <p14:tracePt t="28752" x="1108075" y="2894013"/>
          <p14:tracePt t="28759" x="1076325" y="2878138"/>
          <p14:tracePt t="28767" x="1060450" y="2878138"/>
          <p14:tracePt t="28775" x="1052513" y="2862263"/>
          <p14:tracePt t="28783" x="1036638" y="2862263"/>
          <p14:tracePt t="28791" x="1028700" y="2838450"/>
          <p14:tracePt t="28799" x="1020763" y="2838450"/>
          <p14:tracePt t="28823" x="1012825" y="2830513"/>
          <p14:tracePt t="28855" x="1004888" y="2830513"/>
          <p14:tracePt t="28871" x="996950" y="2830513"/>
          <p14:tracePt t="28879" x="989013" y="2830513"/>
          <p14:tracePt t="28887" x="965200" y="2830513"/>
          <p14:tracePt t="28896" x="957263" y="2846388"/>
          <p14:tracePt t="28903" x="941388" y="2862263"/>
          <p14:tracePt t="28912" x="925513" y="2878138"/>
          <p14:tracePt t="28919" x="925513" y="2886075"/>
          <p14:tracePt t="28927" x="908050" y="2919413"/>
          <p14:tracePt t="28935" x="892175" y="2935288"/>
          <p14:tracePt t="28947" x="892175" y="2951163"/>
          <p14:tracePt t="28951" x="884238" y="2967038"/>
          <p14:tracePt t="28959" x="884238" y="2982913"/>
          <p14:tracePt t="28967" x="876300" y="3006725"/>
          <p14:tracePt t="28983" x="876300" y="3014663"/>
          <p14:tracePt t="28991" x="876300" y="3030538"/>
          <p14:tracePt t="28999" x="876300" y="3046413"/>
          <p14:tracePt t="29007" x="876300" y="3062288"/>
          <p14:tracePt t="29015" x="876300" y="3070225"/>
          <p14:tracePt t="29031" x="876300" y="3094038"/>
          <p14:tracePt t="29047" x="876300" y="3101975"/>
          <p14:tracePt t="29055" x="876300" y="3109913"/>
          <p14:tracePt t="29063" x="876300" y="3117850"/>
          <p14:tracePt t="29071" x="876300" y="3125788"/>
          <p14:tracePt t="29079" x="876300" y="3149600"/>
          <p14:tracePt t="29096" x="876300" y="3165475"/>
          <p14:tracePt t="29111" x="876300" y="3181350"/>
          <p14:tracePt t="29119" x="876300" y="3189288"/>
          <p14:tracePt t="29135" x="884238" y="3205163"/>
          <p14:tracePt t="29151" x="884238" y="3213100"/>
          <p14:tracePt t="29159" x="884238" y="3228975"/>
          <p14:tracePt t="29175" x="900113" y="3244850"/>
          <p14:tracePt t="29207" x="900113" y="3252788"/>
          <p14:tracePt t="29215" x="908050" y="3270250"/>
          <p14:tracePt t="29223" x="917575" y="3294063"/>
          <p14:tracePt t="29240" x="925513" y="3309938"/>
          <p14:tracePt t="29247" x="933450" y="3309938"/>
          <p14:tracePt t="29255" x="933450" y="3317875"/>
          <p14:tracePt t="29271" x="933450" y="3333750"/>
          <p14:tracePt t="29279" x="933450" y="3341688"/>
          <p14:tracePt t="29287" x="941388" y="3341688"/>
          <p14:tracePt t="29303" x="941388" y="3349625"/>
          <p14:tracePt t="29312" x="949325" y="3357563"/>
          <p14:tracePt t="29319" x="957263" y="3373438"/>
          <p14:tracePt t="29335" x="957263" y="3381375"/>
          <p14:tracePt t="29351" x="965200" y="3397250"/>
          <p14:tracePt t="29383" x="965200" y="3405188"/>
          <p14:tracePt t="30185" x="965200" y="3413125"/>
          <p14:tracePt t="30192" x="965200" y="3421063"/>
          <p14:tracePt t="30217" x="965200" y="3436938"/>
          <p14:tracePt t="30232" x="973138" y="3460750"/>
          <p14:tracePt t="30240" x="973138" y="3476625"/>
          <p14:tracePt t="30249" x="973138" y="3508375"/>
          <p14:tracePt t="30256" x="989013" y="3556000"/>
          <p14:tracePt t="30264" x="1004888" y="3605213"/>
          <p14:tracePt t="30272" x="1012825" y="3644900"/>
          <p14:tracePt t="30281" x="1028700" y="3684588"/>
          <p14:tracePt t="30288" x="1036638" y="3716338"/>
          <p14:tracePt t="30296" x="1044575" y="3748088"/>
          <p14:tracePt t="30304" x="1052513" y="3779838"/>
          <p14:tracePt t="30314" x="1052513" y="3803650"/>
          <p14:tracePt t="30328" x="1068388" y="3811588"/>
          <p14:tracePt t="30336" x="1068388" y="3819525"/>
          <p14:tracePt t="30345" x="1076325" y="3827463"/>
          <p14:tracePt t="30352" x="1076325" y="3835400"/>
          <p14:tracePt t="30360" x="1084263" y="3843338"/>
          <p14:tracePt t="30368" x="1092200" y="3859213"/>
          <p14:tracePt t="30376" x="1116013" y="3883025"/>
          <p14:tracePt t="30384" x="1131888" y="3898900"/>
          <p14:tracePt t="30392" x="1147763" y="3914775"/>
          <p14:tracePt t="30400" x="1179513" y="3938588"/>
          <p14:tracePt t="30408" x="1219200" y="3971925"/>
          <p14:tracePt t="30415" x="1274763" y="4011613"/>
          <p14:tracePt t="30424" x="1347788" y="4051300"/>
          <p14:tracePt t="30431" x="1435100" y="4098925"/>
          <p14:tracePt t="30440" x="1546225" y="4146550"/>
          <p14:tracePt t="30448" x="1690688" y="4210050"/>
          <p14:tracePt t="30456" x="1865313" y="4281488"/>
          <p14:tracePt t="30464" x="2057400" y="4370388"/>
          <p14:tracePt t="30472" x="2279650" y="4465638"/>
          <p14:tracePt t="30480" x="2479675" y="4552950"/>
          <p14:tracePt t="30488" x="2686050" y="4624388"/>
          <p14:tracePt t="30495" x="2901950" y="4705350"/>
          <p14:tracePt t="30503" x="3109913" y="4776788"/>
          <p14:tracePt t="30511" x="3300413" y="4840288"/>
          <p14:tracePt t="30518" x="3492500" y="4887913"/>
          <p14:tracePt t="30527" x="3714750" y="4951413"/>
          <p14:tracePt t="30534" x="3906838" y="5000625"/>
          <p14:tracePt t="30543" x="4097338" y="5040313"/>
          <p14:tracePt t="30551" x="4297363" y="5064125"/>
          <p14:tracePt t="30559" x="4503738" y="5087938"/>
          <p14:tracePt t="30567" x="4687888" y="5111750"/>
          <p14:tracePt t="30574" x="4870450" y="5119688"/>
          <p14:tracePt t="30583" x="5046663" y="5119688"/>
          <p14:tracePt t="30591" x="5173663" y="5119688"/>
          <p14:tracePt t="30598" x="5276850" y="5119688"/>
          <p14:tracePt t="30607" x="5381625" y="5103813"/>
          <p14:tracePt t="30615" x="5453063" y="5080000"/>
          <p14:tracePt t="30623" x="5508625" y="5056188"/>
          <p14:tracePt t="30631" x="5548313" y="5032375"/>
          <p14:tracePt t="30638" x="5580063" y="5000625"/>
          <p14:tracePt t="30647" x="5603875" y="4967288"/>
          <p14:tracePt t="30655" x="5627688" y="4943475"/>
          <p14:tracePt t="30663" x="5643563" y="4903788"/>
          <p14:tracePt t="30671" x="5651500" y="4872038"/>
          <p14:tracePt t="30679" x="5651500" y="4840288"/>
          <p14:tracePt t="30687" x="5659438" y="4792663"/>
          <p14:tracePt t="30695" x="5667375" y="4752975"/>
          <p14:tracePt t="30702" x="5676900" y="4697413"/>
          <p14:tracePt t="30711" x="5684838" y="4641850"/>
          <p14:tracePt t="30718" x="5692775" y="4584700"/>
          <p14:tracePt t="30727" x="5692775" y="4545013"/>
          <p14:tracePt t="30735" x="5692775" y="4497388"/>
          <p14:tracePt t="30743" x="5692775" y="4457700"/>
          <p14:tracePt t="30750" x="5700713" y="4418013"/>
          <p14:tracePt t="30759" x="5708650" y="4386263"/>
          <p14:tracePt t="30768" x="5708650" y="4346575"/>
          <p14:tracePt t="30775" x="5708650" y="4306888"/>
          <p14:tracePt t="30783" x="5708650" y="4265613"/>
          <p14:tracePt t="30791" x="5708650" y="4225925"/>
          <p14:tracePt t="30800" x="5708650" y="4178300"/>
          <p14:tracePt t="30807" x="5708650" y="4138613"/>
          <p14:tracePt t="30815" x="5708650" y="4083050"/>
          <p14:tracePt t="30823" x="5708650" y="4019550"/>
          <p14:tracePt t="30831" x="5708650" y="3948113"/>
          <p14:tracePt t="30839" x="5708650" y="3867150"/>
          <p14:tracePt t="30846" x="5708650" y="3795713"/>
          <p14:tracePt t="30855" x="5708650" y="3724275"/>
          <p14:tracePt t="30863" x="5708650" y="3636963"/>
          <p14:tracePt t="30871" x="5708650" y="3563938"/>
          <p14:tracePt t="30879" x="5708650" y="3484563"/>
          <p14:tracePt t="30887" x="5708650" y="3421063"/>
          <p14:tracePt t="30895" x="5708650" y="3357563"/>
          <p14:tracePt t="30902" x="5708650" y="3294063"/>
          <p14:tracePt t="30911" x="5708650" y="3244850"/>
          <p14:tracePt t="30919" x="5708650" y="3197225"/>
          <p14:tracePt t="30927" x="5708650" y="3157538"/>
          <p14:tracePt t="30934" x="5708650" y="3125788"/>
          <p14:tracePt t="30943" x="5708650" y="3101975"/>
          <p14:tracePt t="30950" x="5708650" y="3078163"/>
          <p14:tracePt t="30959" x="5708650" y="3070225"/>
          <p14:tracePt t="30983" x="5692775" y="3054350"/>
          <p14:tracePt t="30991" x="5692775" y="3046413"/>
          <p14:tracePt t="30999" x="5684838" y="3038475"/>
          <p14:tracePt t="31007" x="5676900" y="3038475"/>
          <p14:tracePt t="31014" x="5667375" y="3014663"/>
          <p14:tracePt t="31023" x="5659438" y="3006725"/>
          <p14:tracePt t="31039" x="5651500" y="2998788"/>
          <p14:tracePt t="31143" x="5643563" y="2998788"/>
          <p14:tracePt t="31191" x="5635625" y="3006725"/>
          <p14:tracePt t="31199" x="5619750" y="3022600"/>
          <p14:tracePt t="31207" x="5611813" y="3022600"/>
          <p14:tracePt t="31215" x="5595938" y="3030538"/>
          <p14:tracePt t="31222" x="5580063" y="3046413"/>
          <p14:tracePt t="31231" x="5556250" y="3078163"/>
          <p14:tracePt t="31239" x="5540375" y="3109913"/>
          <p14:tracePt t="31247" x="5532438" y="3133725"/>
          <p14:tracePt t="31255" x="5508625" y="3149600"/>
          <p14:tracePt t="31263" x="5500688" y="3165475"/>
          <p14:tracePt t="31271" x="5476875" y="3189288"/>
          <p14:tracePt t="31278" x="5461000" y="3221038"/>
          <p14:tracePt t="31287" x="5445125" y="3228975"/>
          <p14:tracePt t="31294" x="5421313" y="3244850"/>
          <p14:tracePt t="31383" x="5413375" y="3262313"/>
          <p14:tracePt t="31415" x="5413375" y="3270250"/>
          <p14:tracePt t="31423" x="5413375" y="3278188"/>
          <p14:tracePt t="31430" x="5405438" y="3286125"/>
          <p14:tracePt t="31463" x="5405438" y="3302000"/>
          <p14:tracePt t="31687" x="5405438" y="3309938"/>
          <p14:tracePt t="31703" x="5413375" y="3309938"/>
          <p14:tracePt t="31723" x="5421313" y="3309938"/>
          <p14:tracePt t="31731" x="5429250" y="3309938"/>
          <p14:tracePt t="31739" x="5453063" y="3294063"/>
          <p14:tracePt t="31747" x="5468938" y="3294063"/>
          <p14:tracePt t="31754" x="5492750" y="3286125"/>
          <p14:tracePt t="31763" x="5508625" y="3278188"/>
          <p14:tracePt t="31770" x="5532438" y="3270250"/>
          <p14:tracePt t="31779" x="5556250" y="3236913"/>
          <p14:tracePt t="31786" x="5564188" y="3221038"/>
          <p14:tracePt t="31795" x="5580063" y="3213100"/>
          <p14:tracePt t="31803" x="5580063" y="3189288"/>
          <p14:tracePt t="31811" x="5580063" y="3173413"/>
          <p14:tracePt t="31818" x="5588000" y="3157538"/>
          <p14:tracePt t="31827" x="5588000" y="3149600"/>
          <p14:tracePt t="31834" x="5588000" y="3125788"/>
          <p14:tracePt t="31843" x="5588000" y="3117850"/>
          <p14:tracePt t="31850" x="5588000" y="3109913"/>
          <p14:tracePt t="31859" x="5588000" y="3094038"/>
          <p14:tracePt t="31866" x="5588000" y="3086100"/>
          <p14:tracePt t="31883" x="5588000" y="3078163"/>
          <p14:tracePt t="31891" x="5588000" y="3070225"/>
          <p14:tracePt t="31908" x="5588000" y="3062288"/>
          <p14:tracePt t="31915" x="5595938" y="3046413"/>
          <p14:tracePt t="31931" x="5595938" y="3038475"/>
          <p14:tracePt t="31940" x="5603875" y="3030538"/>
          <p14:tracePt t="31947" x="5635625" y="3014663"/>
          <p14:tracePt t="31955" x="5667375" y="3014663"/>
          <p14:tracePt t="31963" x="5700713" y="2990850"/>
          <p14:tracePt t="31972" x="5732463" y="2982913"/>
          <p14:tracePt t="31979" x="5772150" y="2967038"/>
          <p14:tracePt t="31987" x="5827713" y="2959100"/>
          <p14:tracePt t="31994" x="5883275" y="2951163"/>
          <p14:tracePt t="32003" x="5946775" y="2943225"/>
          <p14:tracePt t="32010" x="6010275" y="2943225"/>
          <p14:tracePt t="32019" x="6067425" y="2927350"/>
          <p14:tracePt t="32027" x="6122988" y="2919413"/>
          <p14:tracePt t="32035" x="6170613" y="2909888"/>
          <p14:tracePt t="32043" x="6210300" y="2901950"/>
          <p14:tracePt t="32050" x="6257925" y="2894013"/>
          <p14:tracePt t="32059" x="6289675" y="2886075"/>
          <p14:tracePt t="32066" x="6329363" y="2870200"/>
          <p14:tracePt t="32075" x="6353175" y="2870200"/>
          <p14:tracePt t="32083" x="6369050" y="2862263"/>
          <p14:tracePt t="32091" x="6384925" y="2854325"/>
          <p14:tracePt t="32099" x="6402388" y="2846388"/>
          <p14:tracePt t="32107" x="6418263" y="2846388"/>
          <p14:tracePt t="32123" x="6434138" y="2846388"/>
          <p14:tracePt t="32138" x="6465888" y="2846388"/>
          <p14:tracePt t="32147" x="6505575" y="2838450"/>
          <p14:tracePt t="32155" x="6553200" y="2838450"/>
          <p14:tracePt t="32163" x="6584950" y="2838450"/>
          <p14:tracePt t="32170" x="6640513" y="2838450"/>
          <p14:tracePt t="32179" x="6704013" y="2830513"/>
          <p14:tracePt t="32187" x="6751638" y="2814638"/>
          <p14:tracePt t="32195" x="6800850" y="2806700"/>
          <p14:tracePt t="32203" x="6840538" y="2798763"/>
          <p14:tracePt t="32210" x="6848475" y="2798763"/>
          <p14:tracePt t="32219" x="6856413" y="2790825"/>
          <p14:tracePt t="32227" x="6864350" y="2782888"/>
          <p14:tracePt t="32234" x="6872288" y="2782888"/>
          <p14:tracePt t="32259" x="6880225" y="2782888"/>
          <p14:tracePt t="32267" x="6880225" y="2774950"/>
          <p14:tracePt t="32283" x="6904038" y="2751138"/>
          <p14:tracePt t="32291" x="6911975" y="2743200"/>
          <p14:tracePt t="32298" x="6911975" y="2727325"/>
          <p14:tracePt t="32315" x="6919913" y="2711450"/>
          <p14:tracePt t="32322" x="6919913" y="2695575"/>
          <p14:tracePt t="32330" x="6919913" y="2687638"/>
          <p14:tracePt t="32338" x="6919913" y="2663825"/>
          <p14:tracePt t="32347" x="6919913" y="2647950"/>
          <p14:tracePt t="32354" x="6919913" y="2632075"/>
          <p14:tracePt t="32362" x="6919913" y="2608263"/>
          <p14:tracePt t="32370" x="6919913" y="2592388"/>
          <p14:tracePt t="32387" x="6911975" y="2576513"/>
          <p14:tracePt t="32395" x="6904038" y="2559050"/>
          <p14:tracePt t="32403" x="6896100" y="2551113"/>
          <p14:tracePt t="32410" x="6888163" y="2543175"/>
          <p14:tracePt t="32419" x="6880225" y="2535238"/>
          <p14:tracePt t="32427" x="6872288" y="2527300"/>
          <p14:tracePt t="32435" x="6856413" y="2511425"/>
          <p14:tracePt t="32443" x="6848475" y="2503488"/>
          <p14:tracePt t="32451" x="6840538" y="2495550"/>
          <p14:tracePt t="32459" x="6832600" y="2487613"/>
          <p14:tracePt t="32467" x="6824663" y="2487613"/>
          <p14:tracePt t="32474" x="6800850" y="2471738"/>
          <p14:tracePt t="32483" x="6792913" y="2471738"/>
          <p14:tracePt t="32490" x="6769100" y="2447925"/>
          <p14:tracePt t="32499" x="6735763" y="2447925"/>
          <p14:tracePt t="32507" x="6711950" y="2432050"/>
          <p14:tracePt t="32515" x="6688138" y="2424113"/>
          <p14:tracePt t="32522" x="6664325" y="2424113"/>
          <p14:tracePt t="32531" x="6624638" y="2416175"/>
          <p14:tracePt t="32539" x="6616700" y="2416175"/>
          <p14:tracePt t="32547" x="6584950" y="2416175"/>
          <p14:tracePt t="32562" x="6569075" y="2416175"/>
          <p14:tracePt t="32571" x="6553200" y="2416175"/>
          <p14:tracePt t="32579" x="6545263" y="2416175"/>
          <p14:tracePt t="32587" x="6537325" y="2416175"/>
          <p14:tracePt t="32594" x="6529388" y="2400300"/>
          <p14:tracePt t="32603" x="6513513" y="2400300"/>
          <p14:tracePt t="32610" x="6505575" y="2400300"/>
          <p14:tracePt t="32626" x="6489700" y="2400300"/>
          <p14:tracePt t="32635" x="6481763" y="2400300"/>
          <p14:tracePt t="32643" x="6473825" y="2400300"/>
          <p14:tracePt t="32651" x="6465888" y="2400300"/>
          <p14:tracePt t="32658" x="6450013" y="2400300"/>
          <p14:tracePt t="32667" x="6434138" y="2408238"/>
          <p14:tracePt t="32675" x="6418263" y="2416175"/>
          <p14:tracePt t="32683" x="6402388" y="2432050"/>
          <p14:tracePt t="32691" x="6369050" y="2447925"/>
          <p14:tracePt t="32699" x="6337300" y="2479675"/>
          <p14:tracePt t="32707" x="6305550" y="2511425"/>
          <p14:tracePt t="32714" x="6273800" y="2543175"/>
          <p14:tracePt t="32723" x="6249988" y="2566988"/>
          <p14:tracePt t="32731" x="6210300" y="2600325"/>
          <p14:tracePt t="32739" x="6186488" y="2624138"/>
          <p14:tracePt t="32747" x="6170613" y="2663825"/>
          <p14:tracePt t="32754" x="6146800" y="2703513"/>
          <p14:tracePt t="32762" x="6122988" y="2751138"/>
          <p14:tracePt t="32771" x="6099175" y="2798763"/>
          <p14:tracePt t="32779" x="6083300" y="2830513"/>
          <p14:tracePt t="32786" x="6067425" y="2870200"/>
          <p14:tracePt t="32794" x="6059488" y="2894013"/>
          <p14:tracePt t="32803" x="6051550" y="2927350"/>
          <p14:tracePt t="32811" x="6043613" y="2943225"/>
          <p14:tracePt t="32818" x="6043613" y="2967038"/>
          <p14:tracePt t="32827" x="6043613" y="2982913"/>
          <p14:tracePt t="32835" x="6043613" y="2998788"/>
          <p14:tracePt t="32843" x="6043613" y="3014663"/>
          <p14:tracePt t="32850" x="6043613" y="3038475"/>
          <p14:tracePt t="32859" x="6043613" y="3062288"/>
          <p14:tracePt t="32867" x="6043613" y="3086100"/>
          <p14:tracePt t="32875" x="6043613" y="3109913"/>
          <p14:tracePt t="32884" x="6059488" y="3149600"/>
          <p14:tracePt t="32891" x="6067425" y="3181350"/>
          <p14:tracePt t="32898" x="6091238" y="3221038"/>
          <p14:tracePt t="32907" x="6107113" y="3244850"/>
          <p14:tracePt t="32914" x="6122988" y="3278188"/>
          <p14:tracePt t="32923" x="6138863" y="3294063"/>
          <p14:tracePt t="32930" x="6162675" y="3325813"/>
          <p14:tracePt t="32939" x="6202363" y="3357563"/>
          <p14:tracePt t="32947" x="6234113" y="3381375"/>
          <p14:tracePt t="32955" x="6265863" y="3397250"/>
          <p14:tracePt t="32963" x="6305550" y="3421063"/>
          <p14:tracePt t="32971" x="6329363" y="3436938"/>
          <p14:tracePt t="32979" x="6353175" y="3444875"/>
          <p14:tracePt t="32987" x="6384925" y="3444875"/>
          <p14:tracePt t="32995" x="6402388" y="3452813"/>
          <p14:tracePt t="33003" x="6418263" y="3460750"/>
          <p14:tracePt t="33011" x="6426200" y="3468688"/>
          <p14:tracePt t="33018" x="6442075" y="3468688"/>
          <p14:tracePt t="33027" x="6450013" y="3468688"/>
          <p14:tracePt t="33035" x="6465888" y="3468688"/>
          <p14:tracePt t="33043" x="6497638" y="3468688"/>
          <p14:tracePt t="33051" x="6529388" y="3468688"/>
          <p14:tracePt t="33059" x="6553200" y="3468688"/>
          <p14:tracePt t="33067" x="6584950" y="3468688"/>
          <p14:tracePt t="33075" x="6624638" y="3468688"/>
          <p14:tracePt t="33082" x="6664325" y="3452813"/>
          <p14:tracePt t="33093" x="6711950" y="3429000"/>
          <p14:tracePt t="33098" x="6759575" y="3397250"/>
          <p14:tracePt t="33107" x="6800850" y="3365500"/>
          <p14:tracePt t="33115" x="6840538" y="3333750"/>
          <p14:tracePt t="33123" x="6872288" y="3302000"/>
          <p14:tracePt t="33131" x="6896100" y="3278188"/>
          <p14:tracePt t="33139" x="6919913" y="3244850"/>
          <p14:tracePt t="33146" x="6935788" y="3221038"/>
          <p14:tracePt t="33155" x="6951663" y="3181350"/>
          <p14:tracePt t="33163" x="6967538" y="3149600"/>
          <p14:tracePt t="33171" x="6983413" y="3109913"/>
          <p14:tracePt t="33179" x="6991350" y="3086100"/>
          <p14:tracePt t="33186" x="6991350" y="3054350"/>
          <p14:tracePt t="33195" x="6991350" y="3022600"/>
          <p14:tracePt t="33203" x="6991350" y="2990850"/>
          <p14:tracePt t="33210" x="6991350" y="2967038"/>
          <p14:tracePt t="33219" x="6991350" y="2951163"/>
          <p14:tracePt t="33227" x="6991350" y="2927350"/>
          <p14:tracePt t="33235" x="6991350" y="2894013"/>
          <p14:tracePt t="33243" x="6983413" y="2878138"/>
          <p14:tracePt t="33251" x="6983413" y="2854325"/>
          <p14:tracePt t="33260" x="6975475" y="2838450"/>
          <p14:tracePt t="33267" x="6967538" y="2806700"/>
          <p14:tracePt t="33274" x="6959600" y="2790825"/>
          <p14:tracePt t="33283" x="6943725" y="2751138"/>
          <p14:tracePt t="33291" x="6943725" y="2735263"/>
          <p14:tracePt t="33299" x="6927850" y="2727325"/>
          <p14:tracePt t="33307" x="6911975" y="2695575"/>
          <p14:tracePt t="33315" x="6880225" y="2663825"/>
          <p14:tracePt t="33323" x="6864350" y="2632075"/>
          <p14:tracePt t="33331" x="6856413" y="2616200"/>
          <p14:tracePt t="33339" x="6840538" y="2608263"/>
          <p14:tracePt t="33346" x="6824663" y="2566988"/>
          <p14:tracePt t="33355" x="6800850" y="2551113"/>
          <p14:tracePt t="33362" x="6784975" y="2535238"/>
          <p14:tracePt t="33371" x="6759575" y="2511425"/>
          <p14:tracePt t="33379" x="6735763" y="2495550"/>
          <p14:tracePt t="33387" x="6719888" y="2487613"/>
          <p14:tracePt t="33395" x="6711950" y="2487613"/>
          <p14:tracePt t="33403" x="6696075" y="2479675"/>
          <p14:tracePt t="33410" x="6680200" y="2479675"/>
          <p14:tracePt t="33419" x="6664325" y="2463800"/>
          <p14:tracePt t="33427" x="6640513" y="2455863"/>
          <p14:tracePt t="33435" x="6632575" y="2455863"/>
          <p14:tracePt t="33443" x="6616700" y="2455863"/>
          <p14:tracePt t="33451" x="6584950" y="2447925"/>
          <p14:tracePt t="33459" x="6561138" y="2447925"/>
          <p14:tracePt t="33475" x="6545263" y="2447925"/>
          <p14:tracePt t="33483" x="6521450" y="2447925"/>
          <p14:tracePt t="33491" x="6497638" y="2447925"/>
          <p14:tracePt t="33499" x="6473825" y="2447925"/>
          <p14:tracePt t="33507" x="6450013" y="2447925"/>
          <p14:tracePt t="33514" x="6426200" y="2447925"/>
          <p14:tracePt t="33523" x="6402388" y="2447925"/>
          <p14:tracePt t="33531" x="6376988" y="2447925"/>
          <p14:tracePt t="33539" x="6353175" y="2447925"/>
          <p14:tracePt t="33546" x="6337300" y="2447925"/>
          <p14:tracePt t="33555" x="6305550" y="2463800"/>
          <p14:tracePt t="33562" x="6281738" y="2479675"/>
          <p14:tracePt t="33571" x="6257925" y="2479675"/>
          <p14:tracePt t="33579" x="6234113" y="2503488"/>
          <p14:tracePt t="33587" x="6218238" y="2511425"/>
          <p14:tracePt t="33594" x="6202363" y="2519363"/>
          <p14:tracePt t="33603" x="6194425" y="2535238"/>
          <p14:tracePt t="33610" x="6162675" y="2551113"/>
          <p14:tracePt t="33619" x="6154738" y="2566988"/>
          <p14:tracePt t="33627" x="6146800" y="2576513"/>
          <p14:tracePt t="33635" x="6130925" y="2608263"/>
          <p14:tracePt t="33643" x="6122988" y="2616200"/>
          <p14:tracePt t="33651" x="6107113" y="2632075"/>
          <p14:tracePt t="33659" x="6091238" y="2671763"/>
          <p14:tracePt t="33666" x="6083300" y="2695575"/>
          <p14:tracePt t="33675" x="6083300" y="2719388"/>
          <p14:tracePt t="33683" x="6067425" y="2743200"/>
          <p14:tracePt t="33691" x="6059488" y="2767013"/>
          <p14:tracePt t="33699" x="6059488" y="2790825"/>
          <p14:tracePt t="33707" x="6059488" y="2822575"/>
          <p14:tracePt t="33714" x="6051550" y="2854325"/>
          <p14:tracePt t="33723" x="6051550" y="2886075"/>
          <p14:tracePt t="33730" x="6051550" y="2909888"/>
          <p14:tracePt t="33739" x="6051550" y="2935288"/>
          <p14:tracePt t="33747" x="6051550" y="2967038"/>
          <p14:tracePt t="33755" x="6051550" y="2998788"/>
          <p14:tracePt t="33762" x="6051550" y="3030538"/>
          <p14:tracePt t="33771" x="6051550" y="3062288"/>
          <p14:tracePt t="33779" x="6051550" y="3094038"/>
          <p14:tracePt t="33787" x="6051550" y="3133725"/>
          <p14:tracePt t="33794" x="6059488" y="3165475"/>
          <p14:tracePt t="33803" x="6075363" y="3205163"/>
          <p14:tracePt t="33811" x="6083300" y="3236913"/>
          <p14:tracePt t="33819" x="6099175" y="3262313"/>
          <p14:tracePt t="33827" x="6115050" y="3294063"/>
          <p14:tracePt t="33835" x="6122988" y="3309938"/>
          <p14:tracePt t="33843" x="6138863" y="3325813"/>
          <p14:tracePt t="33851" x="6146800" y="3341688"/>
          <p14:tracePt t="33859" x="6162675" y="3349625"/>
          <p14:tracePt t="33866" x="6178550" y="3357563"/>
          <p14:tracePt t="33875" x="6202363" y="3365500"/>
          <p14:tracePt t="33882" x="6234113" y="3381375"/>
          <p14:tracePt t="33890" x="6273800" y="3397250"/>
          <p14:tracePt t="33898" x="6313488" y="3413125"/>
          <p14:tracePt t="33906" x="6345238" y="3421063"/>
          <p14:tracePt t="33914" x="6369050" y="3421063"/>
          <p14:tracePt t="33924" x="6392863" y="3421063"/>
          <p14:tracePt t="33930" x="6426200" y="3421063"/>
          <p14:tracePt t="33939" x="6457950" y="3421063"/>
          <p14:tracePt t="33946" x="6489700" y="3421063"/>
          <p14:tracePt t="33955" x="6513513" y="3421063"/>
          <p14:tracePt t="33962" x="6537325" y="3421063"/>
          <p14:tracePt t="33971" x="6561138" y="3421063"/>
          <p14:tracePt t="33979" x="6592888" y="3421063"/>
          <p14:tracePt t="33987" x="6608763" y="3421063"/>
          <p14:tracePt t="33995" x="6632575" y="3421063"/>
          <p14:tracePt t="34003" x="6656388" y="3405188"/>
          <p14:tracePt t="34011" x="6680200" y="3397250"/>
          <p14:tracePt t="34019" x="6696075" y="3381375"/>
          <p14:tracePt t="34027" x="6711950" y="3365500"/>
          <p14:tracePt t="34035" x="6727825" y="3357563"/>
          <p14:tracePt t="34043" x="6735763" y="3341688"/>
          <p14:tracePt t="34051" x="6743700" y="3333750"/>
          <p14:tracePt t="34059" x="6751638" y="3317875"/>
          <p14:tracePt t="34075" x="6751638" y="3309938"/>
          <p14:tracePt t="34082" x="6751638" y="3302000"/>
          <p14:tracePt t="34107" x="6751638" y="3294063"/>
          <p14:tracePt t="34427" x="6743700" y="3294063"/>
          <p14:tracePt t="34435" x="6735763" y="3294063"/>
          <p14:tracePt t="34443" x="6719888" y="3294063"/>
          <p14:tracePt t="34451" x="6688138" y="3302000"/>
          <p14:tracePt t="34459" x="6656388" y="3309938"/>
          <p14:tracePt t="34467" x="6608763" y="3309938"/>
          <p14:tracePt t="34475" x="6545263" y="3309938"/>
          <p14:tracePt t="34483" x="6450013" y="3317875"/>
          <p14:tracePt t="34491" x="6345238" y="3333750"/>
          <p14:tracePt t="34499" x="6234113" y="3365500"/>
          <p14:tracePt t="34507" x="6115050" y="3397250"/>
          <p14:tracePt t="34515" x="5978525" y="3444875"/>
          <p14:tracePt t="34522" x="5883275" y="3484563"/>
          <p14:tracePt t="34531" x="5780088" y="3532188"/>
          <p14:tracePt t="34538" x="5700713" y="3571875"/>
          <p14:tracePt t="34547" x="5635625" y="3605213"/>
          <p14:tracePt t="34555" x="5580063" y="3644900"/>
          <p14:tracePt t="34563" x="5532438" y="3676650"/>
          <p14:tracePt t="34571" x="5492750" y="3700463"/>
          <p14:tracePt t="34578" x="5453063" y="3732213"/>
          <p14:tracePt t="34587" x="5413375" y="3763963"/>
          <p14:tracePt t="34595" x="5373688" y="3795713"/>
          <p14:tracePt t="34603" x="5341938" y="3827463"/>
          <p14:tracePt t="34610" x="5292725" y="3859213"/>
          <p14:tracePt t="34619" x="5245100" y="3890963"/>
          <p14:tracePt t="34626" x="5181600" y="3922713"/>
          <p14:tracePt t="34635" x="5126038" y="3956050"/>
          <p14:tracePt t="34643" x="5070475" y="3995738"/>
          <p14:tracePt t="34651" x="5006975" y="4035425"/>
          <p14:tracePt t="34659" x="4943475" y="4075113"/>
          <p14:tracePt t="34667" x="4886325" y="4106863"/>
          <p14:tracePt t="34674" x="4822825" y="4138613"/>
          <p14:tracePt t="34683" x="4767263" y="4170363"/>
          <p14:tracePt t="34690" x="4711700" y="4210050"/>
          <p14:tracePt t="34703" x="4672013" y="4233863"/>
          <p14:tracePt t="34711" x="4632325" y="4257675"/>
          <p14:tracePt t="34718" x="4608513" y="4273550"/>
          <p14:tracePt t="34727" x="4584700" y="4281488"/>
          <p14:tracePt t="34735" x="4567238" y="4291013"/>
          <p14:tracePt t="34743" x="4567238" y="4306888"/>
          <p14:tracePt t="34751" x="4551363" y="4306888"/>
          <p14:tracePt t="34759" x="4535488" y="4322763"/>
          <p14:tracePt t="34775" x="4519613" y="4330700"/>
          <p14:tracePt t="34791" x="4487863" y="4338638"/>
          <p14:tracePt t="34799" x="4464050" y="4338638"/>
          <p14:tracePt t="34806" x="4432300" y="4338638"/>
          <p14:tracePt t="34815" x="4416425" y="4338638"/>
          <p14:tracePt t="34823" x="4392613" y="4338638"/>
          <p14:tracePt t="34831" x="4360863" y="4338638"/>
          <p14:tracePt t="34839" x="4313238" y="4338638"/>
          <p14:tracePt t="34847" x="4249738" y="4338638"/>
          <p14:tracePt t="34855" x="4176713" y="4338638"/>
          <p14:tracePt t="34862" x="4105275" y="4338638"/>
          <p14:tracePt t="34870" x="4025900" y="4330700"/>
          <p14:tracePt t="34878" x="3954463" y="4314825"/>
          <p14:tracePt t="34887" x="3875088" y="4298950"/>
          <p14:tracePt t="34895" x="3810000" y="4273550"/>
          <p14:tracePt t="34903" x="3802063" y="4265613"/>
          <p14:tracePt t="34927" x="3802063" y="4249738"/>
          <p14:tracePt t="34934" x="3802063" y="4210050"/>
          <p14:tracePt t="34942" x="3802063" y="4178300"/>
          <p14:tracePt t="34951" x="3802063" y="4154488"/>
          <p14:tracePt t="34959" x="3802063" y="4106863"/>
          <p14:tracePt t="34967" x="3802063" y="4011613"/>
          <p14:tracePt t="34975" x="3810000" y="3898900"/>
          <p14:tracePt t="34983" x="3851275" y="3771900"/>
          <p14:tracePt t="34991" x="3906838" y="3621088"/>
          <p14:tracePt t="34999" x="3970338" y="3460750"/>
          <p14:tracePt t="35007" x="4025900" y="3317875"/>
          <p14:tracePt t="35015" x="4089400" y="3181350"/>
          <p14:tracePt t="35023" x="4137025" y="3078163"/>
          <p14:tracePt t="35030" x="4160838" y="2990850"/>
          <p14:tracePt t="35039" x="4184650" y="2919413"/>
          <p14:tracePt t="35047" x="4200525" y="2862263"/>
          <p14:tracePt t="35055" x="4217988" y="2814638"/>
          <p14:tracePt t="35063" x="4225925" y="2767013"/>
          <p14:tracePt t="35070" x="4233863" y="2743200"/>
          <p14:tracePt t="35079" x="4241800" y="2743200"/>
          <p14:tracePt t="35087" x="4241800" y="2735263"/>
          <p14:tracePt t="35095" x="4241800" y="2727325"/>
          <p14:tracePt t="35102" x="4241800" y="2711450"/>
          <p14:tracePt t="35119" x="4241800" y="2703513"/>
          <p14:tracePt t="35151" x="4241800" y="2695575"/>
          <p14:tracePt t="35160" x="4241800" y="2687638"/>
          <p14:tracePt t="35167" x="4241800" y="2679700"/>
          <p14:tracePt t="35183" x="4241800" y="2671763"/>
          <p14:tracePt t="35190" x="4241800" y="2663825"/>
          <p14:tracePt t="35199" x="4241800" y="2655888"/>
          <p14:tracePt t="35207" x="4241800" y="2647950"/>
          <p14:tracePt t="35215" x="4241800" y="2640013"/>
          <p14:tracePt t="35222" x="4233863" y="2624138"/>
          <p14:tracePt t="35231" x="4225925" y="2584450"/>
          <p14:tracePt t="35239" x="4217988" y="2543175"/>
          <p14:tracePt t="35247" x="4210050" y="2511425"/>
          <p14:tracePt t="35255" x="4210050" y="2495550"/>
          <p14:tracePt t="35262" x="4210050" y="2447925"/>
          <p14:tracePt t="35271" x="4210050" y="2408238"/>
          <p14:tracePt t="35279" x="4210050" y="2368550"/>
          <p14:tracePt t="35287" x="4210050" y="2328863"/>
          <p14:tracePt t="35295" x="4210050" y="2320925"/>
          <p14:tracePt t="35310" x="4210050" y="2305050"/>
          <p14:tracePt t="35319" x="4210050" y="2297113"/>
          <p14:tracePt t="35415" x="4210050" y="2312988"/>
          <p14:tracePt t="35423" x="4210050" y="2320925"/>
          <p14:tracePt t="35431" x="4210050" y="2352675"/>
          <p14:tracePt t="35447" x="4210050" y="2376488"/>
          <p14:tracePt t="35455" x="4210050" y="2400300"/>
          <p14:tracePt t="35463" x="4210050" y="2408238"/>
          <p14:tracePt t="35471" x="4210050" y="2416175"/>
          <p14:tracePt t="35478" x="4210050" y="2439988"/>
          <p14:tracePt t="35486" x="4200525" y="2447925"/>
          <p14:tracePt t="35495" x="4200525" y="2455863"/>
          <p14:tracePt t="35518" x="4200525" y="2463800"/>
          <p14:tracePt t="35550" x="4192588" y="2479675"/>
          <p14:tracePt t="35559" x="4184650" y="2479675"/>
          <p14:tracePt t="35567" x="4176713" y="2487613"/>
          <p14:tracePt t="35575" x="4176713" y="2495550"/>
          <p14:tracePt t="35582" x="4176713" y="2503488"/>
          <p14:tracePt t="35599" x="4168775" y="2503488"/>
          <p14:tracePt t="35615" x="4168775" y="2511425"/>
          <p14:tracePt t="35631" x="4160838" y="2511425"/>
          <p14:tracePt t="35663" x="4152900" y="2511425"/>
          <p14:tracePt t="35679" x="4144963" y="2511425"/>
          <p14:tracePt t="35687" x="4137025" y="2519363"/>
          <p14:tracePt t="35695" x="4129088" y="2527300"/>
          <p14:tracePt t="35703" x="4121150" y="2535238"/>
          <p14:tracePt t="35710" x="4121150" y="2543175"/>
          <p14:tracePt t="35718" x="4121150" y="2551113"/>
          <p14:tracePt t="35726" x="4113213" y="2551113"/>
          <p14:tracePt t="35735" x="4105275" y="2559050"/>
          <p14:tracePt t="35742" x="4097338" y="2559050"/>
          <p14:tracePt t="35751" x="4097338" y="2576513"/>
          <p14:tracePt t="35767" x="4097338" y="2592388"/>
          <p14:tracePt t="35775" x="4097338" y="2600325"/>
          <p14:tracePt t="35823" x="4097338" y="2608263"/>
          <p14:tracePt t="35839" x="4097338" y="2624138"/>
          <p14:tracePt t="35847" x="4105275" y="2624138"/>
          <p14:tracePt t="35854" x="4129088" y="2647950"/>
          <p14:tracePt t="35862" x="4152900" y="2663825"/>
          <p14:tracePt t="35871" x="4176713" y="2671763"/>
          <p14:tracePt t="35878" x="4192588" y="2671763"/>
          <p14:tracePt t="35887" x="4217988" y="2687638"/>
          <p14:tracePt t="35894" x="4257675" y="2695575"/>
          <p14:tracePt t="35903" x="4305300" y="2703513"/>
          <p14:tracePt t="35910" x="4337050" y="2719388"/>
          <p14:tracePt t="35919" x="4368800" y="2727325"/>
          <p14:tracePt t="35927" x="4416425" y="2735263"/>
          <p14:tracePt t="35935" x="4448175" y="2743200"/>
          <p14:tracePt t="35943" x="4471988" y="2751138"/>
          <p14:tracePt t="35951" x="4503738" y="2751138"/>
          <p14:tracePt t="35959" x="4527550" y="2751138"/>
          <p14:tracePt t="35967" x="4551363" y="2751138"/>
          <p14:tracePt t="35975" x="4576763" y="2751138"/>
          <p14:tracePt t="35983" x="4584700" y="2751138"/>
          <p14:tracePt t="35999" x="4624388" y="2751138"/>
          <p14:tracePt t="36007" x="4640263" y="2743200"/>
          <p14:tracePt t="36014" x="4648200" y="2743200"/>
          <p14:tracePt t="36023" x="4672013" y="2711450"/>
          <p14:tracePt t="36031" x="4679950" y="2695575"/>
          <p14:tracePt t="36039" x="4695825" y="2687638"/>
          <p14:tracePt t="36046" x="4703763" y="2671763"/>
          <p14:tracePt t="36055" x="4735513" y="2632075"/>
          <p14:tracePt t="36072" x="4751388" y="2600325"/>
          <p14:tracePt t="36079" x="4759325" y="2566988"/>
          <p14:tracePt t="36087" x="4767263" y="2527300"/>
          <p14:tracePt t="36095" x="4775200" y="2511425"/>
          <p14:tracePt t="36102" x="4775200" y="2479675"/>
          <p14:tracePt t="36111" x="4775200" y="2463800"/>
          <p14:tracePt t="36118" x="4775200" y="2439988"/>
          <p14:tracePt t="36127" x="4775200" y="2416175"/>
          <p14:tracePt t="36136" x="4775200" y="2392363"/>
          <p14:tracePt t="36143" x="4775200" y="2368550"/>
          <p14:tracePt t="36151" x="4775200" y="2360613"/>
          <p14:tracePt t="36159" x="4775200" y="2352675"/>
          <p14:tracePt t="36167" x="4775200" y="2328863"/>
          <p14:tracePt t="36175" x="4775200" y="2305050"/>
          <p14:tracePt t="36183" x="4775200" y="2297113"/>
          <p14:tracePt t="36190" x="4775200" y="2273300"/>
          <p14:tracePt t="36198" x="4775200" y="2265363"/>
          <p14:tracePt t="36206" x="4775200" y="2257425"/>
          <p14:tracePt t="36214" x="4759325" y="2241550"/>
          <p14:tracePt t="36231" x="4743450" y="2224088"/>
          <p14:tracePt t="36239" x="4727575" y="2200275"/>
          <p14:tracePt t="36255" x="4711700" y="2168525"/>
          <p14:tracePt t="36263" x="4672013" y="2136775"/>
          <p14:tracePt t="36271" x="4664075" y="2136775"/>
          <p14:tracePt t="36279" x="4648200" y="2128838"/>
          <p14:tracePt t="36287" x="4608513" y="2089150"/>
          <p14:tracePt t="36294" x="4592638" y="2089150"/>
          <p14:tracePt t="36303" x="4576763" y="2081213"/>
          <p14:tracePt t="36310" x="4543425" y="2057400"/>
          <p14:tracePt t="36319" x="4511675" y="2049463"/>
          <p14:tracePt t="36326" x="4503738" y="2041525"/>
          <p14:tracePt t="36335" x="4479925" y="2025650"/>
          <p14:tracePt t="36342" x="4471988" y="2025650"/>
          <p14:tracePt t="36351" x="4456113" y="2025650"/>
          <p14:tracePt t="36359" x="4448175" y="2025650"/>
          <p14:tracePt t="36367" x="4440238" y="2025650"/>
          <p14:tracePt t="36375" x="4416425" y="2025650"/>
          <p14:tracePt t="36383" x="4392613" y="2025650"/>
          <p14:tracePt t="36392" x="4368800" y="2025650"/>
          <p14:tracePt t="36399" x="4352925" y="2017713"/>
          <p14:tracePt t="36407" x="4337050" y="2017713"/>
          <p14:tracePt t="36414" x="4305300" y="2017713"/>
          <p14:tracePt t="36423" x="4281488" y="2017713"/>
          <p14:tracePt t="36431" x="4265613" y="2017713"/>
          <p14:tracePt t="36439" x="4249738" y="2017713"/>
          <p14:tracePt t="36447" x="4241800" y="2017713"/>
          <p14:tracePt t="36455" x="4210050" y="2017713"/>
          <p14:tracePt t="36463" x="4192588" y="2017713"/>
          <p14:tracePt t="36471" x="4176713" y="2017713"/>
          <p14:tracePt t="36479" x="4168775" y="2017713"/>
          <p14:tracePt t="36487" x="4152900" y="2017713"/>
          <p14:tracePt t="36495" x="4113213" y="2025650"/>
          <p14:tracePt t="36503" x="4105275" y="2033588"/>
          <p14:tracePt t="36511" x="4073525" y="2057400"/>
          <p14:tracePt t="36518" x="4057650" y="2065338"/>
          <p14:tracePt t="36527" x="4033838" y="2081213"/>
          <p14:tracePt t="36534" x="4010025" y="2105025"/>
          <p14:tracePt t="36542" x="3994150" y="2120900"/>
          <p14:tracePt t="36550" x="3978275" y="2136775"/>
          <p14:tracePt t="36560" x="3962400" y="2160588"/>
          <p14:tracePt t="36567" x="3946525" y="2176463"/>
          <p14:tracePt t="36575" x="3938588" y="2184400"/>
          <p14:tracePt t="36583" x="3938588" y="2200275"/>
          <p14:tracePt t="36592" x="3914775" y="2233613"/>
          <p14:tracePt t="36599" x="3914775" y="2241550"/>
          <p14:tracePt t="36607" x="3906838" y="2257425"/>
          <p14:tracePt t="36615" x="3906838" y="2273300"/>
          <p14:tracePt t="36623" x="3898900" y="2281238"/>
          <p14:tracePt t="36631" x="3898900" y="2289175"/>
          <p14:tracePt t="36639" x="3898900" y="2312988"/>
          <p14:tracePt t="36647" x="3898900" y="2328863"/>
          <p14:tracePt t="36655" x="3898900" y="2344738"/>
          <p14:tracePt t="36663" x="3898900" y="2368550"/>
          <p14:tracePt t="36671" x="3898900" y="2384425"/>
          <p14:tracePt t="36679" x="3898900" y="2400300"/>
          <p14:tracePt t="36687" x="3898900" y="2408238"/>
          <p14:tracePt t="36695" x="3898900" y="2416175"/>
          <p14:tracePt t="36703" x="3898900" y="2439988"/>
          <p14:tracePt t="36711" x="3898900" y="2447925"/>
          <p14:tracePt t="36719" x="3906838" y="2471738"/>
          <p14:tracePt t="36727" x="3914775" y="2479675"/>
          <p14:tracePt t="36735" x="3914775" y="2495550"/>
          <p14:tracePt t="36743" x="3930650" y="2511425"/>
          <p14:tracePt t="36750" x="3938588" y="2527300"/>
          <p14:tracePt t="36758" x="3938588" y="2535238"/>
          <p14:tracePt t="36766" x="3954463" y="2559050"/>
          <p14:tracePt t="36775" x="3970338" y="2566988"/>
          <p14:tracePt t="36782" x="3978275" y="2584450"/>
          <p14:tracePt t="36791" x="4002088" y="2584450"/>
          <p14:tracePt t="36799" x="4017963" y="2592388"/>
          <p14:tracePt t="36807" x="4033838" y="2600325"/>
          <p14:tracePt t="36815" x="4057650" y="2608263"/>
          <p14:tracePt t="36822" x="4097338" y="2616200"/>
          <p14:tracePt t="36831" x="4129088" y="2632075"/>
          <p14:tracePt t="36839" x="4168775" y="2647950"/>
          <p14:tracePt t="36847" x="4200525" y="2655888"/>
          <p14:tracePt t="36854" x="4233863" y="2663825"/>
          <p14:tracePt t="36863" x="4273550" y="2663825"/>
          <p14:tracePt t="36871" x="4313238" y="2671763"/>
          <p14:tracePt t="36879" x="4368800" y="2679700"/>
          <p14:tracePt t="36886" x="4416425" y="2679700"/>
          <p14:tracePt t="36895" x="4448175" y="2679700"/>
          <p14:tracePt t="36903" x="4479925" y="2679700"/>
          <p14:tracePt t="36911" x="4495800" y="2679700"/>
          <p14:tracePt t="36927" x="4511675" y="2679700"/>
          <p14:tracePt t="36943" x="4519613" y="2671763"/>
          <p14:tracePt t="36951" x="4519613" y="2655888"/>
          <p14:tracePt t="36958" x="4519613" y="2640013"/>
          <p14:tracePt t="36966" x="4511675" y="2608263"/>
          <p14:tracePt t="36975" x="4464050" y="2576513"/>
          <p14:tracePt t="36982" x="4384675" y="2535238"/>
          <p14:tracePt t="36991" x="4225925" y="2471738"/>
          <p14:tracePt t="36999" x="3986213" y="2376488"/>
          <p14:tracePt t="37007" x="3659188" y="2273300"/>
          <p14:tracePt t="37015" x="3252788" y="2176463"/>
          <p14:tracePt t="37023" x="2806700" y="2097088"/>
          <p14:tracePt t="37031" x="2303463" y="2033588"/>
          <p14:tracePt t="37039" x="1801813" y="2001838"/>
          <p14:tracePt t="37047" x="1363663" y="1970088"/>
          <p14:tracePt t="37054" x="996950" y="1970088"/>
          <p14:tracePt t="37063" x="693738" y="1970088"/>
          <p14:tracePt t="37071" x="469900" y="1978025"/>
          <p14:tracePt t="37079" x="279400" y="2009775"/>
          <p14:tracePt t="37086" x="134938" y="2041525"/>
          <p14:tracePt t="37095" x="23813" y="2065338"/>
          <p14:tracePt t="37727" x="0" y="3867150"/>
          <p14:tracePt t="37735" x="71438" y="3898900"/>
          <p14:tracePt t="37742" x="150813" y="3914775"/>
          <p14:tracePt t="37751" x="215900" y="3930650"/>
          <p14:tracePt t="37758" x="271463" y="3938588"/>
          <p14:tracePt t="37767" x="303213" y="3938588"/>
          <p14:tracePt t="37779" x="334963" y="3938588"/>
          <p14:tracePt t="37787" x="358775" y="3938588"/>
          <p14:tracePt t="37795" x="366713" y="3938588"/>
          <p14:tracePt t="37802" x="374650" y="3930650"/>
          <p14:tracePt t="37811" x="374650" y="3922713"/>
          <p14:tracePt t="37818" x="374650" y="3906838"/>
          <p14:tracePt t="37827" x="374650" y="3898900"/>
          <p14:tracePt t="37834" x="374650" y="3883025"/>
          <p14:tracePt t="37843" x="374650" y="3867150"/>
          <p14:tracePt t="37850" x="374650" y="3851275"/>
          <p14:tracePt t="37859" x="374650" y="3835400"/>
          <p14:tracePt t="37867" x="374650" y="3827463"/>
          <p14:tracePt t="37875" x="374650" y="3803650"/>
          <p14:tracePt t="37882" x="366713" y="3795713"/>
          <p14:tracePt t="37891" x="350838" y="3787775"/>
          <p14:tracePt t="37899" x="342900" y="3779838"/>
          <p14:tracePt t="37907" x="334963" y="3771900"/>
          <p14:tracePt t="37915" x="334963" y="3763963"/>
          <p14:tracePt t="37923" x="319088" y="3756025"/>
          <p14:tracePt t="37930" x="311150" y="3756025"/>
          <p14:tracePt t="37939" x="303213" y="3748088"/>
          <p14:tracePt t="37947" x="295275" y="3748088"/>
          <p14:tracePt t="37954" x="287338" y="3740150"/>
          <p14:tracePt t="37963" x="279400" y="3732213"/>
          <p14:tracePt t="37979" x="255588" y="3724275"/>
          <p14:tracePt t="37987" x="231775" y="3724275"/>
          <p14:tracePt t="37995" x="207963" y="3700463"/>
          <p14:tracePt t="38002" x="192088" y="3692525"/>
          <p14:tracePt t="38011" x="158750" y="3692525"/>
          <p14:tracePt t="38019" x="142875" y="3692525"/>
          <p14:tracePt t="38026" x="134938" y="3684588"/>
          <p14:tracePt t="38035" x="111125" y="3668713"/>
          <p14:tracePt t="38067" x="103188" y="3660775"/>
          <p14:tracePt t="38090" x="103188" y="3644900"/>
          <p14:tracePt t="38099" x="103188" y="3636963"/>
          <p14:tracePt t="38106" x="103188" y="3621088"/>
          <p14:tracePt t="38115" x="111125" y="3595688"/>
          <p14:tracePt t="38122" x="119063" y="3563938"/>
          <p14:tracePt t="38131" x="150813" y="3516313"/>
          <p14:tracePt t="38139" x="192088" y="3444875"/>
          <p14:tracePt t="38147" x="239713" y="3381375"/>
          <p14:tracePt t="38154" x="287338" y="3317875"/>
          <p14:tracePt t="38163" x="327025" y="3262313"/>
          <p14:tracePt t="38171" x="358775" y="3205163"/>
          <p14:tracePt t="38179" x="366713" y="3197225"/>
          <p14:tracePt t="38186" x="398463" y="3157538"/>
          <p14:tracePt t="38211" x="406400" y="3149600"/>
          <p14:tracePt t="38419" x="390525" y="3165475"/>
          <p14:tracePt t="38427" x="390525" y="3173413"/>
          <p14:tracePt t="38435" x="382588" y="3181350"/>
          <p14:tracePt t="38442" x="374650" y="3197225"/>
          <p14:tracePt t="38451" x="366713" y="3205163"/>
          <p14:tracePt t="38458" x="366713" y="3213100"/>
          <p14:tracePt t="38474" x="366713" y="3236913"/>
          <p14:tracePt t="38499" x="366713" y="3244850"/>
          <p14:tracePt t="38507" x="366713" y="3252788"/>
          <p14:tracePt t="38515" x="406400" y="3262313"/>
          <p14:tracePt t="38523" x="422275" y="3270250"/>
          <p14:tracePt t="38531" x="438150" y="3270250"/>
          <p14:tracePt t="38539" x="469900" y="3278188"/>
          <p14:tracePt t="38547" x="517525" y="3278188"/>
          <p14:tracePt t="38555" x="558800" y="3278188"/>
          <p14:tracePt t="38562" x="606425" y="3278188"/>
          <p14:tracePt t="38571" x="638175" y="3278188"/>
          <p14:tracePt t="38579" x="661988" y="3278188"/>
          <p14:tracePt t="38587" x="677863" y="3270250"/>
          <p14:tracePt t="38594" x="685800" y="3252788"/>
          <p14:tracePt t="38603" x="701675" y="3236913"/>
          <p14:tracePt t="38610" x="701675" y="3221038"/>
          <p14:tracePt t="38619" x="701675" y="3181350"/>
          <p14:tracePt t="38626" x="701675" y="3157538"/>
          <p14:tracePt t="38635" x="701675" y="3125788"/>
          <p14:tracePt t="38642" x="701675" y="3117850"/>
          <p14:tracePt t="38651" x="701675" y="3094038"/>
          <p14:tracePt t="38659" x="701675" y="3062288"/>
          <p14:tracePt t="38667" x="701675" y="3054350"/>
          <p14:tracePt t="38675" x="701675" y="3022600"/>
          <p14:tracePt t="38683" x="701675" y="3006725"/>
          <p14:tracePt t="38691" x="693738" y="2974975"/>
          <p14:tracePt t="38699" x="685800" y="2967038"/>
          <p14:tracePt t="38706" x="685800" y="2951163"/>
          <p14:tracePt t="38715" x="669925" y="2935288"/>
          <p14:tracePt t="38723" x="654050" y="2909888"/>
          <p14:tracePt t="38731" x="646113" y="2901950"/>
          <p14:tracePt t="38738" x="646113" y="2886075"/>
          <p14:tracePt t="38746" x="630238" y="2862263"/>
          <p14:tracePt t="38755" x="606425" y="2846388"/>
          <p14:tracePt t="38762" x="598488" y="2838450"/>
          <p14:tracePt t="38851" x="590550" y="2838450"/>
          <p14:tracePt t="38859" x="582613" y="2838450"/>
          <p14:tracePt t="38867" x="574675" y="2838450"/>
          <p14:tracePt t="38874" x="558800" y="2838450"/>
          <p14:tracePt t="38883" x="533400" y="2838450"/>
          <p14:tracePt t="38891" x="501650" y="2838450"/>
          <p14:tracePt t="38899" x="469900" y="2838450"/>
          <p14:tracePt t="38907" x="454025" y="2838450"/>
          <p14:tracePt t="38914" x="438150" y="2838450"/>
          <p14:tracePt t="38923" x="422275" y="2838450"/>
          <p14:tracePt t="38930" x="398463" y="2838450"/>
          <p14:tracePt t="38939" x="382588" y="2846388"/>
          <p14:tracePt t="38947" x="366713" y="2854325"/>
          <p14:tracePt t="38955" x="350838" y="2878138"/>
          <p14:tracePt t="38963" x="327025" y="2886075"/>
          <p14:tracePt t="38971" x="311150" y="2919413"/>
          <p14:tracePt t="38979" x="295275" y="2927350"/>
          <p14:tracePt t="38987" x="295275" y="2935288"/>
          <p14:tracePt t="38994" x="287338" y="2951163"/>
          <p14:tracePt t="39003" x="287338" y="2974975"/>
          <p14:tracePt t="39011" x="279400" y="2990850"/>
          <p14:tracePt t="39019" x="279400" y="2998788"/>
          <p14:tracePt t="39026" x="271463" y="3014663"/>
          <p14:tracePt t="39034" x="271463" y="3030538"/>
          <p14:tracePt t="39043" x="271463" y="3038475"/>
          <p14:tracePt t="39051" x="271463" y="3054350"/>
          <p14:tracePt t="39059" x="271463" y="3070225"/>
          <p14:tracePt t="39066" x="263525" y="3078163"/>
          <p14:tracePt t="39075" x="263525" y="3094038"/>
          <p14:tracePt t="39091" x="263525" y="3117850"/>
          <p14:tracePt t="39099" x="263525" y="3125788"/>
          <p14:tracePt t="39107" x="263525" y="3133725"/>
          <p14:tracePt t="39114" x="263525" y="3149600"/>
          <p14:tracePt t="39123" x="263525" y="3173413"/>
          <p14:tracePt t="39131" x="263525" y="3189288"/>
          <p14:tracePt t="39139" x="263525" y="3213100"/>
          <p14:tracePt t="39147" x="263525" y="3221038"/>
          <p14:tracePt t="39155" x="263525" y="3236913"/>
          <p14:tracePt t="39163" x="271463" y="3262313"/>
          <p14:tracePt t="39171" x="303213" y="3294063"/>
          <p14:tracePt t="39179" x="311150" y="3309938"/>
          <p14:tracePt t="39187" x="358775" y="3333750"/>
          <p14:tracePt t="39194" x="382588" y="3349625"/>
          <p14:tracePt t="39203" x="398463" y="3357563"/>
          <p14:tracePt t="39211" x="414338" y="3365500"/>
          <p14:tracePt t="39219" x="446088" y="3365500"/>
          <p14:tracePt t="39227" x="469900" y="3365500"/>
          <p14:tracePt t="39234" x="509588" y="3373438"/>
          <p14:tracePt t="39243" x="533400" y="3373438"/>
          <p14:tracePt t="39250" x="558800" y="3373438"/>
          <p14:tracePt t="39260" x="582613" y="3373438"/>
          <p14:tracePt t="39275" x="598488" y="3373438"/>
          <p14:tracePt t="39283" x="606425" y="3373438"/>
          <p14:tracePt t="39290" x="622300" y="3373438"/>
          <p14:tracePt t="39299" x="638175" y="3365500"/>
          <p14:tracePt t="39307" x="654050" y="3357563"/>
          <p14:tracePt t="39315" x="677863" y="3333750"/>
          <p14:tracePt t="39323" x="677863" y="3317875"/>
          <p14:tracePt t="39331" x="701675" y="3294063"/>
          <p14:tracePt t="39339" x="717550" y="3252788"/>
          <p14:tracePt t="39347" x="741363" y="3213100"/>
          <p14:tracePt t="39354" x="741363" y="3189288"/>
          <p14:tracePt t="39363" x="757238" y="3181350"/>
          <p14:tracePt t="39370" x="757238" y="3149600"/>
          <p14:tracePt t="39379" x="765175" y="3125788"/>
          <p14:tracePt t="39386" x="765175" y="3109913"/>
          <p14:tracePt t="39395" x="765175" y="3086100"/>
          <p14:tracePt t="39402" x="765175" y="3078163"/>
          <p14:tracePt t="39411" x="765175" y="3046413"/>
          <p14:tracePt t="39418" x="765175" y="3038475"/>
          <p14:tracePt t="39427" x="765175" y="3022600"/>
          <p14:tracePt t="39435" x="765175" y="2998788"/>
          <p14:tracePt t="39443" x="765175" y="2982913"/>
          <p14:tracePt t="39451" x="765175" y="2959100"/>
          <p14:tracePt t="39458" x="757238" y="2927350"/>
          <p14:tracePt t="39467" x="741363" y="2901950"/>
          <p14:tracePt t="39474" x="717550" y="2862263"/>
          <p14:tracePt t="39483" x="717550" y="2854325"/>
          <p14:tracePt t="39490" x="701675" y="2838450"/>
          <p14:tracePt t="39498" x="693738" y="2822575"/>
          <p14:tracePt t="39507" x="677863" y="2806700"/>
          <p14:tracePt t="39515" x="669925" y="2798763"/>
          <p14:tracePt t="39522" x="661988" y="2798763"/>
          <p14:tracePt t="39531" x="646113" y="2790825"/>
          <p14:tracePt t="39538" x="646113" y="2774950"/>
          <p14:tracePt t="39603" x="638175" y="2774950"/>
          <p14:tracePt t="39619" x="630238" y="2774950"/>
          <p14:tracePt t="39626" x="622300" y="2774950"/>
          <p14:tracePt t="39635" x="606425" y="2774950"/>
          <p14:tracePt t="39642" x="582613" y="2774950"/>
          <p14:tracePt t="39650" x="550863" y="2774950"/>
          <p14:tracePt t="39658" x="525463" y="2774950"/>
          <p14:tracePt t="39667" x="517525" y="2774950"/>
          <p14:tracePt t="39675" x="501650" y="2774950"/>
          <p14:tracePt t="39682" x="485775" y="2774950"/>
          <p14:tracePt t="39691" x="461963" y="2774950"/>
          <p14:tracePt t="39699" x="446088" y="2774950"/>
          <p14:tracePt t="39707" x="430213" y="2774950"/>
          <p14:tracePt t="39715" x="414338" y="2774950"/>
          <p14:tracePt t="39723" x="406400" y="2774950"/>
          <p14:tracePt t="39731" x="398463" y="2774950"/>
          <p14:tracePt t="39738" x="382588" y="2774950"/>
          <p14:tracePt t="39747" x="366713" y="2782888"/>
          <p14:tracePt t="39755" x="350838" y="2790825"/>
          <p14:tracePt t="39762" x="334963" y="2806700"/>
          <p14:tracePt t="39771" x="327025" y="2814638"/>
          <p14:tracePt t="39779" x="319088" y="2830513"/>
          <p14:tracePt t="39786" x="303213" y="2846388"/>
          <p14:tracePt t="39795" x="295275" y="2870200"/>
          <p14:tracePt t="39803" x="287338" y="2878138"/>
          <p14:tracePt t="39811" x="279400" y="2894013"/>
          <p14:tracePt t="39819" x="263525" y="2927350"/>
          <p14:tracePt t="39827" x="255588" y="2943225"/>
          <p14:tracePt t="39835" x="247650" y="2943225"/>
          <p14:tracePt t="39843" x="239713" y="2959100"/>
          <p14:tracePt t="39851" x="231775" y="2990850"/>
          <p14:tracePt t="39859" x="231775" y="2998788"/>
          <p14:tracePt t="39867" x="231775" y="3014663"/>
          <p14:tracePt t="39875" x="231775" y="3022600"/>
          <p14:tracePt t="39882" x="231775" y="3030538"/>
          <p14:tracePt t="39890" x="231775" y="3046413"/>
          <p14:tracePt t="39907" x="231775" y="3054350"/>
          <p14:tracePt t="39915" x="231775" y="3062288"/>
          <p14:tracePt t="39939" x="231775" y="3070225"/>
          <p14:tracePt t="39947" x="231775" y="3078163"/>
          <p14:tracePt t="39971" x="231775" y="3086100"/>
          <p14:tracePt t="39979" x="231775" y="3094038"/>
          <p14:tracePt t="39987" x="231775" y="3101975"/>
          <p14:tracePt t="39995" x="231775" y="3109913"/>
          <p14:tracePt t="40002" x="239713" y="3117850"/>
          <p14:tracePt t="40011" x="263525" y="3125788"/>
          <p14:tracePt t="40019" x="279400" y="3125788"/>
          <p14:tracePt t="40027" x="279400" y="3133725"/>
          <p14:tracePt t="40035" x="295275" y="3141663"/>
          <p14:tracePt t="40042" x="303213" y="3141663"/>
          <p14:tracePt t="40067" x="311150" y="3141663"/>
          <p14:tracePt t="40083" x="327025" y="3141663"/>
          <p14:tracePt t="40090" x="334963" y="3141663"/>
          <p14:tracePt t="40099" x="366713" y="3141663"/>
          <p14:tracePt t="40107" x="374650" y="3141663"/>
          <p14:tracePt t="40115" x="398463" y="3141663"/>
          <p14:tracePt t="40123" x="422275" y="3141663"/>
          <p14:tracePt t="40131" x="446088" y="3133725"/>
          <p14:tracePt t="40139" x="469900" y="3109913"/>
          <p14:tracePt t="40147" x="477838" y="3094038"/>
          <p14:tracePt t="40154" x="509588" y="3070225"/>
          <p14:tracePt t="40163" x="509588" y="3046413"/>
          <p14:tracePt t="40170" x="525463" y="3038475"/>
          <p14:tracePt t="40179" x="533400" y="3014663"/>
          <p14:tracePt t="40187" x="533400" y="2998788"/>
          <p14:tracePt t="40195" x="533400" y="2974975"/>
          <p14:tracePt t="40203" x="533400" y="2967038"/>
          <p14:tracePt t="40210" x="533400" y="2943225"/>
          <p14:tracePt t="40219" x="533400" y="2935288"/>
          <p14:tracePt t="40226" x="533400" y="2909888"/>
          <p14:tracePt t="40235" x="533400" y="2894013"/>
          <p14:tracePt t="40242" x="533400" y="2878138"/>
          <p14:tracePt t="40251" x="533400" y="2870200"/>
          <p14:tracePt t="40258" x="533400" y="2854325"/>
          <p14:tracePt t="40267" x="533400" y="2838450"/>
          <p14:tracePt t="40275" x="533400" y="2822575"/>
          <p14:tracePt t="40283" x="533400" y="2798763"/>
          <p14:tracePt t="40291" x="533400" y="2774950"/>
          <p14:tracePt t="40307" x="533400" y="2767013"/>
          <p14:tracePt t="40315" x="525463" y="2743200"/>
          <p14:tracePt t="40323" x="525463" y="2735263"/>
          <p14:tracePt t="40331" x="509588" y="2719388"/>
          <p14:tracePt t="40339" x="509588" y="2711450"/>
          <p14:tracePt t="40355" x="501650" y="2703513"/>
          <p14:tracePt t="40362" x="485775" y="2687638"/>
          <p14:tracePt t="40371" x="469900" y="2679700"/>
          <p14:tracePt t="40378" x="461963" y="2671763"/>
          <p14:tracePt t="40387" x="446088" y="2663825"/>
          <p14:tracePt t="40394" x="438150" y="2655888"/>
          <p14:tracePt t="40402" x="422275" y="2647950"/>
          <p14:tracePt t="40410" x="422275" y="2640013"/>
          <p14:tracePt t="40419" x="406400" y="2640013"/>
          <p14:tracePt t="40427" x="398463" y="2640013"/>
          <p14:tracePt t="40435" x="398463" y="2632075"/>
          <p14:tracePt t="40443" x="382588" y="2632075"/>
          <p14:tracePt t="40451" x="358775" y="2632075"/>
          <p14:tracePt t="40467" x="334963" y="2632075"/>
          <p14:tracePt t="40475" x="319088" y="2640013"/>
          <p14:tracePt t="40482" x="303213" y="2663825"/>
          <p14:tracePt t="40491" x="271463" y="2679700"/>
          <p14:tracePt t="40499" x="263525" y="2695575"/>
          <p14:tracePt t="40507" x="239713" y="2727325"/>
          <p14:tracePt t="40514" x="239713" y="2735263"/>
          <p14:tracePt t="40523" x="223838" y="2767013"/>
          <p14:tracePt t="40530" x="215900" y="2782888"/>
          <p14:tracePt t="40539" x="207963" y="2798763"/>
          <p14:tracePt t="40547" x="200025" y="2822575"/>
          <p14:tracePt t="40555" x="200025" y="2830513"/>
          <p14:tracePt t="40563" x="192088" y="2846388"/>
          <p14:tracePt t="40570" x="192088" y="2854325"/>
          <p14:tracePt t="40579" x="192088" y="2870200"/>
          <p14:tracePt t="40587" x="192088" y="2886075"/>
          <p14:tracePt t="40594" x="192088" y="2894013"/>
          <p14:tracePt t="40603" x="174625" y="2901950"/>
          <p14:tracePt t="40611" x="174625" y="2909888"/>
          <p14:tracePt t="40619" x="174625" y="2927350"/>
          <p14:tracePt t="40643" x="174625" y="2943225"/>
          <p14:tracePt t="40650" x="184150" y="2951163"/>
          <p14:tracePt t="40659" x="184150" y="2967038"/>
          <p14:tracePt t="40667" x="200025" y="2982913"/>
          <p14:tracePt t="40683" x="215900" y="2998788"/>
          <p14:tracePt t="40707" x="231775" y="3022600"/>
          <p14:tracePt t="40715" x="239713" y="3030538"/>
          <p14:tracePt t="40855" x="247650" y="3046413"/>
          <p14:tracePt t="40863" x="255588" y="3046413"/>
          <p14:tracePt t="40870" x="279400" y="3070225"/>
          <p14:tracePt t="40879" x="311150" y="3109913"/>
          <p14:tracePt t="40887" x="327025" y="3117850"/>
          <p14:tracePt t="40895" x="382588" y="3149600"/>
          <p14:tracePt t="40902" x="422275" y="3173413"/>
          <p14:tracePt t="40911" x="493713" y="3213100"/>
          <p14:tracePt t="40919" x="598488" y="3286125"/>
          <p14:tracePt t="40926" x="788988" y="3381375"/>
          <p14:tracePt t="40935" x="996950" y="3484563"/>
          <p14:tracePt t="40942" x="1227138" y="3595688"/>
          <p14:tracePt t="40951" x="1490663" y="3708400"/>
          <p14:tracePt t="40958" x="1738313" y="3819525"/>
          <p14:tracePt t="40967" x="1944688" y="3906838"/>
          <p14:tracePt t="40974" x="2144713" y="3979863"/>
          <p14:tracePt t="40984" x="2303463" y="4043363"/>
          <p14:tracePt t="40991" x="2439988" y="4083050"/>
          <p14:tracePt t="40999" x="2559050" y="4098925"/>
          <p14:tracePt t="41007" x="2662238" y="4114800"/>
          <p14:tracePt t="41016" x="2774950" y="4122738"/>
          <p14:tracePt t="41023" x="2878138" y="4130675"/>
          <p14:tracePt t="41031" x="2981325" y="4154488"/>
          <p14:tracePt t="41039" x="3092450" y="4162425"/>
          <p14:tracePt t="41048" x="3221038" y="4170363"/>
          <p14:tracePt t="41055" x="3379788" y="4178300"/>
          <p14:tracePt t="41063" x="3532188" y="4178300"/>
          <p14:tracePt t="41071" x="3730625" y="4178300"/>
          <p14:tracePt t="41079" x="3906838" y="4178300"/>
          <p14:tracePt t="41086" x="4081463" y="4178300"/>
          <p14:tracePt t="41095" x="4233863" y="4178300"/>
          <p14:tracePt t="41103" x="4360863" y="4178300"/>
          <p14:tracePt t="41111" x="4479925" y="4178300"/>
          <p14:tracePt t="41119" x="4584700" y="4178300"/>
          <p14:tracePt t="41127" x="4672013" y="4178300"/>
          <p14:tracePt t="41135" x="4735513" y="4178300"/>
          <p14:tracePt t="41142" x="4799013" y="4178300"/>
          <p14:tracePt t="41150" x="4854575" y="4178300"/>
          <p14:tracePt t="41159" x="4910138" y="4170363"/>
          <p14:tracePt t="41167" x="4959350" y="4146550"/>
          <p14:tracePt t="41175" x="4999038" y="4122738"/>
          <p14:tracePt t="41183" x="5038725" y="4098925"/>
          <p14:tracePt t="41190" x="5054600" y="4083050"/>
          <p14:tracePt t="41199" x="5086350" y="4067175"/>
          <p14:tracePt t="41207" x="5102225" y="4043363"/>
          <p14:tracePt t="41215" x="5110163" y="4035425"/>
          <p14:tracePt t="41223" x="5118100" y="4019550"/>
          <p14:tracePt t="41231" x="5133975" y="4003675"/>
          <p14:tracePt t="41239" x="5133975" y="3987800"/>
          <p14:tracePt t="41246" x="5141913" y="3979863"/>
          <p14:tracePt t="41254" x="5149850" y="3963988"/>
          <p14:tracePt t="41263" x="5149850" y="3956050"/>
          <p14:tracePt t="41287" x="5157788" y="3938588"/>
          <p14:tracePt t="41295" x="5157788" y="3930650"/>
          <p14:tracePt t="41367" x="5157788" y="3922713"/>
          <p14:tracePt t="41374" x="5157788" y="3914775"/>
          <p14:tracePt t="41382" x="5157788" y="3906838"/>
          <p14:tracePt t="41399" x="5157788" y="3890963"/>
          <p14:tracePt t="41414" x="5157788" y="3883025"/>
          <p14:tracePt t="41431" x="5157788" y="3875088"/>
          <p14:tracePt t="41439" x="5157788" y="3867150"/>
          <p14:tracePt t="41655" x="5157788" y="3859213"/>
          <p14:tracePt t="41663" x="5157788" y="3843338"/>
          <p14:tracePt t="41670" x="5157788" y="3835400"/>
          <p14:tracePt t="41678" x="5157788" y="3827463"/>
          <p14:tracePt t="41687" x="5157788" y="3811588"/>
          <p14:tracePt t="41695" x="5157788" y="3795713"/>
          <p14:tracePt t="41703" x="5157788" y="3787775"/>
          <p14:tracePt t="41711" x="5165725" y="3771900"/>
          <p14:tracePt t="41719" x="5165725" y="3763963"/>
          <p14:tracePt t="41726" x="5165725" y="3748088"/>
          <p14:tracePt t="41734" x="5165725" y="3740150"/>
          <p14:tracePt t="41743" x="5165725" y="3724275"/>
          <p14:tracePt t="41751" x="5165725" y="3716338"/>
          <p14:tracePt t="41759" x="5173663" y="3700463"/>
          <p14:tracePt t="41767" x="5173663" y="3676650"/>
          <p14:tracePt t="41774" x="5173663" y="3660775"/>
          <p14:tracePt t="41783" x="5173663" y="3636963"/>
          <p14:tracePt t="41791" x="5173663" y="3605213"/>
          <p14:tracePt t="41798" x="5173663" y="3587750"/>
          <p14:tracePt t="41807" x="5173663" y="3579813"/>
          <p14:tracePt t="41815" x="5173663" y="3563938"/>
          <p14:tracePt t="41823" x="5173663" y="3556000"/>
          <p14:tracePt t="41830" x="5173663" y="3540125"/>
          <p14:tracePt t="41847" x="5173663" y="3532188"/>
          <p14:tracePt t="41855" x="5189538" y="3500438"/>
          <p14:tracePt t="41863" x="5189538" y="3492500"/>
          <p14:tracePt t="41878" x="5205413" y="3460750"/>
          <p14:tracePt t="41887" x="5205413" y="3452813"/>
          <p14:tracePt t="41895" x="5205413" y="3436938"/>
          <p14:tracePt t="41903" x="5213350" y="3436938"/>
          <p14:tracePt t="41911" x="5213350" y="3429000"/>
          <p14:tracePt t="41919" x="5213350" y="3421063"/>
          <p14:tracePt t="41928" x="5213350" y="3405188"/>
          <p14:tracePt t="41935" x="5213350" y="3397250"/>
          <p14:tracePt t="41951" x="5229225" y="3381375"/>
          <p14:tracePt t="42039" x="5229225" y="3373438"/>
          <p14:tracePt t="42055" x="5237163" y="3365500"/>
          <p14:tracePt t="42063" x="5245100" y="3349625"/>
          <p14:tracePt t="42070" x="5260975" y="3333750"/>
          <p14:tracePt t="42079" x="5268913" y="3333750"/>
          <p14:tracePt t="42087" x="5284788" y="3325813"/>
          <p14:tracePt t="42094" x="5300663" y="3309938"/>
          <p14:tracePt t="42103" x="5318125" y="3294063"/>
          <p14:tracePt t="42111" x="5341938" y="3278188"/>
          <p14:tracePt t="42119" x="5357813" y="3262313"/>
          <p14:tracePt t="42127" x="5381625" y="3228975"/>
          <p14:tracePt t="42135" x="5397500" y="3221038"/>
          <p14:tracePt t="42143" x="5413375" y="3189288"/>
          <p14:tracePt t="42151" x="5429250" y="3181350"/>
          <p14:tracePt t="42158" x="5429250" y="3165475"/>
          <p14:tracePt t="42167" x="5429250" y="3157538"/>
          <p14:tracePt t="42175" x="5437188" y="3141663"/>
          <p14:tracePt t="42183" x="5437188" y="3125788"/>
          <p14:tracePt t="42199" x="5437188" y="3109913"/>
          <p14:tracePt t="42206" x="5445125" y="3109913"/>
          <p14:tracePt t="42215" x="5445125" y="3101975"/>
          <p14:tracePt t="42247" x="5445125" y="3094038"/>
          <p14:tracePt t="42255" x="5445125" y="3086100"/>
          <p14:tracePt t="42311" x="5445125" y="3078163"/>
          <p14:tracePt t="42343" x="5445125" y="3070225"/>
          <p14:tracePt t="42375" x="5445125" y="3062288"/>
          <p14:tracePt t="42382" x="5437188" y="3054350"/>
          <p14:tracePt t="42391" x="5429250" y="3054350"/>
          <p14:tracePt t="42399" x="5413375" y="3038475"/>
          <p14:tracePt t="42407" x="5405438" y="3038475"/>
          <p14:tracePt t="42415" x="5405438" y="3030538"/>
          <p14:tracePt t="42423" x="5397500" y="3030538"/>
          <p14:tracePt t="42439" x="5381625" y="3030538"/>
          <p14:tracePt t="42447" x="5373688" y="3030538"/>
          <p14:tracePt t="42455" x="5365750" y="3030538"/>
          <p14:tracePt t="42462" x="5349875" y="3014663"/>
          <p14:tracePt t="42478" x="5326063" y="3014663"/>
          <p14:tracePt t="42487" x="5318125" y="3014663"/>
          <p14:tracePt t="42494" x="5284788" y="3014663"/>
          <p14:tracePt t="42503" x="5268913" y="3014663"/>
          <p14:tracePt t="42511" x="5253038" y="3014663"/>
          <p14:tracePt t="42519" x="5229225" y="3014663"/>
          <p14:tracePt t="42527" x="5205413" y="3014663"/>
          <p14:tracePt t="42535" x="5181600" y="3014663"/>
          <p14:tracePt t="42542" x="5157788" y="3014663"/>
          <p14:tracePt t="42551" x="5141913" y="3014663"/>
          <p14:tracePt t="42559" x="5133975" y="3014663"/>
          <p14:tracePt t="42567" x="5118100" y="3014663"/>
          <p14:tracePt t="42575" x="5110163" y="3014663"/>
          <p14:tracePt t="42582" x="5094288" y="3014663"/>
          <p14:tracePt t="42591" x="5078413" y="3014663"/>
          <p14:tracePt t="42598" x="5062538" y="3014663"/>
          <p14:tracePt t="42607" x="5046663" y="3014663"/>
          <p14:tracePt t="42615" x="5030788" y="3014663"/>
          <p14:tracePt t="42623" x="5014913" y="3022600"/>
          <p14:tracePt t="42631" x="4999038" y="3038475"/>
          <p14:tracePt t="42639" x="4975225" y="3054350"/>
          <p14:tracePt t="42646" x="4967288" y="3054350"/>
          <p14:tracePt t="42655" x="4933950" y="3062288"/>
          <p14:tracePt t="42663" x="4918075" y="3078163"/>
          <p14:tracePt t="42671" x="4902200" y="3109913"/>
          <p14:tracePt t="42679" x="4878388" y="3125788"/>
          <p14:tracePt t="42686" x="4846638" y="3165475"/>
          <p14:tracePt t="42695" x="4830763" y="3205163"/>
          <p14:tracePt t="42703" x="4814888" y="3236913"/>
          <p14:tracePt t="42711" x="4791075" y="3270250"/>
          <p14:tracePt t="42718" x="4791075" y="3294063"/>
          <p14:tracePt t="42727" x="4783138" y="3317875"/>
          <p14:tracePt t="42735" x="4783138" y="3325813"/>
          <p14:tracePt t="42755" x="4775200" y="3357563"/>
          <p14:tracePt t="42758" x="4759325" y="3381375"/>
          <p14:tracePt t="42766" x="4759325" y="3405188"/>
          <p14:tracePt t="42782" x="4751388" y="3413125"/>
          <p14:tracePt t="42790" x="4743450" y="3436938"/>
          <p14:tracePt t="42798" x="4743450" y="3444875"/>
          <p14:tracePt t="42806" x="4743450" y="3460750"/>
          <p14:tracePt t="42823" x="4743450" y="3476625"/>
          <p14:tracePt t="42830" x="4743450" y="3492500"/>
          <p14:tracePt t="42839" x="4743450" y="3508375"/>
          <p14:tracePt t="42846" x="4743450" y="3516313"/>
          <p14:tracePt t="42854" x="4743450" y="3524250"/>
          <p14:tracePt t="42862" x="4743450" y="3540125"/>
          <p14:tracePt t="42870" x="4743450" y="3548063"/>
          <p14:tracePt t="42878" x="4743450" y="3556000"/>
          <p14:tracePt t="42919" x="4743450" y="3563938"/>
          <p14:tracePt t="42927" x="4743450" y="3571875"/>
          <p14:tracePt t="42936" x="4743450" y="3587750"/>
          <p14:tracePt t="42943" x="4743450" y="3595688"/>
          <p14:tracePt t="42967" x="4743450" y="3605213"/>
          <p14:tracePt t="42975" x="4759325" y="3613150"/>
          <p14:tracePt t="42983" x="4767263" y="3613150"/>
          <p14:tracePt t="42991" x="4783138" y="3621088"/>
          <p14:tracePt t="43000" x="4791075" y="3621088"/>
          <p14:tracePt t="43016" x="4806950" y="3621088"/>
          <p14:tracePt t="43031" x="4814888" y="3621088"/>
          <p14:tracePt t="43039" x="4822825" y="3621088"/>
          <p14:tracePt t="43047" x="4830763" y="3621088"/>
          <p14:tracePt t="43055" x="4838700" y="3621088"/>
          <p14:tracePt t="43078" x="4854575" y="3621088"/>
          <p14:tracePt t="43094" x="4862513" y="3621088"/>
          <p14:tracePt t="43103" x="4870450" y="3621088"/>
          <p14:tracePt t="43119" x="4886325" y="3621088"/>
          <p14:tracePt t="43143" x="4902200" y="3613150"/>
          <p14:tracePt t="43151" x="4902200" y="3605213"/>
          <p14:tracePt t="43158" x="4910138" y="3587750"/>
          <p14:tracePt t="43166" x="4926013" y="3579813"/>
          <p14:tracePt t="43174" x="4926013" y="3571875"/>
          <p14:tracePt t="43183" x="4933950" y="3563938"/>
          <p14:tracePt t="43191" x="4959350" y="3540125"/>
          <p14:tracePt t="43199" x="4975225" y="3524250"/>
          <p14:tracePt t="43207" x="4983163" y="3508375"/>
          <p14:tracePt t="43215" x="4999038" y="3484563"/>
          <p14:tracePt t="43223" x="5006975" y="3476625"/>
          <p14:tracePt t="43230" x="5006975" y="3468688"/>
          <p14:tracePt t="43239" x="5022850" y="3460750"/>
          <p14:tracePt t="43247" x="5022850" y="3452813"/>
          <p14:tracePt t="43255" x="5030788" y="3452813"/>
          <p14:tracePt t="43271" x="5030788" y="3436938"/>
          <p14:tracePt t="43287" x="5046663" y="3429000"/>
          <p14:tracePt t="43294" x="5054600" y="3429000"/>
          <p14:tracePt t="43303" x="5054600" y="3421063"/>
          <p14:tracePt t="43335" x="5054600" y="3413125"/>
          <p14:tracePt t="43494" x="5046663" y="3413125"/>
          <p14:tracePt t="43503" x="5038725" y="3413125"/>
          <p14:tracePt t="43511" x="5022850" y="3413125"/>
          <p14:tracePt t="43519" x="5006975" y="3413125"/>
          <p14:tracePt t="43527" x="4999038" y="3413125"/>
          <p14:tracePt t="43534" x="4967288" y="3413125"/>
          <p14:tracePt t="43543" x="4951413" y="3413125"/>
          <p14:tracePt t="43550" x="4926013" y="3421063"/>
          <p14:tracePt t="43559" x="4894263" y="3436938"/>
          <p14:tracePt t="43566" x="4862513" y="3452813"/>
          <p14:tracePt t="43575" x="4822825" y="3484563"/>
          <p14:tracePt t="43583" x="4791075" y="3524250"/>
          <p14:tracePt t="43591" x="4767263" y="3556000"/>
          <p14:tracePt t="43599" x="4735513" y="3579813"/>
          <p14:tracePt t="43607" x="4703763" y="3613150"/>
          <p14:tracePt t="43615" x="4695825" y="3636963"/>
          <p14:tracePt t="43622" x="4672013" y="3668713"/>
          <p14:tracePt t="43631" x="4656138" y="3692525"/>
          <p14:tracePt t="43639" x="4656138" y="3716338"/>
          <p14:tracePt t="43647" x="4648200" y="3740150"/>
          <p14:tracePt t="43654" x="4640263" y="3756025"/>
          <p14:tracePt t="43663" x="4640263" y="3763963"/>
          <p14:tracePt t="43670" x="4640263" y="3787775"/>
          <p14:tracePt t="43686" x="4640263" y="3803650"/>
          <p14:tracePt t="43695" x="4632325" y="3811588"/>
          <p14:tracePt t="43702" x="4632325" y="3843338"/>
          <p14:tracePt t="43711" x="4632325" y="3859213"/>
          <p14:tracePt t="43718" x="4632325" y="3883025"/>
          <p14:tracePt t="43727" x="4632325" y="3906838"/>
          <p14:tracePt t="43734" x="4632325" y="3922713"/>
          <p14:tracePt t="43742" x="4632325" y="3938588"/>
          <p14:tracePt t="43750" x="4632325" y="3971925"/>
          <p14:tracePt t="43759" x="4632325" y="4003675"/>
          <p14:tracePt t="43767" x="4632325" y="4035425"/>
          <p14:tracePt t="43774" x="4632325" y="4067175"/>
          <p14:tracePt t="43782" x="4648200" y="4098925"/>
          <p14:tracePt t="43790" x="4672013" y="4138613"/>
          <p14:tracePt t="43799" x="4695825" y="4170363"/>
          <p14:tracePt t="43806" x="4727575" y="4217988"/>
          <p14:tracePt t="43814" x="4759325" y="4257675"/>
          <p14:tracePt t="43823" x="4791075" y="4298950"/>
          <p14:tracePt t="43835" x="4814888" y="4330700"/>
          <p14:tracePt t="43843" x="4846638" y="4354513"/>
          <p14:tracePt t="43851" x="4862513" y="4378325"/>
          <p14:tracePt t="43859" x="4878388" y="4386263"/>
          <p14:tracePt t="43866" x="4902200" y="4402138"/>
          <p14:tracePt t="43875" x="4910138" y="4410075"/>
          <p14:tracePt t="43882" x="4918075" y="4418013"/>
          <p14:tracePt t="43891" x="4933950" y="4425950"/>
          <p14:tracePt t="43899" x="4943475" y="4433888"/>
          <p14:tracePt t="43907" x="4951413" y="4433888"/>
          <p14:tracePt t="43915" x="4967288" y="4433888"/>
          <p14:tracePt t="43922" x="4975225" y="4433888"/>
          <p14:tracePt t="43930" x="4983163" y="4441825"/>
          <p14:tracePt t="43939" x="4991100" y="4449763"/>
          <p14:tracePt t="43947" x="4999038" y="4449763"/>
          <p14:tracePt t="43971" x="5006975" y="4449763"/>
          <p14:tracePt t="43979" x="5022850" y="4449763"/>
          <p14:tracePt t="43987" x="5038725" y="4449763"/>
          <p14:tracePt t="43995" x="5062538" y="4441825"/>
          <p14:tracePt t="44002" x="5078413" y="4418013"/>
          <p14:tracePt t="44011" x="5102225" y="4402138"/>
          <p14:tracePt t="44019" x="5133975" y="4370388"/>
          <p14:tracePt t="44026" x="5165725" y="4330700"/>
          <p14:tracePt t="44035" x="5189538" y="4306888"/>
          <p14:tracePt t="44043" x="5205413" y="4273550"/>
          <p14:tracePt t="44050" x="5205413" y="4241800"/>
          <p14:tracePt t="44059" x="5213350" y="4210050"/>
          <p14:tracePt t="44067" x="5221288" y="4178300"/>
          <p14:tracePt t="44075" x="5229225" y="4138613"/>
          <p14:tracePt t="44082" x="5237163" y="4098925"/>
          <p14:tracePt t="44090" x="5245100" y="4051300"/>
          <p14:tracePt t="44098" x="5245100" y="4011613"/>
          <p14:tracePt t="44107" x="5253038" y="3963988"/>
          <p14:tracePt t="44115" x="5260975" y="3922713"/>
          <p14:tracePt t="44123" x="5260975" y="3875088"/>
          <p14:tracePt t="44131" x="5260975" y="3835400"/>
          <p14:tracePt t="44140" x="5268913" y="3787775"/>
          <p14:tracePt t="44147" x="5268913" y="3748088"/>
          <p14:tracePt t="44155" x="5276850" y="3708400"/>
          <p14:tracePt t="44163" x="5276850" y="3676650"/>
          <p14:tracePt t="44171" x="5276850" y="3644900"/>
          <p14:tracePt t="44178" x="5276850" y="3613150"/>
          <p14:tracePt t="44187" x="5276850" y="3579813"/>
          <p14:tracePt t="44195" x="5276850" y="3548063"/>
          <p14:tracePt t="44203" x="5276850" y="3516313"/>
          <p14:tracePt t="44211" x="5276850" y="3476625"/>
          <p14:tracePt t="44218" x="5276850" y="3436938"/>
          <p14:tracePt t="44227" x="5276850" y="3397250"/>
          <p14:tracePt t="44234" x="5276850" y="3349625"/>
          <p14:tracePt t="44243" x="5276850" y="3317875"/>
          <p14:tracePt t="44250" x="5276850" y="3294063"/>
          <p14:tracePt t="44259" x="5276850" y="3278188"/>
          <p14:tracePt t="44267" x="5276850" y="3270250"/>
          <p14:tracePt t="44274" x="5276850" y="3244850"/>
          <p14:tracePt t="44283" x="5268913" y="3236913"/>
          <p14:tracePt t="44299" x="5268913" y="3228975"/>
          <p14:tracePt t="44307" x="5260975" y="3221038"/>
          <p14:tracePt t="44331" x="5253038" y="3221038"/>
          <p14:tracePt t="44338" x="5229225" y="3189288"/>
          <p14:tracePt t="44346" x="5205413" y="3181350"/>
          <p14:tracePt t="44355" x="5173663" y="3165475"/>
          <p14:tracePt t="44363" x="5133975" y="3149600"/>
          <p14:tracePt t="44370" x="5110163" y="3141663"/>
          <p14:tracePt t="44379" x="5086350" y="3141663"/>
          <p14:tracePt t="44386" x="5062538" y="3133725"/>
          <p14:tracePt t="44395" x="5030788" y="3133725"/>
          <p14:tracePt t="44403" x="5006975" y="3133725"/>
          <p14:tracePt t="44411" x="4983163" y="3133725"/>
          <p14:tracePt t="44418" x="4951413" y="3133725"/>
          <p14:tracePt t="44427" x="4918075" y="3133725"/>
          <p14:tracePt t="44434" x="4886325" y="3133725"/>
          <p14:tracePt t="44443" x="4846638" y="3133725"/>
          <p14:tracePt t="44451" x="4799013" y="3141663"/>
          <p14:tracePt t="44459" x="4751388" y="3173413"/>
          <p14:tracePt t="44467" x="4703763" y="3213100"/>
          <p14:tracePt t="44474" x="4640263" y="3262313"/>
          <p14:tracePt t="44483" x="4592638" y="3309938"/>
          <p14:tracePt t="44490" x="4543425" y="3373438"/>
          <p14:tracePt t="44498" x="4503738" y="3429000"/>
          <p14:tracePt t="44506" x="4456113" y="3500438"/>
          <p14:tracePt t="44515" x="4424363" y="3556000"/>
          <p14:tracePt t="44523" x="4400550" y="3629025"/>
          <p14:tracePt t="44531" x="4376738" y="3692525"/>
          <p14:tracePt t="44539" x="4360863" y="3756025"/>
          <p14:tracePt t="44547" x="4344988" y="3819525"/>
          <p14:tracePt t="44555" x="4329113" y="3883025"/>
          <p14:tracePt t="44563" x="4321175" y="3922713"/>
          <p14:tracePt t="44571" x="4313238" y="3979863"/>
          <p14:tracePt t="44579" x="4305300" y="4027488"/>
          <p14:tracePt t="44586" x="4297363" y="4083050"/>
          <p14:tracePt t="44595" x="4289425" y="4130675"/>
          <p14:tracePt t="44602" x="4273550" y="4186238"/>
          <p14:tracePt t="44611" x="4265613" y="4233863"/>
          <p14:tracePt t="44619" x="4257675" y="4281488"/>
          <p14:tracePt t="44628" x="4257675" y="4330700"/>
          <p14:tracePt t="44635" x="4257675" y="4378325"/>
          <p14:tracePt t="44642" x="4257675" y="4425950"/>
          <p14:tracePt t="44651" x="4257675" y="4481513"/>
          <p14:tracePt t="44659" x="4257675" y="4537075"/>
          <p14:tracePt t="44667" x="4265613" y="4584700"/>
          <p14:tracePt t="44675" x="4281488" y="4624388"/>
          <p14:tracePt t="44683" x="4305300" y="4673600"/>
          <p14:tracePt t="44691" x="4337050" y="4721225"/>
          <p14:tracePt t="44699" x="4376738" y="4760913"/>
          <p14:tracePt t="44706" x="4408488" y="4792663"/>
          <p14:tracePt t="44715" x="4464050" y="4824413"/>
          <p14:tracePt t="44724" x="4503738" y="4848225"/>
          <p14:tracePt t="44731" x="4551363" y="4872038"/>
          <p14:tracePt t="44739" x="4608513" y="4887913"/>
          <p14:tracePt t="44747" x="4664075" y="4903788"/>
          <p14:tracePt t="44755" x="4719638" y="4919663"/>
          <p14:tracePt t="44763" x="4767263" y="4927600"/>
          <p14:tracePt t="44770" x="4814888" y="4935538"/>
          <p14:tracePt t="44779" x="4854575" y="4935538"/>
          <p14:tracePt t="44786" x="4886325" y="4935538"/>
          <p14:tracePt t="44794" x="4910138" y="4935538"/>
          <p14:tracePt t="44803" x="4943475" y="4935538"/>
          <p14:tracePt t="44811" x="4991100" y="4919663"/>
          <p14:tracePt t="44819" x="5038725" y="4895850"/>
          <p14:tracePt t="44826" x="5086350" y="4864100"/>
          <p14:tracePt t="44835" x="5133975" y="4824413"/>
          <p14:tracePt t="44842" x="5181600" y="4776788"/>
          <p14:tracePt t="44851" x="5237163" y="4713288"/>
          <p14:tracePt t="44859" x="5276850" y="4649788"/>
          <p14:tracePt t="44867" x="5310188" y="4576763"/>
          <p14:tracePt t="44875" x="5349875" y="4513263"/>
          <p14:tracePt t="44883" x="5373688" y="4433888"/>
          <p14:tracePt t="44890" x="5389563" y="4362450"/>
          <p14:tracePt t="44899" x="5397500" y="4281488"/>
          <p14:tracePt t="44907" x="5397500" y="4210050"/>
          <p14:tracePt t="44915" x="5397500" y="4146550"/>
          <p14:tracePt t="44923" x="5397500" y="4083050"/>
          <p14:tracePt t="44931" x="5397500" y="4011613"/>
          <p14:tracePt t="44939" x="5397500" y="3938588"/>
          <p14:tracePt t="44947" x="5397500" y="3875088"/>
          <p14:tracePt t="44955" x="5389563" y="3811588"/>
          <p14:tracePt t="44963" x="5365750" y="3748088"/>
          <p14:tracePt t="44971" x="5341938" y="3692525"/>
          <p14:tracePt t="44979" x="5310188" y="3613150"/>
          <p14:tracePt t="44987" x="5284788" y="3548063"/>
          <p14:tracePt t="44994" x="5260975" y="3476625"/>
          <p14:tracePt t="45003" x="5245100" y="3405188"/>
          <p14:tracePt t="45010" x="5229225" y="3333750"/>
          <p14:tracePt t="45019" x="5213350" y="3294063"/>
          <p14:tracePt t="45026" x="5197475" y="3236913"/>
          <p14:tracePt t="45035" x="5189538" y="3197225"/>
          <p14:tracePt t="45042" x="5181600" y="3165475"/>
          <p14:tracePt t="45052" x="5165725" y="3125788"/>
          <p14:tracePt t="45059" x="5165725" y="3117850"/>
          <p14:tracePt t="45067" x="5165725" y="3109913"/>
          <p14:tracePt t="45074" x="5157788" y="3094038"/>
          <p14:tracePt t="45083" x="5149850" y="3078163"/>
          <p14:tracePt t="45091" x="5141913" y="3062288"/>
          <p14:tracePt t="45099" x="5133975" y="3054350"/>
          <p14:tracePt t="45106" x="5118100" y="3054350"/>
          <p14:tracePt t="45115" x="5078413" y="3038475"/>
          <p14:tracePt t="45123" x="5054600" y="3030538"/>
          <p14:tracePt t="45131" x="5030788" y="3022600"/>
          <p14:tracePt t="45139" x="5014913" y="3022600"/>
          <p14:tracePt t="45147" x="4999038" y="3022600"/>
          <p14:tracePt t="45155" x="4983163" y="3014663"/>
          <p14:tracePt t="45163" x="4967288" y="3014663"/>
          <p14:tracePt t="45171" x="4959350" y="3014663"/>
          <p14:tracePt t="45178" x="4951413" y="3014663"/>
          <p14:tracePt t="45187" x="4933950" y="3014663"/>
          <p14:tracePt t="45194" x="4918075" y="3014663"/>
          <p14:tracePt t="45203" x="4902200" y="3014663"/>
          <p14:tracePt t="45210" x="4870450" y="3022600"/>
          <p14:tracePt t="45219" x="4854575" y="3030538"/>
          <p14:tracePt t="45227" x="4822825" y="3046413"/>
          <p14:tracePt t="45235" x="4806950" y="3054350"/>
          <p14:tracePt t="45243" x="4783138" y="3078163"/>
          <p14:tracePt t="45250" x="4743450" y="3101975"/>
          <p14:tracePt t="45258" x="4703763" y="3133725"/>
          <p14:tracePt t="45267" x="4679950" y="3165475"/>
          <p14:tracePt t="45275" x="4648200" y="3197225"/>
          <p14:tracePt t="45282" x="4608513" y="3221038"/>
          <p14:tracePt t="45291" x="4567238" y="3262313"/>
          <p14:tracePt t="45299" x="4519613" y="3309938"/>
          <p14:tracePt t="45307" x="4471988" y="3373438"/>
          <p14:tracePt t="45314" x="4424363" y="3444875"/>
          <p14:tracePt t="45323" x="4384675" y="3508375"/>
          <p14:tracePt t="45330" x="4352925" y="3563938"/>
          <p14:tracePt t="45338" x="4321175" y="3636963"/>
          <p14:tracePt t="45346" x="4281488" y="3692525"/>
          <p14:tracePt t="45355" x="4257675" y="3748088"/>
          <p14:tracePt t="45363" x="4233863" y="3819525"/>
          <p14:tracePt t="45371" x="4217988" y="3875088"/>
          <p14:tracePt t="45379" x="4200525" y="3930650"/>
          <p14:tracePt t="45387" x="4192588" y="3987800"/>
          <p14:tracePt t="45395" x="4184650" y="4035425"/>
          <p14:tracePt t="45403" x="4176713" y="4090988"/>
          <p14:tracePt t="45411" x="4176713" y="4154488"/>
          <p14:tracePt t="45419" x="4176713" y="4217988"/>
          <p14:tracePt t="45427" x="4176713" y="4281488"/>
          <p14:tracePt t="45434" x="4176713" y="4346575"/>
          <p14:tracePt t="45442" x="4176713" y="4410075"/>
          <p14:tracePt t="45450" x="4176713" y="4465638"/>
          <p14:tracePt t="45459" x="4176713" y="4521200"/>
          <p14:tracePt t="45466" x="4184650" y="4576763"/>
          <p14:tracePt t="45475" x="4200525" y="4624388"/>
          <p14:tracePt t="45482" x="4225925" y="4673600"/>
          <p14:tracePt t="45491" x="4249738" y="4729163"/>
          <p14:tracePt t="45499" x="4281488" y="4784725"/>
          <p14:tracePt t="45506" x="4313238" y="4840288"/>
          <p14:tracePt t="45514" x="4360863" y="4903788"/>
          <p14:tracePt t="45523" x="4400550" y="4951413"/>
          <p14:tracePt t="45531" x="4440238" y="5000625"/>
          <p14:tracePt t="45539" x="4479925" y="5048250"/>
          <p14:tracePt t="45547" x="4519613" y="5087938"/>
          <p14:tracePt t="45554" x="4559300" y="5127625"/>
          <p14:tracePt t="45563" x="4584700" y="5151438"/>
          <p14:tracePt t="45571" x="4616450" y="5175250"/>
          <p14:tracePt t="45579" x="4640263" y="5199063"/>
          <p14:tracePt t="45586" x="4672013" y="5214938"/>
          <p14:tracePt t="45595" x="4695825" y="5230813"/>
          <p14:tracePt t="45603" x="4719638" y="5238750"/>
          <p14:tracePt t="45611" x="4735513" y="5238750"/>
          <p14:tracePt t="45618" x="4759325" y="5238750"/>
          <p14:tracePt t="45627" x="4783138" y="5238750"/>
          <p14:tracePt t="45635" x="4814888" y="5238750"/>
          <p14:tracePt t="45643" x="4838700" y="5238750"/>
          <p14:tracePt t="45651" x="4862513" y="5238750"/>
          <p14:tracePt t="45658" x="4886325" y="5238750"/>
          <p14:tracePt t="45667" x="4918075" y="5214938"/>
          <p14:tracePt t="45674" x="4959350" y="5183188"/>
          <p14:tracePt t="45683" x="5006975" y="5143500"/>
          <p14:tracePt t="45691" x="5046663" y="5095875"/>
          <p14:tracePt t="45699" x="5094288" y="5024438"/>
          <p14:tracePt t="45706" x="5126038" y="4959350"/>
          <p14:tracePt t="45715" x="5149850" y="4879975"/>
          <p14:tracePt t="45723" x="5165725" y="4792663"/>
          <p14:tracePt t="45731" x="5189538" y="4697413"/>
          <p14:tracePt t="45739" x="5205413" y="4608513"/>
          <p14:tracePt t="45747" x="5221288" y="4513263"/>
          <p14:tracePt t="45755" x="5229225" y="4433888"/>
          <p14:tracePt t="45763" x="5229225" y="4346575"/>
          <p14:tracePt t="45771" x="5229225" y="4257675"/>
          <p14:tracePt t="45779" x="5229225" y="4186238"/>
          <p14:tracePt t="45787" x="5229225" y="4122738"/>
          <p14:tracePt t="45795" x="5229225" y="4059238"/>
          <p14:tracePt t="45803" x="5213350" y="4003675"/>
          <p14:tracePt t="45811" x="5197475" y="3956050"/>
          <p14:tracePt t="45819" x="5189538" y="3906838"/>
          <p14:tracePt t="45827" x="5173663" y="3875088"/>
          <p14:tracePt t="45835" x="5157788" y="3827463"/>
          <p14:tracePt t="45842" x="5157788" y="3795713"/>
          <p14:tracePt t="45851" x="5141913" y="3763963"/>
          <p14:tracePt t="45858" x="5141913" y="3756025"/>
          <p14:tracePt t="45867" x="5126038" y="3724275"/>
          <p14:tracePt t="45875" x="5126038" y="3708400"/>
          <p14:tracePt t="45883" x="5126038" y="3684588"/>
          <p14:tracePt t="45890" x="5118100" y="3660775"/>
          <p14:tracePt t="45898" x="5102225" y="3644900"/>
          <p14:tracePt t="45915" x="5102225" y="3621088"/>
          <p14:tracePt t="45923" x="5094288" y="3613150"/>
          <p14:tracePt t="45931" x="5094288" y="3595688"/>
          <p14:tracePt t="45939" x="5086350" y="3587750"/>
          <p14:tracePt t="45947" x="5086350" y="3579813"/>
          <p14:tracePt t="45955" x="5086350" y="3571875"/>
          <p14:tracePt t="45963" x="5070475" y="3548063"/>
          <p14:tracePt t="45979" x="5054600" y="3540125"/>
          <p14:tracePt t="45987" x="5030788" y="3524250"/>
          <p14:tracePt t="45995" x="5022850" y="3516313"/>
          <p14:tracePt t="46003" x="5006975" y="3508375"/>
          <p14:tracePt t="46011" x="4975225" y="3492500"/>
          <p14:tracePt t="46027" x="4967288" y="3492500"/>
          <p14:tracePt t="46035" x="4951413" y="3484563"/>
          <p14:tracePt t="46059" x="4926013" y="3484563"/>
          <p14:tracePt t="46067" x="4918075" y="3484563"/>
          <p14:tracePt t="46075" x="4902200" y="3484563"/>
          <p14:tracePt t="46083" x="4894263" y="3484563"/>
          <p14:tracePt t="46099" x="4862513" y="3484563"/>
          <p14:tracePt t="46106" x="4846638" y="3500438"/>
          <p14:tracePt t="46115" x="4814888" y="3524250"/>
          <p14:tracePt t="46122" x="4783138" y="3548063"/>
          <p14:tracePt t="46131" x="4743450" y="3579813"/>
          <p14:tracePt t="46139" x="4735513" y="3587750"/>
          <p14:tracePt t="46147" x="4703763" y="3621088"/>
          <p14:tracePt t="46155" x="4664075" y="3652838"/>
          <p14:tracePt t="46163" x="4640263" y="3692525"/>
          <p14:tracePt t="46171" x="4632325" y="3708400"/>
          <p14:tracePt t="46179" x="4608513" y="3732213"/>
          <p14:tracePt t="46187" x="4584700" y="3763963"/>
          <p14:tracePt t="46194" x="4567238" y="3787775"/>
          <p14:tracePt t="46203" x="4543425" y="3827463"/>
          <p14:tracePt t="46211" x="4511675" y="3875088"/>
          <p14:tracePt t="46219" x="4487863" y="3922713"/>
          <p14:tracePt t="46227" x="4464050" y="3971925"/>
          <p14:tracePt t="46235" x="4448175" y="4027488"/>
          <p14:tracePt t="46243" x="4432300" y="4083050"/>
          <p14:tracePt t="46251" x="4424363" y="4130675"/>
          <p14:tracePt t="46258" x="4416425" y="4178300"/>
          <p14:tracePt t="46267" x="4416425" y="4225925"/>
          <p14:tracePt t="46275" x="4416425" y="4265613"/>
          <p14:tracePt t="46283" x="4416425" y="4314825"/>
          <p14:tracePt t="46291" x="4416425" y="4354513"/>
          <p14:tracePt t="46299" x="4416425" y="4402138"/>
          <p14:tracePt t="46307" x="4416425" y="4441825"/>
          <p14:tracePt t="46315" x="4416425" y="4481513"/>
          <p14:tracePt t="46323" x="4416425" y="4529138"/>
          <p14:tracePt t="46331" x="4432300" y="4576763"/>
          <p14:tracePt t="46339" x="4456113" y="4624388"/>
          <p14:tracePt t="46347" x="4487863" y="4673600"/>
          <p14:tracePt t="46355" x="4527550" y="4713288"/>
          <p14:tracePt t="46363" x="4567238" y="4745038"/>
          <p14:tracePt t="46371" x="4608513" y="4784725"/>
          <p14:tracePt t="46379" x="4648200" y="4816475"/>
          <p14:tracePt t="46387" x="4672013" y="4848225"/>
          <p14:tracePt t="46395" x="4703763" y="4864100"/>
          <p14:tracePt t="46403" x="4727575" y="4895850"/>
          <p14:tracePt t="46411" x="4759325" y="4919663"/>
          <p14:tracePt t="46418" x="4775200" y="4935538"/>
          <p14:tracePt t="46427" x="4791075" y="4951413"/>
          <p14:tracePt t="46435" x="4814888" y="4959350"/>
          <p14:tracePt t="46442" x="4830763" y="4967288"/>
          <p14:tracePt t="46451" x="4838700" y="4976813"/>
          <p14:tracePt t="46459" x="4854575" y="4976813"/>
          <p14:tracePt t="46467" x="4870450" y="4976813"/>
          <p14:tracePt t="46475" x="4894263" y="4976813"/>
          <p14:tracePt t="46484" x="4926013" y="4976813"/>
          <p14:tracePt t="46490" x="4967288" y="4976813"/>
          <p14:tracePt t="46499" x="4991100" y="4976813"/>
          <p14:tracePt t="46506" x="5022850" y="4976813"/>
          <p14:tracePt t="46515" x="5070475" y="4951413"/>
          <p14:tracePt t="46522" x="5118100" y="4919663"/>
          <p14:tracePt t="46531" x="5173663" y="4879975"/>
          <p14:tracePt t="46538" x="5237163" y="4832350"/>
          <p14:tracePt t="46548" x="5292725" y="4784725"/>
          <p14:tracePt t="46554" x="5357813" y="4721225"/>
          <p14:tracePt t="46563" x="5405438" y="4649788"/>
          <p14:tracePt t="46570" x="5437188" y="4584700"/>
          <p14:tracePt t="46579" x="5461000" y="4521200"/>
          <p14:tracePt t="46587" x="5484813" y="4449763"/>
          <p14:tracePt t="46595" x="5500688" y="4378325"/>
          <p14:tracePt t="46603" x="5508625" y="4298950"/>
          <p14:tracePt t="46611" x="5508625" y="4225925"/>
          <p14:tracePt t="46619" x="5508625" y="4162425"/>
          <p14:tracePt t="46627" x="5508625" y="4106863"/>
          <p14:tracePt t="46635" x="5508625" y="4043363"/>
          <p14:tracePt t="46642" x="5508625" y="3979863"/>
          <p14:tracePt t="46651" x="5508625" y="3922713"/>
          <p14:tracePt t="46659" x="5508625" y="3859213"/>
          <p14:tracePt t="46667" x="5500688" y="3803650"/>
          <p14:tracePt t="46674" x="5492750" y="3756025"/>
          <p14:tracePt t="46683" x="5476875" y="3684588"/>
          <p14:tracePt t="46691" x="5461000" y="3621088"/>
          <p14:tracePt t="46699" x="5453063" y="3563938"/>
          <p14:tracePt t="46707" x="5445125" y="3516313"/>
          <p14:tracePt t="46715" x="5429250" y="3460750"/>
          <p14:tracePt t="46723" x="5421313" y="3413125"/>
          <p14:tracePt t="46731" x="5413375" y="3365500"/>
          <p14:tracePt t="46739" x="5405438" y="3317875"/>
          <p14:tracePt t="46747" x="5397500" y="3286125"/>
          <p14:tracePt t="46755" x="5389563" y="3252788"/>
          <p14:tracePt t="46763" x="5381625" y="3213100"/>
          <p14:tracePt t="46771" x="5373688" y="3189288"/>
          <p14:tracePt t="46778" x="5365750" y="3173413"/>
          <p14:tracePt t="46787" x="5349875" y="3149600"/>
          <p14:tracePt t="46795" x="5341938" y="3133725"/>
          <p14:tracePt t="46803" x="5326063" y="3109913"/>
          <p14:tracePt t="46811" x="5300663" y="3078163"/>
          <p14:tracePt t="46819" x="5268913" y="3038475"/>
          <p14:tracePt t="46826" x="5253038" y="3030538"/>
          <p14:tracePt t="46835" x="5213350" y="3006725"/>
          <p14:tracePt t="46842" x="5173663" y="2982913"/>
          <p14:tracePt t="46851" x="5110163" y="2959100"/>
          <p14:tracePt t="46858" x="5046663" y="2935288"/>
          <p14:tracePt t="46867" x="4991100" y="2919413"/>
          <p14:tracePt t="46879" x="4943475" y="2901950"/>
          <p14:tracePt t="46887" x="4902200" y="2894013"/>
          <p14:tracePt t="46895" x="4854575" y="2894013"/>
          <p14:tracePt t="46903" x="4822825" y="2894013"/>
          <p14:tracePt t="46911" x="4814888" y="2894013"/>
          <p14:tracePt t="46919" x="4783138" y="2894013"/>
          <p14:tracePt t="46927" x="4751388" y="2901950"/>
          <p14:tracePt t="46935" x="4727575" y="2919413"/>
          <p14:tracePt t="46943" x="4711700" y="2943225"/>
          <p14:tracePt t="46951" x="4672013" y="2967038"/>
          <p14:tracePt t="46959" x="4632325" y="3006725"/>
          <p14:tracePt t="46966" x="4600575" y="3046413"/>
          <p14:tracePt t="46975" x="4567238" y="3086100"/>
          <p14:tracePt t="46982" x="4535488" y="3133725"/>
          <p14:tracePt t="46991" x="4503738" y="3173413"/>
          <p14:tracePt t="46999" x="4471988" y="3221038"/>
          <p14:tracePt t="47007" x="4456113" y="3244850"/>
          <p14:tracePt t="47015" x="4440238" y="3286125"/>
          <p14:tracePt t="47023" x="4416425" y="3317875"/>
          <p14:tracePt t="47031" x="4392613" y="3357563"/>
          <p14:tracePt t="47038" x="4384675" y="3397250"/>
          <p14:tracePt t="47046" x="4360863" y="3429000"/>
          <p14:tracePt t="47055" x="4337050" y="3476625"/>
          <p14:tracePt t="47063" x="4313238" y="3524250"/>
          <p14:tracePt t="47070" x="4297363" y="3571875"/>
          <p14:tracePt t="47079" x="4281488" y="3621088"/>
          <p14:tracePt t="47087" x="4257675" y="3668713"/>
          <p14:tracePt t="47095" x="4241800" y="3708400"/>
          <p14:tracePt t="47103" x="4225925" y="3763963"/>
          <p14:tracePt t="47111" x="4217988" y="3787775"/>
          <p14:tracePt t="47118" x="4217988" y="3827463"/>
          <p14:tracePt t="47127" x="4217988" y="3867150"/>
          <p14:tracePt t="47134" x="4217988" y="3898900"/>
          <p14:tracePt t="47143" x="4217988" y="3914775"/>
          <p14:tracePt t="47150" x="4217988" y="3938588"/>
          <p14:tracePt t="47159" x="4217988" y="3963988"/>
          <p14:tracePt t="47166" x="4217988" y="3979863"/>
          <p14:tracePt t="47175" x="4217988" y="4003675"/>
          <p14:tracePt t="47182" x="4217988" y="4019550"/>
          <p14:tracePt t="47191" x="4217988" y="4035425"/>
          <p14:tracePt t="47199" x="4217988" y="4059238"/>
          <p14:tracePt t="47207" x="4217988" y="4083050"/>
          <p14:tracePt t="47215" x="4217988" y="4106863"/>
          <p14:tracePt t="47222" x="4225925" y="4138613"/>
          <p14:tracePt t="47231" x="4233863" y="4178300"/>
          <p14:tracePt t="47238" x="4249738" y="4210050"/>
          <p14:tracePt t="47246" x="4257675" y="4241800"/>
          <p14:tracePt t="47254" x="4265613" y="4265613"/>
          <p14:tracePt t="47263" x="4281488" y="4298950"/>
          <p14:tracePt t="47271" x="4297363" y="4338638"/>
          <p14:tracePt t="47279" x="4305300" y="4370388"/>
          <p14:tracePt t="47287" x="4313238" y="4410075"/>
          <p14:tracePt t="47295" x="4329113" y="4449763"/>
          <p14:tracePt t="47302" x="4352925" y="4497388"/>
          <p14:tracePt t="47311" x="4368800" y="4545013"/>
          <p14:tracePt t="47319" x="4392613" y="4600575"/>
          <p14:tracePt t="47327" x="4416425" y="4649788"/>
          <p14:tracePt t="47334" x="4432300" y="4689475"/>
          <p14:tracePt t="47343" x="4456113" y="4713288"/>
          <p14:tracePt t="47351" x="4464050" y="4729163"/>
          <p14:tracePt t="47359" x="4479925" y="4745038"/>
          <p14:tracePt t="47367" x="4487863" y="4745038"/>
          <p14:tracePt t="47374" x="4503738" y="4752975"/>
          <p14:tracePt t="47383" x="4511675" y="4760913"/>
          <p14:tracePt t="47390" x="4527550" y="4760913"/>
          <p14:tracePt t="47399" x="4543425" y="4760913"/>
          <p14:tracePt t="47407" x="4551363" y="4760913"/>
          <p14:tracePt t="47415" x="4567238" y="4760913"/>
          <p14:tracePt t="47423" x="4584700" y="4760913"/>
          <p14:tracePt t="47430" x="4592638" y="4760913"/>
          <p14:tracePt t="47439" x="4616450" y="4760913"/>
          <p14:tracePt t="47447" x="4632325" y="4760913"/>
          <p14:tracePt t="47454" x="4648200" y="4760913"/>
          <p14:tracePt t="47463" x="4672013" y="4760913"/>
          <p14:tracePt t="47471" x="4695825" y="4760913"/>
          <p14:tracePt t="47479" x="4719638" y="4745038"/>
          <p14:tracePt t="47487" x="4743450" y="4737100"/>
          <p14:tracePt t="47495" x="4767263" y="4729163"/>
          <p14:tracePt t="47503" x="4791075" y="4721225"/>
          <p14:tracePt t="47511" x="4814888" y="4713288"/>
          <p14:tracePt t="47519" x="4838700" y="4697413"/>
          <p14:tracePt t="47527" x="4870450" y="4681538"/>
          <p14:tracePt t="47535" x="4886325" y="4665663"/>
          <p14:tracePt t="47543" x="4902200" y="4649788"/>
          <p14:tracePt t="47551" x="4926013" y="4624388"/>
          <p14:tracePt t="47558" x="4951413" y="4584700"/>
          <p14:tracePt t="47566" x="4975225" y="4560888"/>
          <p14:tracePt t="47575" x="4999038" y="4521200"/>
          <p14:tracePt t="47582" x="5022850" y="4489450"/>
          <p14:tracePt t="47590" x="5046663" y="4441825"/>
          <p14:tracePt t="47599" x="5046663" y="4418013"/>
          <p14:tracePt t="47607" x="5054600" y="4394200"/>
          <p14:tracePt t="47615" x="5062538" y="4354513"/>
          <p14:tracePt t="47623" x="5070475" y="4322763"/>
          <p14:tracePt t="47631" x="5078413" y="4273550"/>
          <p14:tracePt t="47639" x="5086350" y="4233863"/>
          <p14:tracePt t="47647" x="5094288" y="4178300"/>
          <p14:tracePt t="47655" x="5102225" y="4122738"/>
          <p14:tracePt t="47663" x="5110163" y="4059238"/>
          <p14:tracePt t="47671" x="5118100" y="4003675"/>
          <p14:tracePt t="47679" x="5126038" y="3948113"/>
          <p14:tracePt t="47687" x="5133975" y="3890963"/>
          <p14:tracePt t="47695" x="5141913" y="3835400"/>
          <p14:tracePt t="47703" x="5149850" y="3779838"/>
          <p14:tracePt t="47711" x="5157788" y="3740150"/>
          <p14:tracePt t="47719" x="5157788" y="3692525"/>
          <p14:tracePt t="47726" x="5173663" y="3644900"/>
          <p14:tracePt t="47735" x="5181600" y="3605213"/>
          <p14:tracePt t="47743" x="5189538" y="3563938"/>
          <p14:tracePt t="47752" x="5197475" y="3532188"/>
          <p14:tracePt t="47759" x="5205413" y="3500438"/>
          <p14:tracePt t="47767" x="5205413" y="3468688"/>
          <p14:tracePt t="47775" x="5205413" y="3429000"/>
          <p14:tracePt t="47783" x="5205413" y="3397250"/>
          <p14:tracePt t="47790" x="5205413" y="3365500"/>
          <p14:tracePt t="47799" x="5205413" y="3341688"/>
          <p14:tracePt t="47806" x="5205413" y="3317875"/>
          <p14:tracePt t="47815" x="5205413" y="3302000"/>
          <p14:tracePt t="47822" x="5205413" y="3278188"/>
          <p14:tracePt t="47831" x="5205413" y="3252788"/>
          <p14:tracePt t="47839" x="5205413" y="3236913"/>
          <p14:tracePt t="47846" x="5197475" y="3221038"/>
          <p14:tracePt t="47854" x="5181600" y="3189288"/>
          <p14:tracePt t="47862" x="5173663" y="3189288"/>
          <p14:tracePt t="47871" x="5157788" y="3173413"/>
          <p14:tracePt t="47878" x="5157788" y="3165475"/>
          <p14:tracePt t="47887" x="5141913" y="3141663"/>
          <p14:tracePt t="47895" x="5126038" y="3141663"/>
          <p14:tracePt t="47902" x="5102225" y="3133725"/>
          <p14:tracePt t="47911" x="5070475" y="3117850"/>
          <p14:tracePt t="47918" x="5046663" y="3109913"/>
          <p14:tracePt t="47927" x="5022850" y="3109913"/>
          <p14:tracePt t="47934" x="4999038" y="3094038"/>
          <p14:tracePt t="47943" x="4967288" y="3094038"/>
          <p14:tracePt t="47950" x="4959350" y="3094038"/>
          <p14:tracePt t="47959" x="4951413" y="3094038"/>
          <p14:tracePt t="47967" x="4926013" y="3094038"/>
          <p14:tracePt t="47975" x="4902200" y="3094038"/>
          <p14:tracePt t="47983" x="4870450" y="3094038"/>
          <p14:tracePt t="47990" x="4854575" y="3094038"/>
          <p14:tracePt t="47999" x="4838700" y="3094038"/>
          <p14:tracePt t="48007" x="4806950" y="3109913"/>
          <p14:tracePt t="48014" x="4783138" y="3117850"/>
          <p14:tracePt t="48023" x="4751388" y="3141663"/>
          <p14:tracePt t="48031" x="4727575" y="3157538"/>
          <p14:tracePt t="48039" x="4687888" y="3181350"/>
          <p14:tracePt t="48046" x="4672013" y="3197225"/>
          <p14:tracePt t="48054" x="4648200" y="3221038"/>
          <p14:tracePt t="48063" x="4632325" y="3244850"/>
          <p14:tracePt t="48071" x="4616450" y="3262313"/>
          <p14:tracePt t="48078" x="4608513" y="3278188"/>
          <p14:tracePt t="48086" x="4592638" y="3294063"/>
          <p14:tracePt t="48095" x="4584700" y="3317875"/>
          <p14:tracePt t="48103" x="4576763" y="3341688"/>
          <p14:tracePt t="48110" x="4559300" y="3381375"/>
          <p14:tracePt t="48118" x="4543425" y="3413125"/>
          <p14:tracePt t="48127" x="4535488" y="3444875"/>
          <p14:tracePt t="48135" x="4527550" y="3476625"/>
          <p14:tracePt t="48143" x="4519613" y="3508375"/>
          <p14:tracePt t="48150" x="4503738" y="3556000"/>
          <p14:tracePt t="48159" x="4495800" y="3621088"/>
          <p14:tracePt t="48167" x="4479925" y="3700463"/>
          <p14:tracePt t="48174" x="4471988" y="3771900"/>
          <p14:tracePt t="48183" x="4464050" y="3851275"/>
          <p14:tracePt t="48190" x="4456113" y="3922713"/>
          <p14:tracePt t="48199" x="4456113" y="4003675"/>
          <p14:tracePt t="48207" x="4456113" y="4075113"/>
          <p14:tracePt t="48215" x="4456113" y="4146550"/>
          <p14:tracePt t="48222" x="4456113" y="4210050"/>
          <p14:tracePt t="48231" x="4456113" y="4273550"/>
          <p14:tracePt t="48238" x="4456113" y="4338638"/>
          <p14:tracePt t="48247" x="4456113" y="4394200"/>
          <p14:tracePt t="48254" x="4456113" y="4449763"/>
          <p14:tracePt t="48263" x="4456113" y="4489450"/>
          <p14:tracePt t="48271" x="4464050" y="4537075"/>
          <p14:tracePt t="48279" x="4471988" y="4584700"/>
          <p14:tracePt t="48287" x="4479925" y="4616450"/>
          <p14:tracePt t="48295" x="4487863" y="4665663"/>
          <p14:tracePt t="48304" x="4503738" y="4705350"/>
          <p14:tracePt t="48311" x="4511675" y="4737100"/>
          <p14:tracePt t="48319" x="4527550" y="4760913"/>
          <p14:tracePt t="48327" x="4535488" y="4776788"/>
          <p14:tracePt t="48335" x="4543425" y="4792663"/>
          <p14:tracePt t="48342" x="4559300" y="4816475"/>
          <p14:tracePt t="48351" x="4567238" y="4832350"/>
          <p14:tracePt t="48358" x="4576763" y="4840288"/>
          <p14:tracePt t="48366" x="4592638" y="4856163"/>
          <p14:tracePt t="48375" x="4616450" y="4872038"/>
          <p14:tracePt t="48383" x="4648200" y="4887913"/>
          <p14:tracePt t="48390" x="4664075" y="4887913"/>
          <p14:tracePt t="48399" x="4687888" y="4895850"/>
          <p14:tracePt t="48406" x="4719638" y="4903788"/>
          <p14:tracePt t="48415" x="4751388" y="4903788"/>
          <p14:tracePt t="48422" x="4799013" y="4903788"/>
          <p14:tracePt t="48431" x="4830763" y="4903788"/>
          <p14:tracePt t="48439" x="4862513" y="4903788"/>
          <p14:tracePt t="48447" x="4894263" y="4903788"/>
          <p14:tracePt t="48455" x="4926013" y="4903788"/>
          <p14:tracePt t="48463" x="4975225" y="4903788"/>
          <p14:tracePt t="48470" x="5014913" y="4903788"/>
          <p14:tracePt t="48479" x="5062538" y="4879975"/>
          <p14:tracePt t="48487" x="5110163" y="4856163"/>
          <p14:tracePt t="48495" x="5165725" y="4824413"/>
          <p14:tracePt t="48503" x="5229225" y="4784725"/>
          <p14:tracePt t="48511" x="5276850" y="4745038"/>
          <p14:tracePt t="48519" x="5326063" y="4697413"/>
          <p14:tracePt t="48527" x="5365750" y="4641850"/>
          <p14:tracePt t="48534" x="5405438" y="4584700"/>
          <p14:tracePt t="48542" x="5453063" y="4529138"/>
          <p14:tracePt t="48551" x="5484813" y="4457700"/>
          <p14:tracePt t="48559" x="5508625" y="4394200"/>
          <p14:tracePt t="48566" x="5532438" y="4314825"/>
          <p14:tracePt t="48574" x="5548313" y="4225925"/>
          <p14:tracePt t="48583" x="5564188" y="4154488"/>
          <p14:tracePt t="48590" x="5580063" y="4067175"/>
          <p14:tracePt t="48598" x="5580063" y="3995738"/>
          <p14:tracePt t="48606" x="5580063" y="3930650"/>
          <p14:tracePt t="48615" x="5580063" y="3867150"/>
          <p14:tracePt t="48622" x="5580063" y="3811588"/>
          <p14:tracePt t="48630" x="5580063" y="3748088"/>
          <p14:tracePt t="48639" x="5580063" y="3684588"/>
          <p14:tracePt t="48647" x="5580063" y="3629025"/>
          <p14:tracePt t="48655" x="5580063" y="3571875"/>
          <p14:tracePt t="48663" x="5580063" y="3524250"/>
          <p14:tracePt t="48671" x="5564188" y="3452813"/>
          <p14:tracePt t="48679" x="5532438" y="3397250"/>
          <p14:tracePt t="48687" x="5508625" y="3341688"/>
          <p14:tracePt t="48695" x="5484813" y="3286125"/>
          <p14:tracePt t="48703" x="5453063" y="3228975"/>
          <p14:tracePt t="48710" x="5413375" y="3157538"/>
          <p14:tracePt t="48719" x="5381625" y="3101975"/>
          <p14:tracePt t="48727" x="5334000" y="3038475"/>
          <p14:tracePt t="48735" x="5292725" y="2990850"/>
          <p14:tracePt t="48742" x="5268913" y="2967038"/>
          <p14:tracePt t="48751" x="5237163" y="2943225"/>
          <p14:tracePt t="48759" x="5229225" y="2935288"/>
          <p14:tracePt t="48767" x="5197475" y="2909888"/>
          <p14:tracePt t="48783" x="5181600" y="2901950"/>
          <p14:tracePt t="48791" x="5173663" y="2901950"/>
          <p14:tracePt t="48799" x="5165725" y="2901950"/>
          <p14:tracePt t="48807" x="5141913" y="2901950"/>
          <p14:tracePt t="48815" x="5126038" y="2901950"/>
          <p14:tracePt t="48824" x="5110163" y="2901950"/>
          <p14:tracePt t="48831" x="5078413" y="2901950"/>
          <p14:tracePt t="48839" x="5054600" y="2901950"/>
          <p14:tracePt t="48846" x="5022850" y="2901950"/>
          <p14:tracePt t="48855" x="4975225" y="2919413"/>
          <p14:tracePt t="48862" x="4910138" y="2935288"/>
          <p14:tracePt t="48871" x="4838700" y="2959100"/>
          <p14:tracePt t="48878" x="4775200" y="2982913"/>
          <p14:tracePt t="48887" x="4703763" y="3022600"/>
          <p14:tracePt t="48894" x="4648200" y="3054350"/>
          <p14:tracePt t="48903" x="4592638" y="3086100"/>
          <p14:tracePt t="48910" x="4535488" y="3117850"/>
          <p14:tracePt t="48919" x="4487863" y="3157538"/>
          <p14:tracePt t="48927" x="4432300" y="3197225"/>
          <p14:tracePt t="48935" x="4400550" y="3236913"/>
          <p14:tracePt t="48943" x="4360863" y="3278188"/>
          <p14:tracePt t="48951" x="4329113" y="3317875"/>
          <p14:tracePt t="48959" x="4297363" y="3357563"/>
          <p14:tracePt t="48967" x="4265613" y="3397250"/>
          <p14:tracePt t="48975" x="4241800" y="3429000"/>
          <p14:tracePt t="48983" x="4217988" y="3476625"/>
          <p14:tracePt t="48991" x="4200525" y="3524250"/>
          <p14:tracePt t="48999" x="4192588" y="3571875"/>
          <p14:tracePt t="49007" x="4192588" y="3613150"/>
          <p14:tracePt t="49015" x="4176713" y="3668713"/>
          <p14:tracePt t="49023" x="4168775" y="3724275"/>
          <p14:tracePt t="49030" x="4160838" y="3779838"/>
          <p14:tracePt t="49039" x="4160838" y="3835400"/>
          <p14:tracePt t="49047" x="4160838" y="3883025"/>
          <p14:tracePt t="49054" x="4160838" y="3938588"/>
          <p14:tracePt t="49062" x="4160838" y="3987800"/>
          <p14:tracePt t="49071" x="4160838" y="4019550"/>
          <p14:tracePt t="49079" x="4160838" y="4051300"/>
          <p14:tracePt t="49087" x="4160838" y="4083050"/>
          <p14:tracePt t="49094" x="4160838" y="4114800"/>
          <p14:tracePt t="49103" x="4160838" y="4146550"/>
          <p14:tracePt t="49111" x="4160838" y="4186238"/>
          <p14:tracePt t="49119" x="4176713" y="4217988"/>
          <p14:tracePt t="49127" x="4192588" y="4265613"/>
          <p14:tracePt t="49135" x="4210050" y="4314825"/>
          <p14:tracePt t="49142" x="4225925" y="4362450"/>
          <p14:tracePt t="49151" x="4249738" y="4402138"/>
          <p14:tracePt t="49159" x="4273550" y="4449763"/>
          <p14:tracePt t="49167" x="4297363" y="4497388"/>
          <p14:tracePt t="49175" x="4329113" y="4537075"/>
          <p14:tracePt t="49182" x="4368800" y="4576763"/>
          <p14:tracePt t="49191" x="4392613" y="4616450"/>
          <p14:tracePt t="49199" x="4440238" y="4657725"/>
          <p14:tracePt t="49207" x="4495800" y="4697413"/>
          <p14:tracePt t="49214" x="4543425" y="4729163"/>
          <p14:tracePt t="49223" x="4567238" y="4752975"/>
          <p14:tracePt t="49231" x="4592638" y="4760913"/>
          <p14:tracePt t="49239" x="4616450" y="4768850"/>
          <p14:tracePt t="49246" x="4624388" y="4768850"/>
          <p14:tracePt t="49255" x="4632325" y="4768850"/>
          <p14:tracePt t="49262" x="4640263" y="4768850"/>
          <p14:tracePt t="49279" x="4648200" y="4768850"/>
          <p14:tracePt t="49287" x="4664075" y="4768850"/>
          <p14:tracePt t="49303" x="4679950" y="4768850"/>
          <p14:tracePt t="49311" x="4695825" y="4768850"/>
          <p14:tracePt t="49327" x="4703763" y="4768850"/>
          <p14:tracePt t="49334" x="4727575" y="4760913"/>
          <p14:tracePt t="49343" x="4743450" y="4752975"/>
          <p14:tracePt t="49351" x="4759325" y="4737100"/>
          <p14:tracePt t="49359" x="4783138" y="4729163"/>
          <p14:tracePt t="49366" x="4814888" y="4705350"/>
          <p14:tracePt t="49375" x="4838700" y="4689475"/>
          <p14:tracePt t="49383" x="4862513" y="4665663"/>
          <p14:tracePt t="49391" x="4878388" y="4649788"/>
          <p14:tracePt t="49399" x="4894263" y="4641850"/>
          <p14:tracePt t="49407" x="4910138" y="4624388"/>
          <p14:tracePt t="49414" x="4918075" y="4608513"/>
          <p14:tracePt t="49422" x="4933950" y="4592638"/>
          <p14:tracePt t="49430" x="4933950" y="4576763"/>
          <p14:tracePt t="49438" x="4951413" y="4568825"/>
          <p14:tracePt t="49446" x="4951413" y="4560888"/>
          <p14:tracePt t="49454" x="4959350" y="4545013"/>
          <p14:tracePt t="49743" x="4967288" y="4529138"/>
          <p14:tracePt t="49750" x="4967288" y="4513263"/>
          <p14:tracePt t="49759" x="4975225" y="4497388"/>
          <p14:tracePt t="49767" x="4991100" y="4481513"/>
          <p14:tracePt t="49775" x="4991100" y="4457700"/>
          <p14:tracePt t="49783" x="5006975" y="4418013"/>
          <p14:tracePt t="49791" x="5022850" y="4386263"/>
          <p14:tracePt t="49799" x="5030788" y="4362450"/>
          <p14:tracePt t="49807" x="5038725" y="4322763"/>
          <p14:tracePt t="49815" x="5038725" y="4291013"/>
          <p14:tracePt t="49822" x="5046663" y="4257675"/>
          <p14:tracePt t="49831" x="5054600" y="4217988"/>
          <p14:tracePt t="49838" x="5062538" y="4194175"/>
          <p14:tracePt t="49847" x="5070475" y="4162425"/>
          <p14:tracePt t="49855" x="5070475" y="4138613"/>
          <p14:tracePt t="49863" x="5078413" y="4114800"/>
          <p14:tracePt t="49871" x="5078413" y="4090988"/>
          <p14:tracePt t="49879" x="5078413" y="4067175"/>
          <p14:tracePt t="49887" x="5078413" y="4043363"/>
          <p14:tracePt t="49895" x="5086350" y="4003675"/>
          <p14:tracePt t="49903" x="5094288" y="3971925"/>
          <p14:tracePt t="49911" x="5094288" y="3938588"/>
          <p14:tracePt t="49919" x="5102225" y="3914775"/>
          <p14:tracePt t="49927" x="5110163" y="3883025"/>
          <p14:tracePt t="49934" x="5110163" y="3859213"/>
          <p14:tracePt t="49943" x="5118100" y="3819525"/>
          <p14:tracePt t="49955" x="5118100" y="3803650"/>
          <p14:tracePt t="49963" x="5126038" y="3779838"/>
          <p14:tracePt t="49971" x="5126038" y="3763963"/>
          <p14:tracePt t="49979" x="5133975" y="3748088"/>
          <p14:tracePt t="49987" x="5133975" y="3732213"/>
          <p14:tracePt t="49995" x="5141913" y="3708400"/>
          <p14:tracePt t="50003" x="5149850" y="3676650"/>
          <p14:tracePt t="50010" x="5157788" y="3652838"/>
          <p14:tracePt t="50019" x="5165725" y="3621088"/>
          <p14:tracePt t="50027" x="5173663" y="3587750"/>
          <p14:tracePt t="50035" x="5173663" y="3548063"/>
          <p14:tracePt t="50043" x="5173663" y="3516313"/>
          <p14:tracePt t="50051" x="5181600" y="3484563"/>
          <p14:tracePt t="50059" x="5181600" y="3436938"/>
          <p14:tracePt t="50067" x="5181600" y="3397250"/>
          <p14:tracePt t="50075" x="5181600" y="3357563"/>
          <p14:tracePt t="50083" x="5181600" y="3309938"/>
          <p14:tracePt t="50091" x="5181600" y="3270250"/>
          <p14:tracePt t="50098" x="5157788" y="3221038"/>
          <p14:tracePt t="50107" x="5118100" y="3173413"/>
          <p14:tracePt t="50114" x="5102225" y="3149600"/>
          <p14:tracePt t="50123" x="5062538" y="3125788"/>
          <p14:tracePt t="50131" x="5014913" y="3094038"/>
          <p14:tracePt t="50138" x="4967288" y="3062288"/>
          <p14:tracePt t="50146" x="4910138" y="3038475"/>
          <p14:tracePt t="50155" x="4854575" y="3014663"/>
          <p14:tracePt t="50163" x="4799013" y="2998788"/>
          <p14:tracePt t="50170" x="4751388" y="2990850"/>
          <p14:tracePt t="50179" x="4719638" y="2990850"/>
          <p14:tracePt t="50187" x="4687888" y="2990850"/>
          <p14:tracePt t="50195" x="4664075" y="2990850"/>
          <p14:tracePt t="50203" x="4632325" y="2990850"/>
          <p14:tracePt t="50210" x="4600575" y="2990850"/>
          <p14:tracePt t="50219" x="4567238" y="3006725"/>
          <p14:tracePt t="50227" x="4535488" y="3030538"/>
          <p14:tracePt t="50234" x="4503738" y="3054350"/>
          <p14:tracePt t="50243" x="4464050" y="3086100"/>
          <p14:tracePt t="50250" x="4440238" y="3117850"/>
          <p14:tracePt t="50259" x="4400550" y="3157538"/>
          <p14:tracePt t="50267" x="4360863" y="3189288"/>
          <p14:tracePt t="50275" x="4321175" y="3221038"/>
          <p14:tracePt t="50283" x="4281488" y="3278188"/>
          <p14:tracePt t="50290" x="4249738" y="3309938"/>
          <p14:tracePt t="50299" x="4217988" y="3357563"/>
          <p14:tracePt t="50307" x="4184650" y="3405188"/>
          <p14:tracePt t="50315" x="4144963" y="3444875"/>
          <p14:tracePt t="50323" x="4105275" y="3492500"/>
          <p14:tracePt t="50331" x="4073525" y="3532188"/>
          <p14:tracePt t="50338" x="4041775" y="3571875"/>
          <p14:tracePt t="50347" x="4017963" y="3613150"/>
          <p14:tracePt t="50354" x="3994150" y="3652838"/>
          <p14:tracePt t="50363" x="3986213" y="3660775"/>
          <p14:tracePt t="50379" x="3986213" y="3676650"/>
          <p14:tracePt t="50435" x="3986213" y="3692525"/>
          <p14:tracePt t="50443" x="3986213" y="3700463"/>
          <p14:tracePt t="50451" x="3994150" y="3708400"/>
          <p14:tracePt t="50458" x="4002088" y="3716338"/>
          <p14:tracePt t="50467" x="4010025" y="3724275"/>
          <p14:tracePt t="50474" x="4025900" y="3740150"/>
          <p14:tracePt t="50483" x="4025900" y="3748088"/>
          <p14:tracePt t="50499" x="4033838" y="3748088"/>
          <p14:tracePt t="50507" x="4041775" y="3748088"/>
          <p14:tracePt t="50515" x="4049713" y="3748088"/>
          <p14:tracePt t="50539" x="4065588" y="3748088"/>
          <p14:tracePt t="50547" x="4081463" y="3748088"/>
          <p14:tracePt t="50554" x="4105275" y="3740150"/>
          <p14:tracePt t="50596" x="4210050" y="3676650"/>
          <p14:tracePt t="50603" x="4217988" y="3668713"/>
          <p14:tracePt t="50610" x="4217988" y="3660775"/>
          <p14:tracePt t="50619" x="4217988" y="3652838"/>
          <p14:tracePt t="50626" x="4217988" y="3644900"/>
          <p14:tracePt t="50634" x="4217988" y="3636963"/>
          <p14:tracePt t="50642" x="4217988" y="3621088"/>
          <p14:tracePt t="50690" x="4217988" y="3613150"/>
          <p14:tracePt t="50730" x="4210050" y="3613150"/>
          <p14:tracePt t="50738" x="4200525" y="3613150"/>
          <p14:tracePt t="50746" x="4192588" y="3613150"/>
          <p14:tracePt t="50754" x="4184650" y="3613150"/>
          <p14:tracePt t="50762" x="4168775" y="3613150"/>
          <p14:tracePt t="50770" x="4144963" y="3652838"/>
          <p14:tracePt t="50779" x="4113213" y="3668713"/>
          <p14:tracePt t="50786" x="4097338" y="3700463"/>
          <p14:tracePt t="50794" x="4073525" y="3724275"/>
          <p14:tracePt t="50802" x="4041775" y="3763963"/>
          <p14:tracePt t="50810" x="4041775" y="3771900"/>
          <p14:tracePt t="50818" x="4033838" y="3787775"/>
          <p14:tracePt t="50826" x="4025900" y="3795713"/>
          <p14:tracePt t="50834" x="4017963" y="3803650"/>
          <p14:tracePt t="50842" x="4010025" y="3811588"/>
          <p14:tracePt t="51012" x="4017963" y="3827463"/>
          <p14:tracePt t="51019" x="4041775" y="3827463"/>
          <p14:tracePt t="51027" x="4065588" y="3827463"/>
          <p14:tracePt t="51035" x="4105275" y="3827463"/>
          <p14:tracePt t="51043" x="4121150" y="3835400"/>
          <p14:tracePt t="51051" x="4137025" y="3835400"/>
          <p14:tracePt t="51139" x="4129088" y="3867150"/>
          <p14:tracePt t="51147" x="4129088" y="3875088"/>
          <p14:tracePt t="51155" x="4105275" y="3890963"/>
          <p14:tracePt t="51163" x="4097338" y="3898900"/>
          <p14:tracePt t="51171" x="4065588" y="3930650"/>
          <p14:tracePt t="51179" x="4065588" y="3948113"/>
          <p14:tracePt t="51186" x="4065588" y="3956050"/>
          <p14:tracePt t="51195" x="4057650" y="3979863"/>
          <p14:tracePt t="51203" x="4057650" y="3987800"/>
          <p14:tracePt t="51211" x="4057650" y="3995738"/>
          <p14:tracePt t="51219" x="4057650" y="4003675"/>
          <p14:tracePt t="51227" x="4057650" y="4011613"/>
          <p14:tracePt t="51283" x="4073525" y="4011613"/>
          <p14:tracePt t="51291" x="4081463" y="4011613"/>
          <p14:tracePt t="51299" x="4097338" y="4011613"/>
          <p14:tracePt t="51307" x="4121150" y="4011613"/>
          <p14:tracePt t="51315" x="4129088" y="4011613"/>
          <p14:tracePt t="51323" x="4144963" y="4011613"/>
          <p14:tracePt t="51331" x="4152900" y="4011613"/>
          <p14:tracePt t="51339" x="4168775" y="4011613"/>
          <p14:tracePt t="51347" x="4176713" y="4011613"/>
          <p14:tracePt t="51355" x="4184650" y="4011613"/>
          <p14:tracePt t="51362" x="4200525" y="4011613"/>
          <p14:tracePt t="51371" x="4225925" y="4011613"/>
          <p14:tracePt t="51379" x="4241800" y="4011613"/>
          <p14:tracePt t="51387" x="4273550" y="4011613"/>
          <p14:tracePt t="51395" x="4305300" y="4011613"/>
          <p14:tracePt t="51403" x="4352925" y="4011613"/>
          <p14:tracePt t="51411" x="4392613" y="4011613"/>
          <p14:tracePt t="51419" x="4424363" y="4011613"/>
          <p14:tracePt t="51427" x="4456113" y="4011613"/>
          <p14:tracePt t="51435" x="4503738" y="4011613"/>
          <p14:tracePt t="51443" x="4527550" y="4011613"/>
          <p14:tracePt t="51451" x="4535488" y="4003675"/>
          <p14:tracePt t="51459" x="4559300" y="3995738"/>
          <p14:tracePt t="51467" x="4559300" y="3971925"/>
          <p14:tracePt t="51475" x="4584700" y="3971925"/>
          <p14:tracePt t="51491" x="4600575" y="3956050"/>
          <p14:tracePt t="51507" x="4600575" y="3948113"/>
          <p14:tracePt t="51515" x="4600575" y="3938588"/>
          <p14:tracePt t="51523" x="4600575" y="3914775"/>
          <p14:tracePt t="51539" x="4608513" y="3906838"/>
          <p14:tracePt t="51547" x="4608513" y="3898900"/>
          <p14:tracePt t="51555" x="4608513" y="3890963"/>
          <p14:tracePt t="51563" x="4608513" y="3883025"/>
          <p14:tracePt t="51571" x="4608513" y="3867150"/>
          <p14:tracePt t="51579" x="4608513" y="3851275"/>
          <p14:tracePt t="51587" x="4616450" y="3827463"/>
          <p14:tracePt t="51594" x="4616450" y="3819525"/>
          <p14:tracePt t="51603" x="4616450" y="3811588"/>
          <p14:tracePt t="51611" x="4616450" y="3803650"/>
          <p14:tracePt t="51619" x="4616450" y="3771900"/>
          <p14:tracePt t="51627" x="4616450" y="3756025"/>
          <p14:tracePt t="51635" x="4616450" y="3740150"/>
          <p14:tracePt t="51643" x="4616450" y="3716338"/>
          <p14:tracePt t="51651" x="4616450" y="3708400"/>
          <p14:tracePt t="51659" x="4616450" y="3692525"/>
          <p14:tracePt t="51667" x="4616450" y="3668713"/>
          <p14:tracePt t="51675" x="4616450" y="3660775"/>
          <p14:tracePt t="51683" x="4616450" y="3652838"/>
          <p14:tracePt t="51690" x="4616450" y="3644900"/>
          <p14:tracePt t="51699" x="4608513" y="3636963"/>
          <p14:tracePt t="51707" x="4584700" y="3621088"/>
          <p14:tracePt t="51715" x="4576763" y="3613150"/>
          <p14:tracePt t="51723" x="4559300" y="3605213"/>
          <p14:tracePt t="51731" x="4543425" y="3605213"/>
          <p14:tracePt t="51739" x="4535488" y="3605213"/>
          <p14:tracePt t="51747" x="4519613" y="3605213"/>
          <p14:tracePt t="51755" x="4495800" y="3605213"/>
          <p14:tracePt t="51762" x="4471988" y="3605213"/>
          <p14:tracePt t="51771" x="4440238" y="3605213"/>
          <p14:tracePt t="51779" x="4416425" y="3605213"/>
          <p14:tracePt t="51787" x="4392613" y="3605213"/>
          <p14:tracePt t="51795" x="4368800" y="3613150"/>
          <p14:tracePt t="51803" x="4329113" y="3629025"/>
          <p14:tracePt t="51811" x="4297363" y="3644900"/>
          <p14:tracePt t="51819" x="4257675" y="3660775"/>
          <p14:tracePt t="51827" x="4257675" y="3668713"/>
          <p14:tracePt t="51835" x="4233863" y="3676650"/>
          <p14:tracePt t="51843" x="4217988" y="3684588"/>
          <p14:tracePt t="51851" x="4217988" y="3692525"/>
          <p14:tracePt t="51859" x="4200525" y="3700463"/>
          <p14:tracePt t="51867" x="4192588" y="3708400"/>
          <p14:tracePt t="51874" x="4176713" y="3724275"/>
          <p14:tracePt t="51883" x="4168775" y="3724275"/>
          <p14:tracePt t="51891" x="4168775" y="3732213"/>
          <p14:tracePt t="51899" x="4160838" y="3732213"/>
          <p14:tracePt t="51907" x="4144963" y="3756025"/>
          <p14:tracePt t="51916" x="4137025" y="3763963"/>
          <p14:tracePt t="51922" x="4121150" y="3779838"/>
          <p14:tracePt t="51931" x="4113213" y="3811588"/>
          <p14:tracePt t="51938" x="4097338" y="3819525"/>
          <p14:tracePt t="51947" x="4097338" y="3827463"/>
          <p14:tracePt t="51954" x="4097338" y="3851275"/>
          <p14:tracePt t="51963" x="4097338" y="3859213"/>
          <p14:tracePt t="51987" x="4097338" y="3867150"/>
          <p14:tracePt t="51995" x="4097338" y="3875088"/>
          <p14:tracePt t="52003" x="4097338" y="3883025"/>
          <p14:tracePt t="52011" x="4129088" y="3890963"/>
          <p14:tracePt t="52019" x="4144963" y="3890963"/>
          <p14:tracePt t="52027" x="4176713" y="3890963"/>
          <p14:tracePt t="52035" x="4241800" y="3898900"/>
          <p14:tracePt t="52043" x="4313238" y="3898900"/>
          <p14:tracePt t="52051" x="4400550" y="3906838"/>
          <p14:tracePt t="52059" x="4487863" y="3914775"/>
          <p14:tracePt t="52067" x="4567238" y="3914775"/>
          <p14:tracePt t="52075" x="4648200" y="3914775"/>
          <p14:tracePt t="52083" x="4695825" y="3914775"/>
          <p14:tracePt t="52091" x="4743450" y="3914775"/>
          <p14:tracePt t="52099" x="4775200" y="3914775"/>
          <p14:tracePt t="52107" x="4799013" y="3914775"/>
          <p14:tracePt t="52115" x="4806950" y="3914775"/>
          <p14:tracePt t="52122" x="4822825" y="3898900"/>
          <p14:tracePt t="52131" x="4838700" y="3890963"/>
          <p14:tracePt t="52139" x="4854575" y="3867150"/>
          <p14:tracePt t="52147" x="4886325" y="3835400"/>
          <p14:tracePt t="52154" x="4910138" y="3803650"/>
          <p14:tracePt t="52163" x="4910138" y="3779838"/>
          <p14:tracePt t="52171" x="4910138" y="3756025"/>
          <p14:tracePt t="52179" x="4918075" y="3724275"/>
          <p14:tracePt t="52187" x="4926013" y="3684588"/>
          <p14:tracePt t="52195" x="4926013" y="3636963"/>
          <p14:tracePt t="52203" x="4926013" y="3587750"/>
          <p14:tracePt t="52210" x="4926013" y="3532188"/>
          <p14:tracePt t="52219" x="4926013" y="3524250"/>
          <p14:tracePt t="52227" x="4926013" y="3476625"/>
          <p14:tracePt t="52235" x="4926013" y="3460750"/>
          <p14:tracePt t="52243" x="4910138" y="3452813"/>
          <p14:tracePt t="52251" x="4910138" y="3444875"/>
          <p14:tracePt t="52291" x="4878388" y="3444875"/>
          <p14:tracePt t="52307" x="4854575" y="3444875"/>
          <p14:tracePt t="52315" x="4830763" y="3444875"/>
          <p14:tracePt t="52323" x="4814888" y="3452813"/>
          <p14:tracePt t="52331" x="4783138" y="3468688"/>
          <p14:tracePt t="52338" x="4759325" y="3500438"/>
          <p14:tracePt t="52347" x="4719638" y="3540125"/>
          <p14:tracePt t="52354" x="4679950" y="3587750"/>
          <p14:tracePt t="52363" x="4648200" y="3629025"/>
          <p14:tracePt t="52371" x="4616450" y="3660775"/>
          <p14:tracePt t="52379" x="4584700" y="3708400"/>
          <p14:tracePt t="52387" x="4551363" y="3771900"/>
          <p14:tracePt t="52395" x="4527550" y="3835400"/>
          <p14:tracePt t="52403" x="4503738" y="3890963"/>
          <p14:tracePt t="52411" x="4487863" y="3956050"/>
          <p14:tracePt t="52419" x="4471988" y="4011613"/>
          <p14:tracePt t="52427" x="4464050" y="4059238"/>
          <p14:tracePt t="52435" x="4456113" y="4106863"/>
          <p14:tracePt t="52443" x="4456113" y="4146550"/>
          <p14:tracePt t="52451" x="4456113" y="4178300"/>
          <p14:tracePt t="52459" x="4456113" y="4210050"/>
          <p14:tracePt t="52468" x="4456113" y="4233863"/>
          <p14:tracePt t="52475" x="4456113" y="4257675"/>
          <p14:tracePt t="52482" x="4456113" y="4265613"/>
          <p14:tracePt t="52491" x="4456113" y="4273550"/>
          <p14:tracePt t="52500" x="4456113" y="4291013"/>
          <p14:tracePt t="52507" x="4464050" y="4314825"/>
          <p14:tracePt t="52515" x="4471988" y="4330700"/>
          <p14:tracePt t="52523" x="4495800" y="4354513"/>
          <p14:tracePt t="52532" x="4503738" y="4370388"/>
          <p14:tracePt t="52539" x="4527550" y="4394200"/>
          <p14:tracePt t="52547" x="4535488" y="4402138"/>
          <p14:tracePt t="52555" x="4551363" y="4418013"/>
          <p14:tracePt t="52563" x="4567238" y="4433888"/>
          <p14:tracePt t="52571" x="4576763" y="4433888"/>
          <p14:tracePt t="52579" x="4592638" y="4441825"/>
          <p14:tracePt t="52771" x="4600575" y="4449763"/>
          <p14:tracePt t="52779" x="4600575" y="4457700"/>
          <p14:tracePt t="52867" x="4600575" y="4465638"/>
          <p14:tracePt t="53095" x="4600575" y="4473575"/>
          <p14:tracePt t="53111" x="4600575" y="4481513"/>
          <p14:tracePt t="53127" x="4600575" y="4489450"/>
          <p14:tracePt t="53143" x="4600575" y="4497388"/>
          <p14:tracePt t="53167" x="4600575" y="4505325"/>
          <p14:tracePt t="53175" x="4600575" y="4521200"/>
          <p14:tracePt t="53184" x="4600575" y="4529138"/>
          <p14:tracePt t="53191" x="4600575" y="4545013"/>
          <p14:tracePt t="53199" x="4600575" y="4552950"/>
          <p14:tracePt t="53207" x="4600575" y="4584700"/>
          <p14:tracePt t="53215" x="4600575" y="4600575"/>
          <p14:tracePt t="53223" x="4600575" y="4624388"/>
          <p14:tracePt t="53231" x="4600575" y="4657725"/>
          <p14:tracePt t="53239" x="4600575" y="4681538"/>
          <p14:tracePt t="53247" x="4600575" y="4705350"/>
          <p14:tracePt t="53255" x="4608513" y="4729163"/>
          <p14:tracePt t="53263" x="4624388" y="4760913"/>
          <p14:tracePt t="53271" x="4632325" y="4792663"/>
          <p14:tracePt t="53279" x="4648200" y="4816475"/>
          <p14:tracePt t="53287" x="4656138" y="4840288"/>
          <p14:tracePt t="53295" x="4672013" y="4864100"/>
          <p14:tracePt t="53303" x="4687888" y="4879975"/>
          <p14:tracePt t="53311" x="4711700" y="4895850"/>
          <p14:tracePt t="53319" x="4719638" y="4911725"/>
          <p14:tracePt t="53327" x="4727575" y="4911725"/>
          <p14:tracePt t="53335" x="4727575" y="4919663"/>
          <p14:tracePt t="53343" x="4735513" y="4919663"/>
          <p14:tracePt t="53350" x="4743450" y="4919663"/>
          <p14:tracePt t="53359" x="4751388" y="4927600"/>
          <p14:tracePt t="53366" x="4767263" y="4935538"/>
          <p14:tracePt t="53375" x="4775200" y="4935538"/>
          <p14:tracePt t="53382" x="4791075" y="4943475"/>
          <p14:tracePt t="53391" x="4806950" y="4943475"/>
          <p14:tracePt t="53399" x="4830763" y="4943475"/>
          <p14:tracePt t="53407" x="4854575" y="4959350"/>
          <p14:tracePt t="53415" x="4870450" y="4967288"/>
          <p14:tracePt t="53423" x="4894263" y="4967288"/>
          <p14:tracePt t="53431" x="4926013" y="4976813"/>
          <p14:tracePt t="53439" x="4951413" y="4984750"/>
          <p14:tracePt t="53447" x="4991100" y="4992688"/>
          <p14:tracePt t="53455" x="5006975" y="5000625"/>
          <p14:tracePt t="53463" x="5022850" y="5000625"/>
          <p14:tracePt t="53471" x="5038725" y="5008563"/>
          <p14:tracePt t="53478" x="5046663" y="5016500"/>
          <p14:tracePt t="53487" x="5062538" y="5016500"/>
          <p14:tracePt t="53494" x="5078413" y="5016500"/>
          <p14:tracePt t="53503" x="5094288" y="5016500"/>
          <p14:tracePt t="53512" x="5118100" y="5024438"/>
          <p14:tracePt t="53519" x="5133975" y="5032375"/>
          <p14:tracePt t="53527" x="5157788" y="5040313"/>
          <p14:tracePt t="53535" x="5189538" y="5040313"/>
          <p14:tracePt t="53543" x="5221288" y="5048250"/>
          <p14:tracePt t="53551" x="5268913" y="5048250"/>
          <p14:tracePt t="53559" x="5292725" y="5056188"/>
          <p14:tracePt t="53567" x="5326063" y="5064125"/>
          <p14:tracePt t="53574" x="5365750" y="5072063"/>
          <p14:tracePt t="53583" x="5397500" y="5080000"/>
          <p14:tracePt t="53590" x="5445125" y="5087938"/>
          <p14:tracePt t="53599" x="5484813" y="5095875"/>
          <p14:tracePt t="53607" x="5540375" y="5103813"/>
          <p14:tracePt t="53615" x="5564188" y="5103813"/>
          <p14:tracePt t="53622" x="5588000" y="5103813"/>
          <p14:tracePt t="53631" x="5611813" y="5103813"/>
          <p14:tracePt t="53639" x="5627688" y="5103813"/>
          <p14:tracePt t="53647" x="5643563" y="5103813"/>
          <p14:tracePt t="53655" x="5659438" y="5103813"/>
          <p14:tracePt t="53663" x="5667375" y="5103813"/>
          <p14:tracePt t="53719" x="5676900" y="5103813"/>
          <p14:tracePt t="53727" x="5684838" y="5103813"/>
          <p14:tracePt t="53735" x="5692775" y="5103813"/>
          <p14:tracePt t="53743" x="5700713" y="5103813"/>
          <p14:tracePt t="53751" x="5708650" y="5103813"/>
          <p14:tracePt t="53767" x="5716588" y="5103813"/>
          <p14:tracePt t="53775" x="5724525" y="5103813"/>
          <p14:tracePt t="53783" x="5732463" y="5103813"/>
          <p14:tracePt t="53799" x="5740400" y="5103813"/>
          <p14:tracePt t="53807" x="5748338" y="5103813"/>
          <p14:tracePt t="53815" x="5756275" y="5103813"/>
          <p14:tracePt t="54151" x="5740400" y="5103813"/>
          <p14:tracePt t="54160" x="5716588" y="5103813"/>
          <p14:tracePt t="54167" x="5692775" y="5095875"/>
          <p14:tracePt t="54174" x="5667375" y="5095875"/>
          <p14:tracePt t="54183" x="5627688" y="5087938"/>
          <p14:tracePt t="54192" x="5556250" y="5080000"/>
          <p14:tracePt t="54199" x="5445125" y="5064125"/>
          <p14:tracePt t="54207" x="5310188" y="5040313"/>
          <p14:tracePt t="54215" x="5165725" y="5024438"/>
          <p14:tracePt t="54223" x="5014913" y="5008563"/>
          <p14:tracePt t="54231" x="4854575" y="5000625"/>
          <p14:tracePt t="54239" x="4672013" y="4992688"/>
          <p14:tracePt t="54247" x="4495800" y="4992688"/>
          <p14:tracePt t="54255" x="4305300" y="4992688"/>
          <p14:tracePt t="54263" x="4105275" y="4992688"/>
          <p14:tracePt t="54271" x="3914775" y="4992688"/>
          <p14:tracePt t="54279" x="3738563" y="4992688"/>
          <p14:tracePt t="54286" x="3563938" y="4992688"/>
          <p14:tracePt t="54295" x="3427413" y="4992688"/>
          <p14:tracePt t="54303" x="3316288" y="4992688"/>
          <p14:tracePt t="54311" x="3213100" y="4992688"/>
          <p14:tracePt t="54318" x="3125788" y="4992688"/>
          <p14:tracePt t="54327" x="3060700" y="4984750"/>
          <p14:tracePt t="54335" x="2997200" y="4984750"/>
          <p14:tracePt t="54343" x="2941638" y="4976813"/>
          <p14:tracePt t="54351" x="2894013" y="4967288"/>
          <p14:tracePt t="54359" x="2854325" y="4959350"/>
          <p14:tracePt t="54367" x="2806700" y="4951413"/>
          <p14:tracePt t="54375" x="2767013" y="4943475"/>
          <p14:tracePt t="54383" x="2709863" y="4927600"/>
          <p14:tracePt t="54390" x="2662238" y="4911725"/>
          <p14:tracePt t="54399" x="2606675" y="4895850"/>
          <p14:tracePt t="54407" x="2551113" y="4872038"/>
          <p14:tracePt t="54415" x="2503488" y="4848225"/>
          <p14:tracePt t="54422" x="2455863" y="4824413"/>
          <p14:tracePt t="54431" x="2416175" y="4800600"/>
          <p14:tracePt t="54439" x="2374900" y="4776788"/>
          <p14:tracePt t="54447" x="2351088" y="4768850"/>
          <p14:tracePt t="54454" x="2351088" y="4760913"/>
          <p14:tracePt t="54471" x="2335213" y="4760913"/>
          <p14:tracePt t="54567" x="2335213" y="4745038"/>
          <p14:tracePt t="54575" x="2351088" y="4729163"/>
          <p14:tracePt t="54582" x="2366963" y="4729163"/>
          <p14:tracePt t="54590" x="2384425" y="4713288"/>
          <p14:tracePt t="54599" x="2432050" y="4713288"/>
          <p14:tracePt t="54607" x="2495550" y="4697413"/>
          <p14:tracePt t="54615" x="2566988" y="4697413"/>
          <p14:tracePt t="54623" x="2670175" y="4697413"/>
          <p14:tracePt t="54631" x="2790825" y="4697413"/>
          <p14:tracePt t="54639" x="2917825" y="4697413"/>
          <p14:tracePt t="54647" x="3092450" y="4697413"/>
          <p14:tracePt t="54655" x="3244850" y="4697413"/>
          <p14:tracePt t="54663" x="3419475" y="4697413"/>
          <p14:tracePt t="54670" x="3611563" y="4697413"/>
          <p14:tracePt t="54679" x="3786188" y="4697413"/>
          <p14:tracePt t="54687" x="3962400" y="4697413"/>
          <p14:tracePt t="54695" x="4176713" y="4697413"/>
          <p14:tracePt t="54703" x="4376738" y="4697413"/>
          <p14:tracePt t="54711" x="4576763" y="4697413"/>
          <p14:tracePt t="54719" x="4767263" y="4697413"/>
          <p14:tracePt t="54727" x="4943475" y="4697413"/>
          <p14:tracePt t="54735" x="5078413" y="4697413"/>
          <p14:tracePt t="54742" x="5205413" y="4697413"/>
          <p14:tracePt t="54751" x="5310188" y="4697413"/>
          <p14:tracePt t="54759" x="5397500" y="4697413"/>
          <p14:tracePt t="54767" x="5468938" y="4689475"/>
          <p14:tracePt t="54775" x="5516563" y="4689475"/>
          <p14:tracePt t="54782" x="5564188" y="4673600"/>
          <p14:tracePt t="54791" x="5588000" y="4657725"/>
          <p14:tracePt t="54799" x="5595938" y="4649788"/>
          <p14:tracePt t="54806" x="5619750" y="4649788"/>
          <p14:tracePt t="54815" x="5643563" y="4633913"/>
          <p14:tracePt t="54822" x="5659438" y="4624388"/>
          <p14:tracePt t="54831" x="5676900" y="4616450"/>
          <p14:tracePt t="54839" x="5700713" y="4592638"/>
          <p14:tracePt t="54847" x="5724525" y="4568825"/>
          <p14:tracePt t="54854" x="5740400" y="4545013"/>
          <p14:tracePt t="54863" x="5788025" y="4513263"/>
          <p14:tracePt t="54871" x="5811838" y="4505325"/>
          <p14:tracePt t="54879" x="5851525" y="4457700"/>
          <p14:tracePt t="54887" x="5891213" y="4425950"/>
          <p14:tracePt t="54895" x="5922963" y="4378325"/>
          <p14:tracePt t="54903" x="5970588" y="4338638"/>
          <p14:tracePt t="54911" x="6010275" y="4291013"/>
          <p14:tracePt t="54919" x="6051550" y="4257675"/>
          <p14:tracePt t="54927" x="6083300" y="4233863"/>
          <p14:tracePt t="54935" x="6099175" y="4202113"/>
          <p14:tracePt t="54943" x="6130925" y="4162425"/>
          <p14:tracePt t="54951" x="6162675" y="4130675"/>
          <p14:tracePt t="54959" x="6186488" y="4090988"/>
          <p14:tracePt t="54967" x="6202363" y="4051300"/>
          <p14:tracePt t="54975" x="6210300" y="4043363"/>
          <p14:tracePt t="54983" x="6234113" y="4027488"/>
          <p14:tracePt t="54991" x="6234113" y="3987800"/>
          <p14:tracePt t="54999" x="6242050" y="3979863"/>
          <p14:tracePt t="55007" x="6249988" y="3956050"/>
          <p14:tracePt t="55015" x="6249988" y="3948113"/>
          <p14:tracePt t="55023" x="6257925" y="3930650"/>
          <p14:tracePt t="55039" x="6265863" y="3906838"/>
          <p14:tracePt t="55047" x="6265863" y="3898900"/>
          <p14:tracePt t="55055" x="6265863" y="3890963"/>
          <p14:tracePt t="55063" x="6265863" y="3883025"/>
          <p14:tracePt t="55079" x="6265863" y="3859213"/>
          <p14:tracePt t="55111" x="6265863" y="3851275"/>
          <p14:tracePt t="56155" x="6249988" y="3851275"/>
          <p14:tracePt t="56163" x="6249988" y="3819525"/>
          <p14:tracePt t="56171" x="6226175" y="3787775"/>
          <p14:tracePt t="56179" x="6218238" y="3771900"/>
          <p14:tracePt t="56187" x="6218238" y="3756025"/>
          <p14:tracePt t="56195" x="6210300" y="3724275"/>
          <p14:tracePt t="56211" x="6202363" y="3708400"/>
          <p14:tracePt t="56219" x="6194425" y="3692525"/>
          <p14:tracePt t="56235" x="6194425" y="3684588"/>
          <p14:tracePt t="56243" x="6194425" y="3676650"/>
          <p14:tracePt t="56251" x="6194425" y="3668713"/>
          <p14:tracePt t="56259" x="6186488" y="3668713"/>
          <p14:tracePt t="56267" x="6186488" y="3660775"/>
          <p14:tracePt t="56274" x="6186488" y="3652838"/>
          <p14:tracePt t="56283" x="6178550" y="3636963"/>
          <p14:tracePt t="56291" x="6170613" y="3621088"/>
          <p14:tracePt t="56299" x="6170613" y="3595688"/>
          <p14:tracePt t="56307" x="6162675" y="3587750"/>
          <p14:tracePt t="56315" x="6162675" y="3571875"/>
          <p14:tracePt t="56323" x="6162675" y="3556000"/>
          <p14:tracePt t="56331" x="6162675" y="3532188"/>
          <p14:tracePt t="56339" x="6146800" y="3524250"/>
          <p14:tracePt t="56347" x="6146800" y="3516313"/>
          <p14:tracePt t="56355" x="6146800" y="3508375"/>
          <p14:tracePt t="56371" x="6130925" y="3492500"/>
          <p14:tracePt t="56411" x="6130925" y="3476625"/>
          <p14:tracePt t="56459" x="6130925" y="3460750"/>
          <p14:tracePt t="56467" x="6122988" y="3460750"/>
          <p14:tracePt t="56491" x="6107113" y="3436938"/>
          <p14:tracePt t="56499" x="6099175" y="3429000"/>
          <p14:tracePt t="56506" x="6099175" y="3421063"/>
          <p14:tracePt t="56522" x="6099175" y="3405188"/>
          <p14:tracePt t="56531" x="6091238" y="3405188"/>
          <p14:tracePt t="56539" x="6083300" y="3397250"/>
          <p14:tracePt t="56547" x="6083300" y="3389313"/>
          <p14:tracePt t="56667" x="6067425" y="3365500"/>
          <p14:tracePt t="56674" x="6067425" y="3357563"/>
          <p14:tracePt t="56683" x="6059488" y="3349625"/>
          <p14:tracePt t="56699" x="6043613" y="3333750"/>
          <p14:tracePt t="56706" x="6018213" y="3317875"/>
          <p14:tracePt t="56715" x="6010275" y="3317875"/>
          <p14:tracePt t="56723" x="6002338" y="3309938"/>
          <p14:tracePt t="56732" x="5986463" y="3294063"/>
          <p14:tracePt t="56738" x="5970588" y="3286125"/>
          <p14:tracePt t="56747" x="5938838" y="3262313"/>
          <p14:tracePt t="56755" x="5907088" y="3252788"/>
          <p14:tracePt t="56764" x="5867400" y="3228975"/>
          <p14:tracePt t="56771" x="5851525" y="3228975"/>
          <p14:tracePt t="56779" x="5843588" y="3221038"/>
          <p14:tracePt t="56786" x="5819775" y="3213100"/>
          <p14:tracePt t="56795" x="5811838" y="3213100"/>
          <p14:tracePt t="56803" x="5795963" y="3213100"/>
          <p14:tracePt t="56811" x="5788025" y="3205163"/>
          <p14:tracePt t="56819" x="5780088" y="3197225"/>
          <p14:tracePt t="56859" x="5772150" y="3197225"/>
          <p14:tracePt t="56866" x="5764213" y="3197225"/>
          <p14:tracePt t="56875" x="5756275" y="3197225"/>
          <p14:tracePt t="56891" x="5740400" y="3189288"/>
          <p14:tracePt t="56899" x="5724525" y="3189288"/>
          <p14:tracePt t="56907" x="5708650" y="3165475"/>
          <p14:tracePt t="56915" x="5700713" y="3157538"/>
          <p14:tracePt t="56923" x="5676900" y="3149600"/>
          <p14:tracePt t="56931" x="5659438" y="3149600"/>
          <p14:tracePt t="56939" x="5635625" y="3133725"/>
          <p14:tracePt t="56947" x="5619750" y="3117850"/>
          <p14:tracePt t="56955" x="5595938" y="3109913"/>
          <p14:tracePt t="56963" x="5588000" y="3101975"/>
          <p14:tracePt t="56971" x="5572125" y="3094038"/>
          <p14:tracePt t="56979" x="5564188" y="3086100"/>
          <p14:tracePt t="57115" x="5556250" y="3086100"/>
          <p14:tracePt t="57123" x="5548313" y="3086100"/>
          <p14:tracePt t="57130" x="5540375" y="3086100"/>
          <p14:tracePt t="57139" x="5532438" y="3086100"/>
          <p14:tracePt t="57162" x="5516563" y="3086100"/>
          <p14:tracePt t="57171" x="5508625" y="3086100"/>
          <p14:tracePt t="57179" x="5500688" y="3101975"/>
          <p14:tracePt t="57195" x="5492750" y="3109913"/>
          <p14:tracePt t="57203" x="5484813" y="3117850"/>
          <p14:tracePt t="57211" x="5476875" y="3125788"/>
          <p14:tracePt t="57219" x="5468938" y="3125788"/>
          <p14:tracePt t="57243" x="5461000" y="3125788"/>
          <p14:tracePt t="57259" x="5453063" y="3141663"/>
          <p14:tracePt t="57267" x="5445125" y="3141663"/>
          <p14:tracePt t="57275" x="5445125" y="3149600"/>
          <p14:tracePt t="57283" x="5445125" y="3157538"/>
          <p14:tracePt t="57291" x="5437188" y="3173413"/>
          <p14:tracePt t="57299" x="5437188" y="3181350"/>
          <p14:tracePt t="57323" x="5421313" y="3189288"/>
          <p14:tracePt t="57331" x="5413375" y="3189288"/>
          <p14:tracePt t="57531" x="5421313" y="3189288"/>
          <p14:tracePt t="57538" x="5429250" y="3173413"/>
          <p14:tracePt t="57546" x="5429250" y="3165475"/>
          <p14:tracePt t="57555" x="5437188" y="3157538"/>
          <p14:tracePt t="57562" x="5437188" y="3149600"/>
          <p14:tracePt t="57571" x="5445125" y="3141663"/>
          <p14:tracePt t="57578" x="5445125" y="3117850"/>
          <p14:tracePt t="57595" x="5445125" y="3109913"/>
          <p14:tracePt t="57603" x="5445125" y="3101975"/>
          <p14:tracePt t="57611" x="5453063" y="3078163"/>
          <p14:tracePt t="57627" x="5461000" y="3070225"/>
          <p14:tracePt t="57635" x="5468938" y="3046413"/>
          <p14:tracePt t="57642" x="5468938" y="3030538"/>
          <p14:tracePt t="57659" x="5468938" y="3014663"/>
          <p14:tracePt t="57667" x="5468938" y="3006725"/>
          <p14:tracePt t="57836" x="5476875" y="3006725"/>
          <p14:tracePt t="57843" x="5500688" y="2982913"/>
          <p14:tracePt t="57851" x="5516563" y="2974975"/>
          <p14:tracePt t="57859" x="5524500" y="2967038"/>
          <p14:tracePt t="57867" x="5532438" y="2967038"/>
          <p14:tracePt t="57875" x="5548313" y="2967038"/>
          <p14:tracePt t="57883" x="5564188" y="2967038"/>
          <p14:tracePt t="57891" x="5603875" y="2967038"/>
          <p14:tracePt t="57898" x="5627688" y="2967038"/>
          <p14:tracePt t="57907" x="5651500" y="2967038"/>
          <p14:tracePt t="57915" x="5667375" y="2967038"/>
          <p14:tracePt t="57923" x="5684838" y="2974975"/>
          <p14:tracePt t="57939" x="5700713" y="2974975"/>
          <p14:tracePt t="57947" x="5708650" y="2982913"/>
          <p14:tracePt t="57963" x="5716588" y="2990850"/>
          <p14:tracePt t="57971" x="5724525" y="3006725"/>
          <p14:tracePt t="57978" x="5724525" y="3022600"/>
          <p14:tracePt t="57987" x="5724525" y="3030538"/>
          <p14:tracePt t="57994" x="5740400" y="3038475"/>
          <p14:tracePt t="58003" x="5740400" y="3046413"/>
          <p14:tracePt t="58011" x="5740400" y="3070225"/>
          <p14:tracePt t="58018" x="5748338" y="3086100"/>
          <p14:tracePt t="58027" x="5748338" y="3094038"/>
          <p14:tracePt t="58035" x="5764213" y="3117850"/>
          <p14:tracePt t="58042" x="5764213" y="3125788"/>
          <p14:tracePt t="58203" x="5764213" y="3133725"/>
          <p14:tracePt t="58219" x="5756275" y="3133725"/>
          <p14:tracePt t="58227" x="5740400" y="3133725"/>
          <p14:tracePt t="58234" x="5724525" y="3133725"/>
          <p14:tracePt t="58243" x="5700713" y="3133725"/>
          <p14:tracePt t="58251" x="5667375" y="3133725"/>
          <p14:tracePt t="58259" x="5627688" y="3133725"/>
          <p14:tracePt t="58267" x="5595938" y="3133725"/>
          <p14:tracePt t="58275" x="5572125" y="3133725"/>
          <p14:tracePt t="58283" x="5556250" y="3133725"/>
          <p14:tracePt t="58435" x="5572125" y="3149600"/>
          <p14:tracePt t="58443" x="5580063" y="3149600"/>
          <p14:tracePt t="58451" x="5603875" y="3149600"/>
          <p14:tracePt t="58459" x="5627688" y="3149600"/>
          <p14:tracePt t="58467" x="5643563" y="3157538"/>
          <p14:tracePt t="58475" x="5667375" y="3157538"/>
          <p14:tracePt t="58483" x="5692775" y="3165475"/>
          <p14:tracePt t="58491" x="5708650" y="3165475"/>
          <p14:tracePt t="58499" x="5708650" y="3173413"/>
          <p14:tracePt t="58507" x="5740400" y="3173413"/>
          <p14:tracePt t="58603" x="5740400" y="3181350"/>
          <p14:tracePt t="58619" x="5732463" y="3189288"/>
          <p14:tracePt t="58635" x="5716588" y="3189288"/>
          <p14:tracePt t="58643" x="5684838" y="3197225"/>
          <p14:tracePt t="58650" x="5667375" y="3197225"/>
          <p14:tracePt t="58659" x="5643563" y="3197225"/>
          <p14:tracePt t="58666" x="5611813" y="3197225"/>
          <p14:tracePt t="58675" x="5564188" y="3197225"/>
          <p14:tracePt t="58684" x="5532438" y="3197225"/>
          <p14:tracePt t="58691" x="5524500" y="3205163"/>
          <p14:tracePt t="58699" x="5516563" y="3213100"/>
          <p14:tracePt t="58803" x="5540375" y="3213100"/>
          <p14:tracePt t="58811" x="5556250" y="3213100"/>
          <p14:tracePt t="58819" x="5580063" y="3213100"/>
          <p14:tracePt t="58827" x="5588000" y="3213100"/>
          <p14:tracePt t="58835" x="5595938" y="3213100"/>
          <p14:tracePt t="58842" x="5603875" y="3213100"/>
          <p14:tracePt t="59247" x="5611813" y="3213100"/>
          <p14:tracePt t="59255" x="5619750" y="3213100"/>
          <p14:tracePt t="59263" x="5651500" y="3213100"/>
          <p14:tracePt t="59271" x="5676900" y="3213100"/>
          <p14:tracePt t="59279" x="5708650" y="3205163"/>
          <p14:tracePt t="59287" x="5748338" y="3205163"/>
          <p14:tracePt t="59295" x="5788025" y="3181350"/>
          <p14:tracePt t="59303" x="5803900" y="3181350"/>
          <p14:tracePt t="59311" x="5827713" y="3173413"/>
          <p14:tracePt t="59319" x="5867400" y="3157538"/>
          <p14:tracePt t="59327" x="5907088" y="3149600"/>
          <p14:tracePt t="59335" x="5962650" y="3141663"/>
          <p14:tracePt t="59343" x="6018213" y="3125788"/>
          <p14:tracePt t="59351" x="6091238" y="3109913"/>
          <p14:tracePt t="59359" x="6130925" y="3094038"/>
          <p14:tracePt t="59367" x="6170613" y="3086100"/>
          <p14:tracePt t="59374" x="6202363" y="3078163"/>
          <p14:tracePt t="59383" x="6234113" y="3070225"/>
          <p14:tracePt t="59391" x="6257925" y="3062288"/>
          <p14:tracePt t="59399" x="6265863" y="3062288"/>
          <p14:tracePt t="59406" x="6281738" y="3062288"/>
          <p14:tracePt t="59415" x="6289675" y="3038475"/>
          <p14:tracePt t="59422" x="6297613" y="3038475"/>
          <p14:tracePt t="59431" x="6313488" y="3030538"/>
          <p14:tracePt t="59439" x="6321425" y="3030538"/>
          <p14:tracePt t="59447" x="6329363" y="3014663"/>
          <p14:tracePt t="59455" x="6345238" y="3006725"/>
          <p14:tracePt t="59471" x="6369050" y="2982913"/>
          <p14:tracePt t="59479" x="6384925" y="2967038"/>
          <p14:tracePt t="59487" x="6426200" y="2959100"/>
          <p14:tracePt t="59496" x="6457950" y="2927350"/>
          <p14:tracePt t="59503" x="6481763" y="2909888"/>
          <p14:tracePt t="59511" x="6497638" y="2894013"/>
          <p14:tracePt t="59519" x="6553200" y="2846388"/>
          <p14:tracePt t="59527" x="6569075" y="2830513"/>
          <p14:tracePt t="59535" x="6584950" y="2806700"/>
          <p14:tracePt t="59543" x="6608763" y="2790825"/>
          <p14:tracePt t="59551" x="6624638" y="2759075"/>
          <p14:tracePt t="59560" x="6640513" y="2743200"/>
          <p14:tracePt t="59566" x="6648450" y="2743200"/>
          <p14:tracePt t="59575" x="6648450" y="2727325"/>
          <p14:tracePt t="59583" x="6656388" y="2719388"/>
          <p14:tracePt t="59591" x="6664325" y="2711450"/>
          <p14:tracePt t="59671" x="6664325" y="2695575"/>
          <p14:tracePt t="59679" x="6664325" y="2687638"/>
          <p14:tracePt t="59687" x="6664325" y="2679700"/>
          <p14:tracePt t="59695" x="6664325" y="2663825"/>
          <p14:tracePt t="59711" x="6664325" y="2655888"/>
          <p14:tracePt t="59718" x="6664325" y="2647950"/>
          <p14:tracePt t="59743" x="6664325" y="2640013"/>
          <p14:tracePt t="59767" x="6640513" y="2624138"/>
          <p14:tracePt t="59775" x="6624638" y="2624138"/>
          <p14:tracePt t="59783" x="6600825" y="2624138"/>
          <p14:tracePt t="59790" x="6577013" y="2624138"/>
          <p14:tracePt t="59799" x="6553200" y="2624138"/>
          <p14:tracePt t="59807" x="6537325" y="2624138"/>
          <p14:tracePt t="59815" x="6529388" y="2624138"/>
          <p14:tracePt t="59822" x="6521450" y="2624138"/>
          <p14:tracePt t="59911" x="6537325" y="2647950"/>
          <p14:tracePt t="59919" x="6561138" y="2655888"/>
          <p14:tracePt t="59927" x="6608763" y="2671763"/>
          <p14:tracePt t="59934" x="6640513" y="2687638"/>
          <p14:tracePt t="59943" x="6688138" y="2703513"/>
          <p14:tracePt t="59951" x="6711950" y="2711450"/>
          <p14:tracePt t="59959" x="6735763" y="2711450"/>
          <p14:tracePt t="59967" x="6751638" y="2711450"/>
          <p14:tracePt t="59975" x="6759575" y="2711450"/>
          <p14:tracePt t="60087" x="6743700" y="2711450"/>
          <p14:tracePt t="60095" x="6727825" y="2711450"/>
          <p14:tracePt t="60102" x="6704013" y="2711450"/>
          <p14:tracePt t="60111" x="6680200" y="2719388"/>
          <p14:tracePt t="60118" x="6672263" y="2719388"/>
          <p14:tracePt t="60127" x="6648450" y="2719388"/>
          <p14:tracePt t="60143" x="6640513" y="2727325"/>
          <p14:tracePt t="60391" x="6648450" y="2727325"/>
          <p14:tracePt t="60399" x="6664325" y="2727325"/>
          <p14:tracePt t="60407" x="6680200" y="2735263"/>
          <p14:tracePt t="60415" x="6696075" y="2735263"/>
          <p14:tracePt t="60423" x="6704013" y="2735263"/>
          <p14:tracePt t="60430" x="6719888" y="2735263"/>
          <p14:tracePt t="60446" x="6735763" y="2735263"/>
          <p14:tracePt t="60928" x="6743700" y="2735263"/>
          <p14:tracePt t="60960" x="6743700" y="2743200"/>
          <p14:tracePt t="60967" x="6743700" y="2759075"/>
          <p14:tracePt t="60992" x="6743700" y="2774950"/>
          <p14:tracePt t="60999" x="6735763" y="2782888"/>
          <p14:tracePt t="61007" x="6735763" y="2790825"/>
          <p14:tracePt t="61015" x="6727825" y="2814638"/>
          <p14:tracePt t="61023" x="6719888" y="2830513"/>
          <p14:tracePt t="61030" x="6719888" y="2838450"/>
          <p14:tracePt t="61039" x="6704013" y="2862263"/>
          <p14:tracePt t="61047" x="6704013" y="2870200"/>
          <p14:tracePt t="61055" x="6680200" y="2886075"/>
          <p14:tracePt t="61062" x="6680200" y="2909888"/>
          <p14:tracePt t="61071" x="6680200" y="2927350"/>
          <p14:tracePt t="61079" x="6672263" y="2959100"/>
          <p14:tracePt t="61086" x="6664325" y="2990850"/>
          <p14:tracePt t="61094" x="6656388" y="3022600"/>
          <p14:tracePt t="61102" x="6648450" y="3030538"/>
          <p14:tracePt t="61110" x="6648450" y="3046413"/>
          <p14:tracePt t="61119" x="6648450" y="3062288"/>
          <p14:tracePt t="61183" x="6640513" y="3078163"/>
          <p14:tracePt t="61191" x="6640513" y="3086100"/>
          <p14:tracePt t="61199" x="6632575" y="3101975"/>
          <p14:tracePt t="61215" x="6632575" y="3117850"/>
          <p14:tracePt t="61222" x="6624638" y="3125788"/>
          <p14:tracePt t="61254" x="6624638" y="3133725"/>
          <p14:tracePt t="61263" x="6616700" y="3141663"/>
          <p14:tracePt t="61270" x="6608763" y="3141663"/>
          <p14:tracePt t="61279" x="6600825" y="3149600"/>
          <p14:tracePt t="61295" x="6592888" y="3165475"/>
          <p14:tracePt t="61311" x="6592888" y="3173413"/>
          <p14:tracePt t="61319" x="6584950" y="3173413"/>
          <p14:tracePt t="61327" x="6577013" y="3189288"/>
          <p14:tracePt t="61334" x="6569075" y="3197225"/>
          <p14:tracePt t="61343" x="6561138" y="3213100"/>
          <p14:tracePt t="61350" x="6545263" y="3221038"/>
          <p14:tracePt t="61359" x="6529388" y="3236913"/>
          <p14:tracePt t="61367" x="6521450" y="3236913"/>
          <p14:tracePt t="61375" x="6505575" y="3252788"/>
          <p14:tracePt t="61383" x="6489700" y="3270250"/>
          <p14:tracePt t="61390" x="6481763" y="3278188"/>
          <p14:tracePt t="61399" x="6465888" y="3294063"/>
          <p14:tracePt t="61406" x="6450013" y="3302000"/>
          <p14:tracePt t="61415" x="6434138" y="3325813"/>
          <p14:tracePt t="61422" x="6410325" y="3341688"/>
          <p14:tracePt t="61430" x="6384925" y="3357563"/>
          <p14:tracePt t="61439" x="6353175" y="3397250"/>
          <p14:tracePt t="61447" x="6329363" y="3421063"/>
          <p14:tracePt t="61455" x="6289675" y="3460750"/>
          <p14:tracePt t="61463" x="6273800" y="3476625"/>
          <p14:tracePt t="61471" x="6257925" y="3500438"/>
          <p14:tracePt t="61479" x="6242050" y="3524250"/>
          <p14:tracePt t="61487" x="6218238" y="3556000"/>
          <p14:tracePt t="61495" x="6194425" y="3595688"/>
          <p14:tracePt t="61503" x="6170613" y="3636963"/>
          <p14:tracePt t="61511" x="6170613" y="3652838"/>
          <p14:tracePt t="61519" x="6162675" y="3684588"/>
          <p14:tracePt t="61526" x="6162675" y="3692525"/>
          <p14:tracePt t="61535" x="6162675" y="3700463"/>
          <p14:tracePt t="61542" x="6162675" y="3708400"/>
          <p14:tracePt t="61550" x="6162675" y="3716338"/>
          <p14:tracePt t="61559" x="6162675" y="3724275"/>
          <p14:tracePt t="61583" x="6162675" y="3732213"/>
          <p14:tracePt t="61590" x="6162675" y="3740150"/>
          <p14:tracePt t="61655" x="6162675" y="3748088"/>
          <p14:tracePt t="61670" x="6162675" y="3763963"/>
          <p14:tracePt t="61679" x="6162675" y="3771900"/>
          <p14:tracePt t="61687" x="6162675" y="3779838"/>
          <p14:tracePt t="61695" x="6162675" y="3787775"/>
          <p14:tracePt t="61703" x="6162675" y="3795713"/>
          <p14:tracePt t="62063" x="6162675" y="3756025"/>
          <p14:tracePt t="62071" x="6178550" y="3708400"/>
          <p14:tracePt t="62079" x="6202363" y="3668713"/>
          <p14:tracePt t="62087" x="6218238" y="3621088"/>
          <p14:tracePt t="62098" x="6218238" y="3605213"/>
          <p14:tracePt t="62107" x="6234113" y="3571875"/>
          <p14:tracePt t="62114" x="6242050" y="3524250"/>
          <p14:tracePt t="62123" x="6249988" y="3484563"/>
          <p14:tracePt t="62131" x="6257925" y="3444875"/>
          <p14:tracePt t="62138" x="6265863" y="3413125"/>
          <p14:tracePt t="62147" x="6265863" y="3381375"/>
          <p14:tracePt t="62154" x="6265863" y="3365500"/>
          <p14:tracePt t="62179" x="6265863" y="3357563"/>
          <p14:tracePt t="62227" x="6265863" y="3341688"/>
          <p14:tracePt t="62371" x="6281738" y="3317875"/>
          <p14:tracePt t="62378" x="6281738" y="3309938"/>
          <p14:tracePt t="62914" x="6281738" y="3317875"/>
          <p14:tracePt t="62923" x="6281738" y="3333750"/>
          <p14:tracePt t="62947" x="6273800" y="3333750"/>
          <p14:tracePt t="62995" x="6265863" y="3341688"/>
          <p14:tracePt t="63187" x="6242050" y="3365500"/>
          <p14:tracePt t="63780" x="6242050" y="3373438"/>
          <p14:tracePt t="63890" x="6242050" y="3389313"/>
          <p14:tracePt t="63898" x="6242050" y="3397250"/>
          <p14:tracePt t="64131" x="6242050" y="3421063"/>
          <p14:tracePt t="66471" x="6242050" y="3413125"/>
          <p14:tracePt t="66479" x="6234113" y="3397250"/>
          <p14:tracePt t="66487" x="6218238" y="3365500"/>
          <p14:tracePt t="66494" x="6202363" y="3325813"/>
          <p14:tracePt t="66502" x="6186488" y="3302000"/>
          <p14:tracePt t="66511" x="6154738" y="3252788"/>
          <p14:tracePt t="66519" x="6138863" y="3236913"/>
          <p14:tracePt t="66526" x="6122988" y="3213100"/>
          <p14:tracePt t="66535" x="6067425" y="3173413"/>
          <p14:tracePt t="66543" x="5986463" y="3125788"/>
          <p14:tracePt t="66551" x="5883275" y="3070225"/>
          <p14:tracePt t="66558" x="5756275" y="2990850"/>
          <p14:tracePt t="66567" x="5595938" y="2909888"/>
          <p14:tracePt t="66575" x="5405438" y="2822575"/>
          <p14:tracePt t="66583" x="5205413" y="2735263"/>
          <p14:tracePt t="66590" x="4999038" y="2647950"/>
          <p14:tracePt t="66599" x="4791075" y="2551113"/>
          <p14:tracePt t="66607" x="4592638" y="2463800"/>
          <p14:tracePt t="66615" x="4384675" y="2376488"/>
          <p14:tracePt t="66622" x="4225925" y="2305050"/>
          <p14:tracePt t="66630" x="4097338" y="2249488"/>
          <p14:tracePt t="66639" x="4002088" y="2200275"/>
          <p14:tracePt t="66647" x="3938588" y="2176463"/>
          <p14:tracePt t="66655" x="3922713" y="2160588"/>
          <p14:tracePt t="66711" x="3914775" y="2160588"/>
          <p14:tracePt t="66727" x="3906838" y="2152650"/>
          <p14:tracePt t="66734" x="3890963" y="2144713"/>
          <p14:tracePt t="66743" x="3867150" y="2136775"/>
          <p14:tracePt t="66750" x="3833813" y="2120900"/>
          <p14:tracePt t="66759" x="3825875" y="2120900"/>
          <p14:tracePt t="66766" x="3810000" y="2112963"/>
          <p14:tracePt t="66775" x="3778250" y="2089150"/>
          <p14:tracePt t="66783" x="3754438" y="2081213"/>
          <p14:tracePt t="66791" x="3746500" y="2073275"/>
          <p14:tracePt t="66799" x="3730625" y="2073275"/>
          <p14:tracePt t="66887" x="3714750" y="2065338"/>
          <p14:tracePt t="66895" x="3714750" y="2057400"/>
          <p14:tracePt t="66919" x="3690938" y="2057400"/>
          <p14:tracePt t="66926" x="3683000" y="2057400"/>
          <p14:tracePt t="66943" x="3675063" y="2073275"/>
          <p14:tracePt t="66951" x="3675063" y="2081213"/>
          <p14:tracePt t="66967" x="3675063" y="2105025"/>
          <p14:tracePt t="66974" x="3675063" y="2120900"/>
          <p14:tracePt t="66983" x="3675063" y="2136775"/>
          <p14:tracePt t="66990" x="3675063" y="2160588"/>
          <p14:tracePt t="66999" x="3675063" y="2184400"/>
          <p14:tracePt t="67006" x="3675063" y="2208213"/>
          <p14:tracePt t="67015" x="3675063" y="2233613"/>
          <p14:tracePt t="67022" x="3675063" y="2257425"/>
          <p14:tracePt t="67030" x="3675063" y="2281238"/>
          <p14:tracePt t="67038" x="3675063" y="2297113"/>
          <p14:tracePt t="67046" x="3690938" y="2328863"/>
          <p14:tracePt t="67054" x="3714750" y="2360613"/>
          <p14:tracePt t="67062" x="3730625" y="2392363"/>
          <p14:tracePt t="67071" x="3746500" y="2416175"/>
          <p14:tracePt t="67079" x="3762375" y="2439988"/>
          <p14:tracePt t="67086" x="3794125" y="2463800"/>
          <p14:tracePt t="67095" x="3825875" y="2495550"/>
          <p14:tracePt t="67102" x="3851275" y="2527300"/>
          <p14:tracePt t="67111" x="3883025" y="2543175"/>
          <p14:tracePt t="67118" x="3906838" y="2559050"/>
          <p14:tracePt t="67127" x="3930650" y="2584450"/>
          <p14:tracePt t="67135" x="3970338" y="2592388"/>
          <p14:tracePt t="67143" x="4002088" y="2608263"/>
          <p14:tracePt t="67151" x="4041775" y="2624138"/>
          <p14:tracePt t="67159" x="4065588" y="2640013"/>
          <p14:tracePt t="67167" x="4097338" y="2647950"/>
          <p14:tracePt t="67175" x="4113213" y="2655888"/>
          <p14:tracePt t="67183" x="4129088" y="2663825"/>
          <p14:tracePt t="67191" x="4152900" y="2663825"/>
          <p14:tracePt t="67198" x="4160838" y="2671763"/>
          <p14:tracePt t="67207" x="4176713" y="2671763"/>
          <p14:tracePt t="67214" x="4184650" y="2671763"/>
          <p14:tracePt t="67223" x="4200525" y="2671763"/>
          <p14:tracePt t="67230" x="4210050" y="2671763"/>
          <p14:tracePt t="67239" x="4225925" y="2671763"/>
          <p14:tracePt t="67247" x="4249738" y="2671763"/>
          <p14:tracePt t="67255" x="4265613" y="2671763"/>
          <p14:tracePt t="67263" x="4273550" y="2671763"/>
          <p14:tracePt t="67271" x="4281488" y="2671763"/>
          <p14:tracePt t="67279" x="4297363" y="2671763"/>
          <p14:tracePt t="67287" x="4313238" y="2671763"/>
          <p14:tracePt t="67294" x="4321175" y="2671763"/>
          <p14:tracePt t="67303" x="4344988" y="2671763"/>
          <p14:tracePt t="67310" x="4368800" y="2671763"/>
          <p14:tracePt t="67319" x="4392613" y="2671763"/>
          <p14:tracePt t="67326" x="4416425" y="2671763"/>
          <p14:tracePt t="67335" x="4448175" y="2671763"/>
          <p14:tracePt t="67342" x="4479925" y="2655888"/>
          <p14:tracePt t="67351" x="4503738" y="2647950"/>
          <p14:tracePt t="67358" x="4519613" y="2640013"/>
          <p14:tracePt t="67367" x="4543425" y="2632075"/>
          <p14:tracePt t="67374" x="4559300" y="2624138"/>
          <p14:tracePt t="67383" x="4584700" y="2616200"/>
          <p14:tracePt t="67390" x="4600575" y="2600325"/>
          <p14:tracePt t="67399" x="4608513" y="2592388"/>
          <p14:tracePt t="67406" x="4624388" y="2576513"/>
          <p14:tracePt t="67415" x="4632325" y="2566988"/>
          <p14:tracePt t="67422" x="4648200" y="2551113"/>
          <p14:tracePt t="67431" x="4656138" y="2527300"/>
          <p14:tracePt t="67438" x="4664075" y="2511425"/>
          <p14:tracePt t="67446" x="4672013" y="2495550"/>
          <p14:tracePt t="67454" x="4672013" y="2479675"/>
          <p14:tracePt t="67462" x="4679950" y="2447925"/>
          <p14:tracePt t="67470" x="4679950" y="2416175"/>
          <p14:tracePt t="67479" x="4679950" y="2392363"/>
          <p14:tracePt t="67486" x="4679950" y="2368550"/>
          <p14:tracePt t="67495" x="4679950" y="2352675"/>
          <p14:tracePt t="67502" x="4679950" y="2336800"/>
          <p14:tracePt t="67511" x="4679950" y="2320925"/>
          <p14:tracePt t="67518" x="4679950" y="2312988"/>
          <p14:tracePt t="67527" x="4679950" y="2297113"/>
          <p14:tracePt t="67534" x="4679950" y="2281238"/>
          <p14:tracePt t="67543" x="4679950" y="2273300"/>
          <p14:tracePt t="67551" x="4679950" y="2265363"/>
          <p14:tracePt t="67559" x="4664075" y="2241550"/>
          <p14:tracePt t="67567" x="4664075" y="2233613"/>
          <p14:tracePt t="67575" x="4656138" y="2224088"/>
          <p14:tracePt t="67583" x="4648200" y="2208213"/>
          <p14:tracePt t="67591" x="4632325" y="2192338"/>
          <p14:tracePt t="67599" x="4616450" y="2176463"/>
          <p14:tracePt t="67607" x="4600575" y="2160588"/>
          <p14:tracePt t="67615" x="4559300" y="2136775"/>
          <p14:tracePt t="67623" x="4543425" y="2120900"/>
          <p14:tracePt t="67631" x="4519613" y="2112963"/>
          <p14:tracePt t="67639" x="4479925" y="2089150"/>
          <p14:tracePt t="67646" x="4448175" y="2073275"/>
          <p14:tracePt t="67655" x="4408488" y="2057400"/>
          <p14:tracePt t="67663" x="4376738" y="2049463"/>
          <p14:tracePt t="67671" x="4352925" y="2041525"/>
          <p14:tracePt t="67679" x="4337050" y="2041525"/>
          <p14:tracePt t="67695" x="4321175" y="2033588"/>
          <p14:tracePt t="67703" x="4305300" y="2033588"/>
          <p14:tracePt t="67719" x="4297363" y="2033588"/>
          <p14:tracePt t="67727" x="4289425" y="2033588"/>
          <p14:tracePt t="67735" x="4281488" y="2033588"/>
          <p14:tracePt t="67743" x="4265613" y="2033588"/>
          <p14:tracePt t="67750" x="4257675" y="2033588"/>
          <p14:tracePt t="67759" x="4249738" y="2033588"/>
          <p14:tracePt t="67766" x="4241800" y="2033588"/>
          <p14:tracePt t="67775" x="4225925" y="2033588"/>
          <p14:tracePt t="67782" x="4200525" y="2033588"/>
          <p14:tracePt t="67791" x="4176713" y="2033588"/>
          <p14:tracePt t="67798" x="4152900" y="2041525"/>
          <p14:tracePt t="67807" x="4129088" y="2041525"/>
          <p14:tracePt t="67814" x="4113213" y="2073275"/>
          <p14:tracePt t="67823" x="4089400" y="2081213"/>
          <p14:tracePt t="67830" x="4073525" y="2089150"/>
          <p14:tracePt t="67839" x="4057650" y="2097088"/>
          <p14:tracePt t="67846" x="4049713" y="2105025"/>
          <p14:tracePt t="67855" x="4025900" y="2136775"/>
          <p14:tracePt t="67863" x="4010025" y="2152650"/>
          <p14:tracePt t="67871" x="3986213" y="2160588"/>
          <p14:tracePt t="67879" x="3962400" y="2184400"/>
          <p14:tracePt t="67887" x="3954463" y="2200275"/>
          <p14:tracePt t="67894" x="3946525" y="2216150"/>
          <p14:tracePt t="67903" x="3922713" y="2257425"/>
          <p14:tracePt t="67911" x="3914775" y="2281238"/>
          <p14:tracePt t="67919" x="3914775" y="2297113"/>
          <p14:tracePt t="67926" x="3890963" y="2328863"/>
          <p14:tracePt t="67935" x="3875088" y="2360613"/>
          <p14:tracePt t="67943" x="3851275" y="2392363"/>
          <p14:tracePt t="67951" x="3843338" y="2416175"/>
          <p14:tracePt t="67959" x="3825875" y="2447925"/>
          <p14:tracePt t="67967" x="3810000" y="2487613"/>
          <p14:tracePt t="67975" x="3786188" y="2519363"/>
          <p14:tracePt t="67983" x="3762375" y="2559050"/>
          <p14:tracePt t="67990" x="3746500" y="2592388"/>
          <p14:tracePt t="67999" x="3746500" y="2600325"/>
          <p14:tracePt t="68007" x="3738563" y="2608263"/>
          <p14:tracePt t="68015" x="3738563" y="2616200"/>
          <p14:tracePt t="68087" x="3738563" y="2632075"/>
          <p14:tracePt t="68095" x="3738563" y="2640013"/>
          <p14:tracePt t="68111" x="3746500" y="2647950"/>
          <p14:tracePt t="68119" x="3754438" y="2663825"/>
          <p14:tracePt t="68127" x="3762375" y="2671763"/>
          <p14:tracePt t="68134" x="3778250" y="2687638"/>
          <p14:tracePt t="68143" x="3786188" y="2703513"/>
          <p14:tracePt t="68151" x="3794125" y="2711450"/>
          <p14:tracePt t="68159" x="3825875" y="2727325"/>
          <p14:tracePt t="68166" x="3843338" y="2735263"/>
          <p14:tracePt t="68175" x="3875088" y="2751138"/>
          <p14:tracePt t="68187" x="3922713" y="2774950"/>
          <p14:tracePt t="68195" x="3970338" y="2798763"/>
          <p14:tracePt t="68203" x="4025900" y="2822575"/>
          <p14:tracePt t="68211" x="4089400" y="2838450"/>
          <p14:tracePt t="68219" x="4144963" y="2846388"/>
          <p14:tracePt t="68227" x="4200525" y="2862263"/>
          <p14:tracePt t="68235" x="4249738" y="2870200"/>
          <p14:tracePt t="68243" x="4281488" y="2878138"/>
          <p14:tracePt t="68251" x="4329113" y="2886075"/>
          <p14:tracePt t="68259" x="4360863" y="2886075"/>
          <p14:tracePt t="68267" x="4392613" y="2886075"/>
          <p14:tracePt t="68275" x="4416425" y="2886075"/>
          <p14:tracePt t="68282" x="4432300" y="2886075"/>
          <p14:tracePt t="68291" x="4464050" y="2878138"/>
          <p14:tracePt t="68298" x="4495800" y="2870200"/>
          <p14:tracePt t="68307" x="4519613" y="2846388"/>
          <p14:tracePt t="68314" x="4559300" y="2830513"/>
          <p14:tracePt t="68323" x="4584700" y="2814638"/>
          <p14:tracePt t="68331" x="4616450" y="2790825"/>
          <p14:tracePt t="68339" x="4640263" y="2767013"/>
          <p14:tracePt t="68347" x="4656138" y="2751138"/>
          <p14:tracePt t="68355" x="4687888" y="2719388"/>
          <p14:tracePt t="68363" x="4711700" y="2695575"/>
          <p14:tracePt t="68371" x="4719638" y="2671763"/>
          <p14:tracePt t="68379" x="4727575" y="2655888"/>
          <p14:tracePt t="68387" x="4727575" y="2640013"/>
          <p14:tracePt t="68395" x="4735513" y="2624138"/>
          <p14:tracePt t="68403" x="4735513" y="2608263"/>
          <p14:tracePt t="68411" x="4735513" y="2600325"/>
          <p14:tracePt t="68419" x="4735513" y="2584450"/>
          <p14:tracePt t="68427" x="4735513" y="2559050"/>
          <p14:tracePt t="68443" x="4735513" y="2535238"/>
          <p14:tracePt t="68451" x="4735513" y="2511425"/>
          <p14:tracePt t="68475" x="4735513" y="2495550"/>
          <p14:tracePt t="68482" x="4735513" y="2487613"/>
          <p14:tracePt t="68491" x="4735513" y="2479675"/>
          <p14:tracePt t="68498" x="4735513" y="2471738"/>
          <p14:tracePt t="68514" x="4735513" y="2455863"/>
          <p14:tracePt t="68523" x="4727575" y="2439988"/>
          <p14:tracePt t="68539" x="4711700" y="2416175"/>
          <p14:tracePt t="68546" x="4695825" y="2400300"/>
          <p14:tracePt t="68555" x="4687888" y="2384425"/>
          <p14:tracePt t="68571" x="4672013" y="2368550"/>
          <p14:tracePt t="68579" x="4656138" y="2344738"/>
          <p14:tracePt t="68587" x="4648200" y="2344738"/>
          <p14:tracePt t="68595" x="4632325" y="2328863"/>
          <p14:tracePt t="68603" x="4624388" y="2305050"/>
          <p14:tracePt t="68610" x="4616450" y="2297113"/>
          <p14:tracePt t="68619" x="4592638" y="2289175"/>
          <p14:tracePt t="68627" x="4576763" y="2265363"/>
          <p14:tracePt t="68635" x="4543425" y="2241550"/>
          <p14:tracePt t="68642" x="4519613" y="2224088"/>
          <p14:tracePt t="68651" x="4479925" y="2192338"/>
          <p14:tracePt t="68659" x="4464050" y="2192338"/>
          <p14:tracePt t="68667" x="4424363" y="2168525"/>
          <p14:tracePt t="68674" x="4392613" y="2144713"/>
          <p14:tracePt t="68683" x="4376738" y="2136775"/>
          <p14:tracePt t="68690" x="4360863" y="2128838"/>
          <p14:tracePt t="68699" x="4352925" y="2120900"/>
          <p14:tracePt t="68706" x="4337050" y="2112963"/>
          <p14:tracePt t="68715" x="4329113" y="2105025"/>
          <p14:tracePt t="68722" x="4321175" y="2097088"/>
          <p14:tracePt t="68731" x="4305300" y="2097088"/>
          <p14:tracePt t="68747" x="4297363" y="2089150"/>
          <p14:tracePt t="68754" x="4297363" y="2081213"/>
          <p14:tracePt t="68771" x="4281488" y="2081213"/>
          <p14:tracePt t="68779" x="4273550" y="2081213"/>
          <p14:tracePt t="68786" x="4265613" y="2081213"/>
          <p14:tracePt t="68795" x="4257675" y="2081213"/>
          <p14:tracePt t="68803" x="4241800" y="2081213"/>
          <p14:tracePt t="68811" x="4225925" y="2081213"/>
          <p14:tracePt t="68827" x="4210050" y="2081213"/>
          <p14:tracePt t="68836" x="4192588" y="2081213"/>
          <p14:tracePt t="68843" x="4176713" y="2081213"/>
          <p14:tracePt t="68850" x="4168775" y="2089150"/>
          <p14:tracePt t="68859" x="4152900" y="2097088"/>
          <p14:tracePt t="68868" x="4129088" y="2112963"/>
          <p14:tracePt t="68875" x="4121150" y="2136775"/>
          <p14:tracePt t="68882" x="4113213" y="2152650"/>
          <p14:tracePt t="68891" x="4081463" y="2192338"/>
          <p14:tracePt t="68900" x="4081463" y="2216150"/>
          <p14:tracePt t="68907" x="4073525" y="2233613"/>
          <p14:tracePt t="68914" x="4073525" y="2265363"/>
          <p14:tracePt t="68923" x="4065588" y="2281238"/>
          <p14:tracePt t="68931" x="4057650" y="2305050"/>
          <p14:tracePt t="68939" x="4057650" y="2336800"/>
          <p14:tracePt t="68947" x="4057650" y="2360613"/>
          <p14:tracePt t="68955" x="4057650" y="2384425"/>
          <p14:tracePt t="68963" x="4057650" y="2400300"/>
          <p14:tracePt t="68971" x="4057650" y="2424113"/>
          <p14:tracePt t="68979" x="4057650" y="2455863"/>
          <p14:tracePt t="68987" x="4057650" y="2495550"/>
          <p14:tracePt t="68995" x="4057650" y="2527300"/>
          <p14:tracePt t="69003" x="4057650" y="2551113"/>
          <p14:tracePt t="69011" x="4065588" y="2576513"/>
          <p14:tracePt t="69019" x="4081463" y="2592388"/>
          <p14:tracePt t="69027" x="4089400" y="2616200"/>
          <p14:tracePt t="69035" x="4105275" y="2632075"/>
          <p14:tracePt t="69043" x="4129088" y="2647950"/>
          <p14:tracePt t="69051" x="4144963" y="2671763"/>
          <p14:tracePt t="69059" x="4152900" y="2679700"/>
          <p14:tracePt t="69067" x="4176713" y="2687638"/>
          <p14:tracePt t="69075" x="4176713" y="2695575"/>
          <p14:tracePt t="69083" x="4192588" y="2703513"/>
          <p14:tracePt t="69091" x="4210050" y="2703513"/>
          <p14:tracePt t="69099" x="4233863" y="2711450"/>
          <p14:tracePt t="69107" x="4249738" y="2711450"/>
          <p14:tracePt t="69115" x="4257675" y="2711450"/>
          <p14:tracePt t="69123" x="4265613" y="2719388"/>
          <p14:tracePt t="69130" x="4281488" y="2719388"/>
          <p14:tracePt t="69139" x="4305300" y="2719388"/>
          <p14:tracePt t="69146" x="4321175" y="2719388"/>
          <p14:tracePt t="69155" x="4344988" y="2719388"/>
          <p14:tracePt t="69162" x="4360863" y="2719388"/>
          <p14:tracePt t="69171" x="4376738" y="2719388"/>
          <p14:tracePt t="69178" x="4392613" y="2719388"/>
          <p14:tracePt t="69186" x="4408488" y="2719388"/>
          <p14:tracePt t="69195" x="4432300" y="2719388"/>
          <p14:tracePt t="69203" x="4456113" y="2711450"/>
          <p14:tracePt t="69211" x="4487863" y="2703513"/>
          <p14:tracePt t="69218" x="4511675" y="2687638"/>
          <p14:tracePt t="69226" x="4535488" y="2671763"/>
          <p14:tracePt t="69235" x="4567238" y="2655888"/>
          <p14:tracePt t="69243" x="4584700" y="2632075"/>
          <p14:tracePt t="69251" x="4600575" y="2616200"/>
          <p14:tracePt t="69258" x="4616450" y="2608263"/>
          <p14:tracePt t="69267" x="4624388" y="2584450"/>
          <p14:tracePt t="69275" x="4640263" y="2576513"/>
          <p14:tracePt t="69282" x="4640263" y="2559050"/>
          <p14:tracePt t="69291" x="4664075" y="2535238"/>
          <p14:tracePt t="69298" x="4672013" y="2519363"/>
          <p14:tracePt t="69307" x="4672013" y="2511425"/>
          <p14:tracePt t="69314" x="4672013" y="2495550"/>
          <p14:tracePt t="69322" x="4672013" y="2479675"/>
          <p14:tracePt t="69330" x="4672013" y="2455863"/>
          <p14:tracePt t="69339" x="4672013" y="2432050"/>
          <p14:tracePt t="69346" x="4672013" y="2416175"/>
          <p14:tracePt t="69355" x="4672013" y="2400300"/>
          <p14:tracePt t="69363" x="4672013" y="2368550"/>
          <p14:tracePt t="69371" x="4640263" y="2336800"/>
          <p14:tracePt t="69378" x="4616450" y="2305050"/>
          <p14:tracePt t="69388" x="4584700" y="2265363"/>
          <p14:tracePt t="69395" x="4543425" y="2224088"/>
          <p14:tracePt t="69403" x="4527550" y="2208213"/>
          <p14:tracePt t="69410" x="4503738" y="2176463"/>
          <p14:tracePt t="69420" x="4487863" y="2168525"/>
          <p14:tracePt t="69426" x="4479925" y="2168525"/>
          <p14:tracePt t="69435" x="4471988" y="2160588"/>
          <p14:tracePt t="69442" x="4456113" y="2152650"/>
          <p14:tracePt t="69451" x="4424363" y="2152650"/>
          <p14:tracePt t="69467" x="4416425" y="2152650"/>
          <p14:tracePt t="69474" x="4400550" y="2152650"/>
          <p14:tracePt t="69483" x="4392613" y="2152650"/>
          <p14:tracePt t="69490" x="4376738" y="2152650"/>
          <p14:tracePt t="69499" x="4344988" y="2144713"/>
          <p14:tracePt t="69506" x="4329113" y="2144713"/>
          <p14:tracePt t="69515" x="4305300" y="2144713"/>
          <p14:tracePt t="69522" x="4289425" y="2144713"/>
          <p14:tracePt t="69531" x="4281488" y="2144713"/>
          <p14:tracePt t="69538" x="4257675" y="2144713"/>
          <p14:tracePt t="69547" x="4249738" y="2144713"/>
          <p14:tracePt t="69554" x="4233863" y="2144713"/>
          <p14:tracePt t="69563" x="4225925" y="2144713"/>
          <p14:tracePt t="69570" x="4210050" y="2144713"/>
          <p14:tracePt t="69579" x="4200525" y="2144713"/>
          <p14:tracePt t="69587" x="4184650" y="2144713"/>
          <p14:tracePt t="69595" x="4168775" y="2144713"/>
          <p14:tracePt t="69611" x="4160838" y="2144713"/>
          <p14:tracePt t="69627" x="4144963" y="2144713"/>
          <p14:tracePt t="69634" x="4137025" y="2144713"/>
          <p14:tracePt t="69650" x="4121150" y="2144713"/>
          <p14:tracePt t="69659" x="4113213" y="2152650"/>
          <p14:tracePt t="69666" x="4113213" y="2184400"/>
          <p14:tracePt t="69675" x="4105275" y="2200275"/>
          <p14:tracePt t="69682" x="4105275" y="2216150"/>
          <p14:tracePt t="69691" x="4105275" y="2241550"/>
          <p14:tracePt t="69699" x="4105275" y="2257425"/>
          <p14:tracePt t="69707" x="4105275" y="2289175"/>
          <p14:tracePt t="69714" x="4105275" y="2312988"/>
          <p14:tracePt t="69723" x="4105275" y="2328863"/>
          <p14:tracePt t="69730" x="4105275" y="2360613"/>
          <p14:tracePt t="69739" x="4105275" y="2384425"/>
          <p14:tracePt t="69747" x="4105275" y="2400300"/>
          <p14:tracePt t="69755" x="4105275" y="2416175"/>
          <p14:tracePt t="69762" x="4105275" y="2424113"/>
          <p14:tracePt t="69771" x="4113213" y="2455863"/>
          <p14:tracePt t="69778" x="4113213" y="2471738"/>
          <p14:tracePt t="69787" x="4129088" y="2487613"/>
          <p14:tracePt t="69795" x="4144963" y="2503488"/>
          <p14:tracePt t="69803" x="4144963" y="2519363"/>
          <p14:tracePt t="69810" x="4160838" y="2535238"/>
          <p14:tracePt t="69819" x="4176713" y="2559050"/>
          <p14:tracePt t="69826" x="4192588" y="2576513"/>
          <p14:tracePt t="69835" x="4200525" y="2592388"/>
          <p14:tracePt t="69842" x="4233863" y="2608263"/>
          <p14:tracePt t="69851" x="4249738" y="2632075"/>
          <p14:tracePt t="69858" x="4265613" y="2640013"/>
          <p14:tracePt t="69867" x="4289425" y="2663825"/>
          <p14:tracePt t="69876" x="4305300" y="2679700"/>
          <p14:tracePt t="69883" x="4321175" y="2687638"/>
          <p14:tracePt t="69890" x="4344988" y="2703513"/>
          <p14:tracePt t="69899" x="4368800" y="2711450"/>
          <p14:tracePt t="69907" x="4416425" y="2743200"/>
          <p14:tracePt t="69915" x="4440238" y="2751138"/>
          <p14:tracePt t="69922" x="4479925" y="2751138"/>
          <p14:tracePt t="69931" x="4527550" y="2767013"/>
          <p14:tracePt t="69939" x="4559300" y="2790825"/>
          <p14:tracePt t="69947" x="4592638" y="2790825"/>
          <p14:tracePt t="69955" x="4608513" y="2798763"/>
          <p14:tracePt t="69962" x="4640263" y="2798763"/>
          <p14:tracePt t="69971" x="4672013" y="2814638"/>
          <p14:tracePt t="69978" x="4687888" y="2814638"/>
          <p14:tracePt t="69987" x="4703763" y="2814638"/>
          <p14:tracePt t="69995" x="4719638" y="2814638"/>
          <p14:tracePt t="70003" x="4751388" y="2814638"/>
          <p14:tracePt t="70011" x="4775200" y="2814638"/>
          <p14:tracePt t="70019" x="4799013" y="2798763"/>
          <p14:tracePt t="70027" x="4822825" y="2782888"/>
          <p14:tracePt t="70035" x="4862513" y="2759075"/>
          <p14:tracePt t="70042" x="4878388" y="2743200"/>
          <p14:tracePt t="70051" x="4902200" y="2719388"/>
          <p14:tracePt t="70059" x="4918075" y="2711450"/>
          <p14:tracePt t="70067" x="4926013" y="2703513"/>
          <p14:tracePt t="70075" x="4943475" y="2679700"/>
          <p14:tracePt t="70083" x="4951413" y="2671763"/>
          <p14:tracePt t="70091" x="4959350" y="2671763"/>
          <p14:tracePt t="70099" x="4967288" y="2632075"/>
          <p14:tracePt t="70106" x="4967288" y="2624138"/>
          <p14:tracePt t="70115" x="4967288" y="2616200"/>
          <p14:tracePt t="70123" x="4967288" y="2592388"/>
          <p14:tracePt t="70131" x="4967288" y="2576513"/>
          <p14:tracePt t="70138" x="4967288" y="2559050"/>
          <p14:tracePt t="70147" x="4967288" y="2543175"/>
          <p14:tracePt t="70155" x="4967288" y="2511425"/>
          <p14:tracePt t="70163" x="4967288" y="2463800"/>
          <p14:tracePt t="70170" x="4951413" y="2455863"/>
          <p14:tracePt t="70178" x="4926013" y="2432050"/>
          <p14:tracePt t="70187" x="4886325" y="2392363"/>
          <p14:tracePt t="70195" x="4870450" y="2352675"/>
          <p14:tracePt t="70203" x="4846638" y="2336800"/>
          <p14:tracePt t="70211" x="4814888" y="2305050"/>
          <p14:tracePt t="70219" x="4783138" y="2289175"/>
          <p14:tracePt t="70227" x="4743450" y="2257425"/>
          <p14:tracePt t="70235" x="4711700" y="2233613"/>
          <p14:tracePt t="70243" x="4664075" y="2192338"/>
          <p14:tracePt t="70251" x="4616450" y="2160588"/>
          <p14:tracePt t="70259" x="4576763" y="2144713"/>
          <p14:tracePt t="70266" x="4535488" y="2120900"/>
          <p14:tracePt t="70275" x="4511675" y="2097088"/>
          <p14:tracePt t="70283" x="4503738" y="2097088"/>
          <p14:tracePt t="70291" x="4487863" y="2097088"/>
          <p14:tracePt t="70315" x="4471988" y="2097088"/>
          <p14:tracePt t="70323" x="4464050" y="2097088"/>
          <p14:tracePt t="70331" x="4456113" y="2097088"/>
          <p14:tracePt t="70339" x="4440238" y="2097088"/>
          <p14:tracePt t="70346" x="4416425" y="2097088"/>
          <p14:tracePt t="70355" x="4400550" y="2097088"/>
          <p14:tracePt t="70362" x="4376738" y="2097088"/>
          <p14:tracePt t="70371" x="4352925" y="2097088"/>
          <p14:tracePt t="70378" x="4337050" y="2097088"/>
          <p14:tracePt t="70386" x="4305300" y="2097088"/>
          <p14:tracePt t="70395" x="4281488" y="2097088"/>
          <p14:tracePt t="70402" x="4281488" y="2105025"/>
          <p14:tracePt t="70411" x="4257675" y="2112963"/>
          <p14:tracePt t="70419" x="4257675" y="2128838"/>
          <p14:tracePt t="70426" x="4241800" y="2136775"/>
          <p14:tracePt t="70434" x="4217988" y="2160588"/>
          <p14:tracePt t="70443" x="4210050" y="2192338"/>
          <p14:tracePt t="70450" x="4200525" y="2200275"/>
          <p14:tracePt t="70459" x="4176713" y="2233613"/>
          <p14:tracePt t="70467" x="4168775" y="2249488"/>
          <p14:tracePt t="70475" x="4168775" y="2281238"/>
          <p14:tracePt t="70483" x="4152900" y="2312988"/>
          <p14:tracePt t="70491" x="4144963" y="2336800"/>
          <p14:tracePt t="70499" x="4129088" y="2376488"/>
          <p14:tracePt t="70507" x="4121150" y="2400300"/>
          <p14:tracePt t="70515" x="4113213" y="2432050"/>
          <p14:tracePt t="70523" x="4105275" y="2471738"/>
          <p14:tracePt t="70531" x="4097338" y="2503488"/>
          <p14:tracePt t="70539" x="4097338" y="2527300"/>
          <p14:tracePt t="70547" x="4097338" y="2559050"/>
          <p14:tracePt t="70555" x="4097338" y="2584450"/>
          <p14:tracePt t="70563" x="4097338" y="2608263"/>
          <p14:tracePt t="70571" x="4097338" y="2632075"/>
          <p14:tracePt t="70579" x="4097338" y="2647950"/>
          <p14:tracePt t="70587" x="4097338" y="2663825"/>
          <p14:tracePt t="70595" x="4113213" y="2687638"/>
          <p14:tracePt t="70603" x="4121150" y="2695575"/>
          <p14:tracePt t="70611" x="4137025" y="2703513"/>
          <p14:tracePt t="70619" x="4144963" y="2719388"/>
          <p14:tracePt t="70626" x="4160838" y="2727325"/>
          <p14:tracePt t="70635" x="4176713" y="2743200"/>
          <p14:tracePt t="70643" x="4200525" y="2751138"/>
          <p14:tracePt t="70651" x="4225925" y="2774950"/>
          <p14:tracePt t="70658" x="4257675" y="2790825"/>
          <p14:tracePt t="70666" x="4281488" y="2798763"/>
          <p14:tracePt t="70675" x="4321175" y="2814638"/>
          <p14:tracePt t="70682" x="4360863" y="2830513"/>
          <p14:tracePt t="70691" x="4416425" y="2846388"/>
          <p14:tracePt t="70698" x="4487863" y="2862263"/>
          <p14:tracePt t="70707" x="4551363" y="2878138"/>
          <p14:tracePt t="70714" x="4616450" y="2894013"/>
          <p14:tracePt t="70722" x="4672013" y="2901950"/>
          <p14:tracePt t="70730" x="4719638" y="2901950"/>
          <p14:tracePt t="70739" x="4759325" y="2901950"/>
          <p14:tracePt t="70746" x="4799013" y="2901950"/>
          <p14:tracePt t="70754" x="4846638" y="2901950"/>
          <p14:tracePt t="70762" x="4878388" y="2901950"/>
          <p14:tracePt t="70771" x="4910138" y="2894013"/>
          <p14:tracePt t="70779" x="4943475" y="2894013"/>
          <p14:tracePt t="70787" x="4967288" y="2870200"/>
          <p14:tracePt t="70794" x="4991100" y="2846388"/>
          <p14:tracePt t="70803" x="4999038" y="2814638"/>
          <p14:tracePt t="70811" x="5014913" y="2798763"/>
          <p14:tracePt t="70818" x="5022850" y="2774950"/>
          <p14:tracePt t="70827" x="5022850" y="2743200"/>
          <p14:tracePt t="70835" x="5022850" y="2703513"/>
          <p14:tracePt t="70842" x="5022850" y="2671763"/>
          <p14:tracePt t="70851" x="5022850" y="2647950"/>
          <p14:tracePt t="70858" x="5022850" y="2624138"/>
          <p14:tracePt t="70867" x="5014913" y="2592388"/>
          <p14:tracePt t="70875" x="4991100" y="2543175"/>
          <p14:tracePt t="70883" x="4959350" y="2503488"/>
          <p14:tracePt t="70890" x="4918075" y="2463800"/>
          <p14:tracePt t="70899" x="4878388" y="2432050"/>
          <p14:tracePt t="70907" x="4846638" y="2400300"/>
          <p14:tracePt t="70915" x="4822825" y="2392363"/>
          <p14:tracePt t="70922" x="4791075" y="2376488"/>
          <p14:tracePt t="70931" x="4743450" y="2352675"/>
          <p14:tracePt t="70939" x="4695825" y="2328863"/>
          <p14:tracePt t="70947" x="4648200" y="2305050"/>
          <p14:tracePt t="70954" x="4600575" y="2281238"/>
          <p14:tracePt t="70962" x="4567238" y="2273300"/>
          <p14:tracePt t="70971" x="4527550" y="2257425"/>
          <p14:tracePt t="70978" x="4495800" y="2241550"/>
          <p14:tracePt t="70986" x="4464050" y="2233613"/>
          <p14:tracePt t="70994" x="4424363" y="2224088"/>
          <p14:tracePt t="71003" x="4400550" y="2224088"/>
          <p14:tracePt t="71011" x="4368800" y="2224088"/>
          <p14:tracePt t="71018" x="4337050" y="2224088"/>
          <p14:tracePt t="71027" x="4305300" y="2224088"/>
          <p14:tracePt t="71034" x="4257675" y="2224088"/>
          <p14:tracePt t="71043" x="4217988" y="2249488"/>
          <p14:tracePt t="71050" x="4160838" y="2281238"/>
          <p14:tracePt t="71059" x="4113213" y="2312988"/>
          <p14:tracePt t="71066" x="4065588" y="2352675"/>
          <p14:tracePt t="71075" x="4025900" y="2400300"/>
          <p14:tracePt t="71082" x="3994150" y="2463800"/>
          <p14:tracePt t="71091" x="3970338" y="2511425"/>
          <p14:tracePt t="71099" x="3954463" y="2566988"/>
          <p14:tracePt t="71107" x="3938588" y="2608263"/>
          <p14:tracePt t="71114" x="3922713" y="2655888"/>
          <p14:tracePt t="71123" x="3914775" y="2687638"/>
          <p14:tracePt t="71130" x="3914775" y="2727325"/>
          <p14:tracePt t="71139" x="3914775" y="2759075"/>
          <p14:tracePt t="71147" x="3914775" y="2782888"/>
          <p14:tracePt t="71155" x="3914775" y="2806700"/>
          <p14:tracePt t="71162" x="3914775" y="2822575"/>
          <p14:tracePt t="71171" x="3914775" y="2846388"/>
          <p14:tracePt t="71179" x="3914775" y="2870200"/>
          <p14:tracePt t="71187" x="3914775" y="2894013"/>
          <p14:tracePt t="71195" x="3914775" y="2919413"/>
          <p14:tracePt t="71203" x="3930650" y="2943225"/>
          <p14:tracePt t="71211" x="3938588" y="2959100"/>
          <p14:tracePt t="71219" x="3946525" y="2982913"/>
          <p14:tracePt t="71230" x="3962400" y="3006725"/>
          <p14:tracePt t="71239" x="3986213" y="3022600"/>
          <p14:tracePt t="71247" x="4002088" y="3038475"/>
          <p14:tracePt t="71255" x="4017963" y="3046413"/>
          <p14:tracePt t="71262" x="4025900" y="3062288"/>
          <p14:tracePt t="71271" x="4049713" y="3078163"/>
          <p14:tracePt t="71278" x="4081463" y="3101975"/>
          <p14:tracePt t="71287" x="4113213" y="3117850"/>
          <p14:tracePt t="71295" x="4137025" y="3133725"/>
          <p14:tracePt t="71303" x="4160838" y="3149600"/>
          <p14:tracePt t="71311" x="4200525" y="3165475"/>
          <p14:tracePt t="71319" x="4233863" y="3173413"/>
          <p14:tracePt t="71327" x="4281488" y="3189288"/>
          <p14:tracePt t="71335" x="4329113" y="3197225"/>
          <p14:tracePt t="71343" x="4368800" y="3205163"/>
          <p14:tracePt t="71351" x="4416425" y="3205163"/>
          <p14:tracePt t="71359" x="4456113" y="3205163"/>
          <p14:tracePt t="71366" x="4503738" y="3205163"/>
          <p14:tracePt t="71374" x="4535488" y="3205163"/>
          <p14:tracePt t="71382" x="4567238" y="3205163"/>
          <p14:tracePt t="71391" x="4600575" y="3205163"/>
          <p14:tracePt t="71398" x="4624388" y="3197225"/>
          <p14:tracePt t="71407" x="4656138" y="3181350"/>
          <p14:tracePt t="71415" x="4679950" y="3165475"/>
          <p14:tracePt t="71423" x="4711700" y="3149600"/>
          <p14:tracePt t="71430" x="4727575" y="3125788"/>
          <p14:tracePt t="71438" x="4743450" y="3109913"/>
          <p14:tracePt t="71446" x="4759325" y="3101975"/>
          <p14:tracePt t="71455" x="4759325" y="3078163"/>
          <p14:tracePt t="71462" x="4775200" y="3054350"/>
          <p14:tracePt t="71471" x="4783138" y="3046413"/>
          <p14:tracePt t="71478" x="4783138" y="3030538"/>
          <p14:tracePt t="71487" x="4791075" y="3014663"/>
          <p14:tracePt t="71494" x="4791075" y="2990850"/>
          <p14:tracePt t="71503" x="4791075" y="2974975"/>
          <p14:tracePt t="71511" x="4791075" y="2951163"/>
          <p14:tracePt t="71519" x="4791075" y="2935288"/>
          <p14:tracePt t="71526" x="4791075" y="2909888"/>
          <p14:tracePt t="71535" x="4791075" y="2894013"/>
          <p14:tracePt t="71542" x="4791075" y="2870200"/>
          <p14:tracePt t="71551" x="4791075" y="2854325"/>
          <p14:tracePt t="71558" x="4791075" y="2838450"/>
          <p14:tracePt t="71568" x="4791075" y="2814638"/>
          <p14:tracePt t="71574" x="4791075" y="2806700"/>
          <p14:tracePt t="71583" x="4783138" y="2782888"/>
          <p14:tracePt t="71590" x="4783138" y="2774950"/>
          <p14:tracePt t="71599" x="4783138" y="2759075"/>
          <p14:tracePt t="71606" x="4775200" y="2735263"/>
          <p14:tracePt t="71615" x="4775200" y="2711450"/>
          <p14:tracePt t="71622" x="4767263" y="2695575"/>
          <p14:tracePt t="71630" x="4759325" y="2655888"/>
          <p14:tracePt t="71639" x="4751388" y="2632075"/>
          <p14:tracePt t="71646" x="4751388" y="2600325"/>
          <p14:tracePt t="71654" x="4735513" y="2584450"/>
          <p14:tracePt t="71663" x="4719638" y="2551113"/>
          <p14:tracePt t="71670" x="4703763" y="2527300"/>
          <p14:tracePt t="71678" x="4672013" y="2479675"/>
          <p14:tracePt t="71687" x="4656138" y="2447925"/>
          <p14:tracePt t="71695" x="4624388" y="2408238"/>
          <p14:tracePt t="71702" x="4592638" y="2384425"/>
          <p14:tracePt t="71710" x="4567238" y="2360613"/>
          <p14:tracePt t="71718" x="4527550" y="2336800"/>
          <p14:tracePt t="71727" x="4487863" y="2305050"/>
          <p14:tracePt t="71735" x="4456113" y="2289175"/>
          <p14:tracePt t="71743" x="4416425" y="2265363"/>
          <p14:tracePt t="71751" x="4392613" y="2249488"/>
          <p14:tracePt t="71759" x="4352925" y="2233613"/>
          <p14:tracePt t="71766" x="4344988" y="2233613"/>
          <p14:tracePt t="71775" x="4329113" y="2233613"/>
          <p14:tracePt t="71783" x="4313238" y="2233613"/>
          <p14:tracePt t="71807" x="4297363" y="2233613"/>
          <p14:tracePt t="71815" x="4289425" y="2233613"/>
          <p14:tracePt t="71823" x="4281488" y="2233613"/>
          <p14:tracePt t="71830" x="4249738" y="2233613"/>
          <p14:tracePt t="71839" x="4233863" y="2233613"/>
          <p14:tracePt t="71846" x="4217988" y="2233613"/>
          <p14:tracePt t="71855" x="4192588" y="2233613"/>
          <p14:tracePt t="71863" x="4184650" y="2241550"/>
          <p14:tracePt t="71871" x="4160838" y="2241550"/>
          <p14:tracePt t="71878" x="4144963" y="2265363"/>
          <p14:tracePt t="71887" x="4137025" y="2273300"/>
          <p14:tracePt t="71894" x="4129088" y="2289175"/>
          <p14:tracePt t="71903" x="4113213" y="2305050"/>
          <p14:tracePt t="71911" x="4105275" y="2320925"/>
          <p14:tracePt t="71919" x="4089400" y="2344738"/>
          <p14:tracePt t="71927" x="4089400" y="2360613"/>
          <p14:tracePt t="71935" x="4089400" y="2384425"/>
          <p14:tracePt t="71943" x="4057650" y="2408238"/>
          <p14:tracePt t="71951" x="4049713" y="2424113"/>
          <p14:tracePt t="71959" x="4049713" y="2432050"/>
          <p14:tracePt t="71967" x="4041775" y="2455863"/>
          <p14:tracePt t="71975" x="4033838" y="2471738"/>
          <p14:tracePt t="71983" x="4033838" y="2495550"/>
          <p14:tracePt t="71991" x="4033838" y="2519363"/>
          <p14:tracePt t="71999" x="4033838" y="2543175"/>
          <p14:tracePt t="72006" x="4033838" y="2559050"/>
          <p14:tracePt t="72014" x="4033838" y="2576513"/>
          <p14:tracePt t="72023" x="4033838" y="2600325"/>
          <p14:tracePt t="72030" x="4033838" y="2616200"/>
          <p14:tracePt t="72039" x="4033838" y="2624138"/>
          <p14:tracePt t="72046" x="4033838" y="2632075"/>
          <p14:tracePt t="72055" x="4033838" y="2640013"/>
          <p14:tracePt t="72071" x="4033838" y="2647950"/>
          <p14:tracePt t="72078" x="4041775" y="2663825"/>
          <p14:tracePt t="72087" x="4057650" y="2671763"/>
          <p14:tracePt t="72094" x="4073525" y="2687638"/>
          <p14:tracePt t="72103" x="4089400" y="2687638"/>
          <p14:tracePt t="72110" x="4105275" y="2703513"/>
          <p14:tracePt t="72119" x="4121150" y="2711450"/>
          <p14:tracePt t="72127" x="4152900" y="2727325"/>
          <p14:tracePt t="72135" x="4184650" y="2743200"/>
          <p14:tracePt t="72143" x="4233863" y="2767013"/>
          <p14:tracePt t="72151" x="4281488" y="2782888"/>
          <p14:tracePt t="72159" x="4337050" y="2806700"/>
          <p14:tracePt t="72167" x="4384675" y="2822575"/>
          <p14:tracePt t="72175" x="4440238" y="2838450"/>
          <p14:tracePt t="72183" x="4479925" y="2846388"/>
          <p14:tracePt t="72190" x="4527550" y="2854325"/>
          <p14:tracePt t="72199" x="4559300" y="2854325"/>
          <p14:tracePt t="72207" x="4592638" y="2854325"/>
          <p14:tracePt t="72215" x="4616450" y="2854325"/>
          <p14:tracePt t="72222" x="4632325" y="2854325"/>
          <p14:tracePt t="72230" x="4640263" y="2854325"/>
          <p14:tracePt t="72239" x="4656138" y="2854325"/>
          <p14:tracePt t="72246" x="4672013" y="2854325"/>
          <p14:tracePt t="72254" x="4695825" y="2854325"/>
          <p14:tracePt t="72262" x="4711700" y="2838450"/>
          <p14:tracePt t="72271" x="4735513" y="2830513"/>
          <p14:tracePt t="72279" x="4743450" y="2814638"/>
          <p14:tracePt t="72287" x="4767263" y="2806700"/>
          <p14:tracePt t="72294" x="4775200" y="2790825"/>
          <p14:tracePt t="72303" x="4783138" y="2782888"/>
          <p14:tracePt t="72311" x="4791075" y="2767013"/>
          <p14:tracePt t="72318" x="4806950" y="2751138"/>
          <p14:tracePt t="72327" x="4806950" y="2743200"/>
          <p14:tracePt t="72335" x="4814888" y="2735263"/>
          <p14:tracePt t="72343" x="4814888" y="2719388"/>
          <p14:tracePt t="72350" x="4814888" y="2711450"/>
          <p14:tracePt t="72359" x="4814888" y="2703513"/>
          <p14:tracePt t="72366" x="4814888" y="2695575"/>
          <p14:tracePt t="72375" x="4822825" y="2687638"/>
          <p14:tracePt t="72383" x="4822825" y="2679700"/>
          <p14:tracePt t="72415" x="4822825" y="2671763"/>
          <p14:tracePt t="72423" x="4822825" y="2663825"/>
          <p14:tracePt t="72430" x="4822825" y="2655888"/>
          <p14:tracePt t="72439" x="4822825" y="2647950"/>
          <p14:tracePt t="72455" x="4822825" y="2632075"/>
          <p14:tracePt t="72462" x="4830763" y="2632075"/>
          <p14:tracePt t="72471" x="4830763" y="2624138"/>
          <p14:tracePt t="72479" x="4830763" y="2608263"/>
          <p14:tracePt t="72487" x="4830763" y="2600325"/>
          <p14:tracePt t="72494" x="4830763" y="2592388"/>
          <p14:tracePt t="72503" x="4830763" y="2584450"/>
          <p14:tracePt t="72510" x="4830763" y="2576513"/>
          <p14:tracePt t="72519" x="4830763" y="2566988"/>
          <p14:tracePt t="72527" x="4830763" y="2559050"/>
          <p14:tracePt t="72559" x="4830763" y="2551113"/>
          <p14:tracePt t="72607" x="4830763" y="2535238"/>
          <p14:tracePt t="72623" x="4830763" y="2519363"/>
          <p14:tracePt t="72639" x="4830763" y="2511425"/>
          <p14:tracePt t="72647" x="4830763" y="2503488"/>
          <p14:tracePt t="72671" x="4830763" y="2495550"/>
          <p14:tracePt t="72679" x="4830763" y="2487613"/>
          <p14:tracePt t="72703" x="4814888" y="2479675"/>
          <p14:tracePt t="72711" x="4814888" y="2471738"/>
          <p14:tracePt t="72735" x="4814888" y="2463800"/>
          <p14:tracePt t="72879" x="4799013" y="2447925"/>
          <p14:tracePt t="72959" x="4791075" y="2439988"/>
          <p14:tracePt t="74403" x="0" y="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Modern Anesthesia Machine - Back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4"/>
          <a:stretch>
            <a:fillRect/>
          </a:stretch>
        </p:blipFill>
        <p:spPr>
          <a:xfrm>
            <a:off x="3356077" y="2177253"/>
            <a:ext cx="5787923" cy="45132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70" y="2267687"/>
            <a:ext cx="3356077" cy="3941982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C8E05F9-401E-4FF9-B744-968C9DF361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63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691"/>
    </mc:Choice>
    <mc:Fallback xmlns="">
      <p:transition spd="slow" advTm="55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94" x="1905000" y="4616450"/>
          <p14:tracePt t="4247" x="1920875" y="4608513"/>
          <p14:tracePt t="4255" x="1944688" y="4592638"/>
          <p14:tracePt t="4263" x="1960563" y="4592638"/>
          <p14:tracePt t="4270" x="2000250" y="4576763"/>
          <p14:tracePt t="4278" x="2057400" y="4560888"/>
          <p14:tracePt t="4286" x="2120900" y="4545013"/>
          <p14:tracePt t="4294" x="2208213" y="4529138"/>
          <p14:tracePt t="4302" x="2303463" y="4497388"/>
          <p14:tracePt t="4310" x="2392363" y="4481513"/>
          <p14:tracePt t="4318" x="2511425" y="4465638"/>
          <p14:tracePt t="4326" x="2614613" y="4457700"/>
          <p14:tracePt t="4334" x="2751138" y="4433888"/>
          <p14:tracePt t="4342" x="2886075" y="4425950"/>
          <p14:tracePt t="4350" x="3044825" y="4418013"/>
          <p14:tracePt t="4358" x="3213100" y="4394200"/>
          <p14:tracePt t="4366" x="3395663" y="4370388"/>
          <p14:tracePt t="4374" x="3532188" y="4362450"/>
          <p14:tracePt t="4382" x="3667125" y="4354513"/>
          <p14:tracePt t="4390" x="3786188" y="4346575"/>
          <p14:tracePt t="4398" x="3890963" y="4322763"/>
          <p14:tracePt t="4406" x="3978275" y="4306888"/>
          <p14:tracePt t="4414" x="4057650" y="4298950"/>
          <p14:tracePt t="4422" x="4121150" y="4291013"/>
          <p14:tracePt t="4430" x="4176713" y="4273550"/>
          <p14:tracePt t="4438" x="4233863" y="4265613"/>
          <p14:tracePt t="4446" x="4289425" y="4257675"/>
          <p14:tracePt t="4454" x="4337050" y="4249738"/>
          <p14:tracePt t="4462" x="4408488" y="4233863"/>
          <p14:tracePt t="4470" x="4464050" y="4225925"/>
          <p14:tracePt t="4478" x="4527550" y="4217988"/>
          <p14:tracePt t="4490" x="4584700" y="4210050"/>
          <p14:tracePt t="4498" x="4648200" y="4202113"/>
          <p14:tracePt t="4506" x="4711700" y="4186238"/>
          <p14:tracePt t="4514" x="4767263" y="4178300"/>
          <p14:tracePt t="4522" x="4822825" y="4162425"/>
          <p14:tracePt t="4530" x="4878388" y="4154488"/>
          <p14:tracePt t="4538" x="4933950" y="4146550"/>
          <p14:tracePt t="4547" x="4975225" y="4138613"/>
          <p14:tracePt t="4554" x="5014913" y="4130675"/>
          <p14:tracePt t="4562" x="5046663" y="4122738"/>
          <p14:tracePt t="4570" x="5078413" y="4122738"/>
          <p14:tracePt t="4578" x="5110163" y="4098925"/>
          <p14:tracePt t="4586" x="5118100" y="4098925"/>
          <p14:tracePt t="4594" x="5133975" y="4083050"/>
          <p14:tracePt t="4602" x="5157788" y="4067175"/>
          <p14:tracePt t="4610" x="5157788" y="4059238"/>
          <p14:tracePt t="4618" x="5157788" y="4051300"/>
          <p14:tracePt t="4634" x="5173663" y="4043363"/>
          <p14:tracePt t="4642" x="5173663" y="4027488"/>
          <p14:tracePt t="4650" x="5173663" y="4011613"/>
          <p14:tracePt t="4658" x="5173663" y="4003675"/>
          <p14:tracePt t="4666" x="5173663" y="3987800"/>
          <p14:tracePt t="4682" x="5173663" y="3971925"/>
          <p14:tracePt t="4690" x="5173663" y="3948113"/>
          <p14:tracePt t="4762" x="5173663" y="3938588"/>
          <p14:tracePt t="4770" x="5173663" y="3930650"/>
          <p14:tracePt t="4778" x="5165725" y="3922713"/>
          <p14:tracePt t="4786" x="5157788" y="3906838"/>
          <p14:tracePt t="4794" x="5149850" y="3890963"/>
          <p14:tracePt t="4802" x="5141913" y="3883025"/>
          <p14:tracePt t="4810" x="5126038" y="3859213"/>
          <p14:tracePt t="4819" x="5102225" y="3827463"/>
          <p14:tracePt t="4826" x="5070475" y="3795713"/>
          <p14:tracePt t="4834" x="5030788" y="3748088"/>
          <p14:tracePt t="4842" x="5006975" y="3732213"/>
          <p14:tracePt t="4850" x="4975225" y="3684588"/>
          <p14:tracePt t="4858" x="4959350" y="3676650"/>
          <p14:tracePt t="4866" x="4926013" y="3652838"/>
          <p14:tracePt t="4874" x="4894263" y="3636963"/>
          <p14:tracePt t="4882" x="4870450" y="3621088"/>
          <p14:tracePt t="4890" x="4838700" y="3595688"/>
          <p14:tracePt t="4898" x="4791075" y="3563938"/>
          <p14:tracePt t="4906" x="4743450" y="3532188"/>
          <p14:tracePt t="4914" x="4687888" y="3500438"/>
          <p14:tracePt t="4922" x="4616450" y="3468688"/>
          <p14:tracePt t="4930" x="4535488" y="3429000"/>
          <p14:tracePt t="4938" x="4464050" y="3389313"/>
          <p14:tracePt t="4946" x="4376738" y="3357563"/>
          <p14:tracePt t="4954" x="4273550" y="3317875"/>
          <p14:tracePt t="4962" x="4160838" y="3286125"/>
          <p14:tracePt t="4970" x="4033838" y="3244850"/>
          <p14:tracePt t="4978" x="3906838" y="3213100"/>
          <p14:tracePt t="4986" x="3754438" y="3181350"/>
          <p14:tracePt t="4994" x="3635375" y="3165475"/>
          <p14:tracePt t="5002" x="3516313" y="3141663"/>
          <p14:tracePt t="5010" x="3403600" y="3125788"/>
          <p14:tracePt t="5018" x="3300413" y="3109913"/>
          <p14:tracePt t="5026" x="3213100" y="3101975"/>
          <p14:tracePt t="5034" x="3125788" y="3101975"/>
          <p14:tracePt t="5042" x="3060700" y="3101975"/>
          <p14:tracePt t="5050" x="3021013" y="3101975"/>
          <p14:tracePt t="5058" x="2981325" y="3101975"/>
          <p14:tracePt t="5066" x="2941638" y="3101975"/>
          <p14:tracePt t="5074" x="2909888" y="3101975"/>
          <p14:tracePt t="5082" x="2878138" y="3101975"/>
          <p14:tracePt t="5090" x="2846388" y="3101975"/>
          <p14:tracePt t="5098" x="2814638" y="3101975"/>
          <p14:tracePt t="5106" x="2774950" y="3101975"/>
          <p14:tracePt t="5114" x="2717800" y="3101975"/>
          <p14:tracePt t="5122" x="2662238" y="3117850"/>
          <p14:tracePt t="5131" x="2590800" y="3133725"/>
          <p14:tracePt t="5138" x="2527300" y="3149600"/>
          <p14:tracePt t="5146" x="2447925" y="3165475"/>
          <p14:tracePt t="5154" x="2374900" y="3189288"/>
          <p14:tracePt t="5162" x="2295525" y="3205163"/>
          <p14:tracePt t="5170" x="2208213" y="3236913"/>
          <p14:tracePt t="5178" x="2136775" y="3252788"/>
          <p14:tracePt t="5186" x="2057400" y="3270250"/>
          <p14:tracePt t="5194" x="1984375" y="3286125"/>
          <p14:tracePt t="5202" x="1897063" y="3302000"/>
          <p14:tracePt t="5210" x="1817688" y="3309938"/>
          <p14:tracePt t="5218" x="1746250" y="3317875"/>
          <p14:tracePt t="5226" x="1666875" y="3333750"/>
          <p14:tracePt t="5234" x="1593850" y="3341688"/>
          <p14:tracePt t="5242" x="1530350" y="3357563"/>
          <p14:tracePt t="5250" x="1458913" y="3365500"/>
          <p14:tracePt t="5258" x="1395413" y="3389313"/>
          <p14:tracePt t="5266" x="1339850" y="3397250"/>
          <p14:tracePt t="5275" x="1300163" y="3397250"/>
          <p14:tracePt t="5282" x="1250950" y="3413125"/>
          <p14:tracePt t="5290" x="1203325" y="3429000"/>
          <p14:tracePt t="5298" x="1155700" y="3444875"/>
          <p14:tracePt t="5306" x="1116013" y="3460750"/>
          <p14:tracePt t="5314" x="1076325" y="3484563"/>
          <p14:tracePt t="5322" x="1036638" y="3508375"/>
          <p14:tracePt t="5330" x="1004888" y="3524250"/>
          <p14:tracePt t="5338" x="973138" y="3540125"/>
          <p14:tracePt t="5346" x="949325" y="3563938"/>
          <p14:tracePt t="5354" x="917575" y="3579813"/>
          <p14:tracePt t="5362" x="876300" y="3613150"/>
          <p14:tracePt t="5370" x="844550" y="3644900"/>
          <p14:tracePt t="5378" x="804863" y="3676650"/>
          <p14:tracePt t="5386" x="765175" y="3708400"/>
          <p14:tracePt t="5394" x="717550" y="3748088"/>
          <p14:tracePt t="5402" x="677863" y="3787775"/>
          <p14:tracePt t="5410" x="630238" y="3827463"/>
          <p14:tracePt t="5418" x="590550" y="3867150"/>
          <p14:tracePt t="5426" x="550863" y="3906838"/>
          <p14:tracePt t="5434" x="509588" y="3948113"/>
          <p14:tracePt t="5442" x="469900" y="3995738"/>
          <p14:tracePt t="5450" x="430213" y="4051300"/>
          <p14:tracePt t="5458" x="398463" y="4106863"/>
          <p14:tracePt t="5466" x="374650" y="4178300"/>
          <p14:tracePt t="5474" x="358775" y="4233863"/>
          <p14:tracePt t="5482" x="350838" y="4291013"/>
          <p14:tracePt t="5490" x="350838" y="4338638"/>
          <p14:tracePt t="5498" x="350838" y="4386263"/>
          <p14:tracePt t="5506" x="350838" y="4425950"/>
          <p14:tracePt t="5514" x="350838" y="4473575"/>
          <p14:tracePt t="5522" x="350838" y="4505325"/>
          <p14:tracePt t="5530" x="350838" y="4545013"/>
          <p14:tracePt t="5538" x="358775" y="4592638"/>
          <p14:tracePt t="5546" x="374650" y="4641850"/>
          <p14:tracePt t="5554" x="398463" y="4689475"/>
          <p14:tracePt t="5562" x="422275" y="4737100"/>
          <p14:tracePt t="5570" x="446088" y="4784725"/>
          <p14:tracePt t="5578" x="469900" y="4832350"/>
          <p14:tracePt t="5586" x="493713" y="4887913"/>
          <p14:tracePt t="5594" x="509588" y="4927600"/>
          <p14:tracePt t="5602" x="525463" y="4976813"/>
          <p14:tracePt t="5610" x="541338" y="5016500"/>
          <p14:tracePt t="5618" x="558800" y="5048250"/>
          <p14:tracePt t="5626" x="574675" y="5087938"/>
          <p14:tracePt t="5634" x="598488" y="5111750"/>
          <p14:tracePt t="5642" x="614363" y="5143500"/>
          <p14:tracePt t="5650" x="630238" y="5167313"/>
          <p14:tracePt t="5658" x="646113" y="5183188"/>
          <p14:tracePt t="5666" x="654050" y="5207000"/>
          <p14:tracePt t="5674" x="669925" y="5222875"/>
          <p14:tracePt t="5682" x="685800" y="5246688"/>
          <p14:tracePt t="5690" x="709613" y="5278438"/>
          <p14:tracePt t="5698" x="741363" y="5319713"/>
          <p14:tracePt t="5706" x="765175" y="5343525"/>
          <p14:tracePt t="5714" x="804863" y="5383213"/>
          <p14:tracePt t="5722" x="836613" y="5430838"/>
          <p14:tracePt t="5730" x="876300" y="5470525"/>
          <p14:tracePt t="5738" x="908050" y="5510213"/>
          <p14:tracePt t="5746" x="941388" y="5534025"/>
          <p14:tracePt t="5754" x="965200" y="5573713"/>
          <p14:tracePt t="5762" x="1004888" y="5605463"/>
          <p14:tracePt t="5770" x="1036638" y="5645150"/>
          <p14:tracePt t="5778" x="1068388" y="5678488"/>
          <p14:tracePt t="5786" x="1084263" y="5694363"/>
          <p14:tracePt t="5794" x="1100138" y="5710238"/>
          <p14:tracePt t="5802" x="1123950" y="5726113"/>
          <p14:tracePt t="5810" x="1139825" y="5734050"/>
          <p14:tracePt t="5818" x="1155700" y="5749925"/>
          <p14:tracePt t="5826" x="1171575" y="5757863"/>
          <p14:tracePt t="5834" x="1203325" y="5781675"/>
          <p14:tracePt t="5842" x="1235075" y="5789613"/>
          <p14:tracePt t="5850" x="1274763" y="5805488"/>
          <p14:tracePt t="5858" x="1308100" y="5813425"/>
          <p14:tracePt t="5866" x="1339850" y="5821363"/>
          <p14:tracePt t="5874" x="1379538" y="5829300"/>
          <p14:tracePt t="5882" x="1419225" y="5837238"/>
          <p14:tracePt t="5890" x="1474788" y="5845175"/>
          <p14:tracePt t="5898" x="1538288" y="5853113"/>
          <p14:tracePt t="5906" x="1609725" y="5861050"/>
          <p14:tracePt t="5914" x="1674813" y="5868988"/>
          <p14:tracePt t="5922" x="1738313" y="5868988"/>
          <p14:tracePt t="5930" x="1801813" y="5868988"/>
          <p14:tracePt t="5938" x="1865313" y="5868988"/>
          <p14:tracePt t="5946" x="1912938" y="5868988"/>
          <p14:tracePt t="5954" x="1960563" y="5868988"/>
          <p14:tracePt t="5962" x="2000250" y="5868988"/>
          <p14:tracePt t="5970" x="2049463" y="5868988"/>
          <p14:tracePt t="5978" x="2097088" y="5853113"/>
          <p14:tracePt t="5986" x="2128838" y="5829300"/>
          <p14:tracePt t="5994" x="2176463" y="5805488"/>
          <p14:tracePt t="6002" x="2224088" y="5773738"/>
          <p14:tracePt t="6010" x="2263775" y="5734050"/>
          <p14:tracePt t="6018" x="2303463" y="5686425"/>
          <p14:tracePt t="6026" x="2351088" y="5629275"/>
          <p14:tracePt t="6034" x="2384425" y="5573713"/>
          <p14:tracePt t="6042" x="2408238" y="5510213"/>
          <p14:tracePt t="6050" x="2432050" y="5454650"/>
          <p14:tracePt t="6058" x="2447925" y="5391150"/>
          <p14:tracePt t="6066" x="2463800" y="5327650"/>
          <p14:tracePt t="6074" x="2471738" y="5246688"/>
          <p14:tracePt t="6082" x="2479675" y="5159375"/>
          <p14:tracePt t="6090" x="2479675" y="5080000"/>
          <p14:tracePt t="6098" x="2479675" y="4984750"/>
          <p14:tracePt t="6106" x="2479675" y="4895850"/>
          <p14:tracePt t="6114" x="2479675" y="4816475"/>
          <p14:tracePt t="6122" x="2479675" y="4737100"/>
          <p14:tracePt t="6130" x="2479675" y="4665663"/>
          <p14:tracePt t="6138" x="2479675" y="4592638"/>
          <p14:tracePt t="6146" x="2479675" y="4537075"/>
          <p14:tracePt t="6154" x="2471738" y="4481513"/>
          <p14:tracePt t="6162" x="2455863" y="4425950"/>
          <p14:tracePt t="6170" x="2447925" y="4378325"/>
          <p14:tracePt t="6178" x="2432050" y="4322763"/>
          <p14:tracePt t="6186" x="2424113" y="4281488"/>
          <p14:tracePt t="6194" x="2408238" y="4225925"/>
          <p14:tracePt t="6202" x="2392363" y="4178300"/>
          <p14:tracePt t="6210" x="2384425" y="4138613"/>
          <p14:tracePt t="6218" x="2366963" y="4114800"/>
          <p14:tracePt t="6226" x="2343150" y="4075113"/>
          <p14:tracePt t="6234" x="2319338" y="4051300"/>
          <p14:tracePt t="6242" x="2311400" y="4035425"/>
          <p14:tracePt t="6250" x="2295525" y="4003675"/>
          <p14:tracePt t="6258" x="2271713" y="3987800"/>
          <p14:tracePt t="6266" x="2263775" y="3971925"/>
          <p14:tracePt t="6274" x="2239963" y="3938588"/>
          <p14:tracePt t="6282" x="2232025" y="3930650"/>
          <p14:tracePt t="6290" x="2224088" y="3922713"/>
          <p14:tracePt t="6298" x="2208213" y="3906838"/>
          <p14:tracePt t="6314" x="2192338" y="3890963"/>
          <p14:tracePt t="6322" x="2168525" y="3875088"/>
          <p14:tracePt t="6330" x="2152650" y="3859213"/>
          <p14:tracePt t="6338" x="2128838" y="3843338"/>
          <p14:tracePt t="6346" x="2097088" y="3827463"/>
          <p14:tracePt t="6354" x="2065338" y="3811588"/>
          <p14:tracePt t="6362" x="2033588" y="3795713"/>
          <p14:tracePt t="6370" x="2000250" y="3771900"/>
          <p14:tracePt t="6378" x="1952625" y="3748088"/>
          <p14:tracePt t="6386" x="1897063" y="3732213"/>
          <p14:tracePt t="6394" x="1825625" y="3708400"/>
          <p14:tracePt t="6402" x="1754188" y="3676650"/>
          <p14:tracePt t="6410" x="1674813" y="3652838"/>
          <p14:tracePt t="6418" x="1609725" y="3629025"/>
          <p14:tracePt t="6426" x="1538288" y="3613150"/>
          <p14:tracePt t="6435" x="1482725" y="3595688"/>
          <p14:tracePt t="6442" x="1435100" y="3579813"/>
          <p14:tracePt t="6450" x="1395413" y="3579813"/>
          <p14:tracePt t="6458" x="1387475" y="3579813"/>
          <p14:tracePt t="6466" x="1371600" y="3579813"/>
          <p14:tracePt t="6474" x="1363663" y="3579813"/>
          <p14:tracePt t="6482" x="1339850" y="3579813"/>
          <p14:tracePt t="6490" x="1308100" y="3579813"/>
          <p14:tracePt t="6498" x="1274763" y="3579813"/>
          <p14:tracePt t="6506" x="1250950" y="3587750"/>
          <p14:tracePt t="6514" x="1227138" y="3595688"/>
          <p14:tracePt t="6522" x="1195388" y="3621088"/>
          <p14:tracePt t="6530" x="1155700" y="3652838"/>
          <p14:tracePt t="6538" x="1131888" y="3668713"/>
          <p14:tracePt t="6546" x="1084263" y="3692525"/>
          <p14:tracePt t="6554" x="1036638" y="3724275"/>
          <p14:tracePt t="6562" x="989013" y="3763963"/>
          <p14:tracePt t="6570" x="941388" y="3803650"/>
          <p14:tracePt t="6578" x="892175" y="3843338"/>
          <p14:tracePt t="6586" x="836613" y="3883025"/>
          <p14:tracePt t="6594" x="796925" y="3930650"/>
          <p14:tracePt t="6602" x="757238" y="3979863"/>
          <p14:tracePt t="6610" x="717550" y="4035425"/>
          <p14:tracePt t="6618" x="685800" y="4090988"/>
          <p14:tracePt t="6626" x="654050" y="4146550"/>
          <p14:tracePt t="6634" x="622300" y="4202113"/>
          <p14:tracePt t="6642" x="598488" y="4273550"/>
          <p14:tracePt t="6650" x="558800" y="4338638"/>
          <p14:tracePt t="6658" x="533400" y="4394200"/>
          <p14:tracePt t="6666" x="509588" y="4465638"/>
          <p14:tracePt t="6675" x="485775" y="4529138"/>
          <p14:tracePt t="6682" x="469900" y="4584700"/>
          <p14:tracePt t="6690" x="454025" y="4657725"/>
          <p14:tracePt t="6698" x="438150" y="4713288"/>
          <p14:tracePt t="6706" x="422275" y="4768850"/>
          <p14:tracePt t="6714" x="406400" y="4824413"/>
          <p14:tracePt t="6722" x="390525" y="4864100"/>
          <p14:tracePt t="6730" x="382588" y="4911725"/>
          <p14:tracePt t="6738" x="382588" y="4951413"/>
          <p14:tracePt t="6746" x="382588" y="4992688"/>
          <p14:tracePt t="6754" x="374650" y="5024438"/>
          <p14:tracePt t="6762" x="374650" y="5056188"/>
          <p14:tracePt t="6770" x="366713" y="5103813"/>
          <p14:tracePt t="6778" x="358775" y="5135563"/>
          <p14:tracePt t="6786" x="358775" y="5167313"/>
          <p14:tracePt t="6794" x="358775" y="5199063"/>
          <p14:tracePt t="6802" x="358775" y="5230813"/>
          <p14:tracePt t="6810" x="358775" y="5262563"/>
          <p14:tracePt t="6818" x="358775" y="5286375"/>
          <p14:tracePt t="6826" x="358775" y="5310188"/>
          <p14:tracePt t="6834" x="358775" y="5335588"/>
          <p14:tracePt t="6842" x="358775" y="5359400"/>
          <p14:tracePt t="6850" x="358775" y="5391150"/>
          <p14:tracePt t="6858" x="358775" y="5414963"/>
          <p14:tracePt t="6866" x="358775" y="5438775"/>
          <p14:tracePt t="6874" x="358775" y="5462588"/>
          <p14:tracePt t="6882" x="358775" y="5494338"/>
          <p14:tracePt t="6890" x="366713" y="5526088"/>
          <p14:tracePt t="6898" x="382588" y="5557838"/>
          <p14:tracePt t="6906" x="398463" y="5597525"/>
          <p14:tracePt t="6914" x="414338" y="5629275"/>
          <p14:tracePt t="6922" x="430213" y="5670550"/>
          <p14:tracePt t="6930" x="454025" y="5702300"/>
          <p14:tracePt t="6938" x="477838" y="5741988"/>
          <p14:tracePt t="6946" x="501650" y="5781675"/>
          <p14:tracePt t="6954" x="517525" y="5829300"/>
          <p14:tracePt t="6962" x="541338" y="5861050"/>
          <p14:tracePt t="6969" x="566738" y="5892800"/>
          <p14:tracePt t="6978" x="590550" y="5916613"/>
          <p14:tracePt t="6986" x="606425" y="5940425"/>
          <p14:tracePt t="6994" x="622300" y="5956300"/>
          <p14:tracePt t="7002" x="638175" y="5972175"/>
          <p14:tracePt t="7010" x="646113" y="5980113"/>
          <p14:tracePt t="7018" x="661988" y="6005513"/>
          <p14:tracePt t="7026" x="669925" y="6005513"/>
          <p14:tracePt t="7034" x="685800" y="6021388"/>
          <p14:tracePt t="7042" x="693738" y="6037263"/>
          <p14:tracePt t="7050" x="709613" y="6045200"/>
          <p14:tracePt t="7058" x="717550" y="6053138"/>
          <p14:tracePt t="7066" x="725488" y="6061075"/>
          <p14:tracePt t="7074" x="741363" y="6076950"/>
          <p14:tracePt t="7082" x="749300" y="6084888"/>
          <p14:tracePt t="7090" x="765175" y="6092825"/>
          <p14:tracePt t="7099" x="773113" y="6100763"/>
          <p14:tracePt t="7106" x="796925" y="6124575"/>
          <p14:tracePt t="7114" x="828675" y="6140450"/>
          <p14:tracePt t="7122" x="852488" y="6156325"/>
          <p14:tracePt t="7130" x="892175" y="6172200"/>
          <p14:tracePt t="7138" x="925513" y="6196013"/>
          <p14:tracePt t="7146" x="957263" y="6203950"/>
          <p14:tracePt t="7154" x="981075" y="6219825"/>
          <p14:tracePt t="7162" x="1012825" y="6235700"/>
          <p14:tracePt t="7170" x="1068388" y="6251575"/>
          <p14:tracePt t="7178" x="1139825" y="6267450"/>
          <p14:tracePt t="7186" x="1203325" y="6283325"/>
          <p14:tracePt t="7194" x="1274763" y="6291263"/>
          <p14:tracePt t="7202" x="1363663" y="6299200"/>
          <p14:tracePt t="7210" x="1450975" y="6307138"/>
          <p14:tracePt t="7218" x="1546225" y="6307138"/>
          <p14:tracePt t="7226" x="1625600" y="6307138"/>
          <p14:tracePt t="7234" x="1706563" y="6307138"/>
          <p14:tracePt t="7242" x="1778000" y="6299200"/>
          <p14:tracePt t="7250" x="1849438" y="6267450"/>
          <p14:tracePt t="7258" x="1912938" y="6219825"/>
          <p14:tracePt t="7266" x="1976438" y="6164263"/>
          <p14:tracePt t="7274" x="2041525" y="6092825"/>
          <p14:tracePt t="7282" x="2089150" y="6005513"/>
          <p14:tracePt t="7290" x="2128838" y="5908675"/>
          <p14:tracePt t="7298" x="2152650" y="5805488"/>
          <p14:tracePt t="7306" x="2168525" y="5710238"/>
          <p14:tracePt t="7314" x="2192338" y="5613400"/>
          <p14:tracePt t="7322" x="2200275" y="5518150"/>
          <p14:tracePt t="7330" x="2208213" y="5422900"/>
          <p14:tracePt t="7338" x="2208213" y="5327650"/>
          <p14:tracePt t="7346" x="2208213" y="5238750"/>
          <p14:tracePt t="7354" x="2208213" y="5159375"/>
          <p14:tracePt t="7363" x="2176463" y="5072063"/>
          <p14:tracePt t="7370" x="2152650" y="4992688"/>
          <p14:tracePt t="7379" x="2120900" y="4911725"/>
          <p14:tracePt t="7386" x="2089150" y="4848225"/>
          <p14:tracePt t="7394" x="2057400" y="4776788"/>
          <p14:tracePt t="7402" x="2025650" y="4713288"/>
          <p14:tracePt t="7410" x="1992313" y="4641850"/>
          <p14:tracePt t="7418" x="1968500" y="4584700"/>
          <p14:tracePt t="7428" x="1952625" y="4545013"/>
          <p14:tracePt t="7434" x="1928813" y="4497388"/>
          <p14:tracePt t="7442" x="1920875" y="4449763"/>
          <p14:tracePt t="7450" x="1912938" y="4418013"/>
          <p14:tracePt t="7460" x="1905000" y="4378325"/>
          <p14:tracePt t="7467" x="1897063" y="4370388"/>
          <p14:tracePt t="7475" x="1897063" y="4346575"/>
          <p14:tracePt t="7483" x="1889125" y="4338638"/>
          <p14:tracePt t="7492" x="1881188" y="4298950"/>
          <p14:tracePt t="7503" x="1881188" y="4291013"/>
          <p14:tracePt t="7510" x="1857375" y="4265613"/>
          <p14:tracePt t="7519" x="1849438" y="4257675"/>
          <p14:tracePt t="7526" x="1849438" y="4241800"/>
          <p14:tracePt t="7534" x="1841500" y="4217988"/>
          <p14:tracePt t="7542" x="1833563" y="4217988"/>
          <p14:tracePt t="7551" x="1825625" y="4210050"/>
          <p14:tracePt t="7558" x="1825625" y="4194175"/>
          <p14:tracePt t="7575" x="1817688" y="4178300"/>
          <p14:tracePt t="7583" x="1801813" y="4138613"/>
          <p14:tracePt t="7591" x="1793875" y="4122738"/>
          <p14:tracePt t="7599" x="1785938" y="4106863"/>
          <p14:tracePt t="7607" x="1762125" y="4075113"/>
          <p14:tracePt t="7615" x="1754188" y="4051300"/>
          <p14:tracePt t="7623" x="1738313" y="4019550"/>
          <p14:tracePt t="7631" x="1698625" y="3979863"/>
          <p14:tracePt t="7639" x="1674813" y="3948113"/>
          <p14:tracePt t="7647" x="1674813" y="3930650"/>
          <p14:tracePt t="7655" x="1633538" y="3890963"/>
          <p14:tracePt t="7663" x="1617663" y="3859213"/>
          <p14:tracePt t="7671" x="1593850" y="3835400"/>
          <p14:tracePt t="7680" x="1570038" y="3811588"/>
          <p14:tracePt t="7688" x="1554163" y="3803650"/>
          <p14:tracePt t="7696" x="1538288" y="3779838"/>
          <p14:tracePt t="7703" x="1522413" y="3763963"/>
          <p14:tracePt t="7711" x="1514475" y="3756025"/>
          <p14:tracePt t="7721" x="1506538" y="3756025"/>
          <p14:tracePt t="7776" x="1490663" y="3756025"/>
          <p14:tracePt t="7791" x="1482725" y="3756025"/>
          <p14:tracePt t="7799" x="1466850" y="3756025"/>
          <p14:tracePt t="7807" x="1443038" y="3763963"/>
          <p14:tracePt t="7815" x="1411288" y="3779838"/>
          <p14:tracePt t="7823" x="1363663" y="3795713"/>
          <p14:tracePt t="7831" x="1292225" y="3819525"/>
          <p14:tracePt t="7839" x="1219200" y="3851275"/>
          <p14:tracePt t="7847" x="1139825" y="3890963"/>
          <p14:tracePt t="7855" x="1052513" y="3930650"/>
          <p14:tracePt t="7863" x="965200" y="3987800"/>
          <p14:tracePt t="7871" x="884238" y="4035425"/>
          <p14:tracePt t="7879" x="812800" y="4090988"/>
          <p14:tracePt t="7887" x="741363" y="4154488"/>
          <p14:tracePt t="7896" x="677863" y="4210050"/>
          <p14:tracePt t="7903" x="622300" y="4273550"/>
          <p14:tracePt t="7911" x="574675" y="4330700"/>
          <p14:tracePt t="7919" x="525463" y="4402138"/>
          <p14:tracePt t="7927" x="493713" y="4465638"/>
          <p14:tracePt t="7948" x="446088" y="4608513"/>
          <p14:tracePt t="7951" x="430213" y="4697413"/>
          <p14:tracePt t="7959" x="422275" y="4784725"/>
          <p14:tracePt t="7967" x="406400" y="4872038"/>
          <p14:tracePt t="7975" x="398463" y="4967288"/>
          <p14:tracePt t="7983" x="398463" y="5064125"/>
          <p14:tracePt t="7991" x="398463" y="5167313"/>
          <p14:tracePt t="7999" x="398463" y="5262563"/>
          <p14:tracePt t="8007" x="398463" y="5359400"/>
          <p14:tracePt t="8015" x="398463" y="5438775"/>
          <p14:tracePt t="8023" x="422275" y="5526088"/>
          <p14:tracePt t="8031" x="446088" y="5605463"/>
          <p14:tracePt t="8039" x="469900" y="5670550"/>
          <p14:tracePt t="8047" x="493713" y="5726113"/>
          <p14:tracePt t="8055" x="517525" y="5773738"/>
          <p14:tracePt t="8063" x="541338" y="5821363"/>
          <p14:tracePt t="8071" x="558800" y="5845175"/>
          <p14:tracePt t="8081" x="582613" y="5861050"/>
          <p14:tracePt t="8087" x="606425" y="5876925"/>
          <p14:tracePt t="8096" x="630238" y="5876925"/>
          <p14:tracePt t="8103" x="654050" y="5876925"/>
          <p14:tracePt t="8112" x="685800" y="5876925"/>
          <p14:tracePt t="8119" x="741363" y="5876925"/>
          <p14:tracePt t="8127" x="812800" y="5876925"/>
          <p14:tracePt t="8135" x="900113" y="5876925"/>
          <p14:tracePt t="8146" x="996950" y="5868988"/>
          <p14:tracePt t="8151" x="1100138" y="5845175"/>
          <p14:tracePt t="8159" x="1227138" y="5813425"/>
          <p14:tracePt t="8167" x="1339850" y="5773738"/>
          <p14:tracePt t="8176" x="1435100" y="5734050"/>
          <p14:tracePt t="8183" x="1522413" y="5686425"/>
          <p14:tracePt t="8191" x="1601788" y="5637213"/>
          <p14:tracePt t="8199" x="1674813" y="5573713"/>
          <p14:tracePt t="8207" x="1738313" y="5502275"/>
          <p14:tracePt t="8215" x="1785938" y="5422900"/>
          <p14:tracePt t="8223" x="1833563" y="5335588"/>
          <p14:tracePt t="8231" x="1857375" y="5246688"/>
          <p14:tracePt t="8241" x="1881188" y="5151438"/>
          <p14:tracePt t="8247" x="1912938" y="5064125"/>
          <p14:tracePt t="8255" x="1928813" y="4967288"/>
          <p14:tracePt t="8263" x="1936750" y="4872038"/>
          <p14:tracePt t="8271" x="1936750" y="4776788"/>
          <p14:tracePt t="8279" x="1936750" y="4681538"/>
          <p14:tracePt t="8287" x="1936750" y="4584700"/>
          <p14:tracePt t="8296" x="1928813" y="4489450"/>
          <p14:tracePt t="8303" x="1912938" y="4402138"/>
          <p14:tracePt t="8311" x="1889125" y="4330700"/>
          <p14:tracePt t="8319" x="1873250" y="4257675"/>
          <p14:tracePt t="8327" x="1857375" y="4194175"/>
          <p14:tracePt t="8335" x="1849438" y="4138613"/>
          <p14:tracePt t="8343" x="1833563" y="4106863"/>
          <p14:tracePt t="8351" x="1825625" y="4067175"/>
          <p14:tracePt t="8359" x="1817688" y="4043363"/>
          <p14:tracePt t="8367" x="1793875" y="4019550"/>
          <p14:tracePt t="8375" x="1785938" y="3987800"/>
          <p14:tracePt t="8383" x="1762125" y="3971925"/>
          <p14:tracePt t="8391" x="1746250" y="3948113"/>
          <p14:tracePt t="8399" x="1706563" y="3922713"/>
          <p14:tracePt t="8407" x="1666875" y="3898900"/>
          <p14:tracePt t="8415" x="1633538" y="3867150"/>
          <p14:tracePt t="8423" x="1593850" y="3843338"/>
          <p14:tracePt t="8431" x="1570038" y="3843338"/>
          <p14:tracePt t="8439" x="1530350" y="3827463"/>
          <p14:tracePt t="8447" x="1482725" y="3811588"/>
          <p14:tracePt t="8455" x="1435100" y="3803650"/>
          <p14:tracePt t="8463" x="1387475" y="3795713"/>
          <p14:tracePt t="8471" x="1339850" y="3787775"/>
          <p14:tracePt t="8480" x="1300163" y="3787775"/>
          <p14:tracePt t="8487" x="1266825" y="3787775"/>
          <p14:tracePt t="8496" x="1235075" y="3787775"/>
          <p14:tracePt t="8504" x="1203325" y="3787775"/>
          <p14:tracePt t="8511" x="1187450" y="3787775"/>
          <p14:tracePt t="8519" x="1171575" y="3795713"/>
          <p14:tracePt t="8527" x="1139825" y="3803650"/>
          <p14:tracePt t="8537" x="1116013" y="3811588"/>
          <p14:tracePt t="8543" x="1092200" y="3819525"/>
          <p14:tracePt t="8551" x="1076325" y="3819525"/>
          <p14:tracePt t="8559" x="1060450" y="3819525"/>
          <p14:tracePt t="8568" x="1052513" y="3827463"/>
          <p14:tracePt t="8575" x="1028700" y="3835400"/>
          <p14:tracePt t="8583" x="1012825" y="3851275"/>
          <p14:tracePt t="8591" x="989013" y="3859213"/>
          <p14:tracePt t="8600" x="965200" y="3867150"/>
          <p14:tracePt t="8607" x="949325" y="3883025"/>
          <p14:tracePt t="8615" x="908050" y="3906838"/>
          <p14:tracePt t="8623" x="884238" y="3922713"/>
          <p14:tracePt t="8631" x="844550" y="3956050"/>
          <p14:tracePt t="8639" x="796925" y="3995738"/>
          <p14:tracePt t="8647" x="741363" y="4043363"/>
          <p14:tracePt t="8655" x="685800" y="4106863"/>
          <p14:tracePt t="8665" x="638175" y="4162425"/>
          <p14:tracePt t="8671" x="582613" y="4233863"/>
          <p14:tracePt t="8679" x="541338" y="4314825"/>
          <p14:tracePt t="8687" x="509588" y="4386263"/>
          <p14:tracePt t="8697" x="469900" y="4465638"/>
          <p14:tracePt t="8703" x="438150" y="4552950"/>
          <p14:tracePt t="8711" x="414338" y="4641850"/>
          <p14:tracePt t="8719" x="390525" y="4729163"/>
          <p14:tracePt t="8727" x="382588" y="4800600"/>
          <p14:tracePt t="8735" x="374650" y="4887913"/>
          <p14:tracePt t="8743" x="374650" y="4959350"/>
          <p14:tracePt t="8751" x="374650" y="5040313"/>
          <p14:tracePt t="8759" x="374650" y="5111750"/>
          <p14:tracePt t="8767" x="374650" y="5183188"/>
          <p14:tracePt t="8775" x="374650" y="5246688"/>
          <p14:tracePt t="8783" x="374650" y="5319713"/>
          <p14:tracePt t="8791" x="390525" y="5375275"/>
          <p14:tracePt t="8799" x="406400" y="5430838"/>
          <p14:tracePt t="8807" x="430213" y="5486400"/>
          <p14:tracePt t="8814" x="454025" y="5534025"/>
          <p14:tracePt t="8823" x="477838" y="5581650"/>
          <p14:tracePt t="8831" x="501650" y="5613400"/>
          <p14:tracePt t="8839" x="525463" y="5653088"/>
          <p14:tracePt t="8847" x="558800" y="5694363"/>
          <p14:tracePt t="8855" x="598488" y="5734050"/>
          <p14:tracePt t="8863" x="638175" y="5773738"/>
          <p14:tracePt t="8871" x="685800" y="5805488"/>
          <p14:tracePt t="8880" x="741363" y="5837238"/>
          <p14:tracePt t="8887" x="796925" y="5876925"/>
          <p14:tracePt t="8896" x="868363" y="5908675"/>
          <p14:tracePt t="8903" x="941388" y="5948363"/>
          <p14:tracePt t="8912" x="1020763" y="5972175"/>
          <p14:tracePt t="8919" x="1108075" y="5995988"/>
          <p14:tracePt t="8929" x="1187450" y="6013450"/>
          <p14:tracePt t="8935" x="1250950" y="6021388"/>
          <p14:tracePt t="8943" x="1316038" y="6021388"/>
          <p14:tracePt t="8951" x="1379538" y="6021388"/>
          <p14:tracePt t="8959" x="1435100" y="6021388"/>
          <p14:tracePt t="8967" x="1482725" y="6021388"/>
          <p14:tracePt t="8975" x="1538288" y="6021388"/>
          <p14:tracePt t="8983" x="1585913" y="6021388"/>
          <p14:tracePt t="8993" x="1625600" y="6005513"/>
          <p14:tracePt t="8999" x="1682750" y="5980113"/>
          <p14:tracePt t="9007" x="1754188" y="5948363"/>
          <p14:tracePt t="9015" x="1825625" y="5908675"/>
          <p14:tracePt t="9025" x="1889125" y="5853113"/>
          <p14:tracePt t="9031" x="1952625" y="5797550"/>
          <p14:tracePt t="9039" x="2008188" y="5726113"/>
          <p14:tracePt t="9047" x="2073275" y="5645150"/>
          <p14:tracePt t="9056" x="2128838" y="5565775"/>
          <p14:tracePt t="9063" x="2160588" y="5478463"/>
          <p14:tracePt t="9071" x="2200275" y="5391150"/>
          <p14:tracePt t="9080" x="2224088" y="5302250"/>
          <p14:tracePt t="9088" x="2239963" y="5214938"/>
          <p14:tracePt t="9096" x="2247900" y="5127625"/>
          <p14:tracePt t="9103" x="2255838" y="5056188"/>
          <p14:tracePt t="9112" x="2255838" y="4967288"/>
          <p14:tracePt t="9121" x="2255838" y="4895850"/>
          <p14:tracePt t="9127" x="2255838" y="4824413"/>
          <p14:tracePt t="9135" x="2255838" y="4745038"/>
          <p14:tracePt t="9143" x="2255838" y="4673600"/>
          <p14:tracePt t="9151" x="2255838" y="4616450"/>
          <p14:tracePt t="9159" x="2239963" y="4560888"/>
          <p14:tracePt t="9167" x="2224088" y="4497388"/>
          <p14:tracePt t="9175" x="2200275" y="4441825"/>
          <p14:tracePt t="9183" x="2168525" y="4370388"/>
          <p14:tracePt t="9191" x="2144713" y="4338638"/>
          <p14:tracePt t="9199" x="2120900" y="4298950"/>
          <p14:tracePt t="9207" x="2097088" y="4257675"/>
          <p14:tracePt t="9215" x="2081213" y="4225925"/>
          <p14:tracePt t="9223" x="2049463" y="4186238"/>
          <p14:tracePt t="9231" x="2025650" y="4154488"/>
          <p14:tracePt t="9239" x="2000250" y="4130675"/>
          <p14:tracePt t="9247" x="1976438" y="4090988"/>
          <p14:tracePt t="9255" x="1944688" y="4059238"/>
          <p14:tracePt t="9263" x="1936750" y="4051300"/>
          <p14:tracePt t="9271" x="1928813" y="4043363"/>
          <p14:tracePt t="9279" x="1920875" y="4043363"/>
          <p14:tracePt t="9287" x="1905000" y="4035425"/>
          <p14:tracePt t="9296" x="1889125" y="4019550"/>
          <p14:tracePt t="9303" x="1881188" y="4019550"/>
          <p14:tracePt t="9312" x="1857375" y="4011613"/>
          <p14:tracePt t="9319" x="1841500" y="4003675"/>
          <p14:tracePt t="9327" x="1817688" y="3995738"/>
          <p14:tracePt t="9335" x="1809750" y="3979863"/>
          <p14:tracePt t="9343" x="1793875" y="3979863"/>
          <p14:tracePt t="9351" x="1785938" y="3979863"/>
          <p14:tracePt t="9359" x="1762125" y="3963988"/>
          <p14:tracePt t="9367" x="1754188" y="3963988"/>
          <p14:tracePt t="9375" x="1746250" y="3956050"/>
          <p14:tracePt t="9383" x="1730375" y="3956050"/>
          <p14:tracePt t="9399" x="1714500" y="3948113"/>
          <p14:tracePt t="9407" x="1706563" y="3948113"/>
          <p14:tracePt t="9415" x="1706563" y="3930650"/>
          <p14:tracePt t="9423" x="1690688" y="3930650"/>
          <p14:tracePt t="9439" x="1682750" y="3930650"/>
          <p14:tracePt t="9447" x="1674813" y="3930650"/>
          <p14:tracePt t="9455" x="1666875" y="3930650"/>
          <p14:tracePt t="9462" x="1658938" y="3930650"/>
          <p14:tracePt t="9599" x="1651000" y="3930650"/>
          <p14:tracePt t="9608" x="1641475" y="3930650"/>
          <p14:tracePt t="9791" x="1633538" y="3930650"/>
          <p14:tracePt t="9799" x="1625600" y="3930650"/>
          <p14:tracePt t="9808" x="1609725" y="3922713"/>
          <p14:tracePt t="9823" x="1601788" y="3922713"/>
          <p14:tracePt t="9831" x="1577975" y="3906838"/>
          <p14:tracePt t="9839" x="1562100" y="3906838"/>
          <p14:tracePt t="9847" x="1562100" y="3898900"/>
          <p14:tracePt t="9855" x="1538288" y="3898900"/>
          <p14:tracePt t="9863" x="1530350" y="3883025"/>
          <p14:tracePt t="9871" x="1522413" y="3883025"/>
          <p14:tracePt t="9879" x="1506538" y="3883025"/>
          <p14:tracePt t="9887" x="1482725" y="3875088"/>
          <p14:tracePt t="9896" x="1458913" y="3867150"/>
          <p14:tracePt t="9904" x="1443038" y="3867150"/>
          <p14:tracePt t="9912" x="1411288" y="3859213"/>
          <p14:tracePt t="9919" x="1371600" y="3851275"/>
          <p14:tracePt t="9927" x="1331913" y="3843338"/>
          <p14:tracePt t="9937" x="1284288" y="3835400"/>
          <p14:tracePt t="9943" x="1243013" y="3835400"/>
          <p14:tracePt t="9951" x="1195388" y="3835400"/>
          <p14:tracePt t="9959" x="1155700" y="3835400"/>
          <p14:tracePt t="9968" x="1100138" y="3835400"/>
          <p14:tracePt t="9975" x="1060450" y="3835400"/>
          <p14:tracePt t="9983" x="1012825" y="3835400"/>
          <p14:tracePt t="9991" x="965200" y="3835400"/>
          <p14:tracePt t="10001" x="925513" y="3851275"/>
          <p14:tracePt t="10007" x="876300" y="3883025"/>
          <p14:tracePt t="10015" x="812800" y="3930650"/>
          <p14:tracePt t="10023" x="765175" y="3971925"/>
          <p14:tracePt t="10032" x="717550" y="4019550"/>
          <p14:tracePt t="10039" x="677863" y="4075113"/>
          <p14:tracePt t="10047" x="630238" y="4146550"/>
          <p14:tracePt t="10055" x="598488" y="4225925"/>
          <p14:tracePt t="10062" x="574675" y="4298950"/>
          <p14:tracePt t="10071" x="558800" y="4378325"/>
          <p14:tracePt t="10079" x="550863" y="4441825"/>
          <p14:tracePt t="10087" x="541338" y="4505325"/>
          <p14:tracePt t="10096" x="541338" y="4568825"/>
          <p14:tracePt t="10103" x="541338" y="4633913"/>
          <p14:tracePt t="10112" x="541338" y="4697413"/>
          <p14:tracePt t="10119" x="541338" y="4752975"/>
          <p14:tracePt t="10127" x="541338" y="4792663"/>
          <p14:tracePt t="10135" x="541338" y="4840288"/>
          <p14:tracePt t="10143" x="541338" y="4895850"/>
          <p14:tracePt t="10151" x="541338" y="4935538"/>
          <p14:tracePt t="10159" x="541338" y="4976813"/>
          <p14:tracePt t="10167" x="541338" y="5024438"/>
          <p14:tracePt t="10175" x="541338" y="5064125"/>
          <p14:tracePt t="10183" x="550863" y="5103813"/>
          <p14:tracePt t="10191" x="566738" y="5143500"/>
          <p14:tracePt t="10199" x="582613" y="5175250"/>
          <p14:tracePt t="10207" x="598488" y="5214938"/>
          <p14:tracePt t="10215" x="614363" y="5246688"/>
          <p14:tracePt t="10223" x="630238" y="5294313"/>
          <p14:tracePt t="10231" x="654050" y="5335588"/>
          <p14:tracePt t="10239" x="685800" y="5383213"/>
          <p14:tracePt t="10247" x="717550" y="5414963"/>
          <p14:tracePt t="10255" x="741363" y="5446713"/>
          <p14:tracePt t="10263" x="757238" y="5462588"/>
          <p14:tracePt t="10271" x="788988" y="5486400"/>
          <p14:tracePt t="10279" x="804863" y="5494338"/>
          <p14:tracePt t="10287" x="812800" y="5502275"/>
          <p14:tracePt t="10296" x="820738" y="5510213"/>
          <p14:tracePt t="10303" x="836613" y="5510213"/>
          <p14:tracePt t="10319" x="852488" y="5518150"/>
          <p14:tracePt t="10328" x="860425" y="5526088"/>
          <p14:tracePt t="10335" x="868363" y="5526088"/>
          <p14:tracePt t="10343" x="892175" y="5526088"/>
          <p14:tracePt t="10351" x="925513" y="5526088"/>
          <p14:tracePt t="10362" x="957263" y="5526088"/>
          <p14:tracePt t="10367" x="981075" y="5526088"/>
          <p14:tracePt t="10375" x="1012825" y="5526088"/>
          <p14:tracePt t="10383" x="1068388" y="5526088"/>
          <p14:tracePt t="10393" x="1123950" y="5526088"/>
          <p14:tracePt t="10399" x="1187450" y="5526088"/>
          <p14:tracePt t="10407" x="1266825" y="5526088"/>
          <p14:tracePt t="10415" x="1347788" y="5526088"/>
          <p14:tracePt t="10425" x="1435100" y="5502275"/>
          <p14:tracePt t="10431" x="1506538" y="5494338"/>
          <p14:tracePt t="10439" x="1585913" y="5478463"/>
          <p14:tracePt t="10447" x="1651000" y="5462588"/>
          <p14:tracePt t="10457" x="1714500" y="5454650"/>
          <p14:tracePt t="10463" x="1770063" y="5438775"/>
          <p14:tracePt t="10471" x="1817688" y="5422900"/>
          <p14:tracePt t="10479" x="1865313" y="5407025"/>
          <p14:tracePt t="10488" x="1897063" y="5399088"/>
          <p14:tracePt t="10495" x="1936750" y="5375275"/>
          <p14:tracePt t="10503" x="1976438" y="5351463"/>
          <p14:tracePt t="10512" x="2008188" y="5319713"/>
          <p14:tracePt t="10520" x="2049463" y="5278438"/>
          <p14:tracePt t="10527" x="2081213" y="5230813"/>
          <p14:tracePt t="10535" x="2120900" y="5167313"/>
          <p14:tracePt t="10543" x="2144713" y="5087938"/>
          <p14:tracePt t="10551" x="2160588" y="5000625"/>
          <p14:tracePt t="10559" x="2176463" y="4903788"/>
          <p14:tracePt t="10567" x="2184400" y="4808538"/>
          <p14:tracePt t="10579" x="2184400" y="4713288"/>
          <p14:tracePt t="10588" x="2184400" y="4616450"/>
          <p14:tracePt t="10595" x="2184400" y="4537075"/>
          <p14:tracePt t="10603" x="2184400" y="4457700"/>
          <p14:tracePt t="10611" x="2184400" y="4386263"/>
          <p14:tracePt t="10620" x="2184400" y="4330700"/>
          <p14:tracePt t="10628" x="2168525" y="4273550"/>
          <p14:tracePt t="10635" x="2144713" y="4217988"/>
          <p14:tracePt t="10643" x="2112963" y="4162425"/>
          <p14:tracePt t="10652" x="2089150" y="4122738"/>
          <p14:tracePt t="10659" x="2057400" y="4083050"/>
          <p14:tracePt t="10667" x="2041525" y="4043363"/>
          <p14:tracePt t="10675" x="2000250" y="4011613"/>
          <p14:tracePt t="10685" x="1968500" y="3979863"/>
          <p14:tracePt t="10690" x="1944688" y="3956050"/>
          <p14:tracePt t="10699" x="1905000" y="3922713"/>
          <p14:tracePt t="10707" x="1865313" y="3906838"/>
          <p14:tracePt t="10715" x="1825625" y="3883025"/>
          <p14:tracePt t="10723" x="1793875" y="3859213"/>
          <p14:tracePt t="10731" x="1754188" y="3835400"/>
          <p14:tracePt t="10739" x="1722438" y="3819525"/>
          <p14:tracePt t="10747" x="1682750" y="3811588"/>
          <p14:tracePt t="10755" x="1666875" y="3803650"/>
          <p14:tracePt t="10763" x="1633538" y="3787775"/>
          <p14:tracePt t="10771" x="1593850" y="3771900"/>
          <p14:tracePt t="10779" x="1554163" y="3763963"/>
          <p14:tracePt t="10787" x="1506538" y="3763963"/>
          <p14:tracePt t="10795" x="1450975" y="3756025"/>
          <p14:tracePt t="10803" x="1403350" y="3748088"/>
          <p14:tracePt t="10811" x="1363663" y="3748088"/>
          <p14:tracePt t="10819" x="1323975" y="3748088"/>
          <p14:tracePt t="10828" x="1274763" y="3748088"/>
          <p14:tracePt t="10835" x="1243013" y="3748088"/>
          <p14:tracePt t="10843" x="1203325" y="3748088"/>
          <p14:tracePt t="10851" x="1155700" y="3748088"/>
          <p14:tracePt t="10859" x="1116013" y="3748088"/>
          <p14:tracePt t="10867" x="1068388" y="3748088"/>
          <p14:tracePt t="10875" x="1012825" y="3771900"/>
          <p14:tracePt t="10883" x="957263" y="3795713"/>
          <p14:tracePt t="10891" x="900113" y="3835400"/>
          <p14:tracePt t="10899" x="836613" y="3875088"/>
          <p14:tracePt t="10907" x="773113" y="3930650"/>
          <p14:tracePt t="10915" x="709613" y="3987800"/>
          <p14:tracePt t="10923" x="646113" y="4059238"/>
          <p14:tracePt t="10931" x="590550" y="4138613"/>
          <p14:tracePt t="10947" x="477838" y="4314825"/>
          <p14:tracePt t="10955" x="446088" y="4402138"/>
          <p14:tracePt t="10963" x="414338" y="4489450"/>
          <p14:tracePt t="10971" x="398463" y="4576763"/>
          <p14:tracePt t="10980" x="382588" y="4665663"/>
          <p14:tracePt t="10987" x="374650" y="4752975"/>
          <p14:tracePt t="10996" x="374650" y="4848225"/>
          <p14:tracePt t="11003" x="374650" y="4943475"/>
          <p14:tracePt t="11013" x="374650" y="5032375"/>
          <p14:tracePt t="11019" x="374650" y="5143500"/>
          <p14:tracePt t="11028" x="374650" y="5238750"/>
          <p14:tracePt t="11035" x="374650" y="5335588"/>
          <p14:tracePt t="11045" x="374650" y="5430838"/>
          <p14:tracePt t="11051" x="390525" y="5526088"/>
          <p14:tracePt t="11059" x="414338" y="5621338"/>
          <p14:tracePt t="11067" x="438150" y="5718175"/>
          <p14:tracePt t="11077" x="469900" y="5805488"/>
          <p14:tracePt t="11083" x="509588" y="5884863"/>
          <p14:tracePt t="11091" x="541338" y="5964238"/>
          <p14:tracePt t="11099" x="582613" y="6029325"/>
          <p14:tracePt t="11108" x="638175" y="6100763"/>
          <p14:tracePt t="11115" x="685800" y="6156325"/>
          <p14:tracePt t="11123" x="725488" y="6203950"/>
          <p14:tracePt t="11131" x="765175" y="6235700"/>
          <p14:tracePt t="11141" x="796925" y="6267450"/>
          <p14:tracePt t="11147" x="820738" y="6283325"/>
          <p14:tracePt t="11155" x="860425" y="6307138"/>
          <p14:tracePt t="11163" x="892175" y="6323013"/>
          <p14:tracePt t="11171" x="933450" y="6338888"/>
          <p14:tracePt t="11179" x="981075" y="6348413"/>
          <p14:tracePt t="11187" x="1028700" y="6356350"/>
          <p14:tracePt t="11196" x="1108075" y="6364288"/>
          <p14:tracePt t="11203" x="1195388" y="6372225"/>
          <p14:tracePt t="11211" x="1300163" y="6372225"/>
          <p14:tracePt t="11219" x="1403350" y="6372225"/>
          <p14:tracePt t="11228" x="1506538" y="6372225"/>
          <p14:tracePt t="11235" x="1617663" y="6372225"/>
          <p14:tracePt t="11243" x="1698625" y="6372225"/>
          <p14:tracePt t="11251" x="1785938" y="6356350"/>
          <p14:tracePt t="11259" x="1849438" y="6323013"/>
          <p14:tracePt t="11267" x="1912938" y="6291263"/>
          <p14:tracePt t="11275" x="1960563" y="6259513"/>
          <p14:tracePt t="11283" x="2000250" y="6227763"/>
          <p14:tracePt t="11291" x="2033588" y="6203950"/>
          <p14:tracePt t="11299" x="2065338" y="6164263"/>
          <p14:tracePt t="11307" x="2097088" y="6116638"/>
          <p14:tracePt t="11315" x="2120900" y="6061075"/>
          <p14:tracePt t="11323" x="2144713" y="5980113"/>
          <p14:tracePt t="11331" x="2176463" y="5892800"/>
          <p14:tracePt t="11339" x="2192338" y="5805488"/>
          <p14:tracePt t="11347" x="2208213" y="5702300"/>
          <p14:tracePt t="11355" x="2216150" y="5597525"/>
          <p14:tracePt t="11363" x="2216150" y="5486400"/>
          <p14:tracePt t="11371" x="2216150" y="5383213"/>
          <p14:tracePt t="11379" x="2216150" y="5278438"/>
          <p14:tracePt t="11387" x="2216150" y="5183188"/>
          <p14:tracePt t="11395" x="2216150" y="5087938"/>
          <p14:tracePt t="11404" x="2216150" y="5000625"/>
          <p14:tracePt t="11412" x="2216150" y="4927600"/>
          <p14:tracePt t="11419" x="2216150" y="4864100"/>
          <p14:tracePt t="11428" x="2200275" y="4808538"/>
          <p14:tracePt t="11435" x="2184400" y="4752975"/>
          <p14:tracePt t="11443" x="2160588" y="4697413"/>
          <p14:tracePt t="11451" x="2136775" y="4641850"/>
          <p14:tracePt t="11459" x="2112963" y="4592638"/>
          <p14:tracePt t="11469" x="2081213" y="4529138"/>
          <p14:tracePt t="11475" x="2049463" y="4473575"/>
          <p14:tracePt t="11483" x="2017713" y="4433888"/>
          <p14:tracePt t="11491" x="1976438" y="4386263"/>
          <p14:tracePt t="11500" x="1944688" y="4346575"/>
          <p14:tracePt t="11507" x="1928813" y="4322763"/>
          <p14:tracePt t="11515" x="1912938" y="4314825"/>
          <p14:tracePt t="11523" x="1905000" y="4298950"/>
          <p14:tracePt t="11531" x="1881188" y="4273550"/>
          <p14:tracePt t="11539" x="1857375" y="4249738"/>
          <p14:tracePt t="11547" x="1825625" y="4241800"/>
          <p14:tracePt t="11555" x="1817688" y="4217988"/>
          <p14:tracePt t="11563" x="1801813" y="4210050"/>
          <p14:tracePt t="11571" x="1762125" y="4194175"/>
          <p14:tracePt t="11578" x="1730375" y="4170363"/>
          <p14:tracePt t="11587" x="1706563" y="4170363"/>
          <p14:tracePt t="11597" x="1666875" y="4154488"/>
          <p14:tracePt t="11603" x="1609725" y="4138613"/>
          <p14:tracePt t="11612" x="1554163" y="4122738"/>
          <p14:tracePt t="11619" x="1498600" y="4114800"/>
          <p14:tracePt t="11629" x="1443038" y="4106863"/>
          <p14:tracePt t="11635" x="1395413" y="4106863"/>
          <p14:tracePt t="11643" x="1347788" y="4106863"/>
          <p14:tracePt t="11651" x="1316038" y="4106863"/>
          <p14:tracePt t="11659" x="1284288" y="4106863"/>
          <p14:tracePt t="11667" x="1274763" y="4106863"/>
          <p14:tracePt t="11675" x="1258888" y="4106863"/>
          <p14:tracePt t="11683" x="1227138" y="4130675"/>
          <p14:tracePt t="11691" x="1203325" y="4154488"/>
          <p14:tracePt t="11699" x="1171575" y="4186238"/>
          <p14:tracePt t="11707" x="1139825" y="4225925"/>
          <p14:tracePt t="11715" x="1131888" y="4233863"/>
          <p14:tracePt t="11723" x="1131888" y="4249738"/>
          <p14:tracePt t="11731" x="1123950" y="4265613"/>
          <p14:tracePt t="11739" x="1123950" y="4281488"/>
          <p14:tracePt t="11747" x="1123950" y="4298950"/>
          <p14:tracePt t="11755" x="1123950" y="4306888"/>
          <p14:tracePt t="11779" x="1123950" y="4322763"/>
          <p14:tracePt t="11787" x="1123950" y="4330700"/>
          <p14:tracePt t="11875" x="1123950" y="4322763"/>
          <p14:tracePt t="11883" x="1155700" y="4306888"/>
          <p14:tracePt t="11892" x="1171575" y="4281488"/>
          <p14:tracePt t="11899" x="1187450" y="4257675"/>
          <p14:tracePt t="11907" x="1195388" y="4225925"/>
          <p14:tracePt t="11915" x="1219200" y="4178300"/>
          <p14:tracePt t="11923" x="1243013" y="4122738"/>
          <p14:tracePt t="11931" x="1258888" y="4083050"/>
          <p14:tracePt t="11947" x="1274763" y="4043363"/>
          <p14:tracePt t="11957" x="1274763" y="4019550"/>
          <p14:tracePt t="11971" x="1274763" y="4003675"/>
          <p14:tracePt t="11979" x="1274763" y="3995738"/>
          <p14:tracePt t="12179" x="1274763" y="3987800"/>
          <p14:tracePt t="12187" x="1284288" y="3987800"/>
          <p14:tracePt t="12195" x="1300163" y="3987800"/>
          <p14:tracePt t="12211" x="1316038" y="3987800"/>
          <p14:tracePt t="12219" x="1331913" y="3987800"/>
          <p14:tracePt t="12227" x="1355725" y="3987800"/>
          <p14:tracePt t="12235" x="1371600" y="3987800"/>
          <p14:tracePt t="12243" x="1403350" y="3987800"/>
          <p14:tracePt t="12252" x="1427163" y="3987800"/>
          <p14:tracePt t="12259" x="1450975" y="3987800"/>
          <p14:tracePt t="12267" x="1490663" y="3963988"/>
          <p14:tracePt t="12275" x="1506538" y="3938588"/>
          <p14:tracePt t="12284" x="1522413" y="3914775"/>
          <p14:tracePt t="12291" x="1538288" y="3906838"/>
          <p14:tracePt t="12299" x="1538288" y="3898900"/>
          <p14:tracePt t="12323" x="1538288" y="3890963"/>
          <p14:tracePt t="12339" x="1538288" y="3883025"/>
          <p14:tracePt t="12387" x="1538288" y="3867150"/>
          <p14:tracePt t="12395" x="1538288" y="3859213"/>
          <p14:tracePt t="12403" x="1514475" y="3851275"/>
          <p14:tracePt t="12413" x="1498600" y="3843338"/>
          <p14:tracePt t="12419" x="1474788" y="3835400"/>
          <p14:tracePt t="12427" x="1458913" y="3827463"/>
          <p14:tracePt t="12435" x="1435100" y="3819525"/>
          <p14:tracePt t="12445" x="1411288" y="3811588"/>
          <p14:tracePt t="12451" x="1371600" y="3803650"/>
          <p14:tracePt t="12459" x="1339850" y="3803650"/>
          <p14:tracePt t="12467" x="1308100" y="3795713"/>
          <p14:tracePt t="12475" x="1266825" y="3787775"/>
          <p14:tracePt t="12483" x="1235075" y="3787775"/>
          <p14:tracePt t="12490" x="1211263" y="3787775"/>
          <p14:tracePt t="12498" x="1187450" y="3787775"/>
          <p14:tracePt t="12507" x="1163638" y="3787775"/>
          <p14:tracePt t="12514" x="1139825" y="3787775"/>
          <p14:tracePt t="12522" x="1116013" y="3787775"/>
          <p14:tracePt t="12530" x="1108075" y="3787775"/>
          <p14:tracePt t="12538" x="1100138" y="3787775"/>
          <p14:tracePt t="12546" x="1076325" y="3787775"/>
          <p14:tracePt t="12554" x="1052513" y="3787775"/>
          <p14:tracePt t="12570" x="1044575" y="3795713"/>
          <p14:tracePt t="12578" x="1020763" y="3803650"/>
          <p14:tracePt t="12586" x="996950" y="3803650"/>
          <p14:tracePt t="12594" x="981075" y="3803650"/>
          <p14:tracePt t="12602" x="973138" y="3803650"/>
          <p14:tracePt t="12610" x="949325" y="3819525"/>
          <p14:tracePt t="12618" x="941388" y="3819525"/>
          <p14:tracePt t="12627" x="925513" y="3819525"/>
          <p14:tracePt t="12634" x="917575" y="3819525"/>
          <p14:tracePt t="12643" x="900113" y="3819525"/>
          <p14:tracePt t="12659" x="884238" y="3819525"/>
          <p14:tracePt t="12827" x="892175" y="3811588"/>
          <p14:tracePt t="12843" x="925513" y="3811588"/>
          <p14:tracePt t="12851" x="941388" y="3795713"/>
          <p14:tracePt t="12859" x="981075" y="3795713"/>
          <p14:tracePt t="12868" x="996950" y="3795713"/>
          <p14:tracePt t="12875" x="1012825" y="3795713"/>
          <p14:tracePt t="12883" x="1036638" y="3795713"/>
          <p14:tracePt t="12891" x="1068388" y="3787775"/>
          <p14:tracePt t="12899" x="1116013" y="3787775"/>
          <p14:tracePt t="12907" x="1171575" y="3787775"/>
          <p14:tracePt t="12915" x="1219200" y="3787775"/>
          <p14:tracePt t="12923" x="1274763" y="3787775"/>
          <p14:tracePt t="12933" x="1331913" y="3787775"/>
          <p14:tracePt t="12947" x="1450975" y="3787775"/>
          <p14:tracePt t="12955" x="1514475" y="3787775"/>
          <p14:tracePt t="12965" x="1562100" y="3787775"/>
          <p14:tracePt t="12971" x="1617663" y="3787775"/>
          <p14:tracePt t="12979" x="1658938" y="3787775"/>
          <p14:tracePt t="12987" x="1698625" y="3787775"/>
          <p14:tracePt t="13003" x="1714500" y="3787775"/>
          <p14:tracePt t="13011" x="1722438" y="3787775"/>
          <p14:tracePt t="13719" x="1730375" y="3787775"/>
          <p14:tracePt t="13727" x="1738313" y="3787775"/>
          <p14:tracePt t="13735" x="1730375" y="3787775"/>
          <p14:tracePt t="13743" x="1722438" y="3787775"/>
          <p14:tracePt t="13751" x="1714500" y="3795713"/>
          <p14:tracePt t="13767" x="1706563" y="3795713"/>
          <p14:tracePt t="14135" x="1698625" y="3803650"/>
          <p14:tracePt t="14279" x="1706563" y="3803650"/>
          <p14:tracePt t="14287" x="1714500" y="3803650"/>
          <p14:tracePt t="14311" x="1722438" y="3803650"/>
          <p14:tracePt t="14319" x="1730375" y="3803650"/>
          <p14:tracePt t="14327" x="1738313" y="3803650"/>
          <p14:tracePt t="14335" x="1754188" y="3803650"/>
          <p14:tracePt t="14351" x="1754188" y="3795713"/>
          <p14:tracePt t="14360" x="1770063" y="3795713"/>
          <p14:tracePt t="14368" x="1785938" y="3787775"/>
          <p14:tracePt t="14375" x="1801813" y="3787775"/>
          <p14:tracePt t="14383" x="1809750" y="3787775"/>
          <p14:tracePt t="14391" x="1833563" y="3787775"/>
          <p14:tracePt t="14400" x="1849438" y="3779838"/>
          <p14:tracePt t="14406" x="1849438" y="3763963"/>
          <p14:tracePt t="14415" x="1873250" y="3763963"/>
          <p14:tracePt t="14423" x="1897063" y="3756025"/>
          <p14:tracePt t="14433" x="1905000" y="3748088"/>
          <p14:tracePt t="14439" x="1936750" y="3740150"/>
          <p14:tracePt t="14447" x="1984375" y="3732213"/>
          <p14:tracePt t="14455" x="2025650" y="3708400"/>
          <p14:tracePt t="14463" x="2041525" y="3708400"/>
          <p14:tracePt t="14471" x="2081213" y="3692525"/>
          <p14:tracePt t="14479" x="2136775" y="3676650"/>
          <p14:tracePt t="14487" x="2192338" y="3652838"/>
          <p14:tracePt t="14495" x="2255838" y="3636963"/>
          <p14:tracePt t="14503" x="2327275" y="3613150"/>
          <p14:tracePt t="14510" x="2400300" y="3579813"/>
          <p14:tracePt t="14519" x="2479675" y="3556000"/>
          <p14:tracePt t="14528" x="2559050" y="3540125"/>
          <p14:tracePt t="14535" x="2630488" y="3516313"/>
          <p14:tracePt t="14543" x="2701925" y="3492500"/>
          <p14:tracePt t="14551" x="2767013" y="3468688"/>
          <p14:tracePt t="14561" x="2846388" y="3444875"/>
          <p14:tracePt t="14567" x="2909888" y="3421063"/>
          <p14:tracePt t="14575" x="2989263" y="3397250"/>
          <p14:tracePt t="14583" x="3052763" y="3373438"/>
          <p14:tracePt t="14591" x="3117850" y="3357563"/>
          <p14:tracePt t="14599" x="3181350" y="3333750"/>
          <p14:tracePt t="14607" x="3236913" y="3317875"/>
          <p14:tracePt t="14615" x="3292475" y="3294063"/>
          <p14:tracePt t="14623" x="3348038" y="3270250"/>
          <p14:tracePt t="14631" x="3411538" y="3244850"/>
          <p14:tracePt t="14639" x="3476625" y="3205163"/>
          <p14:tracePt t="14647" x="3540125" y="3173413"/>
          <p14:tracePt t="14655" x="3587750" y="3141663"/>
          <p14:tracePt t="14662" x="3635375" y="3109913"/>
          <p14:tracePt t="14670" x="3675063" y="3070225"/>
          <p14:tracePt t="14678" x="3706813" y="3046413"/>
          <p14:tracePt t="14686" x="3722688" y="3014663"/>
          <p14:tracePt t="14694" x="3738563" y="2982913"/>
          <p14:tracePt t="14702" x="3746500" y="2935288"/>
          <p14:tracePt t="14710" x="3746500" y="2878138"/>
          <p14:tracePt t="14718" x="3746500" y="2830513"/>
          <p14:tracePt t="14725" x="3738563" y="2759075"/>
          <p14:tracePt t="14734" x="3714750" y="2695575"/>
          <p14:tracePt t="14742" x="3690938" y="2663825"/>
          <p14:tracePt t="14750" x="3643313" y="2616200"/>
          <p14:tracePt t="14758" x="3579813" y="2559050"/>
          <p14:tracePt t="14766" x="3500438" y="2495550"/>
          <p14:tracePt t="14774" x="3411538" y="2432050"/>
          <p14:tracePt t="14782" x="3308350" y="2368550"/>
          <p14:tracePt t="14790" x="3205163" y="2297113"/>
          <p14:tracePt t="14798" x="3092450" y="2233613"/>
          <p14:tracePt t="14806" x="2965450" y="2152650"/>
          <p14:tracePt t="14815" x="2862263" y="2097088"/>
          <p14:tracePt t="14822" x="2767013" y="2057400"/>
          <p14:tracePt t="14830" x="2678113" y="2017713"/>
          <p14:tracePt t="14838" x="2598738" y="1985963"/>
          <p14:tracePt t="14846" x="2511425" y="1962150"/>
          <p14:tracePt t="14854" x="2424113" y="1938338"/>
          <p14:tracePt t="14862" x="2327275" y="1930400"/>
          <p14:tracePt t="14870" x="2224088" y="1914525"/>
          <p14:tracePt t="14878" x="2105025" y="1898650"/>
          <p14:tracePt t="14886" x="1984375" y="1890713"/>
          <p14:tracePt t="14894" x="1857375" y="1873250"/>
          <p14:tracePt t="14902" x="1738313" y="1873250"/>
          <p14:tracePt t="14910" x="1633538" y="1873250"/>
          <p14:tracePt t="14918" x="1538288" y="1873250"/>
          <p14:tracePt t="14926" x="1450975" y="1873250"/>
          <p14:tracePt t="14934" x="1379538" y="1873250"/>
          <p14:tracePt t="14942" x="1316038" y="1873250"/>
          <p14:tracePt t="14950" x="1258888" y="1873250"/>
          <p14:tracePt t="14958" x="1203325" y="1873250"/>
          <p14:tracePt t="14966" x="1163638" y="1881188"/>
          <p14:tracePt t="14974" x="1116013" y="1898650"/>
          <p14:tracePt t="14982" x="1084263" y="1914525"/>
          <p14:tracePt t="14990" x="1044575" y="1930400"/>
          <p14:tracePt t="14998" x="1004888" y="1954213"/>
          <p14:tracePt t="15006" x="973138" y="1970088"/>
          <p14:tracePt t="15014" x="933450" y="2001838"/>
          <p14:tracePt t="15022" x="892175" y="2033588"/>
          <p14:tracePt t="15030" x="860425" y="2065338"/>
          <p14:tracePt t="15038" x="836613" y="2089150"/>
          <p14:tracePt t="15046" x="804863" y="2128838"/>
          <p14:tracePt t="15054" x="781050" y="2176463"/>
          <p14:tracePt t="15062" x="757238" y="2224088"/>
          <p14:tracePt t="15070" x="741363" y="2265363"/>
          <p14:tracePt t="15078" x="725488" y="2305050"/>
          <p14:tracePt t="15086" x="709613" y="2352675"/>
          <p14:tracePt t="15094" x="709613" y="2400300"/>
          <p14:tracePt t="15102" x="701675" y="2439988"/>
          <p14:tracePt t="15110" x="685800" y="2479675"/>
          <p14:tracePt t="15118" x="677863" y="2511425"/>
          <p14:tracePt t="15126" x="669925" y="2559050"/>
          <p14:tracePt t="15134" x="661988" y="2600325"/>
          <p14:tracePt t="15142" x="654050" y="2647950"/>
          <p14:tracePt t="15150" x="654050" y="2687638"/>
          <p14:tracePt t="15158" x="654050" y="2735263"/>
          <p14:tracePt t="15166" x="654050" y="2790825"/>
          <p14:tracePt t="15174" x="654050" y="2830513"/>
          <p14:tracePt t="15182" x="654050" y="2870200"/>
          <p14:tracePt t="15190" x="654050" y="2901950"/>
          <p14:tracePt t="15198" x="654050" y="2951163"/>
          <p14:tracePt t="15206" x="661988" y="2982913"/>
          <p14:tracePt t="15214" x="677863" y="3030538"/>
          <p14:tracePt t="15222" x="693738" y="3070225"/>
          <p14:tracePt t="15230" x="709613" y="3101975"/>
          <p14:tracePt t="15238" x="733425" y="3133725"/>
          <p14:tracePt t="15246" x="765175" y="3157538"/>
          <p14:tracePt t="15254" x="796925" y="3189288"/>
          <p14:tracePt t="15262" x="836613" y="3221038"/>
          <p14:tracePt t="15270" x="876300" y="3252788"/>
          <p14:tracePt t="15278" x="917575" y="3286125"/>
          <p14:tracePt t="15286" x="973138" y="3317875"/>
          <p14:tracePt t="15294" x="1028700" y="3341688"/>
          <p14:tracePt t="15302" x="1100138" y="3373438"/>
          <p14:tracePt t="15311" x="1171575" y="3405188"/>
          <p14:tracePt t="15318" x="1258888" y="3429000"/>
          <p14:tracePt t="15326" x="1347788" y="3444875"/>
          <p14:tracePt t="15334" x="1435100" y="3460750"/>
          <p14:tracePt t="15342" x="1522413" y="3468688"/>
          <p14:tracePt t="15350" x="1601788" y="3468688"/>
          <p14:tracePt t="15358" x="1690688" y="3468688"/>
          <p14:tracePt t="15366" x="1762125" y="3468688"/>
          <p14:tracePt t="15374" x="1841500" y="3468688"/>
          <p14:tracePt t="15382" x="1905000" y="3468688"/>
          <p14:tracePt t="15390" x="1968500" y="3468688"/>
          <p14:tracePt t="15398" x="2033588" y="3452813"/>
          <p14:tracePt t="15406" x="2089150" y="3429000"/>
          <p14:tracePt t="15414" x="2152650" y="3397250"/>
          <p14:tracePt t="15422" x="2200275" y="3365500"/>
          <p14:tracePt t="15430" x="2239963" y="3325813"/>
          <p14:tracePt t="15438" x="2263775" y="3286125"/>
          <p14:tracePt t="15446" x="2295525" y="3244850"/>
          <p14:tracePt t="15454" x="2327275" y="3213100"/>
          <p14:tracePt t="15462" x="2351088" y="3165475"/>
          <p14:tracePt t="15470" x="2366963" y="3117850"/>
          <p14:tracePt t="15478" x="2374900" y="3062288"/>
          <p14:tracePt t="15486" x="2374900" y="3006725"/>
          <p14:tracePt t="15494" x="2374900" y="2967038"/>
          <p14:tracePt t="15502" x="2374900" y="2919413"/>
          <p14:tracePt t="15510" x="2374900" y="2878138"/>
          <p14:tracePt t="15518" x="2374900" y="2830513"/>
          <p14:tracePt t="15526" x="2359025" y="2798763"/>
          <p14:tracePt t="15534" x="2343150" y="2767013"/>
          <p14:tracePt t="15542" x="2311400" y="2735263"/>
          <p14:tracePt t="15550" x="2287588" y="2695575"/>
          <p14:tracePt t="15559" x="2271713" y="2687638"/>
          <p14:tracePt t="15566" x="2247900" y="2647950"/>
          <p14:tracePt t="15574" x="2216150" y="2608263"/>
          <p14:tracePt t="15582" x="2176463" y="2576513"/>
          <p14:tracePt t="15590" x="2168525" y="2559050"/>
          <p14:tracePt t="15598" x="2152650" y="2551113"/>
          <p14:tracePt t="15606" x="2120900" y="2527300"/>
          <p14:tracePt t="15614" x="2089150" y="2503488"/>
          <p14:tracePt t="15622" x="2057400" y="2487613"/>
          <p14:tracePt t="15630" x="2017713" y="2463800"/>
          <p14:tracePt t="15638" x="1984375" y="2439988"/>
          <p14:tracePt t="15646" x="1928813" y="2416175"/>
          <p14:tracePt t="15654" x="1865313" y="2384425"/>
          <p14:tracePt t="15662" x="1793875" y="2360613"/>
          <p14:tracePt t="15671" x="1714500" y="2328863"/>
          <p14:tracePt t="15678" x="1633538" y="2297113"/>
          <p14:tracePt t="15686" x="1562100" y="2273300"/>
          <p14:tracePt t="15694" x="1482725" y="2257425"/>
          <p14:tracePt t="15702" x="1419225" y="2241550"/>
          <p14:tracePt t="15710" x="1355725" y="2233613"/>
          <p14:tracePt t="15718" x="1292225" y="2233613"/>
          <p14:tracePt t="15726" x="1227138" y="2233613"/>
          <p14:tracePt t="15735" x="1171575" y="2233613"/>
          <p14:tracePt t="15742" x="1116013" y="2233613"/>
          <p14:tracePt t="15750" x="1060450" y="2233613"/>
          <p14:tracePt t="15759" x="1004888" y="2257425"/>
          <p14:tracePt t="15766" x="949325" y="2281238"/>
          <p14:tracePt t="15774" x="892175" y="2312988"/>
          <p14:tracePt t="15782" x="844550" y="2344738"/>
          <p14:tracePt t="15790" x="796925" y="2384425"/>
          <p14:tracePt t="15798" x="757238" y="2424113"/>
          <p14:tracePt t="15806" x="725488" y="2463800"/>
          <p14:tracePt t="15815" x="693738" y="2503488"/>
          <p14:tracePt t="15822" x="669925" y="2535238"/>
          <p14:tracePt t="15830" x="646113" y="2576513"/>
          <p14:tracePt t="15838" x="638175" y="2616200"/>
          <p14:tracePt t="15846" x="614363" y="2647950"/>
          <p14:tracePt t="15854" x="598488" y="2687638"/>
          <p14:tracePt t="15862" x="582613" y="2735263"/>
          <p14:tracePt t="15870" x="566738" y="2774950"/>
          <p14:tracePt t="15878" x="558800" y="2822575"/>
          <p14:tracePt t="15886" x="550863" y="2854325"/>
          <p14:tracePt t="15894" x="541338" y="2894013"/>
          <p14:tracePt t="15902" x="541338" y="2919413"/>
          <p14:tracePt t="15910" x="541338" y="2935288"/>
          <p14:tracePt t="15919" x="541338" y="2967038"/>
          <p14:tracePt t="15926" x="541338" y="2990850"/>
          <p14:tracePt t="15934" x="541338" y="3014663"/>
          <p14:tracePt t="15943" x="541338" y="3030538"/>
          <p14:tracePt t="15950" x="541338" y="3046413"/>
          <p14:tracePt t="15959" x="541338" y="3054350"/>
          <p14:tracePt t="15966" x="541338" y="3070225"/>
          <p14:tracePt t="15975" x="541338" y="3086100"/>
          <p14:tracePt t="15990" x="541338" y="3101975"/>
          <p14:tracePt t="15998" x="541338" y="3117850"/>
          <p14:tracePt t="16006" x="550863" y="3133725"/>
          <p14:tracePt t="16015" x="558800" y="3149600"/>
          <p14:tracePt t="16022" x="566738" y="3157538"/>
          <p14:tracePt t="16030" x="574675" y="3181350"/>
          <p14:tracePt t="16038" x="582613" y="3197225"/>
          <p14:tracePt t="16046" x="598488" y="3213100"/>
          <p14:tracePt t="16054" x="614363" y="3228975"/>
          <p14:tracePt t="16062" x="630238" y="3252788"/>
          <p14:tracePt t="16070" x="646113" y="3270250"/>
          <p14:tracePt t="16078" x="661988" y="3286125"/>
          <p14:tracePt t="16086" x="677863" y="3309938"/>
          <p14:tracePt t="16094" x="701675" y="3317875"/>
          <p14:tracePt t="16102" x="717550" y="3333750"/>
          <p14:tracePt t="16110" x="741363" y="3357563"/>
          <p14:tracePt t="16118" x="781050" y="3373438"/>
          <p14:tracePt t="16127" x="820738" y="3397250"/>
          <p14:tracePt t="16134" x="852488" y="3405188"/>
          <p14:tracePt t="16142" x="900113" y="3421063"/>
          <p14:tracePt t="16150" x="957263" y="3436938"/>
          <p14:tracePt t="16159" x="1028700" y="3452813"/>
          <p14:tracePt t="16166" x="1116013" y="3468688"/>
          <p14:tracePt t="16175" x="1203325" y="3476625"/>
          <p14:tracePt t="16182" x="1292225" y="3476625"/>
          <p14:tracePt t="16191" x="1371600" y="3476625"/>
          <p14:tracePt t="16198" x="1458913" y="3476625"/>
          <p14:tracePt t="16206" x="1530350" y="3476625"/>
          <p14:tracePt t="16214" x="1585913" y="3476625"/>
          <p14:tracePt t="16222" x="1617663" y="3476625"/>
          <p14:tracePt t="16230" x="1658938" y="3460750"/>
          <p14:tracePt t="16238" x="1674813" y="3444875"/>
          <p14:tracePt t="16246" x="1698625" y="3429000"/>
          <p14:tracePt t="16254" x="1714500" y="3421063"/>
          <p14:tracePt t="16262" x="1722438" y="3397250"/>
          <p14:tracePt t="16270" x="1730375" y="3397250"/>
          <p14:tracePt t="16278" x="1730375" y="3381375"/>
          <p14:tracePt t="16286" x="1738313" y="3357563"/>
          <p14:tracePt t="16294" x="1738313" y="3333750"/>
          <p14:tracePt t="16302" x="1746250" y="3302000"/>
          <p14:tracePt t="16310" x="1746250" y="3270250"/>
          <p14:tracePt t="16318" x="1746250" y="3228975"/>
          <p14:tracePt t="16326" x="1746250" y="3205163"/>
          <p14:tracePt t="16334" x="1746250" y="3181350"/>
          <p14:tracePt t="16342" x="1746250" y="3149600"/>
          <p14:tracePt t="16350" x="1746250" y="3109913"/>
          <p14:tracePt t="16358" x="1746250" y="3078163"/>
          <p14:tracePt t="16366" x="1746250" y="3046413"/>
          <p14:tracePt t="16374" x="1746250" y="3006725"/>
          <p14:tracePt t="16406" x="1746250" y="2982913"/>
          <p14:tracePt t="16454" x="1746250" y="2974975"/>
          <p14:tracePt t="16471" x="1738313" y="2967038"/>
          <p14:tracePt t="16486" x="1714500" y="2951163"/>
          <p14:tracePt t="16494" x="1698625" y="2951163"/>
          <p14:tracePt t="16502" x="1682750" y="2927350"/>
          <p14:tracePt t="16511" x="1666875" y="2927350"/>
          <p14:tracePt t="16526" x="1651000" y="2919413"/>
          <p14:tracePt t="16534" x="1641475" y="2919413"/>
          <p14:tracePt t="16667" x="1633538" y="2919413"/>
          <p14:tracePt t="16675" x="1617663" y="2919413"/>
          <p14:tracePt t="16683" x="1609725" y="2919413"/>
          <p14:tracePt t="16691" x="1585913" y="2919413"/>
          <p14:tracePt t="16699" x="1562100" y="2919413"/>
          <p14:tracePt t="16707" x="1554163" y="2919413"/>
          <p14:tracePt t="16715" x="1546225" y="2919413"/>
          <p14:tracePt t="16747" x="1538288" y="2927350"/>
          <p14:tracePt t="16755" x="1538288" y="2935288"/>
          <p14:tracePt t="16859" x="1530350" y="2935288"/>
          <p14:tracePt t="16877" x="1522413" y="2951163"/>
          <p14:tracePt t="16883" x="1522413" y="2959100"/>
          <p14:tracePt t="16891" x="1522413" y="2967038"/>
          <p14:tracePt t="16899" x="1522413" y="2990850"/>
          <p14:tracePt t="16907" x="1522413" y="3014663"/>
          <p14:tracePt t="16915" x="1522413" y="3046413"/>
          <p14:tracePt t="16923" x="1522413" y="3070225"/>
          <p14:tracePt t="16931" x="1522413" y="3094038"/>
          <p14:tracePt t="16939" x="1522413" y="3109913"/>
          <p14:tracePt t="16959" x="1522413" y="3141663"/>
          <p14:tracePt t="16963" x="1522413" y="3157538"/>
          <p14:tracePt t="16971" x="1522413" y="3165475"/>
          <p14:tracePt t="16979" x="1522413" y="3173413"/>
          <p14:tracePt t="16987" x="1522413" y="3189288"/>
          <p14:tracePt t="16995" x="1530350" y="3197225"/>
          <p14:tracePt t="17003" x="1546225" y="3197225"/>
          <p14:tracePt t="17011" x="1562100" y="3205163"/>
          <p14:tracePt t="17019" x="1601788" y="3228975"/>
          <p14:tracePt t="17027" x="1625600" y="3236913"/>
          <p14:tracePt t="17035" x="1666875" y="3236913"/>
          <p14:tracePt t="17043" x="1746250" y="3252788"/>
          <p14:tracePt t="17051" x="1841500" y="3262313"/>
          <p14:tracePt t="17060" x="1936750" y="3270250"/>
          <p14:tracePt t="17067" x="2033588" y="3278188"/>
          <p14:tracePt t="17076" x="2112963" y="3278188"/>
          <p14:tracePt t="17083" x="2192338" y="3278188"/>
          <p14:tracePt t="17092" x="2255838" y="3278188"/>
          <p14:tracePt t="17099" x="2295525" y="3278188"/>
          <p14:tracePt t="17107" x="2319338" y="3278188"/>
          <p14:tracePt t="17115" x="2327275" y="3270250"/>
          <p14:tracePt t="17123" x="2327275" y="3262313"/>
          <p14:tracePt t="17131" x="2335213" y="3252788"/>
          <p14:tracePt t="17139" x="2343150" y="3244850"/>
          <p14:tracePt t="17163" x="2343150" y="3221038"/>
          <p14:tracePt t="17170" x="2343150" y="3213100"/>
          <p14:tracePt t="17179" x="2327275" y="3213100"/>
          <p14:tracePt t="17187" x="2303463" y="3197225"/>
          <p14:tracePt t="17195" x="2263775" y="3181350"/>
          <p14:tracePt t="17204" x="2200275" y="3157538"/>
          <p14:tracePt t="17211" x="2112963" y="3133725"/>
          <p14:tracePt t="17219" x="2017713" y="3109913"/>
          <p14:tracePt t="17227" x="1912938" y="3086100"/>
          <p14:tracePt t="17236" x="1809750" y="3078163"/>
          <p14:tracePt t="17243" x="1730375" y="3070225"/>
          <p14:tracePt t="17251" x="1666875" y="3070225"/>
          <p14:tracePt t="17260" x="1609725" y="3070225"/>
          <p14:tracePt t="17268" x="1554163" y="3094038"/>
          <p14:tracePt t="17276" x="1506538" y="3125788"/>
          <p14:tracePt t="17283" x="1450975" y="3189288"/>
          <p14:tracePt t="17291" x="1411288" y="3270250"/>
          <p14:tracePt t="17300" x="1371600" y="3357563"/>
          <p14:tracePt t="17307" x="1347788" y="3452813"/>
          <p14:tracePt t="17315" x="1331913" y="3556000"/>
          <p14:tracePt t="17323" x="1316038" y="3668713"/>
          <p14:tracePt t="17331" x="1316038" y="3771900"/>
          <p14:tracePt t="17339" x="1316038" y="3875088"/>
          <p14:tracePt t="17347" x="1339850" y="3987800"/>
          <p14:tracePt t="17355" x="1387475" y="4098925"/>
          <p14:tracePt t="17363" x="1458913" y="4225925"/>
          <p14:tracePt t="17371" x="1546225" y="4338638"/>
          <p14:tracePt t="17379" x="1641475" y="4441825"/>
          <p14:tracePt t="17387" x="1778000" y="4529138"/>
          <p14:tracePt t="17395" x="1936750" y="4608513"/>
          <p14:tracePt t="17403" x="2120900" y="4665663"/>
          <p14:tracePt t="17411" x="2287588" y="4713288"/>
          <p14:tracePt t="17419" x="2463800" y="4760913"/>
          <p14:tracePt t="17427" x="2606675" y="4776788"/>
          <p14:tracePt t="17435" x="2725738" y="4800600"/>
          <p14:tracePt t="17443" x="2822575" y="4816475"/>
          <p14:tracePt t="17451" x="2901950" y="4824413"/>
          <p14:tracePt t="17459" x="2933700" y="4832350"/>
          <p14:tracePt t="17467" x="2957513" y="4832350"/>
          <p14:tracePt t="17476" x="2973388" y="4832350"/>
          <p14:tracePt t="17483" x="2981325" y="4832350"/>
          <p14:tracePt t="17499" x="2981325" y="4824413"/>
          <p14:tracePt t="17507" x="2989263" y="4816475"/>
          <p14:tracePt t="17515" x="2989263" y="4808538"/>
          <p14:tracePt t="17523" x="2989263" y="4792663"/>
          <p14:tracePt t="17531" x="2989263" y="4776788"/>
          <p14:tracePt t="17539" x="2989263" y="4752975"/>
          <p14:tracePt t="17547" x="2981325" y="4729163"/>
          <p14:tracePt t="17555" x="2941638" y="4681538"/>
          <p14:tracePt t="17563" x="2909888" y="4641850"/>
          <p14:tracePt t="17571" x="2894013" y="4624388"/>
          <p14:tracePt t="17579" x="2878138" y="4592638"/>
          <p14:tracePt t="17587" x="2846388" y="4560888"/>
          <p14:tracePt t="17595" x="2814638" y="4521200"/>
          <p14:tracePt t="17603" x="2782888" y="4473575"/>
          <p14:tracePt t="17611" x="2759075" y="4433888"/>
          <p14:tracePt t="17619" x="2725738" y="4386263"/>
          <p14:tracePt t="17627" x="2693988" y="4338638"/>
          <p14:tracePt t="17635" x="2662238" y="4281488"/>
          <p14:tracePt t="17643" x="2630488" y="4217988"/>
          <p14:tracePt t="17651" x="2582863" y="4146550"/>
          <p14:tracePt t="17660" x="2551113" y="4059238"/>
          <p14:tracePt t="17667" x="2519363" y="3979863"/>
          <p14:tracePt t="17676" x="2495550" y="3906838"/>
          <p14:tracePt t="17683" x="2463800" y="3835400"/>
          <p14:tracePt t="17692" x="2439988" y="3748088"/>
          <p14:tracePt t="17699" x="2408238" y="3660775"/>
          <p14:tracePt t="17707" x="2374900" y="3571875"/>
          <p14:tracePt t="17715" x="2351088" y="3476625"/>
          <p14:tracePt t="17726" x="2327275" y="3389313"/>
          <p14:tracePt t="17731" x="2303463" y="3309938"/>
          <p14:tracePt t="17739" x="2271713" y="3244850"/>
          <p14:tracePt t="17747" x="2255838" y="3189288"/>
          <p14:tracePt t="17757" x="2239963" y="3141663"/>
          <p14:tracePt t="17763" x="2232025" y="3094038"/>
          <p14:tracePt t="17771" x="2224088" y="3062288"/>
          <p14:tracePt t="17778" x="2208213" y="3022600"/>
          <p14:tracePt t="17787" x="2200275" y="2990850"/>
          <p14:tracePt t="17795" x="2184400" y="2967038"/>
          <p14:tracePt t="17803" x="2184400" y="2959100"/>
          <p14:tracePt t="17811" x="2184400" y="2951163"/>
          <p14:tracePt t="17822" x="2184400" y="2943225"/>
          <p14:tracePt t="17835" x="2176463" y="2935288"/>
          <p14:tracePt t="18669" x="2160588" y="2935288"/>
          <p14:tracePt t="18675" x="2152650" y="2935288"/>
          <p14:tracePt t="18683" x="2128838" y="2935288"/>
          <p14:tracePt t="18692" x="2057400" y="2935288"/>
          <p14:tracePt t="18699" x="1968500" y="2935288"/>
          <p14:tracePt t="18706" x="1857375" y="2935288"/>
          <p14:tracePt t="18715" x="1754188" y="2935288"/>
          <p14:tracePt t="18723" x="1641475" y="2935288"/>
          <p14:tracePt t="18731" x="1530350" y="2959100"/>
          <p14:tracePt t="18739" x="1435100" y="2982913"/>
          <p14:tracePt t="18747" x="1339850" y="3014663"/>
          <p14:tracePt t="18755" x="1250950" y="3062288"/>
          <p14:tracePt t="18763" x="1155700" y="3101975"/>
          <p14:tracePt t="18771" x="1084263" y="3141663"/>
          <p14:tracePt t="18779" x="1012825" y="3173413"/>
          <p14:tracePt t="18787" x="1004888" y="3181350"/>
          <p14:tracePt t="18795" x="996950" y="3181350"/>
          <p14:tracePt t="18939" x="989013" y="3181350"/>
          <p14:tracePt t="18947" x="981075" y="3181350"/>
          <p14:tracePt t="18971" x="965200" y="3165475"/>
          <p14:tracePt t="18979" x="957263" y="3149600"/>
          <p14:tracePt t="18987" x="941388" y="3141663"/>
          <p14:tracePt t="18995" x="941388" y="3133725"/>
          <p14:tracePt t="19003" x="925513" y="3101975"/>
          <p14:tracePt t="19011" x="908050" y="3086100"/>
          <p14:tracePt t="19019" x="900113" y="3078163"/>
          <p14:tracePt t="19027" x="900113" y="3070225"/>
          <p14:tracePt t="19035" x="900113" y="3054350"/>
          <p14:tracePt t="19043" x="876300" y="3046413"/>
          <p14:tracePt t="19147" x="884238" y="3046413"/>
          <p14:tracePt t="19163" x="892175" y="3046413"/>
          <p14:tracePt t="19171" x="908050" y="3046413"/>
          <p14:tracePt t="19179" x="941388" y="3046413"/>
          <p14:tracePt t="19187" x="957263" y="3046413"/>
          <p14:tracePt t="19195" x="996950" y="3054350"/>
          <p14:tracePt t="19203" x="1028700" y="3054350"/>
          <p14:tracePt t="19211" x="1068388" y="3062288"/>
          <p14:tracePt t="19219" x="1084263" y="3062288"/>
          <p14:tracePt t="19227" x="1123950" y="3062288"/>
          <p14:tracePt t="19235" x="1179513" y="3062288"/>
          <p14:tracePt t="19243" x="1227138" y="3062288"/>
          <p14:tracePt t="19251" x="1292225" y="3062288"/>
          <p14:tracePt t="19259" x="1355725" y="3062288"/>
          <p14:tracePt t="19267" x="1411288" y="3062288"/>
          <p14:tracePt t="19276" x="1466850" y="3046413"/>
          <p14:tracePt t="19283" x="1506538" y="3022600"/>
          <p14:tracePt t="19291" x="1530350" y="3006725"/>
          <p14:tracePt t="19299" x="1562100" y="2982913"/>
          <p14:tracePt t="19308" x="1577975" y="2959100"/>
          <p14:tracePt t="19315" x="1593850" y="2935288"/>
          <p14:tracePt t="19323" x="1601788" y="2909888"/>
          <p14:tracePt t="19331" x="1601788" y="2886075"/>
          <p14:tracePt t="19339" x="1609725" y="2870200"/>
          <p14:tracePt t="19347" x="1617663" y="2838450"/>
          <p14:tracePt t="19355" x="1617663" y="2798763"/>
          <p14:tracePt t="19363" x="1617663" y="2774950"/>
          <p14:tracePt t="19371" x="1617663" y="2743200"/>
          <p14:tracePt t="19379" x="1617663" y="2703513"/>
          <p14:tracePt t="19387" x="1617663" y="2671763"/>
          <p14:tracePt t="19395" x="1617663" y="2640013"/>
          <p14:tracePt t="19403" x="1617663" y="2608263"/>
          <p14:tracePt t="19411" x="1609725" y="2584450"/>
          <p14:tracePt t="19419" x="1609725" y="2559050"/>
          <p14:tracePt t="19427" x="1601788" y="2535238"/>
          <p14:tracePt t="19435" x="1593850" y="2511425"/>
          <p14:tracePt t="19443" x="1577975" y="2479675"/>
          <p14:tracePt t="19453" x="1577975" y="2447925"/>
          <p14:tracePt t="19458" x="1570038" y="2424113"/>
          <p14:tracePt t="19467" x="1554163" y="2392363"/>
          <p14:tracePt t="19475" x="1546225" y="2360613"/>
          <p14:tracePt t="19485" x="1530350" y="2328863"/>
          <p14:tracePt t="19491" x="1514475" y="2297113"/>
          <p14:tracePt t="19499" x="1498600" y="2273300"/>
          <p14:tracePt t="19508" x="1490663" y="2257425"/>
          <p14:tracePt t="19516" x="1474788" y="2224088"/>
          <p14:tracePt t="19523" x="1466850" y="2216150"/>
          <p14:tracePt t="19531" x="1458913" y="2208213"/>
          <p14:tracePt t="19539" x="1450975" y="2200275"/>
          <p14:tracePt t="19547" x="1443038" y="2192338"/>
          <p14:tracePt t="19555" x="1435100" y="2192338"/>
          <p14:tracePt t="19563" x="1435100" y="2184400"/>
          <p14:tracePt t="19579" x="1411288" y="2168525"/>
          <p14:tracePt t="19587" x="1403350" y="2160588"/>
          <p14:tracePt t="19595" x="1395413" y="2160588"/>
          <p14:tracePt t="19603" x="1355725" y="2144713"/>
          <p14:tracePt t="19611" x="1339850" y="2144713"/>
          <p14:tracePt t="19619" x="1316038" y="2144713"/>
          <p14:tracePt t="19627" x="1284288" y="2144713"/>
          <p14:tracePt t="19635" x="1258888" y="2144713"/>
          <p14:tracePt t="19643" x="1227138" y="2144713"/>
          <p14:tracePt t="19651" x="1195388" y="2144713"/>
          <p14:tracePt t="19659" x="1147763" y="2144713"/>
          <p14:tracePt t="19667" x="1108075" y="2152650"/>
          <p14:tracePt t="19679" x="1068388" y="2160588"/>
          <p14:tracePt t="19687" x="1036638" y="2168525"/>
          <p14:tracePt t="19695" x="1028700" y="2168525"/>
          <p14:tracePt t="19703" x="1004888" y="2184400"/>
          <p14:tracePt t="19713" x="981075" y="2200275"/>
          <p14:tracePt t="19719" x="973138" y="2208213"/>
          <p14:tracePt t="19727" x="957263" y="2216150"/>
          <p14:tracePt t="19735" x="925513" y="2241550"/>
          <p14:tracePt t="19745" x="908050" y="2249488"/>
          <p14:tracePt t="19751" x="892175" y="2273300"/>
          <p14:tracePt t="19759" x="868363" y="2297113"/>
          <p14:tracePt t="19767" x="852488" y="2312988"/>
          <p14:tracePt t="19776" x="820738" y="2336800"/>
          <p14:tracePt t="19783" x="812800" y="2376488"/>
          <p14:tracePt t="19791" x="796925" y="2400300"/>
          <p14:tracePt t="19799" x="788988" y="2424113"/>
          <p14:tracePt t="19809" x="781050" y="2447925"/>
          <p14:tracePt t="19815" x="781050" y="2455863"/>
          <p14:tracePt t="19823" x="773113" y="2487613"/>
          <p14:tracePt t="19831" x="765175" y="2503488"/>
          <p14:tracePt t="19839" x="765175" y="2527300"/>
          <p14:tracePt t="19847" x="765175" y="2551113"/>
          <p14:tracePt t="19855" x="765175" y="2566988"/>
          <p14:tracePt t="19863" x="757238" y="2592388"/>
          <p14:tracePt t="19871" x="757238" y="2600325"/>
          <p14:tracePt t="19879" x="757238" y="2616200"/>
          <p14:tracePt t="19887" x="757238" y="2632075"/>
          <p14:tracePt t="19895" x="757238" y="2663825"/>
          <p14:tracePt t="19903" x="757238" y="2687638"/>
          <p14:tracePt t="19911" x="757238" y="2695575"/>
          <p14:tracePt t="19919" x="757238" y="2719388"/>
          <p14:tracePt t="19927" x="757238" y="2727325"/>
          <p14:tracePt t="19935" x="757238" y="2743200"/>
          <p14:tracePt t="19943" x="757238" y="2751138"/>
          <p14:tracePt t="19959" x="757238" y="2790825"/>
          <p14:tracePt t="19975" x="757238" y="2814638"/>
          <p14:tracePt t="19983" x="757238" y="2830513"/>
          <p14:tracePt t="19992" x="757238" y="2838450"/>
          <p14:tracePt t="19999" x="765175" y="2838450"/>
          <p14:tracePt t="20008" x="781050" y="2854325"/>
          <p14:tracePt t="20023" x="812800" y="2878138"/>
          <p14:tracePt t="20031" x="820738" y="2886075"/>
          <p14:tracePt t="20039" x="836613" y="2894013"/>
          <p14:tracePt t="20047" x="868363" y="2909888"/>
          <p14:tracePt t="20055" x="884238" y="2919413"/>
          <p14:tracePt t="20063" x="917575" y="2927350"/>
          <p14:tracePt t="20071" x="941388" y="2935288"/>
          <p14:tracePt t="20079" x="949325" y="2951163"/>
          <p14:tracePt t="20087" x="965200" y="2951163"/>
          <p14:tracePt t="20095" x="981075" y="2951163"/>
          <p14:tracePt t="20104" x="989013" y="2951163"/>
          <p14:tracePt t="20111" x="996950" y="2951163"/>
          <p14:tracePt t="20119" x="1012825" y="2951163"/>
          <p14:tracePt t="20127" x="1028700" y="2951163"/>
          <p14:tracePt t="20136" x="1052513" y="2951163"/>
          <p14:tracePt t="20143" x="1084263" y="2951163"/>
          <p14:tracePt t="20151" x="1100138" y="2951163"/>
          <p14:tracePt t="20159" x="1116013" y="2951163"/>
          <p14:tracePt t="20168" x="1139825" y="2951163"/>
          <p14:tracePt t="20174" x="1163638" y="2951163"/>
          <p14:tracePt t="20183" x="1195388" y="2951163"/>
          <p14:tracePt t="20192" x="1243013" y="2935288"/>
          <p14:tracePt t="20200" x="1274763" y="2909888"/>
          <p14:tracePt t="20208" x="1316038" y="2886075"/>
          <p14:tracePt t="20215" x="1355725" y="2862263"/>
          <p14:tracePt t="20223" x="1395413" y="2830513"/>
          <p14:tracePt t="20233" x="1411288" y="2798763"/>
          <p14:tracePt t="20239" x="1435100" y="2759075"/>
          <p14:tracePt t="20247" x="1458913" y="2735263"/>
          <p14:tracePt t="20255" x="1474788" y="2695575"/>
          <p14:tracePt t="20264" x="1474788" y="2663825"/>
          <p14:tracePt t="20271" x="1490663" y="2616200"/>
          <p14:tracePt t="20279" x="1498600" y="2584450"/>
          <p14:tracePt t="20287" x="1498600" y="2551113"/>
          <p14:tracePt t="20295" x="1498600" y="2527300"/>
          <p14:tracePt t="20303" x="1498600" y="2503488"/>
          <p14:tracePt t="20311" x="1498600" y="2471738"/>
          <p14:tracePt t="20319" x="1498600" y="2463800"/>
          <p14:tracePt t="20327" x="1498600" y="2439988"/>
          <p14:tracePt t="20335" x="1498600" y="2416175"/>
          <p14:tracePt t="20343" x="1498600" y="2400300"/>
          <p14:tracePt t="20351" x="1498600" y="2384425"/>
          <p14:tracePt t="20359" x="1474788" y="2352675"/>
          <p14:tracePt t="20367" x="1466850" y="2336800"/>
          <p14:tracePt t="20375" x="1458913" y="2328863"/>
          <p14:tracePt t="20383" x="1435100" y="2305050"/>
          <p14:tracePt t="20392" x="1435100" y="2297113"/>
          <p14:tracePt t="20399" x="1427163" y="2289175"/>
          <p14:tracePt t="20407" x="1403350" y="2265363"/>
          <p14:tracePt t="20415" x="1387475" y="2249488"/>
          <p14:tracePt t="20423" x="1347788" y="2224088"/>
          <p14:tracePt t="20430" x="1323975" y="2216150"/>
          <p14:tracePt t="20439" x="1300163" y="2216150"/>
          <p14:tracePt t="20447" x="1274763" y="2184400"/>
          <p14:tracePt t="20455" x="1250950" y="2184400"/>
          <p14:tracePt t="20463" x="1219200" y="2176463"/>
          <p14:tracePt t="20471" x="1195388" y="2168525"/>
          <p14:tracePt t="20479" x="1179513" y="2168525"/>
          <p14:tracePt t="20487" x="1147763" y="2160588"/>
          <p14:tracePt t="20495" x="1100138" y="2160588"/>
          <p14:tracePt t="20503" x="1060450" y="2160588"/>
          <p14:tracePt t="20511" x="1004888" y="2160588"/>
          <p14:tracePt t="20519" x="957263" y="2160588"/>
          <p14:tracePt t="20527" x="900113" y="2160588"/>
          <p14:tracePt t="20535" x="852488" y="2160588"/>
          <p14:tracePt t="20543" x="812800" y="2168525"/>
          <p14:tracePt t="20551" x="765175" y="2184400"/>
          <p14:tracePt t="20559" x="725488" y="2208213"/>
          <p14:tracePt t="20567" x="685800" y="2241550"/>
          <p14:tracePt t="20575" x="677863" y="2249488"/>
          <p14:tracePt t="20583" x="654050" y="2281238"/>
          <p14:tracePt t="20592" x="646113" y="2297113"/>
          <p14:tracePt t="20599" x="638175" y="2312988"/>
          <p14:tracePt t="20608" x="622300" y="2344738"/>
          <p14:tracePt t="20615" x="606425" y="2360613"/>
          <p14:tracePt t="20624" x="598488" y="2392363"/>
          <p14:tracePt t="20631" x="590550" y="2408238"/>
          <p14:tracePt t="20639" x="582613" y="2439988"/>
          <p14:tracePt t="20647" x="574675" y="2463800"/>
          <p14:tracePt t="20657" x="574675" y="2479675"/>
          <p14:tracePt t="20663" x="574675" y="2495550"/>
          <p14:tracePt t="20671" x="566738" y="2527300"/>
          <p14:tracePt t="20679" x="558800" y="2566988"/>
          <p14:tracePt t="20688" x="558800" y="2600325"/>
          <p14:tracePt t="20695" x="550863" y="2632075"/>
          <p14:tracePt t="20703" x="550863" y="2663825"/>
          <p14:tracePt t="20711" x="550863" y="2687638"/>
          <p14:tracePt t="20719" x="550863" y="2711450"/>
          <p14:tracePt t="20727" x="550863" y="2735263"/>
          <p14:tracePt t="20735" x="550863" y="2759075"/>
          <p14:tracePt t="20743" x="566738" y="2782888"/>
          <p14:tracePt t="20751" x="582613" y="2806700"/>
          <p14:tracePt t="20759" x="606425" y="2838450"/>
          <p14:tracePt t="20767" x="622300" y="2854325"/>
          <p14:tracePt t="20775" x="654050" y="2886075"/>
          <p14:tracePt t="20783" x="677863" y="2901950"/>
          <p14:tracePt t="20791" x="709613" y="2927350"/>
          <p14:tracePt t="20799" x="733425" y="2951163"/>
          <p14:tracePt t="20808" x="773113" y="2967038"/>
          <p14:tracePt t="20815" x="812800" y="2998788"/>
          <p14:tracePt t="20823" x="852488" y="3022600"/>
          <p14:tracePt t="20831" x="892175" y="3046413"/>
          <p14:tracePt t="20839" x="933450" y="3062288"/>
          <p14:tracePt t="20847" x="965200" y="3078163"/>
          <p14:tracePt t="20855" x="1012825" y="3086100"/>
          <p14:tracePt t="20863" x="1044575" y="3101975"/>
          <p14:tracePt t="20871" x="1084263" y="3109913"/>
          <p14:tracePt t="20879" x="1116013" y="3117850"/>
          <p14:tracePt t="20887" x="1163638" y="3117850"/>
          <p14:tracePt t="20895" x="1203325" y="3117850"/>
          <p14:tracePt t="20903" x="1258888" y="3117850"/>
          <p14:tracePt t="20911" x="1308100" y="3117850"/>
          <p14:tracePt t="20919" x="1363663" y="3117850"/>
          <p14:tracePt t="20927" x="1419225" y="3117850"/>
          <p14:tracePt t="20943" x="1530350" y="3109913"/>
          <p14:tracePt t="20951" x="1585913" y="3086100"/>
          <p14:tracePt t="20959" x="1641475" y="3054350"/>
          <p14:tracePt t="20967" x="1690688" y="3014663"/>
          <p14:tracePt t="20975" x="1738313" y="2974975"/>
          <p14:tracePt t="20983" x="1778000" y="2935288"/>
          <p14:tracePt t="20992" x="1809750" y="2886075"/>
          <p14:tracePt t="20999" x="1833563" y="2838450"/>
          <p14:tracePt t="21007" x="1857375" y="2798763"/>
          <p14:tracePt t="21016" x="1873250" y="2767013"/>
          <p14:tracePt t="21023" x="1881188" y="2727325"/>
          <p14:tracePt t="21031" x="1881188" y="2695575"/>
          <p14:tracePt t="21039" x="1881188" y="2671763"/>
          <p14:tracePt t="21049" x="1881188" y="2647950"/>
          <p14:tracePt t="21055" x="1881188" y="2624138"/>
          <p14:tracePt t="21071" x="1865313" y="2608263"/>
          <p14:tracePt t="21080" x="1857375" y="2576513"/>
          <p14:tracePt t="21087" x="1825625" y="2551113"/>
          <p14:tracePt t="21095" x="1801813" y="2511425"/>
          <p14:tracePt t="21103" x="1762125" y="2487613"/>
          <p14:tracePt t="21113" x="1722438" y="2447925"/>
          <p14:tracePt t="21119" x="1706563" y="2447925"/>
          <p14:tracePt t="21127" x="1674813" y="2432050"/>
          <p14:tracePt t="21135" x="1633538" y="2408238"/>
          <p14:tracePt t="21144" x="1617663" y="2400300"/>
          <p14:tracePt t="21151" x="1577975" y="2384425"/>
          <p14:tracePt t="21159" x="1538288" y="2360613"/>
          <p14:tracePt t="21167" x="1474788" y="2336800"/>
          <p14:tracePt t="21176" x="1419225" y="2320925"/>
          <p14:tracePt t="21183" x="1363663" y="2297113"/>
          <p14:tracePt t="21191" x="1308100" y="2281238"/>
          <p14:tracePt t="21199" x="1243013" y="2265363"/>
          <p14:tracePt t="21207" x="1179513" y="2257425"/>
          <p14:tracePt t="21215" x="1116013" y="2249488"/>
          <p14:tracePt t="21224" x="1060450" y="2241550"/>
          <p14:tracePt t="21231" x="1004888" y="2241550"/>
          <p14:tracePt t="21239" x="949325" y="2241550"/>
          <p14:tracePt t="21247" x="908050" y="2241550"/>
          <p14:tracePt t="21255" x="860425" y="2241550"/>
          <p14:tracePt t="21263" x="820738" y="2241550"/>
          <p14:tracePt t="21271" x="781050" y="2241550"/>
          <p14:tracePt t="21279" x="749300" y="2257425"/>
          <p14:tracePt t="21287" x="717550" y="2281238"/>
          <p14:tracePt t="21295" x="693738" y="2305050"/>
          <p14:tracePt t="21303" x="661988" y="2336800"/>
          <p14:tracePt t="21311" x="654050" y="2360613"/>
          <p14:tracePt t="21319" x="630238" y="2392363"/>
          <p14:tracePt t="21327" x="606425" y="2424113"/>
          <p14:tracePt t="21335" x="590550" y="2463800"/>
          <p14:tracePt t="21343" x="582613" y="2495550"/>
          <p14:tracePt t="21351" x="574675" y="2543175"/>
          <p14:tracePt t="21359" x="566738" y="2592388"/>
          <p14:tracePt t="21367" x="558800" y="2632075"/>
          <p14:tracePt t="21376" x="550863" y="2687638"/>
          <p14:tracePt t="21383" x="541338" y="2735263"/>
          <p14:tracePt t="21392" x="533400" y="2774950"/>
          <p14:tracePt t="21399" x="525463" y="2822575"/>
          <p14:tracePt t="21408" x="525463" y="2878138"/>
          <p14:tracePt t="21415" x="525463" y="2943225"/>
          <p14:tracePt t="21424" x="525463" y="3006725"/>
          <p14:tracePt t="21431" x="525463" y="3070225"/>
          <p14:tracePt t="21439" x="550863" y="3149600"/>
          <p14:tracePt t="21447" x="582613" y="3213100"/>
          <p14:tracePt t="21455" x="622300" y="3270250"/>
          <p14:tracePt t="21463" x="654050" y="3333750"/>
          <p14:tracePt t="21472" x="685800" y="3365500"/>
          <p14:tracePt t="21479" x="701675" y="3389313"/>
          <p14:tracePt t="21537" x="709613" y="3397250"/>
          <p14:tracePt t="21543" x="717550" y="3405188"/>
          <p14:tracePt t="21551" x="725488" y="3405188"/>
          <p14:tracePt t="21559" x="733425" y="3405188"/>
          <p14:tracePt t="21569" x="741363" y="3405188"/>
          <p14:tracePt t="21576" x="749300" y="3405188"/>
          <p14:tracePt t="21679" x="757238" y="3405188"/>
          <p14:tracePt t="21727" x="773113" y="3413125"/>
          <p14:tracePt t="21743" x="781050" y="3413125"/>
          <p14:tracePt t="21751" x="796925" y="3421063"/>
          <p14:tracePt t="21775" x="812800" y="3429000"/>
          <p14:tracePt t="21783" x="820738" y="3436938"/>
          <p14:tracePt t="22063" x="836613" y="3444875"/>
          <p14:tracePt t="22071" x="836613" y="3452813"/>
          <p14:tracePt t="22079" x="852488" y="3460750"/>
          <p14:tracePt t="22087" x="868363" y="3468688"/>
          <p14:tracePt t="22095" x="892175" y="3500438"/>
          <p14:tracePt t="22103" x="917575" y="3516313"/>
          <p14:tracePt t="22111" x="957263" y="3548063"/>
          <p14:tracePt t="22119" x="989013" y="3579813"/>
          <p14:tracePt t="22127" x="1012825" y="3605213"/>
          <p14:tracePt t="22135" x="1044575" y="3636963"/>
          <p14:tracePt t="22143" x="1084263" y="3676650"/>
          <p14:tracePt t="22151" x="1139825" y="3716338"/>
          <p14:tracePt t="22159" x="1203325" y="3756025"/>
          <p14:tracePt t="22167" x="1266825" y="3803650"/>
          <p14:tracePt t="22175" x="1339850" y="3851275"/>
          <p14:tracePt t="22183" x="1403350" y="3898900"/>
          <p14:tracePt t="22191" x="1466850" y="3938588"/>
          <p14:tracePt t="22199" x="1522413" y="3971925"/>
          <p14:tracePt t="22208" x="1570038" y="4003675"/>
          <p14:tracePt t="22215" x="1593850" y="4027488"/>
          <p14:tracePt t="22223" x="1617663" y="4035425"/>
          <p14:tracePt t="22231" x="1641475" y="4051300"/>
          <p14:tracePt t="22256" x="1651000" y="4059238"/>
          <p14:tracePt t="22263" x="1666875" y="4067175"/>
          <p14:tracePt t="22271" x="1682750" y="4075113"/>
          <p14:tracePt t="22279" x="1690688" y="4083050"/>
          <p14:tracePt t="22288" x="1714500" y="4090988"/>
          <p14:tracePt t="22295" x="1730375" y="4098925"/>
          <p14:tracePt t="22303" x="1746250" y="4098925"/>
          <p14:tracePt t="22311" x="1770063" y="4114800"/>
          <p14:tracePt t="22320" x="1785938" y="4122738"/>
          <p14:tracePt t="22327" x="1809750" y="4130675"/>
          <p14:tracePt t="22335" x="1833563" y="4154488"/>
          <p14:tracePt t="22352" x="1857375" y="4162425"/>
          <p14:tracePt t="22359" x="1873250" y="4170363"/>
          <p14:tracePt t="22367" x="1897063" y="4186238"/>
          <p14:tracePt t="22375" x="1905000" y="4194175"/>
          <p14:tracePt t="22385" x="1912938" y="4202113"/>
          <p14:tracePt t="22391" x="1920875" y="4202113"/>
          <p14:tracePt t="22803" x="1928813" y="4210050"/>
          <p14:tracePt t="22811" x="1928813" y="4217988"/>
          <p14:tracePt t="22851" x="1920875" y="4225925"/>
          <p14:tracePt t="22907" x="1912938" y="4225925"/>
          <p14:tracePt t="22915" x="1897063" y="4225925"/>
          <p14:tracePt t="22923" x="1881188" y="4225925"/>
          <p14:tracePt t="22940" x="1865313" y="4217988"/>
          <p14:tracePt t="22947" x="1849438" y="4210050"/>
          <p14:tracePt t="22963" x="1841500" y="4210050"/>
          <p14:tracePt t="22971" x="1825625" y="4194175"/>
          <p14:tracePt t="22979" x="1817688" y="4186238"/>
          <p14:tracePt t="22987" x="1809750" y="4186238"/>
          <p14:tracePt t="23379" x="1793875" y="4186238"/>
          <p14:tracePt t="23395" x="1825625" y="4186238"/>
          <p14:tracePt t="23403" x="1960563" y="4202113"/>
          <p14:tracePt t="23411" x="2184400" y="4233863"/>
          <p14:tracePt t="23419" x="2463800" y="4281488"/>
          <p14:tracePt t="23427" x="2798763" y="4346575"/>
          <p14:tracePt t="23435" x="3173413" y="4378325"/>
          <p14:tracePt t="23443" x="3571875" y="4402138"/>
          <p14:tracePt t="23451" x="3986213" y="4418013"/>
          <p14:tracePt t="23461" x="4376738" y="4449763"/>
          <p14:tracePt t="23467" x="4814888" y="4465638"/>
          <p14:tracePt t="23475" x="5221288" y="4481513"/>
          <p14:tracePt t="23483" x="5635625" y="4481513"/>
          <p14:tracePt t="23490" x="6002338" y="4481513"/>
          <p14:tracePt t="23498" x="6345238" y="4481513"/>
          <p14:tracePt t="23506" x="6624638" y="4481513"/>
          <p14:tracePt t="23514" x="6864350" y="4481513"/>
          <p14:tracePt t="23522" x="7070725" y="4481513"/>
          <p14:tracePt t="23530" x="7191375" y="4457700"/>
          <p14:tracePt t="23538" x="7278688" y="4449763"/>
          <p14:tracePt t="23546" x="7342188" y="4425950"/>
          <p14:tracePt t="23554" x="7389813" y="4402138"/>
          <p14:tracePt t="23562" x="7429500" y="4378325"/>
          <p14:tracePt t="23570" x="7461250" y="4354513"/>
          <p14:tracePt t="23578" x="7485063" y="4338638"/>
          <p14:tracePt t="23586" x="7502525" y="4314825"/>
          <p14:tracePt t="23594" x="7526338" y="4273550"/>
          <p14:tracePt t="23602" x="7550150" y="4233863"/>
          <p14:tracePt t="23610" x="7566025" y="4202113"/>
          <p14:tracePt t="23618" x="7566025" y="4162425"/>
          <p14:tracePt t="23626" x="7581900" y="4130675"/>
          <p14:tracePt t="23634" x="7597775" y="4083050"/>
          <p14:tracePt t="23642" x="7613650" y="4035425"/>
          <p14:tracePt t="23650" x="7621588" y="4011613"/>
          <p14:tracePt t="23658" x="7629525" y="3979863"/>
          <p14:tracePt t="23666" x="7637463" y="3956050"/>
          <p14:tracePt t="23674" x="7637463" y="3948113"/>
          <p14:tracePt t="23762" x="7637463" y="3938588"/>
          <p14:tracePt t="23786" x="7637463" y="3948113"/>
          <p14:tracePt t="23794" x="7613650" y="3971925"/>
          <p14:tracePt t="23802" x="7589838" y="3995738"/>
          <p14:tracePt t="23810" x="7581900" y="4011613"/>
          <p14:tracePt t="23818" x="7566025" y="4027488"/>
          <p14:tracePt t="23826" x="7558088" y="4059238"/>
          <p14:tracePt t="23834" x="7526338" y="4122738"/>
          <p14:tracePt t="23842" x="7485063" y="4194175"/>
          <p14:tracePt t="23850" x="7453313" y="4273550"/>
          <p14:tracePt t="23858" x="7413625" y="4370388"/>
          <p14:tracePt t="23866" x="7381875" y="4473575"/>
          <p14:tracePt t="23874" x="7358063" y="4568825"/>
          <p14:tracePt t="23882" x="7326313" y="4665663"/>
          <p14:tracePt t="23890" x="7302500" y="4752975"/>
          <p14:tracePt t="23898" x="7286625" y="4840288"/>
          <p14:tracePt t="23906" x="7278688" y="4911725"/>
          <p14:tracePt t="23914" x="7270750" y="4976813"/>
          <p14:tracePt t="23922" x="7270750" y="5024438"/>
          <p14:tracePt t="23930" x="7270750" y="5048250"/>
          <p14:tracePt t="23938" x="7270750" y="5056188"/>
          <p14:tracePt t="23946" x="7270750" y="5064125"/>
          <p14:tracePt t="24034" x="7262813" y="5072063"/>
          <p14:tracePt t="24042" x="7254875" y="5080000"/>
          <p14:tracePt t="24210" x="7246938" y="5087938"/>
          <p14:tracePt t="24218" x="7246938" y="5095875"/>
          <p14:tracePt t="24226" x="7239000" y="5103813"/>
          <p14:tracePt t="24242" x="7239000" y="5111750"/>
          <p14:tracePt t="24258" x="7231063" y="5119688"/>
          <p14:tracePt t="24274" x="7223125" y="5119688"/>
          <p14:tracePt t="24290" x="7215188" y="5127625"/>
          <p14:tracePt t="24306" x="7215188" y="5135563"/>
          <p14:tracePt t="24314" x="7215188" y="5143500"/>
          <p14:tracePt t="24330" x="7207250" y="5159375"/>
          <p14:tracePt t="24338" x="7207250" y="5167313"/>
          <p14:tracePt t="24346" x="7207250" y="5175250"/>
          <p14:tracePt t="24354" x="7207250" y="5183188"/>
          <p14:tracePt t="24362" x="7199313" y="5207000"/>
          <p14:tracePt t="24370" x="7199313" y="5222875"/>
          <p14:tracePt t="24378" x="7199313" y="5238750"/>
          <p14:tracePt t="24386" x="7199313" y="5246688"/>
          <p14:tracePt t="24394" x="7199313" y="5262563"/>
          <p14:tracePt t="24402" x="7199313" y="5286375"/>
          <p14:tracePt t="24410" x="7199313" y="5294313"/>
          <p14:tracePt t="24594" x="7191375" y="5294313"/>
          <p14:tracePt t="24602" x="7183438" y="5286375"/>
          <p14:tracePt t="24610" x="7167563" y="5270500"/>
          <p14:tracePt t="24618" x="7151688" y="5254625"/>
          <p14:tracePt t="24626" x="7126288" y="5222875"/>
          <p14:tracePt t="24634" x="7094538" y="5199063"/>
          <p14:tracePt t="24642" x="7094538" y="5191125"/>
          <p14:tracePt t="24786" x="7078663" y="5183188"/>
          <p14:tracePt t="24794" x="7070725" y="5183188"/>
          <p14:tracePt t="24802" x="7054850" y="5175250"/>
          <p14:tracePt t="24810" x="7038975" y="5175250"/>
          <p14:tracePt t="24818" x="7015163" y="5159375"/>
          <p14:tracePt t="24826" x="6991350" y="5159375"/>
          <p14:tracePt t="24834" x="6975475" y="5159375"/>
          <p14:tracePt t="24842" x="6967538" y="5151438"/>
          <p14:tracePt t="25130" x="6967538" y="5159375"/>
          <p14:tracePt t="25138" x="6967538" y="5167313"/>
          <p14:tracePt t="25146" x="6967538" y="5175250"/>
          <p14:tracePt t="25218" x="6967538" y="5183188"/>
          <p14:tracePt t="25234" x="6967538" y="5191125"/>
          <p14:tracePt t="25266" x="6967538" y="5199063"/>
          <p14:tracePt t="25490" x="6967538" y="5207000"/>
          <p14:tracePt t="25586" x="6983413" y="5222875"/>
          <p14:tracePt t="25602" x="6991350" y="5230813"/>
          <p14:tracePt t="25610" x="6999288" y="5238750"/>
          <p14:tracePt t="25618" x="7007225" y="5246688"/>
          <p14:tracePt t="25626" x="7007225" y="5254625"/>
          <p14:tracePt t="25634" x="7015163" y="5254625"/>
          <p14:tracePt t="25642" x="7015163" y="5270500"/>
          <p14:tracePt t="25650" x="7031038" y="5270500"/>
          <p14:tracePt t="25714" x="7038975" y="5270500"/>
          <p14:tracePt t="25722" x="7046913" y="5270500"/>
          <p14:tracePt t="25766" x="7054850" y="5270500"/>
          <p14:tracePt t="25782" x="7062788" y="5278438"/>
          <p14:tracePt t="25790" x="7078663" y="5294313"/>
          <p14:tracePt t="25830" x="7094538" y="5310188"/>
          <p14:tracePt t="25838" x="7102475" y="5319713"/>
          <p14:tracePt t="25878" x="7110413" y="5319713"/>
          <p14:tracePt t="26022" x="7102475" y="5319713"/>
          <p14:tracePt t="26030" x="7102475" y="5310188"/>
          <p14:tracePt t="26054" x="7086600" y="5302250"/>
          <p14:tracePt t="26062" x="7078663" y="5294313"/>
          <p14:tracePt t="26078" x="7070725" y="5278438"/>
          <p14:tracePt t="26086" x="7070725" y="5262563"/>
          <p14:tracePt t="26094" x="7070725" y="5254625"/>
          <p14:tracePt t="26102" x="7062788" y="5246688"/>
          <p14:tracePt t="26166" x="7054850" y="5238750"/>
          <p14:tracePt t="26174" x="7046913" y="5238750"/>
          <p14:tracePt t="26855" x="7046913" y="5222875"/>
          <p14:tracePt t="26934" x="7046913" y="5214938"/>
          <p14:tracePt t="26990" x="7054850" y="5207000"/>
          <p14:tracePt t="27006" x="7070725" y="5199063"/>
          <p14:tracePt t="27014" x="7070725" y="5191125"/>
          <p14:tracePt t="27022" x="7094538" y="5183188"/>
          <p14:tracePt t="27030" x="7094538" y="5175250"/>
          <p14:tracePt t="27038" x="7094538" y="5167313"/>
          <p14:tracePt t="27062" x="7110413" y="5159375"/>
          <p14:tracePt t="27094" x="7110413" y="5151438"/>
          <p14:tracePt t="27102" x="7110413" y="5143500"/>
          <p14:tracePt t="27126" x="7110413" y="5135563"/>
          <p14:tracePt t="27142" x="7110413" y="5127625"/>
          <p14:tracePt t="27158" x="7110413" y="5119688"/>
          <p14:tracePt t="27166" x="7110413" y="5111750"/>
          <p14:tracePt t="27190" x="7102475" y="5111750"/>
          <p14:tracePt t="27198" x="7086600" y="5095875"/>
          <p14:tracePt t="27655" x="7078663" y="5095875"/>
          <p14:tracePt t="27750" x="7070725" y="5095875"/>
          <p14:tracePt t="27766" x="7062788" y="5111750"/>
          <p14:tracePt t="27774" x="7062788" y="5119688"/>
          <p14:tracePt t="27790" x="7062788" y="5135563"/>
          <p14:tracePt t="27798" x="7062788" y="5143500"/>
          <p14:tracePt t="27806" x="7062788" y="5151438"/>
          <p14:tracePt t="27862" x="7062788" y="5167313"/>
          <p14:tracePt t="27894" x="7070725" y="5167313"/>
          <p14:tracePt t="27910" x="7078663" y="5183188"/>
          <p14:tracePt t="27991" x="7094538" y="5191125"/>
          <p14:tracePt t="27998" x="7102475" y="5191125"/>
          <p14:tracePt t="28575" x="7110413" y="5191125"/>
          <p14:tracePt t="28583" x="7118350" y="5191125"/>
          <p14:tracePt t="28591" x="7135813" y="5199063"/>
          <p14:tracePt t="28599" x="7143750" y="5214938"/>
          <p14:tracePt t="28609" x="7159625" y="5230813"/>
          <p14:tracePt t="28614" x="7199313" y="5246688"/>
          <p14:tracePt t="28622" x="7223125" y="5262563"/>
          <p14:tracePt t="28630" x="7239000" y="5278438"/>
          <p14:tracePt t="28639" x="7262813" y="5294313"/>
          <p14:tracePt t="28646" x="7286625" y="5302250"/>
          <p14:tracePt t="28654" x="7302500" y="5310188"/>
          <p14:tracePt t="28694" x="7318375" y="5310188"/>
          <p14:tracePt t="28726" x="7326313" y="5319713"/>
          <p14:tracePt t="28734" x="7334250" y="5319713"/>
          <p14:tracePt t="28742" x="7350125" y="5319713"/>
          <p14:tracePt t="28750" x="7358063" y="5319713"/>
          <p14:tracePt t="28758" x="7373938" y="5335588"/>
          <p14:tracePt t="28778" x="7381875" y="5335588"/>
          <p14:tracePt t="28786" x="7389813" y="5335588"/>
          <p14:tracePt t="28802" x="7397750" y="5335588"/>
          <p14:tracePt t="28822" x="7421563" y="5335588"/>
          <p14:tracePt t="28842" x="7429500" y="5343525"/>
          <p14:tracePt t="28850" x="7437438" y="5343525"/>
          <p14:tracePt t="28874" x="7445375" y="5343525"/>
          <p14:tracePt t="28882" x="7453313" y="5343525"/>
          <p14:tracePt t="29018" x="7445375" y="5343525"/>
          <p14:tracePt t="29026" x="7429500" y="5343525"/>
          <p14:tracePt t="29034" x="7413625" y="5343525"/>
          <p14:tracePt t="29042" x="7397750" y="5343525"/>
          <p14:tracePt t="29050" x="7373938" y="5335588"/>
          <p14:tracePt t="29058" x="7334250" y="5319713"/>
          <p14:tracePt t="29066" x="7310438" y="5302250"/>
          <p14:tracePt t="29074" x="7286625" y="5278438"/>
          <p14:tracePt t="29082" x="7262813" y="5270500"/>
          <p14:tracePt t="29090" x="7254875" y="5262563"/>
          <p14:tracePt t="29098" x="7231063" y="5238750"/>
          <p14:tracePt t="29106" x="7223125" y="5238750"/>
          <p14:tracePt t="29114" x="7215188" y="5238750"/>
          <p14:tracePt t="29122" x="7207250" y="5230813"/>
          <p14:tracePt t="29130" x="7191375" y="5230813"/>
          <p14:tracePt t="29146" x="7167563" y="5222875"/>
          <p14:tracePt t="29154" x="7151688" y="5222875"/>
          <p14:tracePt t="29162" x="7126288" y="5222875"/>
          <p14:tracePt t="29170" x="7102475" y="5214938"/>
          <p14:tracePt t="29178" x="7086600" y="5214938"/>
          <p14:tracePt t="29186" x="7078663" y="5207000"/>
          <p14:tracePt t="29194" x="7070725" y="5207000"/>
          <p14:tracePt t="29202" x="7054850" y="5207000"/>
          <p14:tracePt t="29210" x="7046913" y="5199063"/>
          <p14:tracePt t="29218" x="7038975" y="5191125"/>
          <p14:tracePt t="29226" x="7023100" y="5175250"/>
          <p14:tracePt t="29242" x="7015163" y="5175250"/>
          <p14:tracePt t="29258" x="7007225" y="5175250"/>
          <p14:tracePt t="29274" x="6999288" y="5167313"/>
          <p14:tracePt t="29450" x="7007225" y="5167313"/>
          <p14:tracePt t="29458" x="7031038" y="5167313"/>
          <p14:tracePt t="29466" x="7070725" y="5167313"/>
          <p14:tracePt t="29474" x="7118350" y="5191125"/>
          <p14:tracePt t="29482" x="7151688" y="5199063"/>
          <p14:tracePt t="29490" x="7191375" y="5214938"/>
          <p14:tracePt t="29498" x="7246938" y="5238750"/>
          <p14:tracePt t="29506" x="7318375" y="5270500"/>
          <p14:tracePt t="29514" x="7397750" y="5302250"/>
          <p14:tracePt t="29522" x="7461250" y="5327650"/>
          <p14:tracePt t="29530" x="7518400" y="5343525"/>
          <p14:tracePt t="29538" x="7550150" y="5351463"/>
          <p14:tracePt t="29546" x="7573963" y="5351463"/>
          <p14:tracePt t="29554" x="7605713" y="5359400"/>
          <p14:tracePt t="29562" x="7613650" y="5375275"/>
          <p14:tracePt t="29570" x="7621588" y="5375275"/>
          <p14:tracePt t="29578" x="7637463" y="5375275"/>
          <p14:tracePt t="29586" x="7645400" y="5375275"/>
          <p14:tracePt t="29594" x="7669213" y="5375275"/>
          <p14:tracePt t="29602" x="7685088" y="5383213"/>
          <p14:tracePt t="29618" x="7693025" y="5383213"/>
          <p14:tracePt t="29626" x="7700963" y="5383213"/>
          <p14:tracePt t="29882" x="7693025" y="5383213"/>
          <p14:tracePt t="29898" x="7677150" y="5383213"/>
          <p14:tracePt t="29906" x="7645400" y="5383213"/>
          <p14:tracePt t="29914" x="7629525" y="5383213"/>
          <p14:tracePt t="29922" x="7605713" y="5383213"/>
          <p14:tracePt t="29930" x="7573963" y="5383213"/>
          <p14:tracePt t="29938" x="7526338" y="5383213"/>
          <p14:tracePt t="29946" x="7469188" y="5375275"/>
          <p14:tracePt t="29954" x="7405688" y="5359400"/>
          <p14:tracePt t="29962" x="7342188" y="5343525"/>
          <p14:tracePt t="29970" x="7270750" y="5327650"/>
          <p14:tracePt t="29978" x="7207250" y="5310188"/>
          <p14:tracePt t="29986" x="7159625" y="5302250"/>
          <p14:tracePt t="29994" x="7118350" y="5286375"/>
          <p14:tracePt t="30002" x="7102475" y="5286375"/>
          <p14:tracePt t="30010" x="7086600" y="5286375"/>
          <p14:tracePt t="30074" x="7078663" y="5286375"/>
          <p14:tracePt t="30090" x="7070725" y="5278438"/>
          <p14:tracePt t="30098" x="7062788" y="5278438"/>
          <p14:tracePt t="30346" x="7062788" y="5270500"/>
          <p14:tracePt t="30354" x="7062788" y="5262563"/>
          <p14:tracePt t="30362" x="7062788" y="5254625"/>
          <p14:tracePt t="30378" x="7070725" y="5254625"/>
          <p14:tracePt t="30410" x="7078663" y="5246688"/>
          <p14:tracePt t="30474" x="7086600" y="5238750"/>
          <p14:tracePt t="30482" x="7086600" y="5230813"/>
          <p14:tracePt t="30538" x="7086600" y="5222875"/>
          <p14:tracePt t="30546" x="7094538" y="5222875"/>
          <p14:tracePt t="30554" x="7094538" y="5214938"/>
          <p14:tracePt t="31227" x="7110413" y="5214938"/>
          <p14:tracePt t="31235" x="7118350" y="5214938"/>
          <p14:tracePt t="31243" x="7135813" y="5214938"/>
          <p14:tracePt t="31250" x="7159625" y="5222875"/>
          <p14:tracePt t="31258" x="7199313" y="5230813"/>
          <p14:tracePt t="31266" x="7207250" y="5238750"/>
          <p14:tracePt t="31274" x="7239000" y="5246688"/>
          <p14:tracePt t="31282" x="7246938" y="5254625"/>
          <p14:tracePt t="31290" x="7286625" y="5270500"/>
          <p14:tracePt t="31298" x="7286625" y="5278438"/>
          <p14:tracePt t="31306" x="7294563" y="5278438"/>
          <p14:tracePt t="31314" x="7310438" y="5278438"/>
          <p14:tracePt t="31322" x="7326313" y="5286375"/>
          <p14:tracePt t="31330" x="7334250" y="5286375"/>
          <p14:tracePt t="31338" x="7342188" y="5294313"/>
          <p14:tracePt t="31346" x="7366000" y="5294313"/>
          <p14:tracePt t="31370" x="7373938" y="5294313"/>
          <p14:tracePt t="31378" x="7381875" y="5294313"/>
          <p14:tracePt t="31386" x="7381875" y="5302250"/>
          <p14:tracePt t="31394" x="7389813" y="5310188"/>
          <p14:tracePt t="31402" x="7397750" y="5310188"/>
          <p14:tracePt t="31418" x="7405688" y="5310188"/>
          <p14:tracePt t="31426" x="7413625" y="5310188"/>
          <p14:tracePt t="31434" x="7437438" y="5310188"/>
          <p14:tracePt t="31443" x="7453313" y="5327650"/>
          <p14:tracePt t="31458" x="7461250" y="5327650"/>
          <p14:tracePt t="31482" x="7469188" y="5327650"/>
          <p14:tracePt t="31490" x="7477125" y="5327650"/>
          <p14:tracePt t="31562" x="7485063" y="5327650"/>
          <p14:tracePt t="31570" x="7493000" y="5327650"/>
          <p14:tracePt t="31658" x="7502525" y="5327650"/>
          <p14:tracePt t="31666" x="7510463" y="5327650"/>
          <p14:tracePt t="32543" x="7518400" y="5327650"/>
          <p14:tracePt t="32559" x="7510463" y="5327650"/>
          <p14:tracePt t="32566" x="7485063" y="5319713"/>
          <p14:tracePt t="32574" x="7485063" y="5310188"/>
          <p14:tracePt t="32582" x="7461250" y="5302250"/>
          <p14:tracePt t="32590" x="7445375" y="5302250"/>
          <p14:tracePt t="32598" x="7429500" y="5286375"/>
          <p14:tracePt t="32606" x="7397750" y="5278438"/>
          <p14:tracePt t="32614" x="7373938" y="5262563"/>
          <p14:tracePt t="32622" x="7350125" y="5254625"/>
          <p14:tracePt t="32630" x="7326313" y="5246688"/>
          <p14:tracePt t="32638" x="7302500" y="5246688"/>
          <p14:tracePt t="32646" x="7278688" y="5238750"/>
          <p14:tracePt t="32654" x="7239000" y="5230813"/>
          <p14:tracePt t="32662" x="7231063" y="5230813"/>
          <p14:tracePt t="32670" x="7223125" y="5230813"/>
          <p14:tracePt t="32678" x="7215188" y="5230813"/>
          <p14:tracePt t="32686" x="7207250" y="5230813"/>
          <p14:tracePt t="32694" x="7199313" y="5230813"/>
          <p14:tracePt t="32718" x="7183438" y="5230813"/>
          <p14:tracePt t="32734" x="7175500" y="5230813"/>
          <p14:tracePt t="32742" x="7167563" y="5222875"/>
          <p14:tracePt t="32750" x="7143750" y="5222875"/>
          <p14:tracePt t="32766" x="7118350" y="5207000"/>
          <p14:tracePt t="32774" x="7110413" y="5199063"/>
          <p14:tracePt t="32798" x="7102475" y="5191125"/>
          <p14:tracePt t="32806" x="7102475" y="5183188"/>
          <p14:tracePt t="32990" x="7086600" y="5183188"/>
          <p14:tracePt t="33679" x="7086600" y="5175250"/>
          <p14:tracePt t="33686" x="7094538" y="5175250"/>
          <p14:tracePt t="33710" x="7118350" y="5175250"/>
          <p14:tracePt t="33718" x="7143750" y="5175250"/>
          <p14:tracePt t="33726" x="7167563" y="5175250"/>
          <p14:tracePt t="33734" x="7215188" y="5175250"/>
          <p14:tracePt t="33742" x="7286625" y="5175250"/>
          <p14:tracePt t="33750" x="7373938" y="5183188"/>
          <p14:tracePt t="33758" x="7461250" y="5199063"/>
          <p14:tracePt t="33766" x="7566025" y="5214938"/>
          <p14:tracePt t="33774" x="7661275" y="5238750"/>
          <p14:tracePt t="33782" x="7740650" y="5246688"/>
          <p14:tracePt t="33790" x="7804150" y="5254625"/>
          <p14:tracePt t="33798" x="7859713" y="5262563"/>
          <p14:tracePt t="33806" x="7900988" y="5262563"/>
          <p14:tracePt t="33814" x="7924800" y="5262563"/>
          <p14:tracePt t="33822" x="7932738" y="5262563"/>
          <p14:tracePt t="34062" x="7932738" y="5270500"/>
          <p14:tracePt t="34070" x="7924800" y="5278438"/>
          <p14:tracePt t="34078" x="7900988" y="5278438"/>
          <p14:tracePt t="34086" x="7877175" y="5278438"/>
          <p14:tracePt t="34094" x="7843838" y="5278438"/>
          <p14:tracePt t="34102" x="7827963" y="5278438"/>
          <p14:tracePt t="34110" x="7780338" y="5278438"/>
          <p14:tracePt t="34118" x="7732713" y="5278438"/>
          <p14:tracePt t="34126" x="7653338" y="5278438"/>
          <p14:tracePt t="34134" x="7566025" y="5254625"/>
          <p14:tracePt t="34142" x="7485063" y="5238750"/>
          <p14:tracePt t="34150" x="7405688" y="5222875"/>
          <p14:tracePt t="34158" x="7326313" y="5207000"/>
          <p14:tracePt t="34166" x="7254875" y="5183188"/>
          <p14:tracePt t="34174" x="7191375" y="5167313"/>
          <p14:tracePt t="34182" x="7118350" y="5151438"/>
          <p14:tracePt t="34190" x="7062788" y="5135563"/>
          <p14:tracePt t="34198" x="7015163" y="5119688"/>
          <p14:tracePt t="34206" x="7007225" y="5119688"/>
          <p14:tracePt t="34214" x="6983413" y="5111750"/>
          <p14:tracePt t="35219" x="6975475" y="5111750"/>
          <p14:tracePt t="35235" x="6991350" y="5111750"/>
          <p14:tracePt t="35251" x="7015163" y="5127625"/>
          <p14:tracePt t="35258" x="7054850" y="5143500"/>
          <p14:tracePt t="35266" x="7078663" y="5159375"/>
          <p14:tracePt t="35274" x="7110413" y="5167313"/>
          <p14:tracePt t="35282" x="7135813" y="5191125"/>
          <p14:tracePt t="35290" x="7159625" y="5207000"/>
          <p14:tracePt t="35298" x="7175500" y="5214938"/>
          <p14:tracePt t="35306" x="7223125" y="5230813"/>
          <p14:tracePt t="35314" x="7239000" y="5246688"/>
          <p14:tracePt t="35322" x="7254875" y="5246688"/>
          <p14:tracePt t="35330" x="7262813" y="5246688"/>
          <p14:tracePt t="35362" x="7270750" y="5246688"/>
          <p14:tracePt t="35602" x="7286625" y="5246688"/>
          <p14:tracePt t="37203" x="7294563" y="5246688"/>
          <p14:tracePt t="37210" x="7286625" y="5238750"/>
          <p14:tracePt t="37218" x="7270750" y="5230813"/>
          <p14:tracePt t="37226" x="7246938" y="5214938"/>
          <p14:tracePt t="37234" x="7239000" y="5191125"/>
          <p14:tracePt t="37242" x="7231063" y="5191125"/>
          <p14:tracePt t="37250" x="7207250" y="5175250"/>
          <p14:tracePt t="37258" x="7207250" y="5167313"/>
          <p14:tracePt t="37539" x="7199313" y="5167313"/>
          <p14:tracePt t="37546" x="7191375" y="5159375"/>
          <p14:tracePt t="37554" x="7159625" y="5151438"/>
          <p14:tracePt t="37562" x="7143750" y="5135563"/>
          <p14:tracePt t="37570" x="7126288" y="5127625"/>
          <p14:tracePt t="37578" x="7118350" y="5127625"/>
          <p14:tracePt t="37778" x="7102475" y="5111750"/>
          <p14:tracePt t="37786" x="7078663" y="5072063"/>
          <p14:tracePt t="37794" x="7054850" y="5048250"/>
          <p14:tracePt t="37802" x="7023100" y="4984750"/>
          <p14:tracePt t="37810" x="6967538" y="4911725"/>
          <p14:tracePt t="37818" x="6896100" y="4816475"/>
          <p14:tracePt t="37826" x="6792913" y="4681538"/>
          <p14:tracePt t="37834" x="6711950" y="4568825"/>
          <p14:tracePt t="37842" x="6616700" y="4449763"/>
          <p14:tracePt t="37850" x="6537325" y="4338638"/>
          <p14:tracePt t="37858" x="6473825" y="4249738"/>
          <p14:tracePt t="37866" x="6434138" y="4186238"/>
          <p14:tracePt t="37874" x="6426200" y="4178300"/>
          <p14:tracePt t="37882" x="6426200" y="4170363"/>
          <p14:tracePt t="37922" x="6426200" y="4162425"/>
          <p14:tracePt t="38022" x="6410325" y="4154488"/>
          <p14:tracePt t="38038" x="6402388" y="4154488"/>
          <p14:tracePt t="38046" x="6384925" y="4186238"/>
          <p14:tracePt t="38054" x="6384925" y="4210050"/>
          <p14:tracePt t="38062" x="6369050" y="4233863"/>
          <p14:tracePt t="38070" x="6361113" y="4249738"/>
          <p14:tracePt t="38078" x="6361113" y="4273550"/>
          <p14:tracePt t="38086" x="6361113" y="4306888"/>
          <p14:tracePt t="38094" x="6361113" y="4338638"/>
          <p14:tracePt t="38102" x="6361113" y="4370388"/>
          <p14:tracePt t="38110" x="6361113" y="4410075"/>
          <p14:tracePt t="38118" x="6361113" y="4433888"/>
          <p14:tracePt t="38126" x="6361113" y="4457700"/>
          <p14:tracePt t="38134" x="6369050" y="4481513"/>
          <p14:tracePt t="38142" x="6384925" y="4505325"/>
          <p14:tracePt t="38150" x="6402388" y="4537075"/>
          <p14:tracePt t="38158" x="6426200" y="4552950"/>
          <p14:tracePt t="38166" x="6450013" y="4576763"/>
          <p14:tracePt t="38174" x="6489700" y="4584700"/>
          <p14:tracePt t="38182" x="6545263" y="4600575"/>
          <p14:tracePt t="38190" x="6600825" y="4616450"/>
          <p14:tracePt t="38198" x="6656388" y="4624388"/>
          <p14:tracePt t="38206" x="6704013" y="4624388"/>
          <p14:tracePt t="38214" x="6759575" y="4624388"/>
          <p14:tracePt t="38222" x="6816725" y="4608513"/>
          <p14:tracePt t="38230" x="6872288" y="4576763"/>
          <p14:tracePt t="38238" x="6927850" y="4537075"/>
          <p14:tracePt t="38246" x="6967538" y="4481513"/>
          <p14:tracePt t="38254" x="6999288" y="4410075"/>
          <p14:tracePt t="38262" x="7015163" y="4338638"/>
          <p14:tracePt t="38270" x="7031038" y="4249738"/>
          <p14:tracePt t="38278" x="7038975" y="4162425"/>
          <p14:tracePt t="38286" x="7038975" y="4083050"/>
          <p14:tracePt t="38294" x="7031038" y="3995738"/>
          <p14:tracePt t="38302" x="7015163" y="3938588"/>
          <p14:tracePt t="38310" x="6991350" y="3867150"/>
          <p14:tracePt t="38318" x="6959600" y="3819525"/>
          <p14:tracePt t="38326" x="6927850" y="3756025"/>
          <p14:tracePt t="38334" x="6888163" y="3708400"/>
          <p14:tracePt t="38342" x="6856413" y="3676650"/>
          <p14:tracePt t="38350" x="6816725" y="3629025"/>
          <p14:tracePt t="38358" x="6777038" y="3579813"/>
          <p14:tracePt t="38366" x="6743700" y="3548063"/>
          <p14:tracePt t="38374" x="6704013" y="3508375"/>
          <p14:tracePt t="38383" x="6664325" y="3468688"/>
          <p14:tracePt t="38390" x="6640513" y="3444875"/>
          <p14:tracePt t="38398" x="6624638" y="3421063"/>
          <p14:tracePt t="38406" x="6600825" y="3413125"/>
          <p14:tracePt t="38414" x="6584950" y="3397250"/>
          <p14:tracePt t="38430" x="6577013" y="3397250"/>
          <p14:tracePt t="38438" x="6569075" y="3389313"/>
          <p14:tracePt t="38446" x="6561138" y="3389313"/>
          <p14:tracePt t="38470" x="6553200" y="3389313"/>
          <p14:tracePt t="38478" x="6545263" y="3389313"/>
          <p14:tracePt t="38486" x="6529388" y="3389313"/>
          <p14:tracePt t="38494" x="6505575" y="3397250"/>
          <p14:tracePt t="38502" x="6473825" y="3405188"/>
          <p14:tracePt t="38510" x="6457950" y="3429000"/>
          <p14:tracePt t="38518" x="6426200" y="3444875"/>
          <p14:tracePt t="38526" x="6418263" y="3460750"/>
          <p14:tracePt t="38534" x="6410325" y="3476625"/>
          <p14:tracePt t="38542" x="6376988" y="3508375"/>
          <p14:tracePt t="38550" x="6361113" y="3540125"/>
          <p14:tracePt t="38558" x="6345238" y="3571875"/>
          <p14:tracePt t="38566" x="6321425" y="3621088"/>
          <p14:tracePt t="38574" x="6305550" y="3668713"/>
          <p14:tracePt t="38582" x="6281738" y="3732213"/>
          <p14:tracePt t="38590" x="6257925" y="3803650"/>
          <p14:tracePt t="38598" x="6242050" y="3867150"/>
          <p14:tracePt t="38606" x="6234113" y="3930650"/>
          <p14:tracePt t="38614" x="6226175" y="3995738"/>
          <p14:tracePt t="38622" x="6226175" y="4075113"/>
          <p14:tracePt t="38630" x="6226175" y="4138613"/>
          <p14:tracePt t="38638" x="6226175" y="4210050"/>
          <p14:tracePt t="38646" x="6257925" y="4291013"/>
          <p14:tracePt t="38654" x="6297613" y="4378325"/>
          <p14:tracePt t="38662" x="6361113" y="4465638"/>
          <p14:tracePt t="38670" x="6434138" y="4560888"/>
          <p14:tracePt t="38678" x="6529388" y="4673600"/>
          <p14:tracePt t="38686" x="6632575" y="4776788"/>
          <p14:tracePt t="38694" x="6743700" y="4856163"/>
          <p14:tracePt t="38702" x="6872288" y="4927600"/>
          <p14:tracePt t="38710" x="6975475" y="4992688"/>
          <p14:tracePt t="38718" x="7070725" y="5024438"/>
          <p14:tracePt t="38726" x="7151688" y="5048250"/>
          <p14:tracePt t="38734" x="7183438" y="5064125"/>
          <p14:tracePt t="39030" x="7207250" y="5080000"/>
          <p14:tracePt t="39046" x="7215188" y="5095875"/>
          <p14:tracePt t="39054" x="7215188" y="5103813"/>
          <p14:tracePt t="39062" x="7215188" y="5111750"/>
          <p14:tracePt t="39070" x="7215188" y="5127625"/>
          <p14:tracePt t="39078" x="7215188" y="5135563"/>
          <p14:tracePt t="39086" x="7215188" y="5143500"/>
          <p14:tracePt t="39094" x="7215188" y="5151438"/>
          <p14:tracePt t="39102" x="7215188" y="5159375"/>
          <p14:tracePt t="39174" x="7215188" y="5167313"/>
          <p14:tracePt t="39182" x="7215188" y="5175250"/>
          <p14:tracePt t="39190" x="7215188" y="5183188"/>
          <p14:tracePt t="39198" x="7215188" y="5191125"/>
          <p14:tracePt t="39238" x="7215188" y="5207000"/>
          <p14:tracePt t="40310" x="7215188" y="5214938"/>
          <p14:tracePt t="40318" x="7215188" y="5222875"/>
          <p14:tracePt t="43731" x="7215188" y="5214938"/>
          <p14:tracePt t="43739" x="7215188" y="5199063"/>
          <p14:tracePt t="43746" x="7215188" y="5183188"/>
          <p14:tracePt t="43755" x="7207250" y="5175250"/>
          <p14:tracePt t="43762" x="7207250" y="5159375"/>
          <p14:tracePt t="43931" x="7191375" y="5151438"/>
          <p14:tracePt t="43939" x="7191375" y="5143500"/>
          <p14:tracePt t="43962" x="7175500" y="5143500"/>
          <p14:tracePt t="43978" x="7159625" y="5143500"/>
          <p14:tracePt t="43986" x="7151688" y="5143500"/>
          <p14:tracePt t="44002" x="7143750" y="5151438"/>
          <p14:tracePt t="44010" x="7118350" y="5159375"/>
          <p14:tracePt t="44018" x="7110413" y="5159375"/>
          <p14:tracePt t="44030" x="7102475" y="5167313"/>
          <p14:tracePt t="44038" x="7094538" y="5175250"/>
          <p14:tracePt t="44062" x="7086600" y="5175250"/>
          <p14:tracePt t="44070" x="7086600" y="5183188"/>
          <p14:tracePt t="44110" x="7078663" y="5191125"/>
          <p14:tracePt t="44119" x="7062788" y="5191125"/>
          <p14:tracePt t="44439" x="7070725" y="5191125"/>
          <p14:tracePt t="44447" x="7078663" y="5191125"/>
          <p14:tracePt t="44454" x="7102475" y="5191125"/>
          <p14:tracePt t="44463" x="7110413" y="5191125"/>
          <p14:tracePt t="44479" x="7126288" y="5207000"/>
          <p14:tracePt t="44487" x="7151688" y="5207000"/>
          <p14:tracePt t="44494" x="7167563" y="5214938"/>
          <p14:tracePt t="44510" x="7175500" y="5222875"/>
          <p14:tracePt t="44518" x="7191375" y="5238750"/>
          <p14:tracePt t="44719" x="7183438" y="5238750"/>
          <p14:tracePt t="44727" x="7175500" y="5238750"/>
          <p14:tracePt t="44735" x="7175500" y="5230813"/>
          <p14:tracePt t="44742" x="7167563" y="5230813"/>
          <p14:tracePt t="44750" x="7159625" y="5230813"/>
          <p14:tracePt t="44766" x="7135813" y="5222875"/>
          <p14:tracePt t="44774" x="7126288" y="5214938"/>
          <p14:tracePt t="44854" x="7118350" y="5207000"/>
          <p14:tracePt t="44942" x="7110413" y="5199063"/>
          <p14:tracePt t="44950" x="7102475" y="5191125"/>
          <p14:tracePt t="44958" x="7102475" y="5183188"/>
          <p14:tracePt t="44967" x="7102475" y="5175250"/>
          <p14:tracePt t="44974" x="7094538" y="5167313"/>
          <p14:tracePt t="44990" x="7086600" y="5151438"/>
          <p14:tracePt t="45006" x="7078663" y="5143500"/>
          <p14:tracePt t="45014" x="7070725" y="5127625"/>
          <p14:tracePt t="45743" x="7086600" y="5127625"/>
          <p14:tracePt t="45751" x="7094538" y="5127625"/>
          <p14:tracePt t="45790" x="7102475" y="5135563"/>
          <p14:tracePt t="45806" x="7110413" y="5135563"/>
          <p14:tracePt t="45822" x="7110413" y="5143500"/>
          <p14:tracePt t="45838" x="7118350" y="5143500"/>
          <p14:tracePt t="45854" x="7126288" y="5143500"/>
          <p14:tracePt t="45862" x="7135813" y="5143500"/>
          <p14:tracePt t="45870" x="7143750" y="5143500"/>
          <p14:tracePt t="45878" x="7151688" y="5159375"/>
          <p14:tracePt t="45886" x="7159625" y="5159375"/>
          <p14:tracePt t="45894" x="7183438" y="5175250"/>
          <p14:tracePt t="45902" x="7191375" y="5183188"/>
          <p14:tracePt t="45910" x="7215188" y="5183188"/>
          <p14:tracePt t="45918" x="7231063" y="5191125"/>
          <p14:tracePt t="45926" x="7239000" y="5199063"/>
          <p14:tracePt t="45934" x="7246938" y="5199063"/>
          <p14:tracePt t="45942" x="7262813" y="5199063"/>
          <p14:tracePt t="45966" x="7270750" y="5207000"/>
          <p14:tracePt t="45990" x="7278688" y="5207000"/>
          <p14:tracePt t="45998" x="7294563" y="5222875"/>
          <p14:tracePt t="46006" x="7318375" y="5230813"/>
          <p14:tracePt t="46014" x="7326313" y="5230813"/>
          <p14:tracePt t="46022" x="7342188" y="5238750"/>
          <p14:tracePt t="46030" x="7366000" y="5238750"/>
          <p14:tracePt t="46046" x="7389813" y="5254625"/>
          <p14:tracePt t="46054" x="7405688" y="5254625"/>
          <p14:tracePt t="46062" x="7413625" y="5254625"/>
          <p14:tracePt t="46070" x="7429500" y="5270500"/>
          <p14:tracePt t="46078" x="7453313" y="5278438"/>
          <p14:tracePt t="46086" x="7461250" y="5278438"/>
          <p14:tracePt t="46094" x="7485063" y="5294313"/>
          <p14:tracePt t="46102" x="7502525" y="5302250"/>
          <p14:tracePt t="46110" x="7518400" y="5302250"/>
          <p14:tracePt t="46119" x="7542213" y="5302250"/>
          <p14:tracePt t="46126" x="7558088" y="5327650"/>
          <p14:tracePt t="46134" x="7573963" y="5327650"/>
          <p14:tracePt t="46142" x="7581900" y="5327650"/>
          <p14:tracePt t="46150" x="7589838" y="5327650"/>
          <p14:tracePt t="46158" x="7597775" y="5335588"/>
          <p14:tracePt t="46166" x="7613650" y="5335588"/>
          <p14:tracePt t="46174" x="7629525" y="5335588"/>
          <p14:tracePt t="46190" x="7637463" y="5335588"/>
          <p14:tracePt t="46374" x="7605713" y="5335588"/>
          <p14:tracePt t="46382" x="7589838" y="5335588"/>
          <p14:tracePt t="46390" x="7566025" y="5335588"/>
          <p14:tracePt t="46398" x="7534275" y="5327650"/>
          <p14:tracePt t="46406" x="7510463" y="5327650"/>
          <p14:tracePt t="46414" x="7453313" y="5310188"/>
          <p14:tracePt t="46422" x="7389813" y="5278438"/>
          <p14:tracePt t="46430" x="7318375" y="5254625"/>
          <p14:tracePt t="46438" x="7254875" y="5230813"/>
          <p14:tracePt t="46446" x="7175500" y="5214938"/>
          <p14:tracePt t="46454" x="7110413" y="5191125"/>
          <p14:tracePt t="46462" x="7054850" y="5175250"/>
          <p14:tracePt t="46470" x="7007225" y="5159375"/>
          <p14:tracePt t="46478" x="6975475" y="5143500"/>
          <p14:tracePt t="46486" x="6967538" y="5143500"/>
          <p14:tracePt t="46686" x="6967538" y="5135563"/>
          <p14:tracePt t="46710" x="6983413" y="5135563"/>
          <p14:tracePt t="46727" x="6999288" y="5135563"/>
          <p14:tracePt t="46734" x="7015163" y="5135563"/>
          <p14:tracePt t="46742" x="7023100" y="5135563"/>
          <p14:tracePt t="46759" x="7038975" y="5135563"/>
          <p14:tracePt t="46766" x="7054850" y="5135563"/>
          <p14:tracePt t="46774" x="7070725" y="5135563"/>
          <p14:tracePt t="46782" x="7078663" y="5135563"/>
          <p14:tracePt t="46790" x="7110413" y="5135563"/>
          <p14:tracePt t="46798" x="7126288" y="5135563"/>
          <p14:tracePt t="46806" x="7143750" y="5135563"/>
          <p14:tracePt t="46814" x="7159625" y="5135563"/>
          <p14:tracePt t="46823" x="7175500" y="5143500"/>
          <p14:tracePt t="46830" x="7207250" y="5143500"/>
          <p14:tracePt t="46838" x="7223125" y="5151438"/>
          <p14:tracePt t="46846" x="7239000" y="5159375"/>
          <p14:tracePt t="46854" x="7262813" y="5159375"/>
          <p14:tracePt t="46862" x="7294563" y="5159375"/>
          <p14:tracePt t="46870" x="7302500" y="5167313"/>
          <p14:tracePt t="46878" x="7318375" y="5167313"/>
          <p14:tracePt t="46894" x="7326313" y="5167313"/>
          <p14:tracePt t="46958" x="7334250" y="5167313"/>
          <p14:tracePt t="46966" x="7342188" y="5167313"/>
          <p14:tracePt t="46974" x="7350125" y="5167313"/>
          <p14:tracePt t="46982" x="7358063" y="5167313"/>
          <p14:tracePt t="47022" x="7366000" y="5167313"/>
          <p14:tracePt t="47038" x="7373938" y="5167313"/>
          <p14:tracePt t="47046" x="7397750" y="5167313"/>
          <p14:tracePt t="47062" x="7421563" y="5175250"/>
          <p14:tracePt t="47082" x="7437438" y="5175250"/>
          <p14:tracePt t="47098" x="7445375" y="5175250"/>
          <p14:tracePt t="47106" x="7461250" y="5175250"/>
          <p14:tracePt t="47154" x="7477125" y="5175250"/>
          <p14:tracePt t="47162" x="7485063" y="5175250"/>
          <p14:tracePt t="47170" x="7493000" y="5175250"/>
          <p14:tracePt t="47186" x="7510463" y="5175250"/>
          <p14:tracePt t="47202" x="7526338" y="5175250"/>
          <p14:tracePt t="47210" x="7534275" y="5175250"/>
          <p14:tracePt t="47218" x="7550150" y="5175250"/>
          <p14:tracePt t="47234" x="7558088" y="5175250"/>
          <p14:tracePt t="47242" x="7581900" y="5175250"/>
          <p14:tracePt t="47250" x="7589838" y="5175250"/>
          <p14:tracePt t="47258" x="7597775" y="5175250"/>
          <p14:tracePt t="47266" x="7605713" y="5175250"/>
          <p14:tracePt t="47274" x="7613650" y="5175250"/>
          <p14:tracePt t="47314" x="7621588" y="5175250"/>
          <p14:tracePt t="47378" x="7629525" y="5175250"/>
          <p14:tracePt t="47386" x="7637463" y="5175250"/>
          <p14:tracePt t="47571" x="7645400" y="5175250"/>
          <p14:tracePt t="47579" x="7653338" y="5175250"/>
          <p14:tracePt t="47715" x="7653338" y="5183188"/>
          <p14:tracePt t="47723" x="7653338" y="5191125"/>
          <p14:tracePt t="47778" x="7653338" y="5199063"/>
          <p14:tracePt t="47802" x="7645400" y="5199063"/>
          <p14:tracePt t="47810" x="7637463" y="5199063"/>
          <p14:tracePt t="47826" x="7621588" y="5199063"/>
          <p14:tracePt t="47834" x="7613650" y="5199063"/>
          <p14:tracePt t="47850" x="7597775" y="5199063"/>
          <p14:tracePt t="47971" x="7605713" y="5199063"/>
          <p14:tracePt t="47979" x="7613650" y="5199063"/>
          <p14:tracePt t="47986" x="7645400" y="5199063"/>
          <p14:tracePt t="47995" x="7669213" y="5199063"/>
          <p14:tracePt t="48003" x="7685088" y="5199063"/>
          <p14:tracePt t="48011" x="7708900" y="5199063"/>
          <p14:tracePt t="48020" x="7740650" y="5199063"/>
          <p14:tracePt t="48027" x="7788275" y="5199063"/>
          <p14:tracePt t="48034" x="7820025" y="5199063"/>
          <p14:tracePt t="48042" x="7851775" y="5199063"/>
          <p14:tracePt t="48050" x="7885113" y="5199063"/>
          <p14:tracePt t="48058" x="7908925" y="5199063"/>
          <p14:tracePt t="48066" x="7940675" y="5199063"/>
          <p14:tracePt t="48074" x="7980363" y="5199063"/>
          <p14:tracePt t="48082" x="8004175" y="5199063"/>
          <p14:tracePt t="48090" x="8035925" y="5199063"/>
          <p14:tracePt t="48098" x="8059738" y="5199063"/>
          <p14:tracePt t="48106" x="8083550" y="5199063"/>
          <p14:tracePt t="48114" x="8107363" y="5199063"/>
          <p14:tracePt t="48122" x="8123238" y="5199063"/>
          <p14:tracePt t="48130" x="8131175" y="5199063"/>
          <p14:tracePt t="48138" x="8139113" y="5199063"/>
          <p14:tracePt t="48146" x="8147050" y="5199063"/>
          <p14:tracePt t="48154" x="8154988" y="5199063"/>
          <p14:tracePt t="48162" x="8170863" y="5199063"/>
          <p14:tracePt t="48170" x="8178800" y="5199063"/>
          <p14:tracePt t="48194" x="8186738" y="5199063"/>
          <p14:tracePt t="48242" x="8194675" y="5199063"/>
          <p14:tracePt t="48258" x="8202613" y="5199063"/>
          <p14:tracePt t="48274" x="8210550" y="5199063"/>
          <p14:tracePt t="48298" x="8218488" y="5199063"/>
          <p14:tracePt t="48306" x="8226425" y="5199063"/>
          <p14:tracePt t="48314" x="8235950" y="5199063"/>
          <p14:tracePt t="48322" x="8259763" y="5199063"/>
          <p14:tracePt t="48330" x="8267700" y="5199063"/>
          <p14:tracePt t="48338" x="8291513" y="5199063"/>
          <p14:tracePt t="48347" x="8307388" y="5199063"/>
          <p14:tracePt t="48354" x="8323263" y="5199063"/>
          <p14:tracePt t="48362" x="8339138" y="5199063"/>
          <p14:tracePt t="48370" x="8355013" y="5199063"/>
          <p14:tracePt t="48378" x="8362950" y="5199063"/>
          <p14:tracePt t="48386" x="8378825" y="5199063"/>
          <p14:tracePt t="48394" x="8386763" y="5199063"/>
          <p14:tracePt t="48402" x="8394700" y="5199063"/>
          <p14:tracePt t="48426" x="8402638" y="5199063"/>
          <p14:tracePt t="48466" x="8418513" y="5199063"/>
          <p14:tracePt t="48474" x="8426450" y="5199063"/>
          <p14:tracePt t="48482" x="8434388" y="5199063"/>
          <p14:tracePt t="48498" x="8458200" y="5199063"/>
          <p14:tracePt t="48506" x="8466138" y="5199063"/>
          <p14:tracePt t="48514" x="8474075" y="5199063"/>
          <p14:tracePt t="48522" x="8482013" y="5199063"/>
          <p14:tracePt t="48530" x="8489950" y="5199063"/>
          <p14:tracePt t="48538" x="8497888" y="5199063"/>
          <p14:tracePt t="48546" x="8505825" y="5199063"/>
          <p14:tracePt t="48554" x="8513763" y="5199063"/>
          <p14:tracePt t="48562" x="8521700" y="5199063"/>
          <p14:tracePt t="48570" x="8529638" y="5199063"/>
          <p14:tracePt t="48579" x="8545513" y="5199063"/>
          <p14:tracePt t="49011" x="8553450" y="5199063"/>
          <p14:tracePt t="49108" x="8537575" y="5199063"/>
          <p14:tracePt t="49122" x="8529638" y="5199063"/>
          <p14:tracePt t="49237" x="8521700" y="5199063"/>
          <p14:tracePt t="49243" x="8513763" y="5199063"/>
          <p14:tracePt t="49955" x="8505825" y="5199063"/>
          <p14:tracePt t="49963" x="8497888" y="5199063"/>
          <p14:tracePt t="49971" x="8489950" y="5199063"/>
          <p14:tracePt t="49979" x="8466138" y="5199063"/>
          <p14:tracePt t="49987" x="8434388" y="5191125"/>
          <p14:tracePt t="49995" x="8402638" y="5175250"/>
          <p14:tracePt t="50002" x="8355013" y="5159375"/>
          <p14:tracePt t="50010" x="8307388" y="5143500"/>
          <p14:tracePt t="50018" x="8259763" y="5127625"/>
          <p14:tracePt t="50026" x="8218488" y="5127625"/>
          <p14:tracePt t="50034" x="8170863" y="5111750"/>
          <p14:tracePt t="50042" x="8123238" y="5103813"/>
          <p14:tracePt t="50051" x="8083550" y="5087938"/>
          <p14:tracePt t="50058" x="8035925" y="5080000"/>
          <p14:tracePt t="50066" x="7988300" y="5072063"/>
          <p14:tracePt t="50074" x="7948613" y="5064125"/>
          <p14:tracePt t="50086" x="7893050" y="5064125"/>
          <p14:tracePt t="50094" x="7835900" y="5064125"/>
          <p14:tracePt t="50102" x="7788275" y="5064125"/>
          <p14:tracePt t="50110" x="7732713" y="5064125"/>
          <p14:tracePt t="50118" x="7677150" y="5064125"/>
          <p14:tracePt t="50126" x="7621588" y="5064125"/>
          <p14:tracePt t="50134" x="7573963" y="5064125"/>
          <p14:tracePt t="50142" x="7518400" y="5064125"/>
          <p14:tracePt t="50150" x="7461250" y="5064125"/>
          <p14:tracePt t="50158" x="7421563" y="5064125"/>
          <p14:tracePt t="50166" x="7373938" y="5064125"/>
          <p14:tracePt t="50174" x="7334250" y="5064125"/>
          <p14:tracePt t="50182" x="7302500" y="5064125"/>
          <p14:tracePt t="50190" x="7294563" y="5064125"/>
          <p14:tracePt t="50198" x="7278688" y="5064125"/>
          <p14:tracePt t="50214" x="7262813" y="5064125"/>
          <p14:tracePt t="50230" x="7239000" y="5064125"/>
          <p14:tracePt t="50294" x="7223125" y="5072063"/>
          <p14:tracePt t="50342" x="7199313" y="5080000"/>
          <p14:tracePt t="50350" x="7191375" y="5095875"/>
          <p14:tracePt t="50366" x="7175500" y="5111750"/>
          <p14:tracePt t="50374" x="7175500" y="5119688"/>
          <p14:tracePt t="50382" x="7159625" y="5135563"/>
          <p14:tracePt t="50390" x="7143750" y="5159375"/>
          <p14:tracePt t="50398" x="7126288" y="5183188"/>
          <p14:tracePt t="50406" x="7118350" y="5199063"/>
          <p14:tracePt t="50414" x="7110413" y="5214938"/>
          <p14:tracePt t="50422" x="7102475" y="5230813"/>
          <p14:tracePt t="50430" x="7102475" y="5238750"/>
          <p14:tracePt t="50454" x="7102475" y="5246688"/>
          <p14:tracePt t="50470" x="7094538" y="5254625"/>
          <p14:tracePt t="50478" x="7094538" y="5262563"/>
          <p14:tracePt t="50798" x="7126288" y="5262563"/>
          <p14:tracePt t="50822" x="7143750" y="5254625"/>
          <p14:tracePt t="50830" x="7151688" y="5254625"/>
          <p14:tracePt t="50838" x="7167563" y="5246688"/>
          <p14:tracePt t="50854" x="7175500" y="5238750"/>
          <p14:tracePt t="50870" x="7183438" y="5238750"/>
          <p14:tracePt t="50886" x="7199313" y="5222875"/>
          <p14:tracePt t="50894" x="7207250" y="5214938"/>
          <p14:tracePt t="51062" x="7215188" y="5214938"/>
          <p14:tracePt t="51663" x="7215188" y="5222875"/>
          <p14:tracePt t="51686" x="7215188" y="5230813"/>
          <p14:tracePt t="51694" x="7215188" y="5238750"/>
          <p14:tracePt t="51702" x="7215188" y="5246688"/>
          <p14:tracePt t="51711" x="7215188" y="5254625"/>
          <p14:tracePt t="51734" x="7215188" y="5270500"/>
          <p14:tracePt t="51742" x="7215188" y="5278438"/>
          <p14:tracePt t="51782" x="7215188" y="5286375"/>
          <p14:tracePt t="51846" x="7215188" y="5302250"/>
          <p14:tracePt t="51854" x="7215188" y="5310188"/>
          <p14:tracePt t="52055" x="7223125" y="5310188"/>
          <p14:tracePt t="52086" x="7231063" y="5310188"/>
          <p14:tracePt t="52102" x="7239000" y="5310188"/>
          <p14:tracePt t="52110" x="7246938" y="5310188"/>
          <p14:tracePt t="52215" x="7254875" y="5294313"/>
          <p14:tracePt t="52223" x="7262813" y="5294313"/>
          <p14:tracePt t="52231" x="7270750" y="5294313"/>
          <p14:tracePt t="52247" x="7286625" y="5286375"/>
          <p14:tracePt t="52254" x="7294563" y="5286375"/>
          <p14:tracePt t="52262" x="7302500" y="5286375"/>
          <p14:tracePt t="52270" x="7302500" y="5278438"/>
          <p14:tracePt t="52278" x="7310438" y="5278438"/>
          <p14:tracePt t="52294" x="7310438" y="5270500"/>
          <p14:tracePt t="52302" x="7318375" y="5270500"/>
          <p14:tracePt t="54827" x="0" y="0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902811-93BC-4158-AA33-69BB1EB49F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751AE1A-8C9A-4B23-9E51-BAD09A153F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EE99B4-FE96-4F5D-A683-C3CE28AA54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387" y="0"/>
            <a:ext cx="3617414" cy="546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25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25"/>
    </mc:Choice>
    <mc:Fallback xmlns="">
      <p:transition spd="slow" advTm="1332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Anesthesia devices are used in operating rooms in hospitals by medical staff to ensure that operative and diagnostic procedures can be performed on a patient without pain in an unconscious and relaxed state</a:t>
            </a:r>
          </a:p>
          <a:p>
            <a:pPr lvl="1"/>
            <a:r>
              <a:rPr lang="en-US" dirty="0"/>
              <a:t>Achieved by administering inhalation anesthetics</a:t>
            </a:r>
          </a:p>
          <a:p>
            <a:pPr lvl="1"/>
            <a:r>
              <a:rPr lang="en-US" dirty="0"/>
              <a:t>Surgery “Without Perception” rather than “Without Sensation”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DE056C-6D38-408E-87DB-DDB106A1E6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648" y="4388145"/>
            <a:ext cx="3345577" cy="2240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AC8D97-BA71-436B-B2AA-A47F022237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134" y="4388146"/>
            <a:ext cx="4396636" cy="2241254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09A806E-6D15-477C-B843-F1CCBB2BA7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26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767"/>
    </mc:Choice>
    <mc:Fallback xmlns="">
      <p:transition spd="slow" advTm="93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854" x="1211263" y="2344738"/>
          <p14:tracePt t="4027" x="1203325" y="2344738"/>
          <p14:tracePt t="4034" x="1219200" y="2320925"/>
          <p14:tracePt t="4042" x="1219200" y="2273300"/>
          <p14:tracePt t="4050" x="1250950" y="2224088"/>
          <p14:tracePt t="4059" x="1258888" y="2208213"/>
          <p14:tracePt t="4066" x="1266825" y="2176463"/>
          <p14:tracePt t="4075" x="1274763" y="2144713"/>
          <p14:tracePt t="4082" x="1284288" y="2112963"/>
          <p14:tracePt t="4091" x="1284288" y="2105025"/>
          <p14:tracePt t="4098" x="1292225" y="2089150"/>
          <p14:tracePt t="4108" x="1300163" y="2089150"/>
          <p14:tracePt t="4330" x="1300163" y="2081213"/>
          <p14:tracePt t="4348" x="1308100" y="2081213"/>
          <p14:tracePt t="4354" x="1316038" y="2081213"/>
          <p14:tracePt t="4362" x="1323975" y="2081213"/>
          <p14:tracePt t="4370" x="1331913" y="2081213"/>
          <p14:tracePt t="4380" x="1339850" y="2081213"/>
          <p14:tracePt t="4387" x="1363663" y="2081213"/>
          <p14:tracePt t="4394" x="1387475" y="2081213"/>
          <p14:tracePt t="4403" x="1395413" y="2081213"/>
          <p14:tracePt t="4412" x="1411288" y="2081213"/>
          <p14:tracePt t="4418" x="1443038" y="2081213"/>
          <p14:tracePt t="4426" x="1466850" y="2081213"/>
          <p14:tracePt t="4434" x="1482725" y="2081213"/>
          <p14:tracePt t="4442" x="1514475" y="2081213"/>
          <p14:tracePt t="4450" x="1570038" y="2081213"/>
          <p14:tracePt t="4458" x="1641475" y="2081213"/>
          <p14:tracePt t="4466" x="1722438" y="2081213"/>
          <p14:tracePt t="4475" x="1793875" y="2081213"/>
          <p14:tracePt t="4482" x="1881188" y="2081213"/>
          <p14:tracePt t="4490" x="1960563" y="2081213"/>
          <p14:tracePt t="4498" x="2057400" y="2081213"/>
          <p14:tracePt t="4506" x="2152650" y="2081213"/>
          <p14:tracePt t="4514" x="2232025" y="2081213"/>
          <p14:tracePt t="4523" x="2311400" y="2081213"/>
          <p14:tracePt t="4530" x="2400300" y="2081213"/>
          <p14:tracePt t="4539" x="2471738" y="2081213"/>
          <p14:tracePt t="4546" x="2535238" y="2081213"/>
          <p14:tracePt t="4555" x="2598738" y="2081213"/>
          <p14:tracePt t="4562" x="2646363" y="2081213"/>
          <p14:tracePt t="4571" x="2686050" y="2081213"/>
          <p14:tracePt t="4578" x="2725738" y="2081213"/>
          <p14:tracePt t="4587" x="2741613" y="2081213"/>
          <p14:tracePt t="4594" x="2767013" y="2081213"/>
          <p14:tracePt t="4603" x="2774950" y="2081213"/>
          <p14:tracePt t="4610" x="2790825" y="2081213"/>
          <p14:tracePt t="4618" x="2814638" y="2081213"/>
          <p14:tracePt t="4626" x="2822575" y="2081213"/>
          <p14:tracePt t="4643" x="2830513" y="2081213"/>
          <p14:tracePt t="4650" x="2854325" y="2081213"/>
          <p14:tracePt t="4658" x="2878138" y="2081213"/>
          <p14:tracePt t="4666" x="2925763" y="2081213"/>
          <p14:tracePt t="4674" x="2957513" y="2081213"/>
          <p14:tracePt t="4682" x="2997200" y="2081213"/>
          <p14:tracePt t="4690" x="3013075" y="2081213"/>
          <p14:tracePt t="4698" x="3044825" y="2081213"/>
          <p14:tracePt t="4707" x="3076575" y="2081213"/>
          <p14:tracePt t="4714" x="3133725" y="2081213"/>
          <p14:tracePt t="4723" x="3173413" y="2081213"/>
          <p14:tracePt t="4730" x="3213100" y="2081213"/>
          <p14:tracePt t="4739" x="3221038" y="2081213"/>
          <p14:tracePt t="4746" x="3252788" y="2081213"/>
          <p14:tracePt t="4762" x="3268663" y="2081213"/>
          <p14:tracePt t="4771" x="3276600" y="2081213"/>
          <p14:tracePt t="4778" x="3284538" y="2073275"/>
          <p14:tracePt t="4787" x="3292475" y="2073275"/>
          <p14:tracePt t="4858" x="3300413" y="2073275"/>
          <p14:tracePt t="4867" x="3308350" y="2073275"/>
          <p14:tracePt t="4890" x="3324225" y="2073275"/>
          <p14:tracePt t="4900" x="3332163" y="2073275"/>
          <p14:tracePt t="4906" x="3340100" y="2073275"/>
          <p14:tracePt t="4914" x="3348038" y="2073275"/>
          <p14:tracePt t="4923" x="3355975" y="2073275"/>
          <p14:tracePt t="4939" x="3363913" y="2073275"/>
          <p14:tracePt t="4954" x="3371850" y="2073275"/>
          <p14:tracePt t="5259" x="3379788" y="2073275"/>
          <p14:tracePt t="5266" x="3387725" y="2073275"/>
          <p14:tracePt t="5274" x="3411538" y="2073275"/>
          <p14:tracePt t="5282" x="3451225" y="2073275"/>
          <p14:tracePt t="5291" x="3467100" y="2073275"/>
          <p14:tracePt t="5298" x="3508375" y="2073275"/>
          <p14:tracePt t="5306" x="3563938" y="2073275"/>
          <p14:tracePt t="5315" x="3627438" y="2073275"/>
          <p14:tracePt t="5323" x="3675063" y="2073275"/>
          <p14:tracePt t="5330" x="3722688" y="2073275"/>
          <p14:tracePt t="5339" x="3770313" y="2073275"/>
          <p14:tracePt t="5346" x="3817938" y="2073275"/>
          <p14:tracePt t="5355" x="3851275" y="2073275"/>
          <p14:tracePt t="5362" x="3883025" y="2073275"/>
          <p14:tracePt t="5371" x="3906838" y="2073275"/>
          <p14:tracePt t="5379" x="3930650" y="2073275"/>
          <p14:tracePt t="5388" x="3954463" y="2081213"/>
          <p14:tracePt t="5420" x="3970338" y="2081213"/>
          <p14:tracePt t="5426" x="3994150" y="2097088"/>
          <p14:tracePt t="5435" x="4010025" y="2097088"/>
          <p14:tracePt t="5442" x="4017963" y="2097088"/>
          <p14:tracePt t="5451" x="4041775" y="2097088"/>
          <p14:tracePt t="5458" x="4057650" y="2105025"/>
          <p14:tracePt t="5466" x="4081463" y="2105025"/>
          <p14:tracePt t="5475" x="4121150" y="2120900"/>
          <p14:tracePt t="5484" x="4168775" y="2144713"/>
          <p14:tracePt t="5491" x="4217988" y="2144713"/>
          <p14:tracePt t="5498" x="4241800" y="2144713"/>
          <p14:tracePt t="5508" x="4273550" y="2152650"/>
          <p14:tracePt t="5515" x="4321175" y="2168525"/>
          <p14:tracePt t="5524" x="4368800" y="2184400"/>
          <p14:tracePt t="5530" x="4424363" y="2200275"/>
          <p14:tracePt t="5539" x="4487863" y="2216150"/>
          <p14:tracePt t="5547" x="4543425" y="2224088"/>
          <p14:tracePt t="5555" x="4600575" y="2241550"/>
          <p14:tracePt t="5562" x="4640263" y="2249488"/>
          <p14:tracePt t="5571" x="4687888" y="2257425"/>
          <p14:tracePt t="5578" x="4719638" y="2265363"/>
          <p14:tracePt t="5586" x="4751388" y="2265363"/>
          <p14:tracePt t="5594" x="4799013" y="2273300"/>
          <p14:tracePt t="5602" x="4830763" y="2273300"/>
          <p14:tracePt t="5610" x="4878388" y="2273300"/>
          <p14:tracePt t="5618" x="4910138" y="2273300"/>
          <p14:tracePt t="5626" x="4943475" y="2273300"/>
          <p14:tracePt t="5634" x="4975225" y="2273300"/>
          <p14:tracePt t="5642" x="4999038" y="2281238"/>
          <p14:tracePt t="5650" x="5006975" y="2281238"/>
          <p14:tracePt t="5658" x="5038725" y="2281238"/>
          <p14:tracePt t="5666" x="5062538" y="2281238"/>
          <p14:tracePt t="5674" x="5086350" y="2281238"/>
          <p14:tracePt t="5682" x="5118100" y="2281238"/>
          <p14:tracePt t="5690" x="5149850" y="2281238"/>
          <p14:tracePt t="5698" x="5181600" y="2281238"/>
          <p14:tracePt t="5706" x="5205413" y="2281238"/>
          <p14:tracePt t="5714" x="5237163" y="2281238"/>
          <p14:tracePt t="5722" x="5268913" y="2281238"/>
          <p14:tracePt t="5730" x="5310188" y="2281238"/>
          <p14:tracePt t="5738" x="5357813" y="2281238"/>
          <p14:tracePt t="5746" x="5397500" y="2281238"/>
          <p14:tracePt t="5755" x="5429250" y="2281238"/>
          <p14:tracePt t="5762" x="5476875" y="2281238"/>
          <p14:tracePt t="5771" x="5524500" y="2281238"/>
          <p14:tracePt t="5778" x="5572125" y="2281238"/>
          <p14:tracePt t="5786" x="5611813" y="2281238"/>
          <p14:tracePt t="5794" x="5643563" y="2281238"/>
          <p14:tracePt t="5802" x="5684838" y="2281238"/>
          <p14:tracePt t="5810" x="5708650" y="2281238"/>
          <p14:tracePt t="5818" x="5732463" y="2281238"/>
          <p14:tracePt t="5826" x="5756275" y="2281238"/>
          <p14:tracePt t="5834" x="5764213" y="2281238"/>
          <p14:tracePt t="5842" x="5788025" y="2281238"/>
          <p14:tracePt t="5850" x="5819775" y="2281238"/>
          <p14:tracePt t="5858" x="5835650" y="2281238"/>
          <p14:tracePt t="5866" x="5851525" y="2281238"/>
          <p14:tracePt t="5874" x="5859463" y="2281238"/>
          <p14:tracePt t="5882" x="5875338" y="2281238"/>
          <p14:tracePt t="5890" x="5907088" y="2281238"/>
          <p14:tracePt t="5898" x="5930900" y="2281238"/>
          <p14:tracePt t="5907" x="5954713" y="2281238"/>
          <p14:tracePt t="5914" x="5986463" y="2281238"/>
          <p14:tracePt t="5922" x="6026150" y="2281238"/>
          <p14:tracePt t="5930" x="6059488" y="2281238"/>
          <p14:tracePt t="5939" x="6091238" y="2281238"/>
          <p14:tracePt t="5946" x="6107113" y="2281238"/>
          <p14:tracePt t="5954" x="6130925" y="2281238"/>
          <p14:tracePt t="5962" x="6154738" y="2281238"/>
          <p14:tracePt t="5971" x="6162675" y="2281238"/>
          <p14:tracePt t="5978" x="6178550" y="2281238"/>
          <p14:tracePt t="5986" x="6202363" y="2281238"/>
          <p14:tracePt t="5994" x="6234113" y="2281238"/>
          <p14:tracePt t="6004" x="6265863" y="2281238"/>
          <p14:tracePt t="6010" x="6289675" y="2281238"/>
          <p14:tracePt t="6018" x="6321425" y="2281238"/>
          <p14:tracePt t="6026" x="6345238" y="2273300"/>
          <p14:tracePt t="6034" x="6384925" y="2265363"/>
          <p14:tracePt t="6042" x="6410325" y="2265363"/>
          <p14:tracePt t="6051" x="6434138" y="2265363"/>
          <p14:tracePt t="6058" x="6457950" y="2265363"/>
          <p14:tracePt t="6066" x="6481763" y="2265363"/>
          <p14:tracePt t="6074" x="6497638" y="2265363"/>
          <p14:tracePt t="6082" x="6521450" y="2265363"/>
          <p14:tracePt t="6090" x="6529388" y="2265363"/>
          <p14:tracePt t="6098" x="6545263" y="2265363"/>
          <p14:tracePt t="6106" x="6561138" y="2265363"/>
          <p14:tracePt t="6114" x="6584950" y="2265363"/>
          <p14:tracePt t="6130" x="6600825" y="2265363"/>
          <p14:tracePt t="6138" x="6608763" y="2265363"/>
          <p14:tracePt t="6154" x="6616700" y="2265363"/>
          <p14:tracePt t="6162" x="6632575" y="2265363"/>
          <p14:tracePt t="6171" x="6640513" y="2265363"/>
          <p14:tracePt t="6178" x="6664325" y="2265363"/>
          <p14:tracePt t="6187" x="6672263" y="2265363"/>
          <p14:tracePt t="6194" x="6696075" y="2265363"/>
          <p14:tracePt t="6203" x="6711950" y="2265363"/>
          <p14:tracePt t="6210" x="6735763" y="2265363"/>
          <p14:tracePt t="6218" x="6751638" y="2265363"/>
          <p14:tracePt t="6226" x="6769100" y="2265363"/>
          <p14:tracePt t="6234" x="6792913" y="2265363"/>
          <p14:tracePt t="6242" x="6816725" y="2265363"/>
          <p14:tracePt t="6250" x="6824663" y="2265363"/>
          <p14:tracePt t="6258" x="6840538" y="2265363"/>
          <p14:tracePt t="6266" x="6856413" y="2265363"/>
          <p14:tracePt t="6274" x="6872288" y="2265363"/>
          <p14:tracePt t="6282" x="6880225" y="2257425"/>
          <p14:tracePt t="6290" x="6896100" y="2257425"/>
          <p14:tracePt t="6298" x="6904038" y="2249488"/>
          <p14:tracePt t="6306" x="6911975" y="2249488"/>
          <p14:tracePt t="6314" x="6927850" y="2249488"/>
          <p14:tracePt t="6322" x="6935788" y="2249488"/>
          <p14:tracePt t="6330" x="6959600" y="2249488"/>
          <p14:tracePt t="6338" x="6991350" y="2241550"/>
          <p14:tracePt t="6346" x="7007225" y="2233613"/>
          <p14:tracePt t="6354" x="7031038" y="2233613"/>
          <p14:tracePt t="6362" x="7054850" y="2233613"/>
          <p14:tracePt t="6371" x="7070725" y="2233613"/>
          <p14:tracePt t="6378" x="7086600" y="2233613"/>
          <p14:tracePt t="6387" x="7110413" y="2208213"/>
          <p14:tracePt t="6394" x="7126288" y="2208213"/>
          <p14:tracePt t="6403" x="7159625" y="2200275"/>
          <p14:tracePt t="6410" x="7167563" y="2200275"/>
          <p14:tracePt t="6418" x="7191375" y="2200275"/>
          <p14:tracePt t="6426" x="7215188" y="2192338"/>
          <p14:tracePt t="6434" x="7223125" y="2192338"/>
          <p14:tracePt t="6442" x="7239000" y="2192338"/>
          <p14:tracePt t="6450" x="7278688" y="2176463"/>
          <p14:tracePt t="6458" x="7302500" y="2176463"/>
          <p14:tracePt t="6466" x="7326313" y="2168525"/>
          <p14:tracePt t="6474" x="7366000" y="2168525"/>
          <p14:tracePt t="6482" x="7389813" y="2168525"/>
          <p14:tracePt t="6490" x="7437438" y="2168525"/>
          <p14:tracePt t="6498" x="7469188" y="2152650"/>
          <p14:tracePt t="6506" x="7485063" y="2144713"/>
          <p14:tracePt t="6514" x="7526338" y="2136775"/>
          <p14:tracePt t="6523" x="7550150" y="2136775"/>
          <p14:tracePt t="6530" x="7581900" y="2128838"/>
          <p14:tracePt t="6539" x="7605713" y="2128838"/>
          <p14:tracePt t="6546" x="7629525" y="2128838"/>
          <p14:tracePt t="6554" x="7653338" y="2128838"/>
          <p14:tracePt t="6562" x="7685088" y="2120900"/>
          <p14:tracePt t="6571" x="7708900" y="2112963"/>
          <p14:tracePt t="6578" x="7732713" y="2112963"/>
          <p14:tracePt t="6587" x="7756525" y="2105025"/>
          <p14:tracePt t="6594" x="7780338" y="2097088"/>
          <p14:tracePt t="6603" x="7804150" y="2097088"/>
          <p14:tracePt t="6610" x="7827963" y="2097088"/>
          <p14:tracePt t="6618" x="7843838" y="2097088"/>
          <p14:tracePt t="6626" x="7869238" y="2089150"/>
          <p14:tracePt t="6634" x="7877175" y="2089150"/>
          <p14:tracePt t="6642" x="7908925" y="2081213"/>
          <p14:tracePt t="6653" x="7924800" y="2073275"/>
          <p14:tracePt t="6658" x="7940675" y="2073275"/>
          <p14:tracePt t="6666" x="7956550" y="2073275"/>
          <p14:tracePt t="6674" x="7988300" y="2073275"/>
          <p14:tracePt t="6687" x="8004175" y="2073275"/>
          <p14:tracePt t="6694" x="8020050" y="2073275"/>
          <p14:tracePt t="6703" x="8027988" y="2073275"/>
          <p14:tracePt t="6710" x="8043863" y="2073275"/>
          <p14:tracePt t="6726" x="8051800" y="2073275"/>
          <p14:tracePt t="6750" x="8059738" y="2073275"/>
          <p14:tracePt t="6758" x="8067675" y="2073275"/>
          <p14:tracePt t="6927" x="8075613" y="2073275"/>
          <p14:tracePt t="6935" x="8083550" y="2073275"/>
          <p14:tracePt t="6944" x="8091488" y="2073275"/>
          <p14:tracePt t="6950" x="8099425" y="2073275"/>
          <p14:tracePt t="6958" x="8123238" y="2073275"/>
          <p14:tracePt t="6966" x="8131175" y="2073275"/>
          <p14:tracePt t="6975" x="8147050" y="2073275"/>
          <p14:tracePt t="6982" x="8162925" y="2073275"/>
          <p14:tracePt t="6991" x="8186738" y="2073275"/>
          <p14:tracePt t="6998" x="8194675" y="2073275"/>
          <p14:tracePt t="7006" x="8218488" y="2073275"/>
          <p14:tracePt t="7014" x="8243888" y="2073275"/>
          <p14:tracePt t="7022" x="8267700" y="2073275"/>
          <p14:tracePt t="7031" x="8291513" y="2073275"/>
          <p14:tracePt t="7038" x="8315325" y="2073275"/>
          <p14:tracePt t="7046" x="8323263" y="2073275"/>
          <p14:tracePt t="7055" x="8339138" y="2073275"/>
          <p14:tracePt t="7063" x="8355013" y="2073275"/>
          <p14:tracePt t="7071" x="8362950" y="2073275"/>
          <p14:tracePt t="7078" x="8370888" y="2073275"/>
          <p14:tracePt t="7087" x="8378825" y="2073275"/>
          <p14:tracePt t="7119" x="8394700" y="2073275"/>
          <p14:tracePt t="7126" x="8402638" y="2073275"/>
          <p14:tracePt t="7599" x="8394700" y="2073275"/>
          <p14:tracePt t="7606" x="8386763" y="2073275"/>
          <p14:tracePt t="7614" x="8362950" y="2073275"/>
          <p14:tracePt t="7622" x="8347075" y="2081213"/>
          <p14:tracePt t="7631" x="8331200" y="2089150"/>
          <p14:tracePt t="7639" x="8291513" y="2097088"/>
          <p14:tracePt t="7646" x="8210550" y="2112963"/>
          <p14:tracePt t="7655" x="8107363" y="2120900"/>
          <p14:tracePt t="7662" x="7972425" y="2144713"/>
          <p14:tracePt t="7671" x="7764463" y="2168525"/>
          <p14:tracePt t="7678" x="7518400" y="2192338"/>
          <p14:tracePt t="7687" x="7231063" y="2216150"/>
          <p14:tracePt t="7695" x="6896100" y="2265363"/>
          <p14:tracePt t="7703" x="6537325" y="2305050"/>
          <p14:tracePt t="7710" x="6138863" y="2368550"/>
          <p14:tracePt t="7719" x="5732463" y="2447925"/>
          <p14:tracePt t="7726" x="5334000" y="2527300"/>
          <p14:tracePt t="7735" x="4951413" y="2584450"/>
          <p14:tracePt t="7743" x="4616450" y="2647950"/>
          <p14:tracePt t="7751" x="4344988" y="2687638"/>
          <p14:tracePt t="7759" x="4129088" y="2719388"/>
          <p14:tracePt t="7767" x="3970338" y="2743200"/>
          <p14:tracePt t="7775" x="3851275" y="2767013"/>
          <p14:tracePt t="7783" x="3738563" y="2782888"/>
          <p14:tracePt t="7790" x="3643313" y="2790825"/>
          <p14:tracePt t="7798" x="3563938" y="2790825"/>
          <p14:tracePt t="7807" x="3476625" y="2790825"/>
          <p14:tracePt t="7814" x="3387725" y="2790825"/>
          <p14:tracePt t="7825" x="3308350" y="2790825"/>
          <p14:tracePt t="7831" x="3221038" y="2790825"/>
          <p14:tracePt t="7838" x="3133725" y="2790825"/>
          <p14:tracePt t="7846" x="3060700" y="2790825"/>
          <p14:tracePt t="7855" x="2989263" y="2782888"/>
          <p14:tracePt t="7863" x="2917825" y="2774950"/>
          <p14:tracePt t="7870" x="2917825" y="2767013"/>
          <p14:tracePt t="7879" x="2894013" y="2767013"/>
          <p14:tracePt t="8015" x="2886075" y="2759075"/>
          <p14:tracePt t="8023" x="2886075" y="2751138"/>
          <p14:tracePt t="8031" x="2901950" y="2727325"/>
          <p14:tracePt t="8039" x="2909888" y="2727325"/>
          <p14:tracePt t="8046" x="2909888" y="2695575"/>
          <p14:tracePt t="8055" x="2909888" y="2671763"/>
          <p14:tracePt t="8063" x="2909888" y="2647950"/>
          <p14:tracePt t="8071" x="2909888" y="2624138"/>
          <p14:tracePt t="8078" x="2909888" y="2592388"/>
          <p14:tracePt t="8087" x="2909888" y="2566988"/>
          <p14:tracePt t="8103" x="2909888" y="2535238"/>
          <p14:tracePt t="8119" x="2909888" y="2527300"/>
          <p14:tracePt t="8287" x="2925763" y="2519363"/>
          <p14:tracePt t="8303" x="2933700" y="2519363"/>
          <p14:tracePt t="8312" x="2957513" y="2519363"/>
          <p14:tracePt t="8319" x="2973388" y="2519363"/>
          <p14:tracePt t="8327" x="2997200" y="2519363"/>
          <p14:tracePt t="8334" x="3021013" y="2519363"/>
          <p14:tracePt t="8342" x="3052763" y="2519363"/>
          <p14:tracePt t="8350" x="3092450" y="2519363"/>
          <p14:tracePt t="8358" x="3125788" y="2519363"/>
          <p14:tracePt t="8366" x="3157538" y="2519363"/>
          <p14:tracePt t="8375" x="3205163" y="2519363"/>
          <p14:tracePt t="8382" x="3244850" y="2519363"/>
          <p14:tracePt t="8390" x="3276600" y="2519363"/>
          <p14:tracePt t="8398" x="3324225" y="2519363"/>
          <p14:tracePt t="8406" x="3355975" y="2519363"/>
          <p14:tracePt t="8414" x="3379788" y="2519363"/>
          <p14:tracePt t="8422" x="3387725" y="2519363"/>
          <p14:tracePt t="8430" x="3427413" y="2519363"/>
          <p14:tracePt t="8439" x="3443288" y="2519363"/>
          <p14:tracePt t="8446" x="3459163" y="2519363"/>
          <p14:tracePt t="8454" x="3484563" y="2519363"/>
          <p14:tracePt t="8462" x="3500438" y="2519363"/>
          <p14:tracePt t="8471" x="3508375" y="2519363"/>
          <p14:tracePt t="8478" x="3516313" y="2519363"/>
          <p14:tracePt t="8503" x="3524250" y="2519363"/>
          <p14:tracePt t="8928" x="3532188" y="2519363"/>
          <p14:tracePt t="8942" x="3540125" y="2519363"/>
          <p14:tracePt t="8960" x="3563938" y="2503488"/>
          <p14:tracePt t="8966" x="3579813" y="2503488"/>
          <p14:tracePt t="8974" x="3627438" y="2503488"/>
          <p14:tracePt t="8983" x="3706813" y="2503488"/>
          <p14:tracePt t="8992" x="3778250" y="2503488"/>
          <p14:tracePt t="8998" x="3851275" y="2503488"/>
          <p14:tracePt t="9007" x="3914775" y="2503488"/>
          <p14:tracePt t="9015" x="3978275" y="2503488"/>
          <p14:tracePt t="9024" x="4033838" y="2503488"/>
          <p14:tracePt t="9031" x="4081463" y="2503488"/>
          <p14:tracePt t="9039" x="4113213" y="2503488"/>
          <p14:tracePt t="9046" x="4137025" y="2503488"/>
          <p14:tracePt t="9057" x="4144963" y="2503488"/>
          <p14:tracePt t="9063" x="4152900" y="2503488"/>
          <p14:tracePt t="9071" x="4160838" y="2503488"/>
          <p14:tracePt t="9167" x="4176713" y="2503488"/>
          <p14:tracePt t="9183" x="4192588" y="2503488"/>
          <p14:tracePt t="9190" x="4210050" y="2503488"/>
          <p14:tracePt t="9199" x="4217988" y="2503488"/>
          <p14:tracePt t="9206" x="4233863" y="2503488"/>
          <p14:tracePt t="9215" x="4241800" y="2503488"/>
          <p14:tracePt t="9222" x="4257675" y="2503488"/>
          <p14:tracePt t="9231" x="4265613" y="2503488"/>
          <p14:tracePt t="9239" x="4289425" y="2503488"/>
          <p14:tracePt t="9247" x="4313238" y="2503488"/>
          <p14:tracePt t="9255" x="4321175" y="2503488"/>
          <p14:tracePt t="9262" x="4329113" y="2503488"/>
          <p14:tracePt t="9271" x="4344988" y="2503488"/>
          <p14:tracePt t="9279" x="4368800" y="2503488"/>
          <p14:tracePt t="9287" x="4384675" y="2503488"/>
          <p14:tracePt t="9295" x="4416425" y="2503488"/>
          <p14:tracePt t="9303" x="4440238" y="2503488"/>
          <p14:tracePt t="9310" x="4464050" y="2503488"/>
          <p14:tracePt t="9319" x="4479925" y="2503488"/>
          <p14:tracePt t="9326" x="4511675" y="2503488"/>
          <p14:tracePt t="9335" x="4535488" y="2503488"/>
          <p14:tracePt t="9343" x="4559300" y="2503488"/>
          <p14:tracePt t="9351" x="4576763" y="2503488"/>
          <p14:tracePt t="9359" x="4616450" y="2503488"/>
          <p14:tracePt t="9367" x="4648200" y="2503488"/>
          <p14:tracePt t="9375" x="4679950" y="2503488"/>
          <p14:tracePt t="9383" x="4719638" y="2503488"/>
          <p14:tracePt t="9391" x="4743450" y="2503488"/>
          <p14:tracePt t="9399" x="4767263" y="2503488"/>
          <p14:tracePt t="9407" x="4783138" y="2503488"/>
          <p14:tracePt t="9414" x="4799013" y="2503488"/>
          <p14:tracePt t="9423" x="4822825" y="2503488"/>
          <p14:tracePt t="9431" x="4854575" y="2503488"/>
          <p14:tracePt t="9439" x="4870450" y="2503488"/>
          <p14:tracePt t="9446" x="4894263" y="2503488"/>
          <p14:tracePt t="9454" x="4902200" y="2503488"/>
          <p14:tracePt t="9462" x="4926013" y="2503488"/>
          <p14:tracePt t="9470" x="4943475" y="2503488"/>
          <p14:tracePt t="9479" x="4959350" y="2503488"/>
          <p14:tracePt t="9487" x="4975225" y="2503488"/>
          <p14:tracePt t="9495" x="4999038" y="2503488"/>
          <p14:tracePt t="9503" x="5022850" y="2503488"/>
          <p14:tracePt t="9512" x="5046663" y="2503488"/>
          <p14:tracePt t="9519" x="5062538" y="2503488"/>
          <p14:tracePt t="9527" x="5094288" y="2503488"/>
          <p14:tracePt t="9535" x="5126038" y="2503488"/>
          <p14:tracePt t="9544" x="5157788" y="2503488"/>
          <p14:tracePt t="9551" x="5189538" y="2503488"/>
          <p14:tracePt t="9559" x="5221288" y="2503488"/>
          <p14:tracePt t="9566" x="5268913" y="2503488"/>
          <p14:tracePt t="9577" x="5300663" y="2503488"/>
          <p14:tracePt t="9582" x="5341938" y="2503488"/>
          <p14:tracePt t="9591" x="5373688" y="2503488"/>
          <p14:tracePt t="9599" x="5413375" y="2503488"/>
          <p14:tracePt t="9608" x="5421313" y="2503488"/>
          <p14:tracePt t="9614" x="5445125" y="2487613"/>
          <p14:tracePt t="9623" x="5484813" y="2487613"/>
          <p14:tracePt t="9631" x="5508625" y="2487613"/>
          <p14:tracePt t="9641" x="5524500" y="2487613"/>
          <p14:tracePt t="9647" x="5548313" y="2487613"/>
          <p14:tracePt t="9655" x="5580063" y="2487613"/>
          <p14:tracePt t="9662" x="5603875" y="2487613"/>
          <p14:tracePt t="9673" x="5619750" y="2487613"/>
          <p14:tracePt t="9678" x="5643563" y="2487613"/>
          <p14:tracePt t="9687" x="5659438" y="2487613"/>
          <p14:tracePt t="9695" x="5676900" y="2487613"/>
          <p14:tracePt t="9703" x="5692775" y="2487613"/>
          <p14:tracePt t="9710" x="5708650" y="2487613"/>
          <p14:tracePt t="9719" x="5732463" y="2487613"/>
          <p14:tracePt t="9731" x="5756275" y="2487613"/>
          <p14:tracePt t="9739" x="5788025" y="2487613"/>
          <p14:tracePt t="9747" x="5811838" y="2487613"/>
          <p14:tracePt t="9754" x="5827713" y="2487613"/>
          <p14:tracePt t="9762" x="5835650" y="2487613"/>
          <p14:tracePt t="9772" x="5859463" y="2487613"/>
          <p14:tracePt t="9778" x="5891213" y="2487613"/>
          <p14:tracePt t="9787" x="5899150" y="2487613"/>
          <p14:tracePt t="9795" x="5922963" y="2487613"/>
          <p14:tracePt t="9804" x="5954713" y="2487613"/>
          <p14:tracePt t="9811" x="5986463" y="2487613"/>
          <p14:tracePt t="9819" x="6010275" y="2487613"/>
          <p14:tracePt t="9826" x="6026150" y="2487613"/>
          <p14:tracePt t="9837" x="6051550" y="2487613"/>
          <p14:tracePt t="9842" x="6091238" y="2487613"/>
          <p14:tracePt t="9851" x="6099175" y="2487613"/>
          <p14:tracePt t="9859" x="6115050" y="2487613"/>
          <p14:tracePt t="9869" x="6122988" y="2487613"/>
          <p14:tracePt t="9875" x="6138863" y="2487613"/>
          <p14:tracePt t="9883" x="6146800" y="2487613"/>
          <p14:tracePt t="9891" x="6154738" y="2487613"/>
          <p14:tracePt t="9899" x="6162675" y="2487613"/>
          <p14:tracePt t="9906" x="6178550" y="2487613"/>
          <p14:tracePt t="9915" x="6186488" y="2487613"/>
          <p14:tracePt t="9923" x="6194425" y="2487613"/>
          <p14:tracePt t="9933" x="6210300" y="2487613"/>
          <p14:tracePt t="9939" x="6234113" y="2487613"/>
          <p14:tracePt t="9954" x="6257925" y="2487613"/>
          <p14:tracePt t="9964" x="6281738" y="2487613"/>
          <p14:tracePt t="9970" x="6297613" y="2487613"/>
          <p14:tracePt t="9979" x="6313488" y="2487613"/>
          <p14:tracePt t="9987" x="6345238" y="2487613"/>
          <p14:tracePt t="9995" x="6384925" y="2487613"/>
          <p14:tracePt t="10003" x="6434138" y="2487613"/>
          <p14:tracePt t="10010" x="6465888" y="2487613"/>
          <p14:tracePt t="10019" x="6481763" y="2487613"/>
          <p14:tracePt t="10026" x="6505575" y="2487613"/>
          <p14:tracePt t="10035" x="6537325" y="2487613"/>
          <p14:tracePt t="10043" x="6569075" y="2487613"/>
          <p14:tracePt t="10054" x="6608763" y="2487613"/>
          <p14:tracePt t="10058" x="6632575" y="2487613"/>
          <p14:tracePt t="10066" x="6656388" y="2487613"/>
          <p14:tracePt t="10075" x="6680200" y="2487613"/>
          <p14:tracePt t="10082" x="6704013" y="2495550"/>
          <p14:tracePt t="10090" x="6711950" y="2495550"/>
          <p14:tracePt t="10099" x="6727825" y="2495550"/>
          <p14:tracePt t="10107" x="6735763" y="2495550"/>
          <p14:tracePt t="10146" x="6743700" y="2495550"/>
          <p14:tracePt t="10227" x="6743700" y="2503488"/>
          <p14:tracePt t="10242" x="6727825" y="2511425"/>
          <p14:tracePt t="10250" x="6719888" y="2511425"/>
          <p14:tracePt t="10258" x="6688138" y="2511425"/>
          <p14:tracePt t="10267" x="6664325" y="2511425"/>
          <p14:tracePt t="10275" x="6624638" y="2511425"/>
          <p14:tracePt t="10282" x="6553200" y="2511425"/>
          <p14:tracePt t="10290" x="6442075" y="2511425"/>
          <p14:tracePt t="10298" x="6329363" y="2511425"/>
          <p14:tracePt t="10306" x="6202363" y="2511425"/>
          <p14:tracePt t="10314" x="6067425" y="2511425"/>
          <p14:tracePt t="10322" x="5915025" y="2511425"/>
          <p14:tracePt t="10330" x="5764213" y="2511425"/>
          <p14:tracePt t="10338" x="5611813" y="2511425"/>
          <p14:tracePt t="10346" x="5476875" y="2511425"/>
          <p14:tracePt t="10355" x="5349875" y="2511425"/>
          <p14:tracePt t="10362" x="5213350" y="2511425"/>
          <p14:tracePt t="10370" x="5086350" y="2511425"/>
          <p14:tracePt t="10378" x="4951413" y="2511425"/>
          <p14:tracePt t="10387" x="4799013" y="2511425"/>
          <p14:tracePt t="10394" x="4648200" y="2511425"/>
          <p14:tracePt t="10403" x="4471988" y="2511425"/>
          <p14:tracePt t="10410" x="4297363" y="2511425"/>
          <p14:tracePt t="10420" x="4137025" y="2519363"/>
          <p14:tracePt t="10426" x="3994150" y="2543175"/>
          <p14:tracePt t="10435" x="3875088" y="2559050"/>
          <p14:tracePt t="10442" x="3754438" y="2566988"/>
          <p14:tracePt t="10451" x="3659188" y="2576513"/>
          <p14:tracePt t="10459" x="3571875" y="2600325"/>
          <p14:tracePt t="10466" x="3508375" y="2608263"/>
          <p14:tracePt t="10475" x="3451225" y="2616200"/>
          <p14:tracePt t="10482" x="3411538" y="2624138"/>
          <p14:tracePt t="10491" x="3371850" y="2632075"/>
          <p14:tracePt t="10498" x="3340100" y="2640013"/>
          <p14:tracePt t="10507" x="3316288" y="2647950"/>
          <p14:tracePt t="10514" x="3292475" y="2655888"/>
          <p14:tracePt t="10523" x="3268663" y="2663825"/>
          <p14:tracePt t="10530" x="3236913" y="2663825"/>
          <p14:tracePt t="10539" x="3213100" y="2671763"/>
          <p14:tracePt t="10546" x="3181350" y="2679700"/>
          <p14:tracePt t="10555" x="3149600" y="2687638"/>
          <p14:tracePt t="10562" x="3125788" y="2695575"/>
          <p14:tracePt t="10571" x="3100388" y="2695575"/>
          <p14:tracePt t="10578" x="3076575" y="2695575"/>
          <p14:tracePt t="10587" x="3052763" y="2695575"/>
          <p14:tracePt t="10594" x="3036888" y="2695575"/>
          <p14:tracePt t="10603" x="3021013" y="2695575"/>
          <p14:tracePt t="10610" x="3013075" y="2703513"/>
          <p14:tracePt t="10619" x="3005138" y="2703513"/>
          <p14:tracePt t="10626" x="2989263" y="2703513"/>
          <p14:tracePt t="10634" x="2973388" y="2703513"/>
          <p14:tracePt t="10642" x="2949575" y="2719388"/>
          <p14:tracePt t="10650" x="2941638" y="2719388"/>
          <p14:tracePt t="10658" x="2933700" y="2719388"/>
          <p14:tracePt t="10666" x="2925763" y="2719388"/>
          <p14:tracePt t="10674" x="2909888" y="2719388"/>
          <p14:tracePt t="10682" x="2894013" y="2719388"/>
          <p14:tracePt t="10690" x="2878138" y="2719388"/>
          <p14:tracePt t="10706" x="2870200" y="2719388"/>
          <p14:tracePt t="10722" x="2854325" y="2719388"/>
          <p14:tracePt t="10730" x="2846388" y="2719388"/>
          <p14:tracePt t="10738" x="2838450" y="2735263"/>
          <p14:tracePt t="10746" x="2830513" y="2735263"/>
          <p14:tracePt t="10754" x="2814638" y="2735263"/>
          <p14:tracePt t="10762" x="2806700" y="2735263"/>
          <p14:tracePt t="10770" x="2798763" y="2735263"/>
          <p14:tracePt t="10778" x="2782888" y="2735263"/>
          <p14:tracePt t="10802" x="2774950" y="2735263"/>
          <p14:tracePt t="10810" x="2767013" y="2735263"/>
          <p14:tracePt t="10940" x="2790825" y="2735263"/>
          <p14:tracePt t="10947" x="2822575" y="2735263"/>
          <p14:tracePt t="10954" x="2846388" y="2735263"/>
          <p14:tracePt t="10962" x="2886075" y="2735263"/>
          <p14:tracePt t="10973" x="2933700" y="2735263"/>
          <p14:tracePt t="10978" x="3013075" y="2735263"/>
          <p14:tracePt t="10987" x="3109913" y="2735263"/>
          <p14:tracePt t="10994" x="3197225" y="2735263"/>
          <p14:tracePt t="11005" x="3300413" y="2743200"/>
          <p14:tracePt t="11010" x="3395663" y="2751138"/>
          <p14:tracePt t="11019" x="3476625" y="2759075"/>
          <p14:tracePt t="11026" x="3556000" y="2759075"/>
          <p14:tracePt t="11035" x="3627438" y="2759075"/>
          <p14:tracePt t="11044" x="3690938" y="2759075"/>
          <p14:tracePt t="11052" x="3746500" y="2759075"/>
          <p14:tracePt t="11058" x="3802063" y="2767013"/>
          <p14:tracePt t="11067" x="3833813" y="2767013"/>
          <p14:tracePt t="11074" x="3867150" y="2767013"/>
          <p14:tracePt t="11082" x="3890963" y="2774950"/>
          <p14:tracePt t="11091" x="3914775" y="2774950"/>
          <p14:tracePt t="11099" x="3922713" y="2774950"/>
          <p14:tracePt t="11107" x="3930650" y="2774950"/>
          <p14:tracePt t="11122" x="3938588" y="2774950"/>
          <p14:tracePt t="11130" x="3946525" y="2774950"/>
          <p14:tracePt t="11138" x="3954463" y="2774950"/>
          <p14:tracePt t="11155" x="3970338" y="2782888"/>
          <p14:tracePt t="11163" x="3978275" y="2782888"/>
          <p14:tracePt t="11235" x="3986213" y="2782888"/>
          <p14:tracePt t="11251" x="4010025" y="2782888"/>
          <p14:tracePt t="11267" x="4017963" y="2782888"/>
          <p14:tracePt t="11274" x="4033838" y="2798763"/>
          <p14:tracePt t="11291" x="4041775" y="2798763"/>
          <p14:tracePt t="11298" x="4049713" y="2798763"/>
          <p14:tracePt t="11307" x="4057650" y="2806700"/>
          <p14:tracePt t="11314" x="4065588" y="2806700"/>
          <p14:tracePt t="11323" x="4081463" y="2806700"/>
          <p14:tracePt t="11339" x="4097338" y="2806700"/>
          <p14:tracePt t="11347" x="4113213" y="2806700"/>
          <p14:tracePt t="11363" x="4121150" y="2806700"/>
          <p14:tracePt t="11370" x="4137025" y="2814638"/>
          <p14:tracePt t="11379" x="4144963" y="2814638"/>
          <p14:tracePt t="11388" x="4168775" y="2814638"/>
          <p14:tracePt t="11395" x="4184650" y="2822575"/>
          <p14:tracePt t="11403" x="4200525" y="2822575"/>
          <p14:tracePt t="11410" x="4225925" y="2830513"/>
          <p14:tracePt t="11420" x="4241800" y="2830513"/>
          <p14:tracePt t="11428" x="4257675" y="2830513"/>
          <p14:tracePt t="11435" x="4281488" y="2846388"/>
          <p14:tracePt t="11443" x="4297363" y="2846388"/>
          <p14:tracePt t="11452" x="4305300" y="2846388"/>
          <p14:tracePt t="11460" x="4329113" y="2846388"/>
          <p14:tracePt t="11466" x="4344988" y="2846388"/>
          <p14:tracePt t="11475" x="4368800" y="2846388"/>
          <p14:tracePt t="11483" x="4376738" y="2846388"/>
          <p14:tracePt t="11493" x="4392613" y="2862263"/>
          <p14:tracePt t="11499" x="4408488" y="2862263"/>
          <p14:tracePt t="11506" x="4424363" y="2862263"/>
          <p14:tracePt t="11515" x="4432300" y="2862263"/>
          <p14:tracePt t="11522" x="4448175" y="2862263"/>
          <p14:tracePt t="11531" x="4479925" y="2862263"/>
          <p14:tracePt t="11539" x="4487863" y="2862263"/>
          <p14:tracePt t="11547" x="4503738" y="2862263"/>
          <p14:tracePt t="11554" x="4511675" y="2870200"/>
          <p14:tracePt t="11562" x="4527550" y="2870200"/>
          <p14:tracePt t="11571" x="4535488" y="2870200"/>
          <p14:tracePt t="11587" x="4559300" y="2870200"/>
          <p14:tracePt t="11603" x="4567238" y="2870200"/>
          <p14:tracePt t="11611" x="4584700" y="2870200"/>
          <p14:tracePt t="11619" x="4592638" y="2870200"/>
          <p14:tracePt t="11626" x="4608513" y="2870200"/>
          <p14:tracePt t="11635" x="4632325" y="2878138"/>
          <p14:tracePt t="11651" x="4664075" y="2878138"/>
          <p14:tracePt t="11659" x="4687888" y="2886075"/>
          <p14:tracePt t="11666" x="4711700" y="2894013"/>
          <p14:tracePt t="11675" x="4735513" y="2894013"/>
          <p14:tracePt t="11683" x="4775200" y="2894013"/>
          <p14:tracePt t="11691" x="4806950" y="2894013"/>
          <p14:tracePt t="11698" x="4838700" y="2909888"/>
          <p14:tracePt t="11706" x="4854575" y="2909888"/>
          <p14:tracePt t="11715" x="4870450" y="2909888"/>
          <p14:tracePt t="11723" x="4894263" y="2909888"/>
          <p14:tracePt t="11730" x="4918075" y="2909888"/>
          <p14:tracePt t="11738" x="4943475" y="2909888"/>
          <p14:tracePt t="11747" x="4967288" y="2909888"/>
          <p14:tracePt t="11755" x="4991100" y="2909888"/>
          <p14:tracePt t="11763" x="5006975" y="2919413"/>
          <p14:tracePt t="11772" x="5022850" y="2927350"/>
          <p14:tracePt t="11779" x="5046663" y="2927350"/>
          <p14:tracePt t="11787" x="5062538" y="2927350"/>
          <p14:tracePt t="11795" x="5078413" y="2927350"/>
          <p14:tracePt t="11803" x="5102225" y="2927350"/>
          <p14:tracePt t="11811" x="5110163" y="2927350"/>
          <p14:tracePt t="11826" x="5126038" y="2927350"/>
          <p14:tracePt t="11955" x="5133975" y="2927350"/>
          <p14:tracePt t="11963" x="5141913" y="2927350"/>
          <p14:tracePt t="11970" x="5149850" y="2927350"/>
          <p14:tracePt t="11986" x="5157788" y="2927350"/>
          <p14:tracePt t="11995" x="5173663" y="2927350"/>
          <p14:tracePt t="12011" x="5181600" y="2927350"/>
          <p14:tracePt t="12019" x="5213350" y="2927350"/>
          <p14:tracePt t="12027" x="5237163" y="2927350"/>
          <p14:tracePt t="12035" x="5260975" y="2927350"/>
          <p14:tracePt t="12043" x="5284788" y="2927350"/>
          <p14:tracePt t="12051" x="5310188" y="2927350"/>
          <p14:tracePt t="12059" x="5326063" y="2927350"/>
          <p14:tracePt t="12067" x="5357813" y="2927350"/>
          <p14:tracePt t="12075" x="5365750" y="2927350"/>
          <p14:tracePt t="12083" x="5373688" y="2927350"/>
          <p14:tracePt t="12091" x="5381625" y="2927350"/>
          <p14:tracePt t="12099" x="5397500" y="2927350"/>
          <p14:tracePt t="12107" x="5421313" y="2927350"/>
          <p14:tracePt t="12115" x="5445125" y="2927350"/>
          <p14:tracePt t="12123" x="5468938" y="2927350"/>
          <p14:tracePt t="12131" x="5492750" y="2927350"/>
          <p14:tracePt t="12139" x="5508625" y="2927350"/>
          <p14:tracePt t="12147" x="5548313" y="2927350"/>
          <p14:tracePt t="12154" x="5572125" y="2927350"/>
          <p14:tracePt t="12163" x="5580063" y="2927350"/>
          <p14:tracePt t="12170" x="5603875" y="2927350"/>
          <p14:tracePt t="12179" x="5635625" y="2927350"/>
          <p14:tracePt t="12187" x="5643563" y="2927350"/>
          <p14:tracePt t="12195" x="5667375" y="2927350"/>
          <p14:tracePt t="12211" x="5676900" y="2927350"/>
          <p14:tracePt t="12219" x="5684838" y="2927350"/>
          <p14:tracePt t="12227" x="5692775" y="2927350"/>
          <p14:tracePt t="12235" x="5700713" y="2927350"/>
          <p14:tracePt t="12755" x="5716588" y="2927350"/>
          <p14:tracePt t="12762" x="5748338" y="2927350"/>
          <p14:tracePt t="12775" x="5827713" y="2927350"/>
          <p14:tracePt t="12783" x="5907088" y="2927350"/>
          <p14:tracePt t="12793" x="6002338" y="2927350"/>
          <p14:tracePt t="12798" x="6091238" y="2919413"/>
          <p14:tracePt t="12807" x="6178550" y="2919413"/>
          <p14:tracePt t="12815" x="6273800" y="2919413"/>
          <p14:tracePt t="12825" x="6353175" y="2919413"/>
          <p14:tracePt t="12830" x="6434138" y="2919413"/>
          <p14:tracePt t="12838" x="6497638" y="2919413"/>
          <p14:tracePt t="12846" x="6561138" y="2919413"/>
          <p14:tracePt t="12856" x="6600825" y="2919413"/>
          <p14:tracePt t="12862" x="6608763" y="2919413"/>
          <p14:tracePt t="12870" x="6616700" y="2919413"/>
          <p14:tracePt t="13031" x="6632575" y="2919413"/>
          <p14:tracePt t="13046" x="6664325" y="2919413"/>
          <p14:tracePt t="13054" x="6696075" y="2919413"/>
          <p14:tracePt t="13062" x="6727825" y="2919413"/>
          <p14:tracePt t="13070" x="6769100" y="2919413"/>
          <p14:tracePt t="13079" x="6848475" y="2919413"/>
          <p14:tracePt t="13088" x="6911975" y="2919413"/>
          <p14:tracePt t="13094" x="6991350" y="2919413"/>
          <p14:tracePt t="13103" x="7070725" y="2919413"/>
          <p14:tracePt t="13110" x="7143750" y="2919413"/>
          <p14:tracePt t="13119" x="7223125" y="2927350"/>
          <p14:tracePt t="13127" x="7302500" y="2927350"/>
          <p14:tracePt t="13134" x="7389813" y="2935288"/>
          <p14:tracePt t="13143" x="7477125" y="2935288"/>
          <p14:tracePt t="13152" x="7558088" y="2943225"/>
          <p14:tracePt t="13158" x="7637463" y="2951163"/>
          <p14:tracePt t="13168" x="7700963" y="2951163"/>
          <p14:tracePt t="13175" x="7764463" y="2951163"/>
          <p14:tracePt t="13182" x="7835900" y="2951163"/>
          <p14:tracePt t="13190" x="7908925" y="2951163"/>
          <p14:tracePt t="13198" x="7980363" y="2951163"/>
          <p14:tracePt t="13207" x="8027988" y="2951163"/>
          <p14:tracePt t="13216" x="8075613" y="2951163"/>
          <p14:tracePt t="13222" x="8083550" y="2951163"/>
          <p14:tracePt t="13230" x="8107363" y="2951163"/>
          <p14:tracePt t="13248" x="8115300" y="2951163"/>
          <p14:tracePt t="13255" x="8131175" y="2951163"/>
          <p14:tracePt t="13263" x="8139113" y="2951163"/>
          <p14:tracePt t="13280" x="8147050" y="2951163"/>
          <p14:tracePt t="13623" x="8162925" y="2951163"/>
          <p14:tracePt t="13630" x="8170863" y="2951163"/>
          <p14:tracePt t="13638" x="8186738" y="2951163"/>
          <p14:tracePt t="13646" x="8210550" y="2951163"/>
          <p14:tracePt t="13655" x="8235950" y="2943225"/>
          <p14:tracePt t="13663" x="8243888" y="2943225"/>
          <p14:tracePt t="13671" x="8259763" y="2943225"/>
          <p14:tracePt t="13687" x="8275638" y="2935288"/>
          <p14:tracePt t="13695" x="8291513" y="2935288"/>
          <p14:tracePt t="13704" x="8307388" y="2935288"/>
          <p14:tracePt t="13710" x="8323263" y="2935288"/>
          <p14:tracePt t="13726" x="8339138" y="2935288"/>
          <p14:tracePt t="13736" x="8355013" y="2935288"/>
          <p14:tracePt t="13743" x="8362950" y="2935288"/>
          <p14:tracePt t="13870" x="8347075" y="2935288"/>
          <p14:tracePt t="13878" x="8323263" y="2935288"/>
          <p14:tracePt t="13886" x="8299450" y="2935288"/>
          <p14:tracePt t="13897" x="8243888" y="2935288"/>
          <p14:tracePt t="13902" x="8147050" y="2935288"/>
          <p14:tracePt t="13910" x="8035925" y="2935288"/>
          <p14:tracePt t="13919" x="7869238" y="2935288"/>
          <p14:tracePt t="13929" x="7677150" y="2935288"/>
          <p14:tracePt t="13936" x="7461250" y="2935288"/>
          <p14:tracePt t="13942" x="7239000" y="2935288"/>
          <p14:tracePt t="13951" x="7023100" y="2935288"/>
          <p14:tracePt t="13958" x="6808788" y="2935288"/>
          <p14:tracePt t="13968" x="6608763" y="2935288"/>
          <p14:tracePt t="13975" x="6434138" y="2935288"/>
          <p14:tracePt t="13982" x="6273800" y="2943225"/>
          <p14:tracePt t="13990" x="6115050" y="2959100"/>
          <p14:tracePt t="13999" x="5970588" y="2974975"/>
          <p14:tracePt t="14006" x="5835650" y="2982913"/>
          <p14:tracePt t="14015" x="5692775" y="3006725"/>
          <p14:tracePt t="14023" x="5548313" y="3030538"/>
          <p14:tracePt t="14030" x="5429250" y="3046413"/>
          <p14:tracePt t="14040" x="5284788" y="3070225"/>
          <p14:tracePt t="14046" x="5165725" y="3086100"/>
          <p14:tracePt t="14055" x="5046663" y="3094038"/>
          <p14:tracePt t="14062" x="4926013" y="3101975"/>
          <p14:tracePt t="14072" x="4814888" y="3109913"/>
          <p14:tracePt t="14079" x="4719638" y="3117850"/>
          <p14:tracePt t="14087" x="4624388" y="3117850"/>
          <p14:tracePt t="14094" x="4535488" y="3117850"/>
          <p14:tracePt t="14103" x="4464050" y="3117850"/>
          <p14:tracePt t="14111" x="4384675" y="3117850"/>
          <p14:tracePt t="14119" x="4321175" y="3117850"/>
          <p14:tracePt t="14126" x="4257675" y="3117850"/>
          <p14:tracePt t="14135" x="4192588" y="3117850"/>
          <p14:tracePt t="14142" x="4144963" y="3117850"/>
          <p14:tracePt t="14151" x="4089400" y="3117850"/>
          <p14:tracePt t="14159" x="4033838" y="3117850"/>
          <p14:tracePt t="14167" x="3978275" y="3117850"/>
          <p14:tracePt t="14175" x="3914775" y="3117850"/>
          <p14:tracePt t="14182" x="3867150" y="3117850"/>
          <p14:tracePt t="14190" x="3810000" y="3117850"/>
          <p14:tracePt t="14199" x="3754438" y="3117850"/>
          <p14:tracePt t="14206" x="3706813" y="3117850"/>
          <p14:tracePt t="14215" x="3651250" y="3117850"/>
          <p14:tracePt t="14222" x="3603625" y="3117850"/>
          <p14:tracePt t="14230" x="3563938" y="3117850"/>
          <p14:tracePt t="14238" x="3508375" y="3117850"/>
          <p14:tracePt t="14247" x="3467100" y="3117850"/>
          <p14:tracePt t="14255" x="3419475" y="3117850"/>
          <p14:tracePt t="14262" x="3379788" y="3117850"/>
          <p14:tracePt t="14270" x="3340100" y="3117850"/>
          <p14:tracePt t="14278" x="3292475" y="3117850"/>
          <p14:tracePt t="14287" x="3252788" y="3117850"/>
          <p14:tracePt t="14295" x="3197225" y="3117850"/>
          <p14:tracePt t="14303" x="3157538" y="3117850"/>
          <p14:tracePt t="14310" x="3109913" y="3117850"/>
          <p14:tracePt t="14319" x="3068638" y="3117850"/>
          <p14:tracePt t="14326" x="3021013" y="3117850"/>
          <p14:tracePt t="14335" x="2989263" y="3117850"/>
          <p14:tracePt t="14342" x="2957513" y="3117850"/>
          <p14:tracePt t="14352" x="2925763" y="3117850"/>
          <p14:tracePt t="14358" x="2917825" y="3117850"/>
          <p14:tracePt t="14367" x="2894013" y="3117850"/>
          <p14:tracePt t="14375" x="2886075" y="3133725"/>
          <p14:tracePt t="14385" x="2862263" y="3141663"/>
          <p14:tracePt t="14390" x="2846388" y="3141663"/>
          <p14:tracePt t="14399" x="2838450" y="3141663"/>
          <p14:tracePt t="14406" x="2806700" y="3141663"/>
          <p14:tracePt t="14416" x="2782888" y="3141663"/>
          <p14:tracePt t="14423" x="2767013" y="3141663"/>
          <p14:tracePt t="14430" x="2751138" y="3141663"/>
          <p14:tracePt t="14438" x="2741613" y="3141663"/>
          <p14:tracePt t="14448" x="2709863" y="3141663"/>
          <p14:tracePt t="14455" x="2693988" y="3141663"/>
          <p14:tracePt t="14463" x="2686050" y="3141663"/>
          <p14:tracePt t="14471" x="2654300" y="3141663"/>
          <p14:tracePt t="14480" x="2630488" y="3141663"/>
          <p14:tracePt t="14486" x="2606675" y="3141663"/>
          <p14:tracePt t="14495" x="2582863" y="3141663"/>
          <p14:tracePt t="14502" x="2566988" y="3141663"/>
          <p14:tracePt t="14512" x="2543175" y="3141663"/>
          <p14:tracePt t="14519" x="2519363" y="3141663"/>
          <p14:tracePt t="14527" x="2511425" y="3141663"/>
          <p14:tracePt t="14536" x="2503488" y="3141663"/>
          <p14:tracePt t="14542" x="2495550" y="3141663"/>
          <p14:tracePt t="14734" x="2511425" y="3141663"/>
          <p14:tracePt t="14742" x="2519363" y="3141663"/>
          <p14:tracePt t="14750" x="2535238" y="3141663"/>
          <p14:tracePt t="14758" x="2543175" y="3141663"/>
          <p14:tracePt t="14767" x="2559050" y="3141663"/>
          <p14:tracePt t="14775" x="2574925" y="3141663"/>
          <p14:tracePt t="14784" x="2598738" y="3141663"/>
          <p14:tracePt t="14790" x="2630488" y="3141663"/>
          <p14:tracePt t="14798" x="2693988" y="3141663"/>
          <p14:tracePt t="14807" x="2759075" y="3141663"/>
          <p14:tracePt t="14815" x="2838450" y="3141663"/>
          <p14:tracePt t="14822" x="2901950" y="3141663"/>
          <p14:tracePt t="14830" x="2981325" y="3141663"/>
          <p14:tracePt t="14840" x="3028950" y="3141663"/>
          <p14:tracePt t="14846" x="3084513" y="3141663"/>
          <p14:tracePt t="14855" x="3133725" y="3141663"/>
          <p14:tracePt t="14862" x="3173413" y="3141663"/>
          <p14:tracePt t="14872" x="3205163" y="3141663"/>
          <p14:tracePt t="14878" x="3252788" y="3141663"/>
          <p14:tracePt t="14887" x="3300413" y="3141663"/>
          <p14:tracePt t="14895" x="3355975" y="3141663"/>
          <p14:tracePt t="14904" x="3395663" y="3141663"/>
          <p14:tracePt t="14910" x="3443288" y="3141663"/>
          <p14:tracePt t="14919" x="3484563" y="3141663"/>
          <p14:tracePt t="14926" x="3532188" y="3141663"/>
          <p14:tracePt t="14936" x="3563938" y="3141663"/>
          <p14:tracePt t="14951" x="3603625" y="3141663"/>
          <p14:tracePt t="14958" x="3611563" y="3141663"/>
          <p14:tracePt t="14969" x="3619500" y="3141663"/>
          <p14:tracePt t="14975" x="3627438" y="3141663"/>
          <p14:tracePt t="14983" x="3635375" y="3141663"/>
          <p14:tracePt t="14990" x="3643313" y="3141663"/>
          <p14:tracePt t="15001" x="3651250" y="3141663"/>
          <p14:tracePt t="15007" x="3659188" y="3141663"/>
          <p14:tracePt t="15023" x="3667125" y="3141663"/>
          <p14:tracePt t="15034" x="3683000" y="3141663"/>
          <p14:tracePt t="15038" x="3706813" y="3141663"/>
          <p14:tracePt t="15047" x="3730625" y="3141663"/>
          <p14:tracePt t="15055" x="3754438" y="3141663"/>
          <p14:tracePt t="15065" x="3786188" y="3141663"/>
          <p14:tracePt t="15070" x="3833813" y="3141663"/>
          <p14:tracePt t="15079" x="3859213" y="3141663"/>
          <p14:tracePt t="15087" x="3883025" y="3141663"/>
          <p14:tracePt t="15094" x="3898900" y="3141663"/>
          <p14:tracePt t="15102" x="3930650" y="3141663"/>
          <p14:tracePt t="15111" x="3946525" y="3141663"/>
          <p14:tracePt t="15119" x="3954463" y="3141663"/>
          <p14:tracePt t="15127" x="3970338" y="3141663"/>
          <p14:tracePt t="15135" x="3994150" y="3141663"/>
          <p14:tracePt t="15143" x="4017963" y="3141663"/>
          <p14:tracePt t="15152" x="4025900" y="3141663"/>
          <p14:tracePt t="15158" x="4049713" y="3141663"/>
          <p14:tracePt t="15168" x="4081463" y="3141663"/>
          <p14:tracePt t="15175" x="4097338" y="3141663"/>
          <p14:tracePt t="15184" x="4121150" y="3141663"/>
          <p14:tracePt t="15190" x="4152900" y="3141663"/>
          <p14:tracePt t="15198" x="4184650" y="3141663"/>
          <p14:tracePt t="15207" x="4217988" y="3141663"/>
          <p14:tracePt t="15215" x="4249738" y="3141663"/>
          <p14:tracePt t="15223" x="4281488" y="3141663"/>
          <p14:tracePt t="15230" x="4313238" y="3141663"/>
          <p14:tracePt t="15239" x="4352925" y="3141663"/>
          <p14:tracePt t="15247" x="4384675" y="3141663"/>
          <p14:tracePt t="15255" x="4424363" y="3141663"/>
          <p14:tracePt t="15262" x="4456113" y="3141663"/>
          <p14:tracePt t="15271" x="4487863" y="3141663"/>
          <p14:tracePt t="15279" x="4535488" y="3141663"/>
          <p14:tracePt t="15287" x="4567238" y="3141663"/>
          <p14:tracePt t="15294" x="4600575" y="3141663"/>
          <p14:tracePt t="15303" x="4608513" y="3141663"/>
          <p14:tracePt t="15311" x="4624388" y="3141663"/>
          <p14:tracePt t="16827" x="4616450" y="3141663"/>
          <p14:tracePt t="16842" x="4600575" y="3141663"/>
          <p14:tracePt t="16851" x="4584700" y="3141663"/>
          <p14:tracePt t="16858" x="4551363" y="3141663"/>
          <p14:tracePt t="16867" x="4527550" y="3141663"/>
          <p14:tracePt t="16874" x="4487863" y="3141663"/>
          <p14:tracePt t="16884" x="4432300" y="3141663"/>
          <p14:tracePt t="16890" x="4368800" y="3141663"/>
          <p14:tracePt t="16899" x="4305300" y="3141663"/>
          <p14:tracePt t="16906" x="4241800" y="3141663"/>
          <p14:tracePt t="16915" x="4184650" y="3141663"/>
          <p14:tracePt t="16922" x="4129088" y="3141663"/>
          <p14:tracePt t="16930" x="4089400" y="3141663"/>
          <p14:tracePt t="16950" x="4025900" y="3141663"/>
          <p14:tracePt t="16956" x="4010025" y="3141663"/>
          <p14:tracePt t="16962" x="3978275" y="3141663"/>
          <p14:tracePt t="16971" x="3946525" y="3141663"/>
          <p14:tracePt t="16979" x="3922713" y="3141663"/>
          <p14:tracePt t="16986" x="3890963" y="3141663"/>
          <p14:tracePt t="16995" x="3859213" y="3149600"/>
          <p14:tracePt t="17004" x="3843338" y="3157538"/>
          <p14:tracePt t="17010" x="3825875" y="3157538"/>
          <p14:tracePt t="17020" x="3802063" y="3157538"/>
          <p14:tracePt t="17026" x="3786188" y="3157538"/>
          <p14:tracePt t="17036" x="3762375" y="3157538"/>
          <p14:tracePt t="17051" x="3738563" y="3165475"/>
          <p14:tracePt t="17058" x="3714750" y="3165475"/>
          <p14:tracePt t="17067" x="3698875" y="3173413"/>
          <p14:tracePt t="17075" x="3690938" y="3173413"/>
          <p14:tracePt t="17083" x="3675063" y="3173413"/>
          <p14:tracePt t="17091" x="3667125" y="3173413"/>
          <p14:tracePt t="17100" x="3659188" y="3173413"/>
          <p14:tracePt t="17107" x="3635375" y="3173413"/>
          <p14:tracePt t="17114" x="3627438" y="3173413"/>
          <p14:tracePt t="17123" x="3603625" y="3173413"/>
          <p14:tracePt t="17131" x="3587750" y="3173413"/>
          <p14:tracePt t="17139" x="3571875" y="3173413"/>
          <p14:tracePt t="17146" x="3548063" y="3173413"/>
          <p14:tracePt t="17155" x="3524250" y="3173413"/>
          <p14:tracePt t="17163" x="3492500" y="3173413"/>
          <p14:tracePt t="17171" x="3467100" y="3173413"/>
          <p14:tracePt t="17179" x="3451225" y="3173413"/>
          <p14:tracePt t="17187" x="3427413" y="3173413"/>
          <p14:tracePt t="17195" x="3395663" y="3173413"/>
          <p14:tracePt t="17203" x="3363913" y="3181350"/>
          <p14:tracePt t="17211" x="3324225" y="3181350"/>
          <p14:tracePt t="17219" x="3292475" y="3181350"/>
          <p14:tracePt t="17227" x="3268663" y="3189288"/>
          <p14:tracePt t="17236" x="3244850" y="3189288"/>
          <p14:tracePt t="17243" x="3221038" y="3189288"/>
          <p14:tracePt t="17251" x="3197225" y="3189288"/>
          <p14:tracePt t="17259" x="3181350" y="3197225"/>
          <p14:tracePt t="17267" x="3165475" y="3205163"/>
          <p14:tracePt t="17276" x="3157538" y="3205163"/>
          <p14:tracePt t="17283" x="3141663" y="3205163"/>
          <p14:tracePt t="17291" x="3125788" y="3205163"/>
          <p14:tracePt t="17299" x="3117850" y="3205163"/>
          <p14:tracePt t="17308" x="3092450" y="3205163"/>
          <p14:tracePt t="17314" x="3068638" y="3205163"/>
          <p14:tracePt t="17323" x="3052763" y="3205163"/>
          <p14:tracePt t="17331" x="3036888" y="3205163"/>
          <p14:tracePt t="17341" x="3013075" y="3205163"/>
          <p14:tracePt t="17346" x="2997200" y="3205163"/>
          <p14:tracePt t="17354" x="2965450" y="3205163"/>
          <p14:tracePt t="17363" x="2925763" y="3205163"/>
          <p14:tracePt t="17372" x="2894013" y="3205163"/>
          <p14:tracePt t="17379" x="2870200" y="3205163"/>
          <p14:tracePt t="17386" x="2846388" y="3205163"/>
          <p14:tracePt t="17395" x="2814638" y="3205163"/>
          <p14:tracePt t="17404" x="2782888" y="3205163"/>
          <p14:tracePt t="17411" x="2741613" y="3205163"/>
          <p14:tracePt t="17419" x="2733675" y="3205163"/>
          <p14:tracePt t="17427" x="2701925" y="3205163"/>
          <p14:tracePt t="17436" x="2662238" y="3205163"/>
          <p14:tracePt t="17443" x="2646363" y="3213100"/>
          <p14:tracePt t="17451" x="2630488" y="3213100"/>
          <p14:tracePt t="17459" x="2614613" y="3221038"/>
          <p14:tracePt t="17469" x="2606675" y="3221038"/>
          <p14:tracePt t="17474" x="2582863" y="3228975"/>
          <p14:tracePt t="17483" x="2566988" y="3236913"/>
          <p14:tracePt t="17491" x="2559050" y="3244850"/>
          <p14:tracePt t="17501" x="2543175" y="3244850"/>
          <p14:tracePt t="17516" x="2519363" y="3252788"/>
          <p14:tracePt t="17522" x="2511425" y="3262313"/>
          <p14:tracePt t="17531" x="2495550" y="3270250"/>
          <p14:tracePt t="17539" x="2487613" y="3278188"/>
          <p14:tracePt t="17547" x="2471738" y="3286125"/>
          <p14:tracePt t="17555" x="2455863" y="3302000"/>
          <p14:tracePt t="17562" x="2455863" y="3325813"/>
          <p14:tracePt t="17570" x="2439988" y="3349625"/>
          <p14:tracePt t="17578" x="2432050" y="3365500"/>
          <p14:tracePt t="17586" x="2416175" y="3389313"/>
          <p14:tracePt t="17594" x="2416175" y="3413125"/>
          <p14:tracePt t="17602" x="2408238" y="3421063"/>
          <p14:tracePt t="17610" x="2408238" y="3436938"/>
          <p14:tracePt t="17619" x="2408238" y="3460750"/>
          <p14:tracePt t="17626" x="2408238" y="3476625"/>
          <p14:tracePt t="17634" x="2408238" y="3500438"/>
          <p14:tracePt t="17642" x="2408238" y="3516313"/>
          <p14:tracePt t="17650" x="2416175" y="3532188"/>
          <p14:tracePt t="17658" x="2424113" y="3540125"/>
          <p14:tracePt t="17667" x="2447925" y="3563938"/>
          <p14:tracePt t="17674" x="2487613" y="3595688"/>
          <p14:tracePt t="17683" x="2527300" y="3621088"/>
          <p14:tracePt t="17690" x="2543175" y="3629025"/>
          <p14:tracePt t="17698" x="2574925" y="3636963"/>
          <p14:tracePt t="17706" x="2614613" y="3660775"/>
          <p14:tracePt t="17714" x="2646363" y="3660775"/>
          <p14:tracePt t="17722" x="2670175" y="3668713"/>
          <p14:tracePt t="17730" x="2686050" y="3668713"/>
          <p14:tracePt t="17738" x="2709863" y="3668713"/>
          <p14:tracePt t="17746" x="2751138" y="3676650"/>
          <p14:tracePt t="17754" x="2782888" y="3684588"/>
          <p14:tracePt t="17762" x="2822575" y="3684588"/>
          <p14:tracePt t="17770" x="2862263" y="3684588"/>
          <p14:tracePt t="17778" x="2894013" y="3684588"/>
          <p14:tracePt t="17786" x="2949575" y="3692525"/>
          <p14:tracePt t="17794" x="2997200" y="3692525"/>
          <p14:tracePt t="17802" x="3060700" y="3692525"/>
          <p14:tracePt t="17810" x="3117850" y="3692525"/>
          <p14:tracePt t="17818" x="3173413" y="3692525"/>
          <p14:tracePt t="17826" x="3213100" y="3692525"/>
          <p14:tracePt t="17834" x="3260725" y="3692525"/>
          <p14:tracePt t="17842" x="3300413" y="3692525"/>
          <p14:tracePt t="17850" x="3332163" y="3692525"/>
          <p14:tracePt t="17858" x="3363913" y="3692525"/>
          <p14:tracePt t="17866" x="3395663" y="3692525"/>
          <p14:tracePt t="17874" x="3427413" y="3692525"/>
          <p14:tracePt t="17883" x="3451225" y="3692525"/>
          <p14:tracePt t="17891" x="3476625" y="3692525"/>
          <p14:tracePt t="17899" x="3492500" y="3692525"/>
          <p14:tracePt t="17906" x="3532188" y="3692525"/>
          <p14:tracePt t="17915" x="3540125" y="3692525"/>
          <p14:tracePt t="17922" x="3563938" y="3692525"/>
          <p14:tracePt t="17930" x="3587750" y="3684588"/>
          <p14:tracePt t="17950" x="3635375" y="3684588"/>
          <p14:tracePt t="17955" x="3643313" y="3676650"/>
          <p14:tracePt t="17962" x="3667125" y="3668713"/>
          <p14:tracePt t="17970" x="3690938" y="3660775"/>
          <p14:tracePt t="17978" x="3698875" y="3660775"/>
          <p14:tracePt t="17987" x="3730625" y="3660775"/>
          <p14:tracePt t="17994" x="3746500" y="3660775"/>
          <p14:tracePt t="18002" x="3770313" y="3660775"/>
          <p14:tracePt t="18010" x="3786188" y="3652838"/>
          <p14:tracePt t="18018" x="3817938" y="3652838"/>
          <p14:tracePt t="18026" x="3859213" y="3644900"/>
          <p14:tracePt t="18035" x="3898900" y="3621088"/>
          <p14:tracePt t="18042" x="3930650" y="3621088"/>
          <p14:tracePt t="18052" x="3978275" y="3613150"/>
          <p14:tracePt t="18058" x="4010025" y="3605213"/>
          <p14:tracePt t="18067" x="4033838" y="3605213"/>
          <p14:tracePt t="18074" x="4049713" y="3605213"/>
          <p14:tracePt t="18083" x="4065588" y="3605213"/>
          <p14:tracePt t="18090" x="4089400" y="3587750"/>
          <p14:tracePt t="18099" x="4105275" y="3587750"/>
          <p14:tracePt t="18106" x="4113213" y="3587750"/>
          <p14:tracePt t="18122" x="4129088" y="3587750"/>
          <p14:tracePt t="18130" x="4137025" y="3587750"/>
          <p14:tracePt t="18138" x="4152900" y="3587750"/>
          <p14:tracePt t="18146" x="4160838" y="3587750"/>
          <p14:tracePt t="18154" x="4160838" y="3571875"/>
          <p14:tracePt t="18162" x="4176713" y="3571875"/>
          <p14:tracePt t="18170" x="4192588" y="3571875"/>
          <p14:tracePt t="18178" x="4210050" y="3571875"/>
          <p14:tracePt t="18186" x="4233863" y="3563938"/>
          <p14:tracePt t="18194" x="4257675" y="3563938"/>
          <p14:tracePt t="18202" x="4265613" y="3563938"/>
          <p14:tracePt t="18210" x="4281488" y="3563938"/>
          <p14:tracePt t="18218" x="4289425" y="3563938"/>
          <p14:tracePt t="18226" x="4305300" y="3563938"/>
          <p14:tracePt t="18234" x="4313238" y="3563938"/>
          <p14:tracePt t="18242" x="4321175" y="3563938"/>
          <p14:tracePt t="18250" x="4337050" y="3563938"/>
          <p14:tracePt t="18258" x="4352925" y="3563938"/>
          <p14:tracePt t="18266" x="4368800" y="3563938"/>
          <p14:tracePt t="18274" x="4392613" y="3563938"/>
          <p14:tracePt t="18283" x="4424363" y="3563938"/>
          <p14:tracePt t="18290" x="4456113" y="3563938"/>
          <p14:tracePt t="18299" x="4487863" y="3563938"/>
          <p14:tracePt t="18306" x="4503738" y="3563938"/>
          <p14:tracePt t="18314" x="4527550" y="3563938"/>
          <p14:tracePt t="18322" x="4551363" y="3563938"/>
          <p14:tracePt t="18330" x="4576763" y="3563938"/>
          <p14:tracePt t="18338" x="4600575" y="3563938"/>
          <p14:tracePt t="18346" x="4608513" y="3563938"/>
          <p14:tracePt t="18354" x="4632325" y="3563938"/>
          <p14:tracePt t="18362" x="4664075" y="3563938"/>
          <p14:tracePt t="18370" x="4703763" y="3563938"/>
          <p14:tracePt t="18378" x="4719638" y="3563938"/>
          <p14:tracePt t="18386" x="4751388" y="3563938"/>
          <p14:tracePt t="18394" x="4799013" y="3563938"/>
          <p14:tracePt t="18402" x="4814888" y="3563938"/>
          <p14:tracePt t="18411" x="4830763" y="3563938"/>
          <p14:tracePt t="18418" x="4838700" y="3563938"/>
          <p14:tracePt t="18426" x="4862513" y="3563938"/>
          <p14:tracePt t="18434" x="4886325" y="3563938"/>
          <p14:tracePt t="18443" x="4902200" y="3563938"/>
          <p14:tracePt t="18450" x="4926013" y="3563938"/>
          <p14:tracePt t="18458" x="4951413" y="3563938"/>
          <p14:tracePt t="18466" x="4959350" y="3563938"/>
          <p14:tracePt t="18474" x="4999038" y="3563938"/>
          <p14:tracePt t="18483" x="5014913" y="3563938"/>
          <p14:tracePt t="18490" x="5038725" y="3563938"/>
          <p14:tracePt t="18498" x="5054600" y="3563938"/>
          <p14:tracePt t="18506" x="5094288" y="3563938"/>
          <p14:tracePt t="18515" x="5110163" y="3563938"/>
          <p14:tracePt t="18522" x="5133975" y="3563938"/>
          <p14:tracePt t="18530" x="5149850" y="3563938"/>
          <p14:tracePt t="18539" x="5181600" y="3563938"/>
          <p14:tracePt t="18546" x="5189538" y="3563938"/>
          <p14:tracePt t="18554" x="5213350" y="3563938"/>
          <p14:tracePt t="18562" x="5221288" y="3563938"/>
          <p14:tracePt t="18570" x="5245100" y="3563938"/>
          <p14:tracePt t="18578" x="5260975" y="3563938"/>
          <p14:tracePt t="18586" x="5276850" y="3563938"/>
          <p14:tracePt t="18594" x="5284788" y="3563938"/>
          <p14:tracePt t="18602" x="5292725" y="3563938"/>
          <p14:tracePt t="18610" x="5300663" y="3563938"/>
          <p14:tracePt t="18618" x="5310188" y="3563938"/>
          <p14:tracePt t="18626" x="5326063" y="3563938"/>
          <p14:tracePt t="18634" x="5334000" y="3563938"/>
          <p14:tracePt t="18642" x="5349875" y="3563938"/>
          <p14:tracePt t="18650" x="5365750" y="3563938"/>
          <p14:tracePt t="18658" x="5381625" y="3563938"/>
          <p14:tracePt t="18666" x="5397500" y="3563938"/>
          <p14:tracePt t="18674" x="5421313" y="3563938"/>
          <p14:tracePt t="18683" x="5437188" y="3563938"/>
          <p14:tracePt t="18690" x="5445125" y="3563938"/>
          <p14:tracePt t="18698" x="5468938" y="3563938"/>
          <p14:tracePt t="18706" x="5484813" y="3563938"/>
          <p14:tracePt t="18715" x="5500688" y="3563938"/>
          <p14:tracePt t="18722" x="5508625" y="3563938"/>
          <p14:tracePt t="18730" x="5524500" y="3563938"/>
          <p14:tracePt t="18738" x="5540375" y="3563938"/>
          <p14:tracePt t="18746" x="5564188" y="3563938"/>
          <p14:tracePt t="18754" x="5572125" y="3563938"/>
          <p14:tracePt t="18770" x="5588000" y="3563938"/>
          <p14:tracePt t="18778" x="5595938" y="3563938"/>
          <p14:tracePt t="18794" x="5611813" y="3563938"/>
          <p14:tracePt t="18802" x="5627688" y="3563938"/>
          <p14:tracePt t="18818" x="5659438" y="3563938"/>
          <p14:tracePt t="18833" x="5676900" y="3563938"/>
          <p14:tracePt t="18838" x="5684838" y="3563938"/>
          <p14:tracePt t="18846" x="5708650" y="3563938"/>
          <p14:tracePt t="18854" x="5716588" y="3563938"/>
          <p14:tracePt t="18863" x="5748338" y="3563938"/>
          <p14:tracePt t="18871" x="5764213" y="3563938"/>
          <p14:tracePt t="18879" x="5780088" y="3563938"/>
          <p14:tracePt t="18895" x="5795963" y="3563938"/>
          <p14:tracePt t="18910" x="5803900" y="3563938"/>
          <p14:tracePt t="18943" x="5811838" y="3563938"/>
          <p14:tracePt t="18958" x="5819775" y="3563938"/>
          <p14:tracePt t="18966" x="5827713" y="3563938"/>
          <p14:tracePt t="18990" x="5835650" y="3563938"/>
          <p14:tracePt t="18998" x="5843588" y="3563938"/>
          <p14:tracePt t="21750" x="5827713" y="3563938"/>
          <p14:tracePt t="21758" x="5811838" y="3563938"/>
          <p14:tracePt t="21766" x="5788025" y="3563938"/>
          <p14:tracePt t="21774" x="5748338" y="3563938"/>
          <p14:tracePt t="21782" x="5667375" y="3556000"/>
          <p14:tracePt t="21790" x="5580063" y="3548063"/>
          <p14:tracePt t="21799" x="5476875" y="3540125"/>
          <p14:tracePt t="21806" x="5365750" y="3540125"/>
          <p14:tracePt t="21815" x="5245100" y="3532188"/>
          <p14:tracePt t="21823" x="5126038" y="3524250"/>
          <p14:tracePt t="21831" x="4999038" y="3516313"/>
          <p14:tracePt t="21838" x="4878388" y="3516313"/>
          <p14:tracePt t="21847" x="4751388" y="3516313"/>
          <p14:tracePt t="21854" x="4640263" y="3516313"/>
          <p14:tracePt t="21862" x="4503738" y="3516313"/>
          <p14:tracePt t="21874" x="4392613" y="3516313"/>
          <p14:tracePt t="21882" x="4265613" y="3516313"/>
          <p14:tracePt t="21890" x="4121150" y="3516313"/>
          <p14:tracePt t="21898" x="4010025" y="3524250"/>
          <p14:tracePt t="21906" x="3890963" y="3540125"/>
          <p14:tracePt t="21914" x="3778250" y="3563938"/>
          <p14:tracePt t="21922" x="3683000" y="3571875"/>
          <p14:tracePt t="21931" x="3603625" y="3579813"/>
          <p14:tracePt t="21938" x="3524250" y="3587750"/>
          <p14:tracePt t="21947" x="3451225" y="3605213"/>
          <p14:tracePt t="21954" x="3395663" y="3613150"/>
          <p14:tracePt t="21962" x="3340100" y="3621088"/>
          <p14:tracePt t="21970" x="3292475" y="3629025"/>
          <p14:tracePt t="21978" x="3252788" y="3636963"/>
          <p14:tracePt t="21986" x="3205163" y="3644900"/>
          <p14:tracePt t="21994" x="3149600" y="3660775"/>
          <p14:tracePt t="22002" x="3100388" y="3668713"/>
          <p14:tracePt t="22010" x="3060700" y="3676650"/>
          <p14:tracePt t="22019" x="3013075" y="3684588"/>
          <p14:tracePt t="22026" x="2973388" y="3692525"/>
          <p14:tracePt t="22035" x="2933700" y="3692525"/>
          <p14:tracePt t="22042" x="2901950" y="3692525"/>
          <p14:tracePt t="22051" x="2870200" y="3700463"/>
          <p14:tracePt t="22058" x="2830513" y="3708400"/>
          <p14:tracePt t="22067" x="2798763" y="3716338"/>
          <p14:tracePt t="22074" x="2767013" y="3732213"/>
          <p14:tracePt t="22082" x="2725738" y="3748088"/>
          <p14:tracePt t="22090" x="2678113" y="3763963"/>
          <p14:tracePt t="22099" x="2622550" y="3779838"/>
          <p14:tracePt t="22106" x="2566988" y="3795713"/>
          <p14:tracePt t="22114" x="2511425" y="3811588"/>
          <p14:tracePt t="22122" x="2447925" y="3827463"/>
          <p14:tracePt t="22130" x="2392363" y="3843338"/>
          <p14:tracePt t="22138" x="2335213" y="3859213"/>
          <p14:tracePt t="22147" x="2287588" y="3875088"/>
          <p14:tracePt t="22154" x="2239963" y="3890963"/>
          <p14:tracePt t="22162" x="2208213" y="3898900"/>
          <p14:tracePt t="22170" x="2192338" y="3906838"/>
          <p14:tracePt t="22194" x="2168525" y="3914775"/>
          <p14:tracePt t="22202" x="2144713" y="3922713"/>
          <p14:tracePt t="22210" x="2136775" y="3930650"/>
          <p14:tracePt t="22226" x="2128838" y="3938588"/>
          <p14:tracePt t="22234" x="2120900" y="3948113"/>
          <p14:tracePt t="22242" x="2105025" y="3948113"/>
          <p14:tracePt t="22250" x="2081213" y="3956050"/>
          <p14:tracePt t="22258" x="2065338" y="3971925"/>
          <p14:tracePt t="22266" x="2041525" y="3971925"/>
          <p14:tracePt t="22275" x="2025650" y="3979863"/>
          <p14:tracePt t="22283" x="2000250" y="4003675"/>
          <p14:tracePt t="22290" x="1976438" y="4003675"/>
          <p14:tracePt t="22299" x="1960563" y="4011613"/>
          <p14:tracePt t="22308" x="1936750" y="4011613"/>
          <p14:tracePt t="22315" x="1928813" y="4011613"/>
          <p14:tracePt t="22322" x="1920875" y="4019550"/>
          <p14:tracePt t="22331" x="1912938" y="4019550"/>
          <p14:tracePt t="22418" x="1905000" y="4019550"/>
          <p14:tracePt t="22434" x="1881188" y="4027488"/>
          <p14:tracePt t="22442" x="1873250" y="4035425"/>
          <p14:tracePt t="22450" x="1857375" y="4035425"/>
          <p14:tracePt t="22458" x="1849438" y="4035425"/>
          <p14:tracePt t="22466" x="1841500" y="4035425"/>
          <p14:tracePt t="22474" x="1833563" y="4035425"/>
          <p14:tracePt t="22515" x="1825625" y="4035425"/>
          <p14:tracePt t="22522" x="1817688" y="4035425"/>
          <p14:tracePt t="22531" x="1809750" y="4035425"/>
          <p14:tracePt t="22547" x="1801813" y="4035425"/>
          <p14:tracePt t="22555" x="1793875" y="4035425"/>
          <p14:tracePt t="22564" x="1785938" y="4035425"/>
          <p14:tracePt t="22579" x="1770063" y="4035425"/>
          <p14:tracePt t="22586" x="1762125" y="4035425"/>
          <p14:tracePt t="22603" x="1746250" y="4035425"/>
          <p14:tracePt t="22619" x="1738313" y="4035425"/>
          <p14:tracePt t="22754" x="1722438" y="4035425"/>
          <p14:tracePt t="22764" x="1714500" y="4035425"/>
          <p14:tracePt t="22779" x="1682750" y="4035425"/>
          <p14:tracePt t="22795" x="1666875" y="4035425"/>
          <p14:tracePt t="24562" x="1674813" y="4035425"/>
          <p14:tracePt t="24570" x="1690688" y="4035425"/>
          <p14:tracePt t="24595" x="1714500" y="4019550"/>
          <p14:tracePt t="24602" x="1722438" y="4019550"/>
          <p14:tracePt t="24612" x="1730375" y="4019550"/>
          <p14:tracePt t="24618" x="1746250" y="4019550"/>
          <p14:tracePt t="24634" x="1778000" y="4003675"/>
          <p14:tracePt t="24642" x="1785938" y="4003675"/>
          <p14:tracePt t="24650" x="1793875" y="4003675"/>
          <p14:tracePt t="24658" x="1809750" y="4003675"/>
          <p14:tracePt t="24666" x="1833563" y="4003675"/>
          <p14:tracePt t="24674" x="1857375" y="4003675"/>
          <p14:tracePt t="24682" x="1889125" y="3995738"/>
          <p14:tracePt t="24690" x="1928813" y="3995738"/>
          <p14:tracePt t="24698" x="1960563" y="3995738"/>
          <p14:tracePt t="24706" x="2008188" y="3995738"/>
          <p14:tracePt t="24715" x="2049463" y="3995738"/>
          <p14:tracePt t="24722" x="2073275" y="3995738"/>
          <p14:tracePt t="24731" x="2112963" y="3995738"/>
          <p14:tracePt t="24738" x="2144713" y="3995738"/>
          <p14:tracePt t="24747" x="2168525" y="3995738"/>
          <p14:tracePt t="24755" x="2192338" y="3995738"/>
          <p14:tracePt t="24763" x="2216150" y="3995738"/>
          <p14:tracePt t="24771" x="2247900" y="3995738"/>
          <p14:tracePt t="24779" x="2271713" y="3995738"/>
          <p14:tracePt t="24786" x="2287588" y="3995738"/>
          <p14:tracePt t="24795" x="2319338" y="3995738"/>
          <p14:tracePt t="24802" x="2335213" y="3995738"/>
          <p14:tracePt t="24810" x="2343150" y="3995738"/>
          <p14:tracePt t="24818" x="2351088" y="3995738"/>
          <p14:tracePt t="24850" x="2366963" y="3995738"/>
          <p14:tracePt t="24866" x="2374900" y="3995738"/>
          <p14:tracePt t="24898" x="2392363" y="3995738"/>
          <p14:tracePt t="24951" x="2408238" y="3995738"/>
          <p14:tracePt t="24958" x="2416175" y="3995738"/>
          <p14:tracePt t="25214" x="2432050" y="3995738"/>
          <p14:tracePt t="25222" x="2439988" y="3995738"/>
          <p14:tracePt t="25231" x="2463800" y="3995738"/>
          <p14:tracePt t="25238" x="2487613" y="3995738"/>
          <p14:tracePt t="25247" x="2527300" y="3995738"/>
          <p14:tracePt t="25255" x="2551113" y="3995738"/>
          <p14:tracePt t="25265" x="2574925" y="3995738"/>
          <p14:tracePt t="25271" x="2606675" y="3995738"/>
          <p14:tracePt t="25280" x="2646363" y="3995738"/>
          <p14:tracePt t="25287" x="2678113" y="3995738"/>
          <p14:tracePt t="25297" x="2709863" y="3995738"/>
          <p14:tracePt t="25303" x="2733675" y="3995738"/>
          <p14:tracePt t="25311" x="2767013" y="3995738"/>
          <p14:tracePt t="25319" x="2798763" y="3995738"/>
          <p14:tracePt t="25326" x="2846388" y="3995738"/>
          <p14:tracePt t="25335" x="2878138" y="3995738"/>
          <p14:tracePt t="25343" x="2886075" y="3995738"/>
          <p14:tracePt t="25351" x="2925763" y="3995738"/>
          <p14:tracePt t="25360" x="2957513" y="3995738"/>
          <p14:tracePt t="25366" x="2997200" y="3995738"/>
          <p14:tracePt t="25375" x="3013075" y="3995738"/>
          <p14:tracePt t="25383" x="3036888" y="3995738"/>
          <p14:tracePt t="25393" x="3076575" y="3995738"/>
          <p14:tracePt t="25399" x="3117850" y="3995738"/>
          <p14:tracePt t="25406" x="3149600" y="3995738"/>
          <p14:tracePt t="25415" x="3165475" y="4003675"/>
          <p14:tracePt t="25423" x="3197225" y="4003675"/>
          <p14:tracePt t="25431" x="3221038" y="4003675"/>
          <p14:tracePt t="25439" x="3244850" y="4011613"/>
          <p14:tracePt t="25447" x="3268663" y="4011613"/>
          <p14:tracePt t="25455" x="3284538" y="4011613"/>
          <p14:tracePt t="25463" x="3324225" y="4011613"/>
          <p14:tracePt t="25471" x="3348038" y="4011613"/>
          <p14:tracePt t="25480" x="3355975" y="4011613"/>
          <p14:tracePt t="25486" x="3371850" y="4011613"/>
          <p14:tracePt t="25494" x="3379788" y="4011613"/>
          <p14:tracePt t="25503" x="3387725" y="4011613"/>
          <p14:tracePt t="25511" x="3411538" y="4011613"/>
          <p14:tracePt t="25519" x="3427413" y="4011613"/>
          <p14:tracePt t="25527" x="3435350" y="4011613"/>
          <p14:tracePt t="25535" x="3443288" y="4011613"/>
          <p14:tracePt t="25542" x="3459163" y="4011613"/>
          <p14:tracePt t="25551" x="3467100" y="4011613"/>
          <p14:tracePt t="25567" x="3484563" y="4011613"/>
          <p14:tracePt t="25575" x="3492500" y="4011613"/>
          <p14:tracePt t="25582" x="3508375" y="4011613"/>
          <p14:tracePt t="25590" x="3516313" y="4011613"/>
          <p14:tracePt t="25598" x="3524250" y="4011613"/>
          <p14:tracePt t="25606" x="3532188" y="4011613"/>
          <p14:tracePt t="25615" x="3540125" y="4011613"/>
          <p14:tracePt t="25767" x="3548063" y="4011613"/>
          <p14:tracePt t="25775" x="3556000" y="4019550"/>
          <p14:tracePt t="25784" x="3571875" y="4027488"/>
          <p14:tracePt t="25790" x="3579813" y="4027488"/>
          <p14:tracePt t="25799" x="3595688" y="4043363"/>
          <p14:tracePt t="25806" x="3619500" y="4051300"/>
          <p14:tracePt t="25817" x="3627438" y="4051300"/>
          <p14:tracePt t="25822" x="3635375" y="4067175"/>
          <p14:tracePt t="25831" x="3643313" y="4067175"/>
          <p14:tracePt t="25838" x="3651250" y="4083050"/>
          <p14:tracePt t="25849" x="3651250" y="4098925"/>
          <p14:tracePt t="25854" x="3659188" y="4122738"/>
          <p14:tracePt t="25863" x="3675063" y="4170363"/>
          <p14:tracePt t="25870" x="3698875" y="4241800"/>
          <p14:tracePt t="25881" x="3722688" y="4314825"/>
          <p14:tracePt t="25886" x="3754438" y="4425950"/>
          <p14:tracePt t="25895" x="3770313" y="4545013"/>
          <p14:tracePt t="25902" x="3778250" y="4649788"/>
          <p14:tracePt t="25914" x="3786188" y="4737100"/>
          <p14:tracePt t="25918" x="3794125" y="4776788"/>
          <p14:tracePt t="26247" x="3810000" y="4792663"/>
          <p14:tracePt t="26263" x="3833813" y="4792663"/>
          <p14:tracePt t="26272" x="3867150" y="4760913"/>
          <p14:tracePt t="26279" x="3890963" y="4745038"/>
          <p14:tracePt t="26287" x="3930650" y="4713288"/>
          <p14:tracePt t="26296" x="3986213" y="4665663"/>
          <p14:tracePt t="26304" x="4049713" y="4608513"/>
          <p14:tracePt t="26311" x="4113213" y="4560888"/>
          <p14:tracePt t="26318" x="4192588" y="4513263"/>
          <p14:tracePt t="26326" x="4273550" y="4481513"/>
          <p14:tracePt t="26335" x="4352925" y="4449763"/>
          <p14:tracePt t="26342" x="4432300" y="4410075"/>
          <p14:tracePt t="26351" x="4503738" y="4378325"/>
          <p14:tracePt t="26359" x="4584700" y="4330700"/>
          <p14:tracePt t="26368" x="4672013" y="4298950"/>
          <p14:tracePt t="26375" x="4751388" y="4265613"/>
          <p14:tracePt t="26383" x="4838700" y="4225925"/>
          <p14:tracePt t="26391" x="4926013" y="4194175"/>
          <p14:tracePt t="26401" x="5014913" y="4154488"/>
          <p14:tracePt t="26406" x="5102225" y="4130675"/>
          <p14:tracePt t="26414" x="5189538" y="4106863"/>
          <p14:tracePt t="26423" x="5268913" y="4075113"/>
          <p14:tracePt t="26433" x="5334000" y="4043363"/>
          <p14:tracePt t="26438" x="5389563" y="4019550"/>
          <p14:tracePt t="26447" x="5445125" y="3995738"/>
          <p14:tracePt t="26455" x="5492750" y="3971925"/>
          <p14:tracePt t="26465" x="5532438" y="3963988"/>
          <p14:tracePt t="26471" x="5556250" y="3948113"/>
          <p14:tracePt t="26479" x="5572125" y="3930650"/>
          <p14:tracePt t="26486" x="5588000" y="3930650"/>
          <p14:tracePt t="26497" x="5595938" y="3922713"/>
          <p14:tracePt t="26503" x="5611813" y="3914775"/>
          <p14:tracePt t="26510" x="5619750" y="3906838"/>
          <p14:tracePt t="26519" x="5627688" y="3898900"/>
          <p14:tracePt t="26526" x="5635625" y="3898900"/>
          <p14:tracePt t="26535" x="5643563" y="3890963"/>
          <p14:tracePt t="26543" x="5651500" y="3890963"/>
          <p14:tracePt t="26550" x="5667375" y="3883025"/>
          <p14:tracePt t="26559" x="5676900" y="3883025"/>
          <p14:tracePt t="26567" x="5692775" y="3883025"/>
          <p14:tracePt t="26575" x="5708650" y="3883025"/>
          <p14:tracePt t="26583" x="5732463" y="3883025"/>
          <p14:tracePt t="26591" x="5756275" y="3883025"/>
          <p14:tracePt t="26599" x="5788025" y="3883025"/>
          <p14:tracePt t="26606" x="5811838" y="3883025"/>
          <p14:tracePt t="26614" x="5835650" y="3883025"/>
          <p14:tracePt t="26623" x="5867400" y="3883025"/>
          <p14:tracePt t="26631" x="5891213" y="3883025"/>
          <p14:tracePt t="26638" x="5915025" y="3883025"/>
          <p14:tracePt t="26648" x="5946775" y="3883025"/>
          <p14:tracePt t="26655" x="5986463" y="3883025"/>
          <p14:tracePt t="26663" x="6043613" y="3883025"/>
          <p14:tracePt t="26670" x="6099175" y="3883025"/>
          <p14:tracePt t="26679" x="6154738" y="3883025"/>
          <p14:tracePt t="26687" x="6210300" y="3883025"/>
          <p14:tracePt t="26695" x="6257925" y="3883025"/>
          <p14:tracePt t="26703" x="6305550" y="3883025"/>
          <p14:tracePt t="26711" x="6337300" y="3890963"/>
          <p14:tracePt t="26718" x="6369050" y="3898900"/>
          <p14:tracePt t="26727" x="6392863" y="3906838"/>
          <p14:tracePt t="26735" x="6426200" y="3914775"/>
          <p14:tracePt t="26743" x="6457950" y="3914775"/>
          <p14:tracePt t="26751" x="6489700" y="3922713"/>
          <p14:tracePt t="26759" x="6521450" y="3922713"/>
          <p14:tracePt t="26766" x="6545263" y="3922713"/>
          <p14:tracePt t="26774" x="6569075" y="3930650"/>
          <p14:tracePt t="26783" x="6600825" y="3938588"/>
          <p14:tracePt t="26791" x="6616700" y="3938588"/>
          <p14:tracePt t="26807" x="6624638" y="3938588"/>
          <p14:tracePt t="26815" x="6640513" y="3938588"/>
          <p14:tracePt t="26831" x="6648450" y="3938588"/>
          <p14:tracePt t="26847" x="6664325" y="3938588"/>
          <p14:tracePt t="26855" x="6672263" y="3948113"/>
          <p14:tracePt t="26863" x="6688138" y="3948113"/>
          <p14:tracePt t="26870" x="6704013" y="3956050"/>
          <p14:tracePt t="26879" x="6727825" y="3963988"/>
          <p14:tracePt t="26887" x="6759575" y="3971925"/>
          <p14:tracePt t="26895" x="6784975" y="3971925"/>
          <p14:tracePt t="26902" x="6808788" y="3987800"/>
          <p14:tracePt t="26910" x="6848475" y="4003675"/>
          <p14:tracePt t="26919" x="6888163" y="4011613"/>
          <p14:tracePt t="26926" x="6943725" y="4027488"/>
          <p14:tracePt t="26934" x="6999288" y="4035425"/>
          <p14:tracePt t="26942" x="7046913" y="4043363"/>
          <p14:tracePt t="26951" x="7078663" y="4059238"/>
          <p14:tracePt t="26958" x="7102475" y="4059238"/>
          <p14:tracePt t="26966" x="7126288" y="4067175"/>
          <p14:tracePt t="26974" x="7151688" y="4075113"/>
          <p14:tracePt t="26982" x="7167563" y="4075113"/>
          <p14:tracePt t="26990" x="7183438" y="4075113"/>
          <p14:tracePt t="26998" x="7199313" y="4075113"/>
          <p14:tracePt t="27006" x="7215188" y="4075113"/>
          <p14:tracePt t="27014" x="7239000" y="4075113"/>
          <p14:tracePt t="27022" x="7262813" y="4083050"/>
          <p14:tracePt t="27030" x="7286625" y="4083050"/>
          <p14:tracePt t="27038" x="7302500" y="4083050"/>
          <p14:tracePt t="27048" x="7326313" y="4083050"/>
          <p14:tracePt t="27054" x="7350125" y="4083050"/>
          <p14:tracePt t="27063" x="7373938" y="4083050"/>
          <p14:tracePt t="27070" x="7397750" y="4083050"/>
          <p14:tracePt t="27079" x="7421563" y="4090988"/>
          <p14:tracePt t="27086" x="7437438" y="4090988"/>
          <p14:tracePt t="27095" x="7453313" y="4090988"/>
          <p14:tracePt t="31230" x="7469188" y="4090988"/>
          <p14:tracePt t="31255" x="7445375" y="4090988"/>
          <p14:tracePt t="31262" x="7437438" y="4090988"/>
          <p14:tracePt t="31272" x="7429500" y="4090988"/>
          <p14:tracePt t="31278" x="7421563" y="4090988"/>
          <p14:tracePt t="31286" x="7413625" y="4090988"/>
          <p14:tracePt t="31295" x="7397750" y="4090988"/>
          <p14:tracePt t="31305" x="7381875" y="4090988"/>
          <p14:tracePt t="31311" x="7366000" y="4090988"/>
          <p14:tracePt t="31319" x="7350125" y="4090988"/>
          <p14:tracePt t="31327" x="7326313" y="4090988"/>
          <p14:tracePt t="31336" x="7318375" y="4090988"/>
          <p14:tracePt t="31343" x="7294563" y="4083050"/>
          <p14:tracePt t="31358" x="7278688" y="4083050"/>
          <p14:tracePt t="31368" x="7270750" y="4083050"/>
          <p14:tracePt t="31390" x="7246938" y="4083050"/>
          <p14:tracePt t="31398" x="7231063" y="4083050"/>
          <p14:tracePt t="31406" x="7199313" y="4075113"/>
          <p14:tracePt t="31414" x="7175500" y="4075113"/>
          <p14:tracePt t="31422" x="7143750" y="4075113"/>
          <p14:tracePt t="31430" x="7086600" y="4075113"/>
          <p14:tracePt t="31438" x="7015163" y="4075113"/>
          <p14:tracePt t="31446" x="6935788" y="4075113"/>
          <p14:tracePt t="31455" x="6856413" y="4075113"/>
          <p14:tracePt t="31462" x="6759575" y="4075113"/>
          <p14:tracePt t="31470" x="6672263" y="4075113"/>
          <p14:tracePt t="31478" x="6592888" y="4075113"/>
          <p14:tracePt t="31487" x="6505575" y="4075113"/>
          <p14:tracePt t="31495" x="6434138" y="4075113"/>
          <p14:tracePt t="31503" x="6353175" y="4075113"/>
          <p14:tracePt t="31511" x="6281738" y="4075113"/>
          <p14:tracePt t="31518" x="6226175" y="4075113"/>
          <p14:tracePt t="31527" x="6178550" y="4075113"/>
          <p14:tracePt t="31534" x="6130925" y="4075113"/>
          <p14:tracePt t="31543" x="6075363" y="4075113"/>
          <p14:tracePt t="31551" x="6034088" y="4075113"/>
          <p14:tracePt t="31558" x="5978525" y="4075113"/>
          <p14:tracePt t="31566" x="5915025" y="4075113"/>
          <p14:tracePt t="31575" x="5851525" y="4075113"/>
          <p14:tracePt t="31582" x="5788025" y="4083050"/>
          <p14:tracePt t="31591" x="5724525" y="4090988"/>
          <p14:tracePt t="31598" x="5659438" y="4098925"/>
          <p14:tracePt t="31606" x="5588000" y="4106863"/>
          <p14:tracePt t="31614" x="5516563" y="4114800"/>
          <p14:tracePt t="31622" x="5453063" y="4122738"/>
          <p14:tracePt t="31631" x="5373688" y="4138613"/>
          <p14:tracePt t="31639" x="5310188" y="4146550"/>
          <p14:tracePt t="31647" x="5245100" y="4154488"/>
          <p14:tracePt t="31654" x="5181600" y="4162425"/>
          <p14:tracePt t="31662" x="5110163" y="4178300"/>
          <p14:tracePt t="31670" x="5046663" y="4194175"/>
          <p14:tracePt t="31678" x="4991100" y="4210050"/>
          <p14:tracePt t="31686" x="4933950" y="4225925"/>
          <p14:tracePt t="31694" x="4894263" y="4233863"/>
          <p14:tracePt t="31702" x="4846638" y="4249738"/>
          <p14:tracePt t="31710" x="4799013" y="4257675"/>
          <p14:tracePt t="31718" x="4751388" y="4273550"/>
          <p14:tracePt t="31727" x="4711700" y="4281488"/>
          <p14:tracePt t="31734" x="4656138" y="4291013"/>
          <p14:tracePt t="31743" x="4600575" y="4298950"/>
          <p14:tracePt t="31750" x="4543425" y="4306888"/>
          <p14:tracePt t="31758" x="4479925" y="4314825"/>
          <p14:tracePt t="31766" x="4416425" y="4322763"/>
          <p14:tracePt t="31774" x="4352925" y="4330700"/>
          <p14:tracePt t="31782" x="4289425" y="4338638"/>
          <p14:tracePt t="31790" x="4233863" y="4346575"/>
          <p14:tracePt t="31798" x="4176713" y="4346575"/>
          <p14:tracePt t="31806" x="4129088" y="4346575"/>
          <p14:tracePt t="31814" x="4097338" y="4346575"/>
          <p14:tracePt t="31823" x="4073525" y="4354513"/>
          <p14:tracePt t="31830" x="4065588" y="4354513"/>
          <p14:tracePt t="31838" x="4057650" y="4354513"/>
          <p14:tracePt t="31846" x="4049713" y="4354513"/>
          <p14:tracePt t="31855" x="4025900" y="4354513"/>
          <p14:tracePt t="31862" x="4010025" y="4354513"/>
          <p14:tracePt t="31870" x="3986213" y="4354513"/>
          <p14:tracePt t="31878" x="3970338" y="4354513"/>
          <p14:tracePt t="31887" x="3946525" y="4354513"/>
          <p14:tracePt t="31894" x="3914775" y="4354513"/>
          <p14:tracePt t="31902" x="3898900" y="4354513"/>
          <p14:tracePt t="31910" x="3883025" y="4354513"/>
          <p14:tracePt t="31919" x="3859213" y="4354513"/>
          <p14:tracePt t="31926" x="3833813" y="4354513"/>
          <p14:tracePt t="31934" x="3802063" y="4354513"/>
          <p14:tracePt t="31943" x="3770313" y="4354513"/>
          <p14:tracePt t="31950" x="3738563" y="4354513"/>
          <p14:tracePt t="31958" x="3690938" y="4354513"/>
          <p14:tracePt t="31966" x="3651250" y="4346575"/>
          <p14:tracePt t="31974" x="3603625" y="4338638"/>
          <p14:tracePt t="31982" x="3571875" y="4338638"/>
          <p14:tracePt t="31990" x="3532188" y="4330700"/>
          <p14:tracePt t="31998" x="3500438" y="4322763"/>
          <p14:tracePt t="32006" x="3467100" y="4322763"/>
          <p14:tracePt t="32014" x="3459163" y="4322763"/>
          <p14:tracePt t="32022" x="3419475" y="4306888"/>
          <p14:tracePt t="32030" x="3387725" y="4306888"/>
          <p14:tracePt t="32038" x="3371850" y="4298950"/>
          <p14:tracePt t="32046" x="3348038" y="4298950"/>
          <p14:tracePt t="32054" x="3324225" y="4298950"/>
          <p14:tracePt t="32062" x="3292475" y="4298950"/>
          <p14:tracePt t="32070" x="3260725" y="4291013"/>
          <p14:tracePt t="32078" x="3213100" y="4291013"/>
          <p14:tracePt t="32086" x="3157538" y="4281488"/>
          <p14:tracePt t="32094" x="3100388" y="4273550"/>
          <p14:tracePt t="32102" x="3060700" y="4257675"/>
          <p14:tracePt t="32110" x="3013075" y="4249738"/>
          <p14:tracePt t="32118" x="2965450" y="4241800"/>
          <p14:tracePt t="32126" x="2933700" y="4241800"/>
          <p14:tracePt t="32134" x="2901950" y="4233863"/>
          <p14:tracePt t="32142" x="2862263" y="4225925"/>
          <p14:tracePt t="32150" x="2854325" y="4225925"/>
          <p14:tracePt t="32160" x="2830513" y="4217988"/>
          <p14:tracePt t="32174" x="2814638" y="4217988"/>
          <p14:tracePt t="32190" x="2806700" y="4217988"/>
          <p14:tracePt t="32206" x="2790825" y="4210050"/>
          <p14:tracePt t="32222" x="2782888" y="4210050"/>
          <p14:tracePt t="32230" x="2774950" y="4210050"/>
          <p14:tracePt t="32238" x="2767013" y="4210050"/>
          <p14:tracePt t="32246" x="2759075" y="4210050"/>
          <p14:tracePt t="32254" x="2733675" y="4210050"/>
          <p14:tracePt t="32271" x="2717800" y="4210050"/>
          <p14:tracePt t="32278" x="2709863" y="4210050"/>
          <p14:tracePt t="32398" x="2701925" y="4210050"/>
          <p14:tracePt t="32414" x="2686050" y="4186238"/>
          <p14:tracePt t="32422" x="2678113" y="4178300"/>
          <p14:tracePt t="32438" x="2662238" y="4170363"/>
          <p14:tracePt t="32446" x="2662238" y="4162425"/>
          <p14:tracePt t="32455" x="2662238" y="4154488"/>
          <p14:tracePt t="32462" x="2646363" y="4154488"/>
          <p14:tracePt t="32472" x="2622550" y="4130675"/>
          <p14:tracePt t="32479" x="2606675" y="4122738"/>
          <p14:tracePt t="32487" x="2582863" y="4106863"/>
          <p14:tracePt t="32495" x="2566988" y="4098925"/>
          <p14:tracePt t="32503" x="2543175" y="4083050"/>
          <p14:tracePt t="32511" x="2519363" y="4067175"/>
          <p14:tracePt t="32519" x="2511425" y="4067175"/>
          <p14:tracePt t="32527" x="2495550" y="4067175"/>
          <p14:tracePt t="32536" x="2487613" y="4067175"/>
          <p14:tracePt t="43646" x="2479675" y="4067175"/>
          <p14:tracePt t="43654" x="2471738" y="4067175"/>
          <p14:tracePt t="43694" x="2455863" y="4067175"/>
          <p14:tracePt t="43710" x="2439988" y="4067175"/>
          <p14:tracePt t="43718" x="2424113" y="4067175"/>
          <p14:tracePt t="43726" x="2416175" y="4067175"/>
          <p14:tracePt t="43734" x="2408238" y="4067175"/>
          <p14:tracePt t="43742" x="2400300" y="4067175"/>
          <p14:tracePt t="43750" x="2392363" y="4067175"/>
          <p14:tracePt t="43774" x="2384425" y="4067175"/>
          <p14:tracePt t="43823" x="2359025" y="4067175"/>
          <p14:tracePt t="43838" x="2335213" y="4067175"/>
          <p14:tracePt t="43846" x="2327275" y="4067175"/>
          <p14:tracePt t="43870" x="2319338" y="4067175"/>
          <p14:tracePt t="43878" x="2311400" y="4067175"/>
          <p14:tracePt t="43886" x="2303463" y="4067175"/>
          <p14:tracePt t="43894" x="2295525" y="4059238"/>
          <p14:tracePt t="43910" x="2287588" y="4059238"/>
          <p14:tracePt t="43918" x="2271713" y="4059238"/>
          <p14:tracePt t="43939" x="2232025" y="4051300"/>
          <p14:tracePt t="43943" x="2208213" y="4043363"/>
          <p14:tracePt t="43950" x="2200275" y="4043363"/>
          <p14:tracePt t="43958" x="2176463" y="4035425"/>
          <p14:tracePt t="43967" x="2160588" y="4035425"/>
          <p14:tracePt t="43974" x="2136775" y="4035425"/>
          <p14:tracePt t="43982" x="2105025" y="4019550"/>
          <p14:tracePt t="43991" x="2089150" y="4019550"/>
          <p14:tracePt t="43999" x="2081213" y="4019550"/>
          <p14:tracePt t="44007" x="2073275" y="4011613"/>
          <p14:tracePt t="44014" x="2057400" y="4011613"/>
          <p14:tracePt t="44023" x="2041525" y="4011613"/>
          <p14:tracePt t="44031" x="2025650" y="4011613"/>
          <p14:tracePt t="44046" x="2017713" y="4011613"/>
          <p14:tracePt t="44055" x="2000250" y="4011613"/>
          <p14:tracePt t="44062" x="1992313" y="4011613"/>
          <p14:tracePt t="44150" x="1984375" y="4011613"/>
          <p14:tracePt t="44159" x="1976438" y="4011613"/>
          <p14:tracePt t="44558" x="1984375" y="4011613"/>
          <p14:tracePt t="44566" x="1992313" y="4011613"/>
          <p14:tracePt t="44584" x="2017713" y="4011613"/>
          <p14:tracePt t="44590" x="2041525" y="4011613"/>
          <p14:tracePt t="44598" x="2049463" y="4011613"/>
          <p14:tracePt t="44606" x="2081213" y="4003675"/>
          <p14:tracePt t="44616" x="2105025" y="4003675"/>
          <p14:tracePt t="44623" x="2144713" y="4003675"/>
          <p14:tracePt t="44630" x="2192338" y="4003675"/>
          <p14:tracePt t="44640" x="2224088" y="4003675"/>
          <p14:tracePt t="44646" x="2239963" y="4003675"/>
          <p14:tracePt t="44654" x="2263775" y="4003675"/>
          <p14:tracePt t="44662" x="2287588" y="4003675"/>
          <p14:tracePt t="44671" x="2311400" y="4003675"/>
          <p14:tracePt t="44680" x="2343150" y="4003675"/>
          <p14:tracePt t="44686" x="2374900" y="4003675"/>
          <p14:tracePt t="44694" x="2408238" y="4003675"/>
          <p14:tracePt t="44703" x="2432050" y="4003675"/>
          <p14:tracePt t="44712" x="2463800" y="4011613"/>
          <p14:tracePt t="44718" x="2511425" y="4011613"/>
          <p14:tracePt t="44726" x="2551113" y="4019550"/>
          <p14:tracePt t="44734" x="2598738" y="4019550"/>
          <p14:tracePt t="44742" x="2638425" y="4019550"/>
          <p14:tracePt t="44751" x="2686050" y="4019550"/>
          <p14:tracePt t="44758" x="2741613" y="4019550"/>
          <p14:tracePt t="44766" x="2782888" y="4019550"/>
          <p14:tracePt t="44774" x="2822575" y="4019550"/>
          <p14:tracePt t="44782" x="2846388" y="4019550"/>
          <p14:tracePt t="44790" x="2870200" y="4019550"/>
          <p14:tracePt t="44798" x="2886075" y="4019550"/>
          <p14:tracePt t="44814" x="2901950" y="4019550"/>
          <p14:tracePt t="44830" x="2909888" y="4019550"/>
          <p14:tracePt t="44839" x="2925763" y="4019550"/>
          <p14:tracePt t="44846" x="2933700" y="4019550"/>
          <p14:tracePt t="44855" x="2949575" y="4019550"/>
          <p14:tracePt t="44862" x="2957513" y="4019550"/>
          <p14:tracePt t="44871" x="2973388" y="4019550"/>
          <p14:tracePt t="44878" x="2997200" y="4019550"/>
          <p14:tracePt t="44887" x="3021013" y="4019550"/>
          <p14:tracePt t="44894" x="3036888" y="4019550"/>
          <p14:tracePt t="44902" x="3060700" y="4027488"/>
          <p14:tracePt t="44910" x="3076575" y="4027488"/>
          <p14:tracePt t="44918" x="3092450" y="4027488"/>
          <p14:tracePt t="44926" x="3133725" y="4043363"/>
          <p14:tracePt t="44942" x="3165475" y="4043363"/>
          <p14:tracePt t="44950" x="3181350" y="4043363"/>
          <p14:tracePt t="44958" x="3197225" y="4043363"/>
          <p14:tracePt t="44966" x="3236913" y="4043363"/>
          <p14:tracePt t="44975" x="3260725" y="4051300"/>
          <p14:tracePt t="44982" x="3292475" y="4051300"/>
          <p14:tracePt t="44990" x="3332163" y="4051300"/>
          <p14:tracePt t="44998" x="3340100" y="4051300"/>
          <p14:tracePt t="45007" x="3355975" y="4051300"/>
          <p14:tracePt t="45014" x="3363913" y="4051300"/>
          <p14:tracePt t="45023" x="3379788" y="4051300"/>
          <p14:tracePt t="45030" x="3395663" y="4051300"/>
          <p14:tracePt t="45040" x="3411538" y="4051300"/>
          <p14:tracePt t="45054" x="3427413" y="4051300"/>
          <p14:tracePt t="45062" x="3435350" y="4051300"/>
          <p14:tracePt t="45072" x="3443288" y="4051300"/>
          <p14:tracePt t="45078" x="3451225" y="4051300"/>
          <p14:tracePt t="45088" x="3467100" y="4051300"/>
          <p14:tracePt t="45103" x="3476625" y="4051300"/>
          <p14:tracePt t="45110" x="3484563" y="4051300"/>
          <p14:tracePt t="45118" x="3500438" y="4051300"/>
          <p14:tracePt t="45135" x="3508375" y="4051300"/>
          <p14:tracePt t="45142" x="3516313" y="4051300"/>
          <p14:tracePt t="45150" x="3532188" y="4051300"/>
          <p14:tracePt t="45158" x="3540125" y="4051300"/>
          <p14:tracePt t="45168" x="3556000" y="4051300"/>
          <p14:tracePt t="45182" x="3563938" y="4051300"/>
          <p14:tracePt t="45190" x="3587750" y="4059238"/>
          <p14:tracePt t="45198" x="3595688" y="4059238"/>
          <p14:tracePt t="45207" x="3611563" y="4059238"/>
          <p14:tracePt t="45214" x="3619500" y="4059238"/>
          <p14:tracePt t="45223" x="3627438" y="4059238"/>
          <p14:tracePt t="45230" x="3651250" y="4059238"/>
          <p14:tracePt t="45239" x="3667125" y="4059238"/>
          <p14:tracePt t="45246" x="3675063" y="4059238"/>
          <p14:tracePt t="45255" x="3683000" y="4059238"/>
          <p14:tracePt t="45271" x="3690938" y="4059238"/>
          <p14:tracePt t="45310" x="3706813" y="4059238"/>
          <p14:tracePt t="45326" x="3730625" y="4059238"/>
          <p14:tracePt t="45335" x="3738563" y="4059238"/>
          <p14:tracePt t="45342" x="3746500" y="4059238"/>
          <p14:tracePt t="45350" x="3762375" y="4075113"/>
          <p14:tracePt t="45358" x="3770313" y="4075113"/>
          <p14:tracePt t="45366" x="3802063" y="4075113"/>
          <p14:tracePt t="45374" x="3825875" y="4075113"/>
          <p14:tracePt t="45382" x="3843338" y="4075113"/>
          <p14:tracePt t="45390" x="3867150" y="4083050"/>
          <p14:tracePt t="45399" x="3883025" y="4083050"/>
          <p14:tracePt t="45407" x="3906838" y="4083050"/>
          <p14:tracePt t="45415" x="3922713" y="4083050"/>
          <p14:tracePt t="45423" x="3930650" y="4083050"/>
          <p14:tracePt t="45431" x="3946525" y="4083050"/>
          <p14:tracePt t="45439" x="3954463" y="4083050"/>
          <p14:tracePt t="45503" x="3962400" y="4083050"/>
          <p14:tracePt t="45510" x="3970338" y="4083050"/>
          <p14:tracePt t="45518" x="3978275" y="4083050"/>
          <p14:tracePt t="45526" x="3986213" y="4083050"/>
          <p14:tracePt t="45534" x="4002088" y="4083050"/>
          <p14:tracePt t="45543" x="4010025" y="4083050"/>
          <p14:tracePt t="45551" x="4017963" y="4083050"/>
          <p14:tracePt t="45559" x="4025900" y="4083050"/>
          <p14:tracePt t="45566" x="4033838" y="4083050"/>
          <p14:tracePt t="45583" x="4041775" y="4083050"/>
          <p14:tracePt t="45590" x="4049713" y="4083050"/>
          <p14:tracePt t="45599" x="4057650" y="4083050"/>
          <p14:tracePt t="45607" x="4065588" y="4083050"/>
          <p14:tracePt t="45615" x="4073525" y="4083050"/>
          <p14:tracePt t="45631" x="4089400" y="4083050"/>
          <p14:tracePt t="45639" x="4097338" y="4083050"/>
          <p14:tracePt t="49286" x="4097338" y="4090988"/>
          <p14:tracePt t="49318" x="4097338" y="4098925"/>
          <p14:tracePt t="49326" x="4089400" y="4106863"/>
          <p14:tracePt t="49335" x="4089400" y="4130675"/>
          <p14:tracePt t="49342" x="4081463" y="4162425"/>
          <p14:tracePt t="49351" x="4081463" y="4186238"/>
          <p14:tracePt t="49358" x="4073525" y="4225925"/>
          <p14:tracePt t="49366" x="4065588" y="4281488"/>
          <p14:tracePt t="49374" x="4065588" y="4354513"/>
          <p14:tracePt t="49382" x="4065588" y="4425950"/>
          <p14:tracePt t="49390" x="4065588" y="4505325"/>
          <p14:tracePt t="49399" x="4065588" y="4576763"/>
          <p14:tracePt t="49406" x="4065588" y="4649788"/>
          <p14:tracePt t="49414" x="4065588" y="4729163"/>
          <p14:tracePt t="49423" x="4065588" y="4792663"/>
          <p14:tracePt t="49430" x="4065588" y="4856163"/>
          <p14:tracePt t="49438" x="4073525" y="4911725"/>
          <p14:tracePt t="49446" x="4073525" y="4935538"/>
          <p14:tracePt t="49455" x="4081463" y="4951413"/>
          <p14:tracePt t="49463" x="4089400" y="4967288"/>
          <p14:tracePt t="49471" x="4089400" y="4976813"/>
          <p14:tracePt t="49478" x="4097338" y="4984750"/>
          <p14:tracePt t="49486" x="4097338" y="4992688"/>
          <p14:tracePt t="49510" x="4097338" y="5000625"/>
          <p14:tracePt t="49526" x="4097338" y="5008563"/>
          <p14:tracePt t="49534" x="4097338" y="5016500"/>
          <p14:tracePt t="49542" x="4097338" y="5032375"/>
          <p14:tracePt t="49552" x="4113213" y="5048250"/>
          <p14:tracePt t="49558" x="4121150" y="5056188"/>
          <p14:tracePt t="49566" x="4121150" y="5072063"/>
          <p14:tracePt t="49574" x="4121150" y="5087938"/>
          <p14:tracePt t="49584" x="4121150" y="5095875"/>
          <p14:tracePt t="49590" x="4121150" y="5103813"/>
          <p14:tracePt t="49598" x="4129088" y="5127625"/>
          <p14:tracePt t="49606" x="4129088" y="5135563"/>
          <p14:tracePt t="49616" x="4129088" y="5143500"/>
          <p14:tracePt t="49622" x="4129088" y="5151438"/>
          <p14:tracePt t="49630" x="4129088" y="5159375"/>
          <p14:tracePt t="49638" x="4129088" y="5175250"/>
          <p14:tracePt t="49648" x="4129088" y="5183188"/>
          <p14:tracePt t="49687" x="4129088" y="5191125"/>
          <p14:tracePt t="49695" x="4129088" y="5199063"/>
          <p14:tracePt t="49870" x="4121150" y="5199063"/>
          <p14:tracePt t="49886" x="4121150" y="5183188"/>
          <p14:tracePt t="49894" x="4113213" y="5159375"/>
          <p14:tracePt t="49902" x="4089400" y="5143500"/>
          <p14:tracePt t="49910" x="4073525" y="5127625"/>
          <p14:tracePt t="49919" x="4065588" y="5111750"/>
          <p14:tracePt t="49926" x="4041775" y="5064125"/>
          <p14:tracePt t="49935" x="4017963" y="5040313"/>
          <p14:tracePt t="49942" x="3994150" y="5016500"/>
          <p14:tracePt t="49950" x="3970338" y="5000625"/>
          <p14:tracePt t="49958" x="3954463" y="4967288"/>
          <p14:tracePt t="49966" x="3922713" y="4943475"/>
          <p14:tracePt t="49974" x="3890963" y="4903788"/>
          <p14:tracePt t="49983" x="3851275" y="4864100"/>
          <p14:tracePt t="49990" x="3817938" y="4824413"/>
          <p14:tracePt t="49998" x="3786188" y="4800600"/>
          <p14:tracePt t="50006" x="3754438" y="4776788"/>
          <p14:tracePt t="50014" x="3722688" y="4745038"/>
          <p14:tracePt t="50022" x="3675063" y="4705350"/>
          <p14:tracePt t="50030" x="3611563" y="4665663"/>
          <p14:tracePt t="50039" x="3548063" y="4608513"/>
          <p14:tracePt t="50046" x="3476625" y="4568825"/>
          <p14:tracePt t="50054" x="3403600" y="4521200"/>
          <p14:tracePt t="50062" x="3340100" y="4489450"/>
          <p14:tracePt t="50071" x="3268663" y="4457700"/>
          <p14:tracePt t="50078" x="3205163" y="4425950"/>
          <p14:tracePt t="50087" x="3133725" y="4402138"/>
          <p14:tracePt t="50095" x="3068638" y="4370388"/>
          <p14:tracePt t="50104" x="3013075" y="4354513"/>
          <p14:tracePt t="50110" x="2957513" y="4338638"/>
          <p14:tracePt t="50119" x="2909888" y="4322763"/>
          <p14:tracePt t="50127" x="2878138" y="4314825"/>
          <p14:tracePt t="50136" x="2854325" y="4306888"/>
          <p14:tracePt t="50142" x="2814638" y="4298950"/>
          <p14:tracePt t="50151" x="2790825" y="4291013"/>
          <p14:tracePt t="50159" x="2759075" y="4281488"/>
          <p14:tracePt t="50169" x="2725738" y="4273550"/>
          <p14:tracePt t="50175" x="2678113" y="4273550"/>
          <p14:tracePt t="50183" x="2622550" y="4265613"/>
          <p14:tracePt t="50190" x="2566988" y="4257675"/>
          <p14:tracePt t="50201" x="2511425" y="4257675"/>
          <p14:tracePt t="50208" x="2447925" y="4257675"/>
          <p14:tracePt t="50215" x="2384425" y="4249738"/>
          <p14:tracePt t="50223" x="2319338" y="4241800"/>
          <p14:tracePt t="50231" x="2263775" y="4241800"/>
          <p14:tracePt t="50238" x="2216150" y="4241800"/>
          <p14:tracePt t="50247" x="2168525" y="4241800"/>
          <p14:tracePt t="50255" x="2136775" y="4241800"/>
          <p14:tracePt t="50263" x="2112963" y="4241800"/>
          <p14:tracePt t="50279" x="2097088" y="4241800"/>
          <p14:tracePt t="50286" x="2089150" y="4241800"/>
          <p14:tracePt t="50295" x="2065338" y="4241800"/>
          <p14:tracePt t="50310" x="2057400" y="4241800"/>
          <p14:tracePt t="50327" x="2041525" y="4241800"/>
          <p14:tracePt t="50334" x="2033588" y="4241800"/>
          <p14:tracePt t="50342" x="2025650" y="4241800"/>
          <p14:tracePt t="50350" x="2008188" y="4241800"/>
          <p14:tracePt t="50358" x="2000250" y="4241800"/>
          <p14:tracePt t="50369" x="1968500" y="4241800"/>
          <p14:tracePt t="50375" x="1928813" y="4241800"/>
          <p14:tracePt t="50383" x="1897063" y="4257675"/>
          <p14:tracePt t="50391" x="1873250" y="4265613"/>
          <p14:tracePt t="50398" x="1849438" y="4281488"/>
          <p14:tracePt t="50407" x="1825625" y="4298950"/>
          <p14:tracePt t="50415" x="1809750" y="4306888"/>
          <p14:tracePt t="50423" x="1785938" y="4314825"/>
          <p14:tracePt t="50430" x="1778000" y="4330700"/>
          <p14:tracePt t="50438" x="1754188" y="4338638"/>
          <p14:tracePt t="50446" x="1738313" y="4346575"/>
          <p14:tracePt t="50454" x="1722438" y="4362450"/>
          <p14:tracePt t="50462" x="1698625" y="4362450"/>
          <p14:tracePt t="50470" x="1658938" y="4386263"/>
          <p14:tracePt t="50479" x="1633538" y="4418013"/>
          <p14:tracePt t="50487" x="1609725" y="4425950"/>
          <p14:tracePt t="50494" x="1585913" y="4433888"/>
          <p14:tracePt t="50503" x="1570038" y="4441825"/>
          <p14:tracePt t="50511" x="1546225" y="4457700"/>
          <p14:tracePt t="50520" x="1514475" y="4481513"/>
          <p14:tracePt t="50526" x="1506538" y="4489450"/>
          <p14:tracePt t="50535" x="1482725" y="4513263"/>
          <p14:tracePt t="50542" x="1450975" y="4529138"/>
          <p14:tracePt t="50551" x="1450975" y="4537075"/>
          <p14:tracePt t="50559" x="1427163" y="4560888"/>
          <p14:tracePt t="50567" x="1419225" y="4568825"/>
          <p14:tracePt t="50575" x="1403350" y="4584700"/>
          <p14:tracePt t="50583" x="1387475" y="4600575"/>
          <p14:tracePt t="50592" x="1363663" y="4624388"/>
          <p14:tracePt t="50599" x="1355725" y="4641850"/>
          <p14:tracePt t="50607" x="1331913" y="4657725"/>
          <p14:tracePt t="50614" x="1323975" y="4673600"/>
          <p14:tracePt t="50622" x="1308100" y="4697413"/>
          <p14:tracePt t="50631" x="1284288" y="4729163"/>
          <p14:tracePt t="50639" x="1250950" y="4768850"/>
          <p14:tracePt t="50647" x="1227138" y="4800600"/>
          <p14:tracePt t="50655" x="1203325" y="4840288"/>
          <p14:tracePt t="50663" x="1171575" y="4879975"/>
          <p14:tracePt t="50671" x="1139825" y="4919663"/>
          <p14:tracePt t="50679" x="1123950" y="4951413"/>
          <p14:tracePt t="50688" x="1108075" y="4992688"/>
          <p14:tracePt t="50694" x="1100138" y="5000625"/>
          <p14:tracePt t="50703" x="1092200" y="5024438"/>
          <p14:tracePt t="50711" x="1084263" y="5040313"/>
          <p14:tracePt t="50720" x="1076325" y="5040313"/>
          <p14:tracePt t="50726" x="1076325" y="5064125"/>
          <p14:tracePt t="50735" x="1076325" y="5072063"/>
          <p14:tracePt t="50743" x="1076325" y="5080000"/>
          <p14:tracePt t="50752" x="1068388" y="5080000"/>
          <p14:tracePt t="50758" x="1068388" y="5087938"/>
          <p14:tracePt t="50767" x="1068388" y="5111750"/>
          <p14:tracePt t="50775" x="1060450" y="5127625"/>
          <p14:tracePt t="50784" x="1060450" y="5135563"/>
          <p14:tracePt t="50790" x="1052513" y="5167313"/>
          <p14:tracePt t="50799" x="1044575" y="5191125"/>
          <p14:tracePt t="50807" x="1044575" y="5207000"/>
          <p14:tracePt t="50816" x="1036638" y="5246688"/>
          <p14:tracePt t="50822" x="1028700" y="5270500"/>
          <p14:tracePt t="50830" x="1028700" y="5302250"/>
          <p14:tracePt t="50839" x="1028700" y="5327650"/>
          <p14:tracePt t="50847" x="1028700" y="5359400"/>
          <p14:tracePt t="50855" x="1028700" y="5391150"/>
          <p14:tracePt t="50862" x="1028700" y="5399088"/>
          <p14:tracePt t="50871" x="1028700" y="5414963"/>
          <p14:tracePt t="50878" x="1044575" y="5422900"/>
          <p14:tracePt t="50887" x="1044575" y="5446713"/>
          <p14:tracePt t="50895" x="1052513" y="5454650"/>
          <p14:tracePt t="50903" x="1052513" y="5462588"/>
          <p14:tracePt t="50910" x="1052513" y="5470525"/>
          <p14:tracePt t="50919" x="1060450" y="5478463"/>
          <p14:tracePt t="50927" x="1060450" y="5494338"/>
          <p14:tracePt t="50935" x="1068388" y="5502275"/>
          <p14:tracePt t="50942" x="1076325" y="5518150"/>
          <p14:tracePt t="50950" x="1100138" y="5549900"/>
          <p14:tracePt t="50958" x="1108075" y="5557838"/>
          <p14:tracePt t="50967" x="1131888" y="5573713"/>
          <p14:tracePt t="50974" x="1147763" y="5597525"/>
          <p14:tracePt t="50982" x="1171575" y="5613400"/>
          <p14:tracePt t="50991" x="1195388" y="5629275"/>
          <p14:tracePt t="50999" x="1219200" y="5637213"/>
          <p14:tracePt t="51006" x="1235075" y="5662613"/>
          <p14:tracePt t="51014" x="1266825" y="5678488"/>
          <p14:tracePt t="51022" x="1300163" y="5710238"/>
          <p14:tracePt t="51031" x="1323975" y="5718175"/>
          <p14:tracePt t="51038" x="1355725" y="5741988"/>
          <p14:tracePt t="51046" x="1403350" y="5757863"/>
          <p14:tracePt t="51054" x="1450975" y="5765800"/>
          <p14:tracePt t="51063" x="1466850" y="5773738"/>
          <p14:tracePt t="51071" x="1506538" y="5797550"/>
          <p14:tracePt t="51079" x="1562100" y="5813425"/>
          <p14:tracePt t="51086" x="1625600" y="5837238"/>
          <p14:tracePt t="51095" x="1706563" y="5853113"/>
          <p14:tracePt t="51103" x="1785938" y="5876925"/>
          <p14:tracePt t="51111" x="1873250" y="5908675"/>
          <p14:tracePt t="51120" x="1944688" y="5924550"/>
          <p14:tracePt t="51126" x="2025650" y="5940425"/>
          <p14:tracePt t="51136" x="2089150" y="5956300"/>
          <p14:tracePt t="51143" x="2152650" y="5980113"/>
          <p14:tracePt t="51151" x="2200275" y="5995988"/>
          <p14:tracePt t="51159" x="2239963" y="6005513"/>
          <p14:tracePt t="51166" x="2271713" y="6013450"/>
          <p14:tracePt t="51175" x="2311400" y="6021388"/>
          <p14:tracePt t="51183" x="2366963" y="6021388"/>
          <p14:tracePt t="51190" x="2432050" y="6021388"/>
          <p14:tracePt t="51199" x="2519363" y="6029325"/>
          <p14:tracePt t="51207" x="2614613" y="6037263"/>
          <p14:tracePt t="51215" x="2717800" y="6037263"/>
          <p14:tracePt t="51222" x="2822575" y="6037263"/>
          <p14:tracePt t="51231" x="2933700" y="6037263"/>
          <p14:tracePt t="51240" x="3028950" y="6037263"/>
          <p14:tracePt t="51246" x="3133725" y="6037263"/>
          <p14:tracePt t="51255" x="3213100" y="6037263"/>
          <p14:tracePt t="51263" x="3300413" y="6037263"/>
          <p14:tracePt t="51271" x="3395663" y="6037263"/>
          <p14:tracePt t="51279" x="3484563" y="6037263"/>
          <p14:tracePt t="51287" x="3556000" y="6037263"/>
          <p14:tracePt t="51295" x="3627438" y="6037263"/>
          <p14:tracePt t="51304" x="3714750" y="6037263"/>
          <p14:tracePt t="51311" x="3794125" y="6021388"/>
          <p14:tracePt t="51319" x="3859213" y="6005513"/>
          <p14:tracePt t="51327" x="3930650" y="5995988"/>
          <p14:tracePt t="51337" x="3986213" y="5980113"/>
          <p14:tracePt t="51343" x="4033838" y="5964238"/>
          <p14:tracePt t="51351" x="4081463" y="5940425"/>
          <p14:tracePt t="51359" x="4129088" y="5916613"/>
          <p14:tracePt t="51370" x="4168775" y="5892800"/>
          <p14:tracePt t="51375" x="4192588" y="5876925"/>
          <p14:tracePt t="51383" x="4217988" y="5861050"/>
          <p14:tracePt t="51391" x="4249738" y="5845175"/>
          <p14:tracePt t="51399" x="4273550" y="5821363"/>
          <p14:tracePt t="51406" x="4305300" y="5805488"/>
          <p14:tracePt t="51415" x="4321175" y="5781675"/>
          <p14:tracePt t="51422" x="4329113" y="5773738"/>
          <p14:tracePt t="51431" x="4360863" y="5757863"/>
          <p14:tracePt t="51439" x="4376738" y="5741988"/>
          <p14:tracePt t="51446" x="4392613" y="5718175"/>
          <p14:tracePt t="51455" x="4400550" y="5694363"/>
          <p14:tracePt t="51463" x="4408488" y="5678488"/>
          <p14:tracePt t="51470" x="4424363" y="5629275"/>
          <p14:tracePt t="51479" x="4424363" y="5613400"/>
          <p14:tracePt t="51487" x="4424363" y="5573713"/>
          <p14:tracePt t="51495" x="4424363" y="5557838"/>
          <p14:tracePt t="51502" x="4424363" y="5534025"/>
          <p14:tracePt t="51511" x="4424363" y="5518150"/>
          <p14:tracePt t="51519" x="4424363" y="5486400"/>
          <p14:tracePt t="51527" x="4424363" y="5446713"/>
          <p14:tracePt t="51536" x="4416425" y="5422900"/>
          <p14:tracePt t="51543" x="4400550" y="5391150"/>
          <p14:tracePt t="51551" x="4384675" y="5359400"/>
          <p14:tracePt t="51559" x="4368800" y="5335588"/>
          <p14:tracePt t="51567" x="4352925" y="5310188"/>
          <p14:tracePt t="51575" x="4344988" y="5294313"/>
          <p14:tracePt t="51583" x="4329113" y="5270500"/>
          <p14:tracePt t="51591" x="4321175" y="5246688"/>
          <p14:tracePt t="51599" x="4305300" y="5238750"/>
          <p14:tracePt t="51606" x="4273550" y="5199063"/>
          <p14:tracePt t="51615" x="4257675" y="5191125"/>
          <p14:tracePt t="51623" x="4241800" y="5151438"/>
          <p14:tracePt t="51630" x="4210050" y="5127625"/>
          <p14:tracePt t="51638" x="4192588" y="5095875"/>
          <p14:tracePt t="51646" x="4152900" y="5080000"/>
          <p14:tracePt t="51655" x="4129088" y="5064125"/>
          <p14:tracePt t="51662" x="4089400" y="5024438"/>
          <p14:tracePt t="51671" x="4065588" y="5016500"/>
          <p14:tracePt t="51679" x="4041775" y="5000625"/>
          <p14:tracePt t="51686" x="4010025" y="4976813"/>
          <p14:tracePt t="51694" x="3986213" y="4967288"/>
          <p14:tracePt t="51703" x="3962400" y="4959350"/>
          <p14:tracePt t="51711" x="3922713" y="4935538"/>
          <p14:tracePt t="51719" x="3883025" y="4911725"/>
          <p14:tracePt t="51727" x="3833813" y="4895850"/>
          <p14:tracePt t="51736" x="3786188" y="4872038"/>
          <p14:tracePt t="51743" x="3738563" y="4848225"/>
          <p14:tracePt t="51751" x="3690938" y="4824413"/>
          <p14:tracePt t="51760" x="3635375" y="4800600"/>
          <p14:tracePt t="51766" x="3587750" y="4776788"/>
          <p14:tracePt t="51775" x="3532188" y="4760913"/>
          <p14:tracePt t="51783" x="3476625" y="4737100"/>
          <p14:tracePt t="51792" x="3419475" y="4721225"/>
          <p14:tracePt t="51799" x="3363913" y="4697413"/>
          <p14:tracePt t="51806" x="3308350" y="4681538"/>
          <p14:tracePt t="51815" x="3236913" y="4657725"/>
          <p14:tracePt t="51824" x="3181350" y="4641850"/>
          <p14:tracePt t="51830" x="3125788" y="4633913"/>
          <p14:tracePt t="51838" x="3084513" y="4624388"/>
          <p14:tracePt t="51846" x="3036888" y="4616450"/>
          <p14:tracePt t="51856" x="3005138" y="4608513"/>
          <p14:tracePt t="51863" x="2957513" y="4608513"/>
          <p14:tracePt t="51870" x="2917825" y="4600575"/>
          <p14:tracePt t="51879" x="2862263" y="4600575"/>
          <p14:tracePt t="51887" x="2806700" y="4600575"/>
          <p14:tracePt t="51895" x="2759075" y="4600575"/>
          <p14:tracePt t="51903" x="2701925" y="4600575"/>
          <p14:tracePt t="51911" x="2646363" y="4600575"/>
          <p14:tracePt t="51921" x="2582863" y="4600575"/>
          <p14:tracePt t="51927" x="2519363" y="4600575"/>
          <p14:tracePt t="51936" x="2463800" y="4592638"/>
          <p14:tracePt t="51955" x="2374900" y="4576763"/>
          <p14:tracePt t="51959" x="2327275" y="4576763"/>
          <p14:tracePt t="51966" x="2287588" y="4568825"/>
          <p14:tracePt t="51975" x="2239963" y="4560888"/>
          <p14:tracePt t="51983" x="2208213" y="4560888"/>
          <p14:tracePt t="51990" x="2176463" y="4552950"/>
          <p14:tracePt t="51999" x="2136775" y="4545013"/>
          <p14:tracePt t="52007" x="2105025" y="4537075"/>
          <p14:tracePt t="52015" x="2097088" y="4537075"/>
          <p14:tracePt t="52022" x="2081213" y="4537075"/>
          <p14:tracePt t="52031" x="2049463" y="4537075"/>
          <p14:tracePt t="52039" x="2017713" y="4537075"/>
          <p14:tracePt t="52046" x="1992313" y="4537075"/>
          <p14:tracePt t="52054" x="1968500" y="4537075"/>
          <p14:tracePt t="52062" x="1936750" y="4537075"/>
          <p14:tracePt t="52070" x="1897063" y="4537075"/>
          <p14:tracePt t="52079" x="1841500" y="4537075"/>
          <p14:tracePt t="52087" x="1785938" y="4545013"/>
          <p14:tracePt t="52095" x="1730375" y="4560888"/>
          <p14:tracePt t="52102" x="1666875" y="4568825"/>
          <p14:tracePt t="52111" x="1609725" y="4576763"/>
          <p14:tracePt t="52119" x="1562100" y="4592638"/>
          <p14:tracePt t="52127" x="1554163" y="4600575"/>
          <p14:tracePt t="52136" x="1530350" y="4600575"/>
          <p14:tracePt t="52143" x="1514475" y="4608513"/>
          <p14:tracePt t="52151" x="1498600" y="4616450"/>
          <p14:tracePt t="52159" x="1474788" y="4616450"/>
          <p14:tracePt t="52167" x="1450975" y="4633913"/>
          <p14:tracePt t="52175" x="1435100" y="4633913"/>
          <p14:tracePt t="52182" x="1411288" y="4641850"/>
          <p14:tracePt t="52191" x="1395413" y="4649788"/>
          <p14:tracePt t="52199" x="1371600" y="4657725"/>
          <p14:tracePt t="52206" x="1347788" y="4665663"/>
          <p14:tracePt t="52214" x="1323975" y="4673600"/>
          <p14:tracePt t="52222" x="1284288" y="4681538"/>
          <p14:tracePt t="52231" x="1258888" y="4689475"/>
          <p14:tracePt t="52238" x="1227138" y="4697413"/>
          <p14:tracePt t="52251" x="1195388" y="4713288"/>
          <p14:tracePt t="52259" x="1171575" y="4729163"/>
          <p14:tracePt t="52267" x="1155700" y="4737100"/>
          <p14:tracePt t="52274" x="1155700" y="4745038"/>
          <p14:tracePt t="52282" x="1147763" y="4760913"/>
          <p14:tracePt t="52291" x="1116013" y="4768850"/>
          <p14:tracePt t="52299" x="1116013" y="4776788"/>
          <p14:tracePt t="52306" x="1100138" y="4792663"/>
          <p14:tracePt t="52315" x="1092200" y="4808538"/>
          <p14:tracePt t="52323" x="1084263" y="4816475"/>
          <p14:tracePt t="52331" x="1068388" y="4840288"/>
          <p14:tracePt t="52339" x="1052513" y="4864100"/>
          <p14:tracePt t="52346" x="1044575" y="4872038"/>
          <p14:tracePt t="52355" x="1028700" y="4895850"/>
          <p14:tracePt t="52363" x="1020763" y="4927600"/>
          <p14:tracePt t="52370" x="1004888" y="4943475"/>
          <p14:tracePt t="52379" x="996950" y="4967288"/>
          <p14:tracePt t="52387" x="989013" y="5000625"/>
          <p14:tracePt t="52395" x="981075" y="5008563"/>
          <p14:tracePt t="52402" x="973138" y="5024438"/>
          <p14:tracePt t="52410" x="965200" y="5040313"/>
          <p14:tracePt t="52419" x="957263" y="5064125"/>
          <p14:tracePt t="52426" x="949325" y="5087938"/>
          <p14:tracePt t="52435" x="933450" y="5103813"/>
          <p14:tracePt t="52443" x="925513" y="5127625"/>
          <p14:tracePt t="52451" x="925513" y="5151438"/>
          <p14:tracePt t="52459" x="908050" y="5183188"/>
          <p14:tracePt t="52466" x="900113" y="5191125"/>
          <p14:tracePt t="52474" x="900113" y="5199063"/>
          <p14:tracePt t="52483" x="900113" y="5207000"/>
          <p14:tracePt t="52643" x="900113" y="5230813"/>
          <p14:tracePt t="52651" x="900113" y="5238750"/>
          <p14:tracePt t="52732" x="900113" y="5246688"/>
          <p14:tracePt t="52738" x="900113" y="5262563"/>
          <p14:tracePt t="52746" x="900113" y="5270500"/>
          <p14:tracePt t="52754" x="900113" y="5278438"/>
          <p14:tracePt t="52763" x="900113" y="5286375"/>
          <p14:tracePt t="52770" x="900113" y="5294313"/>
          <p14:tracePt t="52779" x="884238" y="5310188"/>
          <p14:tracePt t="52787" x="884238" y="5319713"/>
          <p14:tracePt t="52795" x="884238" y="5327650"/>
          <p14:tracePt t="52802" x="884238" y="5335588"/>
          <p14:tracePt t="52843" x="884238" y="5343525"/>
          <p14:tracePt t="52858" x="884238" y="5351463"/>
          <p14:tracePt t="52866" x="884238" y="5359400"/>
          <p14:tracePt t="52906" x="884238" y="5375275"/>
          <p14:tracePt t="52915" x="884238" y="5383213"/>
          <p14:tracePt t="52938" x="884238" y="5391150"/>
          <p14:tracePt t="52954" x="884238" y="5407025"/>
          <p14:tracePt t="52962" x="884238" y="5430838"/>
          <p14:tracePt t="53098" x="884238" y="5438775"/>
          <p14:tracePt t="53107" x="884238" y="5454650"/>
          <p14:tracePt t="53115" x="884238" y="5478463"/>
          <p14:tracePt t="53124" x="884238" y="5486400"/>
          <p14:tracePt t="53130" x="884238" y="5494338"/>
          <p14:tracePt t="53138" x="884238" y="5518150"/>
          <p14:tracePt t="53147" x="884238" y="5526088"/>
          <p14:tracePt t="53170" x="884238" y="5534025"/>
          <p14:tracePt t="53179" x="884238" y="5541963"/>
          <p14:tracePt t="53188" x="884238" y="5549900"/>
          <p14:tracePt t="53243" x="884238" y="5581650"/>
          <p14:tracePt t="53259" x="884238" y="5589588"/>
          <p14:tracePt t="53266" x="884238" y="5613400"/>
          <p14:tracePt t="53275" x="884238" y="5621338"/>
          <p14:tracePt t="53284" x="892175" y="5629275"/>
          <p14:tracePt t="53291" x="892175" y="5637213"/>
          <p14:tracePt t="53299" x="908050" y="5645150"/>
          <p14:tracePt t="53307" x="917575" y="5678488"/>
          <p14:tracePt t="53322" x="933450" y="5694363"/>
          <p14:tracePt t="53331" x="933450" y="5702300"/>
          <p14:tracePt t="53339" x="941388" y="5710238"/>
          <p14:tracePt t="53348" x="949325" y="5718175"/>
          <p14:tracePt t="53355" x="957263" y="5734050"/>
          <p14:tracePt t="53362" x="965200" y="5734050"/>
          <p14:tracePt t="53418" x="973138" y="5741988"/>
          <p14:tracePt t="53426" x="996950" y="5765800"/>
          <p14:tracePt t="53435" x="1020763" y="5773738"/>
          <p14:tracePt t="53443" x="1036638" y="5773738"/>
          <p14:tracePt t="53451" x="1068388" y="5789613"/>
          <p14:tracePt t="53458" x="1100138" y="5805488"/>
          <p14:tracePt t="53466" x="1116013" y="5813425"/>
          <p14:tracePt t="53475" x="1131888" y="5829300"/>
          <p14:tracePt t="53482" x="1155700" y="5837238"/>
          <p14:tracePt t="53491" x="1203325" y="5853113"/>
          <p14:tracePt t="53498" x="1227138" y="5868988"/>
          <p14:tracePt t="53506" x="1258888" y="5876925"/>
          <p14:tracePt t="53514" x="1284288" y="5892800"/>
          <p14:tracePt t="53523" x="1308100" y="5908675"/>
          <p14:tracePt t="53531" x="1323975" y="5908675"/>
          <p14:tracePt t="53539" x="1339850" y="5916613"/>
          <p14:tracePt t="53546" x="1363663" y="5940425"/>
          <p14:tracePt t="53555" x="1371600" y="5940425"/>
          <p14:tracePt t="53562" x="1387475" y="5940425"/>
          <p14:tracePt t="53570" x="1411288" y="5948363"/>
          <p14:tracePt t="53579" x="1443038" y="5956300"/>
          <p14:tracePt t="53586" x="1474788" y="5972175"/>
          <p14:tracePt t="53595" x="1514475" y="5980113"/>
          <p14:tracePt t="53602" x="1546225" y="5988050"/>
          <p14:tracePt t="53612" x="1593850" y="6005513"/>
          <p14:tracePt t="53619" x="1633538" y="6021388"/>
          <p14:tracePt t="53626" x="1674813" y="6029325"/>
          <p14:tracePt t="53635" x="1698625" y="6037263"/>
          <p14:tracePt t="53644" x="1730375" y="6037263"/>
          <p14:tracePt t="53652" x="1770063" y="6061075"/>
          <p14:tracePt t="53658" x="1793875" y="6061075"/>
          <p14:tracePt t="53667" x="1825625" y="6061075"/>
          <p14:tracePt t="53675" x="1849438" y="6061075"/>
          <p14:tracePt t="53682" x="1873250" y="6069013"/>
          <p14:tracePt t="53691" x="1920875" y="6069013"/>
          <p14:tracePt t="53698" x="1952625" y="6076950"/>
          <p14:tracePt t="53708" x="1976438" y="6076950"/>
          <p14:tracePt t="53715" x="1992313" y="6076950"/>
          <p14:tracePt t="53723" x="2041525" y="6092825"/>
          <p14:tracePt t="53731" x="2065338" y="6092825"/>
          <p14:tracePt t="53740" x="2105025" y="6092825"/>
          <p14:tracePt t="53746" x="2144713" y="6092825"/>
          <p14:tracePt t="53754" x="2168525" y="6092825"/>
          <p14:tracePt t="53762" x="2200275" y="6092825"/>
          <p14:tracePt t="53772" x="2232025" y="6092825"/>
          <p14:tracePt t="53779" x="2263775" y="6092825"/>
          <p14:tracePt t="53786" x="2311400" y="6092825"/>
          <p14:tracePt t="53795" x="2343150" y="6092825"/>
          <p14:tracePt t="53803" x="2384425" y="6092825"/>
          <p14:tracePt t="53810" x="2432050" y="6092825"/>
          <p14:tracePt t="53819" x="2471738" y="6092825"/>
          <p14:tracePt t="53827" x="2511425" y="6092825"/>
          <p14:tracePt t="53837" x="2559050" y="6092825"/>
          <p14:tracePt t="53843" x="2614613" y="6092825"/>
          <p14:tracePt t="53852" x="2654300" y="6092825"/>
          <p14:tracePt t="53858" x="2709863" y="6092825"/>
          <p14:tracePt t="53870" x="2751138" y="6092825"/>
          <p14:tracePt t="53875" x="2830513" y="6076950"/>
          <p14:tracePt t="53883" x="2894013" y="6069013"/>
          <p14:tracePt t="53890" x="2973388" y="6061075"/>
          <p14:tracePt t="53898" x="3021013" y="6053138"/>
          <p14:tracePt t="53907" x="3100388" y="6037263"/>
          <p14:tracePt t="53915" x="3157538" y="6029325"/>
          <p14:tracePt t="53923" x="3205163" y="6021388"/>
          <p14:tracePt t="53931" x="3244850" y="6013450"/>
          <p14:tracePt t="53938" x="3292475" y="6005513"/>
          <p14:tracePt t="53953" x="3324225" y="5988050"/>
          <p14:tracePt t="53954" x="3332163" y="5988050"/>
          <p14:tracePt t="53963" x="3355975" y="5980113"/>
          <p14:tracePt t="53979" x="3363913" y="5980113"/>
          <p14:tracePt t="53986" x="3371850" y="5980113"/>
          <p14:tracePt t="53995" x="3379788" y="5972175"/>
          <p14:tracePt t="54002" x="3387725" y="5972175"/>
          <p14:tracePt t="54010" x="3403600" y="5964238"/>
          <p14:tracePt t="54026" x="3411538" y="5956300"/>
          <p14:tracePt t="54035" x="3435350" y="5948363"/>
          <p14:tracePt t="54043" x="3443288" y="5940425"/>
          <p14:tracePt t="54052" x="3459163" y="5940425"/>
          <p14:tracePt t="67130" x="3476625" y="5932488"/>
          <p14:tracePt t="67138" x="3476625" y="5924550"/>
          <p14:tracePt t="67147" x="3524250" y="5924550"/>
          <p14:tracePt t="67154" x="3619500" y="5916613"/>
          <p14:tracePt t="67164" x="3714750" y="5908675"/>
          <p14:tracePt t="67170" x="3817938" y="5908675"/>
          <p14:tracePt t="67180" x="3922713" y="5892800"/>
          <p14:tracePt t="67186" x="4041775" y="5876925"/>
          <p14:tracePt t="67194" x="4137025" y="5868988"/>
          <p14:tracePt t="67202" x="4233863" y="5861050"/>
          <p14:tracePt t="67213" x="4313238" y="5853113"/>
          <p14:tracePt t="67218" x="4384675" y="5853113"/>
          <p14:tracePt t="67226" x="4464050" y="5853113"/>
          <p14:tracePt t="67235" x="4576763" y="5853113"/>
          <p14:tracePt t="67242" x="4672013" y="5853113"/>
          <p14:tracePt t="67250" x="4751388" y="5853113"/>
          <p14:tracePt t="67259" x="4830763" y="5853113"/>
          <p14:tracePt t="67266" x="4902200" y="5853113"/>
          <p14:tracePt t="67277" x="4975225" y="5845175"/>
          <p14:tracePt t="67282" x="5054600" y="5837238"/>
          <p14:tracePt t="67290" x="5118100" y="5837238"/>
          <p14:tracePt t="67299" x="5157788" y="5837238"/>
          <p14:tracePt t="67306" x="5189538" y="5837238"/>
          <p14:tracePt t="67315" x="5205413" y="5829300"/>
          <p14:tracePt t="67346" x="5229225" y="5821363"/>
          <p14:tracePt t="67354" x="5253038" y="5813425"/>
          <p14:tracePt t="67363" x="5300663" y="5789613"/>
          <p14:tracePt t="67370" x="5349875" y="5781675"/>
          <p14:tracePt t="67379" x="5381625" y="5781675"/>
          <p14:tracePt t="67386" x="5413375" y="5757863"/>
          <p14:tracePt t="67395" x="5429250" y="5749925"/>
          <p14:tracePt t="67402" x="5453063" y="5749925"/>
          <p14:tracePt t="67418" x="5461000" y="5749925"/>
          <p14:tracePt t="67486" x="5476875" y="5749925"/>
          <p14:tracePt t="67504" x="5484813" y="5741988"/>
          <p14:tracePt t="67582" x="5500688" y="5741988"/>
          <p14:tracePt t="67630" x="5532438" y="5741988"/>
          <p14:tracePt t="67638" x="5548313" y="5741988"/>
          <p14:tracePt t="67646" x="5572125" y="5726113"/>
          <p14:tracePt t="67654" x="5580063" y="5726113"/>
          <p14:tracePt t="67663" x="5603875" y="5726113"/>
          <p14:tracePt t="67670" x="5627688" y="5726113"/>
          <p14:tracePt t="67679" x="5659438" y="5726113"/>
          <p14:tracePt t="67686" x="5684838" y="5726113"/>
          <p14:tracePt t="67695" x="5708650" y="5726113"/>
          <p14:tracePt t="67702" x="5732463" y="5726113"/>
          <p14:tracePt t="67710" x="5748338" y="5726113"/>
          <p14:tracePt t="67718" x="5780088" y="5726113"/>
          <p14:tracePt t="67726" x="5835650" y="5726113"/>
          <p14:tracePt t="67734" x="5891213" y="5726113"/>
          <p14:tracePt t="67742" x="5954713" y="5726113"/>
          <p14:tracePt t="67750" x="6010275" y="5726113"/>
          <p14:tracePt t="67758" x="6059488" y="5741988"/>
          <p14:tracePt t="67766" x="6099175" y="5749925"/>
          <p14:tracePt t="67774" x="6122988" y="5749925"/>
          <p14:tracePt t="67782" x="6154738" y="5757863"/>
          <p14:tracePt t="67790" x="6162675" y="5757863"/>
          <p14:tracePt t="67798" x="6194425" y="5757863"/>
          <p14:tracePt t="67806" x="6234113" y="5765800"/>
          <p14:tracePt t="67815" x="6265863" y="5765800"/>
          <p14:tracePt t="67822" x="6297613" y="5773738"/>
          <p14:tracePt t="67830" x="6313488" y="5773738"/>
          <p14:tracePt t="67838" x="6353175" y="5781675"/>
          <p14:tracePt t="67846" x="6392863" y="5789613"/>
          <p14:tracePt t="67854" x="6450013" y="5797550"/>
          <p14:tracePt t="67863" x="6497638" y="5805488"/>
          <p14:tracePt t="67870" x="6553200" y="5813425"/>
          <p14:tracePt t="67879" x="6600825" y="5821363"/>
          <p14:tracePt t="67886" x="6656388" y="5829300"/>
          <p14:tracePt t="67894" x="6711950" y="5829300"/>
          <p14:tracePt t="67902" x="6751638" y="5829300"/>
          <p14:tracePt t="67910" x="6808788" y="5837238"/>
          <p14:tracePt t="67918" x="6864350" y="5837238"/>
          <p14:tracePt t="67927" x="6927850" y="5837238"/>
          <p14:tracePt t="67934" x="6983413" y="5837238"/>
          <p14:tracePt t="67947" x="7054850" y="5837238"/>
          <p14:tracePt t="67950" x="7118350" y="5837238"/>
          <p14:tracePt t="67961" x="7191375" y="5837238"/>
          <p14:tracePt t="67966" x="7254875" y="5837238"/>
          <p14:tracePt t="67975" x="7334250" y="5837238"/>
          <p14:tracePt t="67982" x="7389813" y="5837238"/>
          <p14:tracePt t="67990" x="7453313" y="5837238"/>
          <p14:tracePt t="67998" x="7502525" y="5837238"/>
          <p14:tracePt t="68006" x="7558088" y="5837238"/>
          <p14:tracePt t="68014" x="7613650" y="5837238"/>
          <p14:tracePt t="68022" x="7677150" y="5837238"/>
          <p14:tracePt t="68030" x="7748588" y="5837238"/>
          <p14:tracePt t="68039" x="7812088" y="5829300"/>
          <p14:tracePt t="68046" x="7877175" y="5821363"/>
          <p14:tracePt t="68054" x="7932738" y="5805488"/>
          <p14:tracePt t="68063" x="8004175" y="5789613"/>
          <p14:tracePt t="68070" x="8059738" y="5773738"/>
          <p14:tracePt t="68079" x="8115300" y="5749925"/>
          <p14:tracePt t="68088" x="8162925" y="5734050"/>
          <p14:tracePt t="68095" x="8194675" y="5726113"/>
          <p14:tracePt t="68102" x="8235950" y="5710238"/>
          <p14:tracePt t="68111" x="8267700" y="5694363"/>
          <p14:tracePt t="68118" x="8299450" y="5678488"/>
          <p14:tracePt t="68126" x="8307388" y="5678488"/>
          <p14:tracePt t="68142" x="8323263" y="5670550"/>
          <p14:tracePt t="68151" x="8331200" y="5670550"/>
          <p14:tracePt t="68159" x="8339138" y="5662613"/>
          <p14:tracePt t="68166" x="8347075" y="5653088"/>
          <p14:tracePt t="68191" x="8355013" y="5645150"/>
          <p14:tracePt t="68199" x="8370888" y="5645150"/>
          <p14:tracePt t="68206" x="8378825" y="5637213"/>
          <p14:tracePt t="68215" x="8386763" y="5637213"/>
          <p14:tracePt t="68222" x="8394700" y="5637213"/>
          <p14:tracePt t="68239" x="8402638" y="5637213"/>
          <p14:tracePt t="68247" x="8410575" y="5637213"/>
          <p14:tracePt t="68254" x="8410575" y="5629275"/>
          <p14:tracePt t="68263" x="8418513" y="5621338"/>
          <p14:tracePt t="68271" x="8426450" y="5621338"/>
          <p14:tracePt t="68286" x="8434388" y="5621338"/>
          <p14:tracePt t="68319" x="8466138" y="5613400"/>
          <p14:tracePt t="68327" x="8466138" y="5605463"/>
          <p14:tracePt t="68335" x="8474075" y="5605463"/>
          <p14:tracePt t="68343" x="8489950" y="5589588"/>
          <p14:tracePt t="68351" x="8497888" y="5589588"/>
          <p14:tracePt t="68359" x="8497888" y="5581650"/>
          <p14:tracePt t="68384" x="8505825" y="5565775"/>
          <p14:tracePt t="68391" x="8513763" y="5565775"/>
          <p14:tracePt t="68398" x="8513763" y="5557838"/>
          <p14:tracePt t="68415" x="8513763" y="5541963"/>
          <p14:tracePt t="68423" x="8513763" y="5534025"/>
          <p14:tracePt t="68430" x="8513763" y="5526088"/>
          <p14:tracePt t="68448" x="8513763" y="5518150"/>
          <p14:tracePt t="68463" x="8513763" y="5510213"/>
          <p14:tracePt t="68471" x="8513763" y="5502275"/>
          <p14:tracePt t="68481" x="8513763" y="5494338"/>
          <p14:tracePt t="68495" x="8513763" y="5486400"/>
          <p14:tracePt t="68503" x="8513763" y="5478463"/>
          <p14:tracePt t="68513" x="8513763" y="5462588"/>
          <p14:tracePt t="68519" x="8505825" y="5462588"/>
          <p14:tracePt t="68527" x="8489950" y="5446713"/>
          <p14:tracePt t="68535" x="8489950" y="5438775"/>
          <p14:tracePt t="68546" x="8474075" y="5430838"/>
          <p14:tracePt t="68550" x="8466138" y="5422900"/>
          <p14:tracePt t="68559" x="8458200" y="5414963"/>
          <p14:tracePt t="68567" x="8442325" y="5407025"/>
          <p14:tracePt t="68576" x="8442325" y="5399088"/>
          <p14:tracePt t="68582" x="8442325" y="5391150"/>
          <p14:tracePt t="68591" x="8434388" y="5391150"/>
          <p14:tracePt t="68598" x="8426450" y="5383213"/>
          <p14:tracePt t="68609" x="8410575" y="5375275"/>
          <p14:tracePt t="68614" x="8410575" y="5367338"/>
          <p14:tracePt t="68622" x="8402638" y="5367338"/>
          <p14:tracePt t="68630" x="8378825" y="5359400"/>
          <p14:tracePt t="68641" x="8378825" y="5343525"/>
          <p14:tracePt t="68646" x="8370888" y="5343525"/>
          <p14:tracePt t="68655" x="8370888" y="5335588"/>
          <p14:tracePt t="68663" x="8362950" y="5335588"/>
          <p14:tracePt t="68673" x="8355013" y="5335588"/>
          <p14:tracePt t="68687" x="8339138" y="5327650"/>
          <p14:tracePt t="68696" x="8331200" y="5327650"/>
          <p14:tracePt t="68704" x="8323263" y="5319713"/>
          <p14:tracePt t="68710" x="8307388" y="5310188"/>
          <p14:tracePt t="68718" x="8291513" y="5310188"/>
          <p14:tracePt t="68727" x="8283575" y="5310188"/>
          <p14:tracePt t="68735" x="8275638" y="5310188"/>
          <p14:tracePt t="68743" x="8267700" y="5302250"/>
          <p14:tracePt t="68751" x="8259763" y="5294313"/>
          <p14:tracePt t="68759" x="8251825" y="5294313"/>
          <p14:tracePt t="68767" x="8243888" y="5294313"/>
          <p14:tracePt t="68774" x="8235950" y="5294313"/>
          <p14:tracePt t="68783" x="8226425" y="5294313"/>
          <p14:tracePt t="68791" x="8210550" y="5294313"/>
          <p14:tracePt t="68798" x="8194675" y="5278438"/>
          <p14:tracePt t="68807" x="8186738" y="5278438"/>
          <p14:tracePt t="68814" x="8162925" y="5278438"/>
          <p14:tracePt t="68823" x="8147050" y="5278438"/>
          <p14:tracePt t="68838" x="8131175" y="5278438"/>
          <p14:tracePt t="68862" x="8123238" y="5278438"/>
          <p14:tracePt t="68870" x="8099425" y="5278438"/>
          <p14:tracePt t="68880" x="8091488" y="5278438"/>
          <p14:tracePt t="68895" x="8075613" y="5278438"/>
          <p14:tracePt t="68902" x="8067675" y="5278438"/>
          <p14:tracePt t="68929" x="8043863" y="5278438"/>
          <p14:tracePt t="68934" x="8027988" y="5278438"/>
          <p14:tracePt t="68943" x="8004175" y="5278438"/>
          <p14:tracePt t="68951" x="7988300" y="5294313"/>
          <p14:tracePt t="68959" x="7956550" y="5302250"/>
          <p14:tracePt t="68966" x="7932738" y="5319713"/>
          <p14:tracePt t="68975" x="7924800" y="5319713"/>
          <p14:tracePt t="68983" x="7916863" y="5335588"/>
          <p14:tracePt t="68991" x="7885113" y="5351463"/>
          <p14:tracePt t="68999" x="7885113" y="5359400"/>
          <p14:tracePt t="69006" x="7877175" y="5359400"/>
          <p14:tracePt t="69015" x="7869238" y="5367338"/>
          <p14:tracePt t="69039" x="7859713" y="5375275"/>
          <p14:tracePt t="69046" x="7859713" y="5383213"/>
          <p14:tracePt t="69055" x="7859713" y="5414963"/>
          <p14:tracePt t="69071" x="7843838" y="5438775"/>
          <p14:tracePt t="69079" x="7843838" y="5454650"/>
          <p14:tracePt t="69087" x="7843838" y="5470525"/>
          <p14:tracePt t="69097" x="7843838" y="5486400"/>
          <p14:tracePt t="69103" x="7843838" y="5510213"/>
          <p14:tracePt t="69110" x="7843838" y="5518150"/>
          <p14:tracePt t="69119" x="7835900" y="5541963"/>
          <p14:tracePt t="69130" x="7835900" y="5557838"/>
          <p14:tracePt t="69135" x="7835900" y="5581650"/>
          <p14:tracePt t="69143" x="7835900" y="5597525"/>
          <p14:tracePt t="69151" x="7835900" y="5613400"/>
          <p14:tracePt t="69159" x="7835900" y="5629275"/>
          <p14:tracePt t="69166" x="7835900" y="5653088"/>
          <p14:tracePt t="69175" x="7835900" y="5670550"/>
          <p14:tracePt t="69183" x="7835900" y="5686425"/>
          <p14:tracePt t="69193" x="7835900" y="5702300"/>
          <p14:tracePt t="69198" x="7835900" y="5710238"/>
          <p14:tracePt t="69206" x="7835900" y="5718175"/>
          <p14:tracePt t="69230" x="7835900" y="5734050"/>
          <p14:tracePt t="69246" x="7835900" y="5749925"/>
          <p14:tracePt t="69262" x="7835900" y="5757863"/>
          <p14:tracePt t="69271" x="7835900" y="5773738"/>
          <p14:tracePt t="69279" x="7835900" y="5781675"/>
          <p14:tracePt t="69295" x="7835900" y="5789613"/>
          <p14:tracePt t="69303" x="7835900" y="5797550"/>
          <p14:tracePt t="69310" x="7835900" y="5813425"/>
          <p14:tracePt t="69326" x="7835900" y="5821363"/>
          <p14:tracePt t="69335" x="7835900" y="5837238"/>
          <p14:tracePt t="69343" x="7835900" y="5845175"/>
          <p14:tracePt t="69351" x="7835900" y="5853113"/>
          <p14:tracePt t="69359" x="7835900" y="5861050"/>
          <p14:tracePt t="69366" x="7843838" y="5876925"/>
          <p14:tracePt t="69383" x="7843838" y="5884863"/>
          <p14:tracePt t="69391" x="7843838" y="5892800"/>
          <p14:tracePt t="69398" x="7843838" y="5908675"/>
          <p14:tracePt t="69407" x="7851775" y="5916613"/>
          <p14:tracePt t="69415" x="7851775" y="5924550"/>
          <p14:tracePt t="69471" x="7859713" y="5924550"/>
          <p14:tracePt t="69478" x="7859713" y="5932488"/>
          <p14:tracePt t="69486" x="7869238" y="5932488"/>
          <p14:tracePt t="69495" x="7877175" y="5932488"/>
          <p14:tracePt t="69503" x="7885113" y="5932488"/>
          <p14:tracePt t="69511" x="7893050" y="5940425"/>
          <p14:tracePt t="69519" x="7900988" y="5948363"/>
          <p14:tracePt t="69527" x="7908925" y="5956300"/>
          <p14:tracePt t="69535" x="7932738" y="5964238"/>
          <p14:tracePt t="69543" x="7940675" y="5972175"/>
          <p14:tracePt t="69552" x="7956550" y="5980113"/>
          <p14:tracePt t="69559" x="7972425" y="5980113"/>
          <p14:tracePt t="69567" x="7996238" y="5995988"/>
          <p14:tracePt t="69575" x="8004175" y="6005513"/>
          <p14:tracePt t="69583" x="8020050" y="6005513"/>
          <p14:tracePt t="69591" x="8035925" y="6013450"/>
          <p14:tracePt t="69598" x="8043863" y="6021388"/>
          <p14:tracePt t="69606" x="8051800" y="6021388"/>
          <p14:tracePt t="69623" x="8059738" y="6021388"/>
          <p14:tracePt t="69630" x="8075613" y="6021388"/>
          <p14:tracePt t="69647" x="8083550" y="6021388"/>
          <p14:tracePt t="69655" x="8099425" y="6021388"/>
          <p14:tracePt t="69663" x="8115300" y="6021388"/>
          <p14:tracePt t="69671" x="8131175" y="6021388"/>
          <p14:tracePt t="69680" x="8147050" y="6021388"/>
          <p14:tracePt t="69686" x="8162925" y="6021388"/>
          <p14:tracePt t="69695" x="8178800" y="6021388"/>
          <p14:tracePt t="69703" x="8194675" y="6021388"/>
          <p14:tracePt t="69712" x="8202613" y="6021388"/>
          <p14:tracePt t="69719" x="8210550" y="6021388"/>
          <p14:tracePt t="69744" x="8226425" y="6021388"/>
          <p14:tracePt t="69759" x="8235950" y="6021388"/>
          <p14:tracePt t="69776" x="8251825" y="6021388"/>
          <p14:tracePt t="69783" x="8259763" y="6021388"/>
          <p14:tracePt t="69791" x="8275638" y="6021388"/>
          <p14:tracePt t="69808" x="8291513" y="6021388"/>
          <p14:tracePt t="69814" x="8307388" y="6021388"/>
          <p14:tracePt t="69823" x="8323263" y="6021388"/>
          <p14:tracePt t="69830" x="8339138" y="6021388"/>
          <p14:tracePt t="69839" x="8355013" y="6021388"/>
          <p14:tracePt t="69847" x="8370888" y="6021388"/>
          <p14:tracePt t="69855" x="8386763" y="6021388"/>
          <p14:tracePt t="69862" x="8402638" y="6021388"/>
          <p14:tracePt t="69871" x="8418513" y="6021388"/>
          <p14:tracePt t="69879" x="8434388" y="6013450"/>
          <p14:tracePt t="69887" x="8450263" y="6013450"/>
          <p14:tracePt t="69895" x="8458200" y="6005513"/>
          <p14:tracePt t="69903" x="8474075" y="5988050"/>
          <p14:tracePt t="69911" x="8482013" y="5980113"/>
          <p14:tracePt t="69918" x="8497888" y="5972175"/>
          <p14:tracePt t="69927" x="8505825" y="5964238"/>
          <p14:tracePt t="69934" x="8521700" y="5948363"/>
          <p14:tracePt t="69947" x="8537575" y="5940425"/>
          <p14:tracePt t="69951" x="8545513" y="5924550"/>
          <p14:tracePt t="69959" x="8561388" y="5900738"/>
          <p14:tracePt t="69967" x="8569325" y="5892800"/>
          <p14:tracePt t="69974" x="8577263" y="5876925"/>
          <p14:tracePt t="69982" x="8585200" y="5853113"/>
          <p14:tracePt t="69991" x="8585200" y="5837238"/>
          <p14:tracePt t="69999" x="8585200" y="5821363"/>
          <p14:tracePt t="70006" x="8585200" y="5797550"/>
          <p14:tracePt t="70014" x="8585200" y="5781675"/>
          <p14:tracePt t="70023" x="8585200" y="5773738"/>
          <p14:tracePt t="70030" x="8585200" y="5757863"/>
          <p14:tracePt t="70039" x="8585200" y="5749925"/>
          <p14:tracePt t="70046" x="8585200" y="5741988"/>
          <p14:tracePt t="70055" x="8585200" y="5734050"/>
          <p14:tracePt t="70079" x="8585200" y="5726113"/>
          <p14:tracePt t="70095" x="8585200" y="5710238"/>
          <p14:tracePt t="70104" x="8585200" y="5702300"/>
          <p14:tracePt t="70111" x="8585200" y="5694363"/>
          <p14:tracePt t="70119" x="8585200" y="5686425"/>
          <p14:tracePt t="70127" x="8577263" y="5670550"/>
          <p14:tracePt t="70135" x="8569325" y="5662613"/>
          <p14:tracePt t="70143" x="8561388" y="5653088"/>
          <p14:tracePt t="70151" x="8553450" y="5653088"/>
          <p14:tracePt t="70159" x="8545513" y="5629275"/>
          <p14:tracePt t="70168" x="8521700" y="5597525"/>
          <p14:tracePt t="70175" x="8513763" y="5589588"/>
          <p14:tracePt t="70182" x="8497888" y="5573713"/>
          <p14:tracePt t="70191" x="8474075" y="5549900"/>
          <p14:tracePt t="70200" x="8450263" y="5541963"/>
          <p14:tracePt t="70206" x="8426450" y="5534025"/>
          <p14:tracePt t="70214" x="8410575" y="5518150"/>
          <p14:tracePt t="70223" x="8402638" y="5518150"/>
          <p14:tracePt t="70231" x="8386763" y="5510213"/>
          <p14:tracePt t="70239" x="8370888" y="5486400"/>
          <p14:tracePt t="70255" x="8355013" y="5478463"/>
          <p14:tracePt t="70264" x="8347075" y="5478463"/>
          <p14:tracePt t="70271" x="8331200" y="5478463"/>
          <p14:tracePt t="70278" x="8315325" y="5462588"/>
          <p14:tracePt t="70286" x="8307388" y="5462588"/>
          <p14:tracePt t="70297" x="8291513" y="5454650"/>
          <p14:tracePt t="70303" x="8267700" y="5438775"/>
          <p14:tracePt t="70312" x="8251825" y="5430838"/>
          <p14:tracePt t="70319" x="8235950" y="5430838"/>
          <p14:tracePt t="70326" x="8218488" y="5430838"/>
          <p14:tracePt t="70334" x="8202613" y="5422900"/>
          <p14:tracePt t="70351" x="8186738" y="5414963"/>
          <p14:tracePt t="70362" x="8170863" y="5414963"/>
          <p14:tracePt t="70375" x="8147050" y="5407025"/>
          <p14:tracePt t="70399" x="8139113" y="5407025"/>
          <p14:tracePt t="70431" x="8123238" y="5407025"/>
          <p14:tracePt t="70439" x="8115300" y="5407025"/>
          <p14:tracePt t="70483" x="8107363" y="5407025"/>
          <p14:tracePt t="70492" x="8099425" y="5407025"/>
          <p14:tracePt t="70498" x="8091488" y="5407025"/>
          <p14:tracePt t="70506" x="8083550" y="5407025"/>
          <p14:tracePt t="70514" x="8075613" y="5407025"/>
          <p14:tracePt t="70525" x="8067675" y="5407025"/>
          <p14:tracePt t="70531" x="8059738" y="5407025"/>
          <p14:tracePt t="70539" x="8051800" y="5414963"/>
          <p14:tracePt t="70546" x="8043863" y="5422900"/>
          <p14:tracePt t="70556" x="8035925" y="5430838"/>
          <p14:tracePt t="70562" x="8027988" y="5454650"/>
          <p14:tracePt t="70571" x="8012113" y="5454650"/>
          <p14:tracePt t="70578" x="8012113" y="5462588"/>
          <p14:tracePt t="70588" x="7988300" y="5494338"/>
          <p14:tracePt t="70603" x="7980363" y="5502275"/>
          <p14:tracePt t="70611" x="7980363" y="5510213"/>
          <p14:tracePt t="70620" x="7964488" y="5526088"/>
          <p14:tracePt t="70626" x="7956550" y="5549900"/>
          <p14:tracePt t="70635" x="7956550" y="5557838"/>
          <p14:tracePt t="70643" x="7956550" y="5589588"/>
          <p14:tracePt t="70651" x="7948613" y="5597525"/>
          <p14:tracePt t="70659" x="7948613" y="5613400"/>
          <p14:tracePt t="70666" x="7940675" y="5621338"/>
          <p14:tracePt t="70675" x="7940675" y="5637213"/>
          <p14:tracePt t="70683" x="7932738" y="5645150"/>
          <p14:tracePt t="70691" x="7932738" y="5670550"/>
          <p14:tracePt t="70698" x="7924800" y="5694363"/>
          <p14:tracePt t="70706" x="7924800" y="5718175"/>
          <p14:tracePt t="70714" x="7924800" y="5734050"/>
          <p14:tracePt t="70723" x="7924800" y="5749925"/>
          <p14:tracePt t="70730" x="7924800" y="5781675"/>
          <p14:tracePt t="70739" x="7924800" y="5805488"/>
          <p14:tracePt t="70747" x="7924800" y="5837238"/>
          <p14:tracePt t="70755" x="7924800" y="5861050"/>
          <p14:tracePt t="70763" x="7924800" y="5884863"/>
          <p14:tracePt t="70771" x="7924800" y="5900738"/>
          <p14:tracePt t="70779" x="7924800" y="5908675"/>
          <p14:tracePt t="70786" x="7924800" y="5924550"/>
          <p14:tracePt t="70818" x="7924800" y="5932488"/>
          <p14:tracePt t="70827" x="7924800" y="5940425"/>
          <p14:tracePt t="70851" x="7924800" y="5956300"/>
          <p14:tracePt t="70859" x="7924800" y="5964238"/>
          <p14:tracePt t="70866" x="7924800" y="5980113"/>
          <p14:tracePt t="70883" x="7940675" y="5988050"/>
          <p14:tracePt t="70891" x="7940675" y="6013450"/>
          <p14:tracePt t="70899" x="7948613" y="6021388"/>
          <p14:tracePt t="70906" x="7956550" y="6029325"/>
          <p14:tracePt t="70923" x="7972425" y="6037263"/>
          <p14:tracePt t="70930" x="7988300" y="6037263"/>
          <p14:tracePt t="70939" x="7996238" y="6037263"/>
          <p14:tracePt t="70962" x="8012113" y="6053138"/>
          <p14:tracePt t="70971" x="8035925" y="6061075"/>
          <p14:tracePt t="70980" x="8067675" y="6061075"/>
          <p14:tracePt t="70987" x="8091488" y="6069013"/>
          <p14:tracePt t="70995" x="8131175" y="6084888"/>
          <p14:tracePt t="71003" x="8154988" y="6092825"/>
          <p14:tracePt t="71013" x="8170863" y="6092825"/>
          <p14:tracePt t="71019" x="8186738" y="6100763"/>
          <p14:tracePt t="71027" x="8202613" y="6100763"/>
          <p14:tracePt t="71035" x="8218488" y="6100763"/>
          <p14:tracePt t="71045" x="8226425" y="6100763"/>
          <p14:tracePt t="71050" x="8243888" y="6100763"/>
          <p14:tracePt t="71059" x="8259763" y="6100763"/>
          <p14:tracePt t="71066" x="8267700" y="6100763"/>
          <p14:tracePt t="71077" x="8283575" y="6100763"/>
          <p14:tracePt t="71083" x="8291513" y="6100763"/>
          <p14:tracePt t="71091" x="8307388" y="6108700"/>
          <p14:tracePt t="71098" x="8323263" y="6108700"/>
          <p14:tracePt t="71108" x="8339138" y="6108700"/>
          <p14:tracePt t="71114" x="8347075" y="6108700"/>
          <p14:tracePt t="71123" x="8362950" y="6108700"/>
          <p14:tracePt t="71130" x="8378825" y="6108700"/>
          <p14:tracePt t="71139" x="8386763" y="6108700"/>
          <p14:tracePt t="71146" x="8394700" y="6108700"/>
          <p14:tracePt t="71155" x="8402638" y="6108700"/>
          <p14:tracePt t="71162" x="8410575" y="6108700"/>
          <p14:tracePt t="71172" x="8418513" y="6108700"/>
          <p14:tracePt t="71179" x="8434388" y="6108700"/>
          <p14:tracePt t="71186" x="8450263" y="6100763"/>
          <p14:tracePt t="71195" x="8458200" y="6100763"/>
          <p14:tracePt t="71203" x="8474075" y="6084888"/>
          <p14:tracePt t="71211" x="8474075" y="6076950"/>
          <p14:tracePt t="71219" x="8489950" y="6061075"/>
          <p14:tracePt t="71228" x="8489950" y="6045200"/>
          <p14:tracePt t="71235" x="8497888" y="6021388"/>
          <p14:tracePt t="71243" x="8505825" y="6005513"/>
          <p14:tracePt t="71250" x="8505825" y="5988050"/>
          <p14:tracePt t="71259" x="8513763" y="5972175"/>
          <p14:tracePt t="71267" x="8513763" y="5956300"/>
          <p14:tracePt t="71274" x="8513763" y="5940425"/>
          <p14:tracePt t="71282" x="8513763" y="5924550"/>
          <p14:tracePt t="71291" x="8513763" y="5900738"/>
          <p14:tracePt t="71298" x="8513763" y="5884863"/>
          <p14:tracePt t="71306" x="8513763" y="5861050"/>
          <p14:tracePt t="71314" x="8513763" y="5845175"/>
          <p14:tracePt t="71322" x="8513763" y="5829300"/>
          <p14:tracePt t="71330" x="8513763" y="5813425"/>
          <p14:tracePt t="71338" x="8513763" y="5797550"/>
          <p14:tracePt t="71346" x="8505825" y="5797550"/>
          <p14:tracePt t="71355" x="8505825" y="5789613"/>
          <p14:tracePt t="71395" x="8497888" y="5765800"/>
          <p14:tracePt t="71403" x="8489950" y="5765800"/>
          <p14:tracePt t="71427" x="8474075" y="5749925"/>
          <p14:tracePt t="71434" x="8474075" y="5741988"/>
          <p14:tracePt t="71443" x="8466138" y="5741988"/>
          <p14:tracePt t="71451" x="8450263" y="5726113"/>
          <p14:tracePt t="71459" x="8442325" y="5702300"/>
          <p14:tracePt t="71467" x="8434388" y="5686425"/>
          <p14:tracePt t="71475" x="8418513" y="5662613"/>
          <p14:tracePt t="71482" x="8394700" y="5645150"/>
          <p14:tracePt t="71491" x="8362950" y="5605463"/>
          <p14:tracePt t="71498" x="8331200" y="5581650"/>
          <p14:tracePt t="71506" x="8299450" y="5541963"/>
          <p14:tracePt t="71514" x="8291513" y="5534025"/>
          <p14:tracePt t="71523" x="8275638" y="5518150"/>
          <p14:tracePt t="71531" x="8259763" y="5502275"/>
          <p14:tracePt t="71555" x="8243888" y="5486400"/>
          <p14:tracePt t="71563" x="8243888" y="5478463"/>
          <p14:tracePt t="71571" x="8226425" y="5470525"/>
          <p14:tracePt t="71578" x="8218488" y="5462588"/>
          <p14:tracePt t="71667" x="8210550" y="5454650"/>
          <p14:tracePt t="71674" x="8202613" y="5446713"/>
          <p14:tracePt t="71682" x="8194675" y="5446713"/>
          <p14:tracePt t="71692" x="8178800" y="5446713"/>
          <p14:tracePt t="71698" x="8162925" y="5430838"/>
          <p14:tracePt t="71707" x="8139113" y="5430838"/>
          <p14:tracePt t="71715" x="8107363" y="5422900"/>
          <p14:tracePt t="71724" x="8107363" y="5414963"/>
          <p14:tracePt t="71731" x="8099425" y="5414963"/>
          <p14:tracePt t="71739" x="8083550" y="5414963"/>
          <p14:tracePt t="71762" x="8075613" y="5414963"/>
          <p14:tracePt t="71771" x="8059738" y="5414963"/>
          <p14:tracePt t="71778" x="8051800" y="5414963"/>
          <p14:tracePt t="71795" x="8027988" y="5414963"/>
          <p14:tracePt t="71803" x="8020050" y="5414963"/>
          <p14:tracePt t="71818" x="8012113" y="5414963"/>
          <p14:tracePt t="71827" x="7996238" y="5414963"/>
          <p14:tracePt t="71835" x="7988300" y="5422900"/>
          <p14:tracePt t="71842" x="7980363" y="5430838"/>
          <p14:tracePt t="71851" x="7972425" y="5446713"/>
          <p14:tracePt t="71858" x="7964488" y="5446713"/>
          <p14:tracePt t="71866" x="7956550" y="5470525"/>
          <p14:tracePt t="71874" x="7932738" y="5494338"/>
          <p14:tracePt t="71883" x="7924800" y="5502275"/>
          <p14:tracePt t="71891" x="7916863" y="5518150"/>
          <p14:tracePt t="71899" x="7900988" y="5549900"/>
          <p14:tracePt t="71907" x="7900988" y="5573713"/>
          <p14:tracePt t="71915" x="7900988" y="5597525"/>
          <p14:tracePt t="71923" x="7893050" y="5629275"/>
          <p14:tracePt t="71931" x="7893050" y="5653088"/>
          <p14:tracePt t="71947" x="7893050" y="5718175"/>
          <p14:tracePt t="71954" x="7893050" y="5734050"/>
          <p14:tracePt t="71963" x="7893050" y="5749925"/>
          <p14:tracePt t="71971" x="7893050" y="5765800"/>
          <p14:tracePt t="71978" x="7893050" y="5789613"/>
          <p14:tracePt t="71987" x="7893050" y="5813425"/>
          <p14:tracePt t="71995" x="7893050" y="5829300"/>
          <p14:tracePt t="72003" x="7893050" y="5845175"/>
          <p14:tracePt t="72011" x="7893050" y="5861050"/>
          <p14:tracePt t="72019" x="7893050" y="5868988"/>
          <p14:tracePt t="72028" x="7893050" y="5884863"/>
          <p14:tracePt t="72043" x="7893050" y="5892800"/>
          <p14:tracePt t="72051" x="7900988" y="5908675"/>
          <p14:tracePt t="72058" x="7908925" y="5916613"/>
          <p14:tracePt t="72066" x="7924800" y="5932488"/>
          <p14:tracePt t="72074" x="7932738" y="5948363"/>
          <p14:tracePt t="72082" x="7948613" y="5964238"/>
          <p14:tracePt t="72091" x="7956550" y="5980113"/>
          <p14:tracePt t="72099" x="7972425" y="5995988"/>
          <p14:tracePt t="72106" x="8004175" y="6005513"/>
          <p14:tracePt t="72114" x="8027988" y="6021388"/>
          <p14:tracePt t="72122" x="8051800" y="6037263"/>
          <p14:tracePt t="72130" x="8067675" y="6045200"/>
          <p14:tracePt t="72138" x="8099425" y="6069013"/>
          <p14:tracePt t="72146" x="8123238" y="6076950"/>
          <p14:tracePt t="72154" x="8139113" y="6076950"/>
          <p14:tracePt t="72162" x="8154988" y="6084888"/>
          <p14:tracePt t="72170" x="8170863" y="6092825"/>
          <p14:tracePt t="72179" x="8194675" y="6092825"/>
          <p14:tracePt t="72186" x="8202613" y="6092825"/>
          <p14:tracePt t="72194" x="8210550" y="6092825"/>
          <p14:tracePt t="72202" x="8218488" y="6092825"/>
          <p14:tracePt t="72211" x="8235950" y="6092825"/>
          <p14:tracePt t="72227" x="8251825" y="6092825"/>
          <p14:tracePt t="72234" x="8259763" y="6092825"/>
          <p14:tracePt t="72243" x="8267700" y="6092825"/>
          <p14:tracePt t="72250" x="8275638" y="6092825"/>
          <p14:tracePt t="72258" x="8299450" y="6092825"/>
          <p14:tracePt t="72266" x="8307388" y="6092825"/>
          <p14:tracePt t="72275" x="8323263" y="6092825"/>
          <p14:tracePt t="72282" x="8339138" y="6092825"/>
          <p14:tracePt t="72290" x="8355013" y="6092825"/>
          <p14:tracePt t="72298" x="8378825" y="6084888"/>
          <p14:tracePt t="72306" x="8394700" y="6076950"/>
          <p14:tracePt t="72314" x="8410575" y="6069013"/>
          <p14:tracePt t="72322" x="8418513" y="6061075"/>
          <p14:tracePt t="72330" x="8434388" y="6061075"/>
          <p14:tracePt t="72339" x="8442325" y="6045200"/>
          <p14:tracePt t="72346" x="8458200" y="6029325"/>
          <p14:tracePt t="72354" x="8474075" y="6013450"/>
          <p14:tracePt t="72362" x="8489950" y="5995988"/>
          <p14:tracePt t="72370" x="8505825" y="5980113"/>
          <p14:tracePt t="72378" x="8513763" y="5964238"/>
          <p14:tracePt t="72386" x="8521700" y="5940425"/>
          <p14:tracePt t="72394" x="8529638" y="5916613"/>
          <p14:tracePt t="72402" x="8537575" y="5876925"/>
          <p14:tracePt t="72410" x="8537575" y="5845175"/>
          <p14:tracePt t="72418" x="8537575" y="5813425"/>
          <p14:tracePt t="72426" x="8537575" y="5789613"/>
          <p14:tracePt t="72434" x="8537575" y="5765800"/>
          <p14:tracePt t="72443" x="8537575" y="5734050"/>
          <p14:tracePt t="72450" x="8537575" y="5710238"/>
          <p14:tracePt t="72458" x="8537575" y="5678488"/>
          <p14:tracePt t="72466" x="8521700" y="5653088"/>
          <p14:tracePt t="72474" x="8513763" y="5645150"/>
          <p14:tracePt t="72482" x="8513763" y="5637213"/>
          <p14:tracePt t="72490" x="8497888" y="5621338"/>
          <p14:tracePt t="72506" x="8489950" y="5605463"/>
          <p14:tracePt t="72530" x="8466138" y="5581650"/>
          <p14:tracePt t="72546" x="8458200" y="5573713"/>
          <p14:tracePt t="72562" x="8426450" y="5557838"/>
          <p14:tracePt t="72570" x="8410575" y="5541963"/>
          <p14:tracePt t="72578" x="8394700" y="5518150"/>
          <p14:tracePt t="72586" x="8355013" y="5510213"/>
          <p14:tracePt t="72594" x="8339138" y="5502275"/>
          <p14:tracePt t="72602" x="8323263" y="5494338"/>
          <p14:tracePt t="72610" x="8299450" y="5478463"/>
          <p14:tracePt t="72619" x="8283575" y="5478463"/>
          <p14:tracePt t="72626" x="8275638" y="5462588"/>
          <p14:tracePt t="72634" x="8259763" y="5462588"/>
          <p14:tracePt t="72643" x="8243888" y="5462588"/>
          <p14:tracePt t="72690" x="8235950" y="5462588"/>
          <p14:tracePt t="72706" x="8218488" y="5462588"/>
          <p14:tracePt t="72714" x="8210550" y="5462588"/>
          <p14:tracePt t="72722" x="8202613" y="5462588"/>
          <p14:tracePt t="72731" x="8194675" y="5462588"/>
          <p14:tracePt t="72738" x="8170863" y="5462588"/>
          <p14:tracePt t="72746" x="8162925" y="5470525"/>
          <p14:tracePt t="72754" x="8139113" y="5486400"/>
          <p14:tracePt t="72763" x="8131175" y="5502275"/>
          <p14:tracePt t="72770" x="8107363" y="5510213"/>
          <p14:tracePt t="72778" x="8099425" y="5526088"/>
          <p14:tracePt t="72786" x="8083550" y="5526088"/>
          <p14:tracePt t="72795" x="8067675" y="5534025"/>
          <p14:tracePt t="72802" x="8043863" y="5557838"/>
          <p14:tracePt t="72810" x="8035925" y="5589588"/>
          <p14:tracePt t="72818" x="8027988" y="5597525"/>
          <p14:tracePt t="72828" x="8020050" y="5605463"/>
          <p14:tracePt t="72834" x="8020050" y="5629275"/>
          <p14:tracePt t="72843" x="8004175" y="5645150"/>
          <p14:tracePt t="72850" x="8004175" y="5653088"/>
          <p14:tracePt t="72858" x="7996238" y="5686425"/>
          <p14:tracePt t="72866" x="7996238" y="5694363"/>
          <p14:tracePt t="72874" x="7996238" y="5710238"/>
          <p14:tracePt t="72882" x="7980363" y="5741988"/>
          <p14:tracePt t="72898" x="7980363" y="5757863"/>
          <p14:tracePt t="72906" x="7980363" y="5765800"/>
          <p14:tracePt t="72914" x="7980363" y="5789613"/>
          <p14:tracePt t="72922" x="7980363" y="5805488"/>
          <p14:tracePt t="72930" x="7980363" y="5829300"/>
          <p14:tracePt t="72938" x="7980363" y="5853113"/>
          <p14:tracePt t="72946" x="7980363" y="5861050"/>
          <p14:tracePt t="72954" x="7980363" y="5876925"/>
          <p14:tracePt t="72962" x="7980363" y="5892800"/>
          <p14:tracePt t="72970" x="7980363" y="5908675"/>
          <p14:tracePt t="72978" x="7980363" y="5916613"/>
          <p14:tracePt t="72986" x="7980363" y="5924550"/>
          <p14:tracePt t="72994" x="7980363" y="5948363"/>
          <p14:tracePt t="73002" x="7980363" y="5956300"/>
          <p14:tracePt t="73010" x="7980363" y="5980113"/>
          <p14:tracePt t="73027" x="7980363" y="6005513"/>
          <p14:tracePt t="73034" x="7996238" y="6013450"/>
          <p14:tracePt t="73043" x="7996238" y="6021388"/>
          <p14:tracePt t="73050" x="8012113" y="6045200"/>
          <p14:tracePt t="73058" x="8020050" y="6045200"/>
          <p14:tracePt t="73074" x="8035925" y="6053138"/>
          <p14:tracePt t="73082" x="8035925" y="6061075"/>
          <p14:tracePt t="73090" x="8035925" y="6069013"/>
          <p14:tracePt t="73098" x="8043863" y="6069013"/>
          <p14:tracePt t="73106" x="8051800" y="6069013"/>
          <p14:tracePt t="73114" x="8059738" y="6076950"/>
          <p14:tracePt t="73138" x="8075613" y="6076950"/>
          <p14:tracePt t="73146" x="8083550" y="6076950"/>
          <p14:tracePt t="73162" x="8107363" y="6076950"/>
          <p14:tracePt t="73170" x="8123238" y="6084888"/>
          <p14:tracePt t="73178" x="8147050" y="6084888"/>
          <p14:tracePt t="73186" x="8178800" y="6084888"/>
          <p14:tracePt t="73194" x="8210550" y="6084888"/>
          <p14:tracePt t="73202" x="8259763" y="6084888"/>
          <p14:tracePt t="73210" x="8283575" y="6084888"/>
          <p14:tracePt t="73219" x="8315325" y="6084888"/>
          <p14:tracePt t="73226" x="8347075" y="6084888"/>
          <p14:tracePt t="73234" x="8355013" y="6084888"/>
          <p14:tracePt t="73243" x="8370888" y="6076950"/>
          <p14:tracePt t="73251" x="8386763" y="6076950"/>
          <p14:tracePt t="73259" x="8394700" y="6069013"/>
          <p14:tracePt t="73266" x="8410575" y="6061075"/>
          <p14:tracePt t="73282" x="8418513" y="6045200"/>
          <p14:tracePt t="73290" x="8442325" y="6037263"/>
          <p14:tracePt t="73298" x="8450263" y="6021388"/>
          <p14:tracePt t="73306" x="8458200" y="6005513"/>
          <p14:tracePt t="73315" x="8474075" y="5964238"/>
          <p14:tracePt t="73322" x="8474075" y="5948363"/>
          <p14:tracePt t="73330" x="8474075" y="5916613"/>
          <p14:tracePt t="73338" x="8474075" y="5892800"/>
          <p14:tracePt t="73347" x="8474075" y="5868988"/>
          <p14:tracePt t="73354" x="8474075" y="5845175"/>
          <p14:tracePt t="73362" x="8474075" y="5813425"/>
          <p14:tracePt t="73370" x="8466138" y="5773738"/>
          <p14:tracePt t="73378" x="8450263" y="5726113"/>
          <p14:tracePt t="73386" x="8434388" y="5686425"/>
          <p14:tracePt t="73394" x="8410575" y="5653088"/>
          <p14:tracePt t="73402" x="8394700" y="5613400"/>
          <p14:tracePt t="73412" x="8378825" y="5589588"/>
          <p14:tracePt t="73418" x="8370888" y="5581650"/>
          <p14:tracePt t="73427" x="8362950" y="5573713"/>
          <p14:tracePt t="73434" x="8347075" y="5557838"/>
          <p14:tracePt t="73458" x="8339138" y="5549900"/>
          <p14:tracePt t="73466" x="8339138" y="5541963"/>
          <p14:tracePt t="73474" x="8323263" y="5526088"/>
          <p14:tracePt t="73482" x="8323263" y="5518150"/>
          <p14:tracePt t="73490" x="8307388" y="5518150"/>
          <p14:tracePt t="73506" x="8299450" y="5518150"/>
          <p14:tracePt t="73522" x="8283575" y="5518150"/>
          <p14:tracePt t="73530" x="8275638" y="5518150"/>
          <p14:tracePt t="73538" x="8251825" y="5518150"/>
          <p14:tracePt t="73546" x="8243888" y="5518150"/>
          <p14:tracePt t="73559" x="8218488" y="5510213"/>
          <p14:tracePt t="73566" x="8202613" y="5510213"/>
          <p14:tracePt t="73576" x="8186738" y="5510213"/>
          <p14:tracePt t="73582" x="8162925" y="5510213"/>
          <p14:tracePt t="73590" x="8147050" y="5510213"/>
          <p14:tracePt t="73598" x="8131175" y="5510213"/>
          <p14:tracePt t="73606" x="8123238" y="5510213"/>
          <p14:tracePt t="73614" x="8107363" y="5510213"/>
          <p14:tracePt t="73622" x="8091488" y="5510213"/>
          <p14:tracePt t="73630" x="8059738" y="5510213"/>
          <p14:tracePt t="73639" x="8051800" y="5510213"/>
          <p14:tracePt t="73646" x="8035925" y="5510213"/>
          <p14:tracePt t="73654" x="8027988" y="5510213"/>
          <p14:tracePt t="73662" x="8004175" y="5510213"/>
          <p14:tracePt t="73670" x="7988300" y="5510213"/>
          <p14:tracePt t="73678" x="7988300" y="5518150"/>
          <p14:tracePt t="73686" x="7972425" y="5526088"/>
          <p14:tracePt t="73694" x="7956550" y="5549900"/>
          <p14:tracePt t="73710" x="7948613" y="5565775"/>
          <p14:tracePt t="73718" x="7940675" y="5573713"/>
          <p14:tracePt t="73727" x="7940675" y="5581650"/>
          <p14:tracePt t="73735" x="7932738" y="5597525"/>
          <p14:tracePt t="73743" x="7924800" y="5613400"/>
          <p14:tracePt t="73750" x="7924800" y="5629275"/>
          <p14:tracePt t="73758" x="7924800" y="5653088"/>
          <p14:tracePt t="73766" x="7924800" y="5662613"/>
          <p14:tracePt t="73774" x="7924800" y="5678488"/>
          <p14:tracePt t="73782" x="7924800" y="5702300"/>
          <p14:tracePt t="73790" x="7924800" y="5710238"/>
          <p14:tracePt t="73798" x="7924800" y="5734050"/>
          <p14:tracePt t="73806" x="7924800" y="5749925"/>
          <p14:tracePt t="73814" x="7924800" y="5773738"/>
          <p14:tracePt t="73823" x="7924800" y="5797550"/>
          <p14:tracePt t="73830" x="7924800" y="5821363"/>
          <p14:tracePt t="73838" x="7924800" y="5845175"/>
          <p14:tracePt t="73846" x="7924800" y="5868988"/>
          <p14:tracePt t="73854" x="7924800" y="5892800"/>
          <p14:tracePt t="73862" x="7924800" y="5908675"/>
          <p14:tracePt t="73870" x="7924800" y="5924550"/>
          <p14:tracePt t="73878" x="7924800" y="5940425"/>
          <p14:tracePt t="73886" x="7924800" y="5948363"/>
          <p14:tracePt t="73910" x="7932738" y="5964238"/>
          <p14:tracePt t="73918" x="7940675" y="5972175"/>
          <p14:tracePt t="73926" x="7940675" y="5980113"/>
          <p14:tracePt t="73934" x="7956550" y="5980113"/>
          <p14:tracePt t="73944" x="7964488" y="5988050"/>
          <p14:tracePt t="73950" x="7980363" y="5995988"/>
          <p14:tracePt t="73959" x="7988300" y="6013450"/>
          <p14:tracePt t="73966" x="8004175" y="6013450"/>
          <p14:tracePt t="73974" x="8035925" y="6029325"/>
          <p14:tracePt t="73982" x="8051800" y="6037263"/>
          <p14:tracePt t="73990" x="8067675" y="6045200"/>
          <p14:tracePt t="73998" x="8091488" y="6045200"/>
          <p14:tracePt t="74006" x="8107363" y="6053138"/>
          <p14:tracePt t="74014" x="8123238" y="6061075"/>
          <p14:tracePt t="74022" x="8147050" y="6069013"/>
          <p14:tracePt t="74030" x="8154988" y="6069013"/>
          <p14:tracePt t="74038" x="8170863" y="6069013"/>
          <p14:tracePt t="74046" x="8186738" y="6076950"/>
          <p14:tracePt t="74054" x="8210550" y="6076950"/>
          <p14:tracePt t="74063" x="8243888" y="6076950"/>
          <p14:tracePt t="74070" x="8267700" y="6076950"/>
          <p14:tracePt t="74078" x="8291513" y="6076950"/>
          <p14:tracePt t="74086" x="8315325" y="6076950"/>
          <p14:tracePt t="74094" x="8339138" y="6076950"/>
          <p14:tracePt t="74102" x="8355013" y="6076950"/>
          <p14:tracePt t="74110" x="8370888" y="6076950"/>
          <p14:tracePt t="74118" x="8386763" y="6076950"/>
          <p14:tracePt t="74127" x="8402638" y="6076950"/>
          <p14:tracePt t="74134" x="8410575" y="6076950"/>
          <p14:tracePt t="74142" x="8418513" y="6076950"/>
          <p14:tracePt t="74150" x="8434388" y="6076950"/>
          <p14:tracePt t="74159" x="8442325" y="6076950"/>
          <p14:tracePt t="74166" x="8458200" y="6061075"/>
          <p14:tracePt t="74174" x="8466138" y="6053138"/>
          <p14:tracePt t="74182" x="8482013" y="6029325"/>
          <p14:tracePt t="74192" x="8489950" y="6029325"/>
          <p14:tracePt t="74198" x="8497888" y="6013450"/>
          <p14:tracePt t="74206" x="8497888" y="6005513"/>
          <p14:tracePt t="74214" x="8497888" y="5988050"/>
          <p14:tracePt t="74223" x="8505825" y="5964238"/>
          <p14:tracePt t="74230" x="8505825" y="5948363"/>
          <p14:tracePt t="74238" x="8505825" y="5932488"/>
          <p14:tracePt t="74246" x="8505825" y="5908675"/>
          <p14:tracePt t="74255" x="8505825" y="5876925"/>
          <p14:tracePt t="74262" x="8505825" y="5845175"/>
          <p14:tracePt t="74270" x="8505825" y="5821363"/>
          <p14:tracePt t="74278" x="8505825" y="5789613"/>
          <p14:tracePt t="74287" x="8489950" y="5749925"/>
          <p14:tracePt t="74294" x="8466138" y="5702300"/>
          <p14:tracePt t="74302" x="8458200" y="5670550"/>
          <p14:tracePt t="74310" x="8450263" y="5637213"/>
          <p14:tracePt t="74318" x="8450263" y="5629275"/>
          <p14:tracePt t="74326" x="8434388" y="5613400"/>
          <p14:tracePt t="74334" x="8426450" y="5605463"/>
          <p14:tracePt t="74342" x="8426450" y="5589588"/>
          <p14:tracePt t="74374" x="8410575" y="5573713"/>
          <p14:tracePt t="74382" x="8402638" y="5565775"/>
          <p14:tracePt t="74406" x="8394700" y="5565775"/>
          <p14:tracePt t="74422" x="8378825" y="5549900"/>
          <p14:tracePt t="74430" x="8362950" y="5534025"/>
          <p14:tracePt t="74438" x="8347075" y="5534025"/>
          <p14:tracePt t="74446" x="8323263" y="5518150"/>
          <p14:tracePt t="74454" x="8307388" y="5502275"/>
          <p14:tracePt t="74470" x="8291513" y="5502275"/>
          <p14:tracePt t="74478" x="8267700" y="5478463"/>
          <p14:tracePt t="74486" x="8251825" y="5478463"/>
          <p14:tracePt t="74502" x="8243888" y="5478463"/>
          <p14:tracePt t="74518" x="8226425" y="5478463"/>
          <p14:tracePt t="74526" x="8202613" y="5478463"/>
          <p14:tracePt t="74534" x="8194675" y="5478463"/>
          <p14:tracePt t="74542" x="8178800" y="5478463"/>
          <p14:tracePt t="74550" x="8170863" y="5478463"/>
          <p14:tracePt t="74559" x="8162925" y="5478463"/>
          <p14:tracePt t="74566" x="8147050" y="5478463"/>
          <p14:tracePt t="74574" x="8123238" y="5478463"/>
          <p14:tracePt t="74582" x="8099425" y="5478463"/>
          <p14:tracePt t="74590" x="8083550" y="5478463"/>
          <p14:tracePt t="74598" x="8075613" y="5478463"/>
          <p14:tracePt t="74606" x="8059738" y="5478463"/>
          <p14:tracePt t="74614" x="8051800" y="5478463"/>
          <p14:tracePt t="74630" x="8035925" y="5478463"/>
          <p14:tracePt t="74638" x="8027988" y="5478463"/>
          <p14:tracePt t="74646" x="8020050" y="5486400"/>
          <p14:tracePt t="74654" x="7996238" y="5486400"/>
          <p14:tracePt t="74662" x="7988300" y="5502275"/>
          <p14:tracePt t="74670" x="7972425" y="5510213"/>
          <p14:tracePt t="74686" x="7948613" y="5534025"/>
          <p14:tracePt t="74694" x="7932738" y="5549900"/>
          <p14:tracePt t="74702" x="7932738" y="5557838"/>
          <p14:tracePt t="74711" x="7924800" y="5565775"/>
          <p14:tracePt t="74718" x="7916863" y="5581650"/>
          <p14:tracePt t="74726" x="7916863" y="5597525"/>
          <p14:tracePt t="74734" x="7908925" y="5613400"/>
          <p14:tracePt t="74750" x="7908925" y="5629275"/>
          <p14:tracePt t="74759" x="7908925" y="5645150"/>
          <p14:tracePt t="74766" x="7908925" y="5662613"/>
          <p14:tracePt t="74776" x="7908925" y="5678488"/>
          <p14:tracePt t="74782" x="7908925" y="5702300"/>
          <p14:tracePt t="74790" x="7908925" y="5710238"/>
          <p14:tracePt t="74798" x="7908925" y="5718175"/>
          <p14:tracePt t="74806" x="7908925" y="5734050"/>
          <p14:tracePt t="74814" x="7908925" y="5749925"/>
          <p14:tracePt t="74822" x="7908925" y="5757863"/>
          <p14:tracePt t="74830" x="7908925" y="5765800"/>
          <p14:tracePt t="74838" x="7908925" y="5781675"/>
          <p14:tracePt t="74846" x="7908925" y="5797550"/>
          <p14:tracePt t="74854" x="7908925" y="5813425"/>
          <p14:tracePt t="74862" x="7908925" y="5821363"/>
          <p14:tracePt t="74870" x="7916863" y="5837238"/>
          <p14:tracePt t="74878" x="7932738" y="5861050"/>
          <p14:tracePt t="74886" x="7956550" y="5892800"/>
          <p14:tracePt t="74894" x="7964488" y="5908675"/>
          <p14:tracePt t="74902" x="7996238" y="5932488"/>
          <p14:tracePt t="74910" x="8012113" y="5948363"/>
          <p14:tracePt t="74918" x="8027988" y="5972175"/>
          <p14:tracePt t="74926" x="8035925" y="5972175"/>
          <p14:tracePt t="74934" x="8067675" y="5995988"/>
          <p14:tracePt t="74943" x="8099425" y="6005513"/>
          <p14:tracePt t="74950" x="8107363" y="6013450"/>
          <p14:tracePt t="74959" x="8115300" y="6021388"/>
          <p14:tracePt t="74966" x="8131175" y="6029325"/>
          <p14:tracePt t="74974" x="8147050" y="6029325"/>
          <p14:tracePt t="74982" x="8147050" y="6037263"/>
          <p14:tracePt t="74990" x="8162925" y="6037263"/>
          <p14:tracePt t="74998" x="8186738" y="6037263"/>
          <p14:tracePt t="75006" x="8202613" y="6037263"/>
          <p14:tracePt t="75014" x="8218488" y="6037263"/>
          <p14:tracePt t="75022" x="8243888" y="6037263"/>
          <p14:tracePt t="75030" x="8275638" y="6037263"/>
          <p14:tracePt t="75038" x="8315325" y="6037263"/>
          <p14:tracePt t="75046" x="8347075" y="6037263"/>
          <p14:tracePt t="75054" x="8378825" y="6037263"/>
          <p14:tracePt t="75062" x="8426450" y="6037263"/>
          <p14:tracePt t="75070" x="8442325" y="6037263"/>
          <p14:tracePt t="75078" x="8458200" y="6037263"/>
          <p14:tracePt t="75086" x="8474075" y="6037263"/>
          <p14:tracePt t="75094" x="8489950" y="6037263"/>
          <p14:tracePt t="75102" x="8497888" y="6037263"/>
          <p14:tracePt t="75110" x="8513763" y="6029325"/>
          <p14:tracePt t="75118" x="8529638" y="6029325"/>
          <p14:tracePt t="75126" x="8545513" y="5995988"/>
          <p14:tracePt t="75134" x="8553450" y="5995988"/>
          <p14:tracePt t="75143" x="8553450" y="5988050"/>
          <p14:tracePt t="75150" x="8569325" y="5972175"/>
          <p14:tracePt t="75158" x="8569325" y="5940425"/>
          <p14:tracePt t="75166" x="8569325" y="5916613"/>
          <p14:tracePt t="75174" x="8585200" y="5892800"/>
          <p14:tracePt t="75182" x="8585200" y="5861050"/>
          <p14:tracePt t="75190" x="8585200" y="5837238"/>
          <p14:tracePt t="75199" x="8585200" y="5797550"/>
          <p14:tracePt t="75206" x="8585200" y="5757863"/>
          <p14:tracePt t="75214" x="8585200" y="5741988"/>
          <p14:tracePt t="75222" x="8585200" y="5710238"/>
          <p14:tracePt t="75230" x="8569325" y="5662613"/>
          <p14:tracePt t="75238" x="8545513" y="5605463"/>
          <p14:tracePt t="75246" x="8521700" y="5557838"/>
          <p14:tracePt t="75254" x="8505825" y="5526088"/>
          <p14:tracePt t="75263" x="8474075" y="5478463"/>
          <p14:tracePt t="75270" x="8450263" y="5446713"/>
          <p14:tracePt t="75278" x="8434388" y="5422900"/>
          <p14:tracePt t="75286" x="8426450" y="5414963"/>
          <p14:tracePt t="75295" x="8410575" y="5383213"/>
          <p14:tracePt t="75318" x="8402638" y="5367338"/>
          <p14:tracePt t="75327" x="8386763" y="5351463"/>
          <p14:tracePt t="75334" x="8378825" y="5343525"/>
          <p14:tracePt t="75343" x="8362950" y="5335588"/>
          <p14:tracePt t="75350" x="8355013" y="5310188"/>
          <p14:tracePt t="75360" x="8347075" y="5310188"/>
          <p14:tracePt t="75366" x="8315325" y="5294313"/>
          <p14:tracePt t="75374" x="8299450" y="5294313"/>
          <p14:tracePt t="75382" x="8283575" y="5294313"/>
          <p14:tracePt t="75392" x="8259763" y="5286375"/>
          <p14:tracePt t="75398" x="8235950" y="5286375"/>
          <p14:tracePt t="75406" x="8210550" y="5286375"/>
          <p14:tracePt t="75414" x="8186738" y="5286375"/>
          <p14:tracePt t="75422" x="8162925" y="5286375"/>
          <p14:tracePt t="75430" x="8139113" y="5286375"/>
          <p14:tracePt t="75438" x="8115300" y="5286375"/>
          <p14:tracePt t="75446" x="8107363" y="5286375"/>
          <p14:tracePt t="75454" x="8099425" y="5286375"/>
          <p14:tracePt t="75462" x="8083550" y="5286375"/>
          <p14:tracePt t="75470" x="8059738" y="5286375"/>
          <p14:tracePt t="75478" x="8035925" y="5286375"/>
          <p14:tracePt t="75486" x="8012113" y="5286375"/>
          <p14:tracePt t="75494" x="7996238" y="5286375"/>
          <p14:tracePt t="75502" x="7988300" y="5294313"/>
          <p14:tracePt t="75510" x="7972425" y="5302250"/>
          <p14:tracePt t="75518" x="7956550" y="5319713"/>
          <p14:tracePt t="75526" x="7932738" y="5335588"/>
          <p14:tracePt t="75534" x="7916863" y="5343525"/>
          <p14:tracePt t="75542" x="7900988" y="5359400"/>
          <p14:tracePt t="75550" x="7885113" y="5391150"/>
          <p14:tracePt t="75559" x="7851775" y="5407025"/>
          <p14:tracePt t="75566" x="7835900" y="5430838"/>
          <p14:tracePt t="75574" x="7827963" y="5446713"/>
          <p14:tracePt t="75582" x="7820025" y="5462588"/>
          <p14:tracePt t="75590" x="7812088" y="5494338"/>
          <p14:tracePt t="75598" x="7796213" y="5518150"/>
          <p14:tracePt t="75606" x="7788275" y="5534025"/>
          <p14:tracePt t="75614" x="7788275" y="5541963"/>
          <p14:tracePt t="75622" x="7780338" y="5557838"/>
          <p14:tracePt t="75630" x="7780338" y="5573713"/>
          <p14:tracePt t="75638" x="7772400" y="5581650"/>
          <p14:tracePt t="75646" x="7772400" y="5605463"/>
          <p14:tracePt t="75654" x="7764463" y="5621338"/>
          <p14:tracePt t="75662" x="7764463" y="5629275"/>
          <p14:tracePt t="75670" x="7764463" y="5653088"/>
          <p14:tracePt t="75678" x="7764463" y="5670550"/>
          <p14:tracePt t="75686" x="7764463" y="5702300"/>
          <p14:tracePt t="75694" x="7764463" y="5718175"/>
          <p14:tracePt t="75702" x="7764463" y="5734050"/>
          <p14:tracePt t="75710" x="7764463" y="5749925"/>
          <p14:tracePt t="75718" x="7764463" y="5781675"/>
          <p14:tracePt t="75726" x="7764463" y="5813425"/>
          <p14:tracePt t="75734" x="7764463" y="5845175"/>
          <p14:tracePt t="75742" x="7764463" y="5876925"/>
          <p14:tracePt t="75750" x="7764463" y="5924550"/>
          <p14:tracePt t="75759" x="7764463" y="5964238"/>
          <p14:tracePt t="75766" x="7764463" y="6005513"/>
          <p14:tracePt t="75774" x="7772400" y="6021388"/>
          <p14:tracePt t="75783" x="7780338" y="6045200"/>
          <p14:tracePt t="75790" x="7788275" y="6061075"/>
          <p14:tracePt t="75798" x="7796213" y="6069013"/>
          <p14:tracePt t="75806" x="7804150" y="6092825"/>
          <p14:tracePt t="75815" x="7804150" y="6100763"/>
          <p14:tracePt t="75822" x="7820025" y="6108700"/>
          <p14:tracePt t="75830" x="7820025" y="6124575"/>
          <p14:tracePt t="75838" x="7835900" y="6132513"/>
          <p14:tracePt t="75847" x="7843838" y="6132513"/>
          <p14:tracePt t="75854" x="7869238" y="6148388"/>
          <p14:tracePt t="75862" x="7877175" y="6164263"/>
          <p14:tracePt t="75870" x="7885113" y="6172200"/>
          <p14:tracePt t="75879" x="7900988" y="6172200"/>
          <p14:tracePt t="75886" x="7916863" y="6180138"/>
          <p14:tracePt t="75894" x="7924800" y="6188075"/>
          <p14:tracePt t="75902" x="7932738" y="6188075"/>
          <p14:tracePt t="75912" x="7940675" y="6188075"/>
          <p14:tracePt t="75918" x="7948613" y="6188075"/>
          <p14:tracePt t="75927" x="7956550" y="6188075"/>
          <p14:tracePt t="76359" x="7964488" y="6188075"/>
          <p14:tracePt t="76423" x="7972425" y="6196013"/>
          <p14:tracePt t="76471" x="7964488" y="6196013"/>
          <p14:tracePt t="76486" x="7956550" y="6203950"/>
          <p14:tracePt t="76494" x="7948613" y="6203950"/>
          <p14:tracePt t="76539" x="7940675" y="6203950"/>
          <p14:tracePt t="76546" x="7924800" y="6203950"/>
          <p14:tracePt t="76562" x="7908925" y="6203950"/>
          <p14:tracePt t="76571" x="7900988" y="6203950"/>
          <p14:tracePt t="76578" x="7893050" y="6203950"/>
          <p14:tracePt t="76587" x="7877175" y="6203950"/>
          <p14:tracePt t="76602" x="7851775" y="6203950"/>
          <p14:tracePt t="76610" x="7843838" y="6203950"/>
          <p14:tracePt t="76619" x="7835900" y="6203950"/>
          <p14:tracePt t="76627" x="7827963" y="6203950"/>
          <p14:tracePt t="76635" x="7812088" y="6188075"/>
          <p14:tracePt t="76651" x="7804150" y="6188075"/>
          <p14:tracePt t="76660" x="7788275" y="6188075"/>
          <p14:tracePt t="76666" x="7756525" y="6180138"/>
          <p14:tracePt t="76683" x="7748588" y="6172200"/>
          <p14:tracePt t="76694" x="7724775" y="6172200"/>
          <p14:tracePt t="76698" x="7693025" y="6164263"/>
          <p14:tracePt t="76707" x="7661275" y="6148388"/>
          <p14:tracePt t="76714" x="7621588" y="6132513"/>
          <p14:tracePt t="76726" x="7589838" y="6116638"/>
          <p14:tracePt t="76731" x="7573963" y="6116638"/>
          <p14:tracePt t="76738" x="7542213" y="6116638"/>
          <p14:tracePt t="76746" x="7518400" y="6108700"/>
          <p14:tracePt t="76756" x="7493000" y="6100763"/>
          <p14:tracePt t="76762" x="7461250" y="6092825"/>
          <p14:tracePt t="76770" x="7429500" y="6084888"/>
          <p14:tracePt t="76779" x="7397750" y="6084888"/>
          <p14:tracePt t="76788" x="7350125" y="6076950"/>
          <p14:tracePt t="76794" x="7318375" y="6076950"/>
          <p14:tracePt t="76802" x="7286625" y="6076950"/>
          <p14:tracePt t="76810" x="7254875" y="6076950"/>
          <p14:tracePt t="76821" x="7231063" y="6076950"/>
          <p14:tracePt t="76827" x="7215188" y="6076950"/>
          <p14:tracePt t="76835" x="7199313" y="6076950"/>
          <p14:tracePt t="76852" x="7191375" y="6076950"/>
          <p14:tracePt t="76859" x="7175500" y="6076950"/>
          <p14:tracePt t="76866" x="7159625" y="6076950"/>
          <p14:tracePt t="76876" x="7151688" y="6076950"/>
          <p14:tracePt t="76883" x="7135813" y="6076950"/>
          <p14:tracePt t="76891" x="7110413" y="6076950"/>
          <p14:tracePt t="76899" x="7086600" y="6076950"/>
          <p14:tracePt t="76906" x="7062788" y="6076950"/>
          <p14:tracePt t="76915" x="7031038" y="6084888"/>
          <p14:tracePt t="76923" x="7007225" y="6092825"/>
          <p14:tracePt t="76931" x="6967538" y="6100763"/>
          <p14:tracePt t="76939" x="6959600" y="6100763"/>
          <p14:tracePt t="76954" x="6943725" y="6108700"/>
          <p14:tracePt t="77035" x="6935788" y="6108700"/>
          <p14:tracePt t="77042" x="6911975" y="6108700"/>
          <p14:tracePt t="77050" x="6896100" y="6116638"/>
          <p14:tracePt t="77059" x="6872288" y="6116638"/>
          <p14:tracePt t="77066" x="6848475" y="6116638"/>
          <p14:tracePt t="77083" x="6832600" y="6116638"/>
          <p14:tracePt t="77091" x="6816725" y="6116638"/>
          <p14:tracePt t="77570" x="6824663" y="6116638"/>
          <p14:tracePt t="78850" x="6832600" y="6116638"/>
          <p14:tracePt t="78858" x="6832600" y="6100763"/>
          <p14:tracePt t="78866" x="6832600" y="6092825"/>
          <p14:tracePt t="78875" x="6832600" y="6069013"/>
          <p14:tracePt t="78882" x="6832600" y="6061075"/>
          <p14:tracePt t="78891" x="6832600" y="6053138"/>
          <p14:tracePt t="78898" x="6832600" y="6029325"/>
          <p14:tracePt t="78906" x="6832600" y="6013450"/>
          <p14:tracePt t="78915" x="6832600" y="5988050"/>
          <p14:tracePt t="78923" x="6832600" y="5972175"/>
          <p14:tracePt t="78944" x="6840538" y="5948363"/>
          <p14:tracePt t="78946" x="6840538" y="5932488"/>
          <p14:tracePt t="78955" x="6840538" y="5924550"/>
          <p14:tracePt t="78964" x="6840538" y="5908675"/>
          <p14:tracePt t="78970" x="6848475" y="5892800"/>
          <p14:tracePt t="78979" x="6856413" y="5876925"/>
          <p14:tracePt t="78987" x="6856413" y="5868988"/>
          <p14:tracePt t="79003" x="6872288" y="5845175"/>
          <p14:tracePt t="79011" x="6872288" y="5837238"/>
          <p14:tracePt t="79019" x="6880225" y="5829300"/>
          <p14:tracePt t="79026" x="6880225" y="5821363"/>
          <p14:tracePt t="87095" x="6888163" y="5821363"/>
          <p14:tracePt t="87102" x="6896100" y="5821363"/>
          <p14:tracePt t="87118" x="6896100" y="5829300"/>
          <p14:tracePt t="87126" x="6896100" y="5845175"/>
          <p14:tracePt t="87134" x="6896100" y="5853113"/>
          <p14:tracePt t="87142" x="6904038" y="5861050"/>
          <p14:tracePt t="87150" x="6904038" y="5868988"/>
          <p14:tracePt t="87158" x="6904038" y="5884863"/>
          <p14:tracePt t="87166" x="6904038" y="5892800"/>
          <p14:tracePt t="87208" x="6904038" y="5900738"/>
          <p14:tracePt t="87214" x="6904038" y="5908675"/>
          <p14:tracePt t="91807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4ACAA-78A0-424E-8120-7ACB233B1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Inhalation Anesthetics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B2990-3C22-469D-98E5-7B1D578E5A52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Produce loss of awareness and neuromuscular blockade</a:t>
            </a:r>
          </a:p>
          <a:p>
            <a:pPr lvl="1"/>
            <a:r>
              <a:rPr lang="en-US" dirty="0"/>
              <a:t>Vital physiologic functions (e.g., breathing) continue to function</a:t>
            </a:r>
          </a:p>
          <a:p>
            <a:r>
              <a:rPr lang="en-US" dirty="0"/>
              <a:t>Cause reduction in nerve transmission at synapses </a:t>
            </a:r>
          </a:p>
          <a:p>
            <a:pPr lvl="1"/>
            <a:r>
              <a:rPr lang="en-US" dirty="0"/>
              <a:t>Precisely how inhalational anesthetics inhibit synaptic neurotransmission is not yet fully understood</a:t>
            </a:r>
          </a:p>
          <a:p>
            <a:r>
              <a:rPr lang="en-US" dirty="0"/>
              <a:t>Different properties for each type</a:t>
            </a:r>
          </a:p>
          <a:p>
            <a:pPr lvl="1"/>
            <a:r>
              <a:rPr lang="en-US" dirty="0"/>
              <a:t>Onset and duration of action</a:t>
            </a:r>
          </a:p>
          <a:p>
            <a:pPr lvl="1"/>
            <a:r>
              <a:rPr lang="en-US" dirty="0"/>
              <a:t>Mechanism of clearance</a:t>
            </a:r>
          </a:p>
          <a:p>
            <a:pPr lvl="1"/>
            <a:r>
              <a:rPr lang="en-US" dirty="0"/>
              <a:t>Safety</a:t>
            </a:r>
          </a:p>
          <a:p>
            <a:pPr lvl="1"/>
            <a:r>
              <a:rPr lang="en-US" dirty="0"/>
              <a:t>flammability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9356C8-0750-43B6-A67D-A9F7B96EE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4506" y="4007550"/>
            <a:ext cx="3758878" cy="2768071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F4CF49C-3E0C-445B-B0E3-922A7BD04B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84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808"/>
    </mc:Choice>
    <mc:Fallback xmlns="">
      <p:transition spd="slow" advTm="210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27" x="1316038" y="2049463"/>
          <p14:tracePt t="3356" x="1331913" y="2049463"/>
          <p14:tracePt t="3364" x="1363663" y="2049463"/>
          <p14:tracePt t="3372" x="1387475" y="2049463"/>
          <p14:tracePt t="3380" x="1427163" y="2049463"/>
          <p14:tracePt t="3389" x="1490663" y="2049463"/>
          <p14:tracePt t="3396" x="1562100" y="2057400"/>
          <p14:tracePt t="3404" x="1625600" y="2065338"/>
          <p14:tracePt t="3412" x="1698625" y="2081213"/>
          <p14:tracePt t="3421" x="1762125" y="2089150"/>
          <p14:tracePt t="3428" x="1817688" y="2097088"/>
          <p14:tracePt t="3436" x="1873250" y="2105025"/>
          <p14:tracePt t="3445" x="1920875" y="2105025"/>
          <p14:tracePt t="3452" x="1976438" y="2105025"/>
          <p14:tracePt t="3460" x="2041525" y="2112963"/>
          <p14:tracePt t="3468" x="2097088" y="2112963"/>
          <p14:tracePt t="3476" x="2160588" y="2120900"/>
          <p14:tracePt t="3484" x="2224088" y="2128838"/>
          <p14:tracePt t="3493" x="2295525" y="2144713"/>
          <p14:tracePt t="3500" x="2343150" y="2144713"/>
          <p14:tracePt t="3508" x="2400300" y="2144713"/>
          <p14:tracePt t="3516" x="2455863" y="2144713"/>
          <p14:tracePt t="3524" x="2495550" y="2152650"/>
          <p14:tracePt t="3532" x="2551113" y="2152650"/>
          <p14:tracePt t="3541" x="2598738" y="2152650"/>
          <p14:tracePt t="3548" x="2638425" y="2152650"/>
          <p14:tracePt t="3557" x="2678113" y="2152650"/>
          <p14:tracePt t="3564" x="2717800" y="2152650"/>
          <p14:tracePt t="3573" x="2751138" y="2152650"/>
          <p14:tracePt t="3580" x="2774950" y="2152650"/>
          <p14:tracePt t="3589" x="2798763" y="2152650"/>
          <p14:tracePt t="3596" x="2822575" y="2152650"/>
          <p14:tracePt t="3605" x="2830513" y="2152650"/>
          <p14:tracePt t="3612" x="2838450" y="2152650"/>
          <p14:tracePt t="3620" x="2854325" y="2152650"/>
          <p14:tracePt t="3637" x="2862263" y="2152650"/>
          <p14:tracePt t="3644" x="2870200" y="2152650"/>
          <p14:tracePt t="3660" x="2886075" y="2152650"/>
          <p14:tracePt t="3669" x="2901950" y="2152650"/>
          <p14:tracePt t="3676" x="2909888" y="2160588"/>
          <p14:tracePt t="3684" x="2917825" y="2160588"/>
          <p14:tracePt t="3692" x="2933700" y="2160588"/>
          <p14:tracePt t="3734" x="2941638" y="2160588"/>
          <p14:tracePt t="3766" x="2949575" y="2160588"/>
          <p14:tracePt t="3956" x="2957513" y="2160588"/>
          <p14:tracePt t="3972" x="2965450" y="2160588"/>
          <p14:tracePt t="3980" x="2981325" y="2160588"/>
          <p14:tracePt t="3988" x="2997200" y="2160588"/>
          <p14:tracePt t="3996" x="3005138" y="2160588"/>
          <p14:tracePt t="4005" x="3021013" y="2152650"/>
          <p14:tracePt t="4012" x="3052763" y="2152650"/>
          <p14:tracePt t="4020" x="3084513" y="2144713"/>
          <p14:tracePt t="4028" x="3109913" y="2144713"/>
          <p14:tracePt t="4036" x="3157538" y="2136775"/>
          <p14:tracePt t="4044" x="3181350" y="2136775"/>
          <p14:tracePt t="4058" x="3205163" y="2136775"/>
          <p14:tracePt t="4060" x="3244850" y="2136775"/>
          <p14:tracePt t="4068" x="3292475" y="2136775"/>
          <p14:tracePt t="4076" x="3340100" y="2128838"/>
          <p14:tracePt t="4084" x="3395663" y="2120900"/>
          <p14:tracePt t="4092" x="3451225" y="2112963"/>
          <p14:tracePt t="4100" x="3484563" y="2105025"/>
          <p14:tracePt t="4108" x="3508375" y="2105025"/>
          <p14:tracePt t="4116" x="3532188" y="2105025"/>
          <p14:tracePt t="4125" x="3540125" y="2105025"/>
          <p14:tracePt t="4132" x="3556000" y="2105025"/>
          <p14:tracePt t="4244" x="3563938" y="2105025"/>
          <p14:tracePt t="4276" x="3571875" y="2105025"/>
          <p14:tracePt t="4292" x="3579813" y="2105025"/>
          <p14:tracePt t="4300" x="3587750" y="2105025"/>
          <p14:tracePt t="4308" x="3595688" y="2105025"/>
          <p14:tracePt t="4318" x="3603625" y="2105025"/>
          <p14:tracePt t="4324" x="3619500" y="2105025"/>
          <p14:tracePt t="4332" x="3627438" y="2105025"/>
          <p14:tracePt t="4350" x="3635375" y="2105025"/>
          <p14:tracePt t="4372" x="3651250" y="2105025"/>
          <p14:tracePt t="4388" x="3659188" y="2105025"/>
          <p14:tracePt t="4404" x="3667125" y="2105025"/>
          <p14:tracePt t="4412" x="3675063" y="2105025"/>
          <p14:tracePt t="4421" x="3683000" y="2105025"/>
          <p14:tracePt t="4428" x="3690938" y="2105025"/>
          <p14:tracePt t="4437" x="3698875" y="2105025"/>
          <p14:tracePt t="4444" x="3706813" y="2105025"/>
          <p14:tracePt t="4452" x="3722688" y="2097088"/>
          <p14:tracePt t="4460" x="3730625" y="2097088"/>
          <p14:tracePt t="4476" x="3746500" y="2097088"/>
          <p14:tracePt t="4484" x="3754438" y="2097088"/>
          <p14:tracePt t="4492" x="3770313" y="2097088"/>
          <p14:tracePt t="4788" x="3794125" y="2097088"/>
          <p14:tracePt t="4805" x="3833813" y="2089150"/>
          <p14:tracePt t="4812" x="3883025" y="2081213"/>
          <p14:tracePt t="4820" x="3922713" y="2081213"/>
          <p14:tracePt t="4828" x="3946525" y="2081213"/>
          <p14:tracePt t="4838" x="4002088" y="2073275"/>
          <p14:tracePt t="4843" x="4081463" y="2073275"/>
          <p14:tracePt t="4852" x="4160838" y="2073275"/>
          <p14:tracePt t="4860" x="4257675" y="2073275"/>
          <p14:tracePt t="4869" x="4344988" y="2073275"/>
          <p14:tracePt t="4876" x="4424363" y="2073275"/>
          <p14:tracePt t="4884" x="4503738" y="2073275"/>
          <p14:tracePt t="4892" x="4567238" y="2073275"/>
          <p14:tracePt t="4900" x="4608513" y="2073275"/>
          <p14:tracePt t="4908" x="4656138" y="2073275"/>
          <p14:tracePt t="4916" x="4687888" y="2073275"/>
          <p14:tracePt t="4924" x="4711700" y="2073275"/>
          <p14:tracePt t="4932" x="4719638" y="2073275"/>
          <p14:tracePt t="4940" x="4735513" y="2073275"/>
          <p14:tracePt t="4948" x="4743450" y="2073275"/>
          <p14:tracePt t="4980" x="4759325" y="2073275"/>
          <p14:tracePt t="4988" x="4767263" y="2073275"/>
          <p14:tracePt t="4996" x="4775200" y="2073275"/>
          <p14:tracePt t="5004" x="4799013" y="2073275"/>
          <p14:tracePt t="5012" x="4806950" y="2073275"/>
          <p14:tracePt t="5021" x="4838700" y="2073275"/>
          <p14:tracePt t="5027" x="4854575" y="2073275"/>
          <p14:tracePt t="5036" x="4870450" y="2073275"/>
          <p14:tracePt t="5044" x="4902200" y="2073275"/>
          <p14:tracePt t="5052" x="4926013" y="2073275"/>
          <p14:tracePt t="5060" x="4933950" y="2073275"/>
          <p14:tracePt t="5076" x="4959350" y="2073275"/>
          <p14:tracePt t="5084" x="4967288" y="2073275"/>
          <p14:tracePt t="5092" x="4983163" y="2073275"/>
          <p14:tracePt t="5100" x="4999038" y="2073275"/>
          <p14:tracePt t="5107" x="5030788" y="2073275"/>
          <p14:tracePt t="5116" x="5054600" y="2073275"/>
          <p14:tracePt t="5124" x="5086350" y="2073275"/>
          <p14:tracePt t="5132" x="5102225" y="2073275"/>
          <p14:tracePt t="5140" x="5141913" y="2073275"/>
          <p14:tracePt t="5148" x="5181600" y="2073275"/>
          <p14:tracePt t="5156" x="5213350" y="2073275"/>
          <p14:tracePt t="5164" x="5260975" y="2073275"/>
          <p14:tracePt t="5171" x="5292725" y="2073275"/>
          <p14:tracePt t="5180" x="5318125" y="2073275"/>
          <p14:tracePt t="5188" x="5341938" y="2073275"/>
          <p14:tracePt t="5196" x="5365750" y="2073275"/>
          <p14:tracePt t="5204" x="5373688" y="2073275"/>
          <p14:tracePt t="5212" x="5405438" y="2073275"/>
          <p14:tracePt t="5221" x="5413375" y="2073275"/>
          <p14:tracePt t="5228" x="5437188" y="2073275"/>
          <p14:tracePt t="5236" x="5468938" y="2073275"/>
          <p14:tracePt t="5244" x="5492750" y="2073275"/>
          <p14:tracePt t="5252" x="5540375" y="2073275"/>
          <p14:tracePt t="5261" x="5572125" y="2073275"/>
          <p14:tracePt t="5268" x="5595938" y="2073275"/>
          <p14:tracePt t="5276" x="5619750" y="2073275"/>
          <p14:tracePt t="5284" x="5651500" y="2073275"/>
          <p14:tracePt t="5293" x="5700713" y="2073275"/>
          <p14:tracePt t="5300" x="5756275" y="2073275"/>
          <p14:tracePt t="5308" x="5811838" y="2073275"/>
          <p14:tracePt t="5316" x="5851525" y="2073275"/>
          <p14:tracePt t="5324" x="5899150" y="2073275"/>
          <p14:tracePt t="5332" x="5922963" y="2073275"/>
          <p14:tracePt t="5340" x="5954713" y="2073275"/>
          <p14:tracePt t="5348" x="5978525" y="2073275"/>
          <p14:tracePt t="5356" x="6010275" y="2073275"/>
          <p14:tracePt t="5364" x="6034088" y="2073275"/>
          <p14:tracePt t="5371" x="6059488" y="2073275"/>
          <p14:tracePt t="5380" x="6083300" y="2073275"/>
          <p14:tracePt t="5388" x="6091238" y="2073275"/>
          <p14:tracePt t="5396" x="6107113" y="2073275"/>
          <p14:tracePt t="5404" x="6122988" y="2073275"/>
          <p14:tracePt t="5412" x="6138863" y="2073275"/>
          <p14:tracePt t="5422" x="6170613" y="2073275"/>
          <p14:tracePt t="5428" x="6202363" y="2073275"/>
          <p14:tracePt t="5436" x="6226175" y="2073275"/>
          <p14:tracePt t="5444" x="6265863" y="2073275"/>
          <p14:tracePt t="5452" x="6289675" y="2073275"/>
          <p14:tracePt t="5460" x="6329363" y="2073275"/>
          <p14:tracePt t="5468" x="6353175" y="2073275"/>
          <p14:tracePt t="5476" x="6376988" y="2073275"/>
          <p14:tracePt t="5484" x="6402388" y="2073275"/>
          <p14:tracePt t="5491" x="6426200" y="2073275"/>
          <p14:tracePt t="5500" x="6450013" y="2073275"/>
          <p14:tracePt t="5508" x="6473825" y="2073275"/>
          <p14:tracePt t="5516" x="6505575" y="2073275"/>
          <p14:tracePt t="5524" x="6529388" y="2073275"/>
          <p14:tracePt t="5532" x="6561138" y="2073275"/>
          <p14:tracePt t="5540" x="6592888" y="2073275"/>
          <p14:tracePt t="5548" x="6616700" y="2073275"/>
          <p14:tracePt t="5556" x="6656388" y="2073275"/>
          <p14:tracePt t="5564" x="6688138" y="2073275"/>
          <p14:tracePt t="5572" x="6719888" y="2073275"/>
          <p14:tracePt t="5580" x="6751638" y="2073275"/>
          <p14:tracePt t="5588" x="6784975" y="2073275"/>
          <p14:tracePt t="5596" x="6816725" y="2073275"/>
          <p14:tracePt t="5604" x="6840538" y="2073275"/>
          <p14:tracePt t="5612" x="6872288" y="2073275"/>
          <p14:tracePt t="5620" x="6888163" y="2073275"/>
          <p14:tracePt t="5627" x="6911975" y="2073275"/>
          <p14:tracePt t="5636" x="6927850" y="2073275"/>
          <p14:tracePt t="5644" x="6943725" y="2073275"/>
          <p14:tracePt t="5660" x="6967538" y="2073275"/>
          <p14:tracePt t="5668" x="6975475" y="2073275"/>
          <p14:tracePt t="5676" x="6999288" y="2073275"/>
          <p14:tracePt t="5684" x="7015163" y="2073275"/>
          <p14:tracePt t="5691" x="7038975" y="2073275"/>
          <p14:tracePt t="5700" x="7062788" y="2073275"/>
          <p14:tracePt t="5708" x="7094538" y="2073275"/>
          <p14:tracePt t="5717" x="7143750" y="2073275"/>
          <p14:tracePt t="5724" x="7167563" y="2073275"/>
          <p14:tracePt t="5732" x="7199313" y="2073275"/>
          <p14:tracePt t="5740" x="7239000" y="2073275"/>
          <p14:tracePt t="5748" x="7294563" y="2073275"/>
          <p14:tracePt t="5756" x="7350125" y="2073275"/>
          <p14:tracePt t="5764" x="7397750" y="2073275"/>
          <p14:tracePt t="5771" x="7445375" y="2073275"/>
          <p14:tracePt t="5780" x="7485063" y="2073275"/>
          <p14:tracePt t="5788" x="7534275" y="2073275"/>
          <p14:tracePt t="5796" x="7566025" y="2073275"/>
          <p14:tracePt t="5804" x="7589838" y="2073275"/>
          <p14:tracePt t="5813" x="7613650" y="2073275"/>
          <p14:tracePt t="5820" x="7629525" y="2073275"/>
          <p14:tracePt t="5828" x="7645400" y="2073275"/>
          <p14:tracePt t="5836" x="7653338" y="2073275"/>
          <p14:tracePt t="5845" x="7661275" y="2073275"/>
          <p14:tracePt t="5852" x="7677150" y="2073275"/>
          <p14:tracePt t="5860" x="7685088" y="2073275"/>
          <p14:tracePt t="5868" x="7700963" y="2073275"/>
          <p14:tracePt t="5876" x="7716838" y="2073275"/>
          <p14:tracePt t="5884" x="7740650" y="2073275"/>
          <p14:tracePt t="5900" x="7748588" y="2073275"/>
          <p14:tracePt t="5908" x="7764463" y="2073275"/>
          <p14:tracePt t="5924" x="7772400" y="2073275"/>
          <p14:tracePt t="5948" x="7780338" y="2073275"/>
          <p14:tracePt t="5964" x="7788275" y="2057400"/>
          <p14:tracePt t="6210" x="7780338" y="2057400"/>
          <p14:tracePt t="6216" x="7756525" y="2057400"/>
          <p14:tracePt t="6224" x="7740650" y="2057400"/>
          <p14:tracePt t="6232" x="7724775" y="2057400"/>
          <p14:tracePt t="6240" x="7677150" y="2057400"/>
          <p14:tracePt t="6248" x="7589838" y="2057400"/>
          <p14:tracePt t="6256" x="7461250" y="2057400"/>
          <p14:tracePt t="6264" x="7286625" y="2041525"/>
          <p14:tracePt t="6272" x="7062788" y="2033588"/>
          <p14:tracePt t="6280" x="6816725" y="2017713"/>
          <p14:tracePt t="6289" x="6577013" y="2009775"/>
          <p14:tracePt t="6296" x="6329363" y="1993900"/>
          <p14:tracePt t="6305" x="6107113" y="1970088"/>
          <p14:tracePt t="6312" x="5930900" y="1962150"/>
          <p14:tracePt t="6321" x="5788025" y="1946275"/>
          <p14:tracePt t="6328" x="5692775" y="1946275"/>
          <p14:tracePt t="6337" x="5611813" y="1946275"/>
          <p14:tracePt t="6344" x="5540375" y="1946275"/>
          <p14:tracePt t="6353" x="5468938" y="1946275"/>
          <p14:tracePt t="6360" x="5405438" y="1946275"/>
          <p14:tracePt t="6369" x="5341938" y="1946275"/>
          <p14:tracePt t="6376" x="5268913" y="1946275"/>
          <p14:tracePt t="6384" x="5205413" y="1946275"/>
          <p14:tracePt t="6392" x="5133975" y="1946275"/>
          <p14:tracePt t="6401" x="5070475" y="1946275"/>
          <p14:tracePt t="6408" x="5006975" y="1946275"/>
          <p14:tracePt t="6416" x="4951413" y="1946275"/>
          <p14:tracePt t="6424" x="4910138" y="1946275"/>
          <p14:tracePt t="6432" x="4862513" y="1946275"/>
          <p14:tracePt t="6440" x="4814888" y="1954213"/>
          <p14:tracePt t="6448" x="4783138" y="1954213"/>
          <p14:tracePt t="6456" x="4751388" y="1962150"/>
          <p14:tracePt t="6465" x="4743450" y="1962150"/>
          <p14:tracePt t="6472" x="4711700" y="1962150"/>
          <p14:tracePt t="6480" x="4672013" y="1962150"/>
          <p14:tracePt t="6489" x="4656138" y="1962150"/>
          <p14:tracePt t="6497" x="4640263" y="1962150"/>
          <p14:tracePt t="6505" x="4616450" y="1962150"/>
          <p14:tracePt t="6512" x="4584700" y="1962150"/>
          <p14:tracePt t="6536" x="4519613" y="1962150"/>
          <p14:tracePt t="6545" x="4448175" y="1962150"/>
          <p14:tracePt t="6553" x="4376738" y="1962150"/>
          <p14:tracePt t="6561" x="4297363" y="1962150"/>
          <p14:tracePt t="6569" x="4225925" y="1962150"/>
          <p14:tracePt t="6576" x="4144963" y="1962150"/>
          <p14:tracePt t="6584" x="4073525" y="1962150"/>
          <p14:tracePt t="6594" x="4010025" y="1962150"/>
          <p14:tracePt t="6600" x="3954463" y="1962150"/>
          <p14:tracePt t="6608" x="3906838" y="1954213"/>
          <p14:tracePt t="6616" x="3859213" y="1954213"/>
          <p14:tracePt t="6624" x="3825875" y="1954213"/>
          <p14:tracePt t="6632" x="3794125" y="1954213"/>
          <p14:tracePt t="6640" x="3762375" y="1954213"/>
          <p14:tracePt t="6648" x="3730625" y="1954213"/>
          <p14:tracePt t="6656" x="3706813" y="1954213"/>
          <p14:tracePt t="6664" x="3675063" y="1954213"/>
          <p14:tracePt t="6672" x="3635375" y="1954213"/>
          <p14:tracePt t="6680" x="3603625" y="1954213"/>
          <p14:tracePt t="6688" x="3563938" y="1954213"/>
          <p14:tracePt t="6696" x="3524250" y="1954213"/>
          <p14:tracePt t="6706" x="3467100" y="1954213"/>
          <p14:tracePt t="6712" x="3411538" y="1946275"/>
          <p14:tracePt t="6720" x="3363913" y="1938338"/>
          <p14:tracePt t="6728" x="3324225" y="1930400"/>
          <p14:tracePt t="6737" x="3268663" y="1922463"/>
          <p14:tracePt t="6745" x="3221038" y="1922463"/>
          <p14:tracePt t="6753" x="3181350" y="1914525"/>
          <p14:tracePt t="6761" x="3149600" y="1914525"/>
          <p14:tracePt t="6769" x="3125788" y="1914525"/>
          <p14:tracePt t="6776" x="3100388" y="1914525"/>
          <p14:tracePt t="6784" x="3076575" y="1914525"/>
          <p14:tracePt t="6792" x="3052763" y="1914525"/>
          <p14:tracePt t="6800" x="3028950" y="1914525"/>
          <p14:tracePt t="6808" x="3005138" y="1914525"/>
          <p14:tracePt t="6816" x="2981325" y="1914525"/>
          <p14:tracePt t="6824" x="2957513" y="1914525"/>
          <p14:tracePt t="6832" x="2925763" y="1914525"/>
          <p14:tracePt t="6840" x="2901950" y="1914525"/>
          <p14:tracePt t="6848" x="2870200" y="1914525"/>
          <p14:tracePt t="6856" x="2838450" y="1914525"/>
          <p14:tracePt t="6864" x="2790825" y="1914525"/>
          <p14:tracePt t="6872" x="2751138" y="1914525"/>
          <p14:tracePt t="6880" x="2693988" y="1914525"/>
          <p14:tracePt t="6888" x="2654300" y="1914525"/>
          <p14:tracePt t="6896" x="2606675" y="1914525"/>
          <p14:tracePt t="6905" x="2566988" y="1914525"/>
          <p14:tracePt t="6912" x="2535238" y="1914525"/>
          <p14:tracePt t="6921" x="2511425" y="1914525"/>
          <p14:tracePt t="6928" x="2487613" y="1914525"/>
          <p14:tracePt t="6936" x="2479675" y="1914525"/>
          <p14:tracePt t="6954" x="2463800" y="1914525"/>
          <p14:tracePt t="6960" x="2455863" y="1914525"/>
          <p14:tracePt t="6969" x="2447925" y="1914525"/>
          <p14:tracePt t="6976" x="2439988" y="1914525"/>
          <p14:tracePt t="6986" x="2416175" y="1914525"/>
          <p14:tracePt t="6992" x="2408238" y="1914525"/>
          <p14:tracePt t="7000" x="2400300" y="1914525"/>
          <p14:tracePt t="7008" x="2384425" y="1914525"/>
          <p14:tracePt t="7017" x="2366963" y="1914525"/>
          <p14:tracePt t="7025" x="2343150" y="1914525"/>
          <p14:tracePt t="7032" x="2335213" y="1914525"/>
          <p14:tracePt t="7040" x="2319338" y="1914525"/>
          <p14:tracePt t="7049" x="2303463" y="1914525"/>
          <p14:tracePt t="7056" x="2279650" y="1914525"/>
          <p14:tracePt t="7064" x="2255838" y="1914525"/>
          <p14:tracePt t="7072" x="2232025" y="1914525"/>
          <p14:tracePt t="7082" x="2216150" y="1914525"/>
          <p14:tracePt t="7088" x="2208213" y="1914525"/>
          <p14:tracePt t="7096" x="2176463" y="1914525"/>
          <p14:tracePt t="7105" x="2152650" y="1914525"/>
          <p14:tracePt t="7114" x="2136775" y="1914525"/>
          <p14:tracePt t="7121" x="2112963" y="1914525"/>
          <p14:tracePt t="7128" x="2089150" y="1922463"/>
          <p14:tracePt t="7137" x="2065338" y="1922463"/>
          <p14:tracePt t="7146" x="2041525" y="1930400"/>
          <p14:tracePt t="7152" x="2017713" y="1930400"/>
          <p14:tracePt t="7160" x="2008188" y="1930400"/>
          <p14:tracePt t="7169" x="1992313" y="1930400"/>
          <p14:tracePt t="7178" x="1976438" y="1946275"/>
          <p14:tracePt t="7184" x="1968500" y="1946275"/>
          <p14:tracePt t="7192" x="1960563" y="1946275"/>
          <p14:tracePt t="7200" x="1952625" y="1954213"/>
          <p14:tracePt t="7210" x="1944688" y="1954213"/>
          <p14:tracePt t="7224" x="1928813" y="1962150"/>
          <p14:tracePt t="7232" x="1920875" y="1962150"/>
          <p14:tracePt t="7248" x="1889125" y="1962150"/>
          <p14:tracePt t="7256" x="1889125" y="1970088"/>
          <p14:tracePt t="7264" x="1873250" y="1978025"/>
          <p14:tracePt t="7273" x="1857375" y="1985963"/>
          <p14:tracePt t="7280" x="1841500" y="1985963"/>
          <p14:tracePt t="7289" x="1833563" y="1993900"/>
          <p14:tracePt t="7296" x="1809750" y="1993900"/>
          <p14:tracePt t="7305" x="1793875" y="2001838"/>
          <p14:tracePt t="7312" x="1754188" y="2009775"/>
          <p14:tracePt t="7321" x="1738313" y="2017713"/>
          <p14:tracePt t="7328" x="1730375" y="2017713"/>
          <p14:tracePt t="7336" x="1722438" y="2017713"/>
          <p14:tracePt t="7344" x="1698625" y="2017713"/>
          <p14:tracePt t="7352" x="1682750" y="2041525"/>
          <p14:tracePt t="7369" x="1666875" y="2041525"/>
          <p14:tracePt t="7376" x="1666875" y="2049463"/>
          <p14:tracePt t="7384" x="1658938" y="2049463"/>
          <p14:tracePt t="7392" x="1651000" y="2049463"/>
          <p14:tracePt t="7400" x="1641475" y="2049463"/>
          <p14:tracePt t="7408" x="1641475" y="2057400"/>
          <p14:tracePt t="7416" x="1633538" y="2057400"/>
          <p14:tracePt t="7424" x="1625600" y="2057400"/>
          <p14:tracePt t="7432" x="1609725" y="2065338"/>
          <p14:tracePt t="7441" x="1609725" y="2073275"/>
          <p14:tracePt t="7464" x="1593850" y="2073275"/>
          <p14:tracePt t="7480" x="1585913" y="2073275"/>
          <p14:tracePt t="7488" x="1577975" y="2089150"/>
          <p14:tracePt t="7497" x="1570038" y="2089150"/>
          <p14:tracePt t="7505" x="1554163" y="2089150"/>
          <p14:tracePt t="7512" x="1530350" y="2105025"/>
          <p14:tracePt t="7520" x="1522413" y="2105025"/>
          <p14:tracePt t="7528" x="1514475" y="2105025"/>
          <p14:tracePt t="7537" x="1498600" y="2112963"/>
          <p14:tracePt t="7641" x="1490663" y="2112963"/>
          <p14:tracePt t="7648" x="1474788" y="2112963"/>
          <p14:tracePt t="7656" x="1458913" y="2120900"/>
          <p14:tracePt t="7672" x="1443038" y="2120900"/>
          <p14:tracePt t="7681" x="1435100" y="2120900"/>
          <p14:tracePt t="7688" x="1419225" y="2128838"/>
          <p14:tracePt t="7696" x="1411288" y="2136775"/>
          <p14:tracePt t="7705" x="1403350" y="2136775"/>
          <p14:tracePt t="7721" x="1387475" y="2144713"/>
          <p14:tracePt t="7728" x="1379538" y="2144713"/>
          <p14:tracePt t="7737" x="1363663" y="2152650"/>
          <p14:tracePt t="7753" x="1355725" y="2152650"/>
          <p14:tracePt t="7760" x="1339850" y="2152650"/>
          <p14:tracePt t="7784" x="1323975" y="2168525"/>
          <p14:tracePt t="7792" x="1316038" y="2168525"/>
          <p14:tracePt t="7816" x="1308100" y="2168525"/>
          <p14:tracePt t="7848" x="1308100" y="2176463"/>
          <p14:tracePt t="7864" x="1292225" y="2176463"/>
          <p14:tracePt t="7880" x="1284288" y="2176463"/>
          <p14:tracePt t="7896" x="1274763" y="2192338"/>
          <p14:tracePt t="7903" x="1266825" y="2192338"/>
          <p14:tracePt t="7920" x="1250950" y="2200275"/>
          <p14:tracePt t="8328" x="1227138" y="2208213"/>
          <p14:tracePt t="8376" x="1211263" y="2208213"/>
          <p14:tracePt t="8392" x="1203325" y="2216150"/>
          <p14:tracePt t="8448" x="1195388" y="2216150"/>
          <p14:tracePt t="8520" x="1179513" y="2241550"/>
          <p14:tracePt t="8528" x="1171575" y="2249488"/>
          <p14:tracePt t="8568" x="1171575" y="2265363"/>
          <p14:tracePt t="8577" x="1171575" y="2273300"/>
          <p14:tracePt t="8600" x="1171575" y="2281238"/>
          <p14:tracePt t="8610" x="1171575" y="2297113"/>
          <p14:tracePt t="8616" x="1171575" y="2305050"/>
          <p14:tracePt t="8664" x="1171575" y="2312988"/>
          <p14:tracePt t="8674" x="1171575" y="2320925"/>
          <p14:tracePt t="8728" x="1179513" y="2320925"/>
          <p14:tracePt t="8808" x="1179513" y="2328863"/>
          <p14:tracePt t="8953" x="1187450" y="2336800"/>
          <p14:tracePt t="8969" x="1195388" y="2344738"/>
          <p14:tracePt t="8976" x="1203325" y="2344738"/>
          <p14:tracePt t="9016" x="1219200" y="2344738"/>
          <p14:tracePt t="9148" x="1227138" y="2360613"/>
          <p14:tracePt t="9156" x="1235075" y="2360613"/>
          <p14:tracePt t="9164" x="1243013" y="2368550"/>
          <p14:tracePt t="9180" x="1250950" y="2376488"/>
          <p14:tracePt t="9189" x="1258888" y="2392363"/>
          <p14:tracePt t="9212" x="1266825" y="2400300"/>
          <p14:tracePt t="9222" x="1274763" y="2400300"/>
          <p14:tracePt t="9228" x="1284288" y="2400300"/>
          <p14:tracePt t="9237" x="1292225" y="2400300"/>
          <p14:tracePt t="9260" x="1308100" y="2408238"/>
          <p14:tracePt t="9271" x="1316038" y="2416175"/>
          <p14:tracePt t="9277" x="1331913" y="2416175"/>
          <p14:tracePt t="9285" x="1347788" y="2424113"/>
          <p14:tracePt t="9293" x="1371600" y="2432050"/>
          <p14:tracePt t="9300" x="1395413" y="2432050"/>
          <p14:tracePt t="9308" x="1419225" y="2432050"/>
          <p14:tracePt t="9316" x="1450975" y="2447925"/>
          <p14:tracePt t="9327" x="1506538" y="2455863"/>
          <p14:tracePt t="9332" x="1562100" y="2463800"/>
          <p14:tracePt t="9341" x="1625600" y="2479675"/>
          <p14:tracePt t="9348" x="1698625" y="2495550"/>
          <p14:tracePt t="9357" x="1762125" y="2503488"/>
          <p14:tracePt t="9364" x="1817688" y="2511425"/>
          <p14:tracePt t="9372" x="1881188" y="2527300"/>
          <p14:tracePt t="9380" x="1936750" y="2535238"/>
          <p14:tracePt t="9389" x="2008188" y="2543175"/>
          <p14:tracePt t="9396" x="2065338" y="2543175"/>
          <p14:tracePt t="9405" x="2120900" y="2543175"/>
          <p14:tracePt t="9412" x="2168525" y="2543175"/>
          <p14:tracePt t="9421" x="2224088" y="2543175"/>
          <p14:tracePt t="9428" x="2271713" y="2543175"/>
          <p14:tracePt t="9436" x="2303463" y="2543175"/>
          <p14:tracePt t="9444" x="2335213" y="2543175"/>
          <p14:tracePt t="9454" x="2359025" y="2543175"/>
          <p14:tracePt t="9459" x="2384425" y="2543175"/>
          <p14:tracePt t="9468" x="2408238" y="2543175"/>
          <p14:tracePt t="9476" x="2432050" y="2543175"/>
          <p14:tracePt t="9486" x="2439988" y="2543175"/>
          <p14:tracePt t="9491" x="2447925" y="2543175"/>
          <p14:tracePt t="9500" x="2463800" y="2543175"/>
          <p14:tracePt t="9508" x="2471738" y="2543175"/>
          <p14:tracePt t="9517" x="2487613" y="2543175"/>
          <p14:tracePt t="9524" x="2503488" y="2543175"/>
          <p14:tracePt t="9532" x="2519363" y="2543175"/>
          <p14:tracePt t="9540" x="2527300" y="2543175"/>
          <p14:tracePt t="9548" x="2551113" y="2543175"/>
          <p14:tracePt t="9556" x="2559050" y="2543175"/>
          <p14:tracePt t="9564" x="2574925" y="2543175"/>
          <p14:tracePt t="9572" x="2582863" y="2543175"/>
          <p14:tracePt t="9580" x="2598738" y="2543175"/>
          <p14:tracePt t="9588" x="2606675" y="2543175"/>
          <p14:tracePt t="9596" x="2614613" y="2543175"/>
          <p14:tracePt t="9604" x="2622550" y="2543175"/>
          <p14:tracePt t="9612" x="2630488" y="2543175"/>
          <p14:tracePt t="9619" x="2638425" y="2543175"/>
          <p14:tracePt t="9628" x="2654300" y="2543175"/>
          <p14:tracePt t="9636" x="2670175" y="2543175"/>
          <p14:tracePt t="9644" x="2686050" y="2543175"/>
          <p14:tracePt t="9660" x="2701925" y="2543175"/>
          <p14:tracePt t="9668" x="2717800" y="2543175"/>
          <p14:tracePt t="9676" x="2733675" y="2543175"/>
          <p14:tracePt t="9684" x="2751138" y="2543175"/>
          <p14:tracePt t="9692" x="2767013" y="2543175"/>
          <p14:tracePt t="9700" x="2798763" y="2543175"/>
          <p14:tracePt t="9708" x="2814638" y="2543175"/>
          <p14:tracePt t="9716" x="2838450" y="2543175"/>
          <p14:tracePt t="9724" x="2870200" y="2543175"/>
          <p14:tracePt t="9732" x="2894013" y="2543175"/>
          <p14:tracePt t="9740" x="2925763" y="2543175"/>
          <p14:tracePt t="9747" x="2941638" y="2543175"/>
          <p14:tracePt t="9756" x="2965450" y="2543175"/>
          <p14:tracePt t="9764" x="2981325" y="2543175"/>
          <p14:tracePt t="9772" x="2997200" y="2543175"/>
          <p14:tracePt t="9779" x="3013075" y="2543175"/>
          <p14:tracePt t="9796" x="3028950" y="2543175"/>
          <p14:tracePt t="9812" x="3036888" y="2543175"/>
          <p14:tracePt t="9828" x="3044825" y="2543175"/>
          <p14:tracePt t="9836" x="3060700" y="2543175"/>
          <p14:tracePt t="9843" x="3068638" y="2543175"/>
          <p14:tracePt t="9852" x="3084513" y="2543175"/>
          <p14:tracePt t="9859" x="3109913" y="2543175"/>
          <p14:tracePt t="9869" x="3117850" y="2543175"/>
          <p14:tracePt t="9875" x="3141663" y="2543175"/>
          <p14:tracePt t="9884" x="3173413" y="2543175"/>
          <p14:tracePt t="9892" x="3197225" y="2543175"/>
          <p14:tracePt t="9900" x="3221038" y="2543175"/>
          <p14:tracePt t="9908" x="3244850" y="2543175"/>
          <p14:tracePt t="9916" x="3252788" y="2543175"/>
          <p14:tracePt t="9924" x="3284538" y="2543175"/>
          <p14:tracePt t="9932" x="3300413" y="2543175"/>
          <p14:tracePt t="9940" x="3308350" y="2543175"/>
          <p14:tracePt t="9948" x="3324225" y="2543175"/>
          <p14:tracePt t="9956" x="3332163" y="2543175"/>
          <p14:tracePt t="9964" x="3340100" y="2543175"/>
          <p14:tracePt t="9973" x="3363913" y="2543175"/>
          <p14:tracePt t="9980" x="3371850" y="2543175"/>
          <p14:tracePt t="9988" x="3379788" y="2543175"/>
          <p14:tracePt t="9996" x="3395663" y="2543175"/>
          <p14:tracePt t="10012" x="3403600" y="2543175"/>
          <p14:tracePt t="10028" x="3411538" y="2543175"/>
          <p14:tracePt t="10037" x="3419475" y="2543175"/>
          <p14:tracePt t="10076" x="3427413" y="2543175"/>
          <p14:tracePt t="10100" x="3443288" y="2543175"/>
          <p14:tracePt t="10116" x="3459163" y="2543175"/>
          <p14:tracePt t="10124" x="3476625" y="2543175"/>
          <p14:tracePt t="10132" x="3492500" y="2543175"/>
          <p14:tracePt t="10139" x="3500438" y="2543175"/>
          <p14:tracePt t="10156" x="3516313" y="2543175"/>
          <p14:tracePt t="10164" x="3524250" y="2543175"/>
          <p14:tracePt t="10172" x="3532188" y="2543175"/>
          <p14:tracePt t="10180" x="3540125" y="2543175"/>
          <p14:tracePt t="10188" x="3563938" y="2543175"/>
          <p14:tracePt t="10204" x="3571875" y="2543175"/>
          <p14:tracePt t="10211" x="3579813" y="2543175"/>
          <p14:tracePt t="10220" x="3587750" y="2543175"/>
          <p14:tracePt t="10228" x="3595688" y="2543175"/>
          <p14:tracePt t="10236" x="3603625" y="2543175"/>
          <p14:tracePt t="10243" x="3619500" y="2543175"/>
          <p14:tracePt t="10252" x="3627438" y="2543175"/>
          <p14:tracePt t="10260" x="3643313" y="2543175"/>
          <p14:tracePt t="10268" x="3659188" y="2543175"/>
          <p14:tracePt t="10276" x="3675063" y="2543175"/>
          <p14:tracePt t="10284" x="3690938" y="2543175"/>
          <p14:tracePt t="10292" x="3698875" y="2543175"/>
          <p14:tracePt t="10300" x="3714750" y="2543175"/>
          <p14:tracePt t="10308" x="3738563" y="2543175"/>
          <p14:tracePt t="10316" x="3754438" y="2543175"/>
          <p14:tracePt t="10324" x="3770313" y="2543175"/>
          <p14:tracePt t="10331" x="3778250" y="2543175"/>
          <p14:tracePt t="10340" x="3802063" y="2543175"/>
          <p14:tracePt t="10348" x="3817938" y="2543175"/>
          <p14:tracePt t="10356" x="3825875" y="2543175"/>
          <p14:tracePt t="10365" x="3843338" y="2543175"/>
          <p14:tracePt t="10372" x="3859213" y="2543175"/>
          <p14:tracePt t="10380" x="3875088" y="2543175"/>
          <p14:tracePt t="10388" x="3890963" y="2543175"/>
          <p14:tracePt t="10395" x="3906838" y="2543175"/>
          <p14:tracePt t="10404" x="3914775" y="2543175"/>
          <p14:tracePt t="10412" x="3930650" y="2543175"/>
          <p14:tracePt t="10420" x="3938588" y="2543175"/>
          <p14:tracePt t="10429" x="3954463" y="2543175"/>
          <p14:tracePt t="10436" x="3962400" y="2543175"/>
          <p14:tracePt t="10444" x="3970338" y="2543175"/>
          <p14:tracePt t="10452" x="3986213" y="2527300"/>
          <p14:tracePt t="10461" x="3994150" y="2527300"/>
          <p14:tracePt t="10469" x="4025900" y="2527300"/>
          <p14:tracePt t="10476" x="4041775" y="2527300"/>
          <p14:tracePt t="10484" x="4057650" y="2527300"/>
          <p14:tracePt t="10492" x="4065588" y="2527300"/>
          <p14:tracePt t="10500" x="4073525" y="2527300"/>
          <p14:tracePt t="10508" x="4081463" y="2527300"/>
          <p14:tracePt t="10524" x="4089400" y="2527300"/>
          <p14:tracePt t="10780" x="4105275" y="2527300"/>
          <p14:tracePt t="10788" x="4113213" y="2527300"/>
          <p14:tracePt t="11260" x="4121150" y="2527300"/>
          <p14:tracePt t="11268" x="4129088" y="2527300"/>
          <p14:tracePt t="11276" x="4152900" y="2527300"/>
          <p14:tracePt t="11284" x="4168775" y="2527300"/>
          <p14:tracePt t="11292" x="4176713" y="2527300"/>
          <p14:tracePt t="11301" x="4210050" y="2519363"/>
          <p14:tracePt t="11308" x="4233863" y="2519363"/>
          <p14:tracePt t="11317" x="4265613" y="2519363"/>
          <p14:tracePt t="11324" x="4297363" y="2519363"/>
          <p14:tracePt t="11332" x="4337050" y="2511425"/>
          <p14:tracePt t="11340" x="4376738" y="2511425"/>
          <p14:tracePt t="11348" x="4408488" y="2511425"/>
          <p14:tracePt t="11356" x="4424363" y="2511425"/>
          <p14:tracePt t="11364" x="4448175" y="2511425"/>
          <p14:tracePt t="11372" x="4471988" y="2511425"/>
          <p14:tracePt t="11380" x="4487863" y="2511425"/>
          <p14:tracePt t="11388" x="4511675" y="2511425"/>
          <p14:tracePt t="11396" x="4543425" y="2503488"/>
          <p14:tracePt t="11406" x="4576763" y="2495550"/>
          <p14:tracePt t="11412" x="4608513" y="2495550"/>
          <p14:tracePt t="11421" x="4640263" y="2495550"/>
          <p14:tracePt t="11428" x="4679950" y="2487613"/>
          <p14:tracePt t="11438" x="4711700" y="2487613"/>
          <p14:tracePt t="11444" x="4735513" y="2487613"/>
          <p14:tracePt t="11453" x="4759325" y="2487613"/>
          <p14:tracePt t="11948" x="4767263" y="2487613"/>
          <p14:tracePt t="11964" x="4783138" y="2487613"/>
          <p14:tracePt t="11980" x="4799013" y="2487613"/>
          <p14:tracePt t="11989" x="4822825" y="2487613"/>
          <p14:tracePt t="12004" x="4838700" y="2487613"/>
          <p14:tracePt t="12012" x="4846638" y="2487613"/>
          <p14:tracePt t="12076" x="4854575" y="2487613"/>
          <p14:tracePt t="12084" x="4862513" y="2487613"/>
          <p14:tracePt t="12128" x="4870450" y="2487613"/>
          <p14:tracePt t="12136" x="4878388" y="2487613"/>
          <p14:tracePt t="12160" x="4894263" y="2487613"/>
          <p14:tracePt t="12176" x="4910138" y="2487613"/>
          <p14:tracePt t="12185" x="4926013" y="2487613"/>
          <p14:tracePt t="12201" x="4933950" y="2487613"/>
          <p14:tracePt t="12208" x="4951413" y="2487613"/>
          <p14:tracePt t="12384" x="4967288" y="2487613"/>
          <p14:tracePt t="12432" x="4983163" y="2487613"/>
          <p14:tracePt t="12440" x="4991100" y="2487613"/>
          <p14:tracePt t="12464" x="4999038" y="2487613"/>
          <p14:tracePt t="12480" x="5006975" y="2487613"/>
          <p14:tracePt t="12488" x="5014913" y="2487613"/>
          <p14:tracePt t="12496" x="5022850" y="2487613"/>
          <p14:tracePt t="12520" x="5030788" y="2487613"/>
          <p14:tracePt t="12528" x="5038725" y="2487613"/>
          <p14:tracePt t="12536" x="5046663" y="2487613"/>
          <p14:tracePt t="12544" x="5054600" y="2487613"/>
          <p14:tracePt t="12576" x="5062538" y="2487613"/>
          <p14:tracePt t="12624" x="5070475" y="2487613"/>
          <p14:tracePt t="12632" x="5078413" y="2487613"/>
          <p14:tracePt t="12752" x="5094288" y="2487613"/>
          <p14:tracePt t="12834" x="5118100" y="2487613"/>
          <p14:tracePt t="12864" x="5126038" y="2487613"/>
          <p14:tracePt t="12944" x="5133975" y="2487613"/>
          <p14:tracePt t="12960" x="5149850" y="2479675"/>
          <p14:tracePt t="12968" x="5149850" y="2471738"/>
          <p14:tracePt t="12993" x="5165725" y="2471738"/>
          <p14:tracePt t="13000" x="5173663" y="2471738"/>
          <p14:tracePt t="13008" x="5181600" y="2471738"/>
          <p14:tracePt t="13024" x="5197475" y="2455863"/>
          <p14:tracePt t="13168" x="5221288" y="2455863"/>
          <p14:tracePt t="13176" x="5229225" y="2447925"/>
          <p14:tracePt t="13200" x="5237163" y="2447925"/>
          <p14:tracePt t="13208" x="5245100" y="2447925"/>
          <p14:tracePt t="15364" x="5253038" y="2447925"/>
          <p14:tracePt t="15372" x="5260975" y="2447925"/>
          <p14:tracePt t="15396" x="5276850" y="2447925"/>
          <p14:tracePt t="15404" x="5284788" y="2447925"/>
          <p14:tracePt t="15420" x="5310188" y="2447925"/>
          <p14:tracePt t="15428" x="5318125" y="2447925"/>
          <p14:tracePt t="15436" x="5334000" y="2447925"/>
          <p14:tracePt t="15444" x="5341938" y="2447925"/>
          <p14:tracePt t="15452" x="5357813" y="2447925"/>
          <p14:tracePt t="15476" x="5365750" y="2447925"/>
          <p14:tracePt t="15652" x="5373688" y="2447925"/>
          <p14:tracePt t="15668" x="5381625" y="2447925"/>
          <p14:tracePt t="15684" x="5397500" y="2447925"/>
          <p14:tracePt t="15694" x="5405438" y="2447925"/>
          <p14:tracePt t="15700" x="5421313" y="2447925"/>
          <p14:tracePt t="15764" x="5437188" y="2447925"/>
          <p14:tracePt t="15772" x="5445125" y="2447925"/>
          <p14:tracePt t="15812" x="5461000" y="2447925"/>
          <p14:tracePt t="15820" x="5468938" y="2447925"/>
          <p14:tracePt t="15828" x="5476875" y="2447925"/>
          <p14:tracePt t="15836" x="5484813" y="2447925"/>
          <p14:tracePt t="15844" x="5492750" y="2447925"/>
          <p14:tracePt t="15852" x="5508625" y="2447925"/>
          <p14:tracePt t="15860" x="5516563" y="2447925"/>
          <p14:tracePt t="15868" x="5524500" y="2447925"/>
          <p14:tracePt t="15876" x="5540375" y="2447925"/>
          <p14:tracePt t="15893" x="5548313" y="2447925"/>
          <p14:tracePt t="15908" x="5556250" y="2447925"/>
          <p14:tracePt t="15996" x="5564188" y="2447925"/>
          <p14:tracePt t="16020" x="5580063" y="2447925"/>
          <p14:tracePt t="16036" x="5595938" y="2447925"/>
          <p14:tracePt t="16044" x="5603875" y="2447925"/>
          <p14:tracePt t="16052" x="5611813" y="2447925"/>
          <p14:tracePt t="16066" x="5619750" y="2447925"/>
          <p14:tracePt t="16068" x="5635625" y="2447925"/>
          <p14:tracePt t="16076" x="5651500" y="2455863"/>
          <p14:tracePt t="16085" x="5667375" y="2455863"/>
          <p14:tracePt t="16092" x="5692775" y="2455863"/>
          <p14:tracePt t="16101" x="5732463" y="2463800"/>
          <p14:tracePt t="16108" x="5740400" y="2463800"/>
          <p14:tracePt t="16118" x="5756275" y="2463800"/>
          <p14:tracePt t="16124" x="5780088" y="2463800"/>
          <p14:tracePt t="16133" x="5795963" y="2463800"/>
          <p14:tracePt t="16140" x="5811838" y="2463800"/>
          <p14:tracePt t="16150" x="5819775" y="2463800"/>
          <p14:tracePt t="16156" x="5827713" y="2463800"/>
          <p14:tracePt t="16164" x="5835650" y="2463800"/>
          <p14:tracePt t="16182" x="5843588" y="2463800"/>
          <p14:tracePt t="16196" x="5851525" y="2479675"/>
          <p14:tracePt t="16204" x="5859463" y="2479675"/>
          <p14:tracePt t="16548" x="5875338" y="2479675"/>
          <p14:tracePt t="16556" x="5899150" y="2479675"/>
          <p14:tracePt t="16565" x="5930900" y="2479675"/>
          <p14:tracePt t="16572" x="5962650" y="2479675"/>
          <p14:tracePt t="16580" x="6002338" y="2479675"/>
          <p14:tracePt t="16588" x="6034088" y="2479675"/>
          <p14:tracePt t="16597" x="6083300" y="2487613"/>
          <p14:tracePt t="16605" x="6107113" y="2487613"/>
          <p14:tracePt t="16613" x="6138863" y="2487613"/>
          <p14:tracePt t="16620" x="6170613" y="2487613"/>
          <p14:tracePt t="16628" x="6218238" y="2495550"/>
          <p14:tracePt t="16638" x="6249988" y="2495550"/>
          <p14:tracePt t="16644" x="6289675" y="2495550"/>
          <p14:tracePt t="16653" x="6337300" y="2503488"/>
          <p14:tracePt t="16660" x="6376988" y="2511425"/>
          <p14:tracePt t="16671" x="6426200" y="2519363"/>
          <p14:tracePt t="16675" x="6473825" y="2527300"/>
          <p14:tracePt t="16685" x="6513513" y="2535238"/>
          <p14:tracePt t="16692" x="6553200" y="2543175"/>
          <p14:tracePt t="16701" x="6584950" y="2551113"/>
          <p14:tracePt t="16708" x="6616700" y="2551113"/>
          <p14:tracePt t="16716" x="6648450" y="2551113"/>
          <p14:tracePt t="16724" x="6672263" y="2551113"/>
          <p14:tracePt t="16733" x="6704013" y="2559050"/>
          <p14:tracePt t="16740" x="6727825" y="2559050"/>
          <p14:tracePt t="16748" x="6751638" y="2559050"/>
          <p14:tracePt t="16756" x="6777038" y="2559050"/>
          <p14:tracePt t="16764" x="6808788" y="2559050"/>
          <p14:tracePt t="16771" x="6832600" y="2559050"/>
          <p14:tracePt t="16780" x="6856413" y="2559050"/>
          <p14:tracePt t="16788" x="6880225" y="2559050"/>
          <p14:tracePt t="16796" x="6904038" y="2559050"/>
          <p14:tracePt t="16804" x="6927850" y="2559050"/>
          <p14:tracePt t="16812" x="6935788" y="2559050"/>
          <p14:tracePt t="16820" x="6951663" y="2559050"/>
          <p14:tracePt t="16835" x="6967538" y="2559050"/>
          <p14:tracePt t="16844" x="6975475" y="2559050"/>
          <p14:tracePt t="16852" x="6991350" y="2559050"/>
          <p14:tracePt t="16860" x="7007225" y="2559050"/>
          <p14:tracePt t="16868" x="7023100" y="2559050"/>
          <p14:tracePt t="16876" x="7038975" y="2559050"/>
          <p14:tracePt t="16883" x="7054850" y="2559050"/>
          <p14:tracePt t="16892" x="7078663" y="2559050"/>
          <p14:tracePt t="16900" x="7102475" y="2559050"/>
          <p14:tracePt t="16908" x="7110413" y="2559050"/>
          <p14:tracePt t="16916" x="7126288" y="2559050"/>
          <p14:tracePt t="16924" x="7135813" y="2566988"/>
          <p14:tracePt t="16932" x="7143750" y="2566988"/>
          <p14:tracePt t="16940" x="7159625" y="2566988"/>
          <p14:tracePt t="16948" x="7191375" y="2566988"/>
          <p14:tracePt t="16956" x="7199313" y="2566988"/>
          <p14:tracePt t="16964" x="7215188" y="2566988"/>
          <p14:tracePt t="16972" x="7231063" y="2566988"/>
          <p14:tracePt t="16980" x="7254875" y="2566988"/>
          <p14:tracePt t="16988" x="7278688" y="2566988"/>
          <p14:tracePt t="16995" x="7286625" y="2566988"/>
          <p14:tracePt t="17004" x="7302500" y="2566988"/>
          <p14:tracePt t="17012" x="7310438" y="2566988"/>
          <p14:tracePt t="17020" x="7326313" y="2566988"/>
          <p14:tracePt t="17028" x="7342188" y="2566988"/>
          <p14:tracePt t="17036" x="7358063" y="2566988"/>
          <p14:tracePt t="17044" x="7373938" y="2566988"/>
          <p14:tracePt t="17059" x="7381875" y="2566988"/>
          <p14:tracePt t="17068" x="7389813" y="2566988"/>
          <p14:tracePt t="17093" x="7405688" y="2566988"/>
          <p14:tracePt t="17108" x="7413625" y="2566988"/>
          <p14:tracePt t="17572" x="7429500" y="2566988"/>
          <p14:tracePt t="17588" x="7445375" y="2566988"/>
          <p14:tracePt t="17596" x="7469188" y="2559050"/>
          <p14:tracePt t="17604" x="7493000" y="2559050"/>
          <p14:tracePt t="17612" x="7502525" y="2559050"/>
          <p14:tracePt t="17620" x="7518400" y="2543175"/>
          <p14:tracePt t="17628" x="7526338" y="2527300"/>
          <p14:tracePt t="17636" x="7542213" y="2527300"/>
          <p14:tracePt t="17645" x="7566025" y="2519363"/>
          <p14:tracePt t="17652" x="7589838" y="2519363"/>
          <p14:tracePt t="17660" x="7597775" y="2503488"/>
          <p14:tracePt t="17668" x="7605713" y="2503488"/>
          <p14:tracePt t="17677" x="7613650" y="2503488"/>
          <p14:tracePt t="17684" x="7621588" y="2503488"/>
          <p14:tracePt t="17692" x="7629525" y="2487613"/>
          <p14:tracePt t="17701" x="7645400" y="2487613"/>
          <p14:tracePt t="17708" x="7653338" y="2487613"/>
          <p14:tracePt t="18952" x="7653338" y="2495550"/>
          <p14:tracePt t="18992" x="7653338" y="2503488"/>
          <p14:tracePt t="19000" x="7645400" y="2511425"/>
          <p14:tracePt t="19010" x="7645400" y="2527300"/>
          <p14:tracePt t="19017" x="7637463" y="2535238"/>
          <p14:tracePt t="19024" x="7637463" y="2543175"/>
          <p14:tracePt t="19032" x="7629525" y="2543175"/>
          <p14:tracePt t="19042" x="7629525" y="2551113"/>
          <p14:tracePt t="19049" x="7621588" y="2566988"/>
          <p14:tracePt t="19056" x="7613650" y="2592388"/>
          <p14:tracePt t="19068" x="7605713" y="2592388"/>
          <p14:tracePt t="19072" x="7597775" y="2608263"/>
          <p14:tracePt t="19081" x="7566025" y="2624138"/>
          <p14:tracePt t="19088" x="7558088" y="2647950"/>
          <p14:tracePt t="19096" x="7534275" y="2671763"/>
          <p14:tracePt t="19104" x="7518400" y="2687638"/>
          <p14:tracePt t="19112" x="7485063" y="2711450"/>
          <p14:tracePt t="19120" x="7453313" y="2735263"/>
          <p14:tracePt t="19128" x="7381875" y="2767013"/>
          <p14:tracePt t="19136" x="7286625" y="2798763"/>
          <p14:tracePt t="19144" x="7159625" y="2838450"/>
          <p14:tracePt t="19152" x="7007225" y="2886075"/>
          <p14:tracePt t="19160" x="6832600" y="2927350"/>
          <p14:tracePt t="19171" x="6648450" y="2967038"/>
          <p14:tracePt t="19176" x="6418263" y="2990850"/>
          <p14:tracePt t="19185" x="6170613" y="3014663"/>
          <p14:tracePt t="19192" x="5922963" y="3038475"/>
          <p14:tracePt t="19203" x="5684838" y="3054350"/>
          <p14:tracePt t="19208" x="5461000" y="3054350"/>
          <p14:tracePt t="19216" x="5292725" y="3054350"/>
          <p14:tracePt t="19224" x="5157788" y="3054350"/>
          <p14:tracePt t="19233" x="5054600" y="3054350"/>
          <p14:tracePt t="19240" x="4959350" y="3054350"/>
          <p14:tracePt t="19249" x="4886325" y="3054350"/>
          <p14:tracePt t="19256" x="4822825" y="3054350"/>
          <p14:tracePt t="19265" x="4767263" y="3054350"/>
          <p14:tracePt t="19272" x="4711700" y="3054350"/>
          <p14:tracePt t="19281" x="4648200" y="3054350"/>
          <p14:tracePt t="19288" x="4584700" y="3054350"/>
          <p14:tracePt t="19296" x="4511675" y="3054350"/>
          <p14:tracePt t="19304" x="4424363" y="3054350"/>
          <p14:tracePt t="19312" x="4329113" y="3046413"/>
          <p14:tracePt t="19320" x="4233863" y="3046413"/>
          <p14:tracePt t="19328" x="4137025" y="3038475"/>
          <p14:tracePt t="19337" x="4041775" y="3030538"/>
          <p14:tracePt t="19344" x="3946525" y="3022600"/>
          <p14:tracePt t="19353" x="3859213" y="3014663"/>
          <p14:tracePt t="19360" x="3778250" y="2998788"/>
          <p14:tracePt t="19370" x="3698875" y="2990850"/>
          <p14:tracePt t="19376" x="3643313" y="2990850"/>
          <p14:tracePt t="19385" x="3603625" y="2990850"/>
          <p14:tracePt t="19392" x="3571875" y="2990850"/>
          <p14:tracePt t="19402" x="3556000" y="2990850"/>
          <p14:tracePt t="19408" x="3524250" y="2990850"/>
          <p14:tracePt t="19417" x="3516313" y="2990850"/>
          <p14:tracePt t="19424" x="3508375" y="2990850"/>
          <p14:tracePt t="19434" x="3476625" y="2982913"/>
          <p14:tracePt t="19440" x="3459163" y="2982913"/>
          <p14:tracePt t="19449" x="3435350" y="2982913"/>
          <p14:tracePt t="19456" x="3403600" y="2982913"/>
          <p14:tracePt t="19466" x="3363913" y="2982913"/>
          <p14:tracePt t="19472" x="3332163" y="2982913"/>
          <p14:tracePt t="19481" x="3292475" y="2982913"/>
          <p14:tracePt t="19488" x="3236913" y="2982913"/>
          <p14:tracePt t="19500" x="3181350" y="2982913"/>
          <p14:tracePt t="19504" x="3133725" y="2982913"/>
          <p14:tracePt t="19512" x="3084513" y="2982913"/>
          <p14:tracePt t="19520" x="3044825" y="2982913"/>
          <p14:tracePt t="19529" x="2997200" y="2982913"/>
          <p14:tracePt t="19536" x="2949575" y="2982913"/>
          <p14:tracePt t="19544" x="2901950" y="2982913"/>
          <p14:tracePt t="19552" x="2862263" y="2974975"/>
          <p14:tracePt t="19561" x="2814638" y="2967038"/>
          <p14:tracePt t="19570" x="2767013" y="2959100"/>
          <p14:tracePt t="19576" x="2725738" y="2951163"/>
          <p14:tracePt t="19585" x="2678113" y="2951163"/>
          <p14:tracePt t="19594" x="2630488" y="2951163"/>
          <p14:tracePt t="19600" x="2582863" y="2951163"/>
          <p14:tracePt t="19608" x="2535238" y="2951163"/>
          <p14:tracePt t="19616" x="2479675" y="2951163"/>
          <p14:tracePt t="19625" x="2416175" y="2951163"/>
          <p14:tracePt t="19632" x="2359025" y="2951163"/>
          <p14:tracePt t="19640" x="2295525" y="2951163"/>
          <p14:tracePt t="19649" x="2239963" y="2943225"/>
          <p14:tracePt t="19656" x="2184400" y="2943225"/>
          <p14:tracePt t="19665" x="2120900" y="2935288"/>
          <p14:tracePt t="19672" x="2073275" y="2935288"/>
          <p14:tracePt t="19681" x="2017713" y="2935288"/>
          <p14:tracePt t="19688" x="1960563" y="2927350"/>
          <p14:tracePt t="19696" x="1905000" y="2919413"/>
          <p14:tracePt t="19704" x="1849438" y="2909888"/>
          <p14:tracePt t="19712" x="1793875" y="2909888"/>
          <p14:tracePt t="19720" x="1746250" y="2901950"/>
          <p14:tracePt t="19728" x="1698625" y="2894013"/>
          <p14:tracePt t="19736" x="1666875" y="2894013"/>
          <p14:tracePt t="19744" x="1641475" y="2894013"/>
          <p14:tracePt t="19752" x="1633538" y="2894013"/>
          <p14:tracePt t="19759" x="1625600" y="2894013"/>
          <p14:tracePt t="19768" x="1601788" y="2886075"/>
          <p14:tracePt t="19776" x="1593850" y="2886075"/>
          <p14:tracePt t="19784" x="1577975" y="2886075"/>
          <p14:tracePt t="19800" x="1562100" y="2878138"/>
          <p14:tracePt t="19808" x="1554163" y="2878138"/>
          <p14:tracePt t="19816" x="1538288" y="2878138"/>
          <p14:tracePt t="19833" x="1530350" y="2878138"/>
          <p14:tracePt t="19840" x="1506538" y="2870200"/>
          <p14:tracePt t="19864" x="1498600" y="2870200"/>
          <p14:tracePt t="19872" x="1490663" y="2870200"/>
          <p14:tracePt t="19912" x="1482725" y="2870200"/>
          <p14:tracePt t="19920" x="1474788" y="2870200"/>
          <p14:tracePt t="19928" x="1458913" y="2870200"/>
          <p14:tracePt t="19936" x="1443038" y="2870200"/>
          <p14:tracePt t="19944" x="1419225" y="2870200"/>
          <p14:tracePt t="19952" x="1395413" y="2870200"/>
          <p14:tracePt t="19960" x="1363663" y="2870200"/>
          <p14:tracePt t="19968" x="1339850" y="2870200"/>
          <p14:tracePt t="19975" x="1316038" y="2870200"/>
          <p14:tracePt t="19983" x="1300163" y="2870200"/>
          <p14:tracePt t="19992" x="1292225" y="2870200"/>
          <p14:tracePt t="20000" x="1274763" y="2870200"/>
          <p14:tracePt t="20089" x="1266825" y="2870200"/>
          <p14:tracePt t="20097" x="1258888" y="2870200"/>
          <p14:tracePt t="20176" x="1250950" y="2870200"/>
          <p14:tracePt t="20200" x="1243013" y="2870200"/>
          <p14:tracePt t="20424" x="1219200" y="2870200"/>
          <p14:tracePt t="20440" x="1211263" y="2870200"/>
          <p14:tracePt t="20448" x="1203325" y="2870200"/>
          <p14:tracePt t="20456" x="1195388" y="2886075"/>
          <p14:tracePt t="20464" x="1187450" y="2894013"/>
          <p14:tracePt t="20473" x="1179513" y="2901950"/>
          <p14:tracePt t="21128" x="1179513" y="2909888"/>
          <p14:tracePt t="21176" x="1171575" y="2919413"/>
          <p14:tracePt t="21184" x="1163638" y="2927350"/>
          <p14:tracePt t="21208" x="1163638" y="2943225"/>
          <p14:tracePt t="21216" x="1147763" y="2951163"/>
          <p14:tracePt t="21389" x="1131888" y="2967038"/>
          <p14:tracePt t="21596" x="1131888" y="2974975"/>
          <p14:tracePt t="21660" x="1139825" y="2974975"/>
          <p14:tracePt t="21676" x="1147763" y="2974975"/>
          <p14:tracePt t="21684" x="1163638" y="2974975"/>
          <p14:tracePt t="21692" x="1187450" y="2974975"/>
          <p14:tracePt t="21700" x="1203325" y="2974975"/>
          <p14:tracePt t="21708" x="1235075" y="2974975"/>
          <p14:tracePt t="21716" x="1258888" y="2974975"/>
          <p14:tracePt t="21724" x="1300163" y="2974975"/>
          <p14:tracePt t="21732" x="1316038" y="2974975"/>
          <p14:tracePt t="21740" x="1347788" y="2974975"/>
          <p14:tracePt t="21748" x="1411288" y="2974975"/>
          <p14:tracePt t="21756" x="1474788" y="2974975"/>
          <p14:tracePt t="21765" x="1562100" y="2974975"/>
          <p14:tracePt t="21773" x="1633538" y="2974975"/>
          <p14:tracePt t="21780" x="1722438" y="2967038"/>
          <p14:tracePt t="21788" x="1801813" y="2967038"/>
          <p14:tracePt t="21796" x="1873250" y="2959100"/>
          <p14:tracePt t="21805" x="1936750" y="2959100"/>
          <p14:tracePt t="21813" x="2000250" y="2959100"/>
          <p14:tracePt t="21820" x="2057400" y="2943225"/>
          <p14:tracePt t="21828" x="2097088" y="2935288"/>
          <p14:tracePt t="21836" x="2144713" y="2927350"/>
          <p14:tracePt t="21844" x="2176463" y="2927350"/>
          <p14:tracePt t="21852" x="2208213" y="2927350"/>
          <p14:tracePt t="21860" x="2232025" y="2927350"/>
          <p14:tracePt t="21869" x="2239963" y="2927350"/>
          <p14:tracePt t="21876" x="2255838" y="2927350"/>
          <p14:tracePt t="21884" x="2271713" y="2927350"/>
          <p14:tracePt t="21901" x="2287588" y="2927350"/>
          <p14:tracePt t="21908" x="2303463" y="2927350"/>
          <p14:tracePt t="21916" x="2319338" y="2927350"/>
          <p14:tracePt t="21924" x="2335213" y="2927350"/>
          <p14:tracePt t="21933" x="2351088" y="2927350"/>
          <p14:tracePt t="21948" x="2374900" y="2927350"/>
          <p14:tracePt t="21956" x="2384425" y="2927350"/>
          <p14:tracePt t="21965" x="2392363" y="2927350"/>
          <p14:tracePt t="22044" x="2408238" y="2927350"/>
          <p14:tracePt t="22052" x="2416175" y="2927350"/>
          <p14:tracePt t="22063" x="2432050" y="2927350"/>
          <p14:tracePt t="22069" x="2439988" y="2927350"/>
          <p14:tracePt t="22076" x="2447925" y="2927350"/>
          <p14:tracePt t="22084" x="2471738" y="2927350"/>
          <p14:tracePt t="22092" x="2495550" y="2927350"/>
          <p14:tracePt t="22100" x="2519363" y="2927350"/>
          <p14:tracePt t="22108" x="2543175" y="2927350"/>
          <p14:tracePt t="22116" x="2566988" y="2927350"/>
          <p14:tracePt t="22124" x="2590800" y="2927350"/>
          <p14:tracePt t="22133" x="2622550" y="2927350"/>
          <p14:tracePt t="22140" x="2638425" y="2927350"/>
          <p14:tracePt t="22149" x="2670175" y="2927350"/>
          <p14:tracePt t="22156" x="2709863" y="2927350"/>
          <p14:tracePt t="22165" x="2741613" y="2927350"/>
          <p14:tracePt t="22172" x="2790825" y="2927350"/>
          <p14:tracePt t="22180" x="2838450" y="2927350"/>
          <p14:tracePt t="22188" x="2894013" y="2927350"/>
          <p14:tracePt t="22198" x="2933700" y="2919413"/>
          <p14:tracePt t="22204" x="2965450" y="2919413"/>
          <p14:tracePt t="22213" x="2997200" y="2919413"/>
          <p14:tracePt t="22220" x="3021013" y="2919413"/>
          <p14:tracePt t="22228" x="3036888" y="2919413"/>
          <p14:tracePt t="22236" x="3052763" y="2919413"/>
          <p14:tracePt t="22244" x="3060700" y="2901950"/>
          <p14:tracePt t="22252" x="3076575" y="2901950"/>
          <p14:tracePt t="22260" x="3092450" y="2901950"/>
          <p14:tracePt t="22268" x="3125788" y="2901950"/>
          <p14:tracePt t="22276" x="3141663" y="2901950"/>
          <p14:tracePt t="22284" x="3165475" y="2901950"/>
          <p14:tracePt t="22292" x="3197225" y="2901950"/>
          <p14:tracePt t="22300" x="3221038" y="2901950"/>
          <p14:tracePt t="22308" x="3252788" y="2901950"/>
          <p14:tracePt t="22316" x="3292475" y="2901950"/>
          <p14:tracePt t="22325" x="3348038" y="2901950"/>
          <p14:tracePt t="22332" x="3379788" y="2901950"/>
          <p14:tracePt t="22340" x="3419475" y="2901950"/>
          <p14:tracePt t="22349" x="3459163" y="2901950"/>
          <p14:tracePt t="22357" x="3484563" y="2901950"/>
          <p14:tracePt t="22365" x="3508375" y="2901950"/>
          <p14:tracePt t="22372" x="3540125" y="2901950"/>
          <p14:tracePt t="22381" x="3571875" y="2901950"/>
          <p14:tracePt t="22389" x="3595688" y="2901950"/>
          <p14:tracePt t="22396" x="3627438" y="2901950"/>
          <p14:tracePt t="22404" x="3659188" y="2901950"/>
          <p14:tracePt t="22412" x="3690938" y="2894013"/>
          <p14:tracePt t="22421" x="3714750" y="2894013"/>
          <p14:tracePt t="22428" x="3746500" y="2894013"/>
          <p14:tracePt t="22436" x="3770313" y="2894013"/>
          <p14:tracePt t="22444" x="3802063" y="2894013"/>
          <p14:tracePt t="22453" x="3825875" y="2894013"/>
          <p14:tracePt t="22460" x="3867150" y="2894013"/>
          <p14:tracePt t="22468" x="3906838" y="2894013"/>
          <p14:tracePt t="22476" x="3946525" y="2894013"/>
          <p14:tracePt t="22486" x="3986213" y="2894013"/>
          <p14:tracePt t="22492" x="4017963" y="2894013"/>
          <p14:tracePt t="22500" x="4057650" y="2894013"/>
          <p14:tracePt t="22508" x="4097338" y="2894013"/>
          <p14:tracePt t="22516" x="4129088" y="2894013"/>
          <p14:tracePt t="22524" x="4137025" y="2894013"/>
          <p14:tracePt t="22532" x="4168775" y="2894013"/>
          <p14:tracePt t="22540" x="4210050" y="2886075"/>
          <p14:tracePt t="22550" x="4233863" y="2886075"/>
          <p14:tracePt t="22556" x="4249738" y="2886075"/>
          <p14:tracePt t="22565" x="4281488" y="2878138"/>
          <p14:tracePt t="22572" x="4297363" y="2878138"/>
          <p14:tracePt t="22581" x="4321175" y="2878138"/>
          <p14:tracePt t="22588" x="4344988" y="2878138"/>
          <p14:tracePt t="22597" x="4376738" y="2878138"/>
          <p14:tracePt t="22605" x="4400550" y="2878138"/>
          <p14:tracePt t="22613" x="4408488" y="2878138"/>
          <p14:tracePt t="22620" x="4432300" y="2878138"/>
          <p14:tracePt t="22628" x="4440238" y="2878138"/>
          <p14:tracePt t="22636" x="4456113" y="2878138"/>
          <p14:tracePt t="22644" x="4471988" y="2878138"/>
          <p14:tracePt t="22652" x="4479925" y="2878138"/>
          <p14:tracePt t="22660" x="4495800" y="2878138"/>
          <p14:tracePt t="22668" x="4511675" y="2878138"/>
          <p14:tracePt t="22676" x="4535488" y="2878138"/>
          <p14:tracePt t="22684" x="4551363" y="2878138"/>
          <p14:tracePt t="22692" x="4584700" y="2878138"/>
          <p14:tracePt t="22700" x="4592638" y="2878138"/>
          <p14:tracePt t="22708" x="4616450" y="2878138"/>
          <p14:tracePt t="22716" x="4632325" y="2878138"/>
          <p14:tracePt t="22724" x="4648200" y="2878138"/>
          <p14:tracePt t="22732" x="4679950" y="2878138"/>
          <p14:tracePt t="22740" x="4711700" y="2878138"/>
          <p14:tracePt t="22749" x="4735513" y="2878138"/>
          <p14:tracePt t="22756" x="4759325" y="2878138"/>
          <p14:tracePt t="22765" x="4783138" y="2878138"/>
          <p14:tracePt t="22772" x="4806950" y="2870200"/>
          <p14:tracePt t="22781" x="4814888" y="2870200"/>
          <p14:tracePt t="22788" x="4830763" y="2870200"/>
          <p14:tracePt t="22797" x="4846638" y="2870200"/>
          <p14:tracePt t="22804" x="4854575" y="2870200"/>
          <p14:tracePt t="22813" x="4870450" y="2870200"/>
          <p14:tracePt t="22828" x="4878388" y="2870200"/>
          <p14:tracePt t="22836" x="4894263" y="2870200"/>
          <p14:tracePt t="22845" x="4910138" y="2870200"/>
          <p14:tracePt t="22860" x="4926013" y="2870200"/>
          <p14:tracePt t="22868" x="4943475" y="2870200"/>
          <p14:tracePt t="22879" x="4951413" y="2870200"/>
          <p14:tracePt t="22884" x="4975225" y="2870200"/>
          <p14:tracePt t="22892" x="4983163" y="2870200"/>
          <p14:tracePt t="22900" x="4999038" y="2870200"/>
          <p14:tracePt t="22909" x="5014913" y="2870200"/>
          <p14:tracePt t="22916" x="5030788" y="2870200"/>
          <p14:tracePt t="22924" x="5046663" y="2870200"/>
          <p14:tracePt t="22932" x="5070475" y="2870200"/>
          <p14:tracePt t="22942" x="5086350" y="2870200"/>
          <p14:tracePt t="22948" x="5102225" y="2870200"/>
          <p14:tracePt t="22956" x="5118100" y="2870200"/>
          <p14:tracePt t="22965" x="5141913" y="2870200"/>
          <p14:tracePt t="22974" x="5165725" y="2870200"/>
          <p14:tracePt t="22981" x="5173663" y="2870200"/>
          <p14:tracePt t="22988" x="5189538" y="2870200"/>
          <p14:tracePt t="22997" x="5213350" y="2870200"/>
          <p14:tracePt t="23004" x="5221288" y="2870200"/>
          <p14:tracePt t="23013" x="5260975" y="2870200"/>
          <p14:tracePt t="23020" x="5276850" y="2870200"/>
          <p14:tracePt t="23028" x="5300663" y="2870200"/>
          <p14:tracePt t="23038" x="5326063" y="2870200"/>
          <p14:tracePt t="23044" x="5365750" y="2870200"/>
          <p14:tracePt t="23052" x="5397500" y="2870200"/>
          <p14:tracePt t="23066" x="5437188" y="2870200"/>
          <p14:tracePt t="23068" x="5484813" y="2870200"/>
          <p14:tracePt t="23076" x="5516563" y="2870200"/>
          <p14:tracePt t="23084" x="5532438" y="2870200"/>
          <p14:tracePt t="23092" x="5564188" y="2870200"/>
          <p14:tracePt t="23100" x="5595938" y="2870200"/>
          <p14:tracePt t="23108" x="5619750" y="2870200"/>
          <p14:tracePt t="23116" x="5659438" y="2870200"/>
          <p14:tracePt t="23124" x="5667375" y="2870200"/>
          <p14:tracePt t="23132" x="5692775" y="2870200"/>
          <p14:tracePt t="23140" x="5708650" y="2870200"/>
          <p14:tracePt t="23148" x="5724525" y="2870200"/>
          <p14:tracePt t="23156" x="5740400" y="2870200"/>
          <p14:tracePt t="23165" x="5772150" y="2870200"/>
          <p14:tracePt t="23172" x="5788025" y="2870200"/>
          <p14:tracePt t="23181" x="5811838" y="2870200"/>
          <p14:tracePt t="23189" x="5827713" y="2870200"/>
          <p14:tracePt t="23196" x="5843588" y="2870200"/>
          <p14:tracePt t="23204" x="5875338" y="2870200"/>
          <p14:tracePt t="23213" x="5891213" y="2870200"/>
          <p14:tracePt t="23220" x="5915025" y="2870200"/>
          <p14:tracePt t="23229" x="5938838" y="2870200"/>
          <p14:tracePt t="23236" x="5986463" y="2870200"/>
          <p14:tracePt t="23244" x="6010275" y="2870200"/>
          <p14:tracePt t="23252" x="6043613" y="2870200"/>
          <p14:tracePt t="23260" x="6059488" y="2870200"/>
          <p14:tracePt t="23268" x="6083300" y="2870200"/>
          <p14:tracePt t="23276" x="6115050" y="2878138"/>
          <p14:tracePt t="23284" x="6146800" y="2886075"/>
          <p14:tracePt t="23292" x="6170613" y="2886075"/>
          <p14:tracePt t="23301" x="6202363" y="2886075"/>
          <p14:tracePt t="23308" x="6226175" y="2894013"/>
          <p14:tracePt t="23317" x="6257925" y="2894013"/>
          <p14:tracePt t="23324" x="6297613" y="2901950"/>
          <p14:tracePt t="23334" x="6329363" y="2901950"/>
          <p14:tracePt t="23340" x="6337300" y="2901950"/>
          <p14:tracePt t="23349" x="6369050" y="2901950"/>
          <p14:tracePt t="23356" x="6392863" y="2901950"/>
          <p14:tracePt t="23365" x="6418263" y="2909888"/>
          <p14:tracePt t="23372" x="6434138" y="2909888"/>
          <p14:tracePt t="23381" x="6465888" y="2909888"/>
          <p14:tracePt t="23388" x="6489700" y="2919413"/>
          <p14:tracePt t="23398" x="6513513" y="2919413"/>
          <p14:tracePt t="23404" x="6521450" y="2919413"/>
          <p14:tracePt t="23413" x="6545263" y="2919413"/>
          <p14:tracePt t="23420" x="6569075" y="2919413"/>
          <p14:tracePt t="23430" x="6584950" y="2919413"/>
          <p14:tracePt t="23444" x="6600825" y="2919413"/>
          <p14:tracePt t="23452" x="6616700" y="2927350"/>
          <p14:tracePt t="23468" x="6624638" y="2927350"/>
          <p14:tracePt t="23500" x="6640513" y="2927350"/>
          <p14:tracePt t="23532" x="6648450" y="2927350"/>
          <p14:tracePt t="23548" x="6664325" y="2927350"/>
          <p14:tracePt t="23708" x="6664325" y="2935288"/>
          <p14:tracePt t="23716" x="6664325" y="2943225"/>
          <p14:tracePt t="23756" x="6664325" y="2951163"/>
          <p14:tracePt t="23788" x="6656388" y="2951163"/>
          <p14:tracePt t="23796" x="6648450" y="2951163"/>
          <p14:tracePt t="23804" x="6632575" y="2951163"/>
          <p14:tracePt t="23813" x="6624638" y="2951163"/>
          <p14:tracePt t="23820" x="6616700" y="2951163"/>
          <p14:tracePt t="23829" x="6600825" y="2951163"/>
          <p14:tracePt t="23836" x="6569075" y="2951163"/>
          <p14:tracePt t="23844" x="6545263" y="2951163"/>
          <p14:tracePt t="23853" x="6497638" y="2951163"/>
          <p14:tracePt t="23861" x="6418263" y="2951163"/>
          <p14:tracePt t="23868" x="6337300" y="2951163"/>
          <p14:tracePt t="23876" x="6226175" y="2951163"/>
          <p14:tracePt t="23884" x="6122988" y="2951163"/>
          <p14:tracePt t="23892" x="6026150" y="2951163"/>
          <p14:tracePt t="23900" x="5946775" y="2951163"/>
          <p14:tracePt t="23908" x="5883275" y="2951163"/>
          <p14:tracePt t="23917" x="5827713" y="2951163"/>
          <p14:tracePt t="23924" x="5819775" y="2951163"/>
          <p14:tracePt t="23932" x="5795963" y="2951163"/>
          <p14:tracePt t="23940" x="5780088" y="2951163"/>
          <p14:tracePt t="23950" x="5764213" y="2951163"/>
          <p14:tracePt t="23956" x="5732463" y="2951163"/>
          <p14:tracePt t="23965" x="5700713" y="2951163"/>
          <p14:tracePt t="23972" x="5684838" y="2951163"/>
          <p14:tracePt t="23982" x="5659438" y="2959100"/>
          <p14:tracePt t="23988" x="5627688" y="2959100"/>
          <p14:tracePt t="23996" x="5572125" y="2967038"/>
          <p14:tracePt t="24004" x="5492750" y="2974975"/>
          <p14:tracePt t="24014" x="5397500" y="2982913"/>
          <p14:tracePt t="24021" x="5300663" y="2990850"/>
          <p14:tracePt t="24028" x="5181600" y="3006725"/>
          <p14:tracePt t="24037" x="5038725" y="3030538"/>
          <p14:tracePt t="24047" x="4878388" y="3054350"/>
          <p14:tracePt t="24052" x="4711700" y="3070225"/>
          <p14:tracePt t="24060" x="4600575" y="3086100"/>
          <p14:tracePt t="24067" x="4503738" y="3094038"/>
          <p14:tracePt t="24076" x="4424363" y="3101975"/>
          <p14:tracePt t="24092" x="4416425" y="3101975"/>
          <p14:tracePt t="24099" x="4400550" y="3101975"/>
          <p14:tracePt t="24108" x="4384675" y="3109913"/>
          <p14:tracePt t="24116" x="4376738" y="3109913"/>
          <p14:tracePt t="24124" x="4368800" y="3109913"/>
          <p14:tracePt t="24132" x="4360863" y="3109913"/>
          <p14:tracePt t="24140" x="4344988" y="3109913"/>
          <p14:tracePt t="24147" x="4321175" y="3109913"/>
          <p14:tracePt t="24156" x="4297363" y="3109913"/>
          <p14:tracePt t="24164" x="4281488" y="3109913"/>
          <p14:tracePt t="24172" x="4257675" y="3109913"/>
          <p14:tracePt t="24180" x="4233863" y="3109913"/>
          <p14:tracePt t="24188" x="4200525" y="3109913"/>
          <p14:tracePt t="24196" x="4176713" y="3109913"/>
          <p14:tracePt t="24204" x="4152900" y="3109913"/>
          <p14:tracePt t="24213" x="4129088" y="3117850"/>
          <p14:tracePt t="24220" x="4113213" y="3117850"/>
          <p14:tracePt t="24229" x="4097338" y="3117850"/>
          <p14:tracePt t="24244" x="4081463" y="3117850"/>
          <p14:tracePt t="24280" x="4073525" y="3117850"/>
          <p14:tracePt t="24288" x="4065588" y="3117850"/>
          <p14:tracePt t="24296" x="4057650" y="3125788"/>
          <p14:tracePt t="24304" x="4041775" y="3125788"/>
          <p14:tracePt t="24313" x="4025900" y="3125788"/>
          <p14:tracePt t="24320" x="4010025" y="3125788"/>
          <p14:tracePt t="24329" x="3986213" y="3125788"/>
          <p14:tracePt t="24337" x="3962400" y="3125788"/>
          <p14:tracePt t="24344" x="3938588" y="3125788"/>
          <p14:tracePt t="24352" x="3906838" y="3141663"/>
          <p14:tracePt t="24360" x="3851275" y="3149600"/>
          <p14:tracePt t="24368" x="3794125" y="3157538"/>
          <p14:tracePt t="24376" x="3738563" y="3165475"/>
          <p14:tracePt t="24384" x="3683000" y="3173413"/>
          <p14:tracePt t="24391" x="3635375" y="3181350"/>
          <p14:tracePt t="24399" x="3595688" y="3189288"/>
          <p14:tracePt t="24408" x="3563938" y="3197225"/>
          <p14:tracePt t="24416" x="3524250" y="3205163"/>
          <p14:tracePt t="24424" x="3516313" y="3205163"/>
          <p14:tracePt t="24432" x="3508375" y="3205163"/>
          <p14:tracePt t="24439" x="3492500" y="3205163"/>
          <p14:tracePt t="24448" x="3484563" y="3205163"/>
          <p14:tracePt t="24456" x="3459163" y="3213100"/>
          <p14:tracePt t="24464" x="3451225" y="3213100"/>
          <p14:tracePt t="24471" x="3427413" y="3221038"/>
          <p14:tracePt t="24480" x="3403600" y="3221038"/>
          <p14:tracePt t="24488" x="3395663" y="3221038"/>
          <p14:tracePt t="24496" x="3387725" y="3221038"/>
          <p14:tracePt t="24503" x="3355975" y="3221038"/>
          <p14:tracePt t="24512" x="3332163" y="3221038"/>
          <p14:tracePt t="24520" x="3324225" y="3228975"/>
          <p14:tracePt t="24528" x="3308350" y="3228975"/>
          <p14:tracePt t="24535" x="3292475" y="3236913"/>
          <p14:tracePt t="24545" x="3276600" y="3236913"/>
          <p14:tracePt t="24552" x="3268663" y="3236913"/>
          <p14:tracePt t="24568" x="3260725" y="3236913"/>
          <p14:tracePt t="24736" x="3268663" y="3228975"/>
          <p14:tracePt t="24745" x="3276600" y="3228975"/>
          <p14:tracePt t="24752" x="3308350" y="3205163"/>
          <p14:tracePt t="24761" x="3348038" y="3173413"/>
          <p14:tracePt t="24769" x="3371850" y="3173413"/>
          <p14:tracePt t="24776" x="3403600" y="3157538"/>
          <p14:tracePt t="24785" x="3476625" y="3133725"/>
          <p14:tracePt t="24794" x="3571875" y="3101975"/>
          <p14:tracePt t="24801" x="3675063" y="3086100"/>
          <p14:tracePt t="24808" x="3786188" y="3070225"/>
          <p14:tracePt t="24816" x="3906838" y="3046413"/>
          <p14:tracePt t="24826" x="4041775" y="3038475"/>
          <p14:tracePt t="24832" x="4152900" y="3030538"/>
          <p14:tracePt t="24840" x="4305300" y="3022600"/>
          <p14:tracePt t="24848" x="4448175" y="2998788"/>
          <p14:tracePt t="24856" x="4584700" y="2990850"/>
          <p14:tracePt t="24864" x="4719638" y="2990850"/>
          <p14:tracePt t="24872" x="4870450" y="2990850"/>
          <p14:tracePt t="24880" x="4983163" y="2990850"/>
          <p14:tracePt t="24889" x="5102225" y="2990850"/>
          <p14:tracePt t="24896" x="5213350" y="2982913"/>
          <p14:tracePt t="24904" x="5310188" y="2982913"/>
          <p14:tracePt t="24912" x="5397500" y="2974975"/>
          <p14:tracePt t="24919" x="5484813" y="2974975"/>
          <p14:tracePt t="24928" x="5548313" y="2974975"/>
          <p14:tracePt t="24936" x="5603875" y="2974975"/>
          <p14:tracePt t="24944" x="5651500" y="2974975"/>
          <p14:tracePt t="24951" x="5708650" y="2974975"/>
          <p14:tracePt t="24959" x="5748338" y="2974975"/>
          <p14:tracePt t="24968" x="5803900" y="2974975"/>
          <p14:tracePt t="24976" x="5851525" y="2974975"/>
          <p14:tracePt t="24984" x="5899150" y="2974975"/>
          <p14:tracePt t="24992" x="5954713" y="2974975"/>
          <p14:tracePt t="24999" x="6010275" y="2974975"/>
          <p14:tracePt t="25008" x="6059488" y="2974975"/>
          <p14:tracePt t="25016" x="6107113" y="2974975"/>
          <p14:tracePt t="25023" x="6146800" y="2974975"/>
          <p14:tracePt t="25032" x="6178550" y="2974975"/>
          <p14:tracePt t="25039" x="6210300" y="2967038"/>
          <p14:tracePt t="25062" x="6242050" y="2959100"/>
          <p14:tracePt t="25064" x="6257925" y="2959100"/>
          <p14:tracePt t="25072" x="6273800" y="2959100"/>
          <p14:tracePt t="25080" x="6289675" y="2959100"/>
          <p14:tracePt t="25087" x="6305550" y="2959100"/>
          <p14:tracePt t="25096" x="6321425" y="2959100"/>
          <p14:tracePt t="25104" x="6329363" y="2959100"/>
          <p14:tracePt t="25112" x="6353175" y="2959100"/>
          <p14:tracePt t="25119" x="6392863" y="2959100"/>
          <p14:tracePt t="25128" x="6418263" y="2959100"/>
          <p14:tracePt t="25136" x="6450013" y="2959100"/>
          <p14:tracePt t="25144" x="6465888" y="2959100"/>
          <p14:tracePt t="25151" x="6497638" y="2959100"/>
          <p14:tracePt t="25159" x="6529388" y="2959100"/>
          <p14:tracePt t="25168" x="6561138" y="2959100"/>
          <p14:tracePt t="25176" x="6608763" y="2959100"/>
          <p14:tracePt t="25183" x="6640513" y="2959100"/>
          <p14:tracePt t="25192" x="6672263" y="2959100"/>
          <p14:tracePt t="25200" x="6704013" y="2959100"/>
          <p14:tracePt t="25208" x="6727825" y="2959100"/>
          <p14:tracePt t="25215" x="6751638" y="2959100"/>
          <p14:tracePt t="25224" x="6777038" y="2959100"/>
          <p14:tracePt t="25232" x="6800850" y="2959100"/>
          <p14:tracePt t="25240" x="6824663" y="2959100"/>
          <p14:tracePt t="25248" x="6840538" y="2959100"/>
          <p14:tracePt t="25256" x="6856413" y="2959100"/>
          <p14:tracePt t="25263" x="6880225" y="2959100"/>
          <p14:tracePt t="25272" x="6888163" y="2959100"/>
          <p14:tracePt t="25281" x="6896100" y="2959100"/>
          <p14:tracePt t="25288" x="6904038" y="2959100"/>
          <p14:tracePt t="25296" x="6919913" y="2959100"/>
          <p14:tracePt t="25312" x="6927850" y="2959100"/>
          <p14:tracePt t="25359" x="6943725" y="2959100"/>
          <p14:tracePt t="25376" x="6951663" y="2959100"/>
          <p14:tracePt t="25392" x="6967538" y="2959100"/>
          <p14:tracePt t="25400" x="6983413" y="2959100"/>
          <p14:tracePt t="25568" x="6975475" y="2959100"/>
          <p14:tracePt t="25576" x="6943725" y="2959100"/>
          <p14:tracePt t="25584" x="6919913" y="2959100"/>
          <p14:tracePt t="25593" x="6904038" y="2959100"/>
          <p14:tracePt t="25600" x="6880225" y="2959100"/>
          <p14:tracePt t="25608" x="6856413" y="2959100"/>
          <p14:tracePt t="25616" x="6824663" y="2959100"/>
          <p14:tracePt t="25624" x="6777038" y="2959100"/>
          <p14:tracePt t="25632" x="6711950" y="2959100"/>
          <p14:tracePt t="25640" x="6648450" y="2951163"/>
          <p14:tracePt t="25649" x="6584950" y="2943225"/>
          <p14:tracePt t="25656" x="6497638" y="2935288"/>
          <p14:tracePt t="25664" x="6426200" y="2919413"/>
          <p14:tracePt t="25673" x="6345238" y="2909888"/>
          <p14:tracePt t="25681" x="6273800" y="2901950"/>
          <p14:tracePt t="25688" x="6194425" y="2901950"/>
          <p14:tracePt t="25696" x="6122988" y="2894013"/>
          <p14:tracePt t="25706" x="6059488" y="2886075"/>
          <p14:tracePt t="25712" x="5994400" y="2886075"/>
          <p14:tracePt t="25720" x="5930900" y="2886075"/>
          <p14:tracePt t="25729" x="5875338" y="2886075"/>
          <p14:tracePt t="25737" x="5819775" y="2886075"/>
          <p14:tracePt t="25745" x="5788025" y="2886075"/>
          <p14:tracePt t="25752" x="5756275" y="2886075"/>
          <p14:tracePt t="25760" x="5724525" y="2886075"/>
          <p14:tracePt t="25769" x="5700713" y="2886075"/>
          <p14:tracePt t="25776" x="5676900" y="2886075"/>
          <p14:tracePt t="25784" x="5659438" y="2886075"/>
          <p14:tracePt t="25792" x="5635625" y="2886075"/>
          <p14:tracePt t="25802" x="5611813" y="2886075"/>
          <p14:tracePt t="25809" x="5603875" y="2886075"/>
          <p14:tracePt t="25816" x="5580063" y="2886075"/>
          <p14:tracePt t="25824" x="5556250" y="2886075"/>
          <p14:tracePt t="25834" x="5548313" y="2886075"/>
          <p14:tracePt t="25840" x="5524500" y="2886075"/>
          <p14:tracePt t="25848" x="5516563" y="2886075"/>
          <p14:tracePt t="25856" x="5508625" y="2886075"/>
          <p14:tracePt t="25866" x="5492750" y="2886075"/>
          <p14:tracePt t="25872" x="5476875" y="2886075"/>
          <p14:tracePt t="25881" x="5468938" y="2886075"/>
          <p14:tracePt t="25888" x="5461000" y="2886075"/>
          <p14:tracePt t="25899" x="5453063" y="2886075"/>
          <p14:tracePt t="25904" x="5445125" y="2886075"/>
          <p14:tracePt t="25913" x="5437188" y="2886075"/>
          <p14:tracePt t="25920" x="5429250" y="2886075"/>
          <p14:tracePt t="35740" x="5413375" y="2886075"/>
          <p14:tracePt t="35748" x="5405438" y="2886075"/>
          <p14:tracePt t="35756" x="5397500" y="2886075"/>
          <p14:tracePt t="35764" x="5365750" y="2886075"/>
          <p14:tracePt t="35772" x="5341938" y="2886075"/>
          <p14:tracePt t="35780" x="5318125" y="2886075"/>
          <p14:tracePt t="35788" x="5268913" y="2886075"/>
          <p14:tracePt t="35796" x="5189538" y="2894013"/>
          <p14:tracePt t="35804" x="5094288" y="2901950"/>
          <p14:tracePt t="35813" x="4991100" y="2909888"/>
          <p14:tracePt t="35820" x="4886325" y="2927350"/>
          <p14:tracePt t="35829" x="4775200" y="2943225"/>
          <p14:tracePt t="35836" x="4679950" y="2951163"/>
          <p14:tracePt t="35845" x="4584700" y="2959100"/>
          <p14:tracePt t="35852" x="4495800" y="2967038"/>
          <p14:tracePt t="35861" x="4416425" y="2982913"/>
          <p14:tracePt t="35868" x="4329113" y="2998788"/>
          <p14:tracePt t="35876" x="4241800" y="3022600"/>
          <p14:tracePt t="35884" x="4144963" y="3038475"/>
          <p14:tracePt t="35893" x="4033838" y="3062288"/>
          <p14:tracePt t="35900" x="3930650" y="3078163"/>
          <p14:tracePt t="35909" x="3810000" y="3101975"/>
          <p14:tracePt t="35916" x="3659188" y="3133725"/>
          <p14:tracePt t="35924" x="3516313" y="3149600"/>
          <p14:tracePt t="35932" x="3395663" y="3173413"/>
          <p14:tracePt t="35942" x="3292475" y="3181350"/>
          <p14:tracePt t="35948" x="3197225" y="3197225"/>
          <p14:tracePt t="35956" x="3109913" y="3205163"/>
          <p14:tracePt t="35964" x="3044825" y="3213100"/>
          <p14:tracePt t="35974" x="2989263" y="3221038"/>
          <p14:tracePt t="35979" x="2981325" y="3228975"/>
          <p14:tracePt t="35988" x="2965450" y="3228975"/>
          <p14:tracePt t="36045" x="2949575" y="3228975"/>
          <p14:tracePt t="36052" x="2925763" y="3236913"/>
          <p14:tracePt t="36060" x="2901950" y="3236913"/>
          <p14:tracePt t="36068" x="2894013" y="3236913"/>
          <p14:tracePt t="36077" x="2870200" y="3244850"/>
          <p14:tracePt t="36084" x="2862263" y="3252788"/>
          <p14:tracePt t="36093" x="2846388" y="3252788"/>
          <p14:tracePt t="36100" x="2814638" y="3252788"/>
          <p14:tracePt t="36109" x="2790825" y="3262313"/>
          <p14:tracePt t="36116" x="2767013" y="3270250"/>
          <p14:tracePt t="36125" x="2741613" y="3270250"/>
          <p14:tracePt t="36132" x="2717800" y="3278188"/>
          <p14:tracePt t="36141" x="2693988" y="3278188"/>
          <p14:tracePt t="36148" x="2686050" y="3278188"/>
          <p14:tracePt t="36156" x="2670175" y="3294063"/>
          <p14:tracePt t="36164" x="2662238" y="3294063"/>
          <p14:tracePt t="36188" x="2646363" y="3294063"/>
          <p14:tracePt t="36196" x="2638425" y="3294063"/>
          <p14:tracePt t="36204" x="2622550" y="3302000"/>
          <p14:tracePt t="36212" x="2614613" y="3302000"/>
          <p14:tracePt t="36220" x="2606675" y="3302000"/>
          <p14:tracePt t="36228" x="2598738" y="3302000"/>
          <p14:tracePt t="36236" x="2582863" y="3309938"/>
          <p14:tracePt t="36244" x="2574925" y="3309938"/>
          <p14:tracePt t="36252" x="2566988" y="3309938"/>
          <p14:tracePt t="36268" x="2551113" y="3309938"/>
          <p14:tracePt t="36276" x="2543175" y="3309938"/>
          <p14:tracePt t="36284" x="2519363" y="3309938"/>
          <p14:tracePt t="36293" x="2511425" y="3317875"/>
          <p14:tracePt t="36300" x="2503488" y="3317875"/>
          <p14:tracePt t="36308" x="2495550" y="3317875"/>
          <p14:tracePt t="36316" x="2487613" y="3317875"/>
          <p14:tracePt t="36325" x="2479675" y="3325813"/>
          <p14:tracePt t="36448" x="2463800" y="3325813"/>
          <p14:tracePt t="36456" x="2455863" y="3325813"/>
          <p14:tracePt t="36472" x="2432050" y="3325813"/>
          <p14:tracePt t="36480" x="2424113" y="3325813"/>
          <p14:tracePt t="36496" x="2408238" y="3325813"/>
          <p14:tracePt t="36504" x="2400300" y="3325813"/>
          <p14:tracePt t="36512" x="2374900" y="3325813"/>
          <p14:tracePt t="36520" x="2366963" y="3325813"/>
          <p14:tracePt t="36528" x="2343150" y="3325813"/>
          <p14:tracePt t="36536" x="2335213" y="3325813"/>
          <p14:tracePt t="36544" x="2319338" y="3325813"/>
          <p14:tracePt t="36552" x="2311400" y="3325813"/>
          <p14:tracePt t="36561" x="2287588" y="3325813"/>
          <p14:tracePt t="36568" x="2263775" y="3325813"/>
          <p14:tracePt t="36576" x="2239963" y="3325813"/>
          <p14:tracePt t="36584" x="2224088" y="3325813"/>
          <p14:tracePt t="36593" x="2208213" y="3325813"/>
          <p14:tracePt t="36600" x="2200275" y="3325813"/>
          <p14:tracePt t="36609" x="2192338" y="3325813"/>
          <p14:tracePt t="36616" x="2168525" y="3325813"/>
          <p14:tracePt t="36626" x="2152650" y="3325813"/>
          <p14:tracePt t="36632" x="2136775" y="3325813"/>
          <p14:tracePt t="36641" x="2128838" y="3325813"/>
          <p14:tracePt t="36648" x="2120900" y="3325813"/>
          <p14:tracePt t="36659" x="2112963" y="3325813"/>
          <p14:tracePt t="36664" x="2105025" y="3325813"/>
          <p14:tracePt t="36680" x="2089150" y="3325813"/>
          <p14:tracePt t="36690" x="2081213" y="3325813"/>
          <p14:tracePt t="36696" x="2065338" y="3325813"/>
          <p14:tracePt t="36722" x="2049463" y="3325813"/>
          <p14:tracePt t="36850" x="2041525" y="3325813"/>
          <p14:tracePt t="36928" x="2049463" y="3325813"/>
          <p14:tracePt t="36936" x="2065338" y="3325813"/>
          <p14:tracePt t="36944" x="2081213" y="3325813"/>
          <p14:tracePt t="36952" x="2112963" y="3325813"/>
          <p14:tracePt t="36960" x="2160588" y="3325813"/>
          <p14:tracePt t="36968" x="2176463" y="3325813"/>
          <p14:tracePt t="36976" x="2216150" y="3325813"/>
          <p14:tracePt t="36984" x="2279650" y="3325813"/>
          <p14:tracePt t="36993" x="2366963" y="3325813"/>
          <p14:tracePt t="37000" x="2447925" y="3325813"/>
          <p14:tracePt t="37009" x="2535238" y="3325813"/>
          <p14:tracePt t="37016" x="2630488" y="3325813"/>
          <p14:tracePt t="37025" x="2709863" y="3325813"/>
          <p14:tracePt t="37032" x="2806700" y="3325813"/>
          <p14:tracePt t="37041" x="2886075" y="3325813"/>
          <p14:tracePt t="37048" x="2949575" y="3325813"/>
          <p14:tracePt t="37057" x="2997200" y="3325813"/>
          <p14:tracePt t="37064" x="3036888" y="3325813"/>
          <p14:tracePt t="37078" x="3068638" y="3325813"/>
          <p14:tracePt t="37080" x="3100388" y="3325813"/>
          <p14:tracePt t="37088" x="3125788" y="3325813"/>
          <p14:tracePt t="37096" x="3149600" y="3325813"/>
          <p14:tracePt t="37104" x="3157538" y="3325813"/>
          <p14:tracePt t="37112" x="3181350" y="3325813"/>
          <p14:tracePt t="37120" x="3189288" y="3325813"/>
          <p14:tracePt t="37128" x="3205163" y="3325813"/>
          <p14:tracePt t="37136" x="3213100" y="3325813"/>
          <p14:tracePt t="37152" x="3228975" y="3325813"/>
          <p14:tracePt t="37168" x="3236913" y="3325813"/>
          <p14:tracePt t="37176" x="3252788" y="3325813"/>
          <p14:tracePt t="37184" x="3260725" y="3325813"/>
          <p14:tracePt t="37193" x="3268663" y="3325813"/>
          <p14:tracePt t="37200" x="3284538" y="3325813"/>
          <p14:tracePt t="37211" x="3300413" y="3325813"/>
          <p14:tracePt t="37216" x="3316288" y="3325813"/>
          <p14:tracePt t="37225" x="3324225" y="3325813"/>
          <p14:tracePt t="37232" x="3348038" y="3325813"/>
          <p14:tracePt t="37242" x="3371850" y="3325813"/>
          <p14:tracePt t="37248" x="3379788" y="3325813"/>
          <p14:tracePt t="37257" x="3387725" y="3325813"/>
          <p14:tracePt t="37264" x="3403600" y="3325813"/>
          <p14:tracePt t="37280" x="3411538" y="3325813"/>
          <p14:tracePt t="37312" x="3427413" y="3325813"/>
          <p14:tracePt t="37328" x="3435350" y="3325813"/>
          <p14:tracePt t="37344" x="3451225" y="3325813"/>
          <p14:tracePt t="37352" x="3467100" y="3325813"/>
          <p14:tracePt t="37360" x="3492500" y="3325813"/>
          <p14:tracePt t="37368" x="3500438" y="3325813"/>
          <p14:tracePt t="37376" x="3516313" y="3325813"/>
          <p14:tracePt t="37384" x="3524250" y="3325813"/>
          <p14:tracePt t="37393" x="3540125" y="3325813"/>
          <p14:tracePt t="37400" x="3563938" y="3325813"/>
          <p14:tracePt t="37409" x="3579813" y="3325813"/>
          <p14:tracePt t="37416" x="3587750" y="3325813"/>
          <p14:tracePt t="37425" x="3611563" y="3325813"/>
          <p14:tracePt t="37432" x="3635375" y="3325813"/>
          <p14:tracePt t="37440" x="3659188" y="3325813"/>
          <p14:tracePt t="37448" x="3683000" y="3325813"/>
          <p14:tracePt t="37457" x="3714750" y="3325813"/>
          <p14:tracePt t="37464" x="3746500" y="3325813"/>
          <p14:tracePt t="37472" x="3786188" y="3325813"/>
          <p14:tracePt t="37480" x="3833813" y="3325813"/>
          <p14:tracePt t="37488" x="3859213" y="3325813"/>
          <p14:tracePt t="37496" x="3890963" y="3325813"/>
          <p14:tracePt t="37504" x="3930650" y="3325813"/>
          <p14:tracePt t="37512" x="3986213" y="3325813"/>
          <p14:tracePt t="37521" x="4041775" y="3325813"/>
          <p14:tracePt t="37528" x="4089400" y="3325813"/>
          <p14:tracePt t="37536" x="4144963" y="3325813"/>
          <p14:tracePt t="37544" x="4192588" y="3325813"/>
          <p14:tracePt t="37552" x="4200525" y="3325813"/>
          <p14:tracePt t="37560" x="4233863" y="3325813"/>
          <p14:tracePt t="37568" x="4241800" y="3325813"/>
          <p14:tracePt t="37576" x="4257675" y="3325813"/>
          <p14:tracePt t="37584" x="4273550" y="3325813"/>
          <p14:tracePt t="37592" x="4289425" y="3325813"/>
          <p14:tracePt t="37600" x="4297363" y="3325813"/>
          <p14:tracePt t="37609" x="4329113" y="3325813"/>
          <p14:tracePt t="37616" x="4352925" y="3325813"/>
          <p14:tracePt t="37625" x="4360863" y="3325813"/>
          <p14:tracePt t="37634" x="4392613" y="3325813"/>
          <p14:tracePt t="37640" x="4440238" y="3325813"/>
          <p14:tracePt t="37648" x="4464050" y="3325813"/>
          <p14:tracePt t="37657" x="4479925" y="3325813"/>
          <p14:tracePt t="37666" x="4511675" y="3325813"/>
          <p14:tracePt t="37672" x="4535488" y="3325813"/>
          <p14:tracePt t="37680" x="4559300" y="3325813"/>
          <p14:tracePt t="37688" x="4600575" y="3325813"/>
          <p14:tracePt t="37698" x="4640263" y="3325813"/>
          <p14:tracePt t="37704" x="4672013" y="3325813"/>
          <p14:tracePt t="37712" x="4695825" y="3325813"/>
          <p14:tracePt t="37720" x="4727575" y="3325813"/>
          <p14:tracePt t="37730" x="4759325" y="3325813"/>
          <p14:tracePt t="37736" x="4783138" y="3325813"/>
          <p14:tracePt t="37744" x="4799013" y="3325813"/>
          <p14:tracePt t="37752" x="4822825" y="3325813"/>
          <p14:tracePt t="37762" x="4830763" y="3325813"/>
          <p14:tracePt t="37768" x="4854575" y="3325813"/>
          <p14:tracePt t="37776" x="4862513" y="3325813"/>
          <p14:tracePt t="37784" x="4878388" y="3325813"/>
          <p14:tracePt t="37794" x="4894263" y="3325813"/>
          <p14:tracePt t="37800" x="4918075" y="3325813"/>
          <p14:tracePt t="37809" x="4933950" y="3325813"/>
          <p14:tracePt t="37816" x="4951413" y="3325813"/>
          <p14:tracePt t="37824" x="4959350" y="3325813"/>
          <p14:tracePt t="37832" x="4967288" y="3325813"/>
          <p14:tracePt t="37841" x="4975225" y="3325813"/>
          <p14:tracePt t="37848" x="4983163" y="3325813"/>
          <p14:tracePt t="37859" x="4991100" y="3325813"/>
          <p14:tracePt t="37864" x="5006975" y="3325813"/>
          <p14:tracePt t="37872" x="5014913" y="3325813"/>
          <p14:tracePt t="37880" x="5022850" y="3325813"/>
          <p14:tracePt t="37889" x="5030788" y="3325813"/>
          <p14:tracePt t="37896" x="5038725" y="3325813"/>
          <p14:tracePt t="37904" x="5046663" y="3325813"/>
          <p14:tracePt t="37912" x="5054600" y="3325813"/>
          <p14:tracePt t="37920" x="5062538" y="3325813"/>
          <p14:tracePt t="37928" x="5094288" y="3325813"/>
          <p14:tracePt t="37936" x="5110163" y="3325813"/>
          <p14:tracePt t="37944" x="5133975" y="3325813"/>
          <p14:tracePt t="37953" x="5149850" y="3325813"/>
          <p14:tracePt t="37960" x="5173663" y="3325813"/>
          <p14:tracePt t="37968" x="5205413" y="3325813"/>
          <p14:tracePt t="37976" x="5237163" y="3325813"/>
          <p14:tracePt t="37984" x="5260975" y="3325813"/>
          <p14:tracePt t="37992" x="5300663" y="3325813"/>
          <p14:tracePt t="38000" x="5318125" y="3325813"/>
          <p14:tracePt t="38008" x="5341938" y="3325813"/>
          <p14:tracePt t="38024" x="5349875" y="3325813"/>
          <p14:tracePt t="38032" x="5365750" y="3325813"/>
          <p14:tracePt t="38048" x="5373688" y="3325813"/>
          <p14:tracePt t="38056" x="5381625" y="3325813"/>
          <p14:tracePt t="38064" x="5389563" y="3325813"/>
          <p14:tracePt t="38071" x="5397500" y="3325813"/>
          <p14:tracePt t="38079" x="5405438" y="3325813"/>
          <p14:tracePt t="38087" x="5413375" y="3325813"/>
          <p14:tracePt t="38095" x="5429250" y="3325813"/>
          <p14:tracePt t="38112" x="5437188" y="3325813"/>
          <p14:tracePt t="38127" x="5453063" y="3325813"/>
          <p14:tracePt t="38144" x="5461000" y="3325813"/>
          <p14:tracePt t="38160" x="5484813" y="3325813"/>
          <p14:tracePt t="38169" x="5492750" y="3325813"/>
          <p14:tracePt t="38200" x="5500688" y="3325813"/>
          <p14:tracePt t="38208" x="5508625" y="3325813"/>
          <p14:tracePt t="38224" x="5516563" y="3325813"/>
          <p14:tracePt t="38232" x="5524500" y="3325813"/>
          <p14:tracePt t="38241" x="5540375" y="3325813"/>
          <p14:tracePt t="38250" x="5548313" y="3325813"/>
          <p14:tracePt t="38257" x="5556250" y="3325813"/>
          <p14:tracePt t="38282" x="5564188" y="3325813"/>
          <p14:tracePt t="38288" x="5580063" y="3325813"/>
          <p14:tracePt t="38296" x="5588000" y="3325813"/>
          <p14:tracePt t="38304" x="5603875" y="3325813"/>
          <p14:tracePt t="38320" x="5635625" y="3325813"/>
          <p14:tracePt t="38328" x="5651500" y="3325813"/>
          <p14:tracePt t="38336" x="5659438" y="3325813"/>
          <p14:tracePt t="38344" x="5684838" y="3325813"/>
          <p14:tracePt t="38352" x="5700713" y="3325813"/>
          <p14:tracePt t="38368" x="5708650" y="3325813"/>
          <p14:tracePt t="38376" x="5716588" y="3325813"/>
          <p14:tracePt t="38384" x="5724525" y="3325813"/>
          <p14:tracePt t="38392" x="5732463" y="3325813"/>
          <p14:tracePt t="38400" x="5740400" y="3325813"/>
          <p14:tracePt t="38410" x="5748338" y="3325813"/>
          <p14:tracePt t="38425" x="5772150" y="3325813"/>
          <p14:tracePt t="38432" x="5780088" y="3333750"/>
          <p14:tracePt t="38441" x="5803900" y="3333750"/>
          <p14:tracePt t="38448" x="5819775" y="3333750"/>
          <p14:tracePt t="38457" x="5843588" y="3333750"/>
          <p14:tracePt t="38464" x="5875338" y="3333750"/>
          <p14:tracePt t="38473" x="5907088" y="3357563"/>
          <p14:tracePt t="38480" x="5938838" y="3365500"/>
          <p14:tracePt t="38488" x="5970588" y="3365500"/>
          <p14:tracePt t="38496" x="6010275" y="3373438"/>
          <p14:tracePt t="38504" x="6018213" y="3373438"/>
          <p14:tracePt t="38513" x="6043613" y="3373438"/>
          <p14:tracePt t="38520" x="6059488" y="3381375"/>
          <p14:tracePt t="38528" x="6075363" y="3381375"/>
          <p14:tracePt t="38536" x="6083300" y="3381375"/>
          <p14:tracePt t="38544" x="6099175" y="3381375"/>
          <p14:tracePt t="38560" x="6115050" y="3389313"/>
          <p14:tracePt t="38568" x="6122988" y="3389313"/>
          <p14:tracePt t="38584" x="6138863" y="3389313"/>
          <p14:tracePt t="38593" x="6154738" y="3389313"/>
          <p14:tracePt t="38600" x="6162675" y="3389313"/>
          <p14:tracePt t="38610" x="6170613" y="3389313"/>
          <p14:tracePt t="38616" x="6178550" y="3389313"/>
          <p14:tracePt t="38625" x="6202363" y="3389313"/>
          <p14:tracePt t="38641" x="6210300" y="3389313"/>
          <p14:tracePt t="38648" x="6218238" y="3389313"/>
          <p14:tracePt t="38657" x="6226175" y="3389313"/>
          <p14:tracePt t="38664" x="6234113" y="3389313"/>
          <p14:tracePt t="38680" x="6242050" y="3389313"/>
          <p14:tracePt t="39136" x="6226175" y="3405188"/>
          <p14:tracePt t="39668" x="6234113" y="3405188"/>
          <p14:tracePt t="39678" x="6265863" y="3405188"/>
          <p14:tracePt t="39684" x="6313488" y="3405188"/>
          <p14:tracePt t="39692" x="6361113" y="3405188"/>
          <p14:tracePt t="39700" x="6418263" y="3405188"/>
          <p14:tracePt t="39708" x="6481763" y="3405188"/>
          <p14:tracePt t="39716" x="6537325" y="3405188"/>
          <p14:tracePt t="39725" x="6577013" y="3405188"/>
          <p14:tracePt t="39732" x="6624638" y="3413125"/>
          <p14:tracePt t="39741" x="6656388" y="3421063"/>
          <p14:tracePt t="39748" x="6688138" y="3421063"/>
          <p14:tracePt t="39757" x="6719888" y="3421063"/>
          <p14:tracePt t="39764" x="6743700" y="3421063"/>
          <p14:tracePt t="39775" x="6769100" y="3429000"/>
          <p14:tracePt t="39780" x="6784975" y="3429000"/>
          <p14:tracePt t="39788" x="6808788" y="3429000"/>
          <p14:tracePt t="39796" x="6832600" y="3429000"/>
          <p14:tracePt t="39804" x="6840538" y="3429000"/>
          <p14:tracePt t="39812" x="6864350" y="3429000"/>
          <p14:tracePt t="39820" x="6896100" y="3429000"/>
          <p14:tracePt t="39828" x="6919913" y="3429000"/>
          <p14:tracePt t="39836" x="6935788" y="3429000"/>
          <p14:tracePt t="39844" x="6951663" y="3429000"/>
          <p14:tracePt t="39852" x="6975475" y="3429000"/>
          <p14:tracePt t="39860" x="6991350" y="3429000"/>
          <p14:tracePt t="39868" x="6999288" y="3429000"/>
          <p14:tracePt t="39876" x="7023100" y="3429000"/>
          <p14:tracePt t="39892" x="7038975" y="3429000"/>
          <p14:tracePt t="39900" x="7054850" y="3429000"/>
          <p14:tracePt t="39909" x="7070725" y="3429000"/>
          <p14:tracePt t="39916" x="7078663" y="3429000"/>
          <p14:tracePt t="39925" x="7094538" y="3429000"/>
          <p14:tracePt t="39932" x="7102475" y="3429000"/>
          <p14:tracePt t="39941" x="7110413" y="3429000"/>
          <p14:tracePt t="39948" x="7118350" y="3429000"/>
          <p14:tracePt t="39957" x="7126288" y="3429000"/>
          <p14:tracePt t="39996" x="7135813" y="3429000"/>
          <p14:tracePt t="40020" x="7143750" y="3429000"/>
          <p14:tracePt t="40028" x="7151688" y="3429000"/>
          <p14:tracePt t="40044" x="7159625" y="3429000"/>
          <p14:tracePt t="40076" x="7175500" y="3429000"/>
          <p14:tracePt t="40092" x="7191375" y="3429000"/>
          <p14:tracePt t="40102" x="7207250" y="3429000"/>
          <p14:tracePt t="40108" x="7215188" y="3429000"/>
          <p14:tracePt t="40131" x="7231063" y="3429000"/>
          <p14:tracePt t="40139" x="7246938" y="3429000"/>
          <p14:tracePt t="40155" x="7254875" y="3429000"/>
          <p14:tracePt t="40163" x="7270750" y="3429000"/>
          <p14:tracePt t="40172" x="7286625" y="3429000"/>
          <p14:tracePt t="40179" x="7294563" y="3429000"/>
          <p14:tracePt t="40187" x="7302500" y="3429000"/>
          <p14:tracePt t="40196" x="7318375" y="3429000"/>
          <p14:tracePt t="40211" x="7326313" y="3429000"/>
          <p14:tracePt t="40228" x="7342188" y="3429000"/>
          <p14:tracePt t="40244" x="7350125" y="3429000"/>
          <p14:tracePt t="40268" x="7358063" y="3429000"/>
          <p14:tracePt t="40276" x="7381875" y="3429000"/>
          <p14:tracePt t="40284" x="7389813" y="3429000"/>
          <p14:tracePt t="40292" x="7413625" y="3429000"/>
          <p14:tracePt t="40300" x="7429500" y="3429000"/>
          <p14:tracePt t="40308" x="7453313" y="3429000"/>
          <p14:tracePt t="40316" x="7485063" y="3429000"/>
          <p14:tracePt t="40324" x="7510463" y="3429000"/>
          <p14:tracePt t="40332" x="7534275" y="3429000"/>
          <p14:tracePt t="40341" x="7566025" y="3429000"/>
          <p14:tracePt t="40348" x="7581900" y="3429000"/>
          <p14:tracePt t="40357" x="7605713" y="3429000"/>
          <p14:tracePt t="40365" x="7645400" y="3429000"/>
          <p14:tracePt t="40372" x="7677150" y="3429000"/>
          <p14:tracePt t="40380" x="7708900" y="3429000"/>
          <p14:tracePt t="40389" x="7732713" y="3429000"/>
          <p14:tracePt t="40396" x="7764463" y="3429000"/>
          <p14:tracePt t="40404" x="7788275" y="3429000"/>
          <p14:tracePt t="40412" x="7820025" y="3429000"/>
          <p14:tracePt t="40420" x="7843838" y="3429000"/>
          <p14:tracePt t="40429" x="7869238" y="3429000"/>
          <p14:tracePt t="40436" x="7893050" y="3429000"/>
          <p14:tracePt t="40444" x="7924800" y="3429000"/>
          <p14:tracePt t="40452" x="7948613" y="3429000"/>
          <p14:tracePt t="40460" x="7980363" y="3429000"/>
          <p14:tracePt t="40468" x="8004175" y="3429000"/>
          <p14:tracePt t="40476" x="8035925" y="3429000"/>
          <p14:tracePt t="40484" x="8059738" y="3429000"/>
          <p14:tracePt t="40493" x="8091488" y="3429000"/>
          <p14:tracePt t="40500" x="8139113" y="3429000"/>
          <p14:tracePt t="40508" x="8178800" y="3429000"/>
          <p14:tracePt t="40516" x="8235950" y="3429000"/>
          <p14:tracePt t="40525" x="8275638" y="3429000"/>
          <p14:tracePt t="40532" x="8331200" y="3429000"/>
          <p14:tracePt t="40541" x="8370888" y="3429000"/>
          <p14:tracePt t="40548" x="8426450" y="3429000"/>
          <p14:tracePt t="40558" x="8482013" y="3429000"/>
          <p14:tracePt t="40564" x="8529638" y="3429000"/>
          <p14:tracePt t="40572" x="8577263" y="3429000"/>
          <p14:tracePt t="40580" x="8618538" y="3429000"/>
          <p14:tracePt t="40591" x="8650288" y="3429000"/>
          <p14:tracePt t="40596" x="8674100" y="3429000"/>
          <p14:tracePt t="40604" x="8689975" y="3429000"/>
          <p14:tracePt t="40612" x="8705850" y="3429000"/>
          <p14:tracePt t="40732" x="8705850" y="3436938"/>
          <p14:tracePt t="40750" x="8697913" y="3444875"/>
          <p14:tracePt t="40756" x="8689975" y="3452813"/>
          <p14:tracePt t="40764" x="8674100" y="3460750"/>
          <p14:tracePt t="40772" x="8658225" y="3460750"/>
          <p14:tracePt t="40780" x="8642350" y="3468688"/>
          <p14:tracePt t="40789" x="8626475" y="3476625"/>
          <p14:tracePt t="40796" x="8602663" y="3476625"/>
          <p14:tracePt t="40804" x="8553450" y="3484563"/>
          <p14:tracePt t="40812" x="8497888" y="3500438"/>
          <p14:tracePt t="40821" x="8434388" y="3516313"/>
          <p14:tracePt t="40828" x="8347075" y="3532188"/>
          <p14:tracePt t="40836" x="8243888" y="3548063"/>
          <p14:tracePt t="40844" x="8123238" y="3563938"/>
          <p14:tracePt t="40852" x="7980363" y="3587750"/>
          <p14:tracePt t="40860" x="7835900" y="3605213"/>
          <p14:tracePt t="40869" x="7685088" y="3636963"/>
          <p14:tracePt t="40876" x="7518400" y="3668713"/>
          <p14:tracePt t="40884" x="7350125" y="3708400"/>
          <p14:tracePt t="40892" x="7207250" y="3724275"/>
          <p14:tracePt t="40900" x="7062788" y="3748088"/>
          <p14:tracePt t="40908" x="6935788" y="3771900"/>
          <p14:tracePt t="40916" x="6832600" y="3795713"/>
          <p14:tracePt t="40924" x="6743700" y="3819525"/>
          <p14:tracePt t="40932" x="6656388" y="3835400"/>
          <p14:tracePt t="40940" x="6569075" y="3859213"/>
          <p14:tracePt t="40948" x="6481763" y="3883025"/>
          <p14:tracePt t="40956" x="6410325" y="3898900"/>
          <p14:tracePt t="40964" x="6329363" y="3914775"/>
          <p14:tracePt t="40973" x="6242050" y="3930650"/>
          <p14:tracePt t="40981" x="6154738" y="3948113"/>
          <p14:tracePt t="40988" x="6075363" y="3956050"/>
          <p14:tracePt t="40996" x="5978525" y="3971925"/>
          <p14:tracePt t="41004" x="5867400" y="3995738"/>
          <p14:tracePt t="41013" x="5764213" y="4011613"/>
          <p14:tracePt t="41022" x="5643563" y="4027488"/>
          <p14:tracePt t="41028" x="5532438" y="4043363"/>
          <p14:tracePt t="41036" x="5429250" y="4059238"/>
          <p14:tracePt t="41045" x="5326063" y="4067175"/>
          <p14:tracePt t="41052" x="5237163" y="4083050"/>
          <p14:tracePt t="41060" x="5157788" y="4090988"/>
          <p14:tracePt t="41068" x="5094288" y="4098925"/>
          <p14:tracePt t="41078" x="5038725" y="4098925"/>
          <p14:tracePt t="41084" x="4999038" y="4106863"/>
          <p14:tracePt t="41093" x="4967288" y="4106863"/>
          <p14:tracePt t="41100" x="4951413" y="4106863"/>
          <p14:tracePt t="41110" x="4926013" y="4106863"/>
          <p14:tracePt t="41116" x="4902200" y="4114800"/>
          <p14:tracePt t="41125" x="4894263" y="4114800"/>
          <p14:tracePt t="41132" x="4878388" y="4114800"/>
          <p14:tracePt t="41141" x="4854575" y="4114800"/>
          <p14:tracePt t="41147" x="4822825" y="4114800"/>
          <p14:tracePt t="41156" x="4799013" y="4114800"/>
          <p14:tracePt t="41163" x="4775200" y="4114800"/>
          <p14:tracePt t="41172" x="4743450" y="4114800"/>
          <p14:tracePt t="41179" x="4703763" y="4114800"/>
          <p14:tracePt t="41188" x="4656138" y="4114800"/>
          <p14:tracePt t="41195" x="4616450" y="4114800"/>
          <p14:tracePt t="41205" x="4567238" y="4114800"/>
          <p14:tracePt t="41212" x="4535488" y="4114800"/>
          <p14:tracePt t="41219" x="4503738" y="4114800"/>
          <p14:tracePt t="41228" x="4495800" y="4114800"/>
          <p14:tracePt t="41238" x="4479925" y="4114800"/>
          <p14:tracePt t="41244" x="4464050" y="4114800"/>
          <p14:tracePt t="41252" x="4448175" y="4114800"/>
          <p14:tracePt t="41268" x="4440238" y="4114800"/>
          <p14:tracePt t="41276" x="4432300" y="4114800"/>
          <p14:tracePt t="41284" x="4424363" y="4114800"/>
          <p14:tracePt t="41292" x="4408488" y="4106863"/>
          <p14:tracePt t="41300" x="4392613" y="4090988"/>
          <p14:tracePt t="41308" x="4368800" y="4083050"/>
          <p14:tracePt t="41316" x="4329113" y="4059238"/>
          <p14:tracePt t="41325" x="4297363" y="4051300"/>
          <p14:tracePt t="41332" x="4281488" y="4043363"/>
          <p14:tracePt t="41341" x="4249738" y="4027488"/>
          <p14:tracePt t="41348" x="4217988" y="4019550"/>
          <p14:tracePt t="41356" x="4176713" y="3995738"/>
          <p14:tracePt t="41364" x="4137025" y="3971925"/>
          <p14:tracePt t="41372" x="4105275" y="3948113"/>
          <p14:tracePt t="41380" x="4065588" y="3914775"/>
          <p14:tracePt t="41389" x="4017963" y="3890963"/>
          <p14:tracePt t="41396" x="3978275" y="3875088"/>
          <p14:tracePt t="41404" x="3946525" y="3843338"/>
          <p14:tracePt t="41412" x="3914775" y="3819525"/>
          <p14:tracePt t="41420" x="3890963" y="3803650"/>
          <p14:tracePt t="41428" x="3875088" y="3795713"/>
          <p14:tracePt t="41435" x="3867150" y="3795713"/>
          <p14:tracePt t="41443" x="3859213" y="3787775"/>
          <p14:tracePt t="41452" x="3851275" y="3787775"/>
          <p14:tracePt t="41460" x="3843338" y="3787775"/>
          <p14:tracePt t="41467" x="3833813" y="3787775"/>
          <p14:tracePt t="41475" x="3825875" y="3779838"/>
          <p14:tracePt t="41484" x="3810000" y="3771900"/>
          <p14:tracePt t="41491" x="3802063" y="3771900"/>
          <p14:tracePt t="41499" x="3778250" y="3771900"/>
          <p14:tracePt t="41508" x="3754438" y="3763963"/>
          <p14:tracePt t="41516" x="3738563" y="3756025"/>
          <p14:tracePt t="41524" x="3706813" y="3740150"/>
          <p14:tracePt t="41532" x="3683000" y="3740150"/>
          <p14:tracePt t="41540" x="3659188" y="3732213"/>
          <p14:tracePt t="41548" x="3619500" y="3724275"/>
          <p14:tracePt t="41556" x="3587750" y="3716338"/>
          <p14:tracePt t="41563" x="3556000" y="3708400"/>
          <p14:tracePt t="41572" x="3516313" y="3700463"/>
          <p14:tracePt t="41580" x="3484563" y="3692525"/>
          <p14:tracePt t="41588" x="3451225" y="3684588"/>
          <p14:tracePt t="41597" x="3411538" y="3676650"/>
          <p14:tracePt t="41604" x="3379788" y="3668713"/>
          <p14:tracePt t="41612" x="3340100" y="3660775"/>
          <p14:tracePt t="41620" x="3308350" y="3644900"/>
          <p14:tracePt t="41628" x="3268663" y="3636963"/>
          <p14:tracePt t="41636" x="3236913" y="3629025"/>
          <p14:tracePt t="41644" x="3205163" y="3613150"/>
          <p14:tracePt t="41652" x="3165475" y="3605213"/>
          <p14:tracePt t="41661" x="3141663" y="3595688"/>
          <p14:tracePt t="41668" x="3117850" y="3587750"/>
          <p14:tracePt t="41676" x="3092450" y="3587750"/>
          <p14:tracePt t="41684" x="3068638" y="3579813"/>
          <p14:tracePt t="41693" x="3060700" y="3571875"/>
          <p14:tracePt t="41700" x="3052763" y="3571875"/>
          <p14:tracePt t="41708" x="3036888" y="3571875"/>
          <p14:tracePt t="41716" x="3028950" y="3571875"/>
          <p14:tracePt t="41725" x="3021013" y="3571875"/>
          <p14:tracePt t="41732" x="3005138" y="3563938"/>
          <p14:tracePt t="41740" x="2989263" y="3563938"/>
          <p14:tracePt t="41748" x="2973388" y="3563938"/>
          <p14:tracePt t="41756" x="2949575" y="3563938"/>
          <p14:tracePt t="41763" x="2917825" y="3556000"/>
          <p14:tracePt t="41772" x="2878138" y="3548063"/>
          <p14:tracePt t="41780" x="2846388" y="3540125"/>
          <p14:tracePt t="41789" x="2814638" y="3532188"/>
          <p14:tracePt t="41796" x="2774950" y="3532188"/>
          <p14:tracePt t="41804" x="2741613" y="3532188"/>
          <p14:tracePt t="41812" x="2709863" y="3524250"/>
          <p14:tracePt t="41820" x="2701925" y="3524250"/>
          <p14:tracePt t="41827" x="2678113" y="3524250"/>
          <p14:tracePt t="41836" x="2654300" y="3508375"/>
          <p14:tracePt t="41844" x="2646363" y="3508375"/>
          <p14:tracePt t="41852" x="2638425" y="3508375"/>
          <p14:tracePt t="41868" x="2630488" y="3508375"/>
          <p14:tracePt t="41876" x="2606675" y="3508375"/>
          <p14:tracePt t="41891" x="2598738" y="3508375"/>
          <p14:tracePt t="41900" x="2590800" y="3508375"/>
          <p14:tracePt t="41908" x="2574925" y="3508375"/>
          <p14:tracePt t="41916" x="2559050" y="3508375"/>
          <p14:tracePt t="41940" x="2527300" y="3508375"/>
          <p14:tracePt t="41948" x="2503488" y="3508375"/>
          <p14:tracePt t="41956" x="2479675" y="3508375"/>
          <p14:tracePt t="41964" x="2463800" y="3508375"/>
          <p14:tracePt t="41972" x="2447925" y="3508375"/>
          <p14:tracePt t="41980" x="2439988" y="3508375"/>
          <p14:tracePt t="41988" x="2432050" y="3508375"/>
          <p14:tracePt t="41996" x="2424113" y="3508375"/>
          <p14:tracePt t="42004" x="2416175" y="3508375"/>
          <p14:tracePt t="42060" x="2408238" y="3508375"/>
          <p14:tracePt t="42068" x="2392363" y="3508375"/>
          <p14:tracePt t="42076" x="2374900" y="3524250"/>
          <p14:tracePt t="42092" x="2359025" y="3532188"/>
          <p14:tracePt t="42100" x="2351088" y="3540125"/>
          <p14:tracePt t="42108" x="2335213" y="3540125"/>
          <p14:tracePt t="42116" x="2327275" y="3563938"/>
          <p14:tracePt t="42124" x="2319338" y="3579813"/>
          <p14:tracePt t="42131" x="2287588" y="3595688"/>
          <p14:tracePt t="42356" x="2295525" y="3595688"/>
          <p14:tracePt t="42372" x="2311400" y="3595688"/>
          <p14:tracePt t="42380" x="2319338" y="3595688"/>
          <p14:tracePt t="42388" x="2335213" y="3595688"/>
          <p14:tracePt t="42396" x="2343150" y="3595688"/>
          <p14:tracePt t="42405" x="2384425" y="3595688"/>
          <p14:tracePt t="42412" x="2408238" y="3595688"/>
          <p14:tracePt t="42420" x="2432050" y="3595688"/>
          <p14:tracePt t="42428" x="2479675" y="3595688"/>
          <p14:tracePt t="42436" x="2511425" y="3595688"/>
          <p14:tracePt t="42444" x="2527300" y="3595688"/>
          <p14:tracePt t="42452" x="2566988" y="3595688"/>
          <p14:tracePt t="42460" x="2630488" y="3595688"/>
          <p14:tracePt t="42473" x="2709863" y="3595688"/>
          <p14:tracePt t="42480" x="2806700" y="3595688"/>
          <p14:tracePt t="42489" x="2894013" y="3595688"/>
          <p14:tracePt t="42496" x="2981325" y="3595688"/>
          <p14:tracePt t="42505" x="3060700" y="3595688"/>
          <p14:tracePt t="42512" x="3141663" y="3595688"/>
          <p14:tracePt t="42520" x="3205163" y="3595688"/>
          <p14:tracePt t="42528" x="3252788" y="3595688"/>
          <p14:tracePt t="42538" x="3268663" y="3595688"/>
          <p14:tracePt t="42544" x="3284538" y="3595688"/>
          <p14:tracePt t="42553" x="3292475" y="3595688"/>
          <p14:tracePt t="42560" x="3308350" y="3595688"/>
          <p14:tracePt t="42568" x="3316288" y="3595688"/>
          <p14:tracePt t="42576" x="3332163" y="3595688"/>
          <p14:tracePt t="42584" x="3363913" y="3595688"/>
          <p14:tracePt t="42592" x="3379788" y="3595688"/>
          <p14:tracePt t="42600" x="3411538" y="3595688"/>
          <p14:tracePt t="42608" x="3427413" y="3595688"/>
          <p14:tracePt t="42616" x="3443288" y="3595688"/>
          <p14:tracePt t="42624" x="3467100" y="3595688"/>
          <p14:tracePt t="42632" x="3508375" y="3595688"/>
          <p14:tracePt t="42640" x="3556000" y="3595688"/>
          <p14:tracePt t="42648" x="3587750" y="3595688"/>
          <p14:tracePt t="42657" x="3611563" y="3595688"/>
          <p14:tracePt t="42664" x="3619500" y="3595688"/>
          <p14:tracePt t="42673" x="3651250" y="3595688"/>
          <p14:tracePt t="42680" x="3659188" y="3595688"/>
          <p14:tracePt t="42689" x="3675063" y="3595688"/>
          <p14:tracePt t="42696" x="3683000" y="3595688"/>
          <p14:tracePt t="42705" x="3698875" y="3595688"/>
          <p14:tracePt t="42712" x="3706813" y="3595688"/>
          <p14:tracePt t="42721" x="3714750" y="3595688"/>
          <p14:tracePt t="42728" x="3730625" y="3595688"/>
          <p14:tracePt t="42736" x="3738563" y="3595688"/>
          <p14:tracePt t="42744" x="3746500" y="3595688"/>
          <p14:tracePt t="42760" x="3754438" y="3595688"/>
          <p14:tracePt t="42768" x="3762375" y="3595688"/>
          <p14:tracePt t="42824" x="3770313" y="3595688"/>
          <p14:tracePt t="42840" x="3778250" y="3595688"/>
          <p14:tracePt t="42848" x="3786188" y="3595688"/>
          <p14:tracePt t="42856" x="3802063" y="3595688"/>
          <p14:tracePt t="42865" x="3817938" y="3595688"/>
          <p14:tracePt t="42880" x="3833813" y="3595688"/>
          <p14:tracePt t="42889" x="3843338" y="3595688"/>
          <p14:tracePt t="42897" x="3851275" y="3595688"/>
          <p14:tracePt t="42905" x="3859213" y="3595688"/>
          <p14:tracePt t="42912" x="3867150" y="3595688"/>
          <p14:tracePt t="44553" x="0" y="0"/>
        </p14:tracePtLst>
        <p14:tracePtLst>
          <p14:tracePt t="51495" x="4967288" y="6037263"/>
          <p14:tracePt t="51620" x="4975225" y="6045200"/>
          <p14:tracePt t="51628" x="4983163" y="6045200"/>
          <p14:tracePt t="51636" x="4999038" y="6045200"/>
          <p14:tracePt t="51644" x="5006975" y="6045200"/>
          <p14:tracePt t="51652" x="5022850" y="6045200"/>
          <p14:tracePt t="51660" x="5038725" y="6045200"/>
          <p14:tracePt t="51668" x="5046663" y="6053138"/>
          <p14:tracePt t="51676" x="5062538" y="6053138"/>
          <p14:tracePt t="51685" x="5078413" y="6053138"/>
          <p14:tracePt t="51700" x="5094288" y="6053138"/>
          <p14:tracePt t="51708" x="5102225" y="6053138"/>
          <p14:tracePt t="51716" x="5118100" y="6061075"/>
          <p14:tracePt t="51724" x="5133975" y="6069013"/>
          <p14:tracePt t="51732" x="5157788" y="6076950"/>
          <p14:tracePt t="51740" x="5181600" y="6084888"/>
          <p14:tracePt t="51748" x="5221288" y="6100763"/>
          <p14:tracePt t="51756" x="5276850" y="6124575"/>
          <p14:tracePt t="51764" x="5334000" y="6156325"/>
          <p14:tracePt t="51772" x="5413375" y="6196013"/>
          <p14:tracePt t="51780" x="5500688" y="6243638"/>
          <p14:tracePt t="51788" x="5588000" y="6299200"/>
          <p14:tracePt t="51796" x="5676900" y="6338888"/>
          <p14:tracePt t="51804" x="5780088" y="6396038"/>
          <p14:tracePt t="51812" x="5867400" y="6443663"/>
          <p14:tracePt t="51820" x="5946775" y="6483350"/>
          <p14:tracePt t="51828" x="6002338" y="6515100"/>
          <p14:tracePt t="51836" x="6043613" y="6538913"/>
          <p14:tracePt t="51844" x="6067425" y="6562725"/>
          <p14:tracePt t="51852" x="6075363" y="6562725"/>
          <p14:tracePt t="52036" x="6083300" y="6578600"/>
          <p14:tracePt t="52044" x="6091238" y="6578600"/>
          <p14:tracePt t="52116" x="6091238" y="6586538"/>
          <p14:tracePt t="52132" x="6083300" y="6586538"/>
          <p14:tracePt t="52148" x="6067425" y="6586538"/>
          <p14:tracePt t="52156" x="6051550" y="6586538"/>
          <p14:tracePt t="52164" x="6034088" y="6594475"/>
          <p14:tracePt t="52172" x="6034088" y="6602413"/>
          <p14:tracePt t="52180" x="6018213" y="6602413"/>
          <p14:tracePt t="52276" x="6010275" y="6602413"/>
          <p14:tracePt t="52292" x="5994400" y="6602413"/>
          <p14:tracePt t="52301" x="5970588" y="6602413"/>
          <p14:tracePt t="52308" x="5954713" y="6602413"/>
          <p14:tracePt t="52324" x="5938838" y="6602413"/>
          <p14:tracePt t="52332" x="5922963" y="6594475"/>
          <p14:tracePt t="52340" x="5907088" y="6594475"/>
          <p14:tracePt t="52356" x="5875338" y="6586538"/>
          <p14:tracePt t="52364" x="5859463" y="6586538"/>
          <p14:tracePt t="52372" x="5851525" y="6586538"/>
          <p14:tracePt t="52380" x="5843588" y="6586538"/>
          <p14:tracePt t="52485" x="5843588" y="6570663"/>
          <p14:tracePt t="52500" x="5851525" y="6562725"/>
          <p14:tracePt t="52508" x="5859463" y="6562725"/>
          <p14:tracePt t="52524" x="5867400" y="6562725"/>
          <p14:tracePt t="52540" x="5883275" y="6546850"/>
          <p14:tracePt t="52564" x="5891213" y="6546850"/>
          <p14:tracePt t="52580" x="5899150" y="6538913"/>
          <p14:tracePt t="52588" x="5907088" y="6538913"/>
          <p14:tracePt t="52604" x="5915025" y="6538913"/>
          <p14:tracePt t="53112" x="5915025" y="6554788"/>
          <p14:tracePt t="53128" x="5915025" y="6562725"/>
          <p14:tracePt t="53136" x="5915025" y="6570663"/>
          <p14:tracePt t="53193" x="5930900" y="6578600"/>
          <p14:tracePt t="53202" x="5938838" y="6586538"/>
          <p14:tracePt t="53256" x="5946775" y="6586538"/>
          <p14:tracePt t="53265" x="5954713" y="6586538"/>
          <p14:tracePt t="53480" x="5970588" y="6586538"/>
          <p14:tracePt t="53560" x="5978525" y="6586538"/>
          <p14:tracePt t="53568" x="5986463" y="6586538"/>
          <p14:tracePt t="53656" x="6002338" y="6586538"/>
          <p14:tracePt t="53664" x="6010275" y="6586538"/>
          <p14:tracePt t="53672" x="6018213" y="6586538"/>
          <p14:tracePt t="53681" x="6026150" y="6586538"/>
          <p14:tracePt t="53720" x="6034088" y="6586538"/>
          <p14:tracePt t="53728" x="6043613" y="6586538"/>
          <p14:tracePt t="53736" x="6051550" y="6586538"/>
          <p14:tracePt t="53744" x="6075363" y="6586538"/>
          <p14:tracePt t="53754" x="6083300" y="6586538"/>
          <p14:tracePt t="53760" x="6091238" y="6586538"/>
          <p14:tracePt t="54568" x="6099175" y="6586538"/>
          <p14:tracePt t="54584" x="6099175" y="6570663"/>
          <p14:tracePt t="54600" x="6091238" y="6554788"/>
          <p14:tracePt t="54608" x="6083300" y="6546850"/>
          <p14:tracePt t="54648" x="6075363" y="6523038"/>
          <p14:tracePt t="54681" x="6075363" y="6515100"/>
          <p14:tracePt t="54688" x="6075363" y="6507163"/>
          <p14:tracePt t="54697" x="6067425" y="6499225"/>
          <p14:tracePt t="54704" x="6067425" y="6491288"/>
          <p14:tracePt t="54872" x="6067425" y="6483350"/>
          <p14:tracePt t="54880" x="6067425" y="6475413"/>
          <p14:tracePt t="55240" x="6067425" y="6467475"/>
          <p14:tracePt t="55528" x="6075363" y="6467475"/>
          <p14:tracePt t="55536" x="6083300" y="6467475"/>
          <p14:tracePt t="55752" x="6091238" y="6467475"/>
          <p14:tracePt t="55760" x="6091238" y="6459538"/>
          <p14:tracePt t="55768" x="6091238" y="6451600"/>
          <p14:tracePt t="55776" x="6091238" y="6443663"/>
          <p14:tracePt t="55784" x="6091238" y="6419850"/>
          <p14:tracePt t="55800" x="6091238" y="6403975"/>
          <p14:tracePt t="55808" x="6091238" y="6396038"/>
          <p14:tracePt t="55817" x="6091238" y="6388100"/>
          <p14:tracePt t="55834" x="6091238" y="6372225"/>
          <p14:tracePt t="55840" x="6091238" y="6364288"/>
          <p14:tracePt t="56620" x="6091238" y="6372225"/>
          <p14:tracePt t="56988" x="6091238" y="6356350"/>
          <p14:tracePt t="56996" x="6091238" y="6348413"/>
          <p14:tracePt t="57036" x="6091238" y="6338888"/>
          <p14:tracePt t="57052" x="6099175" y="6338888"/>
          <p14:tracePt t="57061" x="6107113" y="6338888"/>
          <p14:tracePt t="57076" x="6115050" y="6338888"/>
          <p14:tracePt t="57084" x="6138863" y="6338888"/>
          <p14:tracePt t="57092" x="6162675" y="6338888"/>
          <p14:tracePt t="57100" x="6194425" y="6338888"/>
          <p14:tracePt t="57108" x="6218238" y="6338888"/>
          <p14:tracePt t="57116" x="6226175" y="6330950"/>
          <p14:tracePt t="57124" x="6249988" y="6330950"/>
          <p14:tracePt t="57135" x="6257925" y="6330950"/>
          <p14:tracePt t="57149" x="6265863" y="6323013"/>
          <p14:tracePt t="57492" x="6242050" y="6323013"/>
          <p14:tracePt t="57500" x="6226175" y="6323013"/>
          <p14:tracePt t="57508" x="6194425" y="6323013"/>
          <p14:tracePt t="57516" x="6170613" y="6323013"/>
          <p14:tracePt t="57524" x="6154738" y="6323013"/>
          <p14:tracePt t="57804" x="6146800" y="6323013"/>
          <p14:tracePt t="57828" x="6154738" y="6323013"/>
          <p14:tracePt t="57852" x="6170613" y="6323013"/>
          <p14:tracePt t="57860" x="6178550" y="6323013"/>
          <p14:tracePt t="57884" x="6186488" y="6323013"/>
          <p14:tracePt t="57892" x="6194425" y="6323013"/>
          <p14:tracePt t="57900" x="6202363" y="6323013"/>
          <p14:tracePt t="57980" x="6218238" y="6323013"/>
          <p14:tracePt t="58012" x="6226175" y="6323013"/>
          <p14:tracePt t="58020" x="6234113" y="6323013"/>
          <p14:tracePt t="58028" x="6242050" y="6323013"/>
          <p14:tracePt t="58036" x="6249988" y="6323013"/>
          <p14:tracePt t="58044" x="6257925" y="6323013"/>
          <p14:tracePt t="58052" x="6265863" y="6323013"/>
          <p14:tracePt t="58068" x="6273800" y="6323013"/>
          <p14:tracePt t="58092" x="6289675" y="6323013"/>
          <p14:tracePt t="58100" x="6297613" y="6323013"/>
          <p14:tracePt t="59052" x="6305550" y="6323013"/>
          <p14:tracePt t="59185" x="6313488" y="6323013"/>
          <p14:tracePt t="59192" x="6321425" y="6323013"/>
          <p14:tracePt t="59656" x="6313488" y="6323013"/>
          <p14:tracePt t="59666" x="6305550" y="6323013"/>
          <p14:tracePt t="59672" x="6297613" y="6323013"/>
          <p14:tracePt t="59680" x="6297613" y="6330950"/>
          <p14:tracePt t="59712" x="6281738" y="6330950"/>
          <p14:tracePt t="59728" x="6273800" y="6330950"/>
          <p14:tracePt t="59736" x="6257925" y="6330950"/>
          <p14:tracePt t="59744" x="6249988" y="6330950"/>
          <p14:tracePt t="59752" x="6234113" y="6330950"/>
          <p14:tracePt t="59760" x="6226175" y="6330950"/>
          <p14:tracePt t="59768" x="6218238" y="6330950"/>
          <p14:tracePt t="59776" x="6210300" y="6330950"/>
          <p14:tracePt t="59784" x="6202363" y="6330950"/>
          <p14:tracePt t="59792" x="6194425" y="6330950"/>
          <p14:tracePt t="59808" x="6186488" y="6330950"/>
          <p14:tracePt t="59824" x="6162675" y="6330950"/>
          <p14:tracePt t="59888" x="6154738" y="6330950"/>
          <p14:tracePt t="59904" x="6138863" y="6330950"/>
          <p14:tracePt t="59936" x="6122988" y="6330950"/>
          <p14:tracePt t="59944" x="6115050" y="6330950"/>
          <p14:tracePt t="59952" x="6107113" y="6330950"/>
          <p14:tracePt t="59960" x="6099175" y="6330950"/>
          <p14:tracePt t="60065" x="6083300" y="6330950"/>
          <p14:tracePt t="60072" x="6075363" y="6330950"/>
          <p14:tracePt t="60464" x="6083300" y="6330950"/>
          <p14:tracePt t="60472" x="6091238" y="6330950"/>
          <p14:tracePt t="60482" x="6107113" y="6330950"/>
          <p14:tracePt t="60488" x="6115050" y="6330950"/>
          <p14:tracePt t="60496" x="6138863" y="6330950"/>
          <p14:tracePt t="60504" x="6178550" y="6330950"/>
          <p14:tracePt t="60513" x="6194425" y="6330950"/>
          <p14:tracePt t="60520" x="6218238" y="6330950"/>
          <p14:tracePt t="60528" x="6242050" y="6330950"/>
          <p14:tracePt t="60545" x="6249988" y="6330950"/>
          <p14:tracePt t="60552" x="6257925" y="6330950"/>
          <p14:tracePt t="60577" x="6265863" y="6330950"/>
          <p14:tracePt t="60584" x="6273800" y="6330950"/>
          <p14:tracePt t="60608" x="6289675" y="6330950"/>
          <p14:tracePt t="60616" x="6297613" y="6330950"/>
          <p14:tracePt t="60624" x="6305550" y="6330950"/>
          <p14:tracePt t="60633" x="6313488" y="6330950"/>
          <p14:tracePt t="60641" x="6321425" y="6330950"/>
          <p14:tracePt t="61008" x="6313488" y="6330950"/>
          <p14:tracePt t="61024" x="6305550" y="6330950"/>
          <p14:tracePt t="61034" x="6297613" y="6330950"/>
          <p14:tracePt t="61041" x="6289675" y="6330950"/>
          <p14:tracePt t="61048" x="6281738" y="6330950"/>
          <p14:tracePt t="61065" x="6234113" y="6330950"/>
          <p14:tracePt t="61072" x="6218238" y="6330950"/>
          <p14:tracePt t="61081" x="6194425" y="6330950"/>
          <p14:tracePt t="61088" x="6186488" y="6330950"/>
          <p14:tracePt t="61096" x="6178550" y="6330950"/>
          <p14:tracePt t="61104" x="6162675" y="6330950"/>
          <p14:tracePt t="61112" x="6154738" y="6330950"/>
          <p14:tracePt t="61184" x="6138863" y="6330950"/>
          <p14:tracePt t="61192" x="6130925" y="6330950"/>
          <p14:tracePt t="76332" x="6130925" y="6323013"/>
          <p14:tracePt t="76341" x="6130925" y="6315075"/>
          <p14:tracePt t="76356" x="6130925" y="6307138"/>
          <p14:tracePt t="76740" x="6115050" y="6307138"/>
          <p14:tracePt t="76756" x="6107113" y="6323013"/>
          <p14:tracePt t="76772" x="6107113" y="6330950"/>
          <p14:tracePt t="76788" x="6091238" y="6338888"/>
          <p14:tracePt t="76796" x="6091238" y="6348413"/>
          <p14:tracePt t="76804" x="6083300" y="6348413"/>
          <p14:tracePt t="76948" x="6083300" y="6364288"/>
          <p14:tracePt t="77124" x="6083300" y="6372225"/>
          <p14:tracePt t="77132" x="6083300" y="6380163"/>
          <p14:tracePt t="77221" x="6091238" y="6380163"/>
          <p14:tracePt t="77228" x="6099175" y="6380163"/>
          <p14:tracePt t="77284" x="6107113" y="6380163"/>
          <p14:tracePt t="77292" x="6115050" y="6372225"/>
          <p14:tracePt t="77300" x="6122988" y="6372225"/>
          <p14:tracePt t="77336" x="6130925" y="6364288"/>
          <p14:tracePt t="77344" x="6138863" y="6364288"/>
          <p14:tracePt t="77352" x="6154738" y="6364288"/>
          <p14:tracePt t="77360" x="6154738" y="6356350"/>
          <p14:tracePt t="77368" x="6162675" y="6356350"/>
          <p14:tracePt t="77384" x="6170613" y="6348413"/>
          <p14:tracePt t="77448" x="6194425" y="6338888"/>
          <p14:tracePt t="77456" x="6202363" y="6330950"/>
          <p14:tracePt t="77496" x="6210300" y="6330950"/>
          <p14:tracePt t="77512" x="6210300" y="6323013"/>
          <p14:tracePt t="77528" x="6218238" y="6323013"/>
          <p14:tracePt t="77536" x="6226175" y="6315075"/>
          <p14:tracePt t="77577" x="6234113" y="6315075"/>
          <p14:tracePt t="77608" x="6242050" y="6307138"/>
          <p14:tracePt t="77624" x="6249988" y="6307138"/>
          <p14:tracePt t="77632" x="6257925" y="6307138"/>
          <p14:tracePt t="77656" x="6273800" y="6299200"/>
          <p14:tracePt t="77672" x="6281738" y="6283325"/>
          <p14:tracePt t="77680" x="6289675" y="6283325"/>
          <p14:tracePt t="77706" x="6305550" y="6275388"/>
          <p14:tracePt t="77712" x="6313488" y="6275388"/>
          <p14:tracePt t="77752" x="6321425" y="6275388"/>
          <p14:tracePt t="78064" x="6305550" y="6275388"/>
          <p14:tracePt t="78080" x="6297613" y="6275388"/>
          <p14:tracePt t="78088" x="6281738" y="6283325"/>
          <p14:tracePt t="78096" x="6273800" y="6283325"/>
          <p14:tracePt t="78104" x="6265863" y="6283325"/>
          <p14:tracePt t="78112" x="6257925" y="6291263"/>
          <p14:tracePt t="78120" x="6242050" y="6299200"/>
          <p14:tracePt t="78136" x="6234113" y="6299200"/>
          <p14:tracePt t="78144" x="6226175" y="6307138"/>
          <p14:tracePt t="78152" x="6218238" y="6315075"/>
          <p14:tracePt t="78162" x="6202363" y="6315075"/>
          <p14:tracePt t="78168" x="6194425" y="6330950"/>
          <p14:tracePt t="78176" x="6186488" y="6330950"/>
          <p14:tracePt t="78184" x="6186488" y="6338888"/>
          <p14:tracePt t="78312" x="6170613" y="6338888"/>
          <p14:tracePt t="78322" x="6162675" y="6338888"/>
          <p14:tracePt t="78584" x="6178550" y="6338888"/>
          <p14:tracePt t="78600" x="6186488" y="6338888"/>
          <p14:tracePt t="78681" x="6202363" y="6338888"/>
          <p14:tracePt t="81852" x="6210300" y="6338888"/>
          <p14:tracePt t="81860" x="6218238" y="6338888"/>
          <p14:tracePt t="82012" x="6226175" y="6338888"/>
          <p14:tracePt t="82556" x="6226175" y="6348413"/>
          <p14:tracePt t="83148" x="6226175" y="6356350"/>
          <p14:tracePt t="83388" x="6218238" y="6372225"/>
          <p14:tracePt t="83396" x="6210300" y="6372225"/>
          <p14:tracePt t="83408" x="6210300" y="6380163"/>
          <p14:tracePt t="85456" x="6194425" y="6380163"/>
          <p14:tracePt t="85464" x="6186488" y="6380163"/>
          <p14:tracePt t="85473" x="6162675" y="6380163"/>
          <p14:tracePt t="85488" x="6154738" y="6380163"/>
          <p14:tracePt t="85496" x="6146800" y="6364288"/>
          <p14:tracePt t="85506" x="6130925" y="6364288"/>
          <p14:tracePt t="85512" x="6122988" y="6364288"/>
          <p14:tracePt t="85521" x="6115050" y="6348413"/>
          <p14:tracePt t="85528" x="6107113" y="6330950"/>
          <p14:tracePt t="85538" x="6099175" y="6330950"/>
          <p14:tracePt t="85544" x="6083300" y="6323013"/>
          <p14:tracePt t="85552" x="6059488" y="6315075"/>
          <p14:tracePt t="85560" x="6059488" y="6307138"/>
          <p14:tracePt t="85569" x="6051550" y="6299200"/>
          <p14:tracePt t="85576" x="6043613" y="6283325"/>
          <p14:tracePt t="85584" x="6018213" y="6267450"/>
          <p14:tracePt t="85592" x="6010275" y="6259513"/>
          <p14:tracePt t="85602" x="5994400" y="6251575"/>
          <p14:tracePt t="85608" x="5994400" y="6227763"/>
          <p14:tracePt t="85616" x="5978525" y="6203950"/>
          <p14:tracePt t="85633" x="5954713" y="6180138"/>
          <p14:tracePt t="85640" x="5946775" y="6172200"/>
          <p14:tracePt t="85648" x="5938838" y="6172200"/>
          <p14:tracePt t="85656" x="5938838" y="6164263"/>
          <p14:tracePt t="85664" x="5930900" y="6156325"/>
          <p14:tracePt t="85672" x="5930900" y="6148388"/>
          <p14:tracePt t="85824" x="5930900" y="6132513"/>
          <p14:tracePt t="85832" x="5930900" y="6124575"/>
          <p14:tracePt t="85872" x="5938838" y="6116638"/>
          <p14:tracePt t="85920" x="5962650" y="6116638"/>
          <p14:tracePt t="85936" x="5970588" y="6116638"/>
          <p14:tracePt t="86352" x="5978525" y="6100763"/>
          <p14:tracePt t="86368" x="5986463" y="6092825"/>
          <p14:tracePt t="86376" x="5986463" y="6084888"/>
          <p14:tracePt t="88340" x="5986463" y="6076950"/>
          <p14:tracePt t="88708" x="6002338" y="6061075"/>
          <p14:tracePt t="88757" x="6018213" y="6053138"/>
          <p14:tracePt t="88764" x="6018213" y="6045200"/>
          <p14:tracePt t="88917" x="6026150" y="6037263"/>
          <p14:tracePt t="90072" x="6026150" y="6045200"/>
          <p14:tracePt t="90088" x="6026150" y="6061075"/>
          <p14:tracePt t="90121" x="6018213" y="6076950"/>
          <p14:tracePt t="90128" x="6010275" y="6084888"/>
          <p14:tracePt t="90376" x="6018213" y="6076950"/>
          <p14:tracePt t="90384" x="6026150" y="6076950"/>
          <p14:tracePt t="90392" x="6026150" y="6069013"/>
          <p14:tracePt t="90440" x="6034088" y="6061075"/>
          <p14:tracePt t="90447" x="6034088" y="6053138"/>
          <p14:tracePt t="94076" x="6034088" y="6037263"/>
          <p14:tracePt t="94085" x="6034088" y="6029325"/>
          <p14:tracePt t="94092" x="6034088" y="6021388"/>
          <p14:tracePt t="94100" x="6026150" y="6013450"/>
          <p14:tracePt t="94412" x="6026150" y="6005513"/>
          <p14:tracePt t="94460" x="6018213" y="6005513"/>
          <p14:tracePt t="94468" x="6010275" y="6005513"/>
          <p14:tracePt t="94588" x="6002338" y="6005513"/>
          <p14:tracePt t="94669" x="5986463" y="6005513"/>
          <p14:tracePt t="94676" x="5978525" y="6005513"/>
          <p14:tracePt t="94716" x="5970588" y="6005513"/>
          <p14:tracePt t="94764" x="5962650" y="6005513"/>
          <p14:tracePt t="94780" x="5954713" y="6005513"/>
          <p14:tracePt t="94788" x="5946775" y="6005513"/>
          <p14:tracePt t="96048" x="5946775" y="5988050"/>
          <p14:tracePt t="96128" x="5946775" y="5980113"/>
          <p14:tracePt t="96136" x="5946775" y="5972175"/>
          <p14:tracePt t="100676" x="5946775" y="5964238"/>
          <p14:tracePt t="100716" x="5954713" y="5964238"/>
          <p14:tracePt t="100772" x="5970588" y="5964238"/>
          <p14:tracePt t="100820" x="5978525" y="5964238"/>
          <p14:tracePt t="100884" x="5994400" y="5964238"/>
          <p14:tracePt t="100900" x="6002338" y="5964238"/>
          <p14:tracePt t="100910" x="6002338" y="5956300"/>
          <p14:tracePt t="100916" x="6018213" y="5956300"/>
          <p14:tracePt t="100948" x="6026150" y="5956300"/>
          <p14:tracePt t="101976" x="6026150" y="5948363"/>
          <p14:tracePt t="101984" x="6026150" y="5940425"/>
          <p14:tracePt t="101992" x="6026150" y="5932488"/>
          <p14:tracePt t="102000" x="6026150" y="5924550"/>
          <p14:tracePt t="102008" x="6026150" y="5916613"/>
          <p14:tracePt t="102016" x="6026150" y="5908675"/>
          <p14:tracePt t="102032" x="6026150" y="5884863"/>
          <p14:tracePt t="102040" x="6026150" y="5861050"/>
          <p14:tracePt t="102280" x="6026150" y="5868988"/>
          <p14:tracePt t="102296" x="6026150" y="5876925"/>
          <p14:tracePt t="102304" x="6026150" y="5884863"/>
          <p14:tracePt t="102328" x="6026150" y="5892800"/>
          <p14:tracePt t="102336" x="6026150" y="5900738"/>
          <p14:tracePt t="102344" x="6026150" y="5908675"/>
          <p14:tracePt t="102352" x="6026150" y="5916613"/>
          <p14:tracePt t="102360" x="6026150" y="5924550"/>
          <p14:tracePt t="102376" x="6026150" y="5940425"/>
          <p14:tracePt t="102384" x="6026150" y="5948363"/>
          <p14:tracePt t="102392" x="6026150" y="5956300"/>
          <p14:tracePt t="102400" x="6026150" y="5964238"/>
          <p14:tracePt t="102408" x="6026150" y="5972175"/>
          <p14:tracePt t="102424" x="6026150" y="5988050"/>
          <p14:tracePt t="102432" x="6026150" y="5995988"/>
          <p14:tracePt t="103040" x="6034088" y="5995988"/>
          <p14:tracePt t="103048" x="6051550" y="5995988"/>
          <p14:tracePt t="103064" x="6067425" y="5995988"/>
          <p14:tracePt t="103072" x="6083300" y="5995988"/>
          <p14:tracePt t="103096" x="6107113" y="5995988"/>
          <p14:tracePt t="103104" x="6115050" y="5995988"/>
          <p14:tracePt t="103112" x="6130925" y="5995988"/>
          <p14:tracePt t="103120" x="6138863" y="5995988"/>
          <p14:tracePt t="103128" x="6146800" y="5995988"/>
          <p14:tracePt t="103136" x="6154738" y="5995988"/>
          <p14:tracePt t="103432" x="6146800" y="5995988"/>
          <p14:tracePt t="103448" x="6138863" y="5995988"/>
          <p14:tracePt t="103864" x="6138863" y="5988050"/>
          <p14:tracePt t="103872" x="6146800" y="5988050"/>
          <p14:tracePt t="103880" x="6162675" y="5988050"/>
          <p14:tracePt t="103897" x="6178550" y="5980113"/>
          <p14:tracePt t="103904" x="6186488" y="5972175"/>
          <p14:tracePt t="103912" x="6194425" y="5972175"/>
          <p14:tracePt t="103929" x="6202363" y="5972175"/>
          <p14:tracePt t="103944" x="6218238" y="5972175"/>
          <p14:tracePt t="103952" x="6226175" y="5972175"/>
          <p14:tracePt t="103976" x="6234113" y="5972175"/>
          <p14:tracePt t="103984" x="6249988" y="5972175"/>
          <p14:tracePt t="104008" x="6257925" y="5972175"/>
          <p14:tracePt t="104024" x="6273800" y="5972175"/>
          <p14:tracePt t="104033" x="6281738" y="5972175"/>
          <p14:tracePt t="104050" x="6289675" y="5972175"/>
          <p14:tracePt t="104056" x="6297613" y="5972175"/>
          <p14:tracePt t="104064" x="6305550" y="5972175"/>
          <p14:tracePt t="104072" x="6321425" y="5972175"/>
          <p14:tracePt t="104080" x="6337300" y="5972175"/>
          <p14:tracePt t="104088" x="6353175" y="5972175"/>
          <p14:tracePt t="104098" x="6369050" y="5972175"/>
          <p14:tracePt t="104104" x="6376988" y="5972175"/>
          <p14:tracePt t="104112" x="6392863" y="5972175"/>
          <p14:tracePt t="104130" x="6402388" y="5972175"/>
          <p14:tracePt t="104136" x="6410325" y="5972175"/>
          <p14:tracePt t="104144" x="6418263" y="5972175"/>
          <p14:tracePt t="104152" x="6434138" y="5972175"/>
          <p14:tracePt t="104161" x="6442075" y="5972175"/>
          <p14:tracePt t="104168" x="6450013" y="5972175"/>
          <p14:tracePt t="104176" x="6457950" y="5972175"/>
          <p14:tracePt t="106061" x="6450013" y="5972175"/>
          <p14:tracePt t="106078" x="6434138" y="5972175"/>
          <p14:tracePt t="106084" x="6426200" y="5972175"/>
          <p14:tracePt t="106092" x="6410325" y="5972175"/>
          <p14:tracePt t="106109" x="6402388" y="5972175"/>
          <p14:tracePt t="106116" x="6384925" y="5972175"/>
          <p14:tracePt t="106524" x="6392863" y="5972175"/>
          <p14:tracePt t="106540" x="6402388" y="5972175"/>
          <p14:tracePt t="106556" x="6410325" y="5972175"/>
          <p14:tracePt t="106564" x="6434138" y="5972175"/>
          <p14:tracePt t="106572" x="6442075" y="5972175"/>
          <p14:tracePt t="106580" x="6457950" y="5972175"/>
          <p14:tracePt t="106588" x="6497638" y="5972175"/>
          <p14:tracePt t="106597" x="6537325" y="5972175"/>
          <p14:tracePt t="106604" x="6577013" y="5972175"/>
          <p14:tracePt t="106613" x="6608763" y="5972175"/>
          <p14:tracePt t="106620" x="6648450" y="5972175"/>
          <p14:tracePt t="106628" x="6672263" y="5972175"/>
          <p14:tracePt t="106636" x="6696075" y="5972175"/>
          <p14:tracePt t="106644" x="6727825" y="5972175"/>
          <p14:tracePt t="106652" x="6735763" y="5972175"/>
          <p14:tracePt t="106660" x="6769100" y="5972175"/>
          <p14:tracePt t="106668" x="6777038" y="5972175"/>
          <p14:tracePt t="106676" x="6784975" y="5972175"/>
          <p14:tracePt t="106780" x="6792913" y="5972175"/>
          <p14:tracePt t="106796" x="6808788" y="5972175"/>
          <p14:tracePt t="106804" x="6832600" y="5972175"/>
          <p14:tracePt t="106813" x="6856413" y="5972175"/>
          <p14:tracePt t="106820" x="6864350" y="5972175"/>
          <p14:tracePt t="106828" x="6872288" y="5972175"/>
          <p14:tracePt t="106836" x="6896100" y="5988050"/>
          <p14:tracePt t="106844" x="6904038" y="5988050"/>
          <p14:tracePt t="106876" x="6927850" y="5988050"/>
          <p14:tracePt t="106892" x="6935788" y="6005513"/>
          <p14:tracePt t="106900" x="6943725" y="6005513"/>
          <p14:tracePt t="106908" x="6951663" y="6005513"/>
          <p14:tracePt t="106916" x="6967538" y="6013450"/>
          <p14:tracePt t="106932" x="6983413" y="6021388"/>
          <p14:tracePt t="106940" x="6991350" y="6021388"/>
          <p14:tracePt t="106948" x="7031038" y="6029325"/>
          <p14:tracePt t="106957" x="7038975" y="6029325"/>
          <p14:tracePt t="106964" x="7054850" y="6029325"/>
          <p14:tracePt t="106972" x="7086600" y="6029325"/>
          <p14:tracePt t="106980" x="7102475" y="6029325"/>
          <p14:tracePt t="106990" x="7118350" y="6029325"/>
          <p14:tracePt t="106996" x="7159625" y="6029325"/>
          <p14:tracePt t="107004" x="7175500" y="6029325"/>
          <p14:tracePt t="107013" x="7199313" y="6029325"/>
          <p14:tracePt t="107022" x="7215188" y="6029325"/>
          <p14:tracePt t="107029" x="7239000" y="6029325"/>
          <p14:tracePt t="107036" x="7254875" y="6029325"/>
          <p14:tracePt t="107044" x="7262813" y="6029325"/>
          <p14:tracePt t="107065" x="7270750" y="6029325"/>
          <p14:tracePt t="107068" x="7286625" y="6029325"/>
          <p14:tracePt t="107076" x="7294563" y="6029325"/>
          <p14:tracePt t="107133" x="7294563" y="6021388"/>
          <p14:tracePt t="107149" x="7310438" y="6013450"/>
          <p14:tracePt t="107156" x="7310438" y="6005513"/>
          <p14:tracePt t="107164" x="7326313" y="5995988"/>
          <p14:tracePt t="107182" x="7334250" y="5988050"/>
          <p14:tracePt t="107188" x="7342188" y="5980113"/>
          <p14:tracePt t="107204" x="7350125" y="5972175"/>
          <p14:tracePt t="107212" x="7358063" y="5972175"/>
          <p14:tracePt t="107219" x="7373938" y="5956300"/>
          <p14:tracePt t="107229" x="7381875" y="5940425"/>
          <p14:tracePt t="107236" x="7389813" y="5932488"/>
          <p14:tracePt t="107259" x="7389813" y="5924550"/>
          <p14:tracePt t="107276" x="7405688" y="5916613"/>
          <p14:tracePt t="107283" x="7405688" y="5908675"/>
          <p14:tracePt t="107292" x="7413625" y="5908675"/>
          <p14:tracePt t="107300" x="7413625" y="5900738"/>
          <p14:tracePt t="107308" x="7429500" y="5884863"/>
          <p14:tracePt t="107316" x="7437438" y="5884863"/>
          <p14:tracePt t="107324" x="7437438" y="5876925"/>
          <p14:tracePt t="107419" x="7437438" y="5861050"/>
          <p14:tracePt t="107428" x="7437438" y="5853113"/>
          <p14:tracePt t="107436" x="7437438" y="5837238"/>
          <p14:tracePt t="107468" x="7437438" y="5821363"/>
          <p14:tracePt t="107476" x="7437438" y="5813425"/>
          <p14:tracePt t="107492" x="7437438" y="5805488"/>
          <p14:tracePt t="107500" x="7437438" y="5781675"/>
          <p14:tracePt t="107516" x="7437438" y="5765800"/>
          <p14:tracePt t="107532" x="7437438" y="5757863"/>
          <p14:tracePt t="107541" x="7445375" y="5749925"/>
          <p14:tracePt t="107548" x="7453313" y="5749925"/>
          <p14:tracePt t="107556" x="7453313" y="5734050"/>
          <p14:tracePt t="107563" x="7477125" y="5726113"/>
          <p14:tracePt t="107572" x="7477125" y="5718175"/>
          <p14:tracePt t="107580" x="7485063" y="5710238"/>
          <p14:tracePt t="107588" x="7502525" y="5686425"/>
          <p14:tracePt t="107596" x="7502525" y="5678488"/>
          <p14:tracePt t="107605" x="7510463" y="5678488"/>
          <p14:tracePt t="107612" x="7518400" y="5678488"/>
          <p14:tracePt t="107620" x="7526338" y="5670550"/>
          <p14:tracePt t="107628" x="7542213" y="5662613"/>
          <p14:tracePt t="107637" x="7573963" y="5645150"/>
          <p14:tracePt t="107644" x="7581900" y="5629275"/>
          <p14:tracePt t="107652" x="7589838" y="5629275"/>
          <p14:tracePt t="107659" x="7613650" y="5613400"/>
          <p14:tracePt t="107668" x="7629525" y="5605463"/>
          <p14:tracePt t="107676" x="7637463" y="5605463"/>
          <p14:tracePt t="107684" x="7645400" y="5605463"/>
          <p14:tracePt t="107696" x="7669213" y="5589588"/>
          <p14:tracePt t="107704" x="7677150" y="5581650"/>
          <p14:tracePt t="107712" x="7693025" y="5565775"/>
          <p14:tracePt t="107719" x="7708900" y="5557838"/>
          <p14:tracePt t="107735" x="7716838" y="5549900"/>
          <p14:tracePt t="107743" x="7732713" y="5541963"/>
          <p14:tracePt t="107752" x="7740650" y="5541963"/>
          <p14:tracePt t="107759" x="7756525" y="5518150"/>
          <p14:tracePt t="107768" x="7772400" y="5518150"/>
          <p14:tracePt t="107784" x="7796213" y="5502275"/>
          <p14:tracePt t="107792" x="7812088" y="5494338"/>
          <p14:tracePt t="107801" x="7827963" y="5486400"/>
          <p14:tracePt t="107807" x="7835900" y="5470525"/>
          <p14:tracePt t="107816" x="7885113" y="5446713"/>
          <p14:tracePt t="107824" x="7900988" y="5438775"/>
          <p14:tracePt t="107832" x="7908925" y="5414963"/>
          <p14:tracePt t="107840" x="7948613" y="5399088"/>
          <p14:tracePt t="107848" x="7972425" y="5391150"/>
          <p14:tracePt t="107856" x="7988300" y="5375275"/>
          <p14:tracePt t="107865" x="8020050" y="5343525"/>
          <p14:tracePt t="107872" x="8043863" y="5335588"/>
          <p14:tracePt t="107879" x="8051800" y="5327650"/>
          <p14:tracePt t="107888" x="8075613" y="5302250"/>
          <p14:tracePt t="107895" x="8083550" y="5294313"/>
          <p14:tracePt t="107904" x="8083550" y="5286375"/>
          <p14:tracePt t="107912" x="8083550" y="5278438"/>
          <p14:tracePt t="107920" x="8099425" y="5270500"/>
          <p14:tracePt t="107936" x="8107363" y="5262563"/>
          <p14:tracePt t="107944" x="8115300" y="5254625"/>
          <p14:tracePt t="107968" x="8131175" y="5238750"/>
          <p14:tracePt t="107976" x="8131175" y="5230813"/>
          <p14:tracePt t="107984" x="8139113" y="5222875"/>
          <p14:tracePt t="108000" x="8154988" y="5207000"/>
          <p14:tracePt t="108008" x="8162925" y="5207000"/>
          <p14:tracePt t="108016" x="8178800" y="5199063"/>
          <p14:tracePt t="108024" x="8186738" y="5191125"/>
          <p14:tracePt t="108032" x="8210550" y="5175250"/>
          <p14:tracePt t="108040" x="8218488" y="5167313"/>
          <p14:tracePt t="108047" x="8226425" y="5151438"/>
          <p14:tracePt t="108063" x="8267700" y="5111750"/>
          <p14:tracePt t="108064" x="8307388" y="5095875"/>
          <p14:tracePt t="108072" x="8315325" y="5087938"/>
          <p14:tracePt t="108079" x="8331200" y="5064125"/>
          <p14:tracePt t="108088" x="8347075" y="5056188"/>
          <p14:tracePt t="108095" x="8355013" y="5048250"/>
          <p14:tracePt t="108104" x="8362950" y="5040313"/>
          <p14:tracePt t="108112" x="8370888" y="5024438"/>
          <p14:tracePt t="108119" x="8386763" y="5016500"/>
          <p14:tracePt t="108128" x="8394700" y="5016500"/>
          <p14:tracePt t="108136" x="8402638" y="5000625"/>
          <p14:tracePt t="108152" x="8410575" y="4992688"/>
          <p14:tracePt t="108160" x="8418513" y="4992688"/>
          <p14:tracePt t="108208" x="8426450" y="4976813"/>
          <p14:tracePt t="108216" x="8434388" y="4967288"/>
          <p14:tracePt t="108232" x="8442325" y="4959350"/>
          <p14:tracePt t="108240" x="8450263" y="4951413"/>
          <p14:tracePt t="108248" x="8458200" y="4935538"/>
          <p14:tracePt t="108258" x="8474075" y="4927600"/>
          <p14:tracePt t="108264" x="8489950" y="4911725"/>
          <p14:tracePt t="108272" x="8497888" y="4903788"/>
          <p14:tracePt t="108280" x="8513763" y="4895850"/>
          <p14:tracePt t="108288" x="8529638" y="4872038"/>
          <p14:tracePt t="108296" x="8529638" y="4864100"/>
          <p14:tracePt t="108304" x="8537575" y="4856163"/>
          <p14:tracePt t="108313" x="8553450" y="4840288"/>
          <p14:tracePt t="108329" x="8569325" y="4832350"/>
          <p14:tracePt t="108336" x="8577263" y="4824413"/>
          <p14:tracePt t="108345" x="8577263" y="4816475"/>
          <p14:tracePt t="108354" x="8585200" y="4816475"/>
          <p14:tracePt t="108432" x="8585200" y="4808538"/>
          <p14:tracePt t="108450" x="8593138" y="4800600"/>
          <p14:tracePt t="108456" x="8602663" y="4792663"/>
          <p14:tracePt t="108592" x="8593138" y="4792663"/>
          <p14:tracePt t="108624" x="8577263" y="4792663"/>
          <p14:tracePt t="108632" x="8545513" y="4800600"/>
          <p14:tracePt t="108640" x="8537575" y="4808538"/>
          <p14:tracePt t="108648" x="8521700" y="4824413"/>
          <p14:tracePt t="108656" x="8497888" y="4840288"/>
          <p14:tracePt t="108664" x="8489950" y="4848225"/>
          <p14:tracePt t="108672" x="8458200" y="4872038"/>
          <p14:tracePt t="108680" x="8434388" y="4887913"/>
          <p14:tracePt t="108688" x="8418513" y="4911725"/>
          <p14:tracePt t="108696" x="8402638" y="4927600"/>
          <p14:tracePt t="108704" x="8386763" y="4943475"/>
          <p14:tracePt t="108714" x="8355013" y="4951413"/>
          <p14:tracePt t="108729" x="8339138" y="4976813"/>
          <p14:tracePt t="108736" x="8331200" y="4984750"/>
          <p14:tracePt t="108746" x="8323263" y="4984750"/>
          <p14:tracePt t="108752" x="8315325" y="4992688"/>
          <p14:tracePt t="108760" x="8315325" y="5000625"/>
          <p14:tracePt t="108768" x="8299450" y="5008563"/>
          <p14:tracePt t="108777" x="8291513" y="5032375"/>
          <p14:tracePt t="108784" x="8275638" y="5040313"/>
          <p14:tracePt t="108792" x="8259763" y="5064125"/>
          <p14:tracePt t="108800" x="8243888" y="5080000"/>
          <p14:tracePt t="108809" x="8218488" y="5103813"/>
          <p14:tracePt t="108816" x="8194675" y="5111750"/>
          <p14:tracePt t="108824" x="8162925" y="5143500"/>
          <p14:tracePt t="108832" x="8139113" y="5167313"/>
          <p14:tracePt t="108842" x="8123238" y="5183188"/>
          <p14:tracePt t="108848" x="8115300" y="5207000"/>
          <p14:tracePt t="108856" x="8083550" y="5230813"/>
          <p14:tracePt t="108864" x="8075613" y="5238750"/>
          <p14:tracePt t="108873" x="8043863" y="5262563"/>
          <p14:tracePt t="108880" x="8035925" y="5286375"/>
          <p14:tracePt t="108888" x="8027988" y="5294313"/>
          <p14:tracePt t="108896" x="8020050" y="5310188"/>
          <p14:tracePt t="108905" x="8004175" y="5327650"/>
          <p14:tracePt t="108920" x="7988300" y="5335588"/>
          <p14:tracePt t="108929" x="7980363" y="5367338"/>
          <p14:tracePt t="108938" x="7972425" y="5367338"/>
          <p14:tracePt t="108945" x="7948613" y="5383213"/>
          <p14:tracePt t="108952" x="7948613" y="5399088"/>
          <p14:tracePt t="108960" x="7940675" y="5407025"/>
          <p14:tracePt t="108968" x="7916863" y="5430838"/>
          <p14:tracePt t="108976" x="7893050" y="5454650"/>
          <p14:tracePt t="108984" x="7885113" y="5462588"/>
          <p14:tracePt t="108992" x="7859713" y="5502275"/>
          <p14:tracePt t="109000" x="7843838" y="5510213"/>
          <p14:tracePt t="109008" x="7827963" y="5534025"/>
          <p14:tracePt t="109016" x="7804150" y="5565775"/>
          <p14:tracePt t="109024" x="7788275" y="5573713"/>
          <p14:tracePt t="109032" x="7780338" y="5597525"/>
          <p14:tracePt t="109040" x="7764463" y="5605463"/>
          <p14:tracePt t="109048" x="7764463" y="5613400"/>
          <p14:tracePt t="109056" x="7756525" y="5621338"/>
          <p14:tracePt t="109064" x="7748588" y="5621338"/>
          <p14:tracePt t="109072" x="7740650" y="5629275"/>
          <p14:tracePt t="109080" x="7732713" y="5645150"/>
          <p14:tracePt t="109089" x="7724775" y="5645150"/>
          <p14:tracePt t="109112" x="7716838" y="5653088"/>
          <p14:tracePt t="109120" x="7708900" y="5653088"/>
          <p14:tracePt t="109136" x="7700963" y="5662613"/>
          <p14:tracePt t="109145" x="7693025" y="5662613"/>
          <p14:tracePt t="109152" x="7693025" y="5670550"/>
          <p14:tracePt t="109160" x="7685088" y="5678488"/>
          <p14:tracePt t="109168" x="7669213" y="5694363"/>
          <p14:tracePt t="109184" x="7653338" y="5702300"/>
          <p14:tracePt t="109192" x="7645400" y="5710238"/>
          <p14:tracePt t="109201" x="7645400" y="5718175"/>
          <p14:tracePt t="109208" x="7629525" y="5718175"/>
          <p14:tracePt t="109216" x="7621588" y="5726113"/>
          <p14:tracePt t="109224" x="7613650" y="5726113"/>
          <p14:tracePt t="109232" x="7605713" y="5734050"/>
          <p14:tracePt t="109240" x="7597775" y="5741988"/>
          <p14:tracePt t="109248" x="7597775" y="5749925"/>
          <p14:tracePt t="109256" x="7589838" y="5749925"/>
          <p14:tracePt t="109264" x="7581900" y="5757863"/>
          <p14:tracePt t="109272" x="7573963" y="5765800"/>
          <p14:tracePt t="109280" x="7558088" y="5773738"/>
          <p14:tracePt t="109288" x="7558088" y="5781675"/>
          <p14:tracePt t="109297" x="7550150" y="5789613"/>
          <p14:tracePt t="109304" x="7550150" y="5797550"/>
          <p14:tracePt t="109328" x="7542213" y="5797550"/>
          <p14:tracePt t="109336" x="7534275" y="5797550"/>
          <p14:tracePt t="109345" x="7526338" y="5805488"/>
          <p14:tracePt t="109363" x="7518400" y="5805488"/>
          <p14:tracePt t="109376" x="7510463" y="5821363"/>
          <p14:tracePt t="109384" x="7502525" y="5821363"/>
          <p14:tracePt t="109395" x="7485063" y="5829300"/>
          <p14:tracePt t="109408" x="7477125" y="5837238"/>
          <p14:tracePt t="109416" x="7469188" y="5845175"/>
          <p14:tracePt t="109427" x="7453313" y="5853113"/>
          <p14:tracePt t="109432" x="7445375" y="5861050"/>
          <p14:tracePt t="109458" x="7437438" y="5861050"/>
          <p14:tracePt t="109490" x="7437438" y="5868988"/>
          <p14:tracePt t="109504" x="7429500" y="5876925"/>
          <p14:tracePt t="109520" x="7421563" y="5876925"/>
          <p14:tracePt t="109536" x="7421563" y="5884863"/>
          <p14:tracePt t="109552" x="7413625" y="5892800"/>
          <p14:tracePt t="109560" x="7405688" y="5900738"/>
          <p14:tracePt t="109576" x="7397750" y="5908675"/>
          <p14:tracePt t="109584" x="7389813" y="5908675"/>
          <p14:tracePt t="109600" x="7389813" y="5916613"/>
          <p14:tracePt t="109608" x="7381875" y="5916613"/>
          <p14:tracePt t="109616" x="7358063" y="5940425"/>
          <p14:tracePt t="109664" x="7350125" y="5940425"/>
          <p14:tracePt t="109672" x="7350125" y="5948363"/>
          <p14:tracePt t="109744" x="7342188" y="5948363"/>
          <p14:tracePt t="109760" x="7342188" y="5956300"/>
          <p14:tracePt t="109776" x="7334250" y="5964238"/>
          <p14:tracePt t="109783" x="7334250" y="5972175"/>
          <p14:tracePt t="109792" x="7326313" y="5972175"/>
          <p14:tracePt t="109800" x="7318375" y="5972175"/>
          <p14:tracePt t="109808" x="7318375" y="5980113"/>
          <p14:tracePt t="109824" x="7310438" y="5980113"/>
          <p14:tracePt t="109856" x="7294563" y="5988050"/>
          <p14:tracePt t="109864" x="7286625" y="5995988"/>
          <p14:tracePt t="110312" x="7302500" y="5995988"/>
          <p14:tracePt t="110320" x="7318375" y="5988050"/>
          <p14:tracePt t="110328" x="7342188" y="5980113"/>
          <p14:tracePt t="110337" x="7366000" y="5972175"/>
          <p14:tracePt t="110345" x="7389813" y="5964238"/>
          <p14:tracePt t="110352" x="7421563" y="5956300"/>
          <p14:tracePt t="110360" x="7445375" y="5932488"/>
          <p14:tracePt t="110368" x="7485063" y="5924550"/>
          <p14:tracePt t="110376" x="7493000" y="5916613"/>
          <p14:tracePt t="110385" x="7518400" y="5900738"/>
          <p14:tracePt t="110392" x="7526338" y="5900738"/>
          <p14:tracePt t="110402" x="7534275" y="5892800"/>
          <p14:tracePt t="110408" x="7542213" y="5892800"/>
          <p14:tracePt t="110434" x="7558088" y="5884863"/>
          <p14:tracePt t="110440" x="7558088" y="5876925"/>
          <p14:tracePt t="110448" x="7573963" y="5868988"/>
          <p14:tracePt t="110466" x="7589838" y="5861050"/>
          <p14:tracePt t="110472" x="7597775" y="5853113"/>
          <p14:tracePt t="110608" x="7589838" y="5868988"/>
          <p14:tracePt t="110624" x="7573963" y="5876925"/>
          <p14:tracePt t="110632" x="7542213" y="5900738"/>
          <p14:tracePt t="110640" x="7510463" y="5908675"/>
          <p14:tracePt t="110648" x="7493000" y="5924550"/>
          <p14:tracePt t="110656" x="7477125" y="5932488"/>
          <p14:tracePt t="110664" x="7461250" y="5932488"/>
          <p14:tracePt t="110672" x="7453313" y="5940425"/>
          <p14:tracePt t="110680" x="7445375" y="5940425"/>
          <p14:tracePt t="110688" x="7445375" y="5948363"/>
          <p14:tracePt t="110737" x="7437438" y="5948363"/>
          <p14:tracePt t="110752" x="7437438" y="5956300"/>
          <p14:tracePt t="110772" x="7429500" y="5956300"/>
          <p14:tracePt t="110790" x="7421563" y="5956300"/>
          <p14:tracePt t="111044" x="7429500" y="5956300"/>
          <p14:tracePt t="111053" x="7437438" y="5956300"/>
          <p14:tracePt t="111092" x="7445375" y="5956300"/>
          <p14:tracePt t="111100" x="7453313" y="5956300"/>
          <p14:tracePt t="111140" x="7461250" y="5956300"/>
          <p14:tracePt t="111164" x="7469188" y="5948363"/>
          <p14:tracePt t="111188" x="7477125" y="5932488"/>
          <p14:tracePt t="111196" x="7485063" y="5924550"/>
          <p14:tracePt t="111204" x="7502525" y="5924550"/>
          <p14:tracePt t="111220" x="7510463" y="5916613"/>
          <p14:tracePt t="111228" x="7518400" y="5916613"/>
          <p14:tracePt t="111236" x="7534275" y="5908675"/>
          <p14:tracePt t="111247" x="7550150" y="5892800"/>
          <p14:tracePt t="111252" x="7566025" y="5892800"/>
          <p14:tracePt t="111261" x="7581900" y="5861050"/>
          <p14:tracePt t="111268" x="7621588" y="5853113"/>
          <p14:tracePt t="111278" x="7661275" y="5837238"/>
          <p14:tracePt t="111284" x="7677150" y="5805488"/>
          <p14:tracePt t="111292" x="7700963" y="5797550"/>
          <p14:tracePt t="111300" x="7724775" y="5781675"/>
          <p14:tracePt t="111310" x="7748588" y="5757863"/>
          <p14:tracePt t="111316" x="7764463" y="5741988"/>
          <p14:tracePt t="111324" x="7780338" y="5741988"/>
          <p14:tracePt t="111332" x="7796213" y="5718175"/>
          <p14:tracePt t="111342" x="7820025" y="5718175"/>
          <p14:tracePt t="111348" x="7851775" y="5694363"/>
          <p14:tracePt t="111356" x="7885113" y="5670550"/>
          <p14:tracePt t="111364" x="7900988" y="5662613"/>
          <p14:tracePt t="111372" x="7940675" y="5637213"/>
          <p14:tracePt t="111380" x="7948613" y="5629275"/>
          <p14:tracePt t="111388" x="7956550" y="5629275"/>
          <p14:tracePt t="111396" x="7972425" y="5621338"/>
          <p14:tracePt t="111404" x="7980363" y="5621338"/>
          <p14:tracePt t="111412" x="7988300" y="5613400"/>
          <p14:tracePt t="111421" x="7996238" y="5605463"/>
          <p14:tracePt t="111428" x="8004175" y="5597525"/>
          <p14:tracePt t="111436" x="8012113" y="5589588"/>
          <p14:tracePt t="111445" x="8012113" y="5581650"/>
          <p14:tracePt t="111452" x="8043863" y="5565775"/>
          <p14:tracePt t="111461" x="8051800" y="5557838"/>
          <p14:tracePt t="111468" x="8059738" y="5549900"/>
          <p14:tracePt t="111476" x="8059738" y="5526088"/>
          <p14:tracePt t="111484" x="8059738" y="5510213"/>
          <p14:tracePt t="111492" x="8083550" y="5470525"/>
          <p14:tracePt t="111500" x="8091488" y="5462588"/>
          <p14:tracePt t="111508" x="8099425" y="5430838"/>
          <p14:tracePt t="111516" x="8115300" y="5399088"/>
          <p14:tracePt t="111524" x="8123238" y="5375275"/>
          <p14:tracePt t="111532" x="8139113" y="5343525"/>
          <p14:tracePt t="111540" x="8147050" y="5327650"/>
          <p14:tracePt t="111548" x="8162925" y="5294313"/>
          <p14:tracePt t="111556" x="8162925" y="5278438"/>
          <p14:tracePt t="111564" x="8162925" y="5270500"/>
          <p14:tracePt t="111572" x="8178800" y="5246688"/>
          <p14:tracePt t="111588" x="8178800" y="5230813"/>
          <p14:tracePt t="111604" x="8186738" y="5222875"/>
          <p14:tracePt t="111637" x="8194675" y="5207000"/>
          <p14:tracePt t="111645" x="8194675" y="5199063"/>
          <p14:tracePt t="111700" x="8202613" y="5191125"/>
          <p14:tracePt t="111708" x="8210550" y="5183188"/>
          <p14:tracePt t="111716" x="8210550" y="5175250"/>
          <p14:tracePt t="111724" x="8218488" y="5167313"/>
          <p14:tracePt t="111733" x="8218488" y="5159375"/>
          <p14:tracePt t="111748" x="8235950" y="5143500"/>
          <p14:tracePt t="112181" x="8251825" y="5143500"/>
          <p14:tracePt t="112188" x="8259763" y="5143500"/>
          <p14:tracePt t="112260" x="8283575" y="5127625"/>
          <p14:tracePt t="112268" x="8291513" y="5127625"/>
          <p14:tracePt t="112277" x="8331200" y="5111750"/>
          <p14:tracePt t="112286" x="8355013" y="5111750"/>
          <p14:tracePt t="112292" x="8386763" y="5095875"/>
          <p14:tracePt t="112300" x="8394700" y="5095875"/>
          <p14:tracePt t="112308" x="8402638" y="5095875"/>
          <p14:tracePt t="112356" x="8402638" y="5087938"/>
          <p14:tracePt t="112372" x="8402638" y="5080000"/>
          <p14:tracePt t="112380" x="8402638" y="5072063"/>
          <p14:tracePt t="112396" x="8402638" y="5064125"/>
          <p14:tracePt t="112404" x="8402638" y="5048250"/>
          <p14:tracePt t="112484" x="8402638" y="5040313"/>
          <p14:tracePt t="112564" x="8402638" y="5032375"/>
          <p14:tracePt t="112596" x="8394700" y="5024438"/>
          <p14:tracePt t="112604" x="8386763" y="5024438"/>
          <p14:tracePt t="112612" x="8378825" y="5024438"/>
          <p14:tracePt t="112620" x="8370888" y="5024438"/>
          <p14:tracePt t="112629" x="8362950" y="5024438"/>
          <p14:tracePt t="112636" x="8347075" y="5024438"/>
          <p14:tracePt t="112646" x="8323263" y="5024438"/>
          <p14:tracePt t="112652" x="8299450" y="5024438"/>
          <p14:tracePt t="112660" x="8275638" y="5024438"/>
          <p14:tracePt t="112668" x="8243888" y="5040313"/>
          <p14:tracePt t="112678" x="8210550" y="5040313"/>
          <p14:tracePt t="112684" x="8170863" y="5064125"/>
          <p14:tracePt t="112692" x="8147050" y="5072063"/>
          <p14:tracePt t="112700" x="8131175" y="5080000"/>
          <p14:tracePt t="112711" x="8099425" y="5087938"/>
          <p14:tracePt t="112716" x="8075613" y="5095875"/>
          <p14:tracePt t="112724" x="8059738" y="5111750"/>
          <p14:tracePt t="112732" x="8043863" y="5119688"/>
          <p14:tracePt t="112742" x="8035925" y="5119688"/>
          <p14:tracePt t="112748" x="8027988" y="5119688"/>
          <p14:tracePt t="112756" x="8020050" y="5127625"/>
          <p14:tracePt t="112764" x="7996238" y="5127625"/>
          <p14:tracePt t="112774" x="7980363" y="5143500"/>
          <p14:tracePt t="112780" x="7948613" y="5151438"/>
          <p14:tracePt t="112788" x="7932738" y="5159375"/>
          <p14:tracePt t="112796" x="7908925" y="5167313"/>
          <p14:tracePt t="112806" x="7885113" y="5183188"/>
          <p14:tracePt t="112812" x="7843838" y="5207000"/>
          <p14:tracePt t="112820" x="7804150" y="5230813"/>
          <p14:tracePt t="112828" x="7780338" y="5254625"/>
          <p14:tracePt t="112838" x="7748588" y="5278438"/>
          <p14:tracePt t="112844" x="7724775" y="5302250"/>
          <p14:tracePt t="112900" x="7716838" y="5302250"/>
          <p14:tracePt t="112908" x="7716838" y="5310188"/>
          <p14:tracePt t="112916" x="7708900" y="5319713"/>
          <p14:tracePt t="112924" x="7700963" y="5327650"/>
          <p14:tracePt t="112933" x="7700963" y="5343525"/>
          <p14:tracePt t="112940" x="7693025" y="5343525"/>
          <p14:tracePt t="112948" x="7693025" y="5351463"/>
          <p14:tracePt t="112956" x="7685088" y="5367338"/>
          <p14:tracePt t="112964" x="7677150" y="5391150"/>
          <p14:tracePt t="112972" x="7669213" y="5422900"/>
          <p14:tracePt t="112980" x="7653338" y="5438775"/>
          <p14:tracePt t="112988" x="7645400" y="5454650"/>
          <p14:tracePt t="112996" x="7621588" y="5494338"/>
          <p14:tracePt t="113004" x="7605713" y="5518150"/>
          <p14:tracePt t="113012" x="7589838" y="5541963"/>
          <p14:tracePt t="113020" x="7573963" y="5581650"/>
          <p14:tracePt t="113028" x="7558088" y="5605463"/>
          <p14:tracePt t="113037" x="7550150" y="5621338"/>
          <p14:tracePt t="113044" x="7534275" y="5653088"/>
          <p14:tracePt t="113052" x="7518400" y="5662613"/>
          <p14:tracePt t="113060" x="7510463" y="5670550"/>
          <p14:tracePt t="113079" x="7502525" y="5686425"/>
          <p14:tracePt t="113108" x="7493000" y="5694363"/>
          <p14:tracePt t="113124" x="7493000" y="5702300"/>
          <p14:tracePt t="113132" x="7493000" y="5710238"/>
          <p14:tracePt t="113156" x="7477125" y="5718175"/>
          <p14:tracePt t="113164" x="7469188" y="5726113"/>
          <p14:tracePt t="113172" x="7461250" y="5734050"/>
          <p14:tracePt t="113180" x="7461250" y="5741988"/>
          <p14:tracePt t="113188" x="7445375" y="5757863"/>
          <p14:tracePt t="113196" x="7437438" y="5765800"/>
          <p14:tracePt t="113204" x="7421563" y="5781675"/>
          <p14:tracePt t="113212" x="7397750" y="5789613"/>
          <p14:tracePt t="113220" x="7373938" y="5805488"/>
          <p14:tracePt t="113229" x="7366000" y="5813425"/>
          <p14:tracePt t="113236" x="7350125" y="5829300"/>
          <p14:tracePt t="113244" x="7334250" y="5837238"/>
          <p14:tracePt t="113262" x="7326313" y="5845175"/>
          <p14:tracePt t="113316" x="7318375" y="5853113"/>
          <p14:tracePt t="113332" x="7302500" y="5853113"/>
          <p14:tracePt t="113340" x="7294563" y="5861050"/>
          <p14:tracePt t="113348" x="7286625" y="5861050"/>
          <p14:tracePt t="113358" x="7270750" y="5876925"/>
          <p14:tracePt t="113364" x="7231063" y="5884863"/>
          <p14:tracePt t="113372" x="7215188" y="5892800"/>
          <p14:tracePt t="113380" x="7191375" y="5908675"/>
          <p14:tracePt t="113390" x="7175500" y="5908675"/>
          <p14:tracePt t="113396" x="7143750" y="5908675"/>
          <p14:tracePt t="113404" x="7135813" y="5916613"/>
          <p14:tracePt t="113421" x="7110413" y="5924550"/>
          <p14:tracePt t="113428" x="7102475" y="5924550"/>
          <p14:tracePt t="113445" x="7086600" y="5924550"/>
          <p14:tracePt t="113454" x="7070725" y="5924550"/>
          <p14:tracePt t="113461" x="7054850" y="5924550"/>
          <p14:tracePt t="113468" x="7038975" y="5924550"/>
          <p14:tracePt t="113477" x="7023100" y="5924550"/>
          <p14:tracePt t="113484" x="6991350" y="5924550"/>
          <p14:tracePt t="113493" x="6967538" y="5924550"/>
          <p14:tracePt t="113500" x="6943725" y="5924550"/>
          <p14:tracePt t="113508" x="6911975" y="5924550"/>
          <p14:tracePt t="113516" x="6880225" y="5924550"/>
          <p14:tracePt t="113524" x="6864350" y="5924550"/>
          <p14:tracePt t="113532" x="6840538" y="5932488"/>
          <p14:tracePt t="113540" x="6808788" y="5932488"/>
          <p14:tracePt t="113548" x="6769100" y="5940425"/>
          <p14:tracePt t="113556" x="6743700" y="5948363"/>
          <p14:tracePt t="113564" x="6735763" y="5948363"/>
          <p14:tracePt t="113572" x="6711950" y="5948363"/>
          <p14:tracePt t="113580" x="6704013" y="5948363"/>
          <p14:tracePt t="113588" x="6688138" y="5948363"/>
          <p14:tracePt t="113604" x="6680200" y="5948363"/>
          <p14:tracePt t="113612" x="6656388" y="5948363"/>
          <p14:tracePt t="113628" x="6648450" y="5956300"/>
          <p14:tracePt t="113636" x="6624638" y="5956300"/>
          <p14:tracePt t="113644" x="6616700" y="5964238"/>
          <p14:tracePt t="113652" x="6608763" y="5964238"/>
          <p14:tracePt t="113661" x="6592888" y="5964238"/>
          <p14:tracePt t="113669" x="6569075" y="5972175"/>
          <p14:tracePt t="113684" x="6561138" y="5972175"/>
          <p14:tracePt t="113692" x="6545263" y="5980113"/>
          <p14:tracePt t="113700" x="6537325" y="5995988"/>
          <p14:tracePt t="113708" x="6505575" y="5995988"/>
          <p14:tracePt t="113716" x="6489700" y="6013450"/>
          <p14:tracePt t="113724" x="6450013" y="6029325"/>
          <p14:tracePt t="113732" x="6418263" y="6045200"/>
          <p14:tracePt t="113740" x="6402388" y="6053138"/>
          <p14:tracePt t="113748" x="6369050" y="6061075"/>
          <p14:tracePt t="113756" x="6345238" y="6069013"/>
          <p14:tracePt t="113764" x="6321425" y="6084888"/>
          <p14:tracePt t="113772" x="6297613" y="6092825"/>
          <p14:tracePt t="113784" x="6281738" y="6092825"/>
          <p14:tracePt t="113793" x="6281738" y="6100763"/>
          <p14:tracePt t="113800" x="6273800" y="6100763"/>
          <p14:tracePt t="113808" x="6265863" y="6108700"/>
          <p14:tracePt t="113896" x="6265863" y="6116638"/>
          <p14:tracePt t="113928" x="6265863" y="6124575"/>
          <p14:tracePt t="113936" x="6273800" y="6140450"/>
          <p14:tracePt t="113944" x="6281738" y="6140450"/>
          <p14:tracePt t="113960" x="6289675" y="6148388"/>
          <p14:tracePt t="113968" x="6297613" y="6148388"/>
          <p14:tracePt t="113978" x="6313488" y="6148388"/>
          <p14:tracePt t="113993" x="6329363" y="6148388"/>
          <p14:tracePt t="114008" x="6337300" y="6148388"/>
          <p14:tracePt t="114016" x="6353175" y="6148388"/>
          <p14:tracePt t="114025" x="6369050" y="6148388"/>
          <p14:tracePt t="114032" x="6376988" y="6148388"/>
          <p14:tracePt t="114041" x="6402388" y="6148388"/>
          <p14:tracePt t="114048" x="6418263" y="6148388"/>
          <p14:tracePt t="114056" x="6426200" y="6148388"/>
          <p14:tracePt t="114064" x="6450013" y="6140450"/>
          <p14:tracePt t="114080" x="6457950" y="6140450"/>
          <p14:tracePt t="114105" x="6465888" y="6132513"/>
          <p14:tracePt t="114121" x="6473825" y="6132513"/>
          <p14:tracePt t="114152" x="6481763" y="6124575"/>
          <p14:tracePt t="114160" x="6489700" y="6124575"/>
          <p14:tracePt t="114184" x="6489700" y="6100763"/>
          <p14:tracePt t="114192" x="6489700" y="6092825"/>
          <p14:tracePt t="114200" x="6489700" y="6084888"/>
          <p14:tracePt t="114216" x="6489700" y="6076950"/>
          <p14:tracePt t="114225" x="6489700" y="6061075"/>
          <p14:tracePt t="114234" x="6489700" y="6053138"/>
          <p14:tracePt t="114240" x="6489700" y="6045200"/>
          <p14:tracePt t="114248" x="6481763" y="6029325"/>
          <p14:tracePt t="114256" x="6473825" y="6029325"/>
          <p14:tracePt t="114273" x="6465888" y="6021388"/>
          <p14:tracePt t="114280" x="6457950" y="6005513"/>
          <p14:tracePt t="114288" x="6450013" y="6005513"/>
          <p14:tracePt t="114312" x="6450013" y="5995988"/>
          <p14:tracePt t="114376" x="6442075" y="5995988"/>
          <p14:tracePt t="114384" x="6418263" y="5988050"/>
          <p14:tracePt t="114400" x="6384925" y="5988050"/>
          <p14:tracePt t="114408" x="6369050" y="5988050"/>
          <p14:tracePt t="114416" x="6337300" y="5988050"/>
          <p14:tracePt t="114424" x="6321425" y="5988050"/>
          <p14:tracePt t="114432" x="6297613" y="5980113"/>
          <p14:tracePt t="114440" x="6265863" y="5980113"/>
          <p14:tracePt t="114448" x="6234113" y="5980113"/>
          <p14:tracePt t="114456" x="6210300" y="5980113"/>
          <p14:tracePt t="114464" x="6186488" y="5980113"/>
          <p14:tracePt t="114472" x="6162675" y="5980113"/>
          <p14:tracePt t="114480" x="6154738" y="5980113"/>
          <p14:tracePt t="114536" x="6146800" y="5980113"/>
          <p14:tracePt t="114552" x="6138863" y="6005513"/>
          <p14:tracePt t="114560" x="6138863" y="6013450"/>
          <p14:tracePt t="114568" x="6130925" y="6021388"/>
          <p14:tracePt t="114576" x="6115050" y="6029325"/>
          <p14:tracePt t="114584" x="6115050" y="6037263"/>
          <p14:tracePt t="114600" x="6115050" y="6069013"/>
          <p14:tracePt t="114608" x="6107113" y="6092825"/>
          <p14:tracePt t="114616" x="6091238" y="6108700"/>
          <p14:tracePt t="114626" x="6091238" y="6124575"/>
          <p14:tracePt t="114632" x="6091238" y="6140450"/>
          <p14:tracePt t="114648" x="6091238" y="6164263"/>
          <p14:tracePt t="114660" x="6091238" y="6172200"/>
          <p14:tracePt t="114673" x="6091238" y="6180138"/>
          <p14:tracePt t="114696" x="6091238" y="6188075"/>
          <p14:tracePt t="114776" x="6091238" y="6196013"/>
          <p14:tracePt t="114800" x="6107113" y="6196013"/>
          <p14:tracePt t="114824" x="6115050" y="6196013"/>
          <p14:tracePt t="114840" x="6130925" y="6196013"/>
          <p14:tracePt t="114848" x="6138863" y="6196013"/>
          <p14:tracePt t="114856" x="6146800" y="6196013"/>
          <p14:tracePt t="114864" x="6162675" y="6196013"/>
          <p14:tracePt t="114872" x="6202363" y="6196013"/>
          <p14:tracePt t="114880" x="6234113" y="6196013"/>
          <p14:tracePt t="114889" x="6281738" y="6211888"/>
          <p14:tracePt t="114896" x="6329363" y="6211888"/>
          <p14:tracePt t="114904" x="6361113" y="6211888"/>
          <p14:tracePt t="114912" x="6384925" y="6211888"/>
          <p14:tracePt t="114920" x="6402388" y="6211888"/>
          <p14:tracePt t="114928" x="6410325" y="6211888"/>
          <p14:tracePt t="114936" x="6442075" y="6211888"/>
          <p14:tracePt t="114944" x="6450013" y="6211888"/>
          <p14:tracePt t="114952" x="6457950" y="6211888"/>
          <p14:tracePt t="114960" x="6465888" y="6211888"/>
          <p14:tracePt t="114968" x="6481763" y="6211888"/>
          <p14:tracePt t="114978" x="6489700" y="6211888"/>
          <p14:tracePt t="114985" x="6505575" y="6203950"/>
          <p14:tracePt t="114993" x="6521450" y="6188075"/>
          <p14:tracePt t="115000" x="6537325" y="6188075"/>
          <p14:tracePt t="115008" x="6545263" y="6164263"/>
          <p14:tracePt t="115017" x="6553200" y="6164263"/>
          <p14:tracePt t="115025" x="6569075" y="6156325"/>
          <p14:tracePt t="115040" x="6584950" y="6140450"/>
          <p14:tracePt t="115064" x="6592888" y="6132513"/>
          <p14:tracePt t="115096" x="6616700" y="6108700"/>
          <p14:tracePt t="115114" x="6624638" y="6100763"/>
          <p14:tracePt t="115128" x="6624638" y="6092825"/>
          <p14:tracePt t="115136" x="6624638" y="6084888"/>
          <p14:tracePt t="115145" x="6624638" y="6069013"/>
          <p14:tracePt t="115160" x="6624638" y="6053138"/>
          <p14:tracePt t="115168" x="6624638" y="6045200"/>
          <p14:tracePt t="115193" x="6624638" y="6037263"/>
          <p14:tracePt t="115216" x="6624638" y="6021388"/>
          <p14:tracePt t="115224" x="6616700" y="6005513"/>
          <p14:tracePt t="115240" x="6608763" y="5995988"/>
          <p14:tracePt t="115248" x="6592888" y="5988050"/>
          <p14:tracePt t="115256" x="6584950" y="5980113"/>
          <p14:tracePt t="115264" x="6569075" y="5964238"/>
          <p14:tracePt t="115274" x="6545263" y="5940425"/>
          <p14:tracePt t="115280" x="6521450" y="5932488"/>
          <p14:tracePt t="115288" x="6481763" y="5892800"/>
          <p14:tracePt t="115296" x="6450013" y="5868988"/>
          <p14:tracePt t="115304" x="6426200" y="5853113"/>
          <p14:tracePt t="115312" x="6384925" y="5829300"/>
          <p14:tracePt t="115320" x="6353175" y="5813425"/>
          <p14:tracePt t="115328" x="6329363" y="5797550"/>
          <p14:tracePt t="115336" x="6313488" y="5781675"/>
          <p14:tracePt t="115344" x="6297613" y="5773738"/>
          <p14:tracePt t="115352" x="6281738" y="5773738"/>
          <p14:tracePt t="115360" x="6257925" y="5765800"/>
          <p14:tracePt t="115368" x="6242050" y="5765800"/>
          <p14:tracePt t="115376" x="6234113" y="5765800"/>
          <p14:tracePt t="115384" x="6210300" y="5749925"/>
          <p14:tracePt t="115393" x="6186488" y="5749925"/>
          <p14:tracePt t="115400" x="6178550" y="5749925"/>
          <p14:tracePt t="115408" x="6162675" y="5749925"/>
          <p14:tracePt t="115416" x="6130925" y="5741988"/>
          <p14:tracePt t="115424" x="6122988" y="5741988"/>
          <p14:tracePt t="115432" x="6099175" y="5741988"/>
          <p14:tracePt t="115440" x="6083300" y="5741988"/>
          <p14:tracePt t="115448" x="6075363" y="5741988"/>
          <p14:tracePt t="115456" x="6067425" y="5741988"/>
          <p14:tracePt t="115488" x="6059488" y="5741988"/>
          <p14:tracePt t="115496" x="6051550" y="5741988"/>
          <p14:tracePt t="115504" x="6043613" y="5741988"/>
          <p14:tracePt t="115512" x="6034088" y="5741988"/>
          <p14:tracePt t="115521" x="6026150" y="5741988"/>
          <p14:tracePt t="115528" x="6018213" y="5741988"/>
          <p14:tracePt t="115544" x="6010275" y="5749925"/>
          <p14:tracePt t="115552" x="6002338" y="5749925"/>
          <p14:tracePt t="115560" x="5986463" y="5773738"/>
          <p14:tracePt t="115569" x="5978525" y="5781675"/>
          <p14:tracePt t="115577" x="5970588" y="5797550"/>
          <p14:tracePt t="115592" x="5962650" y="5813425"/>
          <p14:tracePt t="115601" x="5962650" y="5821363"/>
          <p14:tracePt t="115608" x="5954713" y="5837238"/>
          <p14:tracePt t="115625" x="5946775" y="5853113"/>
          <p14:tracePt t="115633" x="5946775" y="5868988"/>
          <p14:tracePt t="115648" x="5946775" y="5876925"/>
          <p14:tracePt t="115656" x="5946775" y="5892800"/>
          <p14:tracePt t="115666" x="5946775" y="5900738"/>
          <p14:tracePt t="115672" x="5946775" y="5916613"/>
          <p14:tracePt t="115680" x="5946775" y="5924550"/>
          <p14:tracePt t="115698" x="5946775" y="5932488"/>
          <p14:tracePt t="115704" x="5946775" y="5948363"/>
          <p14:tracePt t="115712" x="5946775" y="5956300"/>
          <p14:tracePt t="115720" x="5946775" y="5964238"/>
          <p14:tracePt t="115730" x="5946775" y="5972175"/>
          <p14:tracePt t="115736" x="5946775" y="5980113"/>
          <p14:tracePt t="115744" x="5946775" y="5988050"/>
          <p14:tracePt t="115752" x="5946775" y="5995988"/>
          <p14:tracePt t="115761" x="5954713" y="6013450"/>
          <p14:tracePt t="115768" x="5962650" y="6037263"/>
          <p14:tracePt t="115777" x="5970588" y="6037263"/>
          <p14:tracePt t="115784" x="5986463" y="6045200"/>
          <p14:tracePt t="115794" x="5994400" y="6053138"/>
          <p14:tracePt t="115800" x="6002338" y="6069013"/>
          <p14:tracePt t="115809" x="6002338" y="6076950"/>
          <p14:tracePt t="115816" x="6018213" y="6084888"/>
          <p14:tracePt t="115824" x="6026150" y="6084888"/>
          <p14:tracePt t="115848" x="6034088" y="6084888"/>
          <p14:tracePt t="115856" x="6043613" y="6092825"/>
          <p14:tracePt t="115864" x="6051550" y="6092825"/>
          <p14:tracePt t="115872" x="6059488" y="6092825"/>
          <p14:tracePt t="115880" x="6067425" y="6092825"/>
          <p14:tracePt t="115888" x="6091238" y="6092825"/>
          <p14:tracePt t="115896" x="6115050" y="6108700"/>
          <p14:tracePt t="115904" x="6138863" y="6108700"/>
          <p14:tracePt t="115912" x="6162675" y="6116638"/>
          <p14:tracePt t="115920" x="6210300" y="6124575"/>
          <p14:tracePt t="115928" x="6249988" y="6124575"/>
          <p14:tracePt t="115936" x="6265863" y="6132513"/>
          <p14:tracePt t="115944" x="6297613" y="6132513"/>
          <p14:tracePt t="115952" x="6321425" y="6132513"/>
          <p14:tracePt t="115960" x="6329363" y="6132513"/>
          <p14:tracePt t="115977" x="6345238" y="6140450"/>
          <p14:tracePt t="115994" x="6353175" y="6140450"/>
          <p14:tracePt t="116000" x="6369050" y="6140450"/>
          <p14:tracePt t="116016" x="6384925" y="6148388"/>
          <p14:tracePt t="116024" x="6402388" y="6148388"/>
          <p14:tracePt t="116032" x="6426200" y="6148388"/>
          <p14:tracePt t="116040" x="6442075" y="6148388"/>
          <p14:tracePt t="116059" x="6497638" y="6148388"/>
          <p14:tracePt t="116064" x="6529388" y="6148388"/>
          <p14:tracePt t="116072" x="6545263" y="6148388"/>
          <p14:tracePt t="116080" x="6569075" y="6148388"/>
          <p14:tracePt t="116089" x="6592888" y="6148388"/>
          <p14:tracePt t="116096" x="6600825" y="6148388"/>
          <p14:tracePt t="116104" x="6608763" y="6148388"/>
          <p14:tracePt t="116120" x="6616700" y="6148388"/>
          <p14:tracePt t="116128" x="6624638" y="6148388"/>
          <p14:tracePt t="116136" x="6632575" y="6148388"/>
          <p14:tracePt t="116272" x="6624638" y="6140450"/>
          <p14:tracePt t="116296" x="6592888" y="6124575"/>
          <p14:tracePt t="116304" x="6592888" y="6116638"/>
          <p14:tracePt t="116313" x="6584950" y="6116638"/>
          <p14:tracePt t="116328" x="6577013" y="6108700"/>
          <p14:tracePt t="116344" x="6569075" y="6108700"/>
          <p14:tracePt t="116352" x="6561138" y="6092825"/>
          <p14:tracePt t="116360" x="6553200" y="6092825"/>
          <p14:tracePt t="116376" x="6553200" y="6084888"/>
          <p14:tracePt t="116384" x="6545263" y="6076950"/>
          <p14:tracePt t="116393" x="6537325" y="6069013"/>
          <p14:tracePt t="116400" x="6537325" y="6061075"/>
          <p14:tracePt t="116409" x="6521450" y="6053138"/>
          <p14:tracePt t="116416" x="6513513" y="6045200"/>
          <p14:tracePt t="116432" x="6497638" y="6029325"/>
          <p14:tracePt t="116440" x="6489700" y="6029325"/>
          <p14:tracePt t="116448" x="6481763" y="6021388"/>
          <p14:tracePt t="116456" x="6473825" y="6013450"/>
          <p14:tracePt t="116464" x="6457950" y="6013450"/>
          <p14:tracePt t="116480" x="6442075" y="6005513"/>
          <p14:tracePt t="116488" x="6426200" y="5995988"/>
          <p14:tracePt t="116496" x="6402388" y="5995988"/>
          <p14:tracePt t="116504" x="6392863" y="5988050"/>
          <p14:tracePt t="116512" x="6376988" y="5988050"/>
          <p14:tracePt t="116521" x="6369050" y="5988050"/>
          <p14:tracePt t="116528" x="6353175" y="5988050"/>
          <p14:tracePt t="116536" x="6337300" y="5988050"/>
          <p14:tracePt t="116544" x="6329363" y="5988050"/>
          <p14:tracePt t="116552" x="6305550" y="5988050"/>
          <p14:tracePt t="116568" x="6289675" y="5988050"/>
          <p14:tracePt t="116576" x="6281738" y="5988050"/>
          <p14:tracePt t="116584" x="6273800" y="5988050"/>
          <p14:tracePt t="116593" x="6265863" y="5988050"/>
          <p14:tracePt t="116609" x="6257925" y="5988050"/>
          <p14:tracePt t="116616" x="6242050" y="5988050"/>
          <p14:tracePt t="116632" x="6234113" y="5988050"/>
          <p14:tracePt t="116640" x="6218238" y="5988050"/>
          <p14:tracePt t="116648" x="6210300" y="5988050"/>
          <p14:tracePt t="116656" x="6186488" y="5988050"/>
          <p14:tracePt t="116664" x="6186488" y="5995988"/>
          <p14:tracePt t="116680" x="6178550" y="5995988"/>
          <p14:tracePt t="116688" x="6162675" y="6005513"/>
          <p14:tracePt t="116696" x="6154738" y="6021388"/>
          <p14:tracePt t="116705" x="6138863" y="6029325"/>
          <p14:tracePt t="116712" x="6138863" y="6037263"/>
          <p14:tracePt t="116720" x="6122988" y="6037263"/>
          <p14:tracePt t="116728" x="6122988" y="6045200"/>
          <p14:tracePt t="116738" x="6115050" y="6053138"/>
          <p14:tracePt t="116745" x="6115050" y="6076950"/>
          <p14:tracePt t="116760" x="6107113" y="6092825"/>
          <p14:tracePt t="116770" x="6099175" y="6100763"/>
          <p14:tracePt t="116796" x="6099175" y="6108700"/>
          <p14:tracePt t="116804" x="6099175" y="6124575"/>
          <p14:tracePt t="116812" x="6099175" y="6140450"/>
          <p14:tracePt t="116828" x="6099175" y="6148388"/>
          <p14:tracePt t="116837" x="6099175" y="6156325"/>
          <p14:tracePt t="116844" x="6099175" y="6172200"/>
          <p14:tracePt t="116852" x="6099175" y="6180138"/>
          <p14:tracePt t="116861" x="6099175" y="6188075"/>
          <p14:tracePt t="116868" x="6099175" y="6196013"/>
          <p14:tracePt t="116876" x="6107113" y="6211888"/>
          <p14:tracePt t="116884" x="6122988" y="6227763"/>
          <p14:tracePt t="116901" x="6130925" y="6243638"/>
          <p14:tracePt t="116908" x="6138863" y="6243638"/>
          <p14:tracePt t="116916" x="6154738" y="6267450"/>
          <p14:tracePt t="116925" x="6162675" y="6275388"/>
          <p14:tracePt t="116933" x="6170613" y="6275388"/>
          <p14:tracePt t="116940" x="6194425" y="6283325"/>
          <p14:tracePt t="116948" x="6226175" y="6299200"/>
          <p14:tracePt t="116956" x="6242050" y="6307138"/>
          <p14:tracePt t="116966" x="6265863" y="6315075"/>
          <p14:tracePt t="116972" x="6289675" y="6323013"/>
          <p14:tracePt t="116980" x="6313488" y="6323013"/>
          <p14:tracePt t="116988" x="6361113" y="6338888"/>
          <p14:tracePt t="116997" x="6392863" y="6338888"/>
          <p14:tracePt t="117004" x="6418263" y="6348413"/>
          <p14:tracePt t="117012" x="6450013" y="6348413"/>
          <p14:tracePt t="117020" x="6481763" y="6348413"/>
          <p14:tracePt t="117030" x="6513513" y="6348413"/>
          <p14:tracePt t="117036" x="6529388" y="6348413"/>
          <p14:tracePt t="117044" x="6553200" y="6348413"/>
          <p14:tracePt t="117052" x="6577013" y="6348413"/>
          <p14:tracePt t="117077" x="6624638" y="6348413"/>
          <p14:tracePt t="117084" x="6632575" y="6348413"/>
          <p14:tracePt t="117094" x="6648450" y="6348413"/>
          <p14:tracePt t="117100" x="6656388" y="6330950"/>
          <p14:tracePt t="117109" x="6664325" y="6323013"/>
          <p14:tracePt t="117116" x="6680200" y="6315075"/>
          <p14:tracePt t="117127" x="6680200" y="6307138"/>
          <p14:tracePt t="117132" x="6688138" y="6307138"/>
          <p14:tracePt t="117164" x="6696075" y="6275388"/>
          <p14:tracePt t="117172" x="6696075" y="6267450"/>
          <p14:tracePt t="117292" x="6696075" y="6259513"/>
          <p14:tracePt t="117300" x="6696075" y="6251575"/>
          <p14:tracePt t="117308" x="6696075" y="6243638"/>
          <p14:tracePt t="117325" x="6688138" y="6235700"/>
          <p14:tracePt t="117340" x="6680200" y="6235700"/>
          <p14:tracePt t="117348" x="6680200" y="6227763"/>
          <p14:tracePt t="117356" x="6680200" y="6219825"/>
          <p14:tracePt t="117372" x="6672263" y="6211888"/>
          <p14:tracePt t="117396" x="6664325" y="6203950"/>
          <p14:tracePt t="117404" x="6664325" y="6196013"/>
          <p14:tracePt t="117412" x="6664325" y="6180138"/>
          <p14:tracePt t="117420" x="6656388" y="6172200"/>
          <p14:tracePt t="117428" x="6656388" y="6164263"/>
          <p14:tracePt t="117436" x="6648450" y="6164263"/>
          <p14:tracePt t="117453" x="6640513" y="6156325"/>
          <p14:tracePt t="117468" x="6640513" y="6148388"/>
          <p14:tracePt t="117476" x="6632575" y="6148388"/>
          <p14:tracePt t="117485" x="6632575" y="6140450"/>
          <p14:tracePt t="117492" x="6624638" y="6132513"/>
          <p14:tracePt t="117500" x="6616700" y="6124575"/>
          <p14:tracePt t="117509" x="6608763" y="6124575"/>
          <p14:tracePt t="117532" x="6600825" y="6124575"/>
          <p14:tracePt t="117550" x="6592888" y="6116638"/>
          <p14:tracePt t="117556" x="6577013" y="6108700"/>
          <p14:tracePt t="117582" x="6569075" y="6108700"/>
          <p14:tracePt t="117588" x="6561138" y="6108700"/>
          <p14:tracePt t="117596" x="6561138" y="6100763"/>
          <p14:tracePt t="117604" x="6553200" y="6100763"/>
          <p14:tracePt t="117614" x="6545263" y="6100763"/>
          <p14:tracePt t="118028" x="6561138" y="6100763"/>
          <p14:tracePt t="118037" x="6569075" y="6100763"/>
          <p14:tracePt t="118060" x="6577013" y="6100763"/>
          <p14:tracePt t="118396" x="6600825" y="6100763"/>
          <p14:tracePt t="118404" x="6608763" y="6100763"/>
          <p14:tracePt t="118412" x="6616700" y="6100763"/>
          <p14:tracePt t="118420" x="6664325" y="6100763"/>
          <p14:tracePt t="118430" x="6688138" y="6100763"/>
          <p14:tracePt t="118436" x="6704013" y="6100763"/>
          <p14:tracePt t="118444" x="6727825" y="6100763"/>
          <p14:tracePt t="118452" x="6751638" y="6100763"/>
          <p14:tracePt t="118461" x="6777038" y="6100763"/>
          <p14:tracePt t="118468" x="6800850" y="6100763"/>
          <p14:tracePt t="118484" x="6816725" y="6100763"/>
          <p14:tracePt t="118494" x="6824663" y="6100763"/>
          <p14:tracePt t="118501" x="6832600" y="6100763"/>
          <p14:tracePt t="118540" x="6848475" y="6100763"/>
          <p14:tracePt t="118558" x="6864350" y="6100763"/>
          <p14:tracePt t="118572" x="6880225" y="6100763"/>
          <p14:tracePt t="118580" x="6888163" y="6100763"/>
          <p14:tracePt t="118591" x="6911975" y="6100763"/>
          <p14:tracePt t="118596" x="6927850" y="6092825"/>
          <p14:tracePt t="118604" x="6959600" y="6092825"/>
          <p14:tracePt t="118612" x="6999288" y="6092825"/>
          <p14:tracePt t="118622" x="7046913" y="6084888"/>
          <p14:tracePt t="118628" x="7094538" y="6076950"/>
          <p14:tracePt t="118636" x="7135813" y="6069013"/>
          <p14:tracePt t="118644" x="7151688" y="6061075"/>
          <p14:tracePt t="118652" x="7167563" y="6061075"/>
          <p14:tracePt t="118660" x="7175500" y="6061075"/>
          <p14:tracePt t="118668" x="7183438" y="6061075"/>
          <p14:tracePt t="118676" x="7199313" y="6061075"/>
          <p14:tracePt t="118686" x="7231063" y="6061075"/>
          <p14:tracePt t="118692" x="7262813" y="6045200"/>
          <p14:tracePt t="118700" x="7286625" y="6037263"/>
          <p14:tracePt t="118709" x="7334250" y="6029325"/>
          <p14:tracePt t="118716" x="7373938" y="6021388"/>
          <p14:tracePt t="118725" x="7421563" y="5995988"/>
          <p14:tracePt t="118732" x="7445375" y="5988050"/>
          <p14:tracePt t="118740" x="7493000" y="5948363"/>
          <p14:tracePt t="118748" x="7518400" y="5940425"/>
          <p14:tracePt t="118756" x="7542213" y="5924550"/>
          <p14:tracePt t="118764" x="7566025" y="5900738"/>
          <p14:tracePt t="118772" x="7613650" y="5884863"/>
          <p14:tracePt t="118780" x="7621588" y="5876925"/>
          <p14:tracePt t="118788" x="7645400" y="5861050"/>
          <p14:tracePt t="118796" x="7653338" y="5837238"/>
          <p14:tracePt t="118804" x="7661275" y="5837238"/>
          <p14:tracePt t="118812" x="7669213" y="5829300"/>
          <p14:tracePt t="118820" x="7677150" y="5821363"/>
          <p14:tracePt t="118829" x="7677150" y="5813425"/>
          <p14:tracePt t="118836" x="7685088" y="5805488"/>
          <p14:tracePt t="118844" x="7685088" y="5789613"/>
          <p14:tracePt t="118852" x="7708900" y="5773738"/>
          <p14:tracePt t="118860" x="7716838" y="5757863"/>
          <p14:tracePt t="118868" x="7732713" y="5734050"/>
          <p14:tracePt t="118876" x="7756525" y="5710238"/>
          <p14:tracePt t="118884" x="7780338" y="5678488"/>
          <p14:tracePt t="118892" x="7827963" y="5637213"/>
          <p14:tracePt t="118900" x="7851775" y="5613400"/>
          <p14:tracePt t="118909" x="7893050" y="5573713"/>
          <p14:tracePt t="118917" x="7924800" y="5526088"/>
          <p14:tracePt t="118925" x="7964488" y="5494338"/>
          <p14:tracePt t="118932" x="8004175" y="5454650"/>
          <p14:tracePt t="118941" x="8043863" y="5414963"/>
          <p14:tracePt t="118948" x="8075613" y="5375275"/>
          <p14:tracePt t="118956" x="8107363" y="5351463"/>
          <p14:tracePt t="118964" x="8123238" y="5327650"/>
          <p14:tracePt t="118972" x="8131175" y="5319713"/>
          <p14:tracePt t="118981" x="8139113" y="5310188"/>
          <p14:tracePt t="119004" x="8147050" y="5302250"/>
          <p14:tracePt t="119101" x="8139113" y="5302250"/>
          <p14:tracePt t="119109" x="8139113" y="5310188"/>
          <p14:tracePt t="119116" x="8123238" y="5335588"/>
          <p14:tracePt t="119124" x="8107363" y="5343525"/>
          <p14:tracePt t="119132" x="8075613" y="5383213"/>
          <p14:tracePt t="119141" x="8051800" y="5414963"/>
          <p14:tracePt t="119148" x="8043863" y="5430838"/>
          <p14:tracePt t="119156" x="8020050" y="5462588"/>
          <p14:tracePt t="119164" x="7996238" y="5486400"/>
          <p14:tracePt t="119172" x="7980363" y="5526088"/>
          <p14:tracePt t="119179" x="7948613" y="5565775"/>
          <p14:tracePt t="119188" x="7916863" y="5589588"/>
          <p14:tracePt t="119196" x="7893050" y="5629275"/>
          <p14:tracePt t="119204" x="7885113" y="5637213"/>
          <p14:tracePt t="119211" x="7859713" y="5662613"/>
          <p14:tracePt t="119220" x="7843838" y="5686425"/>
          <p14:tracePt t="119227" x="7835900" y="5694363"/>
          <p14:tracePt t="119236" x="7827963" y="5694363"/>
          <p14:tracePt t="119244" x="7827963" y="5702300"/>
          <p14:tracePt t="119252" x="7812088" y="5710238"/>
          <p14:tracePt t="119260" x="7804150" y="5710238"/>
          <p14:tracePt t="119268" x="7796213" y="5710238"/>
          <p14:tracePt t="119275" x="7780338" y="5718175"/>
          <p14:tracePt t="119284" x="7764463" y="5726113"/>
          <p14:tracePt t="119292" x="7756525" y="5726113"/>
          <p14:tracePt t="119300" x="7748588" y="5734050"/>
          <p14:tracePt t="119308" x="7716838" y="5749925"/>
          <p14:tracePt t="119316" x="7685088" y="5757863"/>
          <p14:tracePt t="119324" x="7653338" y="5765800"/>
          <p14:tracePt t="119332" x="7629525" y="5781675"/>
          <p14:tracePt t="119340" x="7605713" y="5797550"/>
          <p14:tracePt t="119348" x="7573963" y="5797550"/>
          <p14:tracePt t="119356" x="7542213" y="5813425"/>
          <p14:tracePt t="119364" x="7526338" y="5821363"/>
          <p14:tracePt t="119372" x="7518400" y="5821363"/>
          <p14:tracePt t="119380" x="7502525" y="5837238"/>
          <p14:tracePt t="119388" x="7493000" y="5837238"/>
          <p14:tracePt t="119396" x="7469188" y="5845175"/>
          <p14:tracePt t="119412" x="7461250" y="5853113"/>
          <p14:tracePt t="119436" x="7445375" y="5853113"/>
          <p14:tracePt t="119484" x="7429500" y="5853113"/>
          <p14:tracePt t="119500" x="7421563" y="5853113"/>
          <p14:tracePt t="119620" x="7437438" y="5853113"/>
          <p14:tracePt t="119629" x="7445375" y="5853113"/>
          <p14:tracePt t="119636" x="7453313" y="5853113"/>
          <p14:tracePt t="119644" x="7469188" y="5853113"/>
          <p14:tracePt t="119652" x="7485063" y="5845175"/>
          <p14:tracePt t="119661" x="7510463" y="5845175"/>
          <p14:tracePt t="119668" x="7550150" y="5837238"/>
          <p14:tracePt t="119676" x="7566025" y="5837238"/>
          <p14:tracePt t="119684" x="7597775" y="5829300"/>
          <p14:tracePt t="119692" x="7669213" y="5821363"/>
          <p14:tracePt t="119700" x="7732713" y="5813425"/>
          <p14:tracePt t="119708" x="7820025" y="5797550"/>
          <p14:tracePt t="119716" x="7900988" y="5789613"/>
          <p14:tracePt t="119725" x="7988300" y="5781675"/>
          <p14:tracePt t="119732" x="8067675" y="5773738"/>
          <p14:tracePt t="119741" x="8131175" y="5765800"/>
          <p14:tracePt t="119749" x="8170863" y="5757863"/>
          <p14:tracePt t="119756" x="8210550" y="5741988"/>
          <p14:tracePt t="119772" x="8218488" y="5741988"/>
          <p14:tracePt t="119780" x="8226425" y="5734050"/>
          <p14:tracePt t="119944" x="8218488" y="5734050"/>
          <p14:tracePt t="119954" x="8210550" y="5741988"/>
          <p14:tracePt t="119986" x="8202613" y="5765800"/>
          <p14:tracePt t="119992" x="8194675" y="5765800"/>
          <p14:tracePt t="120008" x="8186738" y="5773738"/>
          <p14:tracePt t="120016" x="8186738" y="5781675"/>
          <p14:tracePt t="120025" x="8162925" y="5797550"/>
          <p14:tracePt t="120032" x="8162925" y="5813425"/>
          <p14:tracePt t="120041" x="8154988" y="5821363"/>
          <p14:tracePt t="120050" x="8131175" y="5845175"/>
          <p14:tracePt t="120059" x="8099425" y="5868988"/>
          <p14:tracePt t="120064" x="8083550" y="5884863"/>
          <p14:tracePt t="120072" x="8051800" y="5900738"/>
          <p14:tracePt t="120081" x="8027988" y="5916613"/>
          <p14:tracePt t="120088" x="8012113" y="5924550"/>
          <p14:tracePt t="120096" x="7996238" y="5940425"/>
          <p14:tracePt t="120104" x="7980363" y="5948363"/>
          <p14:tracePt t="120112" x="7964488" y="5972175"/>
          <p14:tracePt t="120120" x="7948613" y="5980113"/>
          <p14:tracePt t="120128" x="7940675" y="5988050"/>
          <p14:tracePt t="120144" x="7932738" y="5988050"/>
          <p14:tracePt t="120176" x="7924800" y="5988050"/>
          <p14:tracePt t="120184" x="7916863" y="5988050"/>
          <p14:tracePt t="120192" x="7908925" y="5988050"/>
          <p14:tracePt t="120200" x="7900988" y="5988050"/>
          <p14:tracePt t="120208" x="7900988" y="5995988"/>
          <p14:tracePt t="120225" x="7893050" y="5995988"/>
          <p14:tracePt t="127648" x="7900988" y="5988050"/>
          <p14:tracePt t="127656" x="7900988" y="5980113"/>
          <p14:tracePt t="127664" x="7916863" y="5980113"/>
          <p14:tracePt t="127672" x="7924800" y="5964238"/>
          <p14:tracePt t="127680" x="7924800" y="5956300"/>
          <p14:tracePt t="127786" x="7924800" y="5948363"/>
          <p14:tracePt t="128376" x="7932738" y="5948363"/>
          <p14:tracePt t="128424" x="7948613" y="5940425"/>
          <p14:tracePt t="128432" x="7956550" y="5932488"/>
          <p14:tracePt t="128440" x="7964488" y="5932488"/>
          <p14:tracePt t="128448" x="7972425" y="5932488"/>
          <p14:tracePt t="128472" x="7980363" y="5924550"/>
          <p14:tracePt t="128480" x="7988300" y="5916613"/>
          <p14:tracePt t="128504" x="7988300" y="5908675"/>
          <p14:tracePt t="128513" x="7988300" y="5900738"/>
          <p14:tracePt t="128520" x="7996238" y="5900738"/>
          <p14:tracePt t="128528" x="8012113" y="5892800"/>
          <p14:tracePt t="128552" x="8020050" y="5884863"/>
          <p14:tracePt t="128560" x="8027988" y="5884863"/>
          <p14:tracePt t="128568" x="8035925" y="5876925"/>
          <p14:tracePt t="128576" x="8035925" y="5868988"/>
          <p14:tracePt t="128616" x="8043863" y="5861050"/>
          <p14:tracePt t="128633" x="8051800" y="5853113"/>
          <p14:tracePt t="128640" x="8059738" y="5845175"/>
          <p14:tracePt t="128648" x="8059738" y="5837238"/>
          <p14:tracePt t="128656" x="8067675" y="5837238"/>
          <p14:tracePt t="131884" x="8075613" y="5837238"/>
          <p14:tracePt t="132016" x="8067675" y="5837238"/>
          <p14:tracePt t="132064" x="8059738" y="5837238"/>
          <p14:tracePt t="132072" x="8051800" y="5837238"/>
          <p14:tracePt t="132080" x="8043863" y="5837238"/>
          <p14:tracePt t="132088" x="8035925" y="5837238"/>
          <p14:tracePt t="132096" x="8027988" y="5837238"/>
          <p14:tracePt t="132104" x="8012113" y="5837238"/>
          <p14:tracePt t="132112" x="7988300" y="5837238"/>
          <p14:tracePt t="132120" x="7980363" y="5837238"/>
          <p14:tracePt t="132127" x="7956550" y="5837238"/>
          <p14:tracePt t="132136" x="7940675" y="5837238"/>
          <p14:tracePt t="132143" x="7916863" y="5837238"/>
          <p14:tracePt t="132152" x="7900988" y="5837238"/>
          <p14:tracePt t="132256" x="7893050" y="5837238"/>
          <p14:tracePt t="132288" x="7877175" y="5837238"/>
          <p14:tracePt t="132296" x="7869238" y="5837238"/>
          <p14:tracePt t="132304" x="7859713" y="5837238"/>
          <p14:tracePt t="132672" x="7851775" y="5837238"/>
          <p14:tracePt t="132680" x="7843838" y="5837238"/>
          <p14:tracePt t="132736" x="7835900" y="5837238"/>
          <p14:tracePt t="132744" x="7827963" y="5837238"/>
          <p14:tracePt t="132752" x="7812088" y="5837238"/>
          <p14:tracePt t="132760" x="7804150" y="5837238"/>
          <p14:tracePt t="132768" x="7796213" y="5837238"/>
          <p14:tracePt t="132776" x="7788275" y="5837238"/>
          <p14:tracePt t="132800" x="7772400" y="5837238"/>
          <p14:tracePt t="132808" x="7764463" y="5837238"/>
          <p14:tracePt t="132816" x="7748588" y="5837238"/>
          <p14:tracePt t="132832" x="7740650" y="5837238"/>
          <p14:tracePt t="132840" x="7708900" y="5845175"/>
          <p14:tracePt t="132848" x="7700963" y="5845175"/>
          <p14:tracePt t="132864" x="7685088" y="5853113"/>
          <p14:tracePt t="132872" x="7677150" y="5853113"/>
          <p14:tracePt t="132880" x="7669213" y="5853113"/>
          <p14:tracePt t="132889" x="7661275" y="5853113"/>
          <p14:tracePt t="132912" x="7653338" y="5853113"/>
          <p14:tracePt t="132921" x="7645400" y="5853113"/>
          <p14:tracePt t="132991" x="7637463" y="5853113"/>
          <p14:tracePt t="132999" x="7621588" y="5868988"/>
          <p14:tracePt t="133007" x="7613650" y="5868988"/>
          <p14:tracePt t="133017" x="7605713" y="5868988"/>
          <p14:tracePt t="133023" x="7589838" y="5868988"/>
          <p14:tracePt t="133032" x="7581900" y="5876925"/>
          <p14:tracePt t="133039" x="7573963" y="5876925"/>
          <p14:tracePt t="133072" x="7558088" y="5884863"/>
          <p14:tracePt t="133088" x="7550150" y="5892800"/>
          <p14:tracePt t="133096" x="7542213" y="5892800"/>
          <p14:tracePt t="133120" x="7526338" y="5900738"/>
          <p14:tracePt t="133136" x="7518400" y="5908675"/>
          <p14:tracePt t="133256" x="7526338" y="5908675"/>
          <p14:tracePt t="133264" x="7542213" y="5892800"/>
          <p14:tracePt t="133272" x="7542213" y="5884863"/>
          <p14:tracePt t="133280" x="7558088" y="5884863"/>
          <p14:tracePt t="133288" x="7573963" y="5884863"/>
          <p14:tracePt t="133296" x="7581900" y="5868988"/>
          <p14:tracePt t="133304" x="7597775" y="5868988"/>
          <p14:tracePt t="133312" x="7629525" y="5853113"/>
          <p14:tracePt t="133320" x="7661275" y="5829300"/>
          <p14:tracePt t="133328" x="7677150" y="5821363"/>
          <p14:tracePt t="133336" x="7708900" y="5797550"/>
          <p14:tracePt t="133344" x="7764463" y="5757863"/>
          <p14:tracePt t="133353" x="7796213" y="5734050"/>
          <p14:tracePt t="133360" x="7835900" y="5702300"/>
          <p14:tracePt t="133369" x="7885113" y="5686425"/>
          <p14:tracePt t="133376" x="7932738" y="5653088"/>
          <p14:tracePt t="133385" x="7956550" y="5629275"/>
          <p14:tracePt t="133392" x="7996238" y="5589588"/>
          <p14:tracePt t="133400" x="8043863" y="5541963"/>
          <p14:tracePt t="133409" x="8083550" y="5494338"/>
          <p14:tracePt t="133416" x="8131175" y="5430838"/>
          <p14:tracePt t="133424" x="8178800" y="5367338"/>
          <p14:tracePt t="133432" x="8235950" y="5294313"/>
          <p14:tracePt t="133442" x="8275638" y="5222875"/>
          <p14:tracePt t="133448" x="8315325" y="5159375"/>
          <p14:tracePt t="133456" x="8347075" y="5111750"/>
          <p14:tracePt t="133464" x="8370888" y="5056188"/>
          <p14:tracePt t="133473" x="8394700" y="5000625"/>
          <p14:tracePt t="133480" x="8418513" y="4959350"/>
          <p14:tracePt t="133488" x="8434388" y="4903788"/>
          <p14:tracePt t="133496" x="8434388" y="4856163"/>
          <p14:tracePt t="133505" x="8442325" y="4824413"/>
          <p14:tracePt t="133512" x="8450263" y="4800600"/>
          <p14:tracePt t="133520" x="8450263" y="4792663"/>
          <p14:tracePt t="133528" x="8450263" y="4768850"/>
          <p14:tracePt t="133538" x="8450263" y="4752975"/>
          <p14:tracePt t="133544" x="8450263" y="4745038"/>
          <p14:tracePt t="133553" x="8466138" y="4737100"/>
          <p14:tracePt t="133560" x="8466138" y="4729163"/>
          <p14:tracePt t="133571" x="8466138" y="4713288"/>
          <p14:tracePt t="133576" x="8474075" y="4705350"/>
          <p14:tracePt t="133585" x="8474075" y="4697413"/>
          <p14:tracePt t="133602" x="8482013" y="4689475"/>
          <p14:tracePt t="133608" x="8489950" y="4681538"/>
          <p14:tracePt t="133616" x="8497888" y="4665663"/>
          <p14:tracePt t="133624" x="8513763" y="4641850"/>
          <p14:tracePt t="133632" x="8545513" y="4616450"/>
          <p14:tracePt t="133640" x="8561388" y="4592638"/>
          <p14:tracePt t="133648" x="8577263" y="4584700"/>
          <p14:tracePt t="133656" x="8593138" y="4560888"/>
          <p14:tracePt t="133666" x="8618538" y="4537075"/>
          <p14:tracePt t="133672" x="8642350" y="4513263"/>
          <p14:tracePt t="133680" x="8650288" y="4505325"/>
          <p14:tracePt t="133688" x="8650288" y="4497388"/>
          <p14:tracePt t="133696" x="8666163" y="4497388"/>
          <p14:tracePt t="133824" x="8666163" y="4489450"/>
          <p14:tracePt t="133832" x="8666163" y="4481513"/>
          <p14:tracePt t="133856" x="8642350" y="4481513"/>
          <p14:tracePt t="133864" x="8634413" y="4481513"/>
          <p14:tracePt t="133872" x="8602663" y="4505325"/>
          <p14:tracePt t="133880" x="8585200" y="4521200"/>
          <p14:tracePt t="133888" x="8561388" y="4537075"/>
          <p14:tracePt t="133896" x="8521700" y="4568825"/>
          <p14:tracePt t="133904" x="8466138" y="4616450"/>
          <p14:tracePt t="133912" x="8394700" y="4665663"/>
          <p14:tracePt t="133920" x="8323263" y="4729163"/>
          <p14:tracePt t="133928" x="8243888" y="4792663"/>
          <p14:tracePt t="133936" x="8162925" y="4856163"/>
          <p14:tracePt t="133944" x="8091488" y="4919663"/>
          <p14:tracePt t="133953" x="8027988" y="4984750"/>
          <p14:tracePt t="133960" x="7964488" y="5040313"/>
          <p14:tracePt t="133969" x="7916863" y="5087938"/>
          <p14:tracePt t="133976" x="7859713" y="5151438"/>
          <p14:tracePt t="133984" x="7812088" y="5207000"/>
          <p14:tracePt t="133992" x="7772400" y="5254625"/>
          <p14:tracePt t="134000" x="7732713" y="5294313"/>
          <p14:tracePt t="134008" x="7693025" y="5351463"/>
          <p14:tracePt t="134016" x="7653338" y="5399088"/>
          <p14:tracePt t="134026" x="7613650" y="5446713"/>
          <p14:tracePt t="134032" x="7573963" y="5494338"/>
          <p14:tracePt t="134040" x="7534275" y="5541963"/>
          <p14:tracePt t="134056" x="7453313" y="5629275"/>
          <p14:tracePt t="134064" x="7421563" y="5670550"/>
          <p14:tracePt t="134072" x="7405688" y="5678488"/>
          <p14:tracePt t="134080" x="7397750" y="5686425"/>
          <p14:tracePt t="134090" x="7381875" y="5694363"/>
          <p14:tracePt t="134096" x="7373938" y="5718175"/>
          <p14:tracePt t="134104" x="7366000" y="5718175"/>
          <p14:tracePt t="134112" x="7366000" y="5726113"/>
          <p14:tracePt t="134128" x="7358063" y="5726113"/>
          <p14:tracePt t="134136" x="7342188" y="5734050"/>
          <p14:tracePt t="134144" x="7342188" y="5741988"/>
          <p14:tracePt t="134152" x="7326313" y="5757863"/>
          <p14:tracePt t="134160" x="7310438" y="5773738"/>
          <p14:tracePt t="134169" x="7286625" y="5789613"/>
          <p14:tracePt t="134176" x="7246938" y="5821363"/>
          <p14:tracePt t="134185" x="7231063" y="5837238"/>
          <p14:tracePt t="134192" x="7207250" y="5845175"/>
          <p14:tracePt t="134200" x="7175500" y="5861050"/>
          <p14:tracePt t="134208" x="7143750" y="5876925"/>
          <p14:tracePt t="134217" x="7126288" y="5876925"/>
          <p14:tracePt t="134224" x="7110413" y="5876925"/>
          <p14:tracePt t="134232" x="7102475" y="5884863"/>
          <p14:tracePt t="134240" x="7078663" y="5892800"/>
          <p14:tracePt t="134248" x="7070725" y="5892800"/>
          <p14:tracePt t="134256" x="7054850" y="5892800"/>
          <p14:tracePt t="134264" x="7046913" y="5892800"/>
          <p14:tracePt t="134272" x="7038975" y="5892800"/>
          <p14:tracePt t="134280" x="7023100" y="5900738"/>
          <p14:tracePt t="134288" x="6991350" y="5900738"/>
          <p14:tracePt t="134296" x="6951663" y="5900738"/>
          <p14:tracePt t="134304" x="6935788" y="5900738"/>
          <p14:tracePt t="134312" x="6904038" y="5900738"/>
          <p14:tracePt t="134320" x="6880225" y="5900738"/>
          <p14:tracePt t="134328" x="6848475" y="5900738"/>
          <p14:tracePt t="134336" x="6808788" y="5900738"/>
          <p14:tracePt t="134344" x="6751638" y="5900738"/>
          <p14:tracePt t="134353" x="6704013" y="5900738"/>
          <p14:tracePt t="134360" x="6632575" y="5900738"/>
          <p14:tracePt t="134369" x="6584950" y="5900738"/>
          <p14:tracePt t="134376" x="6529388" y="5900738"/>
          <p14:tracePt t="134385" x="6489700" y="5900738"/>
          <p14:tracePt t="134392" x="6481763" y="5900738"/>
          <p14:tracePt t="134400" x="6465888" y="5908675"/>
          <p14:tracePt t="134482" x="6442075" y="5924550"/>
          <p14:tracePt t="134488" x="6434138" y="5932488"/>
          <p14:tracePt t="134496" x="6426200" y="5932488"/>
          <p14:tracePt t="134504" x="6418263" y="5932488"/>
          <p14:tracePt t="134512" x="6402388" y="5932488"/>
          <p14:tracePt t="134520" x="6384925" y="5940425"/>
          <p14:tracePt t="134528" x="6376988" y="5948363"/>
          <p14:tracePt t="134536" x="6369050" y="5948363"/>
          <p14:tracePt t="134552" x="6361113" y="5948363"/>
          <p14:tracePt t="134592" x="6361113" y="5956300"/>
          <p14:tracePt t="134624" x="6353175" y="5956300"/>
          <p14:tracePt t="134632" x="6345238" y="5972175"/>
          <p14:tracePt t="134642" x="6329363" y="5972175"/>
          <p14:tracePt t="134648" x="6329363" y="5980113"/>
          <p14:tracePt t="134664" x="6313488" y="5995988"/>
          <p14:tracePt t="134680" x="6297613" y="6013450"/>
          <p14:tracePt t="134696" x="6289675" y="6029325"/>
          <p14:tracePt t="134704" x="6281738" y="6029325"/>
          <p14:tracePt t="134720" x="6265863" y="6029325"/>
          <p14:tracePt t="134728" x="6257925" y="6029325"/>
          <p14:tracePt t="134736" x="6242050" y="6037263"/>
          <p14:tracePt t="134744" x="6242050" y="6045200"/>
          <p14:tracePt t="134752" x="6234113" y="6053138"/>
          <p14:tracePt t="137014" x="6226175" y="6053138"/>
          <p14:tracePt t="137044" x="6210300" y="6053138"/>
          <p14:tracePt t="137060" x="6202363" y="6045200"/>
          <p14:tracePt t="137068" x="6186488" y="6029325"/>
          <p14:tracePt t="137076" x="6162675" y="5995988"/>
          <p14:tracePt t="137084" x="6146800" y="5980113"/>
          <p14:tracePt t="137092" x="6122988" y="5940425"/>
          <p14:tracePt t="137100" x="6122988" y="5916613"/>
          <p14:tracePt t="137108" x="6099175" y="5892800"/>
          <p14:tracePt t="137116" x="6099175" y="5884863"/>
          <p14:tracePt t="137124" x="6091238" y="5868988"/>
          <p14:tracePt t="137132" x="6091238" y="5861050"/>
          <p14:tracePt t="137260" x="6083300" y="5845175"/>
          <p14:tracePt t="137268" x="6075363" y="5829300"/>
          <p14:tracePt t="137276" x="6059488" y="5821363"/>
          <p14:tracePt t="137284" x="6034088" y="5805488"/>
          <p14:tracePt t="137292" x="6010275" y="5781675"/>
          <p14:tracePt t="137300" x="5994400" y="5773738"/>
          <p14:tracePt t="137308" x="5978525" y="5765800"/>
          <p14:tracePt t="137316" x="5946775" y="5734050"/>
          <p14:tracePt t="137324" x="5930900" y="5734050"/>
          <p14:tracePt t="137332" x="5922963" y="5726113"/>
          <p14:tracePt t="137340" x="5915025" y="5718175"/>
          <p14:tracePt t="137348" x="5907088" y="5718175"/>
          <p14:tracePt t="137356" x="5891213" y="5710238"/>
          <p14:tracePt t="137364" x="5875338" y="5702300"/>
          <p14:tracePt t="137374" x="5859463" y="5702300"/>
          <p14:tracePt t="137380" x="5835650" y="5694363"/>
          <p14:tracePt t="137388" x="5795963" y="5694363"/>
          <p14:tracePt t="137396" x="5764213" y="5686425"/>
          <p14:tracePt t="137406" x="5732463" y="5678488"/>
          <p14:tracePt t="137412" x="5684838" y="5670550"/>
          <p14:tracePt t="137420" x="5627688" y="5653088"/>
          <p14:tracePt t="137428" x="5548313" y="5637213"/>
          <p14:tracePt t="137437" x="5476875" y="5621338"/>
          <p14:tracePt t="137444" x="5413375" y="5605463"/>
          <p14:tracePt t="137452" x="5341938" y="5573713"/>
          <p14:tracePt t="137460" x="5284788" y="5557838"/>
          <p14:tracePt t="137470" x="5221288" y="5541963"/>
          <p14:tracePt t="137476" x="5165725" y="5534025"/>
          <p14:tracePt t="137485" x="5102225" y="5518150"/>
          <p14:tracePt t="137492" x="5046663" y="5510213"/>
          <p14:tracePt t="137502" x="4991100" y="5502275"/>
          <p14:tracePt t="137508" x="4933950" y="5494338"/>
          <p14:tracePt t="137517" x="4870450" y="5486400"/>
          <p14:tracePt t="137524" x="4783138" y="5478463"/>
          <p14:tracePt t="137532" x="4687888" y="5470525"/>
          <p14:tracePt t="137540" x="4567238" y="5462588"/>
          <p14:tracePt t="137548" x="4408488" y="5454650"/>
          <p14:tracePt t="137557" x="4210050" y="5454650"/>
          <p14:tracePt t="137566" x="3970338" y="5454650"/>
          <p14:tracePt t="137572" x="3730625" y="5438775"/>
          <p14:tracePt t="137580" x="3492500" y="5438775"/>
          <p14:tracePt t="137589" x="3292475" y="5430838"/>
          <p14:tracePt t="137596" x="3141663" y="5430838"/>
          <p14:tracePt t="137604" x="3028950" y="5430838"/>
          <p14:tracePt t="137652" x="3021013" y="5422900"/>
          <p14:tracePt t="137660" x="3005138" y="5422900"/>
          <p14:tracePt t="137668" x="2989263" y="5407025"/>
          <p14:tracePt t="137676" x="2957513" y="5399088"/>
          <p14:tracePt t="137684" x="2941638" y="5391150"/>
          <p14:tracePt t="137692" x="2894013" y="5375275"/>
          <p14:tracePt t="137700" x="2838450" y="5359400"/>
          <p14:tracePt t="137708" x="2774950" y="5335588"/>
          <p14:tracePt t="137717" x="2693988" y="5310188"/>
          <p14:tracePt t="137724" x="2622550" y="5286375"/>
          <p14:tracePt t="137732" x="2543175" y="5262563"/>
          <p14:tracePt t="137740" x="2479675" y="5230813"/>
          <p14:tracePt t="137748" x="2432050" y="5207000"/>
          <p14:tracePt t="137756" x="2392363" y="5191125"/>
          <p14:tracePt t="137764" x="2366963" y="5167313"/>
          <p14:tracePt t="137772" x="2335213" y="5143500"/>
          <p14:tracePt t="137780" x="2311400" y="5127625"/>
          <p14:tracePt t="137789" x="2279650" y="5103813"/>
          <p14:tracePt t="137796" x="2239963" y="5072063"/>
          <p14:tracePt t="137805" x="2208213" y="5040313"/>
          <p14:tracePt t="137812" x="2152650" y="5000625"/>
          <p14:tracePt t="137821" x="2089150" y="4951413"/>
          <p14:tracePt t="137828" x="2017713" y="4887913"/>
          <p14:tracePt t="137837" x="1936750" y="4824413"/>
          <p14:tracePt t="137844" x="1849438" y="4768850"/>
          <p14:tracePt t="137853" x="1738313" y="4689475"/>
          <p14:tracePt t="137861" x="1633538" y="4616450"/>
          <p14:tracePt t="137869" x="1522413" y="4552950"/>
          <p14:tracePt t="137876" x="1419225" y="4481513"/>
          <p14:tracePt t="137885" x="1316038" y="4425950"/>
          <p14:tracePt t="137893" x="1227138" y="4378325"/>
          <p14:tracePt t="137900" x="1147763" y="4338638"/>
          <p14:tracePt t="137909" x="1076325" y="4306888"/>
          <p14:tracePt t="137917" x="1020763" y="4281488"/>
          <p14:tracePt t="137926" x="973138" y="4257675"/>
          <p14:tracePt t="137933" x="965200" y="4249738"/>
          <p14:tracePt t="137941" x="957263" y="4249738"/>
          <p14:tracePt t="137948" x="949325" y="4249738"/>
          <p14:tracePt t="137958" x="949325" y="4241800"/>
          <p14:tracePt t="137972" x="933450" y="4233863"/>
          <p14:tracePt t="138200" x="925513" y="4233863"/>
          <p14:tracePt t="138208" x="908050" y="4233863"/>
          <p14:tracePt t="138217" x="900113" y="4233863"/>
          <p14:tracePt t="138224" x="892175" y="4233863"/>
          <p14:tracePt t="138232" x="876300" y="4241800"/>
          <p14:tracePt t="138240" x="868363" y="4249738"/>
          <p14:tracePt t="138251" x="860425" y="4249738"/>
          <p14:tracePt t="138257" x="852488" y="4249738"/>
          <p14:tracePt t="138272" x="844550" y="4265613"/>
          <p14:tracePt t="138560" x="852488" y="4265613"/>
          <p14:tracePt t="138761" x="836613" y="4265613"/>
          <p14:tracePt t="138776" x="820738" y="4265613"/>
          <p14:tracePt t="138784" x="804863" y="4265613"/>
          <p14:tracePt t="138792" x="788988" y="4265613"/>
          <p14:tracePt t="138802" x="773113" y="4265613"/>
          <p14:tracePt t="138808" x="765175" y="4265613"/>
          <p14:tracePt t="138817" x="757238" y="4265613"/>
          <p14:tracePt t="138824" x="749300" y="4265613"/>
          <p14:tracePt t="138835" x="725488" y="4257675"/>
          <p14:tracePt t="138840" x="717550" y="4249738"/>
          <p14:tracePt t="138849" x="709613" y="4249738"/>
          <p14:tracePt t="138856" x="693738" y="4241800"/>
          <p14:tracePt t="138872" x="685800" y="4241800"/>
          <p14:tracePt t="142236" x="677863" y="4241800"/>
          <p14:tracePt t="142316" x="685800" y="4241800"/>
          <p14:tracePt t="142332" x="701675" y="4241800"/>
          <p14:tracePt t="142348" x="717550" y="4241800"/>
          <p14:tracePt t="142356" x="733425" y="4241800"/>
          <p14:tracePt t="142365" x="741363" y="4241800"/>
          <p14:tracePt t="142372" x="749300" y="4241800"/>
          <p14:tracePt t="142380" x="757238" y="4241800"/>
          <p14:tracePt t="142388" x="765175" y="4241800"/>
          <p14:tracePt t="142452" x="773113" y="4241800"/>
          <p14:tracePt t="142492" x="788988" y="4241800"/>
          <p14:tracePt t="142500" x="796925" y="4241800"/>
          <p14:tracePt t="149875" x="804863" y="4241800"/>
          <p14:tracePt t="149891" x="820738" y="4241800"/>
          <p14:tracePt t="149940" x="828675" y="4241800"/>
          <p14:tracePt t="149955" x="844550" y="4241800"/>
          <p14:tracePt t="149971" x="852488" y="4241800"/>
          <p14:tracePt t="149987" x="868363" y="4241800"/>
          <p14:tracePt t="150003" x="876300" y="4241800"/>
          <p14:tracePt t="150012" x="908050" y="4241800"/>
          <p14:tracePt t="150019" x="941388" y="4241800"/>
          <p14:tracePt t="150028" x="981075" y="4241800"/>
          <p14:tracePt t="150035" x="1012825" y="4225925"/>
          <p14:tracePt t="150043" x="1060450" y="4225925"/>
          <p14:tracePt t="150062" x="1116013" y="4225925"/>
          <p14:tracePt t="150067" x="1147763" y="4225925"/>
          <p14:tracePt t="150075" x="1195388" y="4217988"/>
          <p14:tracePt t="150083" x="1250950" y="4210050"/>
          <p14:tracePt t="150091" x="1300163" y="4202113"/>
          <p14:tracePt t="150099" x="1363663" y="4202113"/>
          <p14:tracePt t="150107" x="1435100" y="4194175"/>
          <p14:tracePt t="150115" x="1498600" y="4186238"/>
          <p14:tracePt t="150124" x="1562100" y="4178300"/>
          <p14:tracePt t="150131" x="1609725" y="4170363"/>
          <p14:tracePt t="150139" x="1658938" y="4162425"/>
          <p14:tracePt t="150147" x="1706563" y="4162425"/>
          <p14:tracePt t="150155" x="1738313" y="4162425"/>
          <p14:tracePt t="150163" x="1770063" y="4162425"/>
          <p14:tracePt t="150171" x="1778000" y="4162425"/>
          <p14:tracePt t="150180" x="1785938" y="4162425"/>
          <p14:tracePt t="150188" x="1809750" y="4162425"/>
          <p14:tracePt t="150196" x="1825625" y="4162425"/>
          <p14:tracePt t="150204" x="1833563" y="4162425"/>
          <p14:tracePt t="150213" x="1857375" y="4162425"/>
          <p14:tracePt t="150220" x="1873250" y="4162425"/>
          <p14:tracePt t="150229" x="1897063" y="4162425"/>
          <p14:tracePt t="150236" x="1920875" y="4162425"/>
          <p14:tracePt t="150248" x="1936750" y="4162425"/>
          <p14:tracePt t="150256" x="1960563" y="4162425"/>
          <p14:tracePt t="150264" x="1992313" y="4162425"/>
          <p14:tracePt t="150272" x="2033588" y="4162425"/>
          <p14:tracePt t="150280" x="2081213" y="4162425"/>
          <p14:tracePt t="150288" x="2112963" y="4162425"/>
          <p14:tracePt t="150296" x="2144713" y="4162425"/>
          <p14:tracePt t="150304" x="2176463" y="4162425"/>
          <p14:tracePt t="150312" x="2208213" y="4162425"/>
          <p14:tracePt t="150319" x="2216150" y="4162425"/>
          <p14:tracePt t="150496" x="2216150" y="4170363"/>
          <p14:tracePt t="150544" x="2216150" y="4178300"/>
          <p14:tracePt t="150552" x="2216150" y="4186238"/>
          <p14:tracePt t="150601" x="2216150" y="4194175"/>
          <p14:tracePt t="150608" x="2216150" y="4202113"/>
          <p14:tracePt t="150616" x="2216150" y="4210050"/>
          <p14:tracePt t="150624" x="2216150" y="4217988"/>
          <p14:tracePt t="150633" x="2224088" y="4225925"/>
          <p14:tracePt t="150649" x="2232025" y="4249738"/>
          <p14:tracePt t="150656" x="2239963" y="4257675"/>
          <p14:tracePt t="150665" x="2239963" y="4265613"/>
          <p14:tracePt t="150672" x="2239963" y="4273550"/>
          <p14:tracePt t="150681" x="2255838" y="4273550"/>
          <p14:tracePt t="150688" x="2255838" y="4281488"/>
          <p14:tracePt t="150712" x="2263775" y="4281488"/>
          <p14:tracePt t="150720" x="2279650" y="4291013"/>
          <p14:tracePt t="150730" x="2295525" y="4291013"/>
          <p14:tracePt t="150736" x="2343150" y="4314825"/>
          <p14:tracePt t="150745" x="2366963" y="4314825"/>
          <p14:tracePt t="150752" x="2400300" y="4322763"/>
          <p14:tracePt t="150763" x="2439988" y="4330700"/>
          <p14:tracePt t="150769" x="2495550" y="4346575"/>
          <p14:tracePt t="150775" x="2566988" y="4362450"/>
          <p14:tracePt t="150785" x="2638425" y="4378325"/>
          <p14:tracePt t="150795" x="2725738" y="4394200"/>
          <p14:tracePt t="150801" x="2806700" y="4410075"/>
          <p14:tracePt t="150808" x="2886075" y="4433888"/>
          <p14:tracePt t="150817" x="2989263" y="4457700"/>
          <p14:tracePt t="150824" x="3068638" y="4473575"/>
          <p14:tracePt t="150833" x="3165475" y="4481513"/>
          <p14:tracePt t="150840" x="3268663" y="4497388"/>
          <p14:tracePt t="150849" x="3348038" y="4505325"/>
          <p14:tracePt t="150856" x="3459163" y="4521200"/>
          <p14:tracePt t="150865" x="3548063" y="4545013"/>
          <p14:tracePt t="150872" x="3651250" y="4552950"/>
          <p14:tracePt t="150881" x="3746500" y="4560888"/>
          <p14:tracePt t="150888" x="3817938" y="4568825"/>
          <p14:tracePt t="150896" x="3883025" y="4568825"/>
          <p14:tracePt t="150905" x="3930650" y="4568825"/>
          <p14:tracePt t="150913" x="3938588" y="4568825"/>
          <p14:tracePt t="150920" x="3954463" y="4568825"/>
          <p14:tracePt t="150929" x="3962400" y="4568825"/>
          <p14:tracePt t="151080" x="3986213" y="4568825"/>
          <p14:tracePt t="151088" x="3994150" y="4568825"/>
          <p14:tracePt t="151376" x="3986213" y="4568825"/>
          <p14:tracePt t="151384" x="3978275" y="4568825"/>
          <p14:tracePt t="151400" x="3970338" y="4568825"/>
          <p14:tracePt t="151408" x="3954463" y="4568825"/>
          <p14:tracePt t="151424" x="3930650" y="4568825"/>
          <p14:tracePt t="151432" x="3898900" y="4568825"/>
          <p14:tracePt t="151442" x="3875088" y="4568825"/>
          <p14:tracePt t="151448" x="3859213" y="4568825"/>
          <p14:tracePt t="151456" x="3833813" y="4568825"/>
          <p14:tracePt t="151464" x="3802063" y="4560888"/>
          <p14:tracePt t="151472" x="3754438" y="4560888"/>
          <p14:tracePt t="151482" x="3690938" y="4560888"/>
          <p14:tracePt t="151488" x="3619500" y="4560888"/>
          <p14:tracePt t="151497" x="3532188" y="4560888"/>
          <p14:tracePt t="151504" x="3451225" y="4560888"/>
          <p14:tracePt t="151513" x="3340100" y="4560888"/>
          <p14:tracePt t="151520" x="3236913" y="4560888"/>
          <p14:tracePt t="151529" x="3141663" y="4560888"/>
          <p14:tracePt t="151536" x="3044825" y="4560888"/>
          <p14:tracePt t="151545" x="2965450" y="4560888"/>
          <p14:tracePt t="151552" x="2878138" y="4560888"/>
          <p14:tracePt t="151560" x="2806700" y="4560888"/>
          <p14:tracePt t="151568" x="2741613" y="4560888"/>
          <p14:tracePt t="151576" x="2678113" y="4560888"/>
          <p14:tracePt t="151584" x="2598738" y="4560888"/>
          <p14:tracePt t="151592" x="2535238" y="4560888"/>
          <p14:tracePt t="151601" x="2463800" y="4560888"/>
          <p14:tracePt t="151608" x="2392363" y="4560888"/>
          <p14:tracePt t="151616" x="2303463" y="4560888"/>
          <p14:tracePt t="151624" x="2208213" y="4560888"/>
          <p14:tracePt t="151632" x="2105025" y="4560888"/>
          <p14:tracePt t="151640" x="1984375" y="4568825"/>
          <p14:tracePt t="151649" x="1857375" y="4584700"/>
          <p14:tracePt t="151656" x="1738313" y="4584700"/>
          <p14:tracePt t="151666" x="1633538" y="4592638"/>
          <p14:tracePt t="151672" x="1530350" y="4600575"/>
          <p14:tracePt t="151681" x="1443038" y="4608513"/>
          <p14:tracePt t="151688" x="1435100" y="4608513"/>
          <p14:tracePt t="151698" x="1411288" y="4608513"/>
          <p14:tracePt t="151720" x="1403350" y="4608513"/>
          <p14:tracePt t="151738" x="1387475" y="4616450"/>
          <p14:tracePt t="151769" x="1371600" y="4616450"/>
          <p14:tracePt t="151776" x="1363663" y="4616450"/>
          <p14:tracePt t="151784" x="1339850" y="4624388"/>
          <p14:tracePt t="151801" x="1316038" y="4633913"/>
          <p14:tracePt t="151816" x="1300163" y="4641850"/>
          <p14:tracePt t="151824" x="1292225" y="4641850"/>
          <p14:tracePt t="151833" x="1274763" y="4649788"/>
          <p14:tracePt t="151840" x="1266825" y="4665663"/>
          <p14:tracePt t="151848" x="1258888" y="4665663"/>
          <p14:tracePt t="151880" x="1243013" y="4673600"/>
          <p14:tracePt t="151888" x="1235075" y="4673600"/>
          <p14:tracePt t="151896" x="1227138" y="4689475"/>
          <p14:tracePt t="151903" x="1219200" y="4697413"/>
          <p14:tracePt t="151913" x="1211263" y="4705350"/>
          <p14:tracePt t="151920" x="1179513" y="4721225"/>
          <p14:tracePt t="151928" x="1163638" y="4737100"/>
          <p14:tracePt t="151944" x="1147763" y="4752975"/>
          <p14:tracePt t="151952" x="1147763" y="4760913"/>
          <p14:tracePt t="152008" x="1147763" y="4768850"/>
          <p14:tracePt t="152056" x="1147763" y="4776788"/>
          <p14:tracePt t="152104" x="1155700" y="4776788"/>
          <p14:tracePt t="152112" x="1163638" y="4776788"/>
          <p14:tracePt t="152120" x="1179513" y="4776788"/>
          <p14:tracePt t="152136" x="1187450" y="4776788"/>
          <p14:tracePt t="152160" x="1203325" y="4776788"/>
          <p14:tracePt t="152168" x="1211263" y="4776788"/>
          <p14:tracePt t="152184" x="1219200" y="4776788"/>
          <p14:tracePt t="152191" x="1227138" y="4776788"/>
          <p14:tracePt t="152200" x="1235075" y="4776788"/>
          <p14:tracePt t="152208" x="1243013" y="4776788"/>
          <p14:tracePt t="152216" x="1250950" y="4776788"/>
          <p14:tracePt t="152224" x="1266825" y="4776788"/>
          <p14:tracePt t="152232" x="1274763" y="4776788"/>
          <p14:tracePt t="152240" x="1284288" y="4776788"/>
          <p14:tracePt t="152248" x="1292225" y="4776788"/>
          <p14:tracePt t="152255" x="1300163" y="4776788"/>
          <p14:tracePt t="152264" x="1308100" y="4776788"/>
          <p14:tracePt t="152272" x="1323975" y="4776788"/>
          <p14:tracePt t="152280" x="1331913" y="4776788"/>
          <p14:tracePt t="152288" x="1355725" y="4792663"/>
          <p14:tracePt t="152297" x="1363663" y="4792663"/>
          <p14:tracePt t="152321" x="1371600" y="4792663"/>
          <p14:tracePt t="152328" x="1379538" y="4792663"/>
          <p14:tracePt t="152360" x="1387475" y="4792663"/>
          <p14:tracePt t="152376" x="1395413" y="4792663"/>
          <p14:tracePt t="152385" x="1403350" y="4792663"/>
          <p14:tracePt t="152441" x="1411288" y="4792663"/>
          <p14:tracePt t="152450" x="1419225" y="4792663"/>
          <p14:tracePt t="152464" x="1427163" y="4792663"/>
          <p14:tracePt t="152472" x="1443038" y="4792663"/>
          <p14:tracePt t="152481" x="1450975" y="4792663"/>
          <p14:tracePt t="152488" x="1458913" y="4792663"/>
          <p14:tracePt t="152498" x="1474788" y="4792663"/>
          <p14:tracePt t="152515" x="1482725" y="4792663"/>
          <p14:tracePt t="152520" x="1490663" y="4792663"/>
          <p14:tracePt t="152529" x="1498600" y="4792663"/>
          <p14:tracePt t="152536" x="1506538" y="4792663"/>
          <p14:tracePt t="152545" x="1522413" y="4808538"/>
          <p14:tracePt t="152552" x="1530350" y="4808538"/>
          <p14:tracePt t="152561" x="1554163" y="4808538"/>
          <p14:tracePt t="152568" x="1577975" y="4808538"/>
          <p14:tracePt t="152576" x="1601788" y="4816475"/>
          <p14:tracePt t="152584" x="1617663" y="4824413"/>
          <p14:tracePt t="152592" x="1641475" y="4824413"/>
          <p14:tracePt t="152600" x="1666875" y="4832350"/>
          <p14:tracePt t="152608" x="1682750" y="4832350"/>
          <p14:tracePt t="152617" x="1706563" y="4832350"/>
          <p14:tracePt t="152624" x="1714500" y="4832350"/>
          <p14:tracePt t="152632" x="1746250" y="4840288"/>
          <p14:tracePt t="152640" x="1770063" y="4840288"/>
          <p14:tracePt t="152649" x="1793875" y="4840288"/>
          <p14:tracePt t="152656" x="1825625" y="4840288"/>
          <p14:tracePt t="152665" x="1841500" y="4840288"/>
          <p14:tracePt t="152672" x="1873250" y="4848225"/>
          <p14:tracePt t="152681" x="1912938" y="4864100"/>
          <p14:tracePt t="152688" x="1928813" y="4864100"/>
          <p14:tracePt t="152697" x="1968500" y="4864100"/>
          <p14:tracePt t="152704" x="2000250" y="4864100"/>
          <p14:tracePt t="152712" x="2049463" y="4864100"/>
          <p14:tracePt t="152720" x="2089150" y="4864100"/>
          <p14:tracePt t="152729" x="2120900" y="4872038"/>
          <p14:tracePt t="152736" x="2168525" y="4872038"/>
          <p14:tracePt t="152746" x="2184400" y="4872038"/>
          <p14:tracePt t="152752" x="2208213" y="4872038"/>
          <p14:tracePt t="152761" x="2239963" y="4872038"/>
          <p14:tracePt t="152768" x="2287588" y="4879975"/>
          <p14:tracePt t="152776" x="2319338" y="4879975"/>
          <p14:tracePt t="152784" x="2359025" y="4879975"/>
          <p14:tracePt t="152792" x="2400300" y="4887913"/>
          <p14:tracePt t="152800" x="2432050" y="4895850"/>
          <p14:tracePt t="152809" x="2471738" y="4895850"/>
          <p14:tracePt t="152816" x="2527300" y="4903788"/>
          <p14:tracePt t="152824" x="2574925" y="4903788"/>
          <p14:tracePt t="152832" x="2614613" y="4903788"/>
          <p14:tracePt t="152842" x="2646363" y="4903788"/>
          <p14:tracePt t="152848" x="2693988" y="4903788"/>
          <p14:tracePt t="152856" x="2725738" y="4903788"/>
          <p14:tracePt t="152864" x="2759075" y="4903788"/>
          <p14:tracePt t="152874" x="2782888" y="4903788"/>
          <p14:tracePt t="152880" x="2806700" y="4911725"/>
          <p14:tracePt t="152888" x="2830513" y="4919663"/>
          <p14:tracePt t="152897" x="2854325" y="4919663"/>
          <p14:tracePt t="152905" x="2870200" y="4919663"/>
          <p14:tracePt t="152913" x="2886075" y="4919663"/>
          <p14:tracePt t="152920" x="2909888" y="4919663"/>
          <p14:tracePt t="152929" x="2925763" y="4919663"/>
          <p14:tracePt t="152936" x="2965450" y="4919663"/>
          <p14:tracePt t="152945" x="2997200" y="4919663"/>
          <p14:tracePt t="152952" x="3013075" y="4919663"/>
          <p14:tracePt t="152961" x="3044825" y="4919663"/>
          <p14:tracePt t="152968" x="3100388" y="4919663"/>
          <p14:tracePt t="152976" x="3149600" y="4919663"/>
          <p14:tracePt t="152984" x="3197225" y="4919663"/>
          <p14:tracePt t="152992" x="3228975" y="4919663"/>
          <p14:tracePt t="153000" x="3260725" y="4919663"/>
          <p14:tracePt t="153008" x="3284538" y="4919663"/>
          <p14:tracePt t="153016" x="3292475" y="4919663"/>
          <p14:tracePt t="153032" x="3308350" y="4919663"/>
          <p14:tracePt t="153040" x="3316288" y="4919663"/>
          <p14:tracePt t="153056" x="3332163" y="4919663"/>
          <p14:tracePt t="153064" x="3348038" y="4919663"/>
          <p14:tracePt t="153080" x="3371850" y="4911725"/>
          <p14:tracePt t="153088" x="3387725" y="4911725"/>
          <p14:tracePt t="153097" x="3403600" y="4903788"/>
          <p14:tracePt t="153104" x="3427413" y="4903788"/>
          <p14:tracePt t="153113" x="3443288" y="4903788"/>
          <p14:tracePt t="153120" x="3467100" y="4903788"/>
          <p14:tracePt t="153129" x="3476625" y="4903788"/>
          <p14:tracePt t="153136" x="3484563" y="4903788"/>
          <p14:tracePt t="153145" x="3500438" y="4903788"/>
          <p14:tracePt t="153152" x="3516313" y="4903788"/>
          <p14:tracePt t="153161" x="3524250" y="4903788"/>
          <p14:tracePt t="153169" x="3532188" y="4903788"/>
          <p14:tracePt t="153176" x="3540125" y="4903788"/>
          <p14:tracePt t="153184" x="3563938" y="4903788"/>
          <p14:tracePt t="153201" x="3579813" y="4903788"/>
          <p14:tracePt t="153208" x="3595688" y="4895850"/>
          <p14:tracePt t="153216" x="3603625" y="4895850"/>
          <p14:tracePt t="153224" x="3611563" y="4895850"/>
          <p14:tracePt t="153232" x="3619500" y="4895850"/>
          <p14:tracePt t="153372" x="3611563" y="4895850"/>
          <p14:tracePt t="153388" x="3595688" y="4895850"/>
          <p14:tracePt t="153396" x="3587750" y="4895850"/>
          <p14:tracePt t="153404" x="3563938" y="4895850"/>
          <p14:tracePt t="153413" x="3556000" y="4895850"/>
          <p14:tracePt t="153420" x="3532188" y="4895850"/>
          <p14:tracePt t="153429" x="3516313" y="4895850"/>
          <p14:tracePt t="153436" x="3492500" y="4895850"/>
          <p14:tracePt t="153445" x="3467100" y="4895850"/>
          <p14:tracePt t="153452" x="3443288" y="4895850"/>
          <p14:tracePt t="153461" x="3411538" y="4895850"/>
          <p14:tracePt t="153468" x="3379788" y="4895850"/>
          <p14:tracePt t="153476" x="3340100" y="4895850"/>
          <p14:tracePt t="153484" x="3284538" y="4895850"/>
          <p14:tracePt t="153493" x="3213100" y="4895850"/>
          <p14:tracePt t="153500" x="3125788" y="4895850"/>
          <p14:tracePt t="153508" x="3052763" y="4895850"/>
          <p14:tracePt t="153516" x="2965450" y="4895850"/>
          <p14:tracePt t="153524" x="2894013" y="4895850"/>
          <p14:tracePt t="153532" x="2822575" y="4895850"/>
          <p14:tracePt t="153540" x="2741613" y="4895850"/>
          <p14:tracePt t="153548" x="2678113" y="4895850"/>
          <p14:tracePt t="153556" x="2630488" y="4895850"/>
          <p14:tracePt t="153564" x="2574925" y="4895850"/>
          <p14:tracePt t="153573" x="2519363" y="4895850"/>
          <p14:tracePt t="153580" x="2479675" y="4895850"/>
          <p14:tracePt t="153589" x="2447925" y="4895850"/>
          <p14:tracePt t="153596" x="2408238" y="4895850"/>
          <p14:tracePt t="153605" x="2384425" y="4895850"/>
          <p14:tracePt t="153613" x="2359025" y="4895850"/>
          <p14:tracePt t="153621" x="2335213" y="4895850"/>
          <p14:tracePt t="153629" x="2311400" y="4895850"/>
          <p14:tracePt t="153637" x="2295525" y="4895850"/>
          <p14:tracePt t="153645" x="2263775" y="4895850"/>
          <p14:tracePt t="153653" x="2232025" y="4895850"/>
          <p14:tracePt t="153661" x="2200275" y="4895850"/>
          <p14:tracePt t="153668" x="2168525" y="4887913"/>
          <p14:tracePt t="153676" x="2120900" y="4879975"/>
          <p14:tracePt t="153686" x="2089150" y="4872038"/>
          <p14:tracePt t="153692" x="2057400" y="4872038"/>
          <p14:tracePt t="153700" x="2033588" y="4872038"/>
          <p14:tracePt t="153708" x="2008188" y="4864100"/>
          <p14:tracePt t="153718" x="1984375" y="4864100"/>
          <p14:tracePt t="153724" x="1976438" y="4864100"/>
          <p14:tracePt t="153732" x="1968500" y="4864100"/>
          <p14:tracePt t="153748" x="1960563" y="4864100"/>
          <p14:tracePt t="153756" x="1952625" y="4864100"/>
          <p14:tracePt t="153789" x="1944688" y="4864100"/>
          <p14:tracePt t="153805" x="1928813" y="4864100"/>
          <p14:tracePt t="153820" x="1912938" y="4864100"/>
          <p14:tracePt t="153836" x="1905000" y="4864100"/>
          <p14:tracePt t="153844" x="1897063" y="4864100"/>
          <p14:tracePt t="153852" x="1889125" y="4856163"/>
          <p14:tracePt t="153861" x="1881188" y="4848225"/>
          <p14:tracePt t="153868" x="1873250" y="4848225"/>
          <p14:tracePt t="153877" x="1865313" y="4848225"/>
          <p14:tracePt t="154077" x="1873250" y="4848225"/>
          <p14:tracePt t="154084" x="1881188" y="4848225"/>
          <p14:tracePt t="154092" x="1881188" y="4840288"/>
          <p14:tracePt t="154108" x="1889125" y="4840288"/>
          <p14:tracePt t="154116" x="1897063" y="4840288"/>
          <p14:tracePt t="154124" x="1905000" y="4832350"/>
          <p14:tracePt t="154132" x="1920875" y="4832350"/>
          <p14:tracePt t="154142" x="1928813" y="4832350"/>
          <p14:tracePt t="154148" x="1944688" y="4832350"/>
          <p14:tracePt t="154156" x="1952625" y="4832350"/>
          <p14:tracePt t="154164" x="1976438" y="4832350"/>
          <p14:tracePt t="154173" x="2000250" y="4816475"/>
          <p14:tracePt t="154180" x="2025650" y="4816475"/>
          <p14:tracePt t="154188" x="2065338" y="4816475"/>
          <p14:tracePt t="154197" x="2097088" y="4816475"/>
          <p14:tracePt t="154204" x="2112963" y="4816475"/>
          <p14:tracePt t="154213" x="2136775" y="4816475"/>
          <p14:tracePt t="154220" x="2176463" y="4816475"/>
          <p14:tracePt t="154229" x="2232025" y="4816475"/>
          <p14:tracePt t="154236" x="2271713" y="4816475"/>
          <p14:tracePt t="154244" x="2319338" y="4816475"/>
          <p14:tracePt t="154252" x="2359025" y="4816475"/>
          <p14:tracePt t="154261" x="2384425" y="4816475"/>
          <p14:tracePt t="154270" x="2408238" y="4816475"/>
          <p14:tracePt t="154277" x="2432050" y="4816475"/>
          <p14:tracePt t="154284" x="2447925" y="4816475"/>
          <p14:tracePt t="154292" x="2463800" y="4816475"/>
          <p14:tracePt t="154300" x="2487613" y="4816475"/>
          <p14:tracePt t="154309" x="2511425" y="4816475"/>
          <p14:tracePt t="154316" x="2543175" y="4816475"/>
          <p14:tracePt t="154324" x="2574925" y="4816475"/>
          <p14:tracePt t="154334" x="2614613" y="4816475"/>
          <p14:tracePt t="154340" x="2638425" y="4816475"/>
          <p14:tracePt t="154348" x="2670175" y="4816475"/>
          <p14:tracePt t="154356" x="2693988" y="4816475"/>
          <p14:tracePt t="154364" x="2717800" y="4816475"/>
          <p14:tracePt t="154372" x="2733675" y="4816475"/>
          <p14:tracePt t="154380" x="2759075" y="4816475"/>
          <p14:tracePt t="154396" x="2790825" y="4824413"/>
          <p14:tracePt t="154404" x="2798763" y="4824413"/>
          <p14:tracePt t="154413" x="2814638" y="4824413"/>
          <p14:tracePt t="154420" x="2822575" y="4824413"/>
          <p14:tracePt t="154429" x="2838450" y="4824413"/>
          <p14:tracePt t="154436" x="2846388" y="4824413"/>
          <p14:tracePt t="154452" x="2854325" y="4824413"/>
          <p14:tracePt t="154460" x="2862263" y="4824413"/>
          <p14:tracePt t="154477" x="2870200" y="4824413"/>
          <p14:tracePt t="154493" x="2886075" y="4824413"/>
          <p14:tracePt t="154509" x="2894013" y="4824413"/>
          <p14:tracePt t="154524" x="2901950" y="4824413"/>
          <p14:tracePt t="154532" x="2917825" y="4824413"/>
          <p14:tracePt t="154540" x="2941638" y="4832350"/>
          <p14:tracePt t="154548" x="2949575" y="4832350"/>
          <p14:tracePt t="154556" x="2957513" y="4832350"/>
          <p14:tracePt t="154565" x="2965450" y="4832350"/>
          <p14:tracePt t="154572" x="2973388" y="4832350"/>
          <p14:tracePt t="154580" x="2981325" y="4832350"/>
          <p14:tracePt t="154588" x="2997200" y="4832350"/>
          <p14:tracePt t="154604" x="3005138" y="4832350"/>
          <p14:tracePt t="154612" x="3013075" y="4832350"/>
          <p14:tracePt t="154620" x="3036888" y="4832350"/>
          <p14:tracePt t="154628" x="3044825" y="4832350"/>
          <p14:tracePt t="154636" x="3052763" y="4832350"/>
          <p14:tracePt t="154645" x="3060700" y="4832350"/>
          <p14:tracePt t="154652" x="3068638" y="4832350"/>
          <p14:tracePt t="154663" x="3076575" y="4832350"/>
          <p14:tracePt t="154668" x="3092450" y="4832350"/>
          <p14:tracePt t="154677" x="3100388" y="4832350"/>
          <p14:tracePt t="154684" x="3125788" y="4832350"/>
          <p14:tracePt t="154695" x="3141663" y="4832350"/>
          <p14:tracePt t="154700" x="3149600" y="4832350"/>
          <p14:tracePt t="154708" x="3157538" y="4832350"/>
          <p14:tracePt t="154716" x="3165475" y="4832350"/>
          <p14:tracePt t="154727" x="3181350" y="4832350"/>
          <p14:tracePt t="154732" x="3197225" y="4832350"/>
          <p14:tracePt t="154741" x="3228975" y="4832350"/>
          <p14:tracePt t="154748" x="3260725" y="4840288"/>
          <p14:tracePt t="154758" x="3284538" y="4840288"/>
          <p14:tracePt t="154764" x="3324225" y="4840288"/>
          <p14:tracePt t="154772" x="3371850" y="4848225"/>
          <p14:tracePt t="154781" x="3411538" y="4848225"/>
          <p14:tracePt t="154790" x="3443288" y="4848225"/>
          <p14:tracePt t="154796" x="3459163" y="4848225"/>
          <p14:tracePt t="154804" x="3476625" y="4856163"/>
          <p14:tracePt t="154813" x="3492500" y="4856163"/>
          <p14:tracePt t="154829" x="3508375" y="4856163"/>
          <p14:tracePt t="154860" x="3524250" y="4856163"/>
          <p14:tracePt t="154868" x="3532188" y="4856163"/>
          <p14:tracePt t="155444" x="3524250" y="4856163"/>
          <p14:tracePt t="155452" x="3516313" y="4872038"/>
          <p14:tracePt t="155468" x="3508375" y="4872038"/>
          <p14:tracePt t="155476" x="3492500" y="4872038"/>
          <p14:tracePt t="155484" x="3476625" y="4872038"/>
          <p14:tracePt t="155492" x="3451225" y="4872038"/>
          <p14:tracePt t="155500" x="3443288" y="4872038"/>
          <p14:tracePt t="155508" x="3411538" y="4872038"/>
          <p14:tracePt t="155516" x="3387725" y="4872038"/>
          <p14:tracePt t="155524" x="3355975" y="4872038"/>
          <p14:tracePt t="155532" x="3316288" y="4872038"/>
          <p14:tracePt t="155539" x="3300413" y="4872038"/>
          <p14:tracePt t="155548" x="3268663" y="4872038"/>
          <p14:tracePt t="155556" x="3252788" y="4872038"/>
          <p14:tracePt t="155564" x="3221038" y="4872038"/>
          <p14:tracePt t="155572" x="3181350" y="4872038"/>
          <p14:tracePt t="155579" x="3125788" y="4864100"/>
          <p14:tracePt t="155588" x="3076575" y="4864100"/>
          <p14:tracePt t="155596" x="3036888" y="4864100"/>
          <p14:tracePt t="155604" x="3005138" y="4864100"/>
          <p14:tracePt t="155612" x="2973388" y="4864100"/>
          <p14:tracePt t="155620" x="2957513" y="4864100"/>
          <p14:tracePt t="155628" x="2933700" y="4864100"/>
          <p14:tracePt t="155644" x="2909888" y="4864100"/>
          <p14:tracePt t="155661" x="2894013" y="4864100"/>
          <p14:tracePt t="155667" x="2862263" y="4864100"/>
          <p14:tracePt t="155676" x="2846388" y="4864100"/>
          <p14:tracePt t="155684" x="2830513" y="4864100"/>
          <p14:tracePt t="155692" x="2806700" y="4864100"/>
          <p14:tracePt t="155699" x="2774950" y="4864100"/>
          <p14:tracePt t="155708" x="2751138" y="4864100"/>
          <p14:tracePt t="155716" x="2741613" y="4864100"/>
          <p14:tracePt t="155724" x="2733675" y="4864100"/>
          <p14:tracePt t="155732" x="2717800" y="4864100"/>
          <p14:tracePt t="155740" x="2709863" y="4864100"/>
          <p14:tracePt t="155748" x="2701925" y="4864100"/>
          <p14:tracePt t="155756" x="2693988" y="4864100"/>
          <p14:tracePt t="155765" x="2686050" y="4864100"/>
          <p14:tracePt t="155772" x="2678113" y="4864100"/>
          <p14:tracePt t="155780" x="2670175" y="4864100"/>
          <p14:tracePt t="155788" x="2654300" y="4864100"/>
          <p14:tracePt t="155797" x="2630488" y="4864100"/>
          <p14:tracePt t="155804" x="2622550" y="4864100"/>
          <p14:tracePt t="155811" x="2606675" y="4864100"/>
          <p14:tracePt t="155820" x="2598738" y="4864100"/>
          <p14:tracePt t="155829" x="2574925" y="4864100"/>
          <p14:tracePt t="155836" x="2566988" y="4864100"/>
          <p14:tracePt t="155844" x="2559050" y="4864100"/>
          <p14:tracePt t="155852" x="2551113" y="4864100"/>
          <p14:tracePt t="155861" x="2543175" y="4864100"/>
          <p14:tracePt t="155876" x="2527300" y="4864100"/>
          <p14:tracePt t="155884" x="2503488" y="4856163"/>
          <p14:tracePt t="155892" x="2471738" y="4856163"/>
          <p14:tracePt t="155899" x="2439988" y="4856163"/>
          <p14:tracePt t="155908" x="2408238" y="4848225"/>
          <p14:tracePt t="155916" x="2392363" y="4848225"/>
          <p14:tracePt t="155924" x="2366963" y="4848225"/>
          <p14:tracePt t="155932" x="2335213" y="4848225"/>
          <p14:tracePt t="155940" x="2287588" y="4848225"/>
          <p14:tracePt t="155948" x="2255838" y="4848225"/>
          <p14:tracePt t="155956" x="2232025" y="4848225"/>
          <p14:tracePt t="155972" x="2224088" y="4848225"/>
          <p14:tracePt t="156172" x="2216150" y="4848225"/>
          <p14:tracePt t="156180" x="2208213" y="4848225"/>
          <p14:tracePt t="156188" x="2208213" y="4840288"/>
          <p14:tracePt t="156196" x="2208213" y="4832350"/>
          <p14:tracePt t="165548" x="2200275" y="4832350"/>
          <p14:tracePt t="165556" x="2192338" y="4832350"/>
          <p14:tracePt t="165564" x="2192338" y="4848225"/>
          <p14:tracePt t="165572" x="2192338" y="4864100"/>
          <p14:tracePt t="165580" x="2192338" y="4887913"/>
          <p14:tracePt t="165589" x="2192338" y="4927600"/>
          <p14:tracePt t="165596" x="2192338" y="5000625"/>
          <p14:tracePt t="165604" x="2192338" y="5087938"/>
          <p14:tracePt t="165611" x="2192338" y="5183188"/>
          <p14:tracePt t="165620" x="2200275" y="5270500"/>
          <p14:tracePt t="165628" x="2208213" y="5335588"/>
          <p14:tracePt t="165636" x="2216150" y="5367338"/>
          <p14:tracePt t="165908" x="2208213" y="5367338"/>
          <p14:tracePt t="165916" x="2192338" y="5359400"/>
          <p14:tracePt t="165924" x="2168525" y="5351463"/>
          <p14:tracePt t="165932" x="2136775" y="5335588"/>
          <p14:tracePt t="165940" x="2097088" y="5302250"/>
          <p14:tracePt t="165948" x="2081213" y="5294313"/>
          <p14:tracePt t="165957" x="2041525" y="5286375"/>
          <p14:tracePt t="165964" x="2017713" y="5278438"/>
          <p14:tracePt t="165972" x="1992313" y="5262563"/>
          <p14:tracePt t="165980" x="1952625" y="5238750"/>
          <p14:tracePt t="165989" x="1920875" y="5222875"/>
          <p14:tracePt t="165996" x="1905000" y="5222875"/>
          <p14:tracePt t="166003" x="1889125" y="5214938"/>
          <p14:tracePt t="166012" x="1857375" y="5191125"/>
          <p14:tracePt t="166020" x="1849438" y="5191125"/>
          <p14:tracePt t="166052" x="1833563" y="5191125"/>
          <p14:tracePt t="166059" x="1809750" y="5183188"/>
          <p14:tracePt t="166067" x="1793875" y="5183188"/>
          <p14:tracePt t="166076" x="1762125" y="5183188"/>
          <p14:tracePt t="166084" x="1738313" y="5183188"/>
          <p14:tracePt t="166092" x="1714500" y="5183188"/>
          <p14:tracePt t="166100" x="1698625" y="5175250"/>
          <p14:tracePt t="166107" x="1682750" y="5175250"/>
          <p14:tracePt t="166116" x="1658938" y="5175250"/>
          <p14:tracePt t="166124" x="1633538" y="5175250"/>
          <p14:tracePt t="166132" x="1625600" y="5159375"/>
          <p14:tracePt t="166141" x="1609725" y="5159375"/>
          <p14:tracePt t="166156" x="1601788" y="5159375"/>
          <p14:tracePt t="166188" x="1585913" y="5159375"/>
          <p14:tracePt t="166196" x="1577975" y="5159375"/>
          <p14:tracePt t="166260" x="1546225" y="5159375"/>
          <p14:tracePt t="166284" x="1538288" y="5159375"/>
          <p14:tracePt t="166300" x="1522413" y="5159375"/>
          <p14:tracePt t="166308" x="1514475" y="5159375"/>
          <p14:tracePt t="166325" x="1506538" y="5159375"/>
          <p14:tracePt t="166332" x="1490663" y="5159375"/>
          <p14:tracePt t="166348" x="1482725" y="5159375"/>
          <p14:tracePt t="166357" x="1458913" y="5159375"/>
          <p14:tracePt t="166364" x="1450975" y="5159375"/>
          <p14:tracePt t="166372" x="1435100" y="5159375"/>
          <p14:tracePt t="166380" x="1427163" y="5159375"/>
          <p14:tracePt t="166388" x="1419225" y="5159375"/>
          <p14:tracePt t="166395" x="1387475" y="5159375"/>
          <p14:tracePt t="166404" x="1371600" y="5159375"/>
          <p14:tracePt t="166412" x="1363663" y="5159375"/>
          <p14:tracePt t="166420" x="1347788" y="5159375"/>
          <p14:tracePt t="166427" x="1331913" y="5167313"/>
          <p14:tracePt t="166436" x="1323975" y="5167313"/>
          <p14:tracePt t="166444" x="1308100" y="5183188"/>
          <p14:tracePt t="166452" x="1300163" y="5191125"/>
          <p14:tracePt t="166861" x="1316038" y="5191125"/>
          <p14:tracePt t="166868" x="1323975" y="5191125"/>
          <p14:tracePt t="166884" x="1331913" y="5191125"/>
          <p14:tracePt t="166892" x="1339850" y="5191125"/>
          <p14:tracePt t="166900" x="1347788" y="5191125"/>
          <p14:tracePt t="166909" x="1355725" y="5191125"/>
          <p14:tracePt t="166925" x="1371600" y="5191125"/>
          <p14:tracePt t="166932" x="1379538" y="5191125"/>
          <p14:tracePt t="166941" x="1395413" y="5191125"/>
          <p14:tracePt t="166948" x="1403350" y="5191125"/>
          <p14:tracePt t="166957" x="1419225" y="5191125"/>
          <p14:tracePt t="166964" x="1435100" y="5191125"/>
          <p14:tracePt t="166972" x="1443038" y="5191125"/>
          <p14:tracePt t="166980" x="1450975" y="5191125"/>
          <p14:tracePt t="166989" x="1466850" y="5191125"/>
          <p14:tracePt t="166996" x="1482725" y="5191125"/>
          <p14:tracePt t="167012" x="1490663" y="5191125"/>
          <p14:tracePt t="167028" x="1506538" y="5191125"/>
          <p14:tracePt t="167036" x="1514475" y="5191125"/>
          <p14:tracePt t="167044" x="1530350" y="5191125"/>
          <p14:tracePt t="167052" x="1538288" y="5191125"/>
          <p14:tracePt t="167074" x="1546225" y="5191125"/>
          <p14:tracePt t="167076" x="1562100" y="5191125"/>
          <p14:tracePt t="167100" x="1570038" y="5191125"/>
          <p14:tracePt t="167108" x="1577975" y="5191125"/>
          <p14:tracePt t="167164" x="1593850" y="5191125"/>
          <p14:tracePt t="167180" x="1601788" y="5191125"/>
          <p14:tracePt t="167276" x="1609725" y="5191125"/>
          <p14:tracePt t="167284" x="1617663" y="5191125"/>
          <p14:tracePt t="172844" x="1609725" y="5191125"/>
          <p14:tracePt t="173012" x="1601788" y="5191125"/>
          <p14:tracePt t="173021" x="1593850" y="5191125"/>
          <p14:tracePt t="173092" x="1585913" y="5191125"/>
          <p14:tracePt t="173108" x="1577975" y="5191125"/>
          <p14:tracePt t="173140" x="1570038" y="5191125"/>
          <p14:tracePt t="173155" x="1562100" y="5191125"/>
          <p14:tracePt t="173284" x="1554163" y="5191125"/>
          <p14:tracePt t="173716" x="1562100" y="5191125"/>
          <p14:tracePt t="173732" x="1577975" y="5191125"/>
          <p14:tracePt t="173748" x="1593850" y="5191125"/>
          <p14:tracePt t="173756" x="1601788" y="5191125"/>
          <p14:tracePt t="173772" x="1625600" y="5191125"/>
          <p14:tracePt t="173780" x="1633538" y="5191125"/>
          <p14:tracePt t="173788" x="1641475" y="5191125"/>
          <p14:tracePt t="173796" x="1651000" y="5191125"/>
          <p14:tracePt t="173804" x="1658938" y="5191125"/>
          <p14:tracePt t="173812" x="1674813" y="5183188"/>
          <p14:tracePt t="173821" x="1682750" y="5183188"/>
          <p14:tracePt t="173828" x="1690688" y="5183188"/>
          <p14:tracePt t="173837" x="1706563" y="5183188"/>
          <p14:tracePt t="173844" x="1722438" y="5183188"/>
          <p14:tracePt t="173853" x="1730375" y="5183188"/>
          <p14:tracePt t="173860" x="1746250" y="5183188"/>
          <p14:tracePt t="173868" x="1754188" y="5183188"/>
          <p14:tracePt t="173876" x="1770063" y="5183188"/>
          <p14:tracePt t="173884" x="1785938" y="5183188"/>
          <p14:tracePt t="173892" x="1793875" y="5183188"/>
          <p14:tracePt t="173900" x="1817688" y="5183188"/>
          <p14:tracePt t="173908" x="1833563" y="5183188"/>
          <p14:tracePt t="173916" x="1865313" y="5183188"/>
          <p14:tracePt t="173924" x="1889125" y="5183188"/>
          <p14:tracePt t="173933" x="1912938" y="5183188"/>
          <p14:tracePt t="173940" x="1936750" y="5183188"/>
          <p14:tracePt t="173948" x="1952625" y="5183188"/>
          <p14:tracePt t="173956" x="1960563" y="5183188"/>
          <p14:tracePt t="173964" x="1968500" y="5183188"/>
          <p14:tracePt t="174036" x="1984375" y="5183188"/>
          <p14:tracePt t="174044" x="1992313" y="5183188"/>
          <p14:tracePt t="174164" x="1992313" y="5191125"/>
          <p14:tracePt t="174180" x="1976438" y="5191125"/>
          <p14:tracePt t="174196" x="1968500" y="5199063"/>
          <p14:tracePt t="174204" x="1960563" y="5199063"/>
          <p14:tracePt t="174212" x="1944688" y="5199063"/>
          <p14:tracePt t="174244" x="1936750" y="5199063"/>
          <p14:tracePt t="174261" x="1920875" y="5199063"/>
          <p14:tracePt t="174268" x="1912938" y="5199063"/>
          <p14:tracePt t="174292" x="1897063" y="5199063"/>
          <p14:tracePt t="174300" x="1889125" y="5199063"/>
          <p14:tracePt t="174316" x="1873250" y="5199063"/>
          <p14:tracePt t="174324" x="1865313" y="5199063"/>
          <p14:tracePt t="174332" x="1857375" y="5199063"/>
          <p14:tracePt t="174340" x="1841500" y="5199063"/>
          <p14:tracePt t="174348" x="1833563" y="5199063"/>
          <p14:tracePt t="174356" x="1825625" y="5199063"/>
          <p14:tracePt t="174364" x="1809750" y="5199063"/>
          <p14:tracePt t="174372" x="1793875" y="5199063"/>
          <p14:tracePt t="174380" x="1778000" y="5199063"/>
          <p14:tracePt t="174388" x="1754188" y="5199063"/>
          <p14:tracePt t="174396" x="1746250" y="5199063"/>
          <p14:tracePt t="174412" x="1730375" y="5199063"/>
          <p14:tracePt t="174428" x="1722438" y="5199063"/>
          <p14:tracePt t="174444" x="1706563" y="5199063"/>
          <p14:tracePt t="174453" x="1698625" y="5199063"/>
          <p14:tracePt t="174460" x="1674813" y="5199063"/>
          <p14:tracePt t="174469" x="1641475" y="5199063"/>
          <p14:tracePt t="174476" x="1617663" y="5199063"/>
          <p14:tracePt t="174487" x="1593850" y="5199063"/>
          <p14:tracePt t="174492" x="1577975" y="5199063"/>
          <p14:tracePt t="174500" x="1570038" y="5199063"/>
          <p14:tracePt t="174508" x="1546225" y="5191125"/>
          <p14:tracePt t="174519" x="1522413" y="5191125"/>
          <p14:tracePt t="174524" x="1522413" y="5183188"/>
          <p14:tracePt t="174538" x="1498600" y="5183188"/>
          <p14:tracePt t="174544" x="1498600" y="5175250"/>
          <p14:tracePt t="174553" x="1482725" y="5175250"/>
          <p14:tracePt t="174560" x="1474788" y="5175250"/>
          <p14:tracePt t="174584" x="1466850" y="5175250"/>
          <p14:tracePt t="174600" x="1458913" y="5175250"/>
          <p14:tracePt t="174608" x="1450975" y="5167313"/>
          <p14:tracePt t="174616" x="1435100" y="5167313"/>
          <p14:tracePt t="174624" x="1419225" y="5151438"/>
          <p14:tracePt t="174632" x="1411288" y="5151438"/>
          <p14:tracePt t="174641" x="1387475" y="5143500"/>
          <p14:tracePt t="174657" x="1379538" y="5135563"/>
          <p14:tracePt t="176128" x="1387475" y="5135563"/>
          <p14:tracePt t="176136" x="1403350" y="5135563"/>
          <p14:tracePt t="176144" x="1411288" y="5135563"/>
          <p14:tracePt t="176152" x="1419225" y="5135563"/>
          <p14:tracePt t="176168" x="1443038" y="5135563"/>
          <p14:tracePt t="176176" x="1466850" y="5135563"/>
          <p14:tracePt t="176185" x="1498600" y="5135563"/>
          <p14:tracePt t="176192" x="1530350" y="5135563"/>
          <p14:tracePt t="176200" x="1570038" y="5135563"/>
          <p14:tracePt t="176208" x="1593850" y="5135563"/>
          <p14:tracePt t="176216" x="1641475" y="5135563"/>
          <p14:tracePt t="176224" x="1738313" y="5135563"/>
          <p14:tracePt t="176232" x="1857375" y="5159375"/>
          <p14:tracePt t="176240" x="2017713" y="5183188"/>
          <p14:tracePt t="176248" x="2247900" y="5230813"/>
          <p14:tracePt t="176257" x="2527300" y="5286375"/>
          <p14:tracePt t="176264" x="2846388" y="5343525"/>
          <p14:tracePt t="176273" x="3157538" y="5399088"/>
          <p14:tracePt t="176280" x="3524250" y="5478463"/>
          <p14:tracePt t="176288" x="3883025" y="5534025"/>
          <p14:tracePt t="176296" x="4217988" y="5581650"/>
          <p14:tracePt t="176305" x="4551363" y="5621338"/>
          <p14:tracePt t="176312" x="4902200" y="5653088"/>
          <p14:tracePt t="176320" x="5229225" y="5670550"/>
          <p14:tracePt t="176328" x="5556250" y="5686425"/>
          <p14:tracePt t="176336" x="5922963" y="5686425"/>
          <p14:tracePt t="176344" x="6313488" y="5686425"/>
          <p14:tracePt t="176352" x="6656388" y="5686425"/>
          <p14:tracePt t="176360" x="6967538" y="5678488"/>
          <p14:tracePt t="176370" x="7254875" y="5645150"/>
          <p14:tracePt t="176376" x="7502525" y="5621338"/>
          <p14:tracePt t="176385" x="7708900" y="5581650"/>
          <p14:tracePt t="176392" x="7885113" y="5549900"/>
          <p14:tracePt t="176401" x="7988300" y="5526088"/>
          <p14:tracePt t="176408" x="8067675" y="5502275"/>
          <p14:tracePt t="176416" x="8131175" y="5486400"/>
          <p14:tracePt t="176424" x="8139113" y="5478463"/>
          <p14:tracePt t="176456" x="8154988" y="5470525"/>
          <p14:tracePt t="176466" x="8154988" y="5462588"/>
          <p14:tracePt t="176472" x="8162925" y="5462588"/>
          <p14:tracePt t="176480" x="8170863" y="5446713"/>
          <p14:tracePt t="176488" x="8170863" y="5438775"/>
          <p14:tracePt t="176496" x="8186738" y="5414963"/>
          <p14:tracePt t="176504" x="8194675" y="5414963"/>
          <p14:tracePt t="176512" x="8202613" y="5391150"/>
          <p14:tracePt t="176520" x="8218488" y="5375275"/>
          <p14:tracePt t="176528" x="8218488" y="5343525"/>
          <p14:tracePt t="176537" x="8226425" y="5327650"/>
          <p14:tracePt t="176544" x="8235950" y="5310188"/>
          <p14:tracePt t="176552" x="8235950" y="5302250"/>
          <p14:tracePt t="176560" x="8251825" y="5278438"/>
          <p14:tracePt t="176569" x="8259763" y="5230813"/>
          <p14:tracePt t="176576" x="8259763" y="5222875"/>
          <p14:tracePt t="176585" x="8259763" y="5214938"/>
          <p14:tracePt t="176592" x="8259763" y="5199063"/>
          <p14:tracePt t="176600" x="8259763" y="5159375"/>
          <p14:tracePt t="176608" x="8259763" y="5135563"/>
          <p14:tracePt t="176616" x="8259763" y="5103813"/>
          <p14:tracePt t="176625" x="8259763" y="5095875"/>
          <p14:tracePt t="176632" x="8259763" y="5064125"/>
          <p14:tracePt t="176641" x="8259763" y="5040313"/>
          <p14:tracePt t="176648" x="8259763" y="5000625"/>
          <p14:tracePt t="176656" x="8259763" y="4976813"/>
          <p14:tracePt t="176664" x="8259763" y="4935538"/>
          <p14:tracePt t="176672" x="8259763" y="4903788"/>
          <p14:tracePt t="176680" x="8259763" y="4879975"/>
          <p14:tracePt t="176688" x="8267700" y="4840288"/>
          <p14:tracePt t="176696" x="8275638" y="4792663"/>
          <p14:tracePt t="176704" x="8275638" y="4752975"/>
          <p14:tracePt t="176712" x="8283575" y="4721225"/>
          <p14:tracePt t="176720" x="8283575" y="4697413"/>
          <p14:tracePt t="176728" x="8291513" y="4673600"/>
          <p14:tracePt t="176736" x="8291513" y="4657725"/>
          <p14:tracePt t="176744" x="8291513" y="4649788"/>
          <p14:tracePt t="176752" x="8291513" y="4633913"/>
          <p14:tracePt t="176760" x="8291513" y="4624388"/>
          <p14:tracePt t="176776" x="8291513" y="4616450"/>
          <p14:tracePt t="176785" x="8291513" y="4608513"/>
          <p14:tracePt t="176793" x="8291513" y="4600575"/>
          <p14:tracePt t="176800" x="8283575" y="4576763"/>
          <p14:tracePt t="176808" x="8267700" y="4560888"/>
          <p14:tracePt t="176816" x="8243888" y="4552950"/>
          <p14:tracePt t="176824" x="8226425" y="4552950"/>
          <p14:tracePt t="176832" x="8202613" y="4537075"/>
          <p14:tracePt t="176840" x="8170863" y="4521200"/>
          <p14:tracePt t="176848" x="8147050" y="4513263"/>
          <p14:tracePt t="176855" x="8115300" y="4513263"/>
          <p14:tracePt t="176864" x="8083550" y="4505325"/>
          <p14:tracePt t="176872" x="8035925" y="4497388"/>
          <p14:tracePt t="176880" x="7996238" y="4497388"/>
          <p14:tracePt t="176887" x="7940675" y="4497388"/>
          <p14:tracePt t="176896" x="7893050" y="4497388"/>
          <p14:tracePt t="176904" x="7851775" y="4497388"/>
          <p14:tracePt t="176912" x="7812088" y="4497388"/>
          <p14:tracePt t="176921" x="7756525" y="4497388"/>
          <p14:tracePt t="176928" x="7700963" y="4513263"/>
          <p14:tracePt t="176936" x="7637463" y="4537075"/>
          <p14:tracePt t="176944" x="7581900" y="4568825"/>
          <p14:tracePt t="176952" x="7526338" y="4600575"/>
          <p14:tracePt t="176960" x="7453313" y="4649788"/>
          <p14:tracePt t="176968" x="7397750" y="4697413"/>
          <p14:tracePt t="176976" x="7342188" y="4745038"/>
          <p14:tracePt t="176986" x="7286625" y="4808538"/>
          <p14:tracePt t="176991" x="7239000" y="4864100"/>
          <p14:tracePt t="177000" x="7191375" y="4935538"/>
          <p14:tracePt t="177008" x="7151688" y="5000625"/>
          <p14:tracePt t="177017" x="7118350" y="5072063"/>
          <p14:tracePt t="177024" x="7070725" y="5135563"/>
          <p14:tracePt t="177032" x="7031038" y="5207000"/>
          <p14:tracePt t="177040" x="6999288" y="5286375"/>
          <p14:tracePt t="177048" x="6959600" y="5367338"/>
          <p14:tracePt t="177056" x="6927850" y="5438775"/>
          <p14:tracePt t="177069" x="6904038" y="5526088"/>
          <p14:tracePt t="177071" x="6888163" y="5597525"/>
          <p14:tracePt t="177080" x="6872288" y="5662613"/>
          <p14:tracePt t="177088" x="6864350" y="5718175"/>
          <p14:tracePt t="177096" x="6864350" y="5757863"/>
          <p14:tracePt t="177104" x="6864350" y="5781675"/>
          <p14:tracePt t="177112" x="6864350" y="5805488"/>
          <p14:tracePt t="177120" x="6864350" y="5821363"/>
          <p14:tracePt t="177128" x="6864350" y="5837238"/>
          <p14:tracePt t="177136" x="6864350" y="5861050"/>
          <p14:tracePt t="177144" x="6872288" y="5876925"/>
          <p14:tracePt t="177152" x="6880225" y="5884863"/>
          <p14:tracePt t="177160" x="6904038" y="5916613"/>
          <p14:tracePt t="177168" x="6919913" y="5924550"/>
          <p14:tracePt t="177176" x="6943725" y="5940425"/>
          <p14:tracePt t="177184" x="6983413" y="5964238"/>
          <p14:tracePt t="177192" x="7007225" y="5980113"/>
          <p14:tracePt t="177201" x="7046913" y="5995988"/>
          <p14:tracePt t="177208" x="7102475" y="6021388"/>
          <p14:tracePt t="177215" x="7167563" y="6045200"/>
          <p14:tracePt t="177224" x="7246938" y="6069013"/>
          <p14:tracePt t="177232" x="7342188" y="6100763"/>
          <p14:tracePt t="177240" x="7453313" y="6124575"/>
          <p14:tracePt t="177248" x="7573963" y="6140450"/>
          <p14:tracePt t="177256" x="7693025" y="6164263"/>
          <p14:tracePt t="177264" x="7812088" y="6172200"/>
          <p14:tracePt t="177272" x="7924800" y="6172200"/>
          <p14:tracePt t="177279" x="8027988" y="6172200"/>
          <p14:tracePt t="177288" x="8123238" y="6172200"/>
          <p14:tracePt t="177296" x="8210550" y="6148388"/>
          <p14:tracePt t="177304" x="8299450" y="6124575"/>
          <p14:tracePt t="177313" x="8378825" y="6084888"/>
          <p14:tracePt t="177320" x="8458200" y="6029325"/>
          <p14:tracePt t="177327" x="8537575" y="5964238"/>
          <p14:tracePt t="177336" x="8618538" y="5892800"/>
          <p14:tracePt t="177345" x="8682038" y="5829300"/>
          <p14:tracePt t="177352" x="8729663" y="5749925"/>
          <p14:tracePt t="177360" x="8777288" y="5670550"/>
          <p14:tracePt t="177368" x="8809038" y="5589588"/>
          <p14:tracePt t="177376" x="8832850" y="5502275"/>
          <p14:tracePt t="177384" x="8864600" y="5414963"/>
          <p14:tracePt t="177392" x="8880475" y="5327650"/>
          <p14:tracePt t="177400" x="8888413" y="5230813"/>
          <p14:tracePt t="177408" x="8896350" y="5151438"/>
          <p14:tracePt t="177416" x="8896350" y="5072063"/>
          <p14:tracePt t="177424" x="8896350" y="5008563"/>
          <p14:tracePt t="177432" x="8896350" y="4967288"/>
          <p14:tracePt t="177441" x="8880475" y="4919663"/>
          <p14:tracePt t="177448" x="8864600" y="4872038"/>
          <p14:tracePt t="177456" x="8840788" y="4832350"/>
          <p14:tracePt t="177464" x="8824913" y="4808538"/>
          <p14:tracePt t="177473" x="8809038" y="4768850"/>
          <p14:tracePt t="177480" x="8785225" y="4745038"/>
          <p14:tracePt t="177488" x="8769350" y="4721225"/>
          <p14:tracePt t="177496" x="8753475" y="4705350"/>
          <p14:tracePt t="177505" x="8729663" y="4681538"/>
          <p14:tracePt t="177512" x="8705850" y="4665663"/>
          <p14:tracePt t="177520" x="8682038" y="4657725"/>
          <p14:tracePt t="177528" x="8658225" y="4633913"/>
          <p14:tracePt t="177537" x="8626475" y="4616450"/>
          <p14:tracePt t="177548" x="8593138" y="4608513"/>
          <p14:tracePt t="177556" x="8561388" y="4592638"/>
          <p14:tracePt t="177564" x="8513763" y="4576763"/>
          <p14:tracePt t="177572" x="8466138" y="4560888"/>
          <p14:tracePt t="177580" x="8410575" y="4552950"/>
          <p14:tracePt t="177587" x="8355013" y="4545013"/>
          <p14:tracePt t="177596" x="8307388" y="4537075"/>
          <p14:tracePt t="177603" x="8251825" y="4529138"/>
          <p14:tracePt t="177612" x="8194675" y="4529138"/>
          <p14:tracePt t="177620" x="8139113" y="4529138"/>
          <p14:tracePt t="177628" x="8091488" y="4529138"/>
          <p14:tracePt t="177636" x="8020050" y="4529138"/>
          <p14:tracePt t="177644" x="7956550" y="4529138"/>
          <p14:tracePt t="177652" x="7900988" y="4537075"/>
          <p14:tracePt t="177660" x="7835900" y="4552950"/>
          <p14:tracePt t="177668" x="7780338" y="4576763"/>
          <p14:tracePt t="177676" x="7724775" y="4608513"/>
          <p14:tracePt t="177684" x="7661275" y="4641850"/>
          <p14:tracePt t="177692" x="7605713" y="4689475"/>
          <p14:tracePt t="177701" x="7558088" y="4737100"/>
          <p14:tracePt t="177708" x="7510463" y="4784725"/>
          <p14:tracePt t="177716" x="7453313" y="4848225"/>
          <p14:tracePt t="177724" x="7413625" y="4911725"/>
          <p14:tracePt t="177732" x="7373938" y="4984750"/>
          <p14:tracePt t="177739" x="7326313" y="5040313"/>
          <p14:tracePt t="177748" x="7294563" y="5111750"/>
          <p14:tracePt t="177756" x="7262813" y="5175250"/>
          <p14:tracePt t="177765" x="7231063" y="5254625"/>
          <p14:tracePt t="177772" x="7199313" y="5319713"/>
          <p14:tracePt t="177780" x="7175500" y="5375275"/>
          <p14:tracePt t="177788" x="7159625" y="5430838"/>
          <p14:tracePt t="177796" x="7151688" y="5478463"/>
          <p14:tracePt t="177804" x="7143750" y="5526088"/>
          <p14:tracePt t="177812" x="7143750" y="5557838"/>
          <p14:tracePt t="177820" x="7143750" y="5573713"/>
          <p14:tracePt t="177828" x="7143750" y="5589588"/>
          <p14:tracePt t="177836" x="7143750" y="5597525"/>
          <p14:tracePt t="177844" x="7143750" y="5613400"/>
          <p14:tracePt t="177852" x="7143750" y="5629275"/>
          <p14:tracePt t="177860" x="7143750" y="5645150"/>
          <p14:tracePt t="177868" x="7151688" y="5653088"/>
          <p14:tracePt t="177876" x="7159625" y="5670550"/>
          <p14:tracePt t="177884" x="7175500" y="5686425"/>
          <p14:tracePt t="177892" x="7191375" y="5702300"/>
          <p14:tracePt t="177900" x="7207250" y="5726113"/>
          <p14:tracePt t="177908" x="7223125" y="5734050"/>
          <p14:tracePt t="177916" x="7231063" y="5741988"/>
          <p14:tracePt t="177924" x="7254875" y="5757863"/>
          <p14:tracePt t="177932" x="7278688" y="5773738"/>
          <p14:tracePt t="177940" x="7302500" y="5773738"/>
          <p14:tracePt t="177948" x="7326313" y="5781675"/>
          <p14:tracePt t="177956" x="7358063" y="5797550"/>
          <p14:tracePt t="177964" x="7397750" y="5813425"/>
          <p14:tracePt t="177972" x="7429500" y="5821363"/>
          <p14:tracePt t="177980" x="7453313" y="5821363"/>
          <p14:tracePt t="177988" x="7493000" y="5829300"/>
          <p14:tracePt t="177996" x="7534275" y="5837238"/>
          <p14:tracePt t="178003" x="7589838" y="5845175"/>
          <p14:tracePt t="178012" x="7645400" y="5845175"/>
          <p14:tracePt t="178020" x="7700963" y="5845175"/>
          <p14:tracePt t="178027" x="7748588" y="5845175"/>
          <p14:tracePt t="178036" x="7812088" y="5845175"/>
          <p14:tracePt t="178044" x="7869238" y="5845175"/>
          <p14:tracePt t="178052" x="7916863" y="5845175"/>
          <p14:tracePt t="178069" x="7980363" y="5845175"/>
          <p14:tracePt t="178076" x="7988300" y="5845175"/>
          <p14:tracePt t="178084" x="8004175" y="5845175"/>
          <p14:tracePt t="178148" x="8004175" y="5837238"/>
          <p14:tracePt t="178157" x="8004175" y="5829300"/>
          <p14:tracePt t="178164" x="7988300" y="5829300"/>
          <p14:tracePt t="178172" x="7980363" y="5821363"/>
          <p14:tracePt t="178180" x="7956550" y="5821363"/>
          <p14:tracePt t="178190" x="7940675" y="5813425"/>
          <p14:tracePt t="178196" x="7916863" y="5805488"/>
          <p14:tracePt t="178204" x="7885113" y="5789613"/>
          <p14:tracePt t="178212" x="7820025" y="5765800"/>
          <p14:tracePt t="178222" x="7716838" y="5741988"/>
          <p14:tracePt t="178229" x="7566025" y="5710238"/>
          <p14:tracePt t="178236" x="7286625" y="5653088"/>
          <p14:tracePt t="178244" x="6927850" y="5581650"/>
          <p14:tracePt t="178253" x="6505575" y="5518150"/>
          <p14:tracePt t="178260" x="6043613" y="5470525"/>
          <p14:tracePt t="178268" x="5540375" y="5422900"/>
          <p14:tracePt t="178277" x="5014913" y="5375275"/>
          <p14:tracePt t="178286" x="4535488" y="5343525"/>
          <p14:tracePt t="178292" x="4097338" y="5310188"/>
          <p14:tracePt t="178301" x="3746500" y="5294313"/>
          <p14:tracePt t="178308" x="3492500" y="5294313"/>
          <p14:tracePt t="178318" x="3316288" y="5294313"/>
          <p14:tracePt t="178324" x="3213100" y="5294313"/>
          <p14:tracePt t="178332" x="3125788" y="5294313"/>
          <p14:tracePt t="178340" x="3068638" y="5294313"/>
          <p14:tracePt t="178350" x="3028950" y="5294313"/>
          <p14:tracePt t="178356" x="2997200" y="5294313"/>
          <p14:tracePt t="178364" x="2973388" y="5286375"/>
          <p14:tracePt t="178373" x="2949575" y="5286375"/>
          <p14:tracePt t="178380" x="2917825" y="5286375"/>
          <p14:tracePt t="178388" x="2894013" y="5278438"/>
          <p14:tracePt t="178396" x="2870200" y="5278438"/>
          <p14:tracePt t="178404" x="2854325" y="5278438"/>
          <p14:tracePt t="178493" x="2846388" y="5278438"/>
          <p14:tracePt t="178508" x="2830513" y="5278438"/>
          <p14:tracePt t="178516" x="2806700" y="5278438"/>
          <p14:tracePt t="178524" x="2790825" y="5278438"/>
          <p14:tracePt t="178532" x="2782888" y="5262563"/>
          <p14:tracePt t="178540" x="2759075" y="5254625"/>
          <p14:tracePt t="178548" x="2751138" y="5254625"/>
          <p14:tracePt t="178556" x="2733675" y="5254625"/>
          <p14:tracePt t="178572" x="2725738" y="5246688"/>
          <p14:tracePt t="178580" x="2717800" y="5246688"/>
          <p14:tracePt t="178636" x="2709863" y="5246688"/>
          <p14:tracePt t="178644" x="2693988" y="5246688"/>
          <p14:tracePt t="178652" x="2686050" y="5238750"/>
          <p14:tracePt t="178660" x="2670175" y="5238750"/>
          <p14:tracePt t="178669" x="2662238" y="5238750"/>
          <p14:tracePt t="178677" x="2638425" y="5238750"/>
          <p14:tracePt t="179485" x="2630488" y="5238750"/>
          <p14:tracePt t="179500" x="2614613" y="5222875"/>
          <p14:tracePt t="179517" x="2598738" y="5214938"/>
          <p14:tracePt t="179524" x="2574925" y="5191125"/>
          <p14:tracePt t="179532" x="2566988" y="5183188"/>
          <p14:tracePt t="179540" x="2559050" y="5183188"/>
          <p14:tracePt t="179548" x="2543175" y="5175250"/>
          <p14:tracePt t="179556" x="2535238" y="5175250"/>
          <p14:tracePt t="179564" x="2511425" y="5159375"/>
          <p14:tracePt t="179572" x="2503488" y="5159375"/>
          <p14:tracePt t="179580" x="2503488" y="5151438"/>
          <p14:tracePt t="179588" x="2495550" y="5143500"/>
          <p14:tracePt t="179596" x="2487613" y="5135563"/>
          <p14:tracePt t="179605" x="2471738" y="5127625"/>
          <p14:tracePt t="179628" x="2455863" y="5119688"/>
          <p14:tracePt t="179692" x="2439988" y="5119688"/>
          <p14:tracePt t="179700" x="2432050" y="5119688"/>
          <p14:tracePt t="181328" x="2447925" y="5119688"/>
          <p14:tracePt t="181336" x="2455863" y="5119688"/>
          <p14:tracePt t="181360" x="2463800" y="5119688"/>
          <p14:tracePt t="181368" x="2471738" y="5119688"/>
          <p14:tracePt t="181376" x="2487613" y="5119688"/>
          <p14:tracePt t="181385" x="2495550" y="5119688"/>
          <p14:tracePt t="181392" x="2511425" y="5119688"/>
          <p14:tracePt t="181401" x="2527300" y="5119688"/>
          <p14:tracePt t="181408" x="2535238" y="5119688"/>
          <p14:tracePt t="181417" x="2559050" y="5119688"/>
          <p14:tracePt t="181424" x="2566988" y="5119688"/>
          <p14:tracePt t="181433" x="2574925" y="5119688"/>
          <p14:tracePt t="181440" x="2582863" y="5135563"/>
          <p14:tracePt t="181449" x="2590800" y="5135563"/>
          <p14:tracePt t="181456" x="2606675" y="5151438"/>
          <p14:tracePt t="181472" x="2622550" y="5159375"/>
          <p14:tracePt t="181480" x="2622550" y="5167313"/>
          <p14:tracePt t="181488" x="2638425" y="5191125"/>
          <p14:tracePt t="181505" x="2646363" y="5199063"/>
          <p14:tracePt t="181512" x="2646363" y="5207000"/>
          <p14:tracePt t="181520" x="2654300" y="5207000"/>
          <p14:tracePt t="181536" x="2654300" y="5214938"/>
          <p14:tracePt t="181544" x="2654300" y="5222875"/>
          <p14:tracePt t="181584" x="2662238" y="5246688"/>
          <p14:tracePt t="181592" x="2670175" y="5246688"/>
          <p14:tracePt t="181649" x="2670175" y="5254625"/>
          <p14:tracePt t="181672" x="2662238" y="5270500"/>
          <p14:tracePt t="181680" x="2662238" y="5294313"/>
          <p14:tracePt t="181688" x="2630488" y="5310188"/>
          <p14:tracePt t="181712" x="2630488" y="5319713"/>
          <p14:tracePt t="181792" x="2614613" y="5343525"/>
          <p14:tracePt t="181800" x="2614613" y="5351463"/>
          <p14:tracePt t="181808" x="2606675" y="5351463"/>
          <p14:tracePt t="181817" x="2606675" y="5359400"/>
          <p14:tracePt t="181824" x="2606675" y="5375275"/>
          <p14:tracePt t="181840" x="2598738" y="5383213"/>
          <p14:tracePt t="181849" x="2590800" y="5407025"/>
          <p14:tracePt t="181864" x="2582863" y="5414963"/>
          <p14:tracePt t="181872" x="2574925" y="5438775"/>
          <p14:tracePt t="181880" x="2574925" y="5446713"/>
          <p14:tracePt t="181888" x="2574925" y="5454650"/>
          <p14:tracePt t="181896" x="2574925" y="5462588"/>
          <p14:tracePt t="181904" x="2566988" y="5478463"/>
          <p14:tracePt t="181912" x="2551113" y="5502275"/>
          <p14:tracePt t="181920" x="2551113" y="5510213"/>
          <p14:tracePt t="181928" x="2551113" y="5518150"/>
          <p14:tracePt t="181936" x="2551113" y="5534025"/>
          <p14:tracePt t="181944" x="2543175" y="5557838"/>
          <p14:tracePt t="181953" x="2535238" y="5573713"/>
          <p14:tracePt t="181960" x="2535238" y="5581650"/>
          <p14:tracePt t="181969" x="2527300" y="5589588"/>
          <p14:tracePt t="181976" x="2527300" y="5597525"/>
          <p14:tracePt t="181985" x="2527300" y="5605463"/>
          <p14:tracePt t="182033" x="2519363" y="5613400"/>
          <p14:tracePt t="182049" x="2495550" y="5613400"/>
          <p14:tracePt t="182057" x="2463800" y="5613400"/>
          <p14:tracePt t="182065" x="2447925" y="5613400"/>
          <p14:tracePt t="182072" x="2416175" y="5613400"/>
          <p14:tracePt t="182080" x="2392363" y="5613400"/>
          <p14:tracePt t="182090" x="2351088" y="5613400"/>
          <p14:tracePt t="182096" x="2287588" y="5613400"/>
          <p14:tracePt t="182104" x="2224088" y="5613400"/>
          <p14:tracePt t="182112" x="2160588" y="5613400"/>
          <p14:tracePt t="182121" x="2105025" y="5613400"/>
          <p14:tracePt t="182128" x="2049463" y="5605463"/>
          <p14:tracePt t="182136" x="2000250" y="5597525"/>
          <p14:tracePt t="182144" x="1968500" y="5589588"/>
          <p14:tracePt t="182154" x="1960563" y="5589588"/>
          <p14:tracePt t="182160" x="1944688" y="5589588"/>
          <p14:tracePt t="182169" x="1920875" y="5589588"/>
          <p14:tracePt t="182176" x="1889125" y="5589588"/>
          <p14:tracePt t="182186" x="1881188" y="5589588"/>
          <p14:tracePt t="182192" x="1865313" y="5589588"/>
          <p14:tracePt t="182201" x="1841500" y="5589588"/>
          <p14:tracePt t="182208" x="1825625" y="5589588"/>
          <p14:tracePt t="182217" x="1801813" y="5589588"/>
          <p14:tracePt t="182224" x="1778000" y="5589588"/>
          <p14:tracePt t="182232" x="1770063" y="5589588"/>
          <p14:tracePt t="182240" x="1746250" y="5589588"/>
          <p14:tracePt t="182251" x="1730375" y="5589588"/>
          <p14:tracePt t="182256" x="1706563" y="5589588"/>
          <p14:tracePt t="182264" x="1682750" y="5589588"/>
          <p14:tracePt t="182272" x="1666875" y="5589588"/>
          <p14:tracePt t="182282" x="1641475" y="5589588"/>
          <p14:tracePt t="182288" x="1609725" y="5589588"/>
          <p14:tracePt t="182296" x="1601788" y="5589588"/>
          <p14:tracePt t="182304" x="1570038" y="5589588"/>
          <p14:tracePt t="182312" x="1562100" y="5597525"/>
          <p14:tracePt t="182320" x="1546225" y="5597525"/>
          <p14:tracePt t="182328" x="1538288" y="5605463"/>
          <p14:tracePt t="182336" x="1522413" y="5621338"/>
          <p14:tracePt t="182353" x="1506538" y="5621338"/>
          <p14:tracePt t="182360" x="1498600" y="5621338"/>
          <p14:tracePt t="182369" x="1482725" y="5629275"/>
          <p14:tracePt t="182376" x="1474788" y="5637213"/>
          <p14:tracePt t="182385" x="1466850" y="5637213"/>
          <p14:tracePt t="182392" x="1458913" y="5637213"/>
          <p14:tracePt t="182401" x="1450975" y="5645150"/>
          <p14:tracePt t="182408" x="1443038" y="5645150"/>
          <p14:tracePt t="182416" x="1435100" y="5645150"/>
          <p14:tracePt t="182424" x="1427163" y="5645150"/>
          <p14:tracePt t="182432" x="1411288" y="5653088"/>
          <p14:tracePt t="182440" x="1387475" y="5670550"/>
          <p14:tracePt t="182456" x="1371600" y="5670550"/>
          <p14:tracePt t="182464" x="1363663" y="5670550"/>
          <p14:tracePt t="182472" x="1331913" y="5678488"/>
          <p14:tracePt t="182513" x="1316038" y="5678488"/>
          <p14:tracePt t="182520" x="1308100" y="5678488"/>
          <p14:tracePt t="182721" x="1316038" y="5678488"/>
          <p14:tracePt t="182728" x="1323975" y="5678488"/>
          <p14:tracePt t="182770" x="1331913" y="5678488"/>
          <p14:tracePt t="182776" x="1339850" y="5670550"/>
          <p14:tracePt t="182849" x="1347788" y="5670550"/>
          <p14:tracePt t="182872" x="1355725" y="5670550"/>
          <p14:tracePt t="182888" x="1371600" y="5662613"/>
          <p14:tracePt t="182896" x="1379538" y="5662613"/>
          <p14:tracePt t="182904" x="1411288" y="5662613"/>
          <p14:tracePt t="182912" x="1419225" y="5662613"/>
          <p14:tracePt t="182920" x="1435100" y="5662613"/>
          <p14:tracePt t="182928" x="1450975" y="5662613"/>
          <p14:tracePt t="182936" x="1466850" y="5662613"/>
          <p14:tracePt t="182952" x="1474788" y="5653088"/>
          <p14:tracePt t="182960" x="1490663" y="5653088"/>
          <p14:tracePt t="182976" x="1506538" y="5653088"/>
          <p14:tracePt t="182992" x="1514475" y="5653088"/>
          <p14:tracePt t="183008" x="1522413" y="5653088"/>
          <p14:tracePt t="183017" x="1530350" y="5653088"/>
          <p14:tracePt t="183024" x="1538288" y="5653088"/>
          <p14:tracePt t="183033" x="1562100" y="5653088"/>
          <p14:tracePt t="183040" x="1593850" y="5653088"/>
          <p14:tracePt t="183049" x="1617663" y="5653088"/>
          <p14:tracePt t="183056" x="1641475" y="5653088"/>
          <p14:tracePt t="183066" x="1666875" y="5653088"/>
          <p14:tracePt t="183083" x="1730375" y="5653088"/>
          <p14:tracePt t="183088" x="1754188" y="5653088"/>
          <p14:tracePt t="183099" x="1778000" y="5653088"/>
          <p14:tracePt t="183104" x="1817688" y="5653088"/>
          <p14:tracePt t="183113" x="1833563" y="5653088"/>
          <p14:tracePt t="183120" x="1865313" y="5653088"/>
          <p14:tracePt t="183129" x="1897063" y="5653088"/>
          <p14:tracePt t="183136" x="1936750" y="5653088"/>
          <p14:tracePt t="183144" x="1976438" y="5653088"/>
          <p14:tracePt t="183152" x="2008188" y="5653088"/>
          <p14:tracePt t="183161" x="2025650" y="5653088"/>
          <p14:tracePt t="183168" x="2057400" y="5653088"/>
          <p14:tracePt t="183176" x="2089150" y="5653088"/>
          <p14:tracePt t="183184" x="2120900" y="5653088"/>
          <p14:tracePt t="183193" x="2128838" y="5653088"/>
          <p14:tracePt t="183201" x="2160588" y="5653088"/>
          <p14:tracePt t="183208" x="2208213" y="5653088"/>
          <p14:tracePt t="183217" x="2239963" y="5653088"/>
          <p14:tracePt t="183226" x="2263775" y="5653088"/>
          <p14:tracePt t="183233" x="2295525" y="5653088"/>
          <p14:tracePt t="183240" x="2311400" y="5653088"/>
          <p14:tracePt t="183250" x="2327275" y="5653088"/>
          <p14:tracePt t="183257" x="2335213" y="5653088"/>
          <p14:tracePt t="183264" x="2343150" y="5653088"/>
          <p14:tracePt t="183272" x="2351088" y="5653088"/>
          <p14:tracePt t="183280" x="2359025" y="5653088"/>
          <p14:tracePt t="183290" x="2384425" y="5653088"/>
          <p14:tracePt t="183304" x="2408238" y="5653088"/>
          <p14:tracePt t="183312" x="2416175" y="5653088"/>
          <p14:tracePt t="183320" x="2424113" y="5653088"/>
          <p14:tracePt t="183328" x="2432050" y="5653088"/>
          <p14:tracePt t="183344" x="2439988" y="5653088"/>
          <p14:tracePt t="183352" x="2447925" y="5653088"/>
          <p14:tracePt t="183376" x="2455863" y="5653088"/>
          <p14:tracePt t="183384" x="2463800" y="5653088"/>
          <p14:tracePt t="183592" x="2455863" y="5653088"/>
          <p14:tracePt t="183608" x="2447925" y="5653088"/>
          <p14:tracePt t="183616" x="2432050" y="5653088"/>
          <p14:tracePt t="183624" x="2424113" y="5653088"/>
          <p14:tracePt t="183633" x="2400300" y="5653088"/>
          <p14:tracePt t="183640" x="2384425" y="5653088"/>
          <p14:tracePt t="183650" x="2351088" y="5653088"/>
          <p14:tracePt t="183656" x="2319338" y="5653088"/>
          <p14:tracePt t="183668" x="2295525" y="5653088"/>
          <p14:tracePt t="183676" x="2271713" y="5653088"/>
          <p14:tracePt t="183684" x="2239963" y="5653088"/>
          <p14:tracePt t="183692" x="2216150" y="5653088"/>
          <p14:tracePt t="183701" x="2192338" y="5653088"/>
          <p14:tracePt t="183708" x="2168525" y="5653088"/>
          <p14:tracePt t="183716" x="2136775" y="5653088"/>
          <p14:tracePt t="183724" x="2097088" y="5653088"/>
          <p14:tracePt t="183733" x="2065338" y="5653088"/>
          <p14:tracePt t="183740" x="2017713" y="5653088"/>
          <p14:tracePt t="183749" x="1976438" y="5653088"/>
          <p14:tracePt t="183756" x="1944688" y="5653088"/>
          <p14:tracePt t="183765" x="1912938" y="5653088"/>
          <p14:tracePt t="183772" x="1881188" y="5653088"/>
          <p14:tracePt t="183780" x="1857375" y="5653088"/>
          <p14:tracePt t="183788" x="1833563" y="5653088"/>
          <p14:tracePt t="183796" x="1801813" y="5653088"/>
          <p14:tracePt t="183804" x="1770063" y="5653088"/>
          <p14:tracePt t="183812" x="1746250" y="5653088"/>
          <p14:tracePt t="183820" x="1714500" y="5653088"/>
          <p14:tracePt t="183828" x="1666875" y="5653088"/>
          <p14:tracePt t="183836" x="1625600" y="5653088"/>
          <p14:tracePt t="183844" x="1577975" y="5653088"/>
          <p14:tracePt t="183852" x="1538288" y="5653088"/>
          <p14:tracePt t="183860" x="1490663" y="5653088"/>
          <p14:tracePt t="183868" x="1450975" y="5653088"/>
          <p14:tracePt t="183876" x="1419225" y="5653088"/>
          <p14:tracePt t="183884" x="1411288" y="5653088"/>
          <p14:tracePt t="183892" x="1395413" y="5653088"/>
          <p14:tracePt t="183901" x="1379538" y="5653088"/>
          <p14:tracePt t="183924" x="1371600" y="5653088"/>
          <p14:tracePt t="183933" x="1355725" y="5653088"/>
          <p14:tracePt t="183949" x="1339850" y="5653088"/>
          <p14:tracePt t="183956" x="1323975" y="5653088"/>
          <p14:tracePt t="183964" x="1316038" y="5653088"/>
          <p14:tracePt t="183974" x="1308100" y="5653088"/>
          <p14:tracePt t="183980" x="1300163" y="5653088"/>
          <p14:tracePt t="183988" x="1292225" y="5653088"/>
          <p14:tracePt t="183996" x="1284288" y="5653088"/>
          <p14:tracePt t="184006" x="1266825" y="5653088"/>
          <p14:tracePt t="184116" x="1274763" y="5645150"/>
          <p14:tracePt t="184132" x="1284288" y="5629275"/>
          <p14:tracePt t="184148" x="1308100" y="5629275"/>
          <p14:tracePt t="184156" x="1316038" y="5629275"/>
          <p14:tracePt t="184165" x="1339850" y="5629275"/>
          <p14:tracePt t="184172" x="1387475" y="5629275"/>
          <p14:tracePt t="184180" x="1427163" y="5621338"/>
          <p14:tracePt t="184188" x="1443038" y="5621338"/>
          <p14:tracePt t="184196" x="1482725" y="5621338"/>
          <p14:tracePt t="184204" x="1546225" y="5621338"/>
          <p14:tracePt t="184212" x="1609725" y="5621338"/>
          <p14:tracePt t="184220" x="1690688" y="5621338"/>
          <p14:tracePt t="184228" x="1770063" y="5621338"/>
          <p14:tracePt t="184236" x="1857375" y="5621338"/>
          <p14:tracePt t="184244" x="1920875" y="5621338"/>
          <p14:tracePt t="184252" x="1992313" y="5621338"/>
          <p14:tracePt t="184260" x="2049463" y="5621338"/>
          <p14:tracePt t="184268" x="2057400" y="5621338"/>
          <p14:tracePt t="184276" x="2097088" y="5621338"/>
          <p14:tracePt t="184284" x="2112963" y="5621338"/>
          <p14:tracePt t="184292" x="2128838" y="5621338"/>
          <p14:tracePt t="184300" x="2152650" y="5621338"/>
          <p14:tracePt t="184308" x="2160588" y="5621338"/>
          <p14:tracePt t="184316" x="2192338" y="5621338"/>
          <p14:tracePt t="184324" x="2208213" y="5621338"/>
          <p14:tracePt t="184332" x="2224088" y="5621338"/>
          <p14:tracePt t="184340" x="2247900" y="5621338"/>
          <p14:tracePt t="184348" x="2271713" y="5621338"/>
          <p14:tracePt t="184356" x="2287588" y="5621338"/>
          <p14:tracePt t="184364" x="2311400" y="5621338"/>
          <p14:tracePt t="184372" x="2327275" y="5621338"/>
          <p14:tracePt t="184380" x="2335213" y="5621338"/>
          <p14:tracePt t="184388" x="2343150" y="5621338"/>
          <p14:tracePt t="184396" x="2351088" y="5621338"/>
          <p14:tracePt t="184404" x="2359025" y="5621338"/>
          <p14:tracePt t="184412" x="2374900" y="5613400"/>
          <p14:tracePt t="184420" x="2392363" y="5605463"/>
          <p14:tracePt t="184427" x="2400300" y="5605463"/>
          <p14:tracePt t="184436" x="2408238" y="5605463"/>
          <p14:tracePt t="184444" x="2416175" y="5605463"/>
          <p14:tracePt t="184452" x="2424113" y="5605463"/>
          <p14:tracePt t="184460" x="2432050" y="5605463"/>
          <p14:tracePt t="184484" x="2439988" y="5605463"/>
          <p14:tracePt t="184493" x="2447925" y="5605463"/>
          <p14:tracePt t="184645" x="2455863" y="5605463"/>
          <p14:tracePt t="184820" x="2447925" y="5605463"/>
          <p14:tracePt t="184828" x="2439988" y="5605463"/>
          <p14:tracePt t="185365" x="2432050" y="5605463"/>
          <p14:tracePt t="185388" x="2424113" y="5605463"/>
          <p14:tracePt t="185396" x="2424113" y="5621338"/>
          <p14:tracePt t="185404" x="2424113" y="5629275"/>
          <p14:tracePt t="185412" x="2416175" y="5629275"/>
          <p14:tracePt t="185420" x="2416175" y="5637213"/>
          <p14:tracePt t="185541" x="2400300" y="5645150"/>
          <p14:tracePt t="185556" x="2374900" y="5645150"/>
          <p14:tracePt t="185565" x="2366963" y="5653088"/>
          <p14:tracePt t="185572" x="2343150" y="5653088"/>
          <p14:tracePt t="185580" x="2319338" y="5653088"/>
          <p14:tracePt t="185588" x="2287588" y="5653088"/>
          <p14:tracePt t="185598" x="2263775" y="5662613"/>
          <p14:tracePt t="185604" x="2247900" y="5662613"/>
          <p14:tracePt t="185636" x="2239963" y="5662613"/>
          <p14:tracePt t="185644" x="2224088" y="5662613"/>
          <p14:tracePt t="185652" x="2216150" y="5670550"/>
          <p14:tracePt t="185662" x="2192338" y="5670550"/>
          <p14:tracePt t="185668" x="2184400" y="5670550"/>
          <p14:tracePt t="185676" x="2152650" y="5670550"/>
          <p14:tracePt t="185684" x="2112963" y="5670550"/>
          <p14:tracePt t="185694" x="2097088" y="5670550"/>
          <p14:tracePt t="185700" x="2081213" y="5670550"/>
          <p14:tracePt t="185708" x="2057400" y="5670550"/>
          <p14:tracePt t="185716" x="2033588" y="5670550"/>
          <p14:tracePt t="185724" x="2008188" y="5670550"/>
          <p14:tracePt t="185733" x="1976438" y="5670550"/>
          <p14:tracePt t="185740" x="1944688" y="5670550"/>
          <p14:tracePt t="185749" x="1912938" y="5670550"/>
          <p14:tracePt t="185756" x="1881188" y="5670550"/>
          <p14:tracePt t="185765" x="1849438" y="5670550"/>
          <p14:tracePt t="185772" x="1817688" y="5670550"/>
          <p14:tracePt t="185781" x="1785938" y="5670550"/>
          <p14:tracePt t="185788" x="1746250" y="5670550"/>
          <p14:tracePt t="185796" x="1738313" y="5670550"/>
          <p14:tracePt t="185804" x="1722438" y="5670550"/>
          <p14:tracePt t="185812" x="1714500" y="5670550"/>
          <p14:tracePt t="185820" x="1690688" y="5670550"/>
          <p14:tracePt t="185828" x="1666875" y="5670550"/>
          <p14:tracePt t="185836" x="1651000" y="5670550"/>
          <p14:tracePt t="185844" x="1633538" y="5670550"/>
          <p14:tracePt t="185852" x="1601788" y="5670550"/>
          <p14:tracePt t="185860" x="1585913" y="5670550"/>
          <p14:tracePt t="185868" x="1562100" y="5670550"/>
          <p14:tracePt t="185876" x="1530350" y="5670550"/>
          <p14:tracePt t="185884" x="1498600" y="5670550"/>
          <p14:tracePt t="185892" x="1474788" y="5670550"/>
          <p14:tracePt t="185900" x="1450975" y="5670550"/>
          <p14:tracePt t="185908" x="1427163" y="5670550"/>
          <p14:tracePt t="185917" x="1419225" y="5670550"/>
          <p14:tracePt t="185924" x="1411288" y="5670550"/>
          <p14:tracePt t="185932" x="1395413" y="5670550"/>
          <p14:tracePt t="186236" x="1403350" y="5662613"/>
          <p14:tracePt t="186252" x="1419225" y="5662613"/>
          <p14:tracePt t="186260" x="1443038" y="5662613"/>
          <p14:tracePt t="186269" x="1450975" y="5662613"/>
          <p14:tracePt t="186276" x="1466850" y="5662613"/>
          <p14:tracePt t="186284" x="1506538" y="5653088"/>
          <p14:tracePt t="186292" x="1546225" y="5653088"/>
          <p14:tracePt t="186300" x="1585913" y="5653088"/>
          <p14:tracePt t="186308" x="1601788" y="5653088"/>
          <p14:tracePt t="186316" x="1641475" y="5653088"/>
          <p14:tracePt t="186324" x="1690688" y="5653088"/>
          <p14:tracePt t="186332" x="1730375" y="5653088"/>
          <p14:tracePt t="186340" x="1785938" y="5653088"/>
          <p14:tracePt t="186348" x="1841500" y="5653088"/>
          <p14:tracePt t="186356" x="1881188" y="5653088"/>
          <p14:tracePt t="186365" x="1912938" y="5653088"/>
          <p14:tracePt t="186372" x="1944688" y="5653088"/>
          <p14:tracePt t="186381" x="1968500" y="5653088"/>
          <p14:tracePt t="186388" x="2000250" y="5653088"/>
          <p14:tracePt t="186396" x="2025650" y="5653088"/>
          <p14:tracePt t="186404" x="2041525" y="5653088"/>
          <p14:tracePt t="186412" x="2065338" y="5653088"/>
          <p14:tracePt t="186420" x="2081213" y="5653088"/>
          <p14:tracePt t="186428" x="2112963" y="5653088"/>
          <p14:tracePt t="186436" x="2136775" y="5653088"/>
          <p14:tracePt t="186443" x="2176463" y="5653088"/>
          <p14:tracePt t="186452" x="2200275" y="5653088"/>
          <p14:tracePt t="186460" x="2224088" y="5653088"/>
          <p14:tracePt t="186468" x="2255838" y="5653088"/>
          <p14:tracePt t="186475" x="2279650" y="5653088"/>
          <p14:tracePt t="186484" x="2295525" y="5653088"/>
          <p14:tracePt t="186492" x="2319338" y="5653088"/>
          <p14:tracePt t="186516" x="2327275" y="5653088"/>
          <p14:tracePt t="202892" x="2335213" y="5653088"/>
          <p14:tracePt t="202924" x="2359025" y="5653088"/>
          <p14:tracePt t="202932" x="2359025" y="5645150"/>
          <p14:tracePt t="202941" x="2366963" y="5645150"/>
          <p14:tracePt t="202950" x="2384425" y="5645150"/>
          <p14:tracePt t="202956" x="2400300" y="5645150"/>
          <p14:tracePt t="202972" x="2408238" y="5645150"/>
          <p14:tracePt t="202988" x="2416175" y="5645150"/>
          <p14:tracePt t="202996" x="2424113" y="5637213"/>
          <p14:tracePt t="203020" x="2432050" y="5637213"/>
          <p14:tracePt t="203028" x="2439988" y="5637213"/>
          <p14:tracePt t="203036" x="2447925" y="5637213"/>
          <p14:tracePt t="203044" x="2455863" y="5637213"/>
          <p14:tracePt t="203052" x="2463800" y="5637213"/>
          <p14:tracePt t="203060" x="2479675" y="5629275"/>
          <p14:tracePt t="203068" x="2487613" y="5629275"/>
          <p14:tracePt t="203076" x="2495550" y="5629275"/>
          <p14:tracePt t="203084" x="2511425" y="5629275"/>
          <p14:tracePt t="203093" x="2519363" y="5629275"/>
          <p14:tracePt t="203109" x="2535238" y="5629275"/>
          <p14:tracePt t="203452" x="2527300" y="5629275"/>
          <p14:tracePt t="203469" x="2519363" y="5629275"/>
          <p14:tracePt t="203476" x="2511425" y="5629275"/>
          <p14:tracePt t="203484" x="2503488" y="5629275"/>
          <p14:tracePt t="203493" x="2487613" y="5629275"/>
          <p14:tracePt t="203516" x="2471738" y="5629275"/>
          <p14:tracePt t="203525" x="2463800" y="5629275"/>
          <p14:tracePt t="203541" x="2439988" y="5629275"/>
          <p14:tracePt t="203548" x="2432050" y="5629275"/>
          <p14:tracePt t="203556" x="2416175" y="5629275"/>
          <p14:tracePt t="203564" x="2384425" y="5629275"/>
          <p14:tracePt t="203572" x="2351088" y="5629275"/>
          <p14:tracePt t="203580" x="2311400" y="5629275"/>
          <p14:tracePt t="203588" x="2279650" y="5629275"/>
          <p14:tracePt t="203596" x="2263775" y="5629275"/>
          <p14:tracePt t="203604" x="2247900" y="5629275"/>
          <p14:tracePt t="203612" x="2224088" y="5629275"/>
          <p14:tracePt t="203620" x="2192338" y="5629275"/>
          <p14:tracePt t="203628" x="2160588" y="5629275"/>
          <p14:tracePt t="203636" x="2128838" y="5629275"/>
          <p14:tracePt t="203644" x="2097088" y="5629275"/>
          <p14:tracePt t="203652" x="2073275" y="5629275"/>
          <p14:tracePt t="203660" x="2049463" y="5629275"/>
          <p14:tracePt t="203668" x="2017713" y="5629275"/>
          <p14:tracePt t="203676" x="1968500" y="5629275"/>
          <p14:tracePt t="203684" x="1928813" y="5629275"/>
          <p14:tracePt t="203692" x="1897063" y="5629275"/>
          <p14:tracePt t="203700" x="1881188" y="5629275"/>
          <p14:tracePt t="203708" x="1857375" y="5629275"/>
          <p14:tracePt t="203716" x="1849438" y="5629275"/>
          <p14:tracePt t="203725" x="1833563" y="5629275"/>
          <p14:tracePt t="203732" x="1825625" y="5629275"/>
          <p14:tracePt t="203741" x="1809750" y="5629275"/>
          <p14:tracePt t="203748" x="1793875" y="5629275"/>
          <p14:tracePt t="203757" x="1770063" y="5629275"/>
          <p14:tracePt t="203764" x="1762125" y="5629275"/>
          <p14:tracePt t="203772" x="1738313" y="5629275"/>
          <p14:tracePt t="203780" x="1722438" y="5629275"/>
          <p14:tracePt t="203788" x="1698625" y="5629275"/>
          <p14:tracePt t="203796" x="1666875" y="5629275"/>
          <p14:tracePt t="203804" x="1633538" y="5629275"/>
          <p14:tracePt t="203812" x="1593850" y="5637213"/>
          <p14:tracePt t="203820" x="1562100" y="5637213"/>
          <p14:tracePt t="203830" x="1530350" y="5637213"/>
          <p14:tracePt t="203836" x="1498600" y="5645150"/>
          <p14:tracePt t="203845" x="1490663" y="5645150"/>
          <p14:tracePt t="204156" x="1506538" y="5645150"/>
          <p14:tracePt t="204172" x="1514475" y="5645150"/>
          <p14:tracePt t="204180" x="1538288" y="5645150"/>
          <p14:tracePt t="204188" x="1546225" y="5645150"/>
          <p14:tracePt t="204196" x="1570038" y="5645150"/>
          <p14:tracePt t="204204" x="1593850" y="5645150"/>
          <p14:tracePt t="204212" x="1617663" y="5645150"/>
          <p14:tracePt t="204221" x="1641475" y="5645150"/>
          <p14:tracePt t="204228" x="1674813" y="5645150"/>
          <p14:tracePt t="204236" x="1706563" y="5645150"/>
          <p14:tracePt t="204244" x="1746250" y="5645150"/>
          <p14:tracePt t="204252" x="1793875" y="5645150"/>
          <p14:tracePt t="204260" x="1833563" y="5645150"/>
          <p14:tracePt t="204268" x="1889125" y="5645150"/>
          <p14:tracePt t="204276" x="1944688" y="5645150"/>
          <p14:tracePt t="204284" x="1992313" y="5645150"/>
          <p14:tracePt t="204292" x="2041525" y="5645150"/>
          <p14:tracePt t="204300" x="2065338" y="5645150"/>
          <p14:tracePt t="204309" x="2089150" y="5645150"/>
          <p14:tracePt t="204317" x="2120900" y="5645150"/>
          <p14:tracePt t="204325" x="2144713" y="5645150"/>
          <p14:tracePt t="204332" x="2168525" y="5645150"/>
          <p14:tracePt t="204340" x="2192338" y="5653088"/>
          <p14:tracePt t="204348" x="2224088" y="5653088"/>
          <p14:tracePt t="204356" x="2255838" y="5653088"/>
          <p14:tracePt t="204364" x="2279650" y="5662613"/>
          <p14:tracePt t="204372" x="2303463" y="5670550"/>
          <p14:tracePt t="204381" x="2327275" y="5670550"/>
          <p14:tracePt t="204388" x="2359025" y="5678488"/>
          <p14:tracePt t="204396" x="2400300" y="5678488"/>
          <p14:tracePt t="204404" x="2432050" y="5678488"/>
          <p14:tracePt t="204413" x="2455863" y="5678488"/>
          <p14:tracePt t="204420" x="2479675" y="5678488"/>
          <p14:tracePt t="204428" x="2495550" y="5686425"/>
          <p14:tracePt t="204436" x="2511425" y="5686425"/>
          <p14:tracePt t="204446" x="2519363" y="5686425"/>
          <p14:tracePt t="204452" x="2535238" y="5686425"/>
          <p14:tracePt t="204460" x="2551113" y="5686425"/>
          <p14:tracePt t="204478" x="2559050" y="5686425"/>
          <p14:tracePt t="204492" x="2566988" y="5686425"/>
          <p14:tracePt t="204501" x="2574925" y="5686425"/>
          <p14:tracePt t="204524" x="2590800" y="5694363"/>
          <p14:tracePt t="204532" x="2598738" y="5694363"/>
          <p14:tracePt t="204572" x="2614613" y="5694363"/>
          <p14:tracePt t="208740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Functional Diagram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4"/>
          <a:stretch>
            <a:fillRect/>
          </a:stretch>
        </p:blipFill>
        <p:spPr>
          <a:xfrm>
            <a:off x="4839126" y="1569378"/>
            <a:ext cx="4218137" cy="5257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44" y="2280860"/>
            <a:ext cx="4724935" cy="4058293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977810E3-B52D-4F5F-AA74-1A92F16412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94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276"/>
    </mc:Choice>
    <mc:Fallback xmlns="">
      <p:transition spd="slow" advTm="95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259" x="7366000" y="2049463"/>
          <p14:tracePt t="4591" x="7334250" y="2041525"/>
          <p14:tracePt t="4599" x="7310438" y="2041525"/>
          <p14:tracePt t="4609" x="7262813" y="2041525"/>
          <p14:tracePt t="4615" x="7183438" y="2017713"/>
          <p14:tracePt t="4623" x="7086600" y="1993900"/>
          <p14:tracePt t="4632" x="6991350" y="1978025"/>
          <p14:tracePt t="4640" x="6904038" y="1962150"/>
          <p14:tracePt t="4647" x="6816725" y="1946275"/>
          <p14:tracePt t="4655" x="6751638" y="1938338"/>
          <p14:tracePt t="4663" x="6696075" y="1930400"/>
          <p14:tracePt t="4673" x="6656388" y="1922463"/>
          <p14:tracePt t="4679" x="6648450" y="1922463"/>
          <p14:tracePt t="4688" x="6632575" y="1922463"/>
          <p14:tracePt t="4706" x="6624638" y="1922463"/>
          <p14:tracePt t="4719" x="6616700" y="1922463"/>
          <p14:tracePt t="4728" x="6592888" y="1922463"/>
          <p14:tracePt t="4738" x="6561138" y="1922463"/>
          <p14:tracePt t="4743" x="6553200" y="1922463"/>
          <p14:tracePt t="4751" x="6537325" y="1922463"/>
          <p14:tracePt t="4759" x="6513513" y="1922463"/>
          <p14:tracePt t="4769" x="6497638" y="1922463"/>
          <p14:tracePt t="4775" x="6465888" y="1922463"/>
          <p14:tracePt t="4783" x="6434138" y="1922463"/>
          <p14:tracePt t="4791" x="6418263" y="1922463"/>
          <p14:tracePt t="4799" x="6402388" y="1922463"/>
          <p14:tracePt t="4807" x="6384925" y="1922463"/>
          <p14:tracePt t="4815" x="6361113" y="1922463"/>
          <p14:tracePt t="4823" x="6337300" y="1930400"/>
          <p14:tracePt t="4831" x="6321425" y="1930400"/>
          <p14:tracePt t="4839" x="6297613" y="1938338"/>
          <p14:tracePt t="4847" x="6265863" y="1938338"/>
          <p14:tracePt t="4855" x="6242050" y="1938338"/>
          <p14:tracePt t="4863" x="6218238" y="1938338"/>
          <p14:tracePt t="4872" x="6194425" y="1954213"/>
          <p14:tracePt t="4879" x="6162675" y="1954213"/>
          <p14:tracePt t="4888" x="6138863" y="1962150"/>
          <p14:tracePt t="4895" x="6130925" y="1962150"/>
          <p14:tracePt t="4904" x="6107113" y="1970088"/>
          <p14:tracePt t="4911" x="6099175" y="1970088"/>
          <p14:tracePt t="4919" x="6083300" y="1970088"/>
          <p14:tracePt t="5051" x="6091238" y="1970088"/>
          <p14:tracePt t="5061" x="6107113" y="1970088"/>
          <p14:tracePt t="5067" x="6122988" y="1970088"/>
          <p14:tracePt t="5075" x="6170613" y="1970088"/>
          <p14:tracePt t="5083" x="6194425" y="1970088"/>
          <p14:tracePt t="5091" x="6234113" y="1970088"/>
          <p14:tracePt t="5099" x="6297613" y="1970088"/>
          <p14:tracePt t="5107" x="6384925" y="1970088"/>
          <p14:tracePt t="5115" x="6457950" y="1970088"/>
          <p14:tracePt t="5123" x="6553200" y="1970088"/>
          <p14:tracePt t="5131" x="6648450" y="1970088"/>
          <p14:tracePt t="5139" x="6735763" y="1970088"/>
          <p14:tracePt t="5148" x="6816725" y="1970088"/>
          <p14:tracePt t="5155" x="6888163" y="1970088"/>
          <p14:tracePt t="5163" x="6967538" y="1962150"/>
          <p14:tracePt t="5171" x="7031038" y="1962150"/>
          <p14:tracePt t="5179" x="7102475" y="1962150"/>
          <p14:tracePt t="5188" x="7167563" y="1954213"/>
          <p14:tracePt t="5195" x="7231063" y="1954213"/>
          <p14:tracePt t="5204" x="7302500" y="1946275"/>
          <p14:tracePt t="5224" x="7405688" y="1930400"/>
          <p14:tracePt t="5227" x="7453313" y="1930400"/>
          <p14:tracePt t="5236" x="7485063" y="1930400"/>
          <p14:tracePt t="5244" x="7526338" y="1930400"/>
          <p14:tracePt t="5252" x="7558088" y="1930400"/>
          <p14:tracePt t="5259" x="7581900" y="1930400"/>
          <p14:tracePt t="5267" x="7605713" y="1930400"/>
          <p14:tracePt t="5275" x="7629525" y="1930400"/>
          <p14:tracePt t="5284" x="7645400" y="1922463"/>
          <p14:tracePt t="5299" x="7661275" y="1922463"/>
          <p14:tracePt t="5571" x="7653338" y="1922463"/>
          <p14:tracePt t="5588" x="7645400" y="1922463"/>
          <p14:tracePt t="5604" x="7621588" y="1922463"/>
          <p14:tracePt t="5611" x="7613650" y="1922463"/>
          <p14:tracePt t="5619" x="7605713" y="1922463"/>
          <p14:tracePt t="5628" x="7589838" y="1922463"/>
          <p14:tracePt t="5636" x="7581900" y="1922463"/>
          <p14:tracePt t="5643" x="7558088" y="1922463"/>
          <p14:tracePt t="5652" x="7534275" y="1922463"/>
          <p14:tracePt t="5659" x="7518400" y="1930400"/>
          <p14:tracePt t="5667" x="7485063" y="1930400"/>
          <p14:tracePt t="5675" x="7469188" y="1930400"/>
          <p14:tracePt t="5683" x="7437438" y="1930400"/>
          <p14:tracePt t="5691" x="7413625" y="1930400"/>
          <p14:tracePt t="5699" x="7389813" y="1930400"/>
          <p14:tracePt t="5707" x="7358063" y="1930400"/>
          <p14:tracePt t="5715" x="7334250" y="1930400"/>
          <p14:tracePt t="5723" x="7326313" y="1930400"/>
          <p14:tracePt t="5731" x="7318375" y="1930400"/>
          <p14:tracePt t="5739" x="7310438" y="1930400"/>
          <p14:tracePt t="5747" x="7302500" y="1930400"/>
          <p14:tracePt t="5756" x="7294563" y="1930400"/>
          <p14:tracePt t="5763" x="7286625" y="1930400"/>
          <p14:tracePt t="5771" x="7262813" y="1930400"/>
          <p14:tracePt t="5788" x="7254875" y="1930400"/>
          <p14:tracePt t="5796" x="7246938" y="1930400"/>
          <p14:tracePt t="5812" x="7231063" y="1930400"/>
          <p14:tracePt t="5820" x="7223125" y="1930400"/>
          <p14:tracePt t="5827" x="7215188" y="1930400"/>
          <p14:tracePt t="5836" x="7207250" y="1930400"/>
          <p14:tracePt t="5844" x="7191375" y="1938338"/>
          <p14:tracePt t="5852" x="7183438" y="1946275"/>
          <p14:tracePt t="5860" x="7167563" y="1946275"/>
          <p14:tracePt t="5875" x="7159625" y="1946275"/>
          <p14:tracePt t="6004" x="7151688" y="1954213"/>
          <p14:tracePt t="6011" x="7143750" y="1962150"/>
          <p14:tracePt t="6052" x="7143750" y="1970088"/>
          <p14:tracePt t="6060" x="7143750" y="1978025"/>
          <p14:tracePt t="6084" x="7151688" y="1985963"/>
          <p14:tracePt t="6166" x="7167563" y="1993900"/>
          <p14:tracePt t="6171" x="7175500" y="1993900"/>
          <p14:tracePt t="6180" x="7183438" y="1993900"/>
          <p14:tracePt t="6198" x="7183438" y="2001838"/>
          <p14:tracePt t="6205" x="7191375" y="2001838"/>
          <p14:tracePt t="6229" x="7199313" y="2001838"/>
          <p14:tracePt t="6236" x="7207250" y="2001838"/>
          <p14:tracePt t="6244" x="7223125" y="2001838"/>
          <p14:tracePt t="6252" x="7231063" y="2001838"/>
          <p14:tracePt t="6261" x="7239000" y="2001838"/>
          <p14:tracePt t="6276" x="7246938" y="2001838"/>
          <p14:tracePt t="6308" x="7262813" y="2001838"/>
          <p14:tracePt t="6316" x="7270750" y="2001838"/>
          <p14:tracePt t="6339" x="7278688" y="2001838"/>
          <p14:tracePt t="6355" x="7286625" y="2001838"/>
          <p14:tracePt t="6364" x="7294563" y="2001838"/>
          <p14:tracePt t="6380" x="7310438" y="2001838"/>
          <p14:tracePt t="6388" x="7326313" y="2001838"/>
          <p14:tracePt t="6395" x="7342188" y="2001838"/>
          <p14:tracePt t="6404" x="7350125" y="2001838"/>
          <p14:tracePt t="6412" x="7358063" y="2001838"/>
          <p14:tracePt t="6421" x="7373938" y="2001838"/>
          <p14:tracePt t="6428" x="7381875" y="2001838"/>
          <p14:tracePt t="6436" x="7389813" y="2001838"/>
          <p14:tracePt t="6444" x="7397750" y="2001838"/>
          <p14:tracePt t="6459" x="7413625" y="2001838"/>
          <p14:tracePt t="6467" x="7429500" y="2001838"/>
          <p14:tracePt t="6484" x="7437438" y="2001838"/>
          <p14:tracePt t="6492" x="7445375" y="2001838"/>
          <p14:tracePt t="6499" x="7461250" y="2001838"/>
          <p14:tracePt t="6508" x="7469188" y="2001838"/>
          <p14:tracePt t="6523" x="7477125" y="2001838"/>
          <p14:tracePt t="6532" x="7493000" y="2001838"/>
          <p14:tracePt t="6539" x="7502525" y="2001838"/>
          <p14:tracePt t="6548" x="7518400" y="2001838"/>
          <p14:tracePt t="6556" x="7542213" y="2001838"/>
          <p14:tracePt t="6563" x="7550150" y="2001838"/>
          <p14:tracePt t="6571" x="7558088" y="2001838"/>
          <p14:tracePt t="6588" x="7566025" y="2001838"/>
          <p14:tracePt t="6596" x="7573963" y="2001838"/>
          <p14:tracePt t="6605" x="7581900" y="2001838"/>
          <p14:tracePt t="6628" x="7589838" y="2001838"/>
          <p14:tracePt t="6636" x="7597775" y="2001838"/>
          <p14:tracePt t="6644" x="7605713" y="2001838"/>
          <p14:tracePt t="6659" x="7621588" y="2001838"/>
          <p14:tracePt t="6676" x="7629525" y="2001838"/>
          <p14:tracePt t="6684" x="7645400" y="2001838"/>
          <p14:tracePt t="6692" x="7661275" y="2001838"/>
          <p14:tracePt t="6699" x="7677150" y="2001838"/>
          <p14:tracePt t="6708" x="7685088" y="2001838"/>
          <p14:tracePt t="6717" x="7700963" y="2001838"/>
          <p14:tracePt t="6723" x="7708900" y="2001838"/>
          <p14:tracePt t="6732" x="7716838" y="2001838"/>
          <p14:tracePt t="6739" x="7732713" y="2001838"/>
          <p14:tracePt t="6748" x="7740650" y="2001838"/>
          <p14:tracePt t="6755" x="7756525" y="2001838"/>
          <p14:tracePt t="6764" x="7780338" y="2009775"/>
          <p14:tracePt t="6771" x="7796213" y="2009775"/>
          <p14:tracePt t="6779" x="7835900" y="2017713"/>
          <p14:tracePt t="6788" x="7851775" y="2017713"/>
          <p14:tracePt t="6796" x="7877175" y="2025650"/>
          <p14:tracePt t="6804" x="7893050" y="2025650"/>
          <p14:tracePt t="6813" x="7908925" y="2025650"/>
          <p14:tracePt t="6820" x="7932738" y="2025650"/>
          <p14:tracePt t="6828" x="7956550" y="2033588"/>
          <p14:tracePt t="6835" x="7964488" y="2033588"/>
          <p14:tracePt t="6845" x="7980363" y="2033588"/>
          <p14:tracePt t="6852" x="7988300" y="2033588"/>
          <p14:tracePt t="7084" x="7972425" y="2033588"/>
          <p14:tracePt t="7092" x="7956550" y="2033588"/>
          <p14:tracePt t="7099" x="7940675" y="2033588"/>
          <p14:tracePt t="7108" x="7916863" y="2033588"/>
          <p14:tracePt t="7116" x="7893050" y="2033588"/>
          <p14:tracePt t="7123" x="7859713" y="2033588"/>
          <p14:tracePt t="7132" x="7804150" y="2033588"/>
          <p14:tracePt t="7139" x="7716838" y="2033588"/>
          <p14:tracePt t="7148" x="7637463" y="2033588"/>
          <p14:tracePt t="7156" x="7542213" y="2033588"/>
          <p14:tracePt t="7164" x="7445375" y="2033588"/>
          <p14:tracePt t="7171" x="7350125" y="2033588"/>
          <p14:tracePt t="7179" x="7262813" y="2033588"/>
          <p14:tracePt t="7187" x="7191375" y="2033588"/>
          <p14:tracePt t="7196" x="7118350" y="2033588"/>
          <p14:tracePt t="7204" x="7054850" y="2033588"/>
          <p14:tracePt t="7221" x="6943725" y="2033588"/>
          <p14:tracePt t="7228" x="6888163" y="2041525"/>
          <p14:tracePt t="7235" x="6840538" y="2041525"/>
          <p14:tracePt t="7244" x="6784975" y="2049463"/>
          <p14:tracePt t="7252" x="6727825" y="2049463"/>
          <p14:tracePt t="7260" x="6672263" y="2049463"/>
          <p14:tracePt t="7270" x="6616700" y="2057400"/>
          <p14:tracePt t="7276" x="6577013" y="2065338"/>
          <p14:tracePt t="7283" x="6529388" y="2073275"/>
          <p14:tracePt t="7292" x="6489700" y="2073275"/>
          <p14:tracePt t="7300" x="6457950" y="2073275"/>
          <p14:tracePt t="7308" x="6434138" y="2081213"/>
          <p14:tracePt t="7316" x="6410325" y="2081213"/>
          <p14:tracePt t="7323" x="6392863" y="2081213"/>
          <p14:tracePt t="7333" x="6376988" y="2081213"/>
          <p14:tracePt t="7339" x="6361113" y="2089150"/>
          <p14:tracePt t="7348" x="6353175" y="2089150"/>
          <p14:tracePt t="7355" x="6337300" y="2089150"/>
          <p14:tracePt t="7365" x="6329363" y="2089150"/>
          <p14:tracePt t="7371" x="6313488" y="2089150"/>
          <p14:tracePt t="7379" x="6305550" y="2089150"/>
          <p14:tracePt t="7388" x="6297613" y="2089150"/>
          <p14:tracePt t="7412" x="6289675" y="2089150"/>
          <p14:tracePt t="7420" x="6273800" y="2089150"/>
          <p14:tracePt t="7430" x="6265863" y="2089150"/>
          <p14:tracePt t="7444" x="6257925" y="2089150"/>
          <p14:tracePt t="7452" x="6249988" y="2089150"/>
          <p14:tracePt t="7540" x="6242050" y="2089150"/>
          <p14:tracePt t="7555" x="6226175" y="2089150"/>
          <p14:tracePt t="7563" x="6218238" y="2089150"/>
          <p14:tracePt t="7571" x="6202363" y="2089150"/>
          <p14:tracePt t="7579" x="6186488" y="2089150"/>
          <p14:tracePt t="7588" x="6154738" y="2089150"/>
          <p14:tracePt t="7596" x="6122988" y="2089150"/>
          <p14:tracePt t="7604" x="6099175" y="2089150"/>
          <p14:tracePt t="7612" x="6067425" y="2089150"/>
          <p14:tracePt t="7620" x="6034088" y="2089150"/>
          <p14:tracePt t="7627" x="6010275" y="2089150"/>
          <p14:tracePt t="7637" x="5994400" y="2089150"/>
          <p14:tracePt t="7644" x="5962650" y="2089150"/>
          <p14:tracePt t="7652" x="5954713" y="2089150"/>
          <p14:tracePt t="7660" x="5938838" y="2089150"/>
          <p14:tracePt t="7669" x="5907088" y="2089150"/>
          <p14:tracePt t="7676" x="5899150" y="2089150"/>
          <p14:tracePt t="7684" x="5891213" y="2089150"/>
          <p14:tracePt t="7692" x="5875338" y="2089150"/>
          <p14:tracePt t="7700" x="5867400" y="2089150"/>
          <p14:tracePt t="7716" x="5851525" y="2089150"/>
          <p14:tracePt t="7732" x="5835650" y="2089150"/>
          <p14:tracePt t="7739" x="5827713" y="2089150"/>
          <p14:tracePt t="7748" x="5819775" y="2081213"/>
          <p14:tracePt t="7779" x="5811838" y="2081213"/>
          <p14:tracePt t="7812" x="5803900" y="2081213"/>
          <p14:tracePt t="7820" x="5795963" y="2081213"/>
          <p14:tracePt t="7828" x="5788025" y="2081213"/>
          <p14:tracePt t="8004" x="5780088" y="2073275"/>
          <p14:tracePt t="8013" x="5772150" y="2073275"/>
          <p14:tracePt t="8052" x="5764213" y="2073275"/>
          <p14:tracePt t="8068" x="5756275" y="2065338"/>
          <p14:tracePt t="8076" x="5732463" y="2049463"/>
          <p14:tracePt t="8104" x="5724525" y="2041525"/>
          <p14:tracePt t="8120" x="5716588" y="2041525"/>
          <p14:tracePt t="8128" x="5700713" y="2041525"/>
          <p14:tracePt t="8151" x="5692775" y="2025650"/>
          <p14:tracePt t="8160" x="5684838" y="2025650"/>
          <p14:tracePt t="9672" x="5692775" y="2009775"/>
          <p14:tracePt t="9679" x="5700713" y="2009775"/>
          <p14:tracePt t="9703" x="5716588" y="2009775"/>
          <p14:tracePt t="9719" x="5748338" y="2001838"/>
          <p14:tracePt t="9728" x="5756275" y="2001838"/>
          <p14:tracePt t="9735" x="5764213" y="2001838"/>
          <p14:tracePt t="9744" x="5795963" y="1985963"/>
          <p14:tracePt t="9752" x="5827713" y="1985963"/>
          <p14:tracePt t="9760" x="5867400" y="1978025"/>
          <p14:tracePt t="9768" x="5899150" y="1978025"/>
          <p14:tracePt t="9776" x="5938838" y="1978025"/>
          <p14:tracePt t="9784" x="5954713" y="1978025"/>
          <p14:tracePt t="9792" x="5978525" y="1978025"/>
          <p14:tracePt t="9799" x="6010275" y="1978025"/>
          <p14:tracePt t="9808" x="6043613" y="1978025"/>
          <p14:tracePt t="9816" x="6075363" y="1978025"/>
          <p14:tracePt t="9823" x="6099175" y="1978025"/>
          <p14:tracePt t="9832" x="6107113" y="1978025"/>
          <p14:tracePt t="9839" x="6115050" y="1978025"/>
          <p14:tracePt t="9848" x="6122988" y="1978025"/>
          <p14:tracePt t="9856" x="6146800" y="1954213"/>
          <p14:tracePt t="9864" x="6162675" y="1954213"/>
          <p14:tracePt t="9879" x="6170613" y="1954213"/>
          <p14:tracePt t="9888" x="6186488" y="1954213"/>
          <p14:tracePt t="9912" x="6194425" y="1954213"/>
          <p14:tracePt t="9927" x="6210300" y="1946275"/>
          <p14:tracePt t="9944" x="6226175" y="1946275"/>
          <p14:tracePt t="9952" x="6249988" y="1946275"/>
          <p14:tracePt t="9961" x="6249988" y="1938338"/>
          <p14:tracePt t="9968" x="6257925" y="1938338"/>
          <p14:tracePt t="9976" x="6273800" y="1938338"/>
          <p14:tracePt t="9984" x="6281738" y="1930400"/>
          <p14:tracePt t="9991" x="6297613" y="1930400"/>
          <p14:tracePt t="9999" x="6321425" y="1930400"/>
          <p14:tracePt t="10008" x="6345238" y="1922463"/>
          <p14:tracePt t="10016" x="6376988" y="1922463"/>
          <p14:tracePt t="10025" x="6402388" y="1922463"/>
          <p14:tracePt t="10032" x="6434138" y="1914525"/>
          <p14:tracePt t="10039" x="6481763" y="1914525"/>
          <p14:tracePt t="10048" x="6513513" y="1914525"/>
          <p14:tracePt t="10058" x="6553200" y="1914525"/>
          <p14:tracePt t="10064" x="6592888" y="1914525"/>
          <p14:tracePt t="10072" x="6632575" y="1914525"/>
          <p14:tracePt t="10079" x="6672263" y="1914525"/>
          <p14:tracePt t="10090" x="6719888" y="1898650"/>
          <p14:tracePt t="10096" x="6769100" y="1898650"/>
          <p14:tracePt t="10103" x="6784975" y="1898650"/>
          <p14:tracePt t="10112" x="6808788" y="1898650"/>
          <p14:tracePt t="10121" x="6832600" y="1898650"/>
          <p14:tracePt t="10127" x="6856413" y="1898650"/>
          <p14:tracePt t="10136" x="6880225" y="1898650"/>
          <p14:tracePt t="10184" x="6888163" y="1898650"/>
          <p14:tracePt t="10200" x="6896100" y="1906588"/>
          <p14:tracePt t="10208" x="6904038" y="1906588"/>
          <p14:tracePt t="10215" x="6911975" y="1922463"/>
          <p14:tracePt t="10224" x="6919913" y="1930400"/>
          <p14:tracePt t="10231" x="6919913" y="1938338"/>
          <p14:tracePt t="10239" x="6935788" y="1954213"/>
          <p14:tracePt t="10248" x="6935788" y="1970088"/>
          <p14:tracePt t="10264" x="6935788" y="1978025"/>
          <p14:tracePt t="10273" x="6935788" y="1985963"/>
          <p14:tracePt t="10279" x="6935788" y="1993900"/>
          <p14:tracePt t="10288" x="6935788" y="2009775"/>
          <p14:tracePt t="10296" x="6935788" y="2017713"/>
          <p14:tracePt t="10303" x="6935788" y="2033588"/>
          <p14:tracePt t="10319" x="6935788" y="2041525"/>
          <p14:tracePt t="10328" x="6935788" y="2049463"/>
          <p14:tracePt t="10336" x="6935788" y="2065338"/>
          <p14:tracePt t="10344" x="6935788" y="2073275"/>
          <p14:tracePt t="10352" x="6935788" y="2089150"/>
          <p14:tracePt t="10359" x="6935788" y="2105025"/>
          <p14:tracePt t="10376" x="6935788" y="2120900"/>
          <p14:tracePt t="10384" x="6935788" y="2144713"/>
          <p14:tracePt t="10391" x="6935788" y="2152650"/>
          <p14:tracePt t="10400" x="6935788" y="2176463"/>
          <p14:tracePt t="10407" x="6935788" y="2200275"/>
          <p14:tracePt t="10415" x="6935788" y="2216150"/>
          <p14:tracePt t="10424" x="6935788" y="2233613"/>
          <p14:tracePt t="10431" x="6935788" y="2249488"/>
          <p14:tracePt t="10439" x="6935788" y="2265363"/>
          <p14:tracePt t="10448" x="6935788" y="2281238"/>
          <p14:tracePt t="10455" x="6935788" y="2297113"/>
          <p14:tracePt t="10464" x="6935788" y="2312988"/>
          <p14:tracePt t="10471" x="6935788" y="2320925"/>
          <p14:tracePt t="10584" x="6935788" y="2336800"/>
          <p14:tracePt t="10592" x="6935788" y="2344738"/>
          <p14:tracePt t="10696" x="6935788" y="2352675"/>
          <p14:tracePt t="10705" x="6935788" y="2360613"/>
          <p14:tracePt t="10744" x="6935788" y="2376488"/>
          <p14:tracePt t="10920" x="6935788" y="2384425"/>
          <p14:tracePt t="10936" x="6935788" y="2392363"/>
          <p14:tracePt t="10943" x="6935788" y="2400300"/>
          <p14:tracePt t="10952" x="6935788" y="2416175"/>
          <p14:tracePt t="10960" x="6935788" y="2424113"/>
          <p14:tracePt t="10968" x="6943725" y="2432050"/>
          <p14:tracePt t="10976" x="6943725" y="2439988"/>
          <p14:tracePt t="12556" x="6943725" y="2447925"/>
          <p14:tracePt t="12563" x="6943725" y="2455863"/>
          <p14:tracePt t="12579" x="6951663" y="2447925"/>
          <p14:tracePt t="12587" x="6951663" y="2432050"/>
          <p14:tracePt t="12595" x="6951663" y="2424113"/>
          <p14:tracePt t="12603" x="6951663" y="2416175"/>
          <p14:tracePt t="12620" x="6951663" y="2408238"/>
          <p14:tracePt t="12627" x="6951663" y="2400300"/>
          <p14:tracePt t="12636" x="6951663" y="2392363"/>
          <p14:tracePt t="12653" x="6959600" y="2384425"/>
          <p14:tracePt t="12659" x="6959600" y="2376488"/>
          <p14:tracePt t="12668" x="6967538" y="2360613"/>
          <p14:tracePt t="12675" x="6975475" y="2352675"/>
          <p14:tracePt t="12685" x="6975475" y="2336800"/>
          <p14:tracePt t="12691" x="6975475" y="2320925"/>
          <p14:tracePt t="12699" x="6983413" y="2305050"/>
          <p14:tracePt t="12707" x="6991350" y="2289175"/>
          <p14:tracePt t="12715" x="6991350" y="2281238"/>
          <p14:tracePt t="12723" x="6999288" y="2265363"/>
          <p14:tracePt t="12739" x="7007225" y="2257425"/>
          <p14:tracePt t="12859" x="7015163" y="2241550"/>
          <p14:tracePt t="12867" x="7023100" y="2241550"/>
          <p14:tracePt t="12891" x="7023100" y="2233613"/>
          <p14:tracePt t="12900" x="7023100" y="2224088"/>
          <p14:tracePt t="12907" x="7038975" y="2216150"/>
          <p14:tracePt t="12915" x="7046913" y="2216150"/>
          <p14:tracePt t="12923" x="7062788" y="2216150"/>
          <p14:tracePt t="12931" x="7086600" y="2208213"/>
          <p14:tracePt t="12939" x="7110413" y="2200275"/>
          <p14:tracePt t="12947" x="7126288" y="2192338"/>
          <p14:tracePt t="12955" x="7151688" y="2192338"/>
          <p14:tracePt t="12963" x="7175500" y="2192338"/>
          <p14:tracePt t="12971" x="7191375" y="2184400"/>
          <p14:tracePt t="12979" x="7215188" y="2184400"/>
          <p14:tracePt t="12987" x="7246938" y="2184400"/>
          <p14:tracePt t="12995" x="7270750" y="2176463"/>
          <p14:tracePt t="13003" x="7286625" y="2168525"/>
          <p14:tracePt t="13011" x="7310438" y="2168525"/>
          <p14:tracePt t="13019" x="7326313" y="2168525"/>
          <p14:tracePt t="13027" x="7334250" y="2168525"/>
          <p14:tracePt t="13035" x="7350125" y="2168525"/>
          <p14:tracePt t="13043" x="7366000" y="2168525"/>
          <p14:tracePt t="13052" x="7373938" y="2168525"/>
          <p14:tracePt t="13059" x="7397750" y="2168525"/>
          <p14:tracePt t="13068" x="7413625" y="2168525"/>
          <p14:tracePt t="13075" x="7437438" y="2160588"/>
          <p14:tracePt t="13084" x="7453313" y="2160588"/>
          <p14:tracePt t="13091" x="7477125" y="2160588"/>
          <p14:tracePt t="13100" x="7493000" y="2152650"/>
          <p14:tracePt t="13108" x="7510463" y="2152650"/>
          <p14:tracePt t="13116" x="7526338" y="2152650"/>
          <p14:tracePt t="13124" x="7542213" y="2152650"/>
          <p14:tracePt t="13132" x="7550150" y="2152650"/>
          <p14:tracePt t="13140" x="7558088" y="2152650"/>
          <p14:tracePt t="13148" x="7573963" y="2152650"/>
          <p14:tracePt t="13164" x="7581900" y="2152650"/>
          <p14:tracePt t="13171" x="7589838" y="2152650"/>
          <p14:tracePt t="13179" x="7597775" y="2152650"/>
          <p14:tracePt t="13187" x="7605713" y="2152650"/>
          <p14:tracePt t="13195" x="7613650" y="2152650"/>
          <p14:tracePt t="13204" x="7621588" y="2152650"/>
          <p14:tracePt t="13436" x="7613650" y="2152650"/>
          <p14:tracePt t="13443" x="7597775" y="2152650"/>
          <p14:tracePt t="13451" x="7581900" y="2152650"/>
          <p14:tracePt t="13461" x="7566025" y="2152650"/>
          <p14:tracePt t="13468" x="7542213" y="2152650"/>
          <p14:tracePt t="13475" x="7510463" y="2152650"/>
          <p14:tracePt t="13485" x="7477125" y="2152650"/>
          <p14:tracePt t="13493" x="7445375" y="2152650"/>
          <p14:tracePt t="13499" x="7389813" y="2152650"/>
          <p14:tracePt t="13507" x="7334250" y="2152650"/>
          <p14:tracePt t="13516" x="7270750" y="2152650"/>
          <p14:tracePt t="13523" x="7199313" y="2152650"/>
          <p14:tracePt t="13531" x="7126288" y="2152650"/>
          <p14:tracePt t="13539" x="7062788" y="2152650"/>
          <p14:tracePt t="13547" x="7007225" y="2152650"/>
          <p14:tracePt t="13556" x="6951663" y="2152650"/>
          <p14:tracePt t="13564" x="6911975" y="2152650"/>
          <p14:tracePt t="13571" x="6880225" y="2152650"/>
          <p14:tracePt t="13579" x="6840538" y="2152650"/>
          <p14:tracePt t="13588" x="6808788" y="2152650"/>
          <p14:tracePt t="13596" x="6777038" y="2152650"/>
          <p14:tracePt t="13603" x="6769100" y="2152650"/>
          <p14:tracePt t="13612" x="6735763" y="2152650"/>
          <p14:tracePt t="13619" x="6727825" y="2152650"/>
          <p14:tracePt t="13628" x="6704013" y="2152650"/>
          <p14:tracePt t="13635" x="6696075" y="2152650"/>
          <p14:tracePt t="13644" x="6680200" y="2152650"/>
          <p14:tracePt t="13651" x="6672263" y="2152650"/>
          <p14:tracePt t="13668" x="6656388" y="2152650"/>
          <p14:tracePt t="13676" x="6648450" y="2152650"/>
          <p14:tracePt t="13685" x="6640513" y="2152650"/>
          <p14:tracePt t="13691" x="6632575" y="2152650"/>
          <p14:tracePt t="13700" x="6624638" y="2152650"/>
          <p14:tracePt t="13708" x="6616700" y="2152650"/>
          <p14:tracePt t="13724" x="6600825" y="2152650"/>
          <p14:tracePt t="14472" x="6608763" y="2152650"/>
          <p14:tracePt t="14479" x="6616700" y="2152650"/>
          <p14:tracePt t="14488" x="6632575" y="2152650"/>
          <p14:tracePt t="14495" x="6640513" y="2152650"/>
          <p14:tracePt t="14504" x="6664325" y="2152650"/>
          <p14:tracePt t="14512" x="6680200" y="2152650"/>
          <p14:tracePt t="14519" x="6704013" y="2152650"/>
          <p14:tracePt t="14528" x="6735763" y="2152650"/>
          <p14:tracePt t="14536" x="6784975" y="2152650"/>
          <p14:tracePt t="14544" x="6824663" y="2152650"/>
          <p14:tracePt t="14552" x="6872288" y="2152650"/>
          <p14:tracePt t="14559" x="6896100" y="2152650"/>
          <p14:tracePt t="14568" x="6919913" y="2152650"/>
          <p14:tracePt t="14576" x="6935788" y="2152650"/>
          <p14:tracePt t="14584" x="6959600" y="2152650"/>
          <p14:tracePt t="14591" x="6991350" y="2152650"/>
          <p14:tracePt t="14600" x="7015163" y="2152650"/>
          <p14:tracePt t="14608" x="7038975" y="2152650"/>
          <p14:tracePt t="14616" x="7046913" y="2152650"/>
          <p14:tracePt t="14624" x="7062788" y="2152650"/>
          <p14:tracePt t="14632" x="7078663" y="2152650"/>
          <p14:tracePt t="14639" x="7102475" y="2152650"/>
          <p14:tracePt t="14648" x="7110413" y="2152650"/>
          <p14:tracePt t="14672" x="7126288" y="2152650"/>
          <p14:tracePt t="14688" x="7135813" y="2152650"/>
          <p14:tracePt t="14696" x="7143750" y="2152650"/>
          <p14:tracePt t="14703" x="7159625" y="2152650"/>
          <p14:tracePt t="14712" x="7167563" y="2152650"/>
          <p14:tracePt t="14719" x="7191375" y="2152650"/>
          <p14:tracePt t="14728" x="7199313" y="2152650"/>
          <p14:tracePt t="14735" x="7223125" y="2152650"/>
          <p14:tracePt t="14752" x="7231063" y="2152650"/>
          <p14:tracePt t="14761" x="7246938" y="2152650"/>
          <p14:tracePt t="14896" x="7246938" y="2160588"/>
          <p14:tracePt t="14904" x="7246938" y="2168525"/>
          <p14:tracePt t="14912" x="7239000" y="2184400"/>
          <p14:tracePt t="14919" x="7231063" y="2184400"/>
          <p14:tracePt t="14927" x="7223125" y="2192338"/>
          <p14:tracePt t="14935" x="7215188" y="2200275"/>
          <p14:tracePt t="14944" x="7191375" y="2200275"/>
          <p14:tracePt t="14953" x="7175500" y="2224088"/>
          <p14:tracePt t="14959" x="7159625" y="2241550"/>
          <p14:tracePt t="14968" x="7135813" y="2257425"/>
          <p14:tracePt t="14976" x="7118350" y="2281238"/>
          <p14:tracePt t="14986" x="7102475" y="2297113"/>
          <p14:tracePt t="14991" x="7086600" y="2305050"/>
          <p14:tracePt t="15000" x="7070725" y="2312988"/>
          <p14:tracePt t="15007" x="7070725" y="2320925"/>
          <p14:tracePt t="15024" x="7054850" y="2328863"/>
          <p14:tracePt t="15040" x="7046913" y="2344738"/>
          <p14:tracePt t="15055" x="7046913" y="2352675"/>
          <p14:tracePt t="15072" x="7046913" y="2360613"/>
          <p14:tracePt t="15080" x="7046913" y="2368550"/>
          <p14:tracePt t="15088" x="7031038" y="2384425"/>
          <p14:tracePt t="15103" x="7023100" y="2392363"/>
          <p14:tracePt t="15112" x="7023100" y="2416175"/>
          <p14:tracePt t="15128" x="7015163" y="2432050"/>
          <p14:tracePt t="15135" x="7015163" y="2447925"/>
          <p14:tracePt t="15144" x="7015163" y="2455863"/>
          <p14:tracePt t="15159" x="7015163" y="2471738"/>
          <p14:tracePt t="15176" x="7015163" y="2479675"/>
          <p14:tracePt t="15184" x="7007225" y="2479675"/>
          <p14:tracePt t="15192" x="6999288" y="2495550"/>
          <p14:tracePt t="15208" x="6999288" y="2503488"/>
          <p14:tracePt t="15215" x="6999288" y="2511425"/>
          <p14:tracePt t="15236" x="6999288" y="2527300"/>
          <p14:tracePt t="15240" x="6999288" y="2543175"/>
          <p14:tracePt t="15247" x="6999288" y="2559050"/>
          <p14:tracePt t="15256" x="6999288" y="2566988"/>
          <p14:tracePt t="15264" x="6999288" y="2576513"/>
          <p14:tracePt t="15279" x="6999288" y="2592388"/>
          <p14:tracePt t="15288" x="6999288" y="2600325"/>
          <p14:tracePt t="15416" x="6999288" y="2608263"/>
          <p14:tracePt t="15440" x="6999288" y="2616200"/>
          <p14:tracePt t="15448" x="6999288" y="2624138"/>
          <p14:tracePt t="15696" x="6999288" y="2632075"/>
          <p14:tracePt t="15712" x="6999288" y="2640013"/>
          <p14:tracePt t="15719" x="6999288" y="2647950"/>
          <p14:tracePt t="15728" x="6999288" y="2663825"/>
          <p14:tracePt t="15735" x="6999288" y="2671763"/>
          <p14:tracePt t="15744" x="6999288" y="2695575"/>
          <p14:tracePt t="15759" x="6999288" y="2703513"/>
          <p14:tracePt t="15767" x="6999288" y="2727325"/>
          <p14:tracePt t="15784" x="6999288" y="2759075"/>
          <p14:tracePt t="15800" x="6999288" y="2774950"/>
          <p14:tracePt t="15808" x="6999288" y="2790825"/>
          <p14:tracePt t="15816" x="6999288" y="2806700"/>
          <p14:tracePt t="15824" x="6999288" y="2814638"/>
          <p14:tracePt t="15831" x="6999288" y="2822575"/>
          <p14:tracePt t="15839" x="6999288" y="2838450"/>
          <p14:tracePt t="15847" x="6999288" y="2846388"/>
          <p14:tracePt t="15856" x="6999288" y="2854325"/>
          <p14:tracePt t="15863" x="6999288" y="2862263"/>
          <p14:tracePt t="15872" x="6999288" y="2878138"/>
          <p14:tracePt t="15880" x="6999288" y="2894013"/>
          <p14:tracePt t="15920" x="6999288" y="2901950"/>
          <p14:tracePt t="15935" x="6999288" y="2909888"/>
          <p14:tracePt t="15951" x="6999288" y="2919413"/>
          <p14:tracePt t="15967" x="6999288" y="2927350"/>
          <p14:tracePt t="15975" x="6999288" y="2935288"/>
          <p14:tracePt t="15983" x="6999288" y="2951163"/>
          <p14:tracePt t="15999" x="6999288" y="2959100"/>
          <p14:tracePt t="16007" x="6999288" y="2967038"/>
          <p14:tracePt t="16016" x="6999288" y="2974975"/>
          <p14:tracePt t="16025" x="6999288" y="2982913"/>
          <p14:tracePt t="16031" x="6999288" y="2998788"/>
          <p14:tracePt t="16039" x="6999288" y="3006725"/>
          <p14:tracePt t="16047" x="6999288" y="3014663"/>
          <p14:tracePt t="16056" x="6999288" y="3022600"/>
          <p14:tracePt t="16063" x="6999288" y="3030538"/>
          <p14:tracePt t="16071" x="6999288" y="3038475"/>
          <p14:tracePt t="16079" x="6999288" y="3054350"/>
          <p14:tracePt t="16095" x="6999288" y="3070225"/>
          <p14:tracePt t="16111" x="6999288" y="3078163"/>
          <p14:tracePt t="16399" x="6999288" y="3062288"/>
          <p14:tracePt t="16407" x="6999288" y="3054350"/>
          <p14:tracePt t="16424" x="6999288" y="3038475"/>
          <p14:tracePt t="16432" x="6999288" y="3022600"/>
          <p14:tracePt t="16439" x="6999288" y="3014663"/>
          <p14:tracePt t="16448" x="6999288" y="2990850"/>
          <p14:tracePt t="16464" x="6999288" y="2967038"/>
          <p14:tracePt t="16480" x="6999288" y="2959100"/>
          <p14:tracePt t="16488" x="6999288" y="2951163"/>
          <p14:tracePt t="16504" x="6999288" y="2943225"/>
          <p14:tracePt t="16512" x="6991350" y="2935288"/>
          <p14:tracePt t="16528" x="6991350" y="2919413"/>
          <p14:tracePt t="16543" x="6983413" y="2901950"/>
          <p14:tracePt t="16551" x="6975475" y="2901950"/>
          <p14:tracePt t="16559" x="6975475" y="2894013"/>
          <p14:tracePt t="16568" x="6967538" y="2894013"/>
          <p14:tracePt t="16576" x="6967538" y="2878138"/>
          <p14:tracePt t="16584" x="6951663" y="2870200"/>
          <p14:tracePt t="16592" x="6943725" y="2862263"/>
          <p14:tracePt t="16600" x="6935788" y="2838450"/>
          <p14:tracePt t="16607" x="6927850" y="2814638"/>
          <p14:tracePt t="16616" x="6927850" y="2798763"/>
          <p14:tracePt t="16623" x="6919913" y="2782888"/>
          <p14:tracePt t="16632" x="6919913" y="2767013"/>
          <p14:tracePt t="16641" x="6919913" y="2751138"/>
          <p14:tracePt t="16656" x="6919913" y="2735263"/>
          <p14:tracePt t="16664" x="6919913" y="2719388"/>
          <p14:tracePt t="16673" x="6919913" y="2703513"/>
          <p14:tracePt t="16680" x="6919913" y="2695575"/>
          <p14:tracePt t="16688" x="6919913" y="2679700"/>
          <p14:tracePt t="16696" x="6919913" y="2655888"/>
          <p14:tracePt t="16705" x="6919913" y="2647950"/>
          <p14:tracePt t="16712" x="6919913" y="2632075"/>
          <p14:tracePt t="16719" x="6919913" y="2624138"/>
          <p14:tracePt t="16728" x="6919913" y="2600325"/>
          <p14:tracePt t="16735" x="6919913" y="2592388"/>
          <p14:tracePt t="16744" x="6919913" y="2566988"/>
          <p14:tracePt t="16751" x="6919913" y="2559050"/>
          <p14:tracePt t="16759" x="6919913" y="2551113"/>
          <p14:tracePt t="16767" x="6919913" y="2543175"/>
          <p14:tracePt t="16992" x="6919913" y="2535238"/>
          <p14:tracePt t="17040" x="6919913" y="2519363"/>
          <p14:tracePt t="17055" x="6943725" y="2503488"/>
          <p14:tracePt t="17064" x="6951663" y="2495550"/>
          <p14:tracePt t="17088" x="6959600" y="2487613"/>
          <p14:tracePt t="17104" x="6967538" y="2479675"/>
          <p14:tracePt t="17112" x="6975475" y="2479675"/>
          <p14:tracePt t="17119" x="6983413" y="2479675"/>
          <p14:tracePt t="17127" x="6983413" y="2463800"/>
          <p14:tracePt t="17135" x="6991350" y="2455863"/>
          <p14:tracePt t="17151" x="6999288" y="2447925"/>
          <p14:tracePt t="17167" x="7007225" y="2439988"/>
          <p14:tracePt t="17508" x="7007225" y="2447925"/>
          <p14:tracePt t="17518" x="7007225" y="2471738"/>
          <p14:tracePt t="17524" x="7007225" y="2487613"/>
          <p14:tracePt t="17532" x="7007225" y="2503488"/>
          <p14:tracePt t="17539" x="7007225" y="2527300"/>
          <p14:tracePt t="17550" x="7007225" y="2551113"/>
          <p14:tracePt t="17555" x="7007225" y="2566988"/>
          <p14:tracePt t="17564" x="7007225" y="2600325"/>
          <p14:tracePt t="17571" x="7007225" y="2624138"/>
          <p14:tracePt t="17581" x="7007225" y="2632075"/>
          <p14:tracePt t="17587" x="7007225" y="2640013"/>
          <p14:tracePt t="17596" x="7007225" y="2663825"/>
          <p14:tracePt t="17603" x="7007225" y="2687638"/>
          <p14:tracePt t="17614" x="6999288" y="2695575"/>
          <p14:tracePt t="17636" x="6999288" y="2719388"/>
          <p14:tracePt t="17646" x="6999288" y="2727325"/>
          <p14:tracePt t="17659" x="6999288" y="2743200"/>
          <p14:tracePt t="17667" x="6999288" y="2751138"/>
          <p14:tracePt t="17677" x="6999288" y="2767013"/>
          <p14:tracePt t="17684" x="6999288" y="2782888"/>
          <p14:tracePt t="17700" x="6999288" y="2798763"/>
          <p14:tracePt t="17708" x="6999288" y="2814638"/>
          <p14:tracePt t="17716" x="6999288" y="2830513"/>
          <p14:tracePt t="17724" x="6999288" y="2838450"/>
          <p14:tracePt t="17740" x="6999288" y="2854325"/>
          <p14:tracePt t="17764" x="6999288" y="2862263"/>
          <p14:tracePt t="17860" x="6999288" y="2870200"/>
          <p14:tracePt t="18331" x="6999288" y="2878138"/>
          <p14:tracePt t="18340" x="6999288" y="2886075"/>
          <p14:tracePt t="18356" x="6999288" y="2901950"/>
          <p14:tracePt t="18388" x="6999288" y="2909888"/>
          <p14:tracePt t="18396" x="6999288" y="2919413"/>
          <p14:tracePt t="18468" x="6999288" y="2927350"/>
          <p14:tracePt t="18499" x="6999288" y="2935288"/>
          <p14:tracePt t="21032" x="6999288" y="2927350"/>
          <p14:tracePt t="21048" x="6999288" y="2894013"/>
          <p14:tracePt t="21055" x="6999288" y="2878138"/>
          <p14:tracePt t="21064" x="6999288" y="2862263"/>
          <p14:tracePt t="21071" x="6999288" y="2830513"/>
          <p14:tracePt t="21079" x="6999288" y="2790825"/>
          <p14:tracePt t="21087" x="6999288" y="2743200"/>
          <p14:tracePt t="21095" x="6999288" y="2703513"/>
          <p14:tracePt t="21103" x="6999288" y="2671763"/>
          <p14:tracePt t="21111" x="6999288" y="2624138"/>
          <p14:tracePt t="21119" x="6999288" y="2584450"/>
          <p14:tracePt t="21128" x="6999288" y="2535238"/>
          <p14:tracePt t="21135" x="6999288" y="2495550"/>
          <p14:tracePt t="21143" x="6999288" y="2463800"/>
          <p14:tracePt t="21151" x="6999288" y="2432050"/>
          <p14:tracePt t="21159" x="6999288" y="2424113"/>
          <p14:tracePt t="21167" x="6999288" y="2416175"/>
          <p14:tracePt t="21176" x="6999288" y="2408238"/>
          <p14:tracePt t="21184" x="6999288" y="2392363"/>
          <p14:tracePt t="21224" x="6999288" y="2384425"/>
          <p14:tracePt t="21232" x="6999288" y="2376488"/>
          <p14:tracePt t="21287" x="7015163" y="2368550"/>
          <p14:tracePt t="21295" x="7023100" y="2352675"/>
          <p14:tracePt t="21303" x="7038975" y="2336800"/>
          <p14:tracePt t="21311" x="7046913" y="2328863"/>
          <p14:tracePt t="21319" x="7062788" y="2312988"/>
          <p14:tracePt t="21327" x="7070725" y="2297113"/>
          <p14:tracePt t="21335" x="7086600" y="2289175"/>
          <p14:tracePt t="21345" x="7102475" y="2273300"/>
          <p14:tracePt t="21351" x="7118350" y="2265363"/>
          <p14:tracePt t="21359" x="7143750" y="2241550"/>
          <p14:tracePt t="21367" x="7151688" y="2233613"/>
          <p14:tracePt t="21377" x="7159625" y="2233613"/>
          <p14:tracePt t="21383" x="7175500" y="2224088"/>
          <p14:tracePt t="21391" x="7183438" y="2224088"/>
          <p14:tracePt t="21399" x="7191375" y="2208213"/>
          <p14:tracePt t="21409" x="7199313" y="2208213"/>
          <p14:tracePt t="21415" x="7231063" y="2192338"/>
          <p14:tracePt t="21423" x="7254875" y="2176463"/>
          <p14:tracePt t="21431" x="7270750" y="2168525"/>
          <p14:tracePt t="21441" x="7302500" y="2168525"/>
          <p14:tracePt t="21448" x="7326313" y="2160588"/>
          <p14:tracePt t="21456" x="7350125" y="2152650"/>
          <p14:tracePt t="21464" x="7373938" y="2136775"/>
          <p14:tracePt t="21473" x="7405688" y="2136775"/>
          <p14:tracePt t="21479" x="7413625" y="2136775"/>
          <p14:tracePt t="21487" x="7421563" y="2136775"/>
          <p14:tracePt t="21511" x="7429500" y="2128838"/>
          <p14:tracePt t="21527" x="7429500" y="2120900"/>
          <p14:tracePt t="21576" x="7453313" y="2120900"/>
          <p14:tracePt t="21591" x="7469188" y="2120900"/>
          <p14:tracePt t="21599" x="7493000" y="2120900"/>
          <p14:tracePt t="21607" x="7502525" y="2120900"/>
          <p14:tracePt t="21615" x="7518400" y="2120900"/>
          <p14:tracePt t="21623" x="7526338" y="2120900"/>
          <p14:tracePt t="21632" x="7542213" y="2120900"/>
          <p14:tracePt t="21648" x="7550150" y="2120900"/>
          <p14:tracePt t="21666" x="7566025" y="2120900"/>
          <p14:tracePt t="21680" x="7573963" y="2120900"/>
          <p14:tracePt t="21688" x="7581900" y="2120900"/>
          <p14:tracePt t="21703" x="7597775" y="2120900"/>
          <p14:tracePt t="21720" x="7605713" y="2120900"/>
          <p14:tracePt t="21735" x="7621588" y="2120900"/>
          <p14:tracePt t="21743" x="7629525" y="2120900"/>
          <p14:tracePt t="21752" x="7637463" y="2120900"/>
          <p14:tracePt t="21760" x="7645400" y="2120900"/>
          <p14:tracePt t="21767" x="7653338" y="2120900"/>
          <p14:tracePt t="21776" x="7677150" y="2120900"/>
          <p14:tracePt t="21783" x="7685088" y="2120900"/>
          <p14:tracePt t="21792" x="7708900" y="2120900"/>
          <p14:tracePt t="21800" x="7716838" y="2112963"/>
          <p14:tracePt t="21808" x="7740650" y="2112963"/>
          <p14:tracePt t="21815" x="7764463" y="2105025"/>
          <p14:tracePt t="21823" x="7788275" y="2089150"/>
          <p14:tracePt t="21832" x="7812088" y="2089150"/>
          <p14:tracePt t="21839" x="7827963" y="2081213"/>
          <p14:tracePt t="21848" x="7843838" y="2081213"/>
          <p14:tracePt t="21856" x="7877175" y="2081213"/>
          <p14:tracePt t="21865" x="7893050" y="2073275"/>
          <p14:tracePt t="21871" x="7924800" y="2041525"/>
          <p14:tracePt t="21879" x="7948613" y="2041525"/>
          <p14:tracePt t="21887" x="7972425" y="2041525"/>
          <p14:tracePt t="21895" x="7996238" y="2033588"/>
          <p14:tracePt t="21903" x="8012113" y="2017713"/>
          <p14:tracePt t="21912" x="8027988" y="2017713"/>
          <p14:tracePt t="21920" x="8043863" y="2009775"/>
          <p14:tracePt t="21929" x="8075613" y="2001838"/>
          <p14:tracePt t="21935" x="8083550" y="1993900"/>
          <p14:tracePt t="21944" x="8099425" y="1985963"/>
          <p14:tracePt t="21951" x="8107363" y="1978025"/>
          <p14:tracePt t="21959" x="8123238" y="1978025"/>
          <p14:tracePt t="21967" x="8131175" y="1970088"/>
          <p14:tracePt t="21976" x="8162925" y="1954213"/>
          <p14:tracePt t="21983" x="8178800" y="1954213"/>
          <p14:tracePt t="21992" x="8194675" y="1938338"/>
          <p14:tracePt t="21999" x="8210550" y="1930400"/>
          <p14:tracePt t="22008" x="8226425" y="1922463"/>
          <p14:tracePt t="22015" x="8226425" y="1914525"/>
          <p14:tracePt t="22025" x="8235950" y="1914525"/>
          <p14:tracePt t="22031" x="8243888" y="1914525"/>
          <p14:tracePt t="22040" x="8251825" y="1906588"/>
          <p14:tracePt t="22055" x="8267700" y="1906588"/>
          <p14:tracePt t="22072" x="8267700" y="1890713"/>
          <p14:tracePt t="22080" x="8267700" y="1881188"/>
          <p14:tracePt t="22088" x="8267700" y="1873250"/>
          <p14:tracePt t="22095" x="8267700" y="1865313"/>
          <p14:tracePt t="22103" x="8267700" y="1833563"/>
          <p14:tracePt t="22111" x="8267700" y="1825625"/>
          <p14:tracePt t="22121" x="8259763" y="1801813"/>
          <p14:tracePt t="22128" x="8235950" y="1778000"/>
          <p14:tracePt t="22135" x="8218488" y="1738313"/>
          <p14:tracePt t="22144" x="8194675" y="1722438"/>
          <p14:tracePt t="22151" x="8162925" y="1698625"/>
          <p14:tracePt t="22159" x="8123238" y="1658938"/>
          <p14:tracePt t="22167" x="8083550" y="1635125"/>
          <p14:tracePt t="22175" x="8043863" y="1603375"/>
          <p14:tracePt t="22183" x="8012113" y="1587500"/>
          <p14:tracePt t="22191" x="7980363" y="1563688"/>
          <p14:tracePt t="22199" x="7956550" y="1547813"/>
          <p14:tracePt t="22208" x="7924800" y="1538288"/>
          <p14:tracePt t="22218" x="7916863" y="1538288"/>
          <p14:tracePt t="22224" x="7900988" y="1538288"/>
          <p14:tracePt t="22232" x="7877175" y="1538288"/>
          <p14:tracePt t="22239" x="7869238" y="1538288"/>
          <p14:tracePt t="22249" x="7835900" y="1538288"/>
          <p14:tracePt t="22255" x="7820025" y="1530350"/>
          <p14:tracePt t="22264" x="7804150" y="1522413"/>
          <p14:tracePt t="22272" x="7788275" y="1522413"/>
          <p14:tracePt t="22280" x="7772400" y="1522413"/>
          <p14:tracePt t="22288" x="7756525" y="1522413"/>
          <p14:tracePt t="22296" x="7732713" y="1522413"/>
          <p14:tracePt t="22304" x="7708900" y="1522413"/>
          <p14:tracePt t="22311" x="7685088" y="1522413"/>
          <p14:tracePt t="22319" x="7661275" y="1522413"/>
          <p14:tracePt t="22328" x="7637463" y="1522413"/>
          <p14:tracePt t="22336" x="7613650" y="1522413"/>
          <p14:tracePt t="22344" x="7589838" y="1522413"/>
          <p14:tracePt t="22352" x="7558088" y="1522413"/>
          <p14:tracePt t="22360" x="7518400" y="1530350"/>
          <p14:tracePt t="22368" x="7485063" y="1538288"/>
          <p14:tracePt t="22376" x="7453313" y="1555750"/>
          <p14:tracePt t="22384" x="7413625" y="1563688"/>
          <p14:tracePt t="22392" x="7373938" y="1587500"/>
          <p14:tracePt t="22399" x="7342188" y="1611313"/>
          <p14:tracePt t="22408" x="7326313" y="1619250"/>
          <p14:tracePt t="22415" x="7302500" y="1643063"/>
          <p14:tracePt t="22424" x="7294563" y="1651000"/>
          <p14:tracePt t="22432" x="7278688" y="1682750"/>
          <p14:tracePt t="22439" x="7270750" y="1682750"/>
          <p14:tracePt t="22449" x="7254875" y="1690688"/>
          <p14:tracePt t="22456" x="7254875" y="1706563"/>
          <p14:tracePt t="22464" x="7246938" y="1714500"/>
          <p14:tracePt t="22472" x="7239000" y="1730375"/>
          <p14:tracePt t="22479" x="7239000" y="1746250"/>
          <p14:tracePt t="22488" x="7239000" y="1762125"/>
          <p14:tracePt t="22496" x="7239000" y="1778000"/>
          <p14:tracePt t="22504" x="7239000" y="1785938"/>
          <p14:tracePt t="22511" x="7239000" y="1801813"/>
          <p14:tracePt t="22520" x="7239000" y="1817688"/>
          <p14:tracePt t="22528" x="7239000" y="1833563"/>
          <p14:tracePt t="22536" x="7239000" y="1849438"/>
          <p14:tracePt t="22551" x="7239000" y="1865313"/>
          <p14:tracePt t="22560" x="7239000" y="1890713"/>
          <p14:tracePt t="22567" x="7239000" y="1898650"/>
          <p14:tracePt t="22577" x="7239000" y="1914525"/>
          <p14:tracePt t="22584" x="7246938" y="1930400"/>
          <p14:tracePt t="22592" x="7262813" y="1938338"/>
          <p14:tracePt t="22599" x="7270750" y="1946275"/>
          <p14:tracePt t="22609" x="7278688" y="1962150"/>
          <p14:tracePt t="22615" x="7286625" y="1978025"/>
          <p14:tracePt t="22624" x="7302500" y="1993900"/>
          <p14:tracePt t="22632" x="7310438" y="2001838"/>
          <p14:tracePt t="22641" x="7342188" y="2017713"/>
          <p14:tracePt t="22648" x="7366000" y="2041525"/>
          <p14:tracePt t="22656" x="7381875" y="2041525"/>
          <p14:tracePt t="22664" x="7421563" y="2065338"/>
          <p14:tracePt t="22674" x="7445375" y="2065338"/>
          <p14:tracePt t="22679" x="7477125" y="2073275"/>
          <p14:tracePt t="22688" x="7510463" y="2073275"/>
          <p14:tracePt t="22695" x="7550150" y="2097088"/>
          <p14:tracePt t="22705" x="7581900" y="2097088"/>
          <p14:tracePt t="22712" x="7613650" y="2105025"/>
          <p14:tracePt t="22719" x="7637463" y="2105025"/>
          <p14:tracePt t="22727" x="7661275" y="2105025"/>
          <p14:tracePt t="22738" x="7685088" y="2105025"/>
          <p14:tracePt t="22744" x="7708900" y="2105025"/>
          <p14:tracePt t="22751" x="7732713" y="2105025"/>
          <p14:tracePt t="22760" x="7764463" y="2105025"/>
          <p14:tracePt t="22768" x="7772400" y="2105025"/>
          <p14:tracePt t="22776" x="7796213" y="2105025"/>
          <p14:tracePt t="22784" x="7820025" y="2105025"/>
          <p14:tracePt t="22792" x="7843838" y="2105025"/>
          <p14:tracePt t="22799" x="7859713" y="2105025"/>
          <p14:tracePt t="22808" x="7893050" y="2105025"/>
          <p14:tracePt t="22815" x="7900988" y="2105025"/>
          <p14:tracePt t="22823" x="7932738" y="2105025"/>
          <p14:tracePt t="22832" x="7956550" y="2097088"/>
          <p14:tracePt t="22839" x="8004175" y="2081213"/>
          <p14:tracePt t="22848" x="8051800" y="2057400"/>
          <p14:tracePt t="22856" x="8091488" y="2033588"/>
          <p14:tracePt t="22864" x="8115300" y="2009775"/>
          <p14:tracePt t="22871" x="8131175" y="1993900"/>
          <p14:tracePt t="22880" x="8170863" y="1954213"/>
          <p14:tracePt t="22887" x="8194675" y="1930400"/>
          <p14:tracePt t="22896" x="8202613" y="1906588"/>
          <p14:tracePt t="22903" x="8210550" y="1906588"/>
          <p14:tracePt t="22920" x="8226425" y="1890713"/>
          <p14:tracePt t="22928" x="8226425" y="1881188"/>
          <p14:tracePt t="22935" x="8226425" y="1873250"/>
          <p14:tracePt t="22944" x="8243888" y="1857375"/>
          <p14:tracePt t="22967" x="8243888" y="1849438"/>
          <p14:tracePt t="22976" x="8243888" y="1841500"/>
          <p14:tracePt t="22999" x="8243888" y="1825625"/>
          <p14:tracePt t="23008" x="8243888" y="1817688"/>
          <p14:tracePt t="23016" x="8243888" y="1809750"/>
          <p14:tracePt t="23024" x="8243888" y="1801813"/>
          <p14:tracePt t="23032" x="8218488" y="1778000"/>
          <p14:tracePt t="23039" x="8194675" y="1738313"/>
          <p14:tracePt t="23047" x="8178800" y="1714500"/>
          <p14:tracePt t="23056" x="8147050" y="1674813"/>
          <p14:tracePt t="23064" x="8107363" y="1643063"/>
          <p14:tracePt t="23072" x="8067675" y="1603375"/>
          <p14:tracePt t="23080" x="8051800" y="1595438"/>
          <p14:tracePt t="23088" x="8027988" y="1587500"/>
          <p14:tracePt t="23096" x="7988300" y="1563688"/>
          <p14:tracePt t="23103" x="7980363" y="1555750"/>
          <p14:tracePt t="23112" x="7948613" y="1530350"/>
          <p14:tracePt t="23119" x="7932738" y="1530350"/>
          <p14:tracePt t="23128" x="7908925" y="1522413"/>
          <p14:tracePt t="23136" x="7900988" y="1522413"/>
          <p14:tracePt t="23144" x="7885113" y="1522413"/>
          <p14:tracePt t="23152" x="7859713" y="1522413"/>
          <p14:tracePt t="23159" x="7843838" y="1522413"/>
          <p14:tracePt t="23168" x="7820025" y="1522413"/>
          <p14:tracePt t="23176" x="7796213" y="1522413"/>
          <p14:tracePt t="23184" x="7764463" y="1522413"/>
          <p14:tracePt t="23193" x="7732713" y="1522413"/>
          <p14:tracePt t="23199" x="7685088" y="1522413"/>
          <p14:tracePt t="23208" x="7653338" y="1530350"/>
          <p14:tracePt t="23217" x="7613650" y="1530350"/>
          <p14:tracePt t="23225" x="7581900" y="1538288"/>
          <p14:tracePt t="23231" x="7542213" y="1555750"/>
          <p14:tracePt t="23244" x="7502525" y="1571625"/>
          <p14:tracePt t="23251" x="7461250" y="1587500"/>
          <p14:tracePt t="23259" x="7413625" y="1603375"/>
          <p14:tracePt t="23268" x="7381875" y="1611313"/>
          <p14:tracePt t="23276" x="7350125" y="1619250"/>
          <p14:tracePt t="23283" x="7310438" y="1635125"/>
          <p14:tracePt t="23292" x="7286625" y="1651000"/>
          <p14:tracePt t="23299" x="7254875" y="1666875"/>
          <p14:tracePt t="23308" x="7246938" y="1666875"/>
          <p14:tracePt t="23315" x="7223125" y="1682750"/>
          <p14:tracePt t="23323" x="7199313" y="1690688"/>
          <p14:tracePt t="23331" x="7175500" y="1706563"/>
          <p14:tracePt t="23339" x="7151688" y="1714500"/>
          <p14:tracePt t="23348" x="7135813" y="1714500"/>
          <p14:tracePt t="23356" x="7118350" y="1730375"/>
          <p14:tracePt t="23364" x="7110413" y="1738313"/>
          <p14:tracePt t="23372" x="7102475" y="1738313"/>
          <p14:tracePt t="23380" x="7078663" y="1746250"/>
          <p14:tracePt t="23388" x="7070725" y="1746250"/>
          <p14:tracePt t="23396" x="7062788" y="1746250"/>
          <p14:tracePt t="23404" x="7038975" y="1754188"/>
          <p14:tracePt t="23420" x="7015163" y="1754188"/>
          <p14:tracePt t="23428" x="6999288" y="1754188"/>
          <p14:tracePt t="23436" x="6975475" y="1754188"/>
          <p14:tracePt t="23444" x="6943725" y="1754188"/>
          <p14:tracePt t="23453" x="6919913" y="1754188"/>
          <p14:tracePt t="23459" x="6904038" y="1754188"/>
          <p14:tracePt t="23468" x="6880225" y="1754188"/>
          <p14:tracePt t="23476" x="6848475" y="1754188"/>
          <p14:tracePt t="23484" x="6824663" y="1754188"/>
          <p14:tracePt t="23492" x="6792913" y="1754188"/>
          <p14:tracePt t="23499" x="6759575" y="1754188"/>
          <p14:tracePt t="23508" x="6727825" y="1754188"/>
          <p14:tracePt t="23516" x="6680200" y="1754188"/>
          <p14:tracePt t="23524" x="6640513" y="1754188"/>
          <p14:tracePt t="23532" x="6592888" y="1754188"/>
          <p14:tracePt t="23539" x="6553200" y="1754188"/>
          <p14:tracePt t="23549" x="6513513" y="1754188"/>
          <p14:tracePt t="23556" x="6465888" y="1754188"/>
          <p14:tracePt t="23564" x="6426200" y="1754188"/>
          <p14:tracePt t="23571" x="6369050" y="1746250"/>
          <p14:tracePt t="23583" x="6321425" y="1738313"/>
          <p14:tracePt t="23588" x="6289675" y="1730375"/>
          <p14:tracePt t="23596" x="6242050" y="1730375"/>
          <p14:tracePt t="23604" x="6210300" y="1730375"/>
          <p14:tracePt t="23614" x="6186488" y="1730375"/>
          <p14:tracePt t="23619" x="6178550" y="1730375"/>
          <p14:tracePt t="23628" x="6162675" y="1730375"/>
          <p14:tracePt t="23636" x="6146800" y="1730375"/>
          <p14:tracePt t="23644" x="6115050" y="1730375"/>
          <p14:tracePt t="23652" x="6091238" y="1730375"/>
          <p14:tracePt t="23660" x="6075363" y="1730375"/>
          <p14:tracePt t="23668" x="6059488" y="1730375"/>
          <p14:tracePt t="23677" x="6043613" y="1730375"/>
          <p14:tracePt t="23684" x="6026150" y="1730375"/>
          <p14:tracePt t="23692" x="6010275" y="1738313"/>
          <p14:tracePt t="23700" x="5986463" y="1746250"/>
          <p14:tracePt t="23708" x="5970588" y="1762125"/>
          <p14:tracePt t="23715" x="5962650" y="1770063"/>
          <p14:tracePt t="23724" x="5946775" y="1778000"/>
          <p14:tracePt t="23731" x="5930900" y="1801813"/>
          <p14:tracePt t="23739" x="5922963" y="1817688"/>
          <p14:tracePt t="23747" x="5922963" y="1825625"/>
          <p14:tracePt t="23756" x="5922963" y="1857375"/>
          <p14:tracePt t="23765" x="5922963" y="1865313"/>
          <p14:tracePt t="23780" x="5922963" y="1873250"/>
          <p14:tracePt t="23788" x="5922963" y="1881188"/>
          <p14:tracePt t="23796" x="5922963" y="1890713"/>
          <p14:tracePt t="23804" x="5922963" y="1906588"/>
          <p14:tracePt t="23812" x="5938838" y="1922463"/>
          <p14:tracePt t="23819" x="5938838" y="1930400"/>
          <p14:tracePt t="23828" x="5954713" y="1938338"/>
          <p14:tracePt t="23836" x="5962650" y="1938338"/>
          <p14:tracePt t="23844" x="5986463" y="1962150"/>
          <p14:tracePt t="23852" x="6010275" y="1962150"/>
          <p14:tracePt t="23860" x="6043613" y="1978025"/>
          <p14:tracePt t="23868" x="6091238" y="2001838"/>
          <p14:tracePt t="23875" x="6138863" y="2009775"/>
          <p14:tracePt t="23883" x="6170613" y="2025650"/>
          <p14:tracePt t="23892" x="6186488" y="2025650"/>
          <p14:tracePt t="23899" x="6226175" y="2033588"/>
          <p14:tracePt t="23908" x="6265863" y="2041525"/>
          <p14:tracePt t="23915" x="6313488" y="2057400"/>
          <p14:tracePt t="23924" x="6337300" y="2065338"/>
          <p14:tracePt t="23933" x="6369050" y="2073275"/>
          <p14:tracePt t="23939" x="6392863" y="2073275"/>
          <p14:tracePt t="23948" x="6418263" y="2073275"/>
          <p14:tracePt t="23956" x="6442075" y="2073275"/>
          <p14:tracePt t="23965" x="6473825" y="2073275"/>
          <p14:tracePt t="23972" x="6497638" y="2073275"/>
          <p14:tracePt t="23980" x="6521450" y="2073275"/>
          <p14:tracePt t="23988" x="6545263" y="2073275"/>
          <p14:tracePt t="23995" x="6577013" y="2073275"/>
          <p14:tracePt t="24003" x="6592888" y="2073275"/>
          <p14:tracePt t="24011" x="6632575" y="2073275"/>
          <p14:tracePt t="24019" x="6648450" y="2073275"/>
          <p14:tracePt t="24028" x="6672263" y="2073275"/>
          <p14:tracePt t="24037" x="6688138" y="2073275"/>
          <p14:tracePt t="24043" x="6711950" y="2073275"/>
          <p14:tracePt t="24052" x="6743700" y="2073275"/>
          <p14:tracePt t="24060" x="6751638" y="2073275"/>
          <p14:tracePt t="24069" x="6792913" y="2057400"/>
          <p14:tracePt t="24076" x="6800850" y="2057400"/>
          <p14:tracePt t="24083" x="6816725" y="2041525"/>
          <p14:tracePt t="24092" x="6848475" y="2033588"/>
          <p14:tracePt t="24101" x="6856413" y="2017713"/>
          <p14:tracePt t="24107" x="6872288" y="2009775"/>
          <p14:tracePt t="24115" x="6880225" y="1993900"/>
          <p14:tracePt t="24133" x="6888163" y="1970088"/>
          <p14:tracePt t="24139" x="6888163" y="1962150"/>
          <p14:tracePt t="24148" x="6888163" y="1954213"/>
          <p14:tracePt t="24156" x="6888163" y="1922463"/>
          <p14:tracePt t="24166" x="6888163" y="1914525"/>
          <p14:tracePt t="24172" x="6888163" y="1906588"/>
          <p14:tracePt t="24180" x="6888163" y="1857375"/>
          <p14:tracePt t="24188" x="6872288" y="1841500"/>
          <p14:tracePt t="24198" x="6840538" y="1809750"/>
          <p14:tracePt t="24203" x="6808788" y="1778000"/>
          <p14:tracePt t="24212" x="6777038" y="1738313"/>
          <p14:tracePt t="24220" x="6751638" y="1722438"/>
          <p14:tracePt t="24228" x="6727825" y="1698625"/>
          <p14:tracePt t="24235" x="6696075" y="1682750"/>
          <p14:tracePt t="24244" x="6656388" y="1666875"/>
          <p14:tracePt t="24252" x="6640513" y="1651000"/>
          <p14:tracePt t="24260" x="6608763" y="1635125"/>
          <p14:tracePt t="24267" x="6561138" y="1611313"/>
          <p14:tracePt t="24276" x="6513513" y="1587500"/>
          <p14:tracePt t="24283" x="6465888" y="1563688"/>
          <p14:tracePt t="24292" x="6418263" y="1547813"/>
          <p14:tracePt t="24299" x="6369050" y="1530350"/>
          <p14:tracePt t="24308" x="6329363" y="1514475"/>
          <p14:tracePt t="24316" x="6273800" y="1498600"/>
          <p14:tracePt t="24324" x="6218238" y="1490663"/>
          <p14:tracePt t="24331" x="6162675" y="1482725"/>
          <p14:tracePt t="24339" x="6107113" y="1474788"/>
          <p14:tracePt t="24347" x="6051550" y="1474788"/>
          <p14:tracePt t="24356" x="6002338" y="1474788"/>
          <p14:tracePt t="24364" x="5946775" y="1474788"/>
          <p14:tracePt t="24372" x="5891213" y="1474788"/>
          <p14:tracePt t="24380" x="5843588" y="1474788"/>
          <p14:tracePt t="24388" x="5803900" y="1482725"/>
          <p14:tracePt t="24396" x="5756275" y="1498600"/>
          <p14:tracePt t="24404" x="5708650" y="1514475"/>
          <p14:tracePt t="24412" x="5676900" y="1530350"/>
          <p14:tracePt t="24419" x="5635625" y="1538288"/>
          <p14:tracePt t="24428" x="5603875" y="1547813"/>
          <p14:tracePt t="24436" x="5580063" y="1563688"/>
          <p14:tracePt t="24444" x="5564188" y="1571625"/>
          <p14:tracePt t="24452" x="5564188" y="1579563"/>
          <p14:tracePt t="24459" x="5548313" y="1595438"/>
          <p14:tracePt t="24468" x="5524500" y="1619250"/>
          <p14:tracePt t="24476" x="5516563" y="1635125"/>
          <p14:tracePt t="24483" x="5508625" y="1643063"/>
          <p14:tracePt t="24491" x="5508625" y="1658938"/>
          <p14:tracePt t="24499" x="5500688" y="1690688"/>
          <p14:tracePt t="24508" x="5500688" y="1706563"/>
          <p14:tracePt t="24516" x="5500688" y="1738313"/>
          <p14:tracePt t="24523" x="5500688" y="1778000"/>
          <p14:tracePt t="24532" x="5500688" y="1793875"/>
          <p14:tracePt t="24539" x="5500688" y="1809750"/>
          <p14:tracePt t="24548" x="5500688" y="1833563"/>
          <p14:tracePt t="24557" x="5500688" y="1865313"/>
          <p14:tracePt t="24563" x="5500688" y="1898650"/>
          <p14:tracePt t="24572" x="5516563" y="1922463"/>
          <p14:tracePt t="24580" x="5516563" y="1954213"/>
          <p14:tracePt t="24588" x="5532438" y="1978025"/>
          <p14:tracePt t="24597" x="5548313" y="2001838"/>
          <p14:tracePt t="24604" x="5556250" y="2017713"/>
          <p14:tracePt t="24612" x="5572125" y="2033588"/>
          <p14:tracePt t="24621" x="5588000" y="2049463"/>
          <p14:tracePt t="24628" x="5603875" y="2065338"/>
          <p14:tracePt t="24635" x="5619750" y="2081213"/>
          <p14:tracePt t="24644" x="5643563" y="2089150"/>
          <p14:tracePt t="24653" x="5667375" y="2105025"/>
          <p14:tracePt t="24660" x="5700713" y="2120900"/>
          <p14:tracePt t="24668" x="5748338" y="2136775"/>
          <p14:tracePt t="24676" x="5811838" y="2144713"/>
          <p14:tracePt t="24686" x="5891213" y="2152650"/>
          <p14:tracePt t="24691" x="5978525" y="2160588"/>
          <p14:tracePt t="24699" x="6059488" y="2168525"/>
          <p14:tracePt t="24708" x="6146800" y="2176463"/>
          <p14:tracePt t="24717" x="6234113" y="2176463"/>
          <p14:tracePt t="24723" x="6305550" y="2176463"/>
          <p14:tracePt t="24731" x="6376988" y="2176463"/>
          <p14:tracePt t="24739" x="6442075" y="2176463"/>
          <p14:tracePt t="24748" x="6497638" y="2176463"/>
          <p14:tracePt t="24755" x="6529388" y="2176463"/>
          <p14:tracePt t="24764" x="6545263" y="2176463"/>
          <p14:tracePt t="24772" x="6561138" y="2176463"/>
          <p14:tracePt t="24782" x="6577013" y="2176463"/>
          <p14:tracePt t="24788" x="6584950" y="2176463"/>
          <p14:tracePt t="24796" x="6592888" y="2176463"/>
          <p14:tracePt t="24804" x="6600825" y="2176463"/>
          <p14:tracePt t="24828" x="6608763" y="2168525"/>
          <p14:tracePt t="24836" x="6616700" y="2152650"/>
          <p14:tracePt t="24846" x="6616700" y="2144713"/>
          <p14:tracePt t="24851" x="6616700" y="2136775"/>
          <p14:tracePt t="24859" x="6624638" y="2128838"/>
          <p14:tracePt t="24876" x="6624638" y="2120900"/>
          <p14:tracePt t="24884" x="6624638" y="2112963"/>
          <p14:tracePt t="24892" x="6624638" y="2105025"/>
          <p14:tracePt t="24908" x="6632575" y="2089150"/>
          <p14:tracePt t="24924" x="6632575" y="2081213"/>
          <p14:tracePt t="24931" x="6632575" y="2057400"/>
          <p14:tracePt t="24939" x="6632575" y="2049463"/>
          <p14:tracePt t="24956" x="6632575" y="2033588"/>
          <p14:tracePt t="24964" x="6632575" y="2025650"/>
          <p14:tracePt t="24988" x="6632575" y="2017713"/>
          <p14:tracePt t="24997" x="6632575" y="2009775"/>
          <p14:tracePt t="25115" x="6624638" y="2009775"/>
          <p14:tracePt t="25131" x="6616700" y="2009775"/>
          <p14:tracePt t="25147" x="6608763" y="2017713"/>
          <p14:tracePt t="25156" x="6608763" y="2025650"/>
          <p14:tracePt t="25163" x="6592888" y="2041525"/>
          <p14:tracePt t="25173" x="6592888" y="2049463"/>
          <p14:tracePt t="25180" x="6592888" y="2065338"/>
          <p14:tracePt t="25188" x="6592888" y="2073275"/>
          <p14:tracePt t="25197" x="6592888" y="2105025"/>
          <p14:tracePt t="25204" x="6592888" y="2120900"/>
          <p14:tracePt t="25213" x="6592888" y="2128838"/>
          <p14:tracePt t="25230" x="6592888" y="2160588"/>
          <p14:tracePt t="25236" x="6592888" y="2184400"/>
          <p14:tracePt t="25244" x="6592888" y="2200275"/>
          <p14:tracePt t="25252" x="6584950" y="2224088"/>
          <p14:tracePt t="25260" x="6584950" y="2249488"/>
          <p14:tracePt t="25270" x="6584950" y="2265363"/>
          <p14:tracePt t="25276" x="6584950" y="2289175"/>
          <p14:tracePt t="25283" x="6584950" y="2312988"/>
          <p14:tracePt t="25292" x="6584950" y="2328863"/>
          <p14:tracePt t="25301" x="6584950" y="2352675"/>
          <p14:tracePt t="25308" x="6584950" y="2384425"/>
          <p14:tracePt t="25315" x="6584950" y="2416175"/>
          <p14:tracePt t="25324" x="6584950" y="2439988"/>
          <p14:tracePt t="25331" x="6584950" y="2463800"/>
          <p14:tracePt t="25339" x="6584950" y="2495550"/>
          <p14:tracePt t="25348" x="6584950" y="2519363"/>
          <p14:tracePt t="25356" x="6592888" y="2543175"/>
          <p14:tracePt t="25365" x="6608763" y="2576513"/>
          <p14:tracePt t="25372" x="6616700" y="2600325"/>
          <p14:tracePt t="25380" x="6624638" y="2616200"/>
          <p14:tracePt t="25388" x="6624638" y="2632075"/>
          <p14:tracePt t="25397" x="6640513" y="2655888"/>
          <p14:tracePt t="25404" x="6656388" y="2695575"/>
          <p14:tracePt t="25411" x="6656388" y="2711450"/>
          <p14:tracePt t="25419" x="6672263" y="2727325"/>
          <p14:tracePt t="25428" x="6688138" y="2759075"/>
          <p14:tracePt t="25435" x="6696075" y="2782888"/>
          <p14:tracePt t="25444" x="6711950" y="2806700"/>
          <p14:tracePt t="25451" x="6719888" y="2822575"/>
          <p14:tracePt t="25460" x="6727825" y="2846388"/>
          <p14:tracePt t="25467" x="6743700" y="2862263"/>
          <p14:tracePt t="25476" x="6743700" y="2878138"/>
          <p14:tracePt t="25483" x="6759575" y="2894013"/>
          <p14:tracePt t="25492" x="6759575" y="2901950"/>
          <p14:tracePt t="25499" x="6769100" y="2909888"/>
          <p14:tracePt t="25508" x="6777038" y="2927350"/>
          <p14:tracePt t="25531" x="6792913" y="2927350"/>
          <p14:tracePt t="25539" x="6800850" y="2927350"/>
          <p14:tracePt t="25548" x="6808788" y="2935288"/>
          <p14:tracePt t="25564" x="6816725" y="2935288"/>
          <p14:tracePt t="25580" x="6824663" y="2943225"/>
          <p14:tracePt t="25588" x="6832600" y="2943225"/>
          <p14:tracePt t="25612" x="6848475" y="2951163"/>
          <p14:tracePt t="25628" x="6856413" y="2951163"/>
          <p14:tracePt t="25636" x="6880225" y="2959100"/>
          <p14:tracePt t="25644" x="6888163" y="2959100"/>
          <p14:tracePt t="25652" x="6896100" y="2959100"/>
          <p14:tracePt t="25659" x="6904038" y="2959100"/>
          <p14:tracePt t="25668" x="6919913" y="2959100"/>
          <p14:tracePt t="25676" x="6927850" y="2959100"/>
          <p14:tracePt t="25684" x="6935788" y="2959100"/>
          <p14:tracePt t="25693" x="6943725" y="2959100"/>
          <p14:tracePt t="25699" x="6951663" y="2959100"/>
          <p14:tracePt t="25708" x="6975475" y="2959100"/>
          <p14:tracePt t="25715" x="6991350" y="2959100"/>
          <p14:tracePt t="25724" x="7007225" y="2959100"/>
          <p14:tracePt t="25731" x="7023100" y="2959100"/>
          <p14:tracePt t="25739" x="7054850" y="2959100"/>
          <p14:tracePt t="25747" x="7070725" y="2959100"/>
          <p14:tracePt t="25756" x="7078663" y="2951163"/>
          <p14:tracePt t="25763" x="7094538" y="2935288"/>
          <p14:tracePt t="25772" x="7102475" y="2919413"/>
          <p14:tracePt t="25780" x="7110413" y="2919413"/>
          <p14:tracePt t="25788" x="7110413" y="2909888"/>
          <p14:tracePt t="25821" x="7118350" y="2909888"/>
          <p14:tracePt t="25828" x="7118350" y="2901950"/>
          <p14:tracePt t="25844" x="7118350" y="2886075"/>
          <p14:tracePt t="25854" x="7118350" y="2878138"/>
          <p14:tracePt t="25859" x="7118350" y="2870200"/>
          <p14:tracePt t="25868" x="7118350" y="2854325"/>
          <p14:tracePt t="25876" x="7118350" y="2846388"/>
          <p14:tracePt t="25886" x="7118350" y="2838450"/>
          <p14:tracePt t="25892" x="7118350" y="2830513"/>
          <p14:tracePt t="25899" x="7118350" y="2814638"/>
          <p14:tracePt t="25915" x="7118350" y="2806700"/>
          <p14:tracePt t="26076" x="7110413" y="2798763"/>
          <p14:tracePt t="26100" x="7110413" y="2774950"/>
          <p14:tracePt t="26108" x="7110413" y="2767013"/>
          <p14:tracePt t="26116" x="7110413" y="2759075"/>
          <p14:tracePt t="26124" x="7118350" y="2751138"/>
          <p14:tracePt t="26132" x="7118350" y="2743200"/>
          <p14:tracePt t="26140" x="7118350" y="2727325"/>
          <p14:tracePt t="26147" x="7118350" y="2719388"/>
          <p14:tracePt t="26288" x="7118350" y="2711450"/>
          <p14:tracePt t="26544" x="7118350" y="2703513"/>
          <p14:tracePt t="26551" x="7110413" y="2703513"/>
          <p14:tracePt t="26559" x="7102475" y="2679700"/>
          <p14:tracePt t="26567" x="7102475" y="2671763"/>
          <p14:tracePt t="26576" x="7094538" y="2671763"/>
          <p14:tracePt t="26584" x="7086600" y="2671763"/>
          <p14:tracePt t="26592" x="7086600" y="2663825"/>
          <p14:tracePt t="26736" x="7078663" y="2655888"/>
          <p14:tracePt t="26751" x="7078663" y="2647950"/>
          <p14:tracePt t="26759" x="7078663" y="2640013"/>
          <p14:tracePt t="26768" x="7070725" y="2624138"/>
          <p14:tracePt t="26776" x="7070725" y="2608263"/>
          <p14:tracePt t="26784" x="7070725" y="2600325"/>
          <p14:tracePt t="26912" x="7062788" y="2600325"/>
          <p14:tracePt t="26935" x="7054850" y="2616200"/>
          <p14:tracePt t="26943" x="7046913" y="2640013"/>
          <p14:tracePt t="26951" x="7038975" y="2655888"/>
          <p14:tracePt t="26959" x="7038975" y="2687638"/>
          <p14:tracePt t="26967" x="7038975" y="2711450"/>
          <p14:tracePt t="26975" x="7038975" y="2727325"/>
          <p14:tracePt t="26983" x="7038975" y="2743200"/>
          <p14:tracePt t="26991" x="7038975" y="2767013"/>
          <p14:tracePt t="26999" x="7038975" y="2790825"/>
          <p14:tracePt t="27007" x="7038975" y="2806700"/>
          <p14:tracePt t="27023" x="7038975" y="2822575"/>
          <p14:tracePt t="27031" x="7038975" y="2838450"/>
          <p14:tracePt t="27039" x="7023100" y="2854325"/>
          <p14:tracePt t="27047" x="7023100" y="2862263"/>
          <p14:tracePt t="27055" x="7023100" y="2870200"/>
          <p14:tracePt t="27063" x="7023100" y="2878138"/>
          <p14:tracePt t="27071" x="7023100" y="2894013"/>
          <p14:tracePt t="27079" x="7023100" y="2901950"/>
          <p14:tracePt t="27087" x="7023100" y="2909888"/>
          <p14:tracePt t="27135" x="7023100" y="2927350"/>
          <p14:tracePt t="27167" x="7023100" y="2935288"/>
          <p14:tracePt t="27175" x="7023100" y="2943225"/>
          <p14:tracePt t="27183" x="7023100" y="2951163"/>
          <p14:tracePt t="27191" x="7023100" y="2959100"/>
          <p14:tracePt t="27247" x="7023100" y="2967038"/>
          <p14:tracePt t="27776" x="7015163" y="2990850"/>
          <p14:tracePt t="27784" x="7015163" y="2998788"/>
          <p14:tracePt t="28159" x="7015163" y="3006725"/>
          <p14:tracePt t="28240" x="7015163" y="3022600"/>
          <p14:tracePt t="28256" x="7015163" y="3030538"/>
          <p14:tracePt t="28272" x="7015163" y="3046413"/>
          <p14:tracePt t="28287" x="7015163" y="3054350"/>
          <p14:tracePt t="28352" x="7015163" y="3062288"/>
          <p14:tracePt t="28359" x="7015163" y="3070225"/>
          <p14:tracePt t="29699" x="7015163" y="3094038"/>
          <p14:tracePt t="29707" x="7015163" y="3101975"/>
          <p14:tracePt t="29749" x="7015163" y="3109913"/>
          <p14:tracePt t="30307" x="7015163" y="3125788"/>
          <p14:tracePt t="30315" x="7015163" y="3133725"/>
          <p14:tracePt t="30331" x="7023100" y="3141663"/>
          <p14:tracePt t="30340" x="7023100" y="3157538"/>
          <p14:tracePt t="30347" x="7023100" y="3173413"/>
          <p14:tracePt t="30371" x="7023100" y="3189288"/>
          <p14:tracePt t="30379" x="7023100" y="3205163"/>
          <p14:tracePt t="30436" x="7023100" y="3221038"/>
          <p14:tracePt t="30444" x="7023100" y="3228975"/>
          <p14:tracePt t="30499" x="7023100" y="3236913"/>
          <p14:tracePt t="30507" x="7038975" y="3252788"/>
          <p14:tracePt t="30523" x="7038975" y="3262313"/>
          <p14:tracePt t="30531" x="7038975" y="3270250"/>
          <p14:tracePt t="30539" x="7038975" y="3278188"/>
          <p14:tracePt t="30563" x="7038975" y="3286125"/>
          <p14:tracePt t="30571" x="7038975" y="3294063"/>
          <p14:tracePt t="30579" x="7046913" y="3317875"/>
          <p14:tracePt t="30588" x="7054850" y="3325813"/>
          <p14:tracePt t="30595" x="7054850" y="3341688"/>
          <p14:tracePt t="30604" x="7054850" y="3349625"/>
          <p14:tracePt t="30611" x="7054850" y="3365500"/>
          <p14:tracePt t="30621" x="7054850" y="3373438"/>
          <p14:tracePt t="31077" x="7046913" y="3373438"/>
          <p14:tracePt t="31243" x="7054850" y="3365500"/>
          <p14:tracePt t="31251" x="7062788" y="3349625"/>
          <p14:tracePt t="31260" x="7094538" y="3341688"/>
          <p14:tracePt t="31267" x="7118350" y="3333750"/>
          <p14:tracePt t="31275" x="7143750" y="3333750"/>
          <p14:tracePt t="31283" x="7167563" y="3325813"/>
          <p14:tracePt t="31292" x="7199313" y="3317875"/>
          <p14:tracePt t="31299" x="7215188" y="3317875"/>
          <p14:tracePt t="31307" x="7239000" y="3317875"/>
          <p14:tracePt t="31315" x="7270750" y="3317875"/>
          <p14:tracePt t="31323" x="7310438" y="3309938"/>
          <p14:tracePt t="31332" x="7342188" y="3309938"/>
          <p14:tracePt t="31339" x="7358063" y="3309938"/>
          <p14:tracePt t="31347" x="7397750" y="3309938"/>
          <p14:tracePt t="31355" x="7461250" y="3309938"/>
          <p14:tracePt t="31363" x="7518400" y="3309938"/>
          <p14:tracePt t="31371" x="7566025" y="3309938"/>
          <p14:tracePt t="31380" x="7621588" y="3309938"/>
          <p14:tracePt t="31387" x="7653338" y="3309938"/>
          <p14:tracePt t="31395" x="7677150" y="3309938"/>
          <p14:tracePt t="31403" x="7685088" y="3309938"/>
          <p14:tracePt t="31491" x="7685088" y="3302000"/>
          <p14:tracePt t="31499" x="7685088" y="3294063"/>
          <p14:tracePt t="31515" x="7685088" y="3286125"/>
          <p14:tracePt t="31523" x="7677150" y="3286125"/>
          <p14:tracePt t="31532" x="7669213" y="3286125"/>
          <p14:tracePt t="31539" x="7669213" y="3278188"/>
          <p14:tracePt t="31571" x="7661275" y="3278188"/>
          <p14:tracePt t="31587" x="7653338" y="3270250"/>
          <p14:tracePt t="31604" x="7637463" y="3252788"/>
          <p14:tracePt t="31620" x="7629525" y="3252788"/>
          <p14:tracePt t="31628" x="7621588" y="3244850"/>
          <p14:tracePt t="31636" x="7605713" y="3244850"/>
          <p14:tracePt t="31644" x="7597775" y="3244850"/>
          <p14:tracePt t="31652" x="7581900" y="3244850"/>
          <p14:tracePt t="31662" x="7573963" y="3228975"/>
          <p14:tracePt t="31667" x="7542213" y="3221038"/>
          <p14:tracePt t="31676" x="7518400" y="3213100"/>
          <p14:tracePt t="31684" x="7502525" y="3213100"/>
          <p14:tracePt t="31694" x="7502525" y="3205163"/>
          <p14:tracePt t="31700" x="7477125" y="3197225"/>
          <p14:tracePt t="31708" x="7477125" y="3189288"/>
          <p14:tracePt t="31716" x="7461250" y="3189288"/>
          <p14:tracePt t="31723" x="7453313" y="3189288"/>
          <p14:tracePt t="31732" x="7445375" y="3181350"/>
          <p14:tracePt t="31739" x="7437438" y="3181350"/>
          <p14:tracePt t="31748" x="7413625" y="3173413"/>
          <p14:tracePt t="31756" x="7405688" y="3173413"/>
          <p14:tracePt t="31764" x="7381875" y="3165475"/>
          <p14:tracePt t="31772" x="7366000" y="3157538"/>
          <p14:tracePt t="31779" x="7342188" y="3157538"/>
          <p14:tracePt t="31789" x="7334250" y="3157538"/>
          <p14:tracePt t="31795" x="7318375" y="3149600"/>
          <p14:tracePt t="31804" x="7302500" y="3149600"/>
          <p14:tracePt t="31812" x="7270750" y="3141663"/>
          <p14:tracePt t="31819" x="7262813" y="3141663"/>
          <p14:tracePt t="31836" x="7246938" y="3141663"/>
          <p14:tracePt t="31844" x="7239000" y="3141663"/>
          <p14:tracePt t="31852" x="7223125" y="3141663"/>
          <p14:tracePt t="31860" x="7215188" y="3141663"/>
          <p14:tracePt t="31868" x="7183438" y="3133725"/>
          <p14:tracePt t="31875" x="7175500" y="3133725"/>
          <p14:tracePt t="31884" x="7151688" y="3133725"/>
          <p14:tracePt t="31892" x="7143750" y="3133725"/>
          <p14:tracePt t="31900" x="7118350" y="3133725"/>
          <p14:tracePt t="31908" x="7086600" y="3133725"/>
          <p14:tracePt t="31916" x="7078663" y="3133725"/>
          <p14:tracePt t="31924" x="7054850" y="3133725"/>
          <p14:tracePt t="31932" x="7031038" y="3133725"/>
          <p14:tracePt t="31939" x="7023100" y="3133725"/>
          <p14:tracePt t="31948" x="6991350" y="3133725"/>
          <p14:tracePt t="31955" x="6967538" y="3133725"/>
          <p14:tracePt t="31963" x="6951663" y="3133725"/>
          <p14:tracePt t="31972" x="6927850" y="3133725"/>
          <p14:tracePt t="31979" x="6904038" y="3133725"/>
          <p14:tracePt t="31987" x="6872288" y="3133725"/>
          <p14:tracePt t="31996" x="6864350" y="3133725"/>
          <p14:tracePt t="32003" x="6840538" y="3133725"/>
          <p14:tracePt t="32012" x="6808788" y="3133725"/>
          <p14:tracePt t="32027" x="6777038" y="3133725"/>
          <p14:tracePt t="32036" x="6769100" y="3133725"/>
          <p14:tracePt t="32044" x="6743700" y="3133725"/>
          <p14:tracePt t="32052" x="6727825" y="3133725"/>
          <p14:tracePt t="32060" x="6711950" y="3133725"/>
          <p14:tracePt t="32067" x="6688138" y="3141663"/>
          <p14:tracePt t="32076" x="6680200" y="3141663"/>
          <p14:tracePt t="32085" x="6664325" y="3157538"/>
          <p14:tracePt t="32100" x="6656388" y="3165475"/>
          <p14:tracePt t="32108" x="6640513" y="3181350"/>
          <p14:tracePt t="32132" x="6632575" y="3181350"/>
          <p14:tracePt t="32140" x="6624638" y="3181350"/>
          <p14:tracePt t="32147" x="6616700" y="3189288"/>
          <p14:tracePt t="32156" x="6608763" y="3197225"/>
          <p14:tracePt t="32164" x="6584950" y="3213100"/>
          <p14:tracePt t="32180" x="6577013" y="3221038"/>
          <p14:tracePt t="32188" x="6561138" y="3228975"/>
          <p14:tracePt t="32203" x="6553200" y="3236913"/>
          <p14:tracePt t="32212" x="6537325" y="3244850"/>
          <p14:tracePt t="32229" x="6521450" y="3270250"/>
          <p14:tracePt t="32356" x="6521450" y="3286125"/>
          <p14:tracePt t="32364" x="6521450" y="3294063"/>
          <p14:tracePt t="32376" x="6521450" y="3302000"/>
          <p14:tracePt t="32384" x="6521450" y="3309938"/>
          <p14:tracePt t="32392" x="6521450" y="3325813"/>
          <p14:tracePt t="32400" x="6521450" y="3333750"/>
          <p14:tracePt t="32423" x="6529388" y="3349625"/>
          <p14:tracePt t="32440" x="6561138" y="3365500"/>
          <p14:tracePt t="32447" x="6569075" y="3373438"/>
          <p14:tracePt t="32456" x="6600825" y="3381375"/>
          <p14:tracePt t="32464" x="6632575" y="3381375"/>
          <p14:tracePt t="32473" x="6664325" y="3389313"/>
          <p14:tracePt t="32479" x="6688138" y="3389313"/>
          <p14:tracePt t="32488" x="6704013" y="3389313"/>
          <p14:tracePt t="32496" x="6727825" y="3389313"/>
          <p14:tracePt t="32504" x="6759575" y="3389313"/>
          <p14:tracePt t="32511" x="6808788" y="3389313"/>
          <p14:tracePt t="32519" x="6840538" y="3389313"/>
          <p14:tracePt t="32528" x="6872288" y="3389313"/>
          <p14:tracePt t="32538" x="6911975" y="3389313"/>
          <p14:tracePt t="32543" x="6951663" y="3389313"/>
          <p14:tracePt t="32552" x="6983413" y="3389313"/>
          <p14:tracePt t="32560" x="7015163" y="3381375"/>
          <p14:tracePt t="32569" x="7038975" y="3373438"/>
          <p14:tracePt t="32576" x="7078663" y="3373438"/>
          <p14:tracePt t="32583" x="7110413" y="3365500"/>
          <p14:tracePt t="32592" x="7135813" y="3357563"/>
          <p14:tracePt t="32601" x="7159625" y="3349625"/>
          <p14:tracePt t="32607" x="7175500" y="3341688"/>
          <p14:tracePt t="32615" x="7183438" y="3341688"/>
          <p14:tracePt t="32633" x="7199313" y="3325813"/>
          <p14:tracePt t="32640" x="7215188" y="3325813"/>
          <p14:tracePt t="32648" x="7215188" y="3317875"/>
          <p14:tracePt t="32656" x="7223125" y="3317875"/>
          <p14:tracePt t="32665" x="7231063" y="3317875"/>
          <p14:tracePt t="32672" x="7239000" y="3317875"/>
          <p14:tracePt t="32680" x="7254875" y="3309938"/>
          <p14:tracePt t="32688" x="7262813" y="3302000"/>
          <p14:tracePt t="32695" x="7286625" y="3286125"/>
          <p14:tracePt t="32711" x="7294563" y="3278188"/>
          <p14:tracePt t="32720" x="7302500" y="3270250"/>
          <p14:tracePt t="32727" x="7310438" y="3262313"/>
          <p14:tracePt t="32744" x="7326313" y="3262313"/>
          <p14:tracePt t="32752" x="7334250" y="3252788"/>
          <p14:tracePt t="32761" x="7350125" y="3244850"/>
          <p14:tracePt t="32777" x="7373938" y="3236913"/>
          <p14:tracePt t="32784" x="7381875" y="3228975"/>
          <p14:tracePt t="32800" x="7397750" y="3221038"/>
          <p14:tracePt t="32952" x="7397750" y="3213100"/>
          <p14:tracePt t="33032" x="7389813" y="3213100"/>
          <p14:tracePt t="33048" x="7381875" y="3213100"/>
          <p14:tracePt t="33055" x="7373938" y="3213100"/>
          <p14:tracePt t="33063" x="7350125" y="3213100"/>
          <p14:tracePt t="33072" x="7334250" y="3213100"/>
          <p14:tracePt t="33079" x="7302500" y="3213100"/>
          <p14:tracePt t="33088" x="7270750" y="3213100"/>
          <p14:tracePt t="33095" x="7239000" y="3228975"/>
          <p14:tracePt t="33104" x="7215188" y="3244850"/>
          <p14:tracePt t="33111" x="7199313" y="3244850"/>
          <p14:tracePt t="33121" x="7183438" y="3252788"/>
          <p14:tracePt t="33127" x="7167563" y="3262313"/>
          <p14:tracePt t="33144" x="7151688" y="3278188"/>
          <p14:tracePt t="33152" x="7143750" y="3278188"/>
          <p14:tracePt t="33160" x="7118350" y="3302000"/>
          <p14:tracePt t="33168" x="7110413" y="3302000"/>
          <p14:tracePt t="33175" x="7086600" y="3317875"/>
          <p14:tracePt t="33186" x="7070725" y="3325813"/>
          <p14:tracePt t="33192" x="7054850" y="3357563"/>
          <p14:tracePt t="33212" x="7023100" y="3389313"/>
          <p14:tracePt t="33217" x="7015163" y="3405188"/>
          <p14:tracePt t="33232" x="6991350" y="3429000"/>
          <p14:tracePt t="33239" x="6975475" y="3444875"/>
          <p14:tracePt t="33249" x="6975475" y="3452813"/>
          <p14:tracePt t="33256" x="6959600" y="3468688"/>
          <p14:tracePt t="33264" x="6951663" y="3476625"/>
          <p14:tracePt t="33272" x="6951663" y="3484563"/>
          <p14:tracePt t="33281" x="6919913" y="3508375"/>
          <p14:tracePt t="33287" x="6911975" y="3524250"/>
          <p14:tracePt t="33295" x="6904038" y="3524250"/>
          <p14:tracePt t="33304" x="6904038" y="3532188"/>
          <p14:tracePt t="33313" x="6896100" y="3540125"/>
          <p14:tracePt t="33319" x="6888163" y="3563938"/>
          <p14:tracePt t="33327" x="6888163" y="3571875"/>
          <p14:tracePt t="33344" x="6888163" y="3587750"/>
          <p14:tracePt t="33351" x="6880225" y="3595688"/>
          <p14:tracePt t="33360" x="6872288" y="3613150"/>
          <p14:tracePt t="33368" x="6864350" y="3629025"/>
          <p14:tracePt t="33376" x="6864350" y="3636963"/>
          <p14:tracePt t="33400" x="6864350" y="3652838"/>
          <p14:tracePt t="33408" x="6856413" y="3668713"/>
          <p14:tracePt t="33416" x="6840538" y="3700463"/>
          <p14:tracePt t="33432" x="6840538" y="3708400"/>
          <p14:tracePt t="33448" x="6832600" y="3724275"/>
          <p14:tracePt t="33456" x="6832600" y="3732213"/>
          <p14:tracePt t="33464" x="6824663" y="3740150"/>
          <p14:tracePt t="33472" x="6824663" y="3756025"/>
          <p14:tracePt t="33479" x="6824663" y="3771900"/>
          <p14:tracePt t="33495" x="6824663" y="3787775"/>
          <p14:tracePt t="33504" x="6824663" y="3795713"/>
          <p14:tracePt t="33511" x="6824663" y="3803650"/>
          <p14:tracePt t="33519" x="6824663" y="3811588"/>
          <p14:tracePt t="33528" x="6832600" y="3827463"/>
          <p14:tracePt t="33545" x="6840538" y="3835400"/>
          <p14:tracePt t="33551" x="6856413" y="3843338"/>
          <p14:tracePt t="33560" x="6872288" y="3843338"/>
          <p14:tracePt t="33567" x="6888163" y="3843338"/>
          <p14:tracePt t="33576" x="6927850" y="3843338"/>
          <p14:tracePt t="33583" x="6959600" y="3843338"/>
          <p14:tracePt t="33591" x="6999288" y="3843338"/>
          <p14:tracePt t="33599" x="7038975" y="3843338"/>
          <p14:tracePt t="33607" x="7054850" y="3843338"/>
          <p14:tracePt t="33615" x="7078663" y="3843338"/>
          <p14:tracePt t="33623" x="7110413" y="3843338"/>
          <p14:tracePt t="33631" x="7135813" y="3843338"/>
          <p14:tracePt t="33640" x="7143750" y="3843338"/>
          <p14:tracePt t="33647" x="7159625" y="3843338"/>
          <p14:tracePt t="33655" x="7175500" y="3843338"/>
          <p14:tracePt t="33679" x="7183438" y="3827463"/>
          <p14:tracePt t="33687" x="7183438" y="3811588"/>
          <p14:tracePt t="33695" x="7183438" y="3803650"/>
          <p14:tracePt t="33703" x="7183438" y="3771900"/>
          <p14:tracePt t="33711" x="7159625" y="3732213"/>
          <p14:tracePt t="33719" x="7143750" y="3716338"/>
          <p14:tracePt t="33727" x="7118350" y="3700463"/>
          <p14:tracePt t="33737" x="7054850" y="3660775"/>
          <p14:tracePt t="33743" x="6967538" y="3605213"/>
          <p14:tracePt t="33751" x="6816725" y="3516313"/>
          <p14:tracePt t="33760" x="6608763" y="3413125"/>
          <p14:tracePt t="33769" x="6361113" y="3302000"/>
          <p14:tracePt t="33776" x="6075363" y="3189288"/>
          <p14:tracePt t="33783" x="5764213" y="3070225"/>
          <p14:tracePt t="33791" x="5461000" y="2967038"/>
          <p14:tracePt t="33799" x="5157788" y="2870200"/>
          <p14:tracePt t="33807" x="4846638" y="2767013"/>
          <p14:tracePt t="33815" x="4567238" y="2679700"/>
          <p14:tracePt t="33823" x="4305300" y="2616200"/>
          <p14:tracePt t="33832" x="4113213" y="2566988"/>
          <p14:tracePt t="33839" x="3962400" y="2519363"/>
          <p14:tracePt t="33847" x="3859213" y="2495550"/>
          <p14:tracePt t="33855" x="3770313" y="2479675"/>
          <p14:tracePt t="33863" x="3754438" y="2479675"/>
          <p14:tracePt t="33871" x="3746500" y="2471738"/>
          <p14:tracePt t="33879" x="3738563" y="2471738"/>
          <p14:tracePt t="33887" x="3730625" y="2471738"/>
          <p14:tracePt t="33975" x="3722688" y="2471738"/>
          <p14:tracePt t="33983" x="3714750" y="2471738"/>
          <p14:tracePt t="33992" x="3706813" y="2503488"/>
          <p14:tracePt t="33999" x="3698875" y="2503488"/>
          <p14:tracePt t="34007" x="3690938" y="2511425"/>
          <p14:tracePt t="34016" x="3690938" y="2519363"/>
          <p14:tracePt t="34023" x="3683000" y="2527300"/>
          <p14:tracePt t="34031" x="3675063" y="2535238"/>
          <p14:tracePt t="34039" x="3659188" y="2559050"/>
          <p14:tracePt t="34047" x="3651250" y="2559050"/>
          <p14:tracePt t="34056" x="3643313" y="2566988"/>
          <p14:tracePt t="34064" x="3635375" y="2576513"/>
          <p14:tracePt t="34071" x="3619500" y="2584450"/>
          <p14:tracePt t="34080" x="3603625" y="2616200"/>
          <p14:tracePt t="34088" x="3595688" y="2616200"/>
          <p14:tracePt t="34095" x="3587750" y="2640013"/>
          <p14:tracePt t="34104" x="3571875" y="2655888"/>
          <p14:tracePt t="34111" x="3563938" y="2671763"/>
          <p14:tracePt t="34119" x="3548063" y="2695575"/>
          <p14:tracePt t="34128" x="3532188" y="2735263"/>
          <p14:tracePt t="34136" x="3524250" y="2759075"/>
          <p14:tracePt t="34143" x="3516313" y="2782888"/>
          <p14:tracePt t="34151" x="3516313" y="2806700"/>
          <p14:tracePt t="34160" x="3516313" y="2830513"/>
          <p14:tracePt t="34168" x="3516313" y="2854325"/>
          <p14:tracePt t="34176" x="3516313" y="2886075"/>
          <p14:tracePt t="34183" x="3516313" y="2919413"/>
          <p14:tracePt t="34193" x="3516313" y="2951163"/>
          <p14:tracePt t="34199" x="3516313" y="2998788"/>
          <p14:tracePt t="34211" x="3516313" y="3038475"/>
          <p14:tracePt t="34215" x="3524250" y="3086100"/>
          <p14:tracePt t="34227" x="3540125" y="3133725"/>
          <p14:tracePt t="34232" x="3556000" y="3189288"/>
          <p14:tracePt t="34239" x="3579813" y="3244850"/>
          <p14:tracePt t="34248" x="3603625" y="3294063"/>
          <p14:tracePt t="34257" x="3627438" y="3341688"/>
          <p14:tracePt t="34263" x="3659188" y="3389313"/>
          <p14:tracePt t="34272" x="3690938" y="3429000"/>
          <p14:tracePt t="34279" x="3714750" y="3460750"/>
          <p14:tracePt t="34289" x="3746500" y="3500438"/>
          <p14:tracePt t="34295" x="3786188" y="3532188"/>
          <p14:tracePt t="34304" x="3817938" y="3556000"/>
          <p14:tracePt t="34311" x="3843338" y="3563938"/>
          <p14:tracePt t="34321" x="3867150" y="3579813"/>
          <p14:tracePt t="34327" x="3890963" y="3587750"/>
          <p14:tracePt t="34335" x="3930650" y="3595688"/>
          <p14:tracePt t="34344" x="3962400" y="3595688"/>
          <p14:tracePt t="34353" x="3994150" y="3595688"/>
          <p14:tracePt t="34360" x="4025900" y="3595688"/>
          <p14:tracePt t="34368" x="4049713" y="3595688"/>
          <p14:tracePt t="34376" x="4073525" y="3587750"/>
          <p14:tracePt t="34385" x="4097338" y="3571875"/>
          <p14:tracePt t="34392" x="4129088" y="3556000"/>
          <p14:tracePt t="34399" x="4144963" y="3532188"/>
          <p14:tracePt t="34408" x="4168775" y="3508375"/>
          <p14:tracePt t="34417" x="4184650" y="3484563"/>
          <p14:tracePt t="34424" x="4192588" y="3444875"/>
          <p14:tracePt t="34431" x="4210050" y="3413125"/>
          <p14:tracePt t="34440" x="4217988" y="3373438"/>
          <p14:tracePt t="34450" x="4225925" y="3333750"/>
          <p14:tracePt t="34455" x="4233863" y="3294063"/>
          <p14:tracePt t="34464" x="4249738" y="3252788"/>
          <p14:tracePt t="34472" x="4257675" y="3205163"/>
          <p14:tracePt t="34481" x="4265613" y="3157538"/>
          <p14:tracePt t="34488" x="4273550" y="3117850"/>
          <p14:tracePt t="34495" x="4281488" y="3062288"/>
          <p14:tracePt t="34504" x="4281488" y="3006725"/>
          <p14:tracePt t="34511" x="4281488" y="2967038"/>
          <p14:tracePt t="34519" x="4281488" y="2919413"/>
          <p14:tracePt t="34528" x="4281488" y="2878138"/>
          <p14:tracePt t="34535" x="4281488" y="2846388"/>
          <p14:tracePt t="34544" x="4273550" y="2806700"/>
          <p14:tracePt t="34551" x="4249738" y="2774950"/>
          <p14:tracePt t="34560" x="4217988" y="2735263"/>
          <p14:tracePt t="34568" x="4192588" y="2703513"/>
          <p14:tracePt t="34576" x="4160838" y="2663825"/>
          <p14:tracePt t="34583" x="4129088" y="2624138"/>
          <p14:tracePt t="34593" x="4105275" y="2600325"/>
          <p14:tracePt t="34599" x="4097338" y="2592388"/>
          <p14:tracePt t="34608" x="4081463" y="2584450"/>
          <p14:tracePt t="34615" x="4081463" y="2576513"/>
          <p14:tracePt t="34624" x="4057650" y="2551113"/>
          <p14:tracePt t="34631" x="4049713" y="2551113"/>
          <p14:tracePt t="34639" x="4041775" y="2543175"/>
          <p14:tracePt t="34656" x="4025900" y="2535238"/>
          <p14:tracePt t="34664" x="3994150" y="2527300"/>
          <p14:tracePt t="34671" x="3986213" y="2519363"/>
          <p14:tracePt t="34679" x="3954463" y="2519363"/>
          <p14:tracePt t="34688" x="3930650" y="2519363"/>
          <p14:tracePt t="34696" x="3914775" y="2519363"/>
          <p14:tracePt t="34703" x="3890963" y="2519363"/>
          <p14:tracePt t="34711" x="3859213" y="2519363"/>
          <p14:tracePt t="34720" x="3825875" y="2519363"/>
          <p14:tracePt t="34728" x="3794125" y="2519363"/>
          <p14:tracePt t="34736" x="3770313" y="2519363"/>
          <p14:tracePt t="34744" x="3738563" y="2519363"/>
          <p14:tracePt t="34752" x="3706813" y="2527300"/>
          <p14:tracePt t="34760" x="3683000" y="2551113"/>
          <p14:tracePt t="34768" x="3667125" y="2559050"/>
          <p14:tracePt t="34776" x="3651250" y="2576513"/>
          <p14:tracePt t="34784" x="3635375" y="2608263"/>
          <p14:tracePt t="34793" x="3627438" y="2624138"/>
          <p14:tracePt t="34799" x="3611563" y="2655888"/>
          <p14:tracePt t="34807" x="3603625" y="2695575"/>
          <p14:tracePt t="34815" x="3595688" y="2719388"/>
          <p14:tracePt t="34824" x="3587750" y="2735263"/>
          <p14:tracePt t="34832" x="3579813" y="2759075"/>
          <p14:tracePt t="34840" x="3579813" y="2790825"/>
          <p14:tracePt t="34847" x="3571875" y="2830513"/>
          <p14:tracePt t="34856" x="3571875" y="2870200"/>
          <p14:tracePt t="34863" x="3571875" y="2909888"/>
          <p14:tracePt t="34873" x="3571875" y="2935288"/>
          <p14:tracePt t="34879" x="3571875" y="2959100"/>
          <p14:tracePt t="34888" x="3571875" y="2990850"/>
          <p14:tracePt t="34896" x="3571875" y="3014663"/>
          <p14:tracePt t="34905" x="3571875" y="3046413"/>
          <p14:tracePt t="34911" x="3571875" y="3070225"/>
          <p14:tracePt t="34919" x="3571875" y="3094038"/>
          <p14:tracePt t="34944" x="3595688" y="3181350"/>
          <p14:tracePt t="34952" x="3603625" y="3205163"/>
          <p14:tracePt t="34960" x="3627438" y="3244850"/>
          <p14:tracePt t="34970" x="3643313" y="3262313"/>
          <p14:tracePt t="34976" x="3659188" y="3286125"/>
          <p14:tracePt t="34984" x="3683000" y="3317875"/>
          <p14:tracePt t="34992" x="3698875" y="3333750"/>
          <p14:tracePt t="35001" x="3714750" y="3357563"/>
          <p14:tracePt t="35008" x="3722688" y="3381375"/>
          <p14:tracePt t="35016" x="3746500" y="3405188"/>
          <p14:tracePt t="35024" x="3786188" y="3429000"/>
          <p14:tracePt t="35032" x="3825875" y="3452813"/>
          <p14:tracePt t="35040" x="3859213" y="3468688"/>
          <p14:tracePt t="35047" x="3898900" y="3484563"/>
          <p14:tracePt t="35056" x="3938588" y="3508375"/>
          <p14:tracePt t="35064" x="3994150" y="3524250"/>
          <p14:tracePt t="35072" x="4049713" y="3548063"/>
          <p14:tracePt t="35079" x="4113213" y="3563938"/>
          <p14:tracePt t="35088" x="4168775" y="3571875"/>
          <p14:tracePt t="35095" x="4225925" y="3579813"/>
          <p14:tracePt t="35104" x="4281488" y="3587750"/>
          <p14:tracePt t="35111" x="4321175" y="3587750"/>
          <p14:tracePt t="35120" x="4352925" y="3587750"/>
          <p14:tracePt t="35128" x="4384675" y="3587750"/>
          <p14:tracePt t="35135" x="4408488" y="3587750"/>
          <p14:tracePt t="35144" x="4432300" y="3587750"/>
          <p14:tracePt t="35152" x="4456113" y="3587750"/>
          <p14:tracePt t="35160" x="4464050" y="3587750"/>
          <p14:tracePt t="35167" x="4479925" y="3563938"/>
          <p14:tracePt t="35176" x="4503738" y="3540125"/>
          <p14:tracePt t="35184" x="4519613" y="3500438"/>
          <p14:tracePt t="35193" x="4519613" y="3476625"/>
          <p14:tracePt t="35199" x="4527550" y="3444875"/>
          <p14:tracePt t="35208" x="4535488" y="3397250"/>
          <p14:tracePt t="35215" x="4535488" y="3357563"/>
          <p14:tracePt t="35224" x="4535488" y="3302000"/>
          <p14:tracePt t="35232" x="4535488" y="3252788"/>
          <p14:tracePt t="35240" x="4535488" y="3197225"/>
          <p14:tracePt t="35248" x="4535488" y="3141663"/>
          <p14:tracePt t="35256" x="4535488" y="3078163"/>
          <p14:tracePt t="35263" x="4535488" y="3014663"/>
          <p14:tracePt t="35272" x="4511675" y="2959100"/>
          <p14:tracePt t="35279" x="4487863" y="2886075"/>
          <p14:tracePt t="35288" x="4464050" y="2822575"/>
          <p14:tracePt t="35295" x="4440238" y="2774950"/>
          <p14:tracePt t="35304" x="4400550" y="2727325"/>
          <p14:tracePt t="35312" x="4368800" y="2671763"/>
          <p14:tracePt t="35319" x="4344988" y="2632075"/>
          <p14:tracePt t="35328" x="4313238" y="2600325"/>
          <p14:tracePt t="35336" x="4297363" y="2576513"/>
          <p14:tracePt t="35344" x="4257675" y="2551113"/>
          <p14:tracePt t="35352" x="4233863" y="2535238"/>
          <p14:tracePt t="35359" x="4200525" y="2519363"/>
          <p14:tracePt t="35368" x="4184650" y="2503488"/>
          <p14:tracePt t="35376" x="4176713" y="2495550"/>
          <p14:tracePt t="35388" x="4144963" y="2495550"/>
          <p14:tracePt t="35395" x="4121150" y="2495550"/>
          <p14:tracePt t="35403" x="4105275" y="2487613"/>
          <p14:tracePt t="35411" x="4081463" y="2487613"/>
          <p14:tracePt t="35420" x="4049713" y="2487613"/>
          <p14:tracePt t="35428" x="4017963" y="2487613"/>
          <p14:tracePt t="35436" x="3994150" y="2487613"/>
          <p14:tracePt t="35443" x="3978275" y="2487613"/>
          <p14:tracePt t="35452" x="3954463" y="2487613"/>
          <p14:tracePt t="35459" x="3914775" y="2503488"/>
          <p14:tracePt t="35468" x="3890963" y="2511425"/>
          <p14:tracePt t="35476" x="3851275" y="2543175"/>
          <p14:tracePt t="35484" x="3810000" y="2576513"/>
          <p14:tracePt t="35492" x="3802063" y="2592388"/>
          <p14:tracePt t="35500" x="3786188" y="2616200"/>
          <p14:tracePt t="35508" x="3762375" y="2632075"/>
          <p14:tracePt t="35515" x="3754438" y="2647950"/>
          <p14:tracePt t="35524" x="3746500" y="2671763"/>
          <p14:tracePt t="35532" x="3730625" y="2695575"/>
          <p14:tracePt t="35540" x="3730625" y="2703513"/>
          <p14:tracePt t="35548" x="3730625" y="2719388"/>
          <p14:tracePt t="35563" x="3730625" y="2735263"/>
          <p14:tracePt t="35572" x="3730625" y="2743200"/>
          <p14:tracePt t="35580" x="3730625" y="2767013"/>
          <p14:tracePt t="35588" x="3730625" y="2774950"/>
          <p14:tracePt t="35595" x="3722688" y="2790825"/>
          <p14:tracePt t="35604" x="3722688" y="2798763"/>
          <p14:tracePt t="35612" x="3722688" y="2814638"/>
          <p14:tracePt t="35619" x="3722688" y="2830513"/>
          <p14:tracePt t="35627" x="3722688" y="2846388"/>
          <p14:tracePt t="35644" x="3722688" y="2862263"/>
          <p14:tracePt t="35652" x="3722688" y="2870200"/>
          <p14:tracePt t="35659" x="3722688" y="2878138"/>
          <p14:tracePt t="35668" x="3722688" y="2886075"/>
          <p14:tracePt t="35684" x="3722688" y="2894013"/>
          <p14:tracePt t="35693" x="3722688" y="2909888"/>
          <p14:tracePt t="35699" x="3722688" y="2927350"/>
          <p14:tracePt t="35708" x="3714750" y="2943225"/>
          <p14:tracePt t="35716" x="3714750" y="2951163"/>
          <p14:tracePt t="35724" x="3714750" y="2959100"/>
          <p14:tracePt t="35731" x="3714750" y="2974975"/>
          <p14:tracePt t="35739" x="3706813" y="2990850"/>
          <p14:tracePt t="35748" x="3706813" y="3022600"/>
          <p14:tracePt t="35756" x="3698875" y="3030538"/>
          <p14:tracePt t="35764" x="3698875" y="3054350"/>
          <p14:tracePt t="35771" x="3698875" y="3070225"/>
          <p14:tracePt t="35781" x="3698875" y="3094038"/>
          <p14:tracePt t="35788" x="3698875" y="3109913"/>
          <p14:tracePt t="35795" x="3698875" y="3125788"/>
          <p14:tracePt t="35804" x="3698875" y="3141663"/>
          <p14:tracePt t="35813" x="3698875" y="3149600"/>
          <p14:tracePt t="35819" x="3698875" y="3157538"/>
          <p14:tracePt t="35827" x="3698875" y="3173413"/>
          <p14:tracePt t="35836" x="3722688" y="3189288"/>
          <p14:tracePt t="35845" x="3722688" y="3205163"/>
          <p14:tracePt t="35851" x="3730625" y="3221038"/>
          <p14:tracePt t="35868" x="3746500" y="3236913"/>
          <p14:tracePt t="35878" x="3754438" y="3236913"/>
          <p14:tracePt t="35883" x="3762375" y="3252788"/>
          <p14:tracePt t="35892" x="3770313" y="3262313"/>
          <p14:tracePt t="35899" x="3778250" y="3286125"/>
          <p14:tracePt t="35908" x="3786188" y="3294063"/>
          <p14:tracePt t="35915" x="3794125" y="3309938"/>
          <p14:tracePt t="35924" x="3825875" y="3349625"/>
          <p14:tracePt t="35931" x="3859213" y="3373438"/>
          <p14:tracePt t="35939" x="3890963" y="3405188"/>
          <p14:tracePt t="35947" x="3914775" y="3421063"/>
          <p14:tracePt t="35956" x="3954463" y="3460750"/>
          <p14:tracePt t="35964" x="4002088" y="3484563"/>
          <p14:tracePt t="35972" x="4017963" y="3492500"/>
          <p14:tracePt t="35979" x="4057650" y="3500438"/>
          <p14:tracePt t="35988" x="4089400" y="3508375"/>
          <p14:tracePt t="35995" x="4113213" y="3524250"/>
          <p14:tracePt t="36004" x="4129088" y="3532188"/>
          <p14:tracePt t="36011" x="4144963" y="3532188"/>
          <p14:tracePt t="36019" x="4152900" y="3532188"/>
          <p14:tracePt t="36027" x="4168775" y="3540125"/>
          <p14:tracePt t="36036" x="4176713" y="3540125"/>
          <p14:tracePt t="36043" x="4184650" y="3540125"/>
          <p14:tracePt t="36052" x="4200525" y="3540125"/>
          <p14:tracePt t="36059" x="4210050" y="3540125"/>
          <p14:tracePt t="36068" x="4217988" y="3540125"/>
          <p14:tracePt t="36075" x="4233863" y="3540125"/>
          <p14:tracePt t="36084" x="4241800" y="3540125"/>
          <p14:tracePt t="36092" x="4249738" y="3540125"/>
          <p14:tracePt t="36100" x="4273550" y="3540125"/>
          <p14:tracePt t="36107" x="4297363" y="3516313"/>
          <p14:tracePt t="36115" x="4329113" y="3500438"/>
          <p14:tracePt t="36124" x="4337050" y="3484563"/>
          <p14:tracePt t="36131" x="4352925" y="3468688"/>
          <p14:tracePt t="36140" x="4360863" y="3444875"/>
          <p14:tracePt t="36147" x="4384675" y="3413125"/>
          <p14:tracePt t="36156" x="4408488" y="3381375"/>
          <p14:tracePt t="36164" x="4416425" y="3341688"/>
          <p14:tracePt t="36171" x="4432300" y="3309938"/>
          <p14:tracePt t="36180" x="4440238" y="3270250"/>
          <p14:tracePt t="36188" x="4440238" y="3221038"/>
          <p14:tracePt t="36196" x="4448175" y="3149600"/>
          <p14:tracePt t="36204" x="4448175" y="3086100"/>
          <p14:tracePt t="36211" x="4448175" y="3014663"/>
          <p14:tracePt t="36219" x="4448175" y="2943225"/>
          <p14:tracePt t="36228" x="4448175" y="2862263"/>
          <p14:tracePt t="36236" x="4432300" y="2790825"/>
          <p14:tracePt t="36243" x="4416425" y="2719388"/>
          <p14:tracePt t="36252" x="4392613" y="2655888"/>
          <p14:tracePt t="36259" x="4368800" y="2600325"/>
          <p14:tracePt t="36269" x="4344988" y="2551113"/>
          <p14:tracePt t="36277" x="4321175" y="2503488"/>
          <p14:tracePt t="36284" x="4297363" y="2463800"/>
          <p14:tracePt t="36292" x="4273550" y="2439988"/>
          <p14:tracePt t="36300" x="4265613" y="2432050"/>
          <p14:tracePt t="36308" x="4249738" y="2416175"/>
          <p14:tracePt t="36316" x="4233863" y="2408238"/>
          <p14:tracePt t="36333" x="4217988" y="2392363"/>
          <p14:tracePt t="36339" x="4192588" y="2392363"/>
          <p14:tracePt t="36348" x="4176713" y="2392363"/>
          <p14:tracePt t="36356" x="4160838" y="2392363"/>
          <p14:tracePt t="36366" x="4129088" y="2392363"/>
          <p14:tracePt t="36371" x="4113213" y="2384425"/>
          <p14:tracePt t="36379" x="4081463" y="2384425"/>
          <p14:tracePt t="36388" x="4057650" y="2384425"/>
          <p14:tracePt t="36397" x="4025900" y="2384425"/>
          <p14:tracePt t="36404" x="4002088" y="2384425"/>
          <p14:tracePt t="36411" x="3986213" y="2384425"/>
          <p14:tracePt t="36419" x="3970338" y="2392363"/>
          <p14:tracePt t="36429" x="3954463" y="2392363"/>
          <p14:tracePt t="36435" x="3938588" y="2400300"/>
          <p14:tracePt t="36443" x="3922713" y="2408238"/>
          <p14:tracePt t="36451" x="3898900" y="2416175"/>
          <p14:tracePt t="36460" x="3883025" y="2439988"/>
          <p14:tracePt t="36468" x="3867150" y="2455863"/>
          <p14:tracePt t="36476" x="3859213" y="2463800"/>
          <p14:tracePt t="36484" x="3833813" y="2503488"/>
          <p14:tracePt t="36494" x="3794125" y="2535238"/>
          <p14:tracePt t="36499" x="3786188" y="2559050"/>
          <p14:tracePt t="36509" x="3778250" y="2584450"/>
          <p14:tracePt t="36516" x="3770313" y="2608263"/>
          <p14:tracePt t="36524" x="3762375" y="2632075"/>
          <p14:tracePt t="36532" x="3754438" y="2663825"/>
          <p14:tracePt t="36539" x="3746500" y="2719388"/>
          <p14:tracePt t="36548" x="3738563" y="2767013"/>
          <p14:tracePt t="36556" x="3738563" y="2822575"/>
          <p14:tracePt t="36563" x="3738563" y="2870200"/>
          <p14:tracePt t="36572" x="3738563" y="2927350"/>
          <p14:tracePt t="36579" x="3738563" y="2974975"/>
          <p14:tracePt t="36587" x="3738563" y="3014663"/>
          <p14:tracePt t="36595" x="3738563" y="3054350"/>
          <p14:tracePt t="36604" x="3738563" y="3101975"/>
          <p14:tracePt t="36611" x="3738563" y="3133725"/>
          <p14:tracePt t="36619" x="3738563" y="3173413"/>
          <p14:tracePt t="36627" x="3746500" y="3197225"/>
          <p14:tracePt t="36636" x="3762375" y="3221038"/>
          <p14:tracePt t="36643" x="3770313" y="3244850"/>
          <p14:tracePt t="36652" x="3778250" y="3270250"/>
          <p14:tracePt t="36659" x="3794125" y="3302000"/>
          <p14:tracePt t="36668" x="3810000" y="3333750"/>
          <p14:tracePt t="36676" x="3825875" y="3373438"/>
          <p14:tracePt t="36683" x="3851275" y="3413125"/>
          <p14:tracePt t="36692" x="3875088" y="3444875"/>
          <p14:tracePt t="36699" x="3898900" y="3484563"/>
          <p14:tracePt t="36708" x="3930650" y="3532188"/>
          <p14:tracePt t="36716" x="3962400" y="3579813"/>
          <p14:tracePt t="36723" x="4002088" y="3629025"/>
          <p14:tracePt t="36731" x="4041775" y="3668713"/>
          <p14:tracePt t="36740" x="4089400" y="3716338"/>
          <p14:tracePt t="36747" x="4137025" y="3763963"/>
          <p14:tracePt t="36755" x="4184650" y="3811588"/>
          <p14:tracePt t="36764" x="4249738" y="3851275"/>
          <p14:tracePt t="36772" x="4297363" y="3883025"/>
          <p14:tracePt t="36780" x="4337050" y="3914775"/>
          <p14:tracePt t="36796" x="4352925" y="3922713"/>
          <p14:tracePt t="36803" x="4360863" y="3930650"/>
          <p14:tracePt t="36827" x="4368800" y="3938588"/>
          <p14:tracePt t="36843" x="4384675" y="3938588"/>
          <p14:tracePt t="36851" x="4400550" y="3938588"/>
          <p14:tracePt t="36924" x="4416425" y="3938588"/>
          <p14:tracePt t="36932" x="4424363" y="3938588"/>
          <p14:tracePt t="36949" x="4432300" y="3938588"/>
          <p14:tracePt t="36956" x="4440238" y="3922713"/>
          <p14:tracePt t="36972" x="4448175" y="3906838"/>
          <p14:tracePt t="36980" x="4448175" y="3898900"/>
          <p14:tracePt t="36988" x="4456113" y="3890963"/>
          <p14:tracePt t="36996" x="4464050" y="3867150"/>
          <p14:tracePt t="37004" x="4471988" y="3843338"/>
          <p14:tracePt t="37013" x="4471988" y="3827463"/>
          <p14:tracePt t="37019" x="4471988" y="3795713"/>
          <p14:tracePt t="37028" x="4471988" y="3779838"/>
          <p14:tracePt t="37036" x="4471988" y="3763963"/>
          <p14:tracePt t="37043" x="4471988" y="3756025"/>
          <p14:tracePt t="37052" x="4471988" y="3740150"/>
          <p14:tracePt t="37068" x="4471988" y="3724275"/>
          <p14:tracePt t="37076" x="4456113" y="3708400"/>
          <p14:tracePt t="37084" x="4448175" y="3708400"/>
          <p14:tracePt t="37092" x="4440238" y="3700463"/>
          <p14:tracePt t="37099" x="4424363" y="3684588"/>
          <p14:tracePt t="37110" x="4408488" y="3676650"/>
          <p14:tracePt t="37116" x="4400550" y="3676650"/>
          <p14:tracePt t="37124" x="4384675" y="3668713"/>
          <p14:tracePt t="37132" x="4352925" y="3652838"/>
          <p14:tracePt t="37141" x="4321175" y="3636963"/>
          <p14:tracePt t="37148" x="4281488" y="3621088"/>
          <p14:tracePt t="37156" x="4249738" y="3595688"/>
          <p14:tracePt t="37163" x="4233863" y="3587750"/>
          <p14:tracePt t="37172" x="4217988" y="3579813"/>
          <p14:tracePt t="37179" x="4210050" y="3571875"/>
          <p14:tracePt t="37188" x="4200525" y="3563938"/>
          <p14:tracePt t="37340" x="4192588" y="3563938"/>
          <p14:tracePt t="37347" x="4184650" y="3563938"/>
          <p14:tracePt t="37515" x="4200525" y="3563938"/>
          <p14:tracePt t="37534" x="4210050" y="3563938"/>
          <p14:tracePt t="37540" x="4217988" y="3563938"/>
          <p14:tracePt t="37548" x="4225925" y="3563938"/>
          <p14:tracePt t="37555" x="4233863" y="3563938"/>
          <p14:tracePt t="37565" x="4241800" y="3563938"/>
          <p14:tracePt t="37571" x="4249738" y="3563938"/>
          <p14:tracePt t="37580" x="4265613" y="3563938"/>
          <p14:tracePt t="37588" x="4273550" y="3563938"/>
          <p14:tracePt t="37598" x="4289425" y="3563938"/>
          <p14:tracePt t="37603" x="4297363" y="3563938"/>
          <p14:tracePt t="38299" x="4305300" y="3563938"/>
          <p14:tracePt t="38308" x="4321175" y="3563938"/>
          <p14:tracePt t="38316" x="4337050" y="3563938"/>
          <p14:tracePt t="38324" x="4352925" y="3563938"/>
          <p14:tracePt t="38332" x="4360863" y="3563938"/>
          <p14:tracePt t="38340" x="4376738" y="3563938"/>
          <p14:tracePt t="38347" x="4384675" y="3563938"/>
          <p14:tracePt t="38356" x="4416425" y="3563938"/>
          <p14:tracePt t="38364" x="4448175" y="3563938"/>
          <p14:tracePt t="38371" x="4464050" y="3563938"/>
          <p14:tracePt t="38379" x="4479925" y="3563938"/>
          <p14:tracePt t="38396" x="4495800" y="3563938"/>
          <p14:tracePt t="38404" x="4503738" y="3563938"/>
          <p14:tracePt t="38480" x="4527550" y="3563938"/>
          <p14:tracePt t="39592" x="4519613" y="3563938"/>
          <p14:tracePt t="39599" x="4503738" y="3563938"/>
          <p14:tracePt t="39609" x="4487863" y="3563938"/>
          <p14:tracePt t="39615" x="4471988" y="3563938"/>
          <p14:tracePt t="39624" x="4456113" y="3563938"/>
          <p14:tracePt t="39632" x="4424363" y="3563938"/>
          <p14:tracePt t="39642" x="4392613" y="3563938"/>
          <p14:tracePt t="39647" x="4360863" y="3563938"/>
          <p14:tracePt t="39656" x="4337050" y="3548063"/>
          <p14:tracePt t="39664" x="4321175" y="3540125"/>
          <p14:tracePt t="39673" x="4297363" y="3540125"/>
          <p14:tracePt t="39679" x="4265613" y="3532188"/>
          <p14:tracePt t="39688" x="4217988" y="3516313"/>
          <p14:tracePt t="39695" x="4168775" y="3500438"/>
          <p14:tracePt t="39705" x="4129088" y="3492500"/>
          <p14:tracePt t="39711" x="4089400" y="3484563"/>
          <p14:tracePt t="39720" x="4081463" y="3484563"/>
          <p14:tracePt t="39808" x="4065588" y="3476625"/>
          <p14:tracePt t="39815" x="4057650" y="3476625"/>
          <p14:tracePt t="39824" x="4049713" y="3468688"/>
          <p14:tracePt t="39831" x="4017963" y="3444875"/>
          <p14:tracePt t="39840" x="3994150" y="3436938"/>
          <p14:tracePt t="39848" x="3962400" y="3429000"/>
          <p14:tracePt t="39855" x="3930650" y="3405188"/>
          <p14:tracePt t="39864" x="3898900" y="3389313"/>
          <p14:tracePt t="39872" x="3867150" y="3365500"/>
          <p14:tracePt t="39879" x="3843338" y="3357563"/>
          <p14:tracePt t="39887" x="3825875" y="3349625"/>
          <p14:tracePt t="39896" x="3825875" y="3341688"/>
          <p14:tracePt t="40000" x="3810000" y="3333750"/>
          <p14:tracePt t="40007" x="3810000" y="3325813"/>
          <p14:tracePt t="40015" x="3794125" y="3325813"/>
          <p14:tracePt t="40024" x="3762375" y="3325813"/>
          <p14:tracePt t="40032" x="3738563" y="3325813"/>
          <p14:tracePt t="40040" x="3730625" y="3325813"/>
          <p14:tracePt t="40048" x="3706813" y="3325813"/>
          <p14:tracePt t="40055" x="3683000" y="3325813"/>
          <p14:tracePt t="40144" x="3675063" y="3325813"/>
          <p14:tracePt t="40151" x="3690938" y="3341688"/>
          <p14:tracePt t="40161" x="3738563" y="3381375"/>
          <p14:tracePt t="40168" x="3778250" y="3397250"/>
          <p14:tracePt t="40175" x="3833813" y="3436938"/>
          <p14:tracePt t="40184" x="3922713" y="3484563"/>
          <p14:tracePt t="40192" x="3978275" y="3508375"/>
          <p14:tracePt t="40199" x="4081463" y="3556000"/>
          <p14:tracePt t="40208" x="4210050" y="3605213"/>
          <p14:tracePt t="40215" x="4368800" y="3660775"/>
          <p14:tracePt t="40225" x="4519613" y="3716338"/>
          <p14:tracePt t="40232" x="4672013" y="3756025"/>
          <p14:tracePt t="40241" x="4806950" y="3795713"/>
          <p14:tracePt t="40248" x="4926013" y="3819525"/>
          <p14:tracePt t="40256" x="5038725" y="3835400"/>
          <p14:tracePt t="40263" x="5133975" y="3843338"/>
          <p14:tracePt t="40271" x="5213350" y="3843338"/>
          <p14:tracePt t="40280" x="5300663" y="3843338"/>
          <p14:tracePt t="40289" x="5381625" y="3843338"/>
          <p14:tracePt t="40295" x="5453063" y="3835400"/>
          <p14:tracePt t="40304" x="5516563" y="3819525"/>
          <p14:tracePt t="40311" x="5580063" y="3811588"/>
          <p14:tracePt t="40319" x="5635625" y="3795713"/>
          <p14:tracePt t="40328" x="5676900" y="3787775"/>
          <p14:tracePt t="40335" x="5692775" y="3779838"/>
          <p14:tracePt t="40343" x="5708650" y="3779838"/>
          <p14:tracePt t="40352" x="5724525" y="3771900"/>
          <p14:tracePt t="40359" x="5740400" y="3771900"/>
          <p14:tracePt t="40368" x="5756275" y="3763963"/>
          <p14:tracePt t="40375" x="5772150" y="3756025"/>
          <p14:tracePt t="40384" x="5780088" y="3756025"/>
          <p14:tracePt t="40391" x="5795963" y="3748088"/>
          <p14:tracePt t="40399" x="5811838" y="3740150"/>
          <p14:tracePt t="40407" x="5835650" y="3740150"/>
          <p14:tracePt t="40415" x="5851525" y="3740150"/>
          <p14:tracePt t="40424" x="5875338" y="3724275"/>
          <p14:tracePt t="40432" x="5899150" y="3716338"/>
          <p14:tracePt t="40440" x="5922963" y="3716338"/>
          <p14:tracePt t="40448" x="5954713" y="3708400"/>
          <p14:tracePt t="40455" x="5978525" y="3700463"/>
          <p14:tracePt t="40463" x="6002338" y="3692525"/>
          <p14:tracePt t="40472" x="6026150" y="3684588"/>
          <p14:tracePt t="40480" x="6043613" y="3676650"/>
          <p14:tracePt t="40487" x="6067425" y="3676650"/>
          <p14:tracePt t="40495" x="6091238" y="3676650"/>
          <p14:tracePt t="40504" x="6107113" y="3676650"/>
          <p14:tracePt t="40512" x="6122988" y="3676650"/>
          <p14:tracePt t="40519" x="6154738" y="3676650"/>
          <p14:tracePt t="40527" x="6178550" y="3668713"/>
          <p14:tracePt t="40535" x="6194425" y="3668713"/>
          <p14:tracePt t="40543" x="6210300" y="3668713"/>
          <p14:tracePt t="40551" x="6218238" y="3668713"/>
          <p14:tracePt t="40559" x="6234113" y="3660775"/>
          <p14:tracePt t="40568" x="6242050" y="3660775"/>
          <p14:tracePt t="40591" x="6249988" y="3660775"/>
          <p14:tracePt t="40599" x="6257925" y="3660775"/>
          <p14:tracePt t="40607" x="6265863" y="3660775"/>
          <p14:tracePt t="40615" x="6273800" y="3660775"/>
          <p14:tracePt t="40624" x="6281738" y="3660775"/>
          <p14:tracePt t="40632" x="6289675" y="3660775"/>
          <p14:tracePt t="40650" x="6297613" y="3660775"/>
          <p14:tracePt t="40656" x="6305550" y="3660775"/>
          <p14:tracePt t="40672" x="6313488" y="3660775"/>
          <p14:tracePt t="40704" x="6321425" y="3660775"/>
          <p14:tracePt t="40712" x="6329363" y="3660775"/>
          <p14:tracePt t="40760" x="6313488" y="3660775"/>
          <p14:tracePt t="40768" x="6265863" y="3660775"/>
          <p14:tracePt t="40778" x="6194425" y="3660775"/>
          <p14:tracePt t="40784" x="6091238" y="3660775"/>
          <p14:tracePt t="40791" x="5946775" y="3660775"/>
          <p14:tracePt t="40799" x="5708650" y="3660775"/>
          <p14:tracePt t="40808" x="5421313" y="3652838"/>
          <p14:tracePt t="40816" x="5118100" y="3636963"/>
          <p14:tracePt t="40824" x="4783138" y="3587750"/>
          <p14:tracePt t="40832" x="4464050" y="3548063"/>
          <p14:tracePt t="40842" x="4192588" y="3508375"/>
          <p14:tracePt t="40848" x="3986213" y="3468688"/>
          <p14:tracePt t="40855" x="3833813" y="3436938"/>
          <p14:tracePt t="40864" x="3730625" y="3421063"/>
          <p14:tracePt t="40872" x="3651250" y="3405188"/>
          <p14:tracePt t="40928" x="3611563" y="3405188"/>
          <p14:tracePt t="40936" x="3603625" y="3405188"/>
          <p14:tracePt t="41039" x="3595688" y="3405188"/>
          <p14:tracePt t="41047" x="3571875" y="3405188"/>
          <p14:tracePt t="41056" x="3540125" y="3405188"/>
          <p14:tracePt t="41064" x="3516313" y="3405188"/>
          <p14:tracePt t="41073" x="3484563" y="3405188"/>
          <p14:tracePt t="41079" x="3459163" y="3405188"/>
          <p14:tracePt t="41088" x="3443288" y="3405188"/>
          <p14:tracePt t="41096" x="3419475" y="3405188"/>
          <p14:tracePt t="41103" x="3411538" y="3405188"/>
          <p14:tracePt t="41152" x="3395663" y="3405188"/>
          <p14:tracePt t="41160" x="3387725" y="3405188"/>
          <p14:tracePt t="41168" x="3379788" y="3413125"/>
          <p14:tracePt t="41232" x="3371850" y="3421063"/>
          <p14:tracePt t="41239" x="3363913" y="3429000"/>
          <p14:tracePt t="41279" x="3363913" y="3444875"/>
          <p14:tracePt t="41296" x="3371850" y="3452813"/>
          <p14:tracePt t="41303" x="3379788" y="3460750"/>
          <p14:tracePt t="41311" x="3403600" y="3468688"/>
          <p14:tracePt t="41327" x="3419475" y="3468688"/>
          <p14:tracePt t="41335" x="3443288" y="3468688"/>
          <p14:tracePt t="41343" x="3476625" y="3468688"/>
          <p14:tracePt t="41351" x="3524250" y="3468688"/>
          <p14:tracePt t="41359" x="3548063" y="3468688"/>
          <p14:tracePt t="41375" x="3563938" y="3468688"/>
          <p14:tracePt t="41383" x="3571875" y="3468688"/>
          <p14:tracePt t="41392" x="3579813" y="3468688"/>
          <p14:tracePt t="41407" x="3587750" y="3468688"/>
          <p14:tracePt t="41415" x="3603625" y="3444875"/>
          <p14:tracePt t="41423" x="3611563" y="3436938"/>
          <p14:tracePt t="41431" x="3619500" y="3397250"/>
          <p14:tracePt t="41440" x="3627438" y="3389313"/>
          <p14:tracePt t="41447" x="3635375" y="3357563"/>
          <p14:tracePt t="41455" x="3643313" y="3333750"/>
          <p14:tracePt t="41463" x="3643313" y="3317875"/>
          <p14:tracePt t="41471" x="3643313" y="3294063"/>
          <p14:tracePt t="41479" x="3643313" y="3262313"/>
          <p14:tracePt t="41487" x="3643313" y="3213100"/>
          <p14:tracePt t="41495" x="3643313" y="3189288"/>
          <p14:tracePt t="41507" x="3643313" y="3165475"/>
          <p14:tracePt t="41515" x="3643313" y="3133725"/>
          <p14:tracePt t="41524" x="3643313" y="3109913"/>
          <p14:tracePt t="41531" x="3643313" y="3094038"/>
          <p14:tracePt t="41540" x="3643313" y="3086100"/>
          <p14:tracePt t="41547" x="3643313" y="3062288"/>
          <p14:tracePt t="41555" x="3643313" y="3038475"/>
          <p14:tracePt t="41563" x="3643313" y="3014663"/>
          <p14:tracePt t="41571" x="3643313" y="2982913"/>
          <p14:tracePt t="41579" x="3635375" y="2951163"/>
          <p14:tracePt t="41588" x="3635375" y="2943225"/>
          <p14:tracePt t="41595" x="3619500" y="2919413"/>
          <p14:tracePt t="41603" x="3603625" y="2894013"/>
          <p14:tracePt t="41611" x="3603625" y="2878138"/>
          <p14:tracePt t="41620" x="3579813" y="2862263"/>
          <p14:tracePt t="41627" x="3571875" y="2838450"/>
          <p14:tracePt t="41635" x="3563938" y="2830513"/>
          <p14:tracePt t="41652" x="3556000" y="2814638"/>
          <p14:tracePt t="41659" x="3548063" y="2814638"/>
          <p14:tracePt t="41667" x="3548063" y="2806700"/>
          <p14:tracePt t="41675" x="3540125" y="2798763"/>
          <p14:tracePt t="41684" x="3540125" y="2790825"/>
          <p14:tracePt t="41691" x="3524250" y="2782888"/>
          <p14:tracePt t="41699" x="3524250" y="2774950"/>
          <p14:tracePt t="41707" x="3508375" y="2767013"/>
          <p14:tracePt t="41716" x="3500438" y="2751138"/>
          <p14:tracePt t="41723" x="3484563" y="2735263"/>
          <p14:tracePt t="41731" x="3467100" y="2735263"/>
          <p14:tracePt t="41740" x="3459163" y="2727325"/>
          <p14:tracePt t="41748" x="3443288" y="2719388"/>
          <p14:tracePt t="41756" x="3419475" y="2711450"/>
          <p14:tracePt t="41763" x="3395663" y="2695575"/>
          <p14:tracePt t="41772" x="3379788" y="2687638"/>
          <p14:tracePt t="41780" x="3371850" y="2687638"/>
          <p14:tracePt t="41788" x="3355975" y="2687638"/>
          <p14:tracePt t="41795" x="3332163" y="2679700"/>
          <p14:tracePt t="41803" x="3324225" y="2679700"/>
          <p14:tracePt t="41812" x="3308350" y="2679700"/>
          <p14:tracePt t="41820" x="3292475" y="2679700"/>
          <p14:tracePt t="41828" x="3284538" y="2679700"/>
          <p14:tracePt t="41836" x="3252788" y="2679700"/>
          <p14:tracePt t="41844" x="3228975" y="2679700"/>
          <p14:tracePt t="41852" x="3221038" y="2679700"/>
          <p14:tracePt t="41859" x="3197225" y="2679700"/>
          <p14:tracePt t="41868" x="3181350" y="2687638"/>
          <p14:tracePt t="41875" x="3157538" y="2719388"/>
          <p14:tracePt t="41884" x="3149600" y="2719388"/>
          <p14:tracePt t="41891" x="3125788" y="2751138"/>
          <p14:tracePt t="41899" x="3117850" y="2782888"/>
          <p14:tracePt t="41908" x="3109913" y="2806700"/>
          <p14:tracePt t="41915" x="3109913" y="2838450"/>
          <p14:tracePt t="41924" x="3092450" y="2862263"/>
          <p14:tracePt t="41932" x="3084513" y="2878138"/>
          <p14:tracePt t="41940" x="3084513" y="2901950"/>
          <p14:tracePt t="41948" x="3084513" y="2919413"/>
          <p14:tracePt t="41957" x="3084513" y="2935288"/>
          <p14:tracePt t="41964" x="3084513" y="2951163"/>
          <p14:tracePt t="41971" x="3084513" y="2974975"/>
          <p14:tracePt t="41980" x="3084513" y="3006725"/>
          <p14:tracePt t="41988" x="3084513" y="3030538"/>
          <p14:tracePt t="41996" x="3084513" y="3054350"/>
          <p14:tracePt t="42004" x="3084513" y="3078163"/>
          <p14:tracePt t="42011" x="3084513" y="3109913"/>
          <p14:tracePt t="42020" x="3084513" y="3133725"/>
          <p14:tracePt t="42028" x="3084513" y="3149600"/>
          <p14:tracePt t="42036" x="3100388" y="3173413"/>
          <p14:tracePt t="42044" x="3100388" y="3189288"/>
          <p14:tracePt t="42051" x="3117850" y="3213100"/>
          <p14:tracePt t="42060" x="3125788" y="3236913"/>
          <p14:tracePt t="42068" x="3133725" y="3262313"/>
          <p14:tracePt t="42076" x="3141663" y="3294063"/>
          <p14:tracePt t="42083" x="3149600" y="3317875"/>
          <p14:tracePt t="42091" x="3157538" y="3349625"/>
          <p14:tracePt t="42099" x="3165475" y="3381375"/>
          <p14:tracePt t="42108" x="3173413" y="3405188"/>
          <p14:tracePt t="42116" x="3189288" y="3436938"/>
          <p14:tracePt t="42123" x="3197225" y="3460750"/>
          <p14:tracePt t="42132" x="3205163" y="3492500"/>
          <p14:tracePt t="42141" x="3221038" y="3516313"/>
          <p14:tracePt t="42148" x="3236913" y="3540125"/>
          <p14:tracePt t="42157" x="3252788" y="3571875"/>
          <p14:tracePt t="42163" x="3268663" y="3587750"/>
          <p14:tracePt t="42173" x="3276600" y="3605213"/>
          <p14:tracePt t="42179" x="3292475" y="3621088"/>
          <p14:tracePt t="42196" x="3300413" y="3629025"/>
          <p14:tracePt t="42208" x="3300413" y="3636963"/>
          <p14:tracePt t="42228" x="3308350" y="3644900"/>
          <p14:tracePt t="42237" x="3316288" y="3644900"/>
          <p14:tracePt t="42252" x="3332163" y="3644900"/>
          <p14:tracePt t="42260" x="3340100" y="3644900"/>
          <p14:tracePt t="42269" x="3355975" y="3644900"/>
          <p14:tracePt t="42275" x="3379788" y="3644900"/>
          <p14:tracePt t="42283" x="3411538" y="3644900"/>
          <p14:tracePt t="42291" x="3435350" y="3644900"/>
          <p14:tracePt t="42301" x="3459163" y="3644900"/>
          <p14:tracePt t="42308" x="3476625" y="3644900"/>
          <p14:tracePt t="42316" x="3500438" y="3644900"/>
          <p14:tracePt t="42324" x="3524250" y="3644900"/>
          <p14:tracePt t="42332" x="3540125" y="3644900"/>
          <p14:tracePt t="42340" x="3563938" y="3629025"/>
          <p14:tracePt t="42348" x="3579813" y="3613150"/>
          <p14:tracePt t="42357" x="3595688" y="3579813"/>
          <p14:tracePt t="42364" x="3619500" y="3548063"/>
          <p14:tracePt t="42372" x="3635375" y="3516313"/>
          <p14:tracePt t="42380" x="3651250" y="3484563"/>
          <p14:tracePt t="42388" x="3667125" y="3444875"/>
          <p14:tracePt t="42396" x="3675063" y="3413125"/>
          <p14:tracePt t="42404" x="3683000" y="3389313"/>
          <p14:tracePt t="42412" x="3690938" y="3365500"/>
          <p14:tracePt t="42419" x="3690938" y="3341688"/>
          <p14:tracePt t="42427" x="3690938" y="3317875"/>
          <p14:tracePt t="42436" x="3690938" y="3294063"/>
          <p14:tracePt t="42444" x="3690938" y="3270250"/>
          <p14:tracePt t="42452" x="3690938" y="3244850"/>
          <p14:tracePt t="42459" x="3690938" y="3228975"/>
          <p14:tracePt t="42467" x="3690938" y="3213100"/>
          <p14:tracePt t="42475" x="3690938" y="3197225"/>
          <p14:tracePt t="42484" x="3690938" y="3173413"/>
          <p14:tracePt t="42491" x="3690938" y="3157538"/>
          <p14:tracePt t="42499" x="3690938" y="3133725"/>
          <p14:tracePt t="42507" x="3690938" y="3117850"/>
          <p14:tracePt t="42516" x="3690938" y="3109913"/>
          <p14:tracePt t="42524" x="3690938" y="3086100"/>
          <p14:tracePt t="42531" x="3690938" y="3070225"/>
          <p14:tracePt t="42540" x="3690938" y="3054350"/>
          <p14:tracePt t="42548" x="3690938" y="3038475"/>
          <p14:tracePt t="42556" x="3690938" y="3022600"/>
          <p14:tracePt t="42563" x="3690938" y="3014663"/>
          <p14:tracePt t="42573" x="3683000" y="2982913"/>
          <p14:tracePt t="42579" x="3675063" y="2967038"/>
          <p14:tracePt t="42588" x="3667125" y="2935288"/>
          <p14:tracePt t="42596" x="3659188" y="2909888"/>
          <p14:tracePt t="42604" x="3651250" y="2878138"/>
          <p14:tracePt t="42611" x="3627438" y="2854325"/>
          <p14:tracePt t="42619" x="3619500" y="2838450"/>
          <p14:tracePt t="42628" x="3619500" y="2814638"/>
          <p14:tracePt t="42636" x="3603625" y="2798763"/>
          <p14:tracePt t="42643" x="3595688" y="2790825"/>
          <p14:tracePt t="42652" x="3587750" y="2767013"/>
          <p14:tracePt t="42659" x="3579813" y="2759075"/>
          <p14:tracePt t="42668" x="3563938" y="2743200"/>
          <p14:tracePt t="42675" x="3556000" y="2743200"/>
          <p14:tracePt t="42684" x="3548063" y="2735263"/>
          <p14:tracePt t="42692" x="3524250" y="2727325"/>
          <p14:tracePt t="42699" x="3508375" y="2711450"/>
          <p14:tracePt t="42707" x="3492500" y="2695575"/>
          <p14:tracePt t="42716" x="3476625" y="2687638"/>
          <p14:tracePt t="42725" x="3459163" y="2679700"/>
          <p14:tracePt t="42732" x="3435350" y="2671763"/>
          <p14:tracePt t="42741" x="3411538" y="2655888"/>
          <p14:tracePt t="42748" x="3403600" y="2655888"/>
          <p14:tracePt t="42758" x="3387725" y="2655888"/>
          <p14:tracePt t="42763" x="3371850" y="2647950"/>
          <p14:tracePt t="42772" x="3363913" y="2640013"/>
          <p14:tracePt t="42779" x="3348038" y="2640013"/>
          <p14:tracePt t="42790" x="3324225" y="2640013"/>
          <p14:tracePt t="42803" x="3316288" y="2640013"/>
          <p14:tracePt t="42812" x="3308350" y="2640013"/>
          <p14:tracePt t="42821" x="3300413" y="2640013"/>
          <p14:tracePt t="42835" x="3292475" y="2640013"/>
          <p14:tracePt t="42844" x="3276600" y="2640013"/>
          <p14:tracePt t="42868" x="3268663" y="2640013"/>
          <p14:tracePt t="42875" x="3252788" y="2640013"/>
          <p14:tracePt t="42886" x="3244850" y="2647950"/>
          <p14:tracePt t="42892" x="3228975" y="2671763"/>
          <p14:tracePt t="42899" x="3213100" y="2679700"/>
          <p14:tracePt t="42907" x="3213100" y="2695575"/>
          <p14:tracePt t="42916" x="3205163" y="2719388"/>
          <p14:tracePt t="42923" x="3189288" y="2751138"/>
          <p14:tracePt t="42932" x="3181350" y="2774950"/>
          <p14:tracePt t="42940" x="3157538" y="2798763"/>
          <p14:tracePt t="42949" x="3149600" y="2822575"/>
          <p14:tracePt t="42956" x="3141663" y="2838450"/>
          <p14:tracePt t="42964" x="3141663" y="2862263"/>
          <p14:tracePt t="42973" x="3133725" y="2878138"/>
          <p14:tracePt t="42980" x="3133725" y="2901950"/>
          <p14:tracePt t="42988" x="3133725" y="2927350"/>
          <p14:tracePt t="42996" x="3133725" y="2959100"/>
          <p14:tracePt t="43004" x="3133725" y="2990850"/>
          <p14:tracePt t="43012" x="3133725" y="3022600"/>
          <p14:tracePt t="43020" x="3133725" y="3046413"/>
          <p14:tracePt t="43028" x="3133725" y="3078163"/>
          <p14:tracePt t="43036" x="3133725" y="3101975"/>
          <p14:tracePt t="43044" x="3133725" y="3133725"/>
          <p14:tracePt t="43052" x="3133725" y="3157538"/>
          <p14:tracePt t="43060" x="3133725" y="3173413"/>
          <p14:tracePt t="43067" x="3133725" y="3197225"/>
          <p14:tracePt t="43075" x="3133725" y="3221038"/>
          <p14:tracePt t="43083" x="3133725" y="3236913"/>
          <p14:tracePt t="43091" x="3133725" y="3252788"/>
          <p14:tracePt t="43099" x="3133725" y="3278188"/>
          <p14:tracePt t="43107" x="3133725" y="3302000"/>
          <p14:tracePt t="43115" x="3133725" y="3317875"/>
          <p14:tracePt t="43124" x="3141663" y="3333750"/>
          <p14:tracePt t="43131" x="3141663" y="3357563"/>
          <p14:tracePt t="43140" x="3149600" y="3373438"/>
          <p14:tracePt t="43147" x="3157538" y="3397250"/>
          <p14:tracePt t="43156" x="3165475" y="3405188"/>
          <p14:tracePt t="43164" x="3165475" y="3413125"/>
          <p14:tracePt t="43172" x="3173413" y="3429000"/>
          <p14:tracePt t="43179" x="3181350" y="3436938"/>
          <p14:tracePt t="43205" x="3181350" y="3444875"/>
          <p14:tracePt t="43219" x="3189288" y="3444875"/>
          <p14:tracePt t="43236" x="3205163" y="3460750"/>
          <p14:tracePt t="43244" x="3221038" y="3476625"/>
          <p14:tracePt t="43252" x="3244850" y="3500438"/>
          <p14:tracePt t="43260" x="3268663" y="3516313"/>
          <p14:tracePt t="43268" x="3284538" y="3532188"/>
          <p14:tracePt t="43276" x="3292475" y="3540125"/>
          <p14:tracePt t="43284" x="3308350" y="3548063"/>
          <p14:tracePt t="43291" x="3316288" y="3556000"/>
          <p14:tracePt t="43299" x="3332163" y="3556000"/>
          <p14:tracePt t="43316" x="3340100" y="3563938"/>
          <p14:tracePt t="43324" x="3348038" y="3571875"/>
          <p14:tracePt t="43348" x="3363913" y="3571875"/>
          <p14:tracePt t="43356" x="3387725" y="3571875"/>
          <p14:tracePt t="43364" x="3403600" y="3571875"/>
          <p14:tracePt t="43373" x="3427413" y="3571875"/>
          <p14:tracePt t="43379" x="3443288" y="3571875"/>
          <p14:tracePt t="43388" x="3459163" y="3571875"/>
          <p14:tracePt t="43396" x="3476625" y="3571875"/>
          <p14:tracePt t="43405" x="3484563" y="3571875"/>
          <p14:tracePt t="43411" x="3508375" y="3571875"/>
          <p14:tracePt t="43420" x="3524250" y="3571875"/>
          <p14:tracePt t="43428" x="3540125" y="3556000"/>
          <p14:tracePt t="43439" x="3556000" y="3548063"/>
          <p14:tracePt t="43443" x="3579813" y="3532188"/>
          <p14:tracePt t="43451" x="3587750" y="3524250"/>
          <p14:tracePt t="43459" x="3595688" y="3508375"/>
          <p14:tracePt t="43469" x="3619500" y="3476625"/>
          <p14:tracePt t="43475" x="3627438" y="3460750"/>
          <p14:tracePt t="43484" x="3635375" y="3436938"/>
          <p14:tracePt t="43491" x="3651250" y="3397250"/>
          <p14:tracePt t="43499" x="3659188" y="3373438"/>
          <p14:tracePt t="43507" x="3659188" y="3341688"/>
          <p14:tracePt t="43515" x="3659188" y="3309938"/>
          <p14:tracePt t="43523" x="3659188" y="3270250"/>
          <p14:tracePt t="43532" x="3659188" y="3221038"/>
          <p14:tracePt t="43540" x="3659188" y="3197225"/>
          <p14:tracePt t="43548" x="3659188" y="3165475"/>
          <p14:tracePt t="43556" x="3659188" y="3133725"/>
          <p14:tracePt t="43564" x="3659188" y="3101975"/>
          <p14:tracePt t="43572" x="3659188" y="3070225"/>
          <p14:tracePt t="43579" x="3659188" y="3038475"/>
          <p14:tracePt t="43588" x="3659188" y="2998788"/>
          <p14:tracePt t="43596" x="3659188" y="2990850"/>
          <p14:tracePt t="43604" x="3643313" y="2967038"/>
          <p14:tracePt t="43612" x="3627438" y="2927350"/>
          <p14:tracePt t="43619" x="3627438" y="2919413"/>
          <p14:tracePt t="43628" x="3619500" y="2886075"/>
          <p14:tracePt t="43636" x="3603625" y="2838450"/>
          <p14:tracePt t="43644" x="3595688" y="2822575"/>
          <p14:tracePt t="43652" x="3595688" y="2814638"/>
          <p14:tracePt t="43660" x="3595688" y="2798763"/>
          <p14:tracePt t="43667" x="3587750" y="2798763"/>
          <p14:tracePt t="43675" x="3571875" y="2774950"/>
          <p14:tracePt t="43684" x="3563938" y="2767013"/>
          <p14:tracePt t="43707" x="3563938" y="2759075"/>
          <p14:tracePt t="43716" x="3548063" y="2751138"/>
          <p14:tracePt t="43723" x="3540125" y="2751138"/>
          <p14:tracePt t="43732" x="3532188" y="2743200"/>
          <p14:tracePt t="43748" x="3516313" y="2735263"/>
          <p14:tracePt t="43757" x="3508375" y="2727325"/>
          <p14:tracePt t="43764" x="3492500" y="2719388"/>
          <p14:tracePt t="43779" x="3484563" y="2719388"/>
          <p14:tracePt t="43812" x="3467100" y="2719388"/>
          <p14:tracePt t="43819" x="3451225" y="2719388"/>
          <p14:tracePt t="43828" x="3427413" y="2719388"/>
          <p14:tracePt t="43836" x="3403600" y="2719388"/>
          <p14:tracePt t="43844" x="3387725" y="2719388"/>
          <p14:tracePt t="43851" x="3371850" y="2719388"/>
          <p14:tracePt t="43859" x="3340100" y="2719388"/>
          <p14:tracePt t="43868" x="3332163" y="2719388"/>
          <p14:tracePt t="43876" x="3324225" y="2719388"/>
          <p14:tracePt t="43884" x="3308350" y="2719388"/>
          <p14:tracePt t="43899" x="3292475" y="2719388"/>
          <p14:tracePt t="43925" x="3284538" y="2719388"/>
          <p14:tracePt t="43939" x="3276600" y="2719388"/>
          <p14:tracePt t="43948" x="3268663" y="2735263"/>
          <p14:tracePt t="43958" x="3268663" y="2743200"/>
          <p14:tracePt t="43964" x="3260725" y="2759075"/>
          <p14:tracePt t="43973" x="3252788" y="2782888"/>
          <p14:tracePt t="43980" x="3252788" y="2790825"/>
          <p14:tracePt t="43990" x="3244850" y="2814638"/>
          <p14:tracePt t="43995" x="3244850" y="2838450"/>
          <p14:tracePt t="44004" x="3244850" y="2870200"/>
          <p14:tracePt t="44012" x="3244850" y="2901950"/>
          <p14:tracePt t="44023" x="3244850" y="2935288"/>
          <p14:tracePt t="44028" x="3244850" y="2982913"/>
          <p14:tracePt t="44036" x="3244850" y="3022600"/>
          <p14:tracePt t="44044" x="3244850" y="3070225"/>
          <p14:tracePt t="44053" x="3244850" y="3109913"/>
          <p14:tracePt t="44060" x="3244850" y="3141663"/>
          <p14:tracePt t="44068" x="3244850" y="3165475"/>
          <p14:tracePt t="44075" x="3244850" y="3181350"/>
          <p14:tracePt t="44086" x="3244850" y="3197225"/>
          <p14:tracePt t="44091" x="3244850" y="3213100"/>
          <p14:tracePt t="44099" x="3244850" y="3221038"/>
          <p14:tracePt t="44107" x="3244850" y="3236913"/>
          <p14:tracePt t="44117" x="3244850" y="3252788"/>
          <p14:tracePt t="44123" x="3244850" y="3278188"/>
          <p14:tracePt t="44131" x="3244850" y="3294063"/>
          <p14:tracePt t="44139" x="3244850" y="3317875"/>
          <p14:tracePt t="44149" x="3244850" y="3341688"/>
          <p14:tracePt t="44156" x="3244850" y="3357563"/>
          <p14:tracePt t="44164" x="3252788" y="3373438"/>
          <p14:tracePt t="44172" x="3260725" y="3389313"/>
          <p14:tracePt t="44179" x="3260725" y="3405188"/>
          <p14:tracePt t="44187" x="3268663" y="3421063"/>
          <p14:tracePt t="44195" x="3276600" y="3429000"/>
          <p14:tracePt t="44204" x="3276600" y="3444875"/>
          <p14:tracePt t="44211" x="3292475" y="3468688"/>
          <p14:tracePt t="44228" x="3308350" y="3476625"/>
          <p14:tracePt t="44235" x="3308350" y="3484563"/>
          <p14:tracePt t="44244" x="3316288" y="3492500"/>
          <p14:tracePt t="44252" x="3324225" y="3500438"/>
          <p14:tracePt t="44260" x="3332163" y="3508375"/>
          <p14:tracePt t="44268" x="3332163" y="3524250"/>
          <p14:tracePt t="44308" x="3348038" y="3524250"/>
          <p14:tracePt t="44339" x="3355975" y="3532188"/>
          <p14:tracePt t="44420" x="3363913" y="3532188"/>
          <p14:tracePt t="46232" x="3379788" y="3532188"/>
          <p14:tracePt t="46239" x="3387725" y="3532188"/>
          <p14:tracePt t="46247" x="3403600" y="3532188"/>
          <p14:tracePt t="46255" x="3443288" y="3532188"/>
          <p14:tracePt t="46263" x="3484563" y="3540125"/>
          <p14:tracePt t="46272" x="3563938" y="3548063"/>
          <p14:tracePt t="46279" x="3667125" y="3563938"/>
          <p14:tracePt t="46288" x="3794125" y="3563938"/>
          <p14:tracePt t="46295" x="3946525" y="3563938"/>
          <p14:tracePt t="46304" x="4105275" y="3571875"/>
          <p14:tracePt t="46311" x="4281488" y="3571875"/>
          <p14:tracePt t="46319" x="4440238" y="3579813"/>
          <p14:tracePt t="46327" x="4592638" y="3579813"/>
          <p14:tracePt t="46336" x="4727575" y="3579813"/>
          <p14:tracePt t="46343" x="4838700" y="3579813"/>
          <p14:tracePt t="46351" x="4943475" y="3579813"/>
          <p14:tracePt t="46359" x="5030788" y="3579813"/>
          <p14:tracePt t="46368" x="5102225" y="3579813"/>
          <p14:tracePt t="46375" x="5165725" y="3579813"/>
          <p14:tracePt t="46383" x="5229225" y="3579813"/>
          <p14:tracePt t="46391" x="5292725" y="3579813"/>
          <p14:tracePt t="46399" x="5357813" y="3579813"/>
          <p14:tracePt t="46407" x="5413375" y="3579813"/>
          <p14:tracePt t="46416" x="5468938" y="3579813"/>
          <p14:tracePt t="46423" x="5508625" y="3579813"/>
          <p14:tracePt t="46432" x="5556250" y="3579813"/>
          <p14:tracePt t="46439" x="5595938" y="3579813"/>
          <p14:tracePt t="46447" x="5643563" y="3579813"/>
          <p14:tracePt t="46455" x="5684838" y="3579813"/>
          <p14:tracePt t="46464" x="5724525" y="3579813"/>
          <p14:tracePt t="46472" x="5772150" y="3579813"/>
          <p14:tracePt t="46479" x="5811838" y="3579813"/>
          <p14:tracePt t="46488" x="5843588" y="3579813"/>
          <p14:tracePt t="46496" x="5867400" y="3579813"/>
          <p14:tracePt t="46504" x="5875338" y="3579813"/>
          <p14:tracePt t="46535" x="5891213" y="3579813"/>
          <p14:tracePt t="46543" x="5899150" y="3579813"/>
          <p14:tracePt t="46551" x="5907088" y="3579813"/>
          <p14:tracePt t="46560" x="5930900" y="3579813"/>
          <p14:tracePt t="46568" x="5954713" y="3579813"/>
          <p14:tracePt t="46576" x="5978525" y="3579813"/>
          <p14:tracePt t="46584" x="6002338" y="3579813"/>
          <p14:tracePt t="46591" x="6034088" y="3579813"/>
          <p14:tracePt t="46599" x="6067425" y="3579813"/>
          <p14:tracePt t="46607" x="6099175" y="3579813"/>
          <p14:tracePt t="46616" x="6130925" y="3579813"/>
          <p14:tracePt t="46623" x="6178550" y="3579813"/>
          <p14:tracePt t="46632" x="6210300" y="3579813"/>
          <p14:tracePt t="46640" x="6242050" y="3579813"/>
          <p14:tracePt t="46648" x="6273800" y="3579813"/>
          <p14:tracePt t="46656" x="6329363" y="3579813"/>
          <p14:tracePt t="46664" x="6384925" y="3579813"/>
          <p14:tracePt t="46672" x="6434138" y="3579813"/>
          <p14:tracePt t="46681" x="6489700" y="3579813"/>
          <p14:tracePt t="46688" x="6529388" y="3579813"/>
          <p14:tracePt t="46696" x="6577013" y="3579813"/>
          <p14:tracePt t="46704" x="6616700" y="3579813"/>
          <p14:tracePt t="46712" x="6640513" y="3579813"/>
          <p14:tracePt t="46719" x="6656388" y="3579813"/>
          <p14:tracePt t="46728" x="6672263" y="3595688"/>
          <p14:tracePt t="46735" x="6680200" y="3595688"/>
          <p14:tracePt t="46744" x="6696075" y="3605213"/>
          <p14:tracePt t="46752" x="6704013" y="3605213"/>
          <p14:tracePt t="46759" x="6711950" y="3613150"/>
          <p14:tracePt t="46768" x="6727825" y="3613150"/>
          <p14:tracePt t="46776" x="6735763" y="3621088"/>
          <p14:tracePt t="46784" x="6743700" y="3629025"/>
          <p14:tracePt t="46808" x="6751638" y="3629025"/>
          <p14:tracePt t="46815" x="6759575" y="3629025"/>
          <p14:tracePt t="46823" x="6769100" y="3636963"/>
          <p14:tracePt t="46832" x="6777038" y="3636963"/>
          <p14:tracePt t="46855" x="6792913" y="3644900"/>
          <p14:tracePt t="46864" x="6800850" y="3644900"/>
          <p14:tracePt t="46872" x="6816725" y="3644900"/>
          <p14:tracePt t="46879" x="6832600" y="3652838"/>
          <p14:tracePt t="46888" x="6848475" y="3660775"/>
          <p14:tracePt t="46896" x="6872288" y="3668713"/>
          <p14:tracePt t="46905" x="6880225" y="3676650"/>
          <p14:tracePt t="46911" x="6896100" y="3684588"/>
          <p14:tracePt t="46919" x="6911975" y="3692525"/>
          <p14:tracePt t="46927" x="6935788" y="3700463"/>
          <p14:tracePt t="46936" x="6951663" y="3708400"/>
          <p14:tracePt t="46944" x="6967538" y="3724275"/>
          <p14:tracePt t="46952" x="6983413" y="3732213"/>
          <p14:tracePt t="46960" x="7007225" y="3748088"/>
          <p14:tracePt t="46968" x="7015163" y="3756025"/>
          <p14:tracePt t="46975" x="7023100" y="3771900"/>
          <p14:tracePt t="46984" x="7038975" y="3779838"/>
          <p14:tracePt t="46991" x="7038975" y="3787775"/>
          <p14:tracePt t="46999" x="7046913" y="3787775"/>
          <p14:tracePt t="47016" x="7054850" y="3803650"/>
          <p14:tracePt t="47024" x="7062788" y="3803650"/>
          <p14:tracePt t="47031" x="7062788" y="3811588"/>
          <p14:tracePt t="47040" x="7062788" y="3819525"/>
          <p14:tracePt t="47048" x="7062788" y="3827463"/>
          <p14:tracePt t="47055" x="7070725" y="3843338"/>
          <p14:tracePt t="47064" x="7078663" y="3851275"/>
          <p14:tracePt t="47079" x="7078663" y="3867150"/>
          <p14:tracePt t="47088" x="7078663" y="3875088"/>
          <p14:tracePt t="47096" x="7078663" y="3883025"/>
          <p14:tracePt t="47104" x="7078663" y="3890963"/>
          <p14:tracePt t="47112" x="7086600" y="3906838"/>
          <p14:tracePt t="47119" x="7094538" y="3914775"/>
          <p14:tracePt t="47128" x="7102475" y="3930650"/>
          <p14:tracePt t="47136" x="7102475" y="3948113"/>
          <p14:tracePt t="47152" x="7102475" y="3956050"/>
          <p14:tracePt t="47160" x="7102475" y="3971925"/>
          <p14:tracePt t="47176" x="7102475" y="3979863"/>
          <p14:tracePt t="47272" x="7102475" y="3995738"/>
          <p14:tracePt t="47288" x="7102475" y="4003675"/>
          <p14:tracePt t="47297" x="7094538" y="4027488"/>
          <p14:tracePt t="47312" x="7086600" y="4035425"/>
          <p14:tracePt t="47335" x="7086600" y="4043363"/>
          <p14:tracePt t="47344" x="7078663" y="4051300"/>
          <p14:tracePt t="47368" x="7062788" y="4067175"/>
          <p14:tracePt t="47376" x="7062788" y="4075113"/>
          <p14:tracePt t="47399" x="7054850" y="4075113"/>
          <p14:tracePt t="47416" x="7038975" y="4075113"/>
          <p14:tracePt t="47423" x="7031038" y="4075113"/>
          <p14:tracePt t="47431" x="6999288" y="4075113"/>
          <p14:tracePt t="47439" x="6967538" y="4075113"/>
          <p14:tracePt t="47448" x="6959600" y="4075113"/>
          <p14:tracePt t="47455" x="6927850" y="4075113"/>
          <p14:tracePt t="47463" x="6911975" y="4075113"/>
          <p14:tracePt t="47471" x="6888163" y="4075113"/>
          <p14:tracePt t="47479" x="6864350" y="4075113"/>
          <p14:tracePt t="47490" x="6856413" y="4075113"/>
          <p14:tracePt t="47504" x="6840538" y="4075113"/>
          <p14:tracePt t="47512" x="6816725" y="4067175"/>
          <p14:tracePt t="47520" x="6792913" y="4067175"/>
          <p14:tracePt t="47527" x="6777038" y="4051300"/>
          <p14:tracePt t="47536" x="6759575" y="4043363"/>
          <p14:tracePt t="47544" x="6743700" y="4043363"/>
          <p14:tracePt t="47552" x="6727825" y="4035425"/>
          <p14:tracePt t="47564" x="6711950" y="4027488"/>
          <p14:tracePt t="47571" x="6688138" y="4027488"/>
          <p14:tracePt t="47579" x="6680200" y="4027488"/>
          <p14:tracePt t="47588" x="6664325" y="4027488"/>
          <p14:tracePt t="47595" x="6632575" y="4027488"/>
          <p14:tracePt t="47604" x="6600825" y="4027488"/>
          <p14:tracePt t="47612" x="6569075" y="4027488"/>
          <p14:tracePt t="47622" x="6529388" y="4027488"/>
          <p14:tracePt t="47627" x="6481763" y="4027488"/>
          <p14:tracePt t="47636" x="6426200" y="4027488"/>
          <p14:tracePt t="47644" x="6361113" y="4035425"/>
          <p14:tracePt t="47652" x="6297613" y="4035425"/>
          <p14:tracePt t="47659" x="6234113" y="4035425"/>
          <p14:tracePt t="47668" x="6170613" y="4035425"/>
          <p14:tracePt t="47676" x="6107113" y="4035425"/>
          <p14:tracePt t="47684" x="6043613" y="4035425"/>
          <p14:tracePt t="47691" x="5986463" y="4035425"/>
          <p14:tracePt t="47700" x="5930900" y="4035425"/>
          <p14:tracePt t="47708" x="5891213" y="4035425"/>
          <p14:tracePt t="47716" x="5843588" y="4035425"/>
          <p14:tracePt t="47724" x="5788025" y="4035425"/>
          <p14:tracePt t="47732" x="5748338" y="4027488"/>
          <p14:tracePt t="47740" x="5692775" y="4019550"/>
          <p14:tracePt t="47748" x="5627688" y="4003675"/>
          <p14:tracePt t="47755" x="5548313" y="3987800"/>
          <p14:tracePt t="47764" x="5461000" y="3963988"/>
          <p14:tracePt t="47772" x="5373688" y="3948113"/>
          <p14:tracePt t="47779" x="5268913" y="3914775"/>
          <p14:tracePt t="47788" x="5149850" y="3898900"/>
          <p14:tracePt t="47796" x="4999038" y="3867150"/>
          <p14:tracePt t="47804" x="4878388" y="3851275"/>
          <p14:tracePt t="47812" x="4759325" y="3827463"/>
          <p14:tracePt t="47820" x="4656138" y="3811588"/>
          <p14:tracePt t="47828" x="4576763" y="3795713"/>
          <p14:tracePt t="47836" x="4567238" y="3795713"/>
          <p14:tracePt t="47843" x="4559300" y="3795713"/>
          <p14:tracePt t="47852" x="4559300" y="3787775"/>
          <p14:tracePt t="47868" x="4551363" y="3787775"/>
          <p14:tracePt t="47883" x="4535488" y="3787775"/>
          <p14:tracePt t="47892" x="4527550" y="3787775"/>
          <p14:tracePt t="47899" x="4511675" y="3763963"/>
          <p14:tracePt t="47908" x="4495800" y="3763963"/>
          <p14:tracePt t="47915" x="4479925" y="3756025"/>
          <p14:tracePt t="47924" x="4448175" y="3748088"/>
          <p14:tracePt t="47932" x="4424363" y="3748088"/>
          <p14:tracePt t="47939" x="4392613" y="3748088"/>
          <p14:tracePt t="47947" x="4360863" y="3732213"/>
          <p14:tracePt t="47955" x="4313238" y="3716338"/>
          <p14:tracePt t="47964" x="4265613" y="3708400"/>
          <p14:tracePt t="47971" x="4233863" y="3700463"/>
          <p14:tracePt t="47980" x="4200525" y="3692525"/>
          <p14:tracePt t="47988" x="4176713" y="3684588"/>
          <p14:tracePt t="47996" x="4160838" y="3684588"/>
          <p14:tracePt t="48004" x="4152900" y="3684588"/>
          <p14:tracePt t="48012" x="4137025" y="3684588"/>
          <p14:tracePt t="48021" x="4129088" y="3684588"/>
          <p14:tracePt t="48028" x="4105275" y="3668713"/>
          <p14:tracePt t="48035" x="4089400" y="3668713"/>
          <p14:tracePt t="48046" x="4073525" y="3660775"/>
          <p14:tracePt t="48052" x="4057650" y="3660775"/>
          <p14:tracePt t="48060" x="4041775" y="3652838"/>
          <p14:tracePt t="48068" x="4002088" y="3644900"/>
          <p14:tracePt t="48077" x="3978275" y="3629025"/>
          <p14:tracePt t="48084" x="3946525" y="3621088"/>
          <p14:tracePt t="48092" x="3898900" y="3595688"/>
          <p14:tracePt t="48099" x="3843338" y="3571875"/>
          <p14:tracePt t="48108" x="3778250" y="3548063"/>
          <p14:tracePt t="48116" x="3714750" y="3516313"/>
          <p14:tracePt t="48123" x="3659188" y="3492500"/>
          <p14:tracePt t="48132" x="3611563" y="3468688"/>
          <p14:tracePt t="48142" x="3563938" y="3460750"/>
          <p14:tracePt t="48147" x="3532188" y="3444875"/>
          <p14:tracePt t="48155" x="3524250" y="3444875"/>
          <p14:tracePt t="48164" x="3524250" y="3436938"/>
          <p14:tracePt t="48172" x="3516313" y="3436938"/>
          <p14:tracePt t="48180" x="3508375" y="3436938"/>
          <p14:tracePt t="48220" x="3500438" y="3436938"/>
          <p14:tracePt t="48237" x="3492500" y="3429000"/>
          <p14:tracePt t="48243" x="3459163" y="3413125"/>
          <p14:tracePt t="48252" x="3435350" y="3413125"/>
          <p14:tracePt t="48259" x="3427413" y="3389313"/>
          <p14:tracePt t="48271" x="3395663" y="3389313"/>
          <p14:tracePt t="48275" x="3355975" y="3381375"/>
          <p14:tracePt t="48284" x="3340100" y="3357563"/>
          <p14:tracePt t="48292" x="3324225" y="3357563"/>
          <p14:tracePt t="48299" x="3308350" y="3349625"/>
          <p14:tracePt t="48316" x="3292475" y="3341688"/>
          <p14:tracePt t="48324" x="3284538" y="3341688"/>
          <p14:tracePt t="48340" x="3276600" y="3333750"/>
          <p14:tracePt t="48348" x="3268663" y="3333750"/>
          <p14:tracePt t="48364" x="3260725" y="3333750"/>
          <p14:tracePt t="48372" x="3252788" y="3333750"/>
          <p14:tracePt t="48444" x="3252788" y="3341688"/>
          <p14:tracePt t="48452" x="3276600" y="3357563"/>
          <p14:tracePt t="48460" x="3348038" y="3389313"/>
          <p14:tracePt t="48468" x="3395663" y="3413125"/>
          <p14:tracePt t="48475" x="3484563" y="3460750"/>
          <p14:tracePt t="48483" x="3643313" y="3532188"/>
          <p14:tracePt t="48492" x="3906838" y="3629025"/>
          <p14:tracePt t="48499" x="4257675" y="3724275"/>
          <p14:tracePt t="48507" x="4616450" y="3811588"/>
          <p14:tracePt t="48516" x="4983163" y="3906838"/>
          <p14:tracePt t="48523" x="5349875" y="3995738"/>
          <p14:tracePt t="48531" x="5667375" y="4083050"/>
          <p14:tracePt t="48540" x="5930900" y="4154488"/>
          <p14:tracePt t="48548" x="6138863" y="4186238"/>
          <p14:tracePt t="48555" x="6257925" y="4210050"/>
          <p14:tracePt t="48564" x="6353175" y="4217988"/>
          <p14:tracePt t="48572" x="6434138" y="4225925"/>
          <p14:tracePt t="48579" x="6481763" y="4225925"/>
          <p14:tracePt t="48588" x="6529388" y="4225925"/>
          <p14:tracePt t="48595" x="6569075" y="4225925"/>
          <p14:tracePt t="48604" x="6600825" y="4225925"/>
          <p14:tracePt t="48612" x="6640513" y="4225925"/>
          <p14:tracePt t="48621" x="6664325" y="4225925"/>
          <p14:tracePt t="48628" x="6680200" y="4225925"/>
          <p14:tracePt t="48635" x="6696075" y="4225925"/>
          <p14:tracePt t="48700" x="6711950" y="4225925"/>
          <p14:tracePt t="48748" x="6719888" y="4225925"/>
          <p14:tracePt t="48757" x="6727825" y="4225925"/>
          <p14:tracePt t="48764" x="6743700" y="4225925"/>
          <p14:tracePt t="48779" x="6759575" y="4233863"/>
          <p14:tracePt t="48788" x="6769100" y="4233863"/>
          <p14:tracePt t="48796" x="6784975" y="4241800"/>
          <p14:tracePt t="48804" x="6800850" y="4241800"/>
          <p14:tracePt t="48812" x="6824663" y="4249738"/>
          <p14:tracePt t="48822" x="6840538" y="4265613"/>
          <p14:tracePt t="48828" x="6856413" y="4265613"/>
          <p14:tracePt t="48836" x="6856413" y="4273550"/>
          <p14:tracePt t="48843" x="6864350" y="4273550"/>
          <p14:tracePt t="49004" x="6864350" y="4281488"/>
          <p14:tracePt t="49020" x="6840538" y="4281488"/>
          <p14:tracePt t="49027" x="6816725" y="4281488"/>
          <p14:tracePt t="49036" x="6792913" y="4281488"/>
          <p14:tracePt t="49044" x="6777038" y="4281488"/>
          <p14:tracePt t="49051" x="6735763" y="4281488"/>
          <p14:tracePt t="49060" x="6672263" y="4273550"/>
          <p14:tracePt t="49068" x="6608763" y="4257675"/>
          <p14:tracePt t="49075" x="6537325" y="4241800"/>
          <p14:tracePt t="49083" x="6481763" y="4233863"/>
          <p14:tracePt t="49092" x="6426200" y="4225925"/>
          <p14:tracePt t="49100" x="6392863" y="4210050"/>
          <p14:tracePt t="49108" x="6384925" y="4210050"/>
          <p14:tracePt t="49124" x="6376988" y="4210050"/>
          <p14:tracePt t="49220" x="6410325" y="4210050"/>
          <p14:tracePt t="49227" x="6442075" y="4210050"/>
          <p14:tracePt t="49235" x="6497638" y="4210050"/>
          <p14:tracePt t="49245" x="6569075" y="4210050"/>
          <p14:tracePt t="49252" x="6648450" y="4210050"/>
          <p14:tracePt t="49259" x="6727825" y="4210050"/>
          <p14:tracePt t="49268" x="6808788" y="4210050"/>
          <p14:tracePt t="49277" x="6872288" y="4210050"/>
          <p14:tracePt t="49284" x="6919913" y="4210050"/>
          <p14:tracePt t="49292" x="6959600" y="4210050"/>
          <p14:tracePt t="49300" x="6991350" y="4210050"/>
          <p14:tracePt t="49310" x="7015163" y="4210050"/>
          <p14:tracePt t="49315" x="7023100" y="4202113"/>
          <p14:tracePt t="49323" x="7054850" y="4186238"/>
          <p14:tracePt t="49332" x="7078663" y="4186238"/>
          <p14:tracePt t="49341" x="7102475" y="4178300"/>
          <p14:tracePt t="49348" x="7126288" y="4162425"/>
          <p14:tracePt t="49355" x="7159625" y="4154488"/>
          <p14:tracePt t="49364" x="7175500" y="4154488"/>
          <p14:tracePt t="49373" x="7199313" y="4146550"/>
          <p14:tracePt t="49380" x="7239000" y="4138613"/>
          <p14:tracePt t="49388" x="7278688" y="4122738"/>
          <p14:tracePt t="49396" x="7326313" y="4106863"/>
          <p14:tracePt t="49405" x="7366000" y="4090988"/>
          <p14:tracePt t="49412" x="7397750" y="4067175"/>
          <p14:tracePt t="49420" x="7429500" y="4043363"/>
          <p14:tracePt t="49427" x="7437438" y="4035425"/>
          <p14:tracePt t="49437" x="7445375" y="3995738"/>
          <p14:tracePt t="49444" x="7445375" y="3979863"/>
          <p14:tracePt t="49452" x="7445375" y="3963988"/>
          <p14:tracePt t="49459" x="7445375" y="3930650"/>
          <p14:tracePt t="49468" x="7445375" y="3906838"/>
          <p14:tracePt t="49476" x="7445375" y="3883025"/>
          <p14:tracePt t="49484" x="7445375" y="3867150"/>
          <p14:tracePt t="49492" x="7445375" y="3835400"/>
          <p14:tracePt t="49500" x="7445375" y="3803650"/>
          <p14:tracePt t="49508" x="7437438" y="3779838"/>
          <p14:tracePt t="49516" x="7429500" y="3756025"/>
          <p14:tracePt t="49524" x="7421563" y="3740150"/>
          <p14:tracePt t="49532" x="7413625" y="3724275"/>
          <p14:tracePt t="49539" x="7397750" y="3708400"/>
          <p14:tracePt t="49548" x="7389813" y="3692525"/>
          <p14:tracePt t="49555" x="7373938" y="3668713"/>
          <p14:tracePt t="49564" x="7358063" y="3660775"/>
          <p14:tracePt t="49571" x="7334250" y="3629025"/>
          <p14:tracePt t="49580" x="7326313" y="3613150"/>
          <p14:tracePt t="49587" x="7302500" y="3595688"/>
          <p14:tracePt t="49596" x="7294563" y="3587750"/>
          <p14:tracePt t="49604" x="7294563" y="3579813"/>
          <p14:tracePt t="49612" x="7278688" y="3579813"/>
          <p14:tracePt t="49620" x="7270750" y="3563938"/>
          <p14:tracePt t="49628" x="7262813" y="3563938"/>
          <p14:tracePt t="49644" x="7254875" y="3563938"/>
          <p14:tracePt t="49652" x="7246938" y="3563938"/>
          <p14:tracePt t="49660" x="7239000" y="3563938"/>
          <p14:tracePt t="49667" x="7215188" y="3563938"/>
          <p14:tracePt t="49676" x="7207250" y="3563938"/>
          <p14:tracePt t="49684" x="7167563" y="3571875"/>
          <p14:tracePt t="49692" x="7143750" y="3579813"/>
          <p14:tracePt t="49700" x="7126288" y="3587750"/>
          <p14:tracePt t="49707" x="7094538" y="3605213"/>
          <p14:tracePt t="49716" x="7070725" y="3613150"/>
          <p14:tracePt t="49723" x="7038975" y="3629025"/>
          <p14:tracePt t="49732" x="6983413" y="3652838"/>
          <p14:tracePt t="49739" x="6919913" y="3676650"/>
          <p14:tracePt t="49748" x="6848475" y="3700463"/>
          <p14:tracePt t="49755" x="6784975" y="3732213"/>
          <p14:tracePt t="49763" x="6711950" y="3771900"/>
          <p14:tracePt t="49771" x="6656388" y="3803650"/>
          <p14:tracePt t="49779" x="6608763" y="3835400"/>
          <p14:tracePt t="49788" x="6561138" y="3867150"/>
          <p14:tracePt t="49796" x="6529388" y="3890963"/>
          <p14:tracePt t="49804" x="6505575" y="3930650"/>
          <p14:tracePt t="49812" x="6497638" y="3956050"/>
          <p14:tracePt t="49820" x="6489700" y="3995738"/>
          <p14:tracePt t="49829" x="6481763" y="4019550"/>
          <p14:tracePt t="49836" x="6481763" y="4043363"/>
          <p14:tracePt t="49844" x="6481763" y="4067175"/>
          <p14:tracePt t="49852" x="6481763" y="4083050"/>
          <p14:tracePt t="49861" x="6489700" y="4098925"/>
          <p14:tracePt t="49868" x="6497638" y="4122738"/>
          <p14:tracePt t="49875" x="6513513" y="4154488"/>
          <p14:tracePt t="49883" x="6521450" y="4162425"/>
          <p14:tracePt t="49893" x="6529388" y="4178300"/>
          <p14:tracePt t="49899" x="6545263" y="4202113"/>
          <p14:tracePt t="49907" x="6545263" y="4210050"/>
          <p14:tracePt t="49916" x="6561138" y="4217988"/>
          <p14:tracePt t="49925" x="6569075" y="4225925"/>
          <p14:tracePt t="49932" x="6577013" y="4233863"/>
          <p14:tracePt t="49948" x="6584950" y="4233863"/>
          <p14:tracePt t="49957" x="6608763" y="4233863"/>
          <p14:tracePt t="49964" x="6640513" y="4233863"/>
          <p14:tracePt t="49971" x="6672263" y="4233863"/>
          <p14:tracePt t="49979" x="6696075" y="4233863"/>
          <p14:tracePt t="49989" x="6727825" y="4233863"/>
          <p14:tracePt t="49996" x="6759575" y="4233863"/>
          <p14:tracePt t="50004" x="6808788" y="4241800"/>
          <p14:tracePt t="50012" x="6848475" y="4241800"/>
          <p14:tracePt t="50021" x="6888163" y="4249738"/>
          <p14:tracePt t="50027" x="6919913" y="4257675"/>
          <p14:tracePt t="50036" x="6935788" y="4257675"/>
          <p14:tracePt t="50044" x="6943725" y="4257675"/>
          <p14:tracePt t="50053" x="6951663" y="4257675"/>
          <p14:tracePt t="50059" x="6959600" y="4257675"/>
          <p14:tracePt t="50068" x="6967538" y="4257675"/>
          <p14:tracePt t="50460" x="6959600" y="4257675"/>
          <p14:tracePt t="50467" x="6943725" y="4257675"/>
          <p14:tracePt t="50483" x="6927850" y="4257675"/>
          <p14:tracePt t="50491" x="6919913" y="4257675"/>
          <p14:tracePt t="50499" x="6911975" y="4257675"/>
          <p14:tracePt t="50507" x="6896100" y="4257675"/>
          <p14:tracePt t="50515" x="6888163" y="4257675"/>
          <p14:tracePt t="50523" x="6864350" y="4257675"/>
          <p14:tracePt t="50531" x="6856413" y="4257675"/>
          <p14:tracePt t="50848" x="6880225" y="4257675"/>
          <p14:tracePt t="50856" x="6904038" y="4257675"/>
          <p14:tracePt t="50865" x="6911975" y="4257675"/>
          <p14:tracePt t="50871" x="6935788" y="4257675"/>
          <p14:tracePt t="50879" x="6951663" y="4257675"/>
          <p14:tracePt t="50888" x="6983413" y="4257675"/>
          <p14:tracePt t="50896" x="6999288" y="4257675"/>
          <p14:tracePt t="50904" x="7015163" y="4257675"/>
          <p14:tracePt t="50911" x="7038975" y="4257675"/>
          <p14:tracePt t="50921" x="7070725" y="4257675"/>
          <p14:tracePt t="50927" x="7102475" y="4257675"/>
          <p14:tracePt t="50936" x="7135813" y="4257675"/>
          <p14:tracePt t="50944" x="7143750" y="4257675"/>
          <p14:tracePt t="50953" x="7183438" y="4257675"/>
          <p14:tracePt t="50959" x="7207250" y="4257675"/>
          <p14:tracePt t="50967" x="7215188" y="4257675"/>
          <p14:tracePt t="50976" x="7223125" y="4257675"/>
          <p14:tracePt t="50984" x="7231063" y="4257675"/>
          <p14:tracePt t="50992" x="7239000" y="4257675"/>
          <p14:tracePt t="50999" x="7246938" y="4257675"/>
          <p14:tracePt t="51016" x="7254875" y="4257675"/>
          <p14:tracePt t="51024" x="7262813" y="4257675"/>
          <p14:tracePt t="51039" x="7286625" y="4257675"/>
          <p14:tracePt t="51048" x="7294563" y="4257675"/>
          <p14:tracePt t="51056" x="7318375" y="4257675"/>
          <p14:tracePt t="51071" x="7326313" y="4257675"/>
          <p14:tracePt t="51080" x="7334250" y="4257675"/>
          <p14:tracePt t="51087" x="7350125" y="4257675"/>
          <p14:tracePt t="51104" x="7358063" y="4257675"/>
          <p14:tracePt t="51120" x="7381875" y="4257675"/>
          <p14:tracePt t="51136" x="7389813" y="4257675"/>
          <p14:tracePt t="51152" x="7397750" y="4257675"/>
          <p14:tracePt t="51159" x="7405688" y="4257675"/>
          <p14:tracePt t="51168" x="7413625" y="4257675"/>
          <p14:tracePt t="51176" x="7429500" y="4257675"/>
          <p14:tracePt t="51183" x="7437438" y="4257675"/>
          <p14:tracePt t="51191" x="7445375" y="4257675"/>
          <p14:tracePt t="51199" x="7461250" y="4257675"/>
          <p14:tracePt t="51221" x="7469188" y="4257675"/>
          <p14:tracePt t="51224" x="7477125" y="4257675"/>
          <p14:tracePt t="51248" x="7493000" y="4257675"/>
          <p14:tracePt t="51399" x="7493000" y="4265613"/>
          <p14:tracePt t="51408" x="7485063" y="4273550"/>
          <p14:tracePt t="51416" x="7469188" y="4273550"/>
          <p14:tracePt t="51423" x="7461250" y="4291013"/>
          <p14:tracePt t="51439" x="7453313" y="4298950"/>
          <p14:tracePt t="51449" x="7437438" y="4298950"/>
          <p14:tracePt t="51456" x="7429500" y="4306888"/>
          <p14:tracePt t="51464" x="7413625" y="4322763"/>
          <p14:tracePt t="51472" x="7381875" y="4330700"/>
          <p14:tracePt t="51480" x="7366000" y="4338638"/>
          <p14:tracePt t="51487" x="7334250" y="4362450"/>
          <p14:tracePt t="51496" x="7318375" y="4378325"/>
          <p14:tracePt t="51504" x="7302500" y="4386263"/>
          <p14:tracePt t="51512" x="7278688" y="4386263"/>
          <p14:tracePt t="51519" x="7262813" y="4394200"/>
          <p14:tracePt t="51527" x="7239000" y="4402138"/>
          <p14:tracePt t="51536" x="7207250" y="4418013"/>
          <p14:tracePt t="51544" x="7183438" y="4425950"/>
          <p14:tracePt t="51552" x="7159625" y="4441825"/>
          <p14:tracePt t="51560" x="7143750" y="4449763"/>
          <p14:tracePt t="51567" x="7126288" y="4449763"/>
          <p14:tracePt t="51575" x="7094538" y="4481513"/>
          <p14:tracePt t="51582" x="7078663" y="4481513"/>
          <p14:tracePt t="51591" x="7070725" y="4489450"/>
          <p14:tracePt t="51599" x="7062788" y="4497388"/>
          <p14:tracePt t="51607" x="7046913" y="4505325"/>
          <p14:tracePt t="51615" x="7038975" y="4521200"/>
          <p14:tracePt t="51623" x="7031038" y="4521200"/>
          <p14:tracePt t="51630" x="7031038" y="4529138"/>
          <p14:tracePt t="51639" x="7015163" y="4529138"/>
          <p14:tracePt t="51654" x="6999288" y="4545013"/>
          <p14:tracePt t="51679" x="6991350" y="4545013"/>
          <p14:tracePt t="51743" x="6991350" y="4552950"/>
          <p14:tracePt t="51775" x="6975475" y="4568825"/>
          <p14:tracePt t="51791" x="6967538" y="4576763"/>
          <p14:tracePt t="51799" x="6967538" y="4584700"/>
          <p14:tracePt t="51807" x="6959600" y="4584700"/>
          <p14:tracePt t="51823" x="6959600" y="4592638"/>
          <p14:tracePt t="51839" x="6951663" y="4592638"/>
          <p14:tracePt t="51975" x="6967538" y="4584700"/>
          <p14:tracePt t="51983" x="6975475" y="4560888"/>
          <p14:tracePt t="51991" x="6999288" y="4552950"/>
          <p14:tracePt t="52002" x="7007225" y="4537075"/>
          <p14:tracePt t="52008" x="7015163" y="4505325"/>
          <p14:tracePt t="52016" x="7023100" y="4497388"/>
          <p14:tracePt t="52023" x="7046913" y="4481513"/>
          <p14:tracePt t="52033" x="7070725" y="4473575"/>
          <p14:tracePt t="52040" x="7070725" y="4465638"/>
          <p14:tracePt t="52048" x="7086600" y="4441825"/>
          <p14:tracePt t="52098" x="7086600" y="4433888"/>
          <p14:tracePt t="52103" x="7102475" y="4425950"/>
          <p14:tracePt t="52128" x="7110413" y="4410075"/>
          <p14:tracePt t="52136" x="7110413" y="4402138"/>
          <p14:tracePt t="52152" x="7110413" y="4386263"/>
          <p14:tracePt t="52352" x="7086600" y="4386263"/>
          <p14:tracePt t="52368" x="7078663" y="4386263"/>
          <p14:tracePt t="52376" x="7062788" y="4386263"/>
          <p14:tracePt t="52384" x="7038975" y="4386263"/>
          <p14:tracePt t="52393" x="7015163" y="4386263"/>
          <p14:tracePt t="52399" x="6991350" y="4386263"/>
          <p14:tracePt t="52708" x="0" y="0"/>
        </p14:tracePtLst>
        <p14:tracePtLst>
          <p14:tracePt t="52955" x="6991350" y="4402138"/>
          <p14:tracePt t="53032" x="6991350" y="4410075"/>
          <p14:tracePt t="53048" x="6991350" y="4418013"/>
          <p14:tracePt t="53056" x="6991350" y="4425950"/>
          <p14:tracePt t="53064" x="6991350" y="4433888"/>
          <p14:tracePt t="53073" x="6991350" y="4441825"/>
          <p14:tracePt t="53079" x="6991350" y="4457700"/>
          <p14:tracePt t="53128" x="6991350" y="4465638"/>
          <p14:tracePt t="53224" x="6991350" y="4473575"/>
          <p14:tracePt t="53239" x="6983413" y="4481513"/>
          <p14:tracePt t="53255" x="6983413" y="4489450"/>
          <p14:tracePt t="53271" x="6983413" y="4497388"/>
          <p14:tracePt t="53280" x="6983413" y="4505325"/>
          <p14:tracePt t="53320" x="6975475" y="4513263"/>
          <p14:tracePt t="53367" x="6967538" y="4513263"/>
          <p14:tracePt t="53383" x="6951663" y="4529138"/>
          <p14:tracePt t="53392" x="6935788" y="4529138"/>
          <p14:tracePt t="53399" x="6911975" y="4529138"/>
          <p14:tracePt t="53408" x="6896100" y="4529138"/>
          <p14:tracePt t="53416" x="6864350" y="4529138"/>
          <p14:tracePt t="53424" x="6840538" y="4529138"/>
          <p14:tracePt t="53432" x="6800850" y="4529138"/>
          <p14:tracePt t="53439" x="6751638" y="4529138"/>
          <p14:tracePt t="53447" x="6672263" y="4529138"/>
          <p14:tracePt t="53456" x="6577013" y="4497388"/>
          <p14:tracePt t="53463" x="6465888" y="4473575"/>
          <p14:tracePt t="53472" x="6345238" y="4441825"/>
          <p14:tracePt t="53479" x="6170613" y="4394200"/>
          <p14:tracePt t="53487" x="5986463" y="4362450"/>
          <p14:tracePt t="53495" x="5780088" y="4338638"/>
          <p14:tracePt t="53503" x="5556250" y="4314825"/>
          <p14:tracePt t="53512" x="5284788" y="4281488"/>
          <p14:tracePt t="53519" x="5014913" y="4257675"/>
          <p14:tracePt t="53528" x="4751388" y="4241800"/>
          <p14:tracePt t="53536" x="4511675" y="4233863"/>
          <p14:tracePt t="53543" x="4289425" y="4233863"/>
          <p14:tracePt t="53552" x="4121150" y="4233863"/>
          <p14:tracePt t="53560" x="3986213" y="4233863"/>
          <p14:tracePt t="53568" x="3890963" y="4225925"/>
          <p14:tracePt t="53575" x="3825875" y="4217988"/>
          <p14:tracePt t="53583" x="3817938" y="4217988"/>
          <p14:tracePt t="53594" x="3817938" y="4210050"/>
          <p14:tracePt t="53602" x="3810000" y="4210050"/>
          <p14:tracePt t="53611" x="3802063" y="4210050"/>
          <p14:tracePt t="53618" x="3794125" y="4210050"/>
          <p14:tracePt t="53634" x="3778250" y="4202113"/>
          <p14:tracePt t="53643" x="3762375" y="4194175"/>
          <p14:tracePt t="53651" x="3746500" y="4186238"/>
          <p14:tracePt t="53659" x="3730625" y="4154488"/>
          <p14:tracePt t="53667" x="3706813" y="4138613"/>
          <p14:tracePt t="53675" x="3698875" y="4130675"/>
          <p14:tracePt t="53683" x="3675063" y="4106863"/>
          <p14:tracePt t="53690" x="3667125" y="4098925"/>
          <p14:tracePt t="53699" x="3651250" y="4075113"/>
          <p14:tracePt t="53707" x="3619500" y="4051300"/>
          <p14:tracePt t="53715" x="3603625" y="4043363"/>
          <p14:tracePt t="53722" x="3579813" y="4019550"/>
          <p14:tracePt t="53731" x="3556000" y="4003675"/>
          <p14:tracePt t="53739" x="3532188" y="3995738"/>
          <p14:tracePt t="53747" x="3492500" y="3971925"/>
          <p14:tracePt t="53754" x="3467100" y="3956050"/>
          <p14:tracePt t="53763" x="3435350" y="3938588"/>
          <p14:tracePt t="53771" x="3395663" y="3922713"/>
          <p14:tracePt t="53779" x="3355975" y="3898900"/>
          <p14:tracePt t="53787" x="3308350" y="3875088"/>
          <p14:tracePt t="53795" x="3252788" y="3851275"/>
          <p14:tracePt t="53803" x="3197225" y="3827463"/>
          <p14:tracePt t="53811" x="3149600" y="3811588"/>
          <p14:tracePt t="53819" x="3109913" y="3795713"/>
          <p14:tracePt t="53827" x="3060700" y="3779838"/>
          <p14:tracePt t="53835" x="3044825" y="3771900"/>
          <p14:tracePt t="53843" x="3013075" y="3756025"/>
          <p14:tracePt t="53852" x="2997200" y="3748088"/>
          <p14:tracePt t="53858" x="2981325" y="3748088"/>
          <p14:tracePt t="53867" x="2965450" y="3740150"/>
          <p14:tracePt t="53875" x="2949575" y="3732213"/>
          <p14:tracePt t="53884" x="2933700" y="3732213"/>
          <p14:tracePt t="53891" x="2925763" y="3724275"/>
          <p14:tracePt t="53899" x="2917825" y="3724275"/>
          <p14:tracePt t="53907" x="2901950" y="3724275"/>
          <p14:tracePt t="53917" x="2894013" y="3724275"/>
          <p14:tracePt t="53923" x="2878138" y="3700463"/>
          <p14:tracePt t="53931" x="2870200" y="3700463"/>
          <p14:tracePt t="53939" x="2862263" y="3700463"/>
          <p14:tracePt t="53948" x="2846388" y="3692525"/>
          <p14:tracePt t="53954" x="2830513" y="3684588"/>
          <p14:tracePt t="53971" x="2798763" y="3668713"/>
          <p14:tracePt t="53980" x="2790825" y="3668713"/>
          <p14:tracePt t="53987" x="2782888" y="3660775"/>
          <p14:tracePt t="53995" x="2782888" y="3652838"/>
          <p14:tracePt t="54027" x="2774950" y="3644900"/>
          <p14:tracePt t="54051" x="2774950" y="3636963"/>
          <p14:tracePt t="54059" x="2774950" y="3629025"/>
          <p14:tracePt t="54067" x="2774950" y="3621088"/>
          <p14:tracePt t="54076" x="2774950" y="3605213"/>
          <p14:tracePt t="54084" x="2774950" y="3595688"/>
          <p14:tracePt t="54091" x="2782888" y="3579813"/>
          <p14:tracePt t="54107" x="2790825" y="3571875"/>
          <p14:tracePt t="54236" x="2798763" y="3571875"/>
          <p14:tracePt t="54259" x="2798763" y="3587750"/>
          <p14:tracePt t="54268" x="2806700" y="3613150"/>
          <p14:tracePt t="54275" x="2806700" y="3644900"/>
          <p14:tracePt t="54284" x="2806700" y="3668713"/>
          <p14:tracePt t="54291" x="2814638" y="3700463"/>
          <p14:tracePt t="54299" x="2822575" y="3732213"/>
          <p14:tracePt t="54308" x="2822575" y="3756025"/>
          <p14:tracePt t="54316" x="2822575" y="3779838"/>
          <p14:tracePt t="54323" x="2830513" y="3803650"/>
          <p14:tracePt t="54331" x="2838450" y="3827463"/>
          <p14:tracePt t="54339" x="2838450" y="3843338"/>
          <p14:tracePt t="54348" x="2838450" y="3867150"/>
          <p14:tracePt t="54356" x="2838450" y="3875088"/>
          <p14:tracePt t="54364" x="2838450" y="3883025"/>
          <p14:tracePt t="54371" x="2838450" y="3898900"/>
          <p14:tracePt t="54396" x="2838450" y="3906838"/>
          <p14:tracePt t="54404" x="2838450" y="3914775"/>
          <p14:tracePt t="54412" x="2838450" y="3922713"/>
          <p14:tracePt t="54420" x="2838450" y="3938588"/>
          <p14:tracePt t="54428" x="2846388" y="3948113"/>
          <p14:tracePt t="54436" x="2846388" y="3956050"/>
          <p14:tracePt t="54443" x="2846388" y="3971925"/>
          <p14:tracePt t="54452" x="2846388" y="3987800"/>
          <p14:tracePt t="54460" x="2854325" y="3995738"/>
          <p14:tracePt t="54469" x="2854325" y="4011613"/>
          <p14:tracePt t="54476" x="2854325" y="4035425"/>
          <p14:tracePt t="54485" x="2854325" y="4067175"/>
          <p14:tracePt t="54491" x="2854325" y="4090988"/>
          <p14:tracePt t="54502" x="2854325" y="4114800"/>
          <p14:tracePt t="54507" x="2854325" y="4138613"/>
          <p14:tracePt t="54516" x="2854325" y="4170363"/>
          <p14:tracePt t="54524" x="2854325" y="4186238"/>
          <p14:tracePt t="54533" x="2854325" y="4210050"/>
          <p14:tracePt t="54540" x="2854325" y="4225925"/>
          <p14:tracePt t="54548" x="2854325" y="4249738"/>
          <p14:tracePt t="54555" x="2854325" y="4257675"/>
          <p14:tracePt t="54565" x="2854325" y="4265613"/>
          <p14:tracePt t="54571" x="2854325" y="4281488"/>
          <p14:tracePt t="54579" x="2854325" y="4291013"/>
          <p14:tracePt t="54587" x="2854325" y="4298950"/>
          <p14:tracePt t="54596" x="2854325" y="4306888"/>
          <p14:tracePt t="54603" x="2854325" y="4314825"/>
          <p14:tracePt t="54619" x="2854325" y="4330700"/>
          <p14:tracePt t="54627" x="2854325" y="4346575"/>
          <p14:tracePt t="54635" x="2854325" y="4378325"/>
          <p14:tracePt t="54643" x="2854325" y="4402138"/>
          <p14:tracePt t="54651" x="2854325" y="4433888"/>
          <p14:tracePt t="54659" x="2854325" y="4457700"/>
          <p14:tracePt t="54667" x="2854325" y="4481513"/>
          <p14:tracePt t="54675" x="2854325" y="4505325"/>
          <p14:tracePt t="54683" x="2854325" y="4529138"/>
          <p14:tracePt t="54692" x="2854325" y="4545013"/>
          <p14:tracePt t="54707" x="2854325" y="4552950"/>
          <p14:tracePt t="54731" x="2846388" y="4560888"/>
          <p14:tracePt t="54739" x="2838450" y="4560888"/>
          <p14:tracePt t="54747" x="2838450" y="4568825"/>
          <p14:tracePt t="54763" x="2830513" y="4576763"/>
          <p14:tracePt t="54771" x="2830513" y="4584700"/>
          <p14:tracePt t="54779" x="2830513" y="4592638"/>
          <p14:tracePt t="54795" x="2822575" y="4592638"/>
          <p14:tracePt t="54803" x="2814638" y="4592638"/>
          <p14:tracePt t="54811" x="2814638" y="4600575"/>
          <p14:tracePt t="54819" x="2806700" y="4608513"/>
          <p14:tracePt t="54827" x="2806700" y="4616450"/>
          <p14:tracePt t="54851" x="2790825" y="4633913"/>
          <p14:tracePt t="54858" x="2790825" y="4641850"/>
          <p14:tracePt t="54867" x="2782888" y="4649788"/>
          <p14:tracePt t="54907" x="2767013" y="4665663"/>
          <p14:tracePt t="54915" x="2759075" y="4673600"/>
          <p14:tracePt t="54955" x="2741613" y="4689475"/>
          <p14:tracePt t="55246" x="2741613" y="4697413"/>
          <p14:tracePt t="55252" x="2741613" y="4705350"/>
          <p14:tracePt t="55259" x="2759075" y="4737100"/>
          <p14:tracePt t="55268" x="2767013" y="4745038"/>
          <p14:tracePt t="55277" x="2782888" y="4760913"/>
          <p14:tracePt t="55308" x="2782888" y="4768850"/>
          <p14:tracePt t="55404" x="2782888" y="4776788"/>
          <p14:tracePt t="55419" x="2774950" y="4776788"/>
          <p14:tracePt t="55428" x="2767013" y="4776788"/>
          <p14:tracePt t="55435" x="2751138" y="4776788"/>
          <p14:tracePt t="55444" x="2733675" y="4776788"/>
          <p14:tracePt t="55452" x="2709863" y="4776788"/>
          <p14:tracePt t="55484" x="2693988" y="4776788"/>
          <p14:tracePt t="55492" x="2686050" y="4776788"/>
          <p14:tracePt t="55531" x="2670175" y="4776788"/>
          <p14:tracePt t="55596" x="2662238" y="4776788"/>
          <p14:tracePt t="55604" x="2654300" y="4776788"/>
          <p14:tracePt t="55692" x="2670175" y="4776788"/>
          <p14:tracePt t="55707" x="2686050" y="4784725"/>
          <p14:tracePt t="55716" x="2686050" y="4792663"/>
          <p14:tracePt t="55724" x="2701925" y="4792663"/>
          <p14:tracePt t="55733" x="2717800" y="4800600"/>
          <p14:tracePt t="55739" x="2725738" y="4800600"/>
          <p14:tracePt t="55748" x="2741613" y="4808538"/>
          <p14:tracePt t="55804" x="2751138" y="4816475"/>
          <p14:tracePt t="55812" x="2767013" y="4816475"/>
          <p14:tracePt t="55819" x="2774950" y="4816475"/>
          <p14:tracePt t="55828" x="2790825" y="4832350"/>
          <p14:tracePt t="55835" x="2798763" y="4840288"/>
          <p14:tracePt t="55844" x="2822575" y="4856163"/>
          <p14:tracePt t="55852" x="2830513" y="4856163"/>
          <p14:tracePt t="55859" x="2838450" y="4872038"/>
          <p14:tracePt t="56428" x="2822575" y="4872038"/>
          <p14:tracePt t="56444" x="2806700" y="4872038"/>
          <p14:tracePt t="56451" x="2798763" y="4872038"/>
          <p14:tracePt t="56468" x="2782888" y="4872038"/>
          <p14:tracePt t="56476" x="2774950" y="4872038"/>
          <p14:tracePt t="56484" x="2767013" y="4872038"/>
          <p14:tracePt t="56492" x="2751138" y="4872038"/>
          <p14:tracePt t="56500" x="2741613" y="4872038"/>
          <p14:tracePt t="56508" x="2733675" y="4872038"/>
          <p14:tracePt t="56515" x="2717800" y="4872038"/>
          <p14:tracePt t="56524" x="2693988" y="4872038"/>
          <p14:tracePt t="56540" x="2678113" y="4872038"/>
          <p14:tracePt t="56548" x="2670175" y="4872038"/>
          <p14:tracePt t="56556" x="2662238" y="4872038"/>
          <p14:tracePt t="56564" x="2654300" y="4872038"/>
          <p14:tracePt t="56604" x="2646363" y="4872038"/>
          <p14:tracePt t="56612" x="2638425" y="4872038"/>
          <p14:tracePt t="56720" x="2630488" y="4872038"/>
          <p14:tracePt t="56728" x="2622550" y="4872038"/>
          <p14:tracePt t="56735" x="2614613" y="4864100"/>
          <p14:tracePt t="56743" x="2598738" y="4864100"/>
          <p14:tracePt t="56752" x="2574925" y="4864100"/>
          <p14:tracePt t="56759" x="2566988" y="4864100"/>
          <p14:tracePt t="57488" x="2551113" y="4864100"/>
          <p14:tracePt t="57504" x="2543175" y="4848225"/>
          <p14:tracePt t="57512" x="2503488" y="4840288"/>
          <p14:tracePt t="57519" x="2479675" y="4832350"/>
          <p14:tracePt t="57535" x="2463800" y="4832350"/>
          <p14:tracePt t="57543" x="2447925" y="4832350"/>
          <p14:tracePt t="57551" x="2432050" y="4816475"/>
          <p14:tracePt t="57599" x="2408238" y="4816475"/>
          <p14:tracePt t="57615" x="2384425" y="4800600"/>
          <p14:tracePt t="57623" x="2374900" y="4800600"/>
          <p14:tracePt t="57639" x="2359025" y="4792663"/>
          <p14:tracePt t="57647" x="2343150" y="4792663"/>
          <p14:tracePt t="57656" x="2319338" y="4776788"/>
          <p14:tracePt t="57664" x="2303463" y="4776788"/>
          <p14:tracePt t="57672" x="2295525" y="4776788"/>
          <p14:tracePt t="57679" x="2271713" y="4768850"/>
          <p14:tracePt t="57687" x="2247900" y="4768850"/>
          <p14:tracePt t="57696" x="2239963" y="4760913"/>
          <p14:tracePt t="57704" x="2232025" y="4760913"/>
          <p14:tracePt t="57712" x="2224088" y="4760913"/>
          <p14:tracePt t="57719" x="2208213" y="4760913"/>
          <p14:tracePt t="57735" x="2192338" y="4745038"/>
          <p14:tracePt t="57745" x="2184400" y="4745038"/>
          <p14:tracePt t="57777" x="2176463" y="4745038"/>
          <p14:tracePt t="57784" x="2168525" y="4745038"/>
          <p14:tracePt t="57792" x="2152650" y="4745038"/>
          <p14:tracePt t="57800" x="2136775" y="4745038"/>
          <p14:tracePt t="57816" x="2112963" y="4745038"/>
          <p14:tracePt t="57823" x="2089150" y="4745038"/>
          <p14:tracePt t="57832" x="2073275" y="4745038"/>
          <p14:tracePt t="57841" x="2049463" y="4745038"/>
          <p14:tracePt t="57848" x="2017713" y="4745038"/>
          <p14:tracePt t="57856" x="2000250" y="4745038"/>
          <p14:tracePt t="57864" x="1968500" y="4745038"/>
          <p14:tracePt t="57871" x="1936750" y="4745038"/>
          <p14:tracePt t="57879" x="1912938" y="4745038"/>
          <p14:tracePt t="57888" x="1881188" y="4745038"/>
          <p14:tracePt t="57896" x="1849438" y="4745038"/>
          <p14:tracePt t="57904" x="1817688" y="4745038"/>
          <p14:tracePt t="57911" x="1778000" y="4745038"/>
          <p14:tracePt t="57919" x="1746250" y="4745038"/>
          <p14:tracePt t="57927" x="1714500" y="4745038"/>
          <p14:tracePt t="57935" x="1682750" y="4745038"/>
          <p14:tracePt t="57944" x="1674813" y="4745038"/>
          <p14:tracePt t="57952" x="1658938" y="4745038"/>
          <p14:tracePt t="57960" x="1651000" y="4745038"/>
          <p14:tracePt t="57968" x="1633538" y="4745038"/>
          <p14:tracePt t="57976" x="1617663" y="4745038"/>
          <p14:tracePt t="57984" x="1601788" y="4745038"/>
          <p14:tracePt t="57992" x="1585913" y="4745038"/>
          <p14:tracePt t="58000" x="1562100" y="4752975"/>
          <p14:tracePt t="58008" x="1530350" y="4768850"/>
          <p14:tracePt t="58016" x="1514475" y="4776788"/>
          <p14:tracePt t="58023" x="1490663" y="4792663"/>
          <p14:tracePt t="58031" x="1458913" y="4816475"/>
          <p14:tracePt t="58039" x="1450975" y="4824413"/>
          <p14:tracePt t="58048" x="1435100" y="4832350"/>
          <p14:tracePt t="58056" x="1411288" y="4856163"/>
          <p14:tracePt t="58064" x="1387475" y="4864100"/>
          <p14:tracePt t="58072" x="1371600" y="4879975"/>
          <p14:tracePt t="58079" x="1363663" y="4879975"/>
          <p14:tracePt t="58087" x="1339850" y="4887913"/>
          <p14:tracePt t="58096" x="1323975" y="4911725"/>
          <p14:tracePt t="58104" x="1316038" y="4927600"/>
          <p14:tracePt t="58111" x="1308100" y="4927600"/>
          <p14:tracePt t="58120" x="1300163" y="4927600"/>
          <p14:tracePt t="58160" x="1284288" y="4943475"/>
          <p14:tracePt t="58167" x="1274763" y="4943475"/>
          <p14:tracePt t="58176" x="1274763" y="4959350"/>
          <p14:tracePt t="58184" x="1258888" y="4967288"/>
          <p14:tracePt t="58192" x="1250950" y="4976813"/>
          <p14:tracePt t="58200" x="1243013" y="4984750"/>
          <p14:tracePt t="58208" x="1235075" y="5000625"/>
          <p14:tracePt t="58217" x="1227138" y="5008563"/>
          <p14:tracePt t="58239" x="1227138" y="5016500"/>
          <p14:tracePt t="58256" x="1227138" y="5024438"/>
          <p14:tracePt t="59056" x="1227138" y="5032375"/>
          <p14:tracePt t="59088" x="1219200" y="5032375"/>
          <p14:tracePt t="59105" x="1211263" y="5040313"/>
          <p14:tracePt t="59111" x="1203325" y="5048250"/>
          <p14:tracePt t="59184" x="1203325" y="5056188"/>
          <p14:tracePt t="59204" x="1203325" y="5072063"/>
          <p14:tracePt t="59208" x="1203325" y="5080000"/>
          <p14:tracePt t="59216" x="1195388" y="5087938"/>
          <p14:tracePt t="59232" x="1195388" y="5095875"/>
          <p14:tracePt t="59264" x="1187450" y="5127625"/>
          <p14:tracePt t="59279" x="1187450" y="5135563"/>
          <p14:tracePt t="59288" x="1187450" y="5143500"/>
          <p14:tracePt t="59296" x="1179513" y="5151438"/>
          <p14:tracePt t="59303" x="1171575" y="5159375"/>
          <p14:tracePt t="59311" x="1171575" y="5175250"/>
          <p14:tracePt t="59320" x="1171575" y="5183188"/>
          <p14:tracePt t="59344" x="1171575" y="5207000"/>
          <p14:tracePt t="59351" x="1171575" y="5222875"/>
          <p14:tracePt t="59359" x="1163638" y="5238750"/>
          <p14:tracePt t="59369" x="1147763" y="5254625"/>
          <p14:tracePt t="59376" x="1147763" y="5278438"/>
          <p14:tracePt t="59383" x="1131888" y="5286375"/>
          <p14:tracePt t="59424" x="1131888" y="5294313"/>
          <p14:tracePt t="59433" x="1131888" y="5302250"/>
          <p14:tracePt t="61156" x="1131888" y="5310188"/>
          <p14:tracePt t="61179" x="1131888" y="5302250"/>
          <p14:tracePt t="61187" x="1131888" y="5294313"/>
          <p14:tracePt t="61196" x="1131888" y="5286375"/>
          <p14:tracePt t="61299" x="1139825" y="5278438"/>
          <p14:tracePt t="61331" x="1147763" y="5278438"/>
          <p14:tracePt t="61339" x="1155700" y="5278438"/>
          <p14:tracePt t="61347" x="1179513" y="5286375"/>
          <p14:tracePt t="61363" x="1195388" y="5302250"/>
          <p14:tracePt t="61371" x="1203325" y="5310188"/>
          <p14:tracePt t="61379" x="1211263" y="5327650"/>
          <p14:tracePt t="61387" x="1250950" y="5351463"/>
          <p14:tracePt t="61395" x="1284288" y="5375275"/>
          <p14:tracePt t="61403" x="1300163" y="5391150"/>
          <p14:tracePt t="61411" x="1323975" y="5414963"/>
          <p14:tracePt t="61420" x="1363663" y="5446713"/>
          <p14:tracePt t="61427" x="1387475" y="5462588"/>
          <p14:tracePt t="61436" x="1419225" y="5486400"/>
          <p14:tracePt t="61443" x="1435100" y="5486400"/>
          <p14:tracePt t="61451" x="1443038" y="5494338"/>
          <p14:tracePt t="61459" x="1458913" y="5494338"/>
          <p14:tracePt t="61477" x="1466850" y="5494338"/>
          <p14:tracePt t="61483" x="1482725" y="5494338"/>
          <p14:tracePt t="61491" x="1490663" y="5494338"/>
          <p14:tracePt t="61499" x="1498600" y="5494338"/>
          <p14:tracePt t="61524" x="1514475" y="5494338"/>
          <p14:tracePt t="61923" x="1522413" y="5494338"/>
          <p14:tracePt t="61931" x="1530350" y="5494338"/>
          <p14:tracePt t="61939" x="1530350" y="5502275"/>
          <p14:tracePt t="61963" x="1530350" y="5510213"/>
          <p14:tracePt t="61987" x="1530350" y="5518150"/>
          <p14:tracePt t="61996" x="1530350" y="5526088"/>
          <p14:tracePt t="62012" x="1530350" y="5534025"/>
          <p14:tracePt t="62019" x="1530350" y="5549900"/>
          <p14:tracePt t="62035" x="1530350" y="5557838"/>
          <p14:tracePt t="62068" x="1530350" y="5573713"/>
          <p14:tracePt t="62083" x="1530350" y="5581650"/>
          <p14:tracePt t="62099" x="1538288" y="5597525"/>
          <p14:tracePt t="62115" x="1546225" y="5605463"/>
          <p14:tracePt t="62125" x="1554163" y="5605463"/>
          <p14:tracePt t="62164" x="1562100" y="5613400"/>
          <p14:tracePt t="63560" x="1570038" y="5613400"/>
          <p14:tracePt t="63575" x="1577975" y="5613400"/>
          <p14:tracePt t="63584" x="1609725" y="5621338"/>
          <p14:tracePt t="63591" x="1625600" y="5621338"/>
          <p14:tracePt t="63600" x="1641475" y="5621338"/>
          <p14:tracePt t="63608" x="1682750" y="5637213"/>
          <p14:tracePt t="63617" x="1754188" y="5653088"/>
          <p14:tracePt t="63623" x="1825625" y="5670550"/>
          <p14:tracePt t="63631" x="1897063" y="5686425"/>
          <p14:tracePt t="63639" x="1952625" y="5694363"/>
          <p14:tracePt t="63649" x="2000250" y="5702300"/>
          <p14:tracePt t="63655" x="2041525" y="5718175"/>
          <p14:tracePt t="63664" x="2073275" y="5726113"/>
          <p14:tracePt t="63671" x="2097088" y="5726113"/>
          <p14:tracePt t="63682" x="2120900" y="5734050"/>
          <p14:tracePt t="63720" x="2136775" y="5734050"/>
          <p14:tracePt t="63728" x="2144713" y="5734050"/>
          <p14:tracePt t="63736" x="2160588" y="5734050"/>
          <p14:tracePt t="63745" x="2176463" y="5734050"/>
          <p14:tracePt t="63752" x="2192338" y="5734050"/>
          <p14:tracePt t="63760" x="2216150" y="5741988"/>
          <p14:tracePt t="63767" x="2255838" y="5741988"/>
          <p14:tracePt t="63778" x="2279650" y="5741988"/>
          <p14:tracePt t="63783" x="2287588" y="5741988"/>
          <p14:tracePt t="63792" x="2303463" y="5741988"/>
          <p14:tracePt t="63800" x="2335213" y="5741988"/>
          <p14:tracePt t="63808" x="2359025" y="5741988"/>
          <p14:tracePt t="63815" x="2384425" y="5741988"/>
          <p14:tracePt t="63824" x="2408238" y="5741988"/>
          <p14:tracePt t="63832" x="2439988" y="5741988"/>
          <p14:tracePt t="63839" x="2463800" y="5741988"/>
          <p14:tracePt t="63848" x="2487613" y="5741988"/>
          <p14:tracePt t="64136" x="2495550" y="5741988"/>
          <p14:tracePt t="64143" x="2519363" y="5741988"/>
          <p14:tracePt t="64151" x="2559050" y="5749925"/>
          <p14:tracePt t="64160" x="2614613" y="5757863"/>
          <p14:tracePt t="64169" x="2670175" y="5757863"/>
          <p14:tracePt t="64175" x="2733675" y="5757863"/>
          <p14:tracePt t="64183" x="2798763" y="5765800"/>
          <p14:tracePt t="64191" x="2854325" y="5773738"/>
          <p14:tracePt t="64200" x="2901950" y="5773738"/>
          <p14:tracePt t="64217" x="2973388" y="5781675"/>
          <p14:tracePt t="64224" x="2997200" y="5781675"/>
          <p14:tracePt t="64233" x="3028950" y="5781675"/>
          <p14:tracePt t="64240" x="3052763" y="5789613"/>
          <p14:tracePt t="64248" x="3076575" y="5797550"/>
          <p14:tracePt t="64256" x="3100388" y="5797550"/>
          <p14:tracePt t="64266" x="3133725" y="5797550"/>
          <p14:tracePt t="64271" x="3157538" y="5797550"/>
          <p14:tracePt t="64280" x="3181350" y="5797550"/>
          <p14:tracePt t="64288" x="3205163" y="5797550"/>
          <p14:tracePt t="64299" x="3213100" y="5797550"/>
          <p14:tracePt t="64303" x="3236913" y="5797550"/>
          <p14:tracePt t="64312" x="3244850" y="5797550"/>
          <p14:tracePt t="64319" x="3252788" y="5797550"/>
          <p14:tracePt t="64328" x="3260725" y="5797550"/>
          <p14:tracePt t="64336" x="3268663" y="5797550"/>
          <p14:tracePt t="64343" x="3284538" y="5797550"/>
          <p14:tracePt t="64352" x="3300413" y="5797550"/>
          <p14:tracePt t="64359" x="3316288" y="5781675"/>
          <p14:tracePt t="64367" x="3324225" y="5765800"/>
          <p14:tracePt t="64376" x="3332163" y="5757863"/>
          <p14:tracePt t="64383" x="3340100" y="5734050"/>
          <p14:tracePt t="64392" x="3348038" y="5702300"/>
          <p14:tracePt t="64399" x="3355975" y="5686425"/>
          <p14:tracePt t="64408" x="3363913" y="5645150"/>
          <p14:tracePt t="64415" x="3363913" y="5637213"/>
          <p14:tracePt t="64423" x="3371850" y="5621338"/>
          <p14:tracePt t="64432" x="3371850" y="5581650"/>
          <p14:tracePt t="64439" x="3379788" y="5541963"/>
          <p14:tracePt t="64449" x="3379788" y="5494338"/>
          <p14:tracePt t="64456" x="3379788" y="5470525"/>
          <p14:tracePt t="64464" x="3379788" y="5446713"/>
          <p14:tracePt t="64472" x="3379788" y="5407025"/>
          <p14:tracePt t="64480" x="3379788" y="5375275"/>
          <p14:tracePt t="64488" x="3379788" y="5335588"/>
          <p14:tracePt t="64496" x="3379788" y="5302250"/>
          <p14:tracePt t="64503" x="3379788" y="5262563"/>
          <p14:tracePt t="64512" x="3379788" y="5230813"/>
          <p14:tracePt t="64519" x="3379788" y="5199063"/>
          <p14:tracePt t="64527" x="3379788" y="5167313"/>
          <p14:tracePt t="64536" x="3379788" y="5135563"/>
          <p14:tracePt t="64544" x="3379788" y="5103813"/>
          <p14:tracePt t="64551" x="3371850" y="5087938"/>
          <p14:tracePt t="64559" x="3363913" y="5064125"/>
          <p14:tracePt t="64567" x="3355975" y="5032375"/>
          <p14:tracePt t="64575" x="3355975" y="5024438"/>
          <p14:tracePt t="64584" x="3355975" y="5016500"/>
          <p14:tracePt t="64591" x="3348038" y="5008563"/>
          <p14:tracePt t="64599" x="3340100" y="4984750"/>
          <p14:tracePt t="64615" x="3332163" y="4976813"/>
          <p14:tracePt t="64623" x="3332163" y="4967288"/>
          <p14:tracePt t="64648" x="3324225" y="4943475"/>
          <p14:tracePt t="64657" x="3308350" y="4935538"/>
          <p14:tracePt t="64664" x="3308350" y="4927600"/>
          <p14:tracePt t="64681" x="3300413" y="4911725"/>
          <p14:tracePt t="64687" x="3292475" y="4895850"/>
          <p14:tracePt t="64696" x="3276600" y="4887913"/>
          <p14:tracePt t="64703" x="3276600" y="4879975"/>
          <p14:tracePt t="64712" x="3260725" y="4872038"/>
          <p14:tracePt t="64721" x="3244850" y="4864100"/>
          <p14:tracePt t="64728" x="3236913" y="4856163"/>
          <p14:tracePt t="64735" x="3221038" y="4856163"/>
          <p14:tracePt t="64744" x="3205163" y="4840288"/>
          <p14:tracePt t="64753" x="3205163" y="4832350"/>
          <p14:tracePt t="64776" x="3189288" y="4824413"/>
          <p14:tracePt t="64792" x="3165475" y="4824413"/>
          <p14:tracePt t="64800" x="3149600" y="4824413"/>
          <p14:tracePt t="64808" x="3117850" y="4816475"/>
          <p14:tracePt t="64817" x="3084513" y="4816475"/>
          <p14:tracePt t="64824" x="3052763" y="4816475"/>
          <p14:tracePt t="64832" x="3028950" y="4816475"/>
          <p14:tracePt t="64839" x="3005138" y="4816475"/>
          <p14:tracePt t="64849" x="2973388" y="4816475"/>
          <p14:tracePt t="64855" x="2933700" y="4816475"/>
          <p14:tracePt t="64864" x="2878138" y="4816475"/>
          <p14:tracePt t="64872" x="2830513" y="4816475"/>
          <p14:tracePt t="64880" x="2774950" y="4816475"/>
          <p14:tracePt t="64888" x="2709863" y="4816475"/>
          <p14:tracePt t="64896" x="2654300" y="4816475"/>
          <p14:tracePt t="64904" x="2598738" y="4808538"/>
          <p14:tracePt t="64912" x="2543175" y="4808538"/>
          <p14:tracePt t="64919" x="2487613" y="4800600"/>
          <p14:tracePt t="64928" x="2439988" y="4792663"/>
          <p14:tracePt t="64936" x="2392363" y="4792663"/>
          <p14:tracePt t="64944" x="2351088" y="4792663"/>
          <p14:tracePt t="64952" x="2303463" y="4792663"/>
          <p14:tracePt t="64959" x="2263775" y="4792663"/>
          <p14:tracePt t="64967" x="2216150" y="4792663"/>
          <p14:tracePt t="64976" x="2184400" y="4792663"/>
          <p14:tracePt t="64983" x="2152650" y="4792663"/>
          <p14:tracePt t="64992" x="2120900" y="4792663"/>
          <p14:tracePt t="64999" x="2089150" y="4784725"/>
          <p14:tracePt t="65008" x="2057400" y="4784725"/>
          <p14:tracePt t="65015" x="2017713" y="4784725"/>
          <p14:tracePt t="65024" x="1976438" y="4776788"/>
          <p14:tracePt t="65031" x="1928813" y="4768850"/>
          <p14:tracePt t="65040" x="1873250" y="4760913"/>
          <p14:tracePt t="65048" x="1833563" y="4760913"/>
          <p14:tracePt t="65056" x="1793875" y="4760913"/>
          <p14:tracePt t="65064" x="1746250" y="4760913"/>
          <p14:tracePt t="65072" x="1706563" y="4760913"/>
          <p14:tracePt t="65080" x="1674813" y="4760913"/>
          <p14:tracePt t="65088" x="1658938" y="4760913"/>
          <p14:tracePt t="65104" x="1641475" y="4760913"/>
          <p14:tracePt t="65112" x="1633538" y="4760913"/>
          <p14:tracePt t="65128" x="1609725" y="4760913"/>
          <p14:tracePt t="65136" x="1601788" y="4760913"/>
          <p14:tracePt t="65144" x="1593850" y="4760913"/>
          <p14:tracePt t="65152" x="1577975" y="4760913"/>
          <p14:tracePt t="65159" x="1570038" y="4760913"/>
          <p14:tracePt t="65168" x="1562100" y="4760913"/>
          <p14:tracePt t="65176" x="1554163" y="4760913"/>
          <p14:tracePt t="65183" x="1546225" y="4760913"/>
          <p14:tracePt t="65192" x="1530350" y="4760913"/>
          <p14:tracePt t="65199" x="1514475" y="4760913"/>
          <p14:tracePt t="65215" x="1506538" y="4760913"/>
          <p14:tracePt t="65272" x="1490663" y="4760913"/>
          <p14:tracePt t="65288" x="1482725" y="4760913"/>
          <p14:tracePt t="65296" x="1474788" y="4768850"/>
          <p14:tracePt t="65305" x="1458913" y="4784725"/>
          <p14:tracePt t="65319" x="1450975" y="4792663"/>
          <p14:tracePt t="65327" x="1435100" y="4800600"/>
          <p14:tracePt t="65337" x="1435100" y="4816475"/>
          <p14:tracePt t="65343" x="1419225" y="4840288"/>
          <p14:tracePt t="65352" x="1411288" y="4856163"/>
          <p14:tracePt t="65359" x="1395413" y="4879975"/>
          <p14:tracePt t="65369" x="1379538" y="4895850"/>
          <p14:tracePt t="65376" x="1371600" y="4919663"/>
          <p14:tracePt t="65383" x="1363663" y="4951413"/>
          <p14:tracePt t="65392" x="1355725" y="4959350"/>
          <p14:tracePt t="65401" x="1355725" y="4967288"/>
          <p14:tracePt t="65408" x="1355725" y="4992688"/>
          <p14:tracePt t="65415" x="1355725" y="5008563"/>
          <p14:tracePt t="65424" x="1355725" y="5016500"/>
          <p14:tracePt t="65434" x="1355725" y="5024438"/>
          <p14:tracePt t="65439" x="1355725" y="5032375"/>
          <p14:tracePt t="65448" x="1355725" y="5040313"/>
          <p14:tracePt t="65456" x="1355725" y="5048250"/>
          <p14:tracePt t="65464" x="1355725" y="5064125"/>
          <p14:tracePt t="65471" x="1355725" y="5080000"/>
          <p14:tracePt t="65480" x="1355725" y="5095875"/>
          <p14:tracePt t="65488" x="1355725" y="5111750"/>
          <p14:tracePt t="65496" x="1355725" y="5127625"/>
          <p14:tracePt t="65504" x="1355725" y="5135563"/>
          <p14:tracePt t="65512" x="1355725" y="5151438"/>
          <p14:tracePt t="65519" x="1355725" y="5159375"/>
          <p14:tracePt t="65528" x="1355725" y="5175250"/>
          <p14:tracePt t="65536" x="1355725" y="5183188"/>
          <p14:tracePt t="65544" x="1363663" y="5191125"/>
          <p14:tracePt t="65559" x="1363663" y="5199063"/>
          <p14:tracePt t="65576" x="1363663" y="5207000"/>
          <p14:tracePt t="65584" x="1371600" y="5222875"/>
          <p14:tracePt t="65592" x="1371600" y="5238750"/>
          <p14:tracePt t="65599" x="1371600" y="5246688"/>
          <p14:tracePt t="65608" x="1379538" y="5254625"/>
          <p14:tracePt t="65616" x="1379538" y="5270500"/>
          <p14:tracePt t="65624" x="1387475" y="5294313"/>
          <p14:tracePt t="65632" x="1395413" y="5310188"/>
          <p14:tracePt t="65639" x="1403350" y="5327650"/>
          <p14:tracePt t="65648" x="1411288" y="5343525"/>
          <p14:tracePt t="65656" x="1427163" y="5375275"/>
          <p14:tracePt t="65672" x="1443038" y="5391150"/>
          <p14:tracePt t="65680" x="1443038" y="5399088"/>
          <p14:tracePt t="65688" x="1450975" y="5407025"/>
          <p14:tracePt t="65695" x="1466850" y="5414963"/>
          <p14:tracePt t="65704" x="1474788" y="5438775"/>
          <p14:tracePt t="65712" x="1482725" y="5438775"/>
          <p14:tracePt t="65719" x="1490663" y="5446713"/>
          <p14:tracePt t="65728" x="1506538" y="5462588"/>
          <p14:tracePt t="65736" x="1522413" y="5470525"/>
          <p14:tracePt t="65743" x="1538288" y="5486400"/>
          <p14:tracePt t="65752" x="1554163" y="5502275"/>
          <p14:tracePt t="65760" x="1585913" y="5526088"/>
          <p14:tracePt t="65772" x="1625600" y="5557838"/>
          <p14:tracePt t="65780" x="1658938" y="5573713"/>
          <p14:tracePt t="65788" x="1690688" y="5605463"/>
          <p14:tracePt t="65796" x="1730375" y="5629275"/>
          <p14:tracePt t="65803" x="1754188" y="5637213"/>
          <p14:tracePt t="65812" x="1785938" y="5653088"/>
          <p14:tracePt t="65819" x="1825625" y="5670550"/>
          <p14:tracePt t="65828" x="1873250" y="5686425"/>
          <p14:tracePt t="65836" x="1920875" y="5702300"/>
          <p14:tracePt t="65844" x="1976438" y="5726113"/>
          <p14:tracePt t="65852" x="2017713" y="5741988"/>
          <p14:tracePt t="65859" x="2073275" y="5757863"/>
          <p14:tracePt t="65868" x="2120900" y="5773738"/>
          <p14:tracePt t="65876" x="2168525" y="5781675"/>
          <p14:tracePt t="65884" x="2200275" y="5789613"/>
          <p14:tracePt t="65891" x="2224088" y="5789613"/>
          <p14:tracePt t="65900" x="2255838" y="5789613"/>
          <p14:tracePt t="65908" x="2279650" y="5797550"/>
          <p14:tracePt t="65915" x="2303463" y="5797550"/>
          <p14:tracePt t="65923" x="2343150" y="5805488"/>
          <p14:tracePt t="65931" x="2374900" y="5813425"/>
          <p14:tracePt t="65939" x="2408238" y="5821363"/>
          <p14:tracePt t="65948" x="2455863" y="5829300"/>
          <p14:tracePt t="65955" x="2511425" y="5837238"/>
          <p14:tracePt t="65964" x="2574925" y="5845175"/>
          <p14:tracePt t="65972" x="2646363" y="5853113"/>
          <p14:tracePt t="65980" x="2725738" y="5861050"/>
          <p14:tracePt t="65987" x="2822575" y="5861050"/>
          <p14:tracePt t="65995" x="2917825" y="5861050"/>
          <p14:tracePt t="66004" x="3021013" y="5861050"/>
          <p14:tracePt t="66012" x="3125788" y="5861050"/>
          <p14:tracePt t="66019" x="3228975" y="5861050"/>
          <p14:tracePt t="66028" x="3324225" y="5861050"/>
          <p14:tracePt t="66036" x="3411538" y="5861050"/>
          <p14:tracePt t="66044" x="3484563" y="5861050"/>
          <p14:tracePt t="66051" x="3548063" y="5861050"/>
          <p14:tracePt t="66060" x="3611563" y="5861050"/>
          <p14:tracePt t="66068" x="3667125" y="5861050"/>
          <p14:tracePt t="66076" x="3706813" y="5861050"/>
          <p14:tracePt t="66084" x="3746500" y="5861050"/>
          <p14:tracePt t="66092" x="3778250" y="5861050"/>
          <p14:tracePt t="66099" x="3810000" y="5861050"/>
          <p14:tracePt t="66108" x="3833813" y="5853113"/>
          <p14:tracePt t="66116" x="3859213" y="5845175"/>
          <p14:tracePt t="66124" x="3875088" y="5845175"/>
          <p14:tracePt t="66132" x="3898900" y="5829300"/>
          <p14:tracePt t="66139" x="3914775" y="5821363"/>
          <p14:tracePt t="66149" x="3922713" y="5813425"/>
          <p14:tracePt t="66172" x="3938588" y="5805488"/>
          <p14:tracePt t="66181" x="3946525" y="5789613"/>
          <p14:tracePt t="66188" x="3954463" y="5781675"/>
          <p14:tracePt t="66197" x="3962400" y="5773738"/>
          <p14:tracePt t="66204" x="3970338" y="5757863"/>
          <p14:tracePt t="66215" x="3970338" y="5749925"/>
          <p14:tracePt t="66219" x="3970338" y="5734050"/>
          <p14:tracePt t="66228" x="3970338" y="5710238"/>
          <p14:tracePt t="66236" x="3978275" y="5686425"/>
          <p14:tracePt t="66245" x="3978275" y="5670550"/>
          <p14:tracePt t="66251" x="3978275" y="5637213"/>
          <p14:tracePt t="66259" x="3978275" y="5605463"/>
          <p14:tracePt t="66268" x="3978275" y="5565775"/>
          <p14:tracePt t="66277" x="3978275" y="5526088"/>
          <p14:tracePt t="66283" x="3978275" y="5510213"/>
          <p14:tracePt t="66292" x="3962400" y="5470525"/>
          <p14:tracePt t="66299" x="3938588" y="5414963"/>
          <p14:tracePt t="66310" x="3906838" y="5367338"/>
          <p14:tracePt t="66315" x="3867150" y="5302250"/>
          <p14:tracePt t="66324" x="3825875" y="5246688"/>
          <p14:tracePt t="66331" x="3786188" y="5191125"/>
          <p14:tracePt t="66339" x="3746500" y="5119688"/>
          <p14:tracePt t="66347" x="3722688" y="5095875"/>
          <p14:tracePt t="66356" x="3690938" y="5056188"/>
          <p14:tracePt t="66364" x="3635375" y="5008563"/>
          <p14:tracePt t="66374" x="3579813" y="4951413"/>
          <p14:tracePt t="66380" x="3508375" y="4903788"/>
          <p14:tracePt t="66388" x="3443288" y="4848225"/>
          <p14:tracePt t="66397" x="3371850" y="4808538"/>
          <p14:tracePt t="66404" x="3292475" y="4760913"/>
          <p14:tracePt t="66412" x="3228975" y="4729163"/>
          <p14:tracePt t="66420" x="3157538" y="4705350"/>
          <p14:tracePt t="66428" x="3100388" y="4681538"/>
          <p14:tracePt t="66436" x="3052763" y="4665663"/>
          <p14:tracePt t="66444" x="3021013" y="4657725"/>
          <p14:tracePt t="66451" x="2989263" y="4649788"/>
          <p14:tracePt t="66459" x="2965450" y="4641850"/>
          <p14:tracePt t="66467" x="2925763" y="4641850"/>
          <p14:tracePt t="66475" x="2886075" y="4641850"/>
          <p14:tracePt t="66484" x="2822575" y="4641850"/>
          <p14:tracePt t="66492" x="2759075" y="4641850"/>
          <p14:tracePt t="66500" x="2678113" y="4641850"/>
          <p14:tracePt t="66507" x="2606675" y="4641850"/>
          <p14:tracePt t="66515" x="2519363" y="4641850"/>
          <p14:tracePt t="66524" x="2439988" y="4649788"/>
          <p14:tracePt t="66531" x="2351088" y="4665663"/>
          <p14:tracePt t="66540" x="2263775" y="4689475"/>
          <p14:tracePt t="66547" x="2168525" y="4729163"/>
          <p14:tracePt t="66556" x="2065338" y="4752975"/>
          <p14:tracePt t="66564" x="1976438" y="4784725"/>
          <p14:tracePt t="66572" x="1905000" y="4824413"/>
          <p14:tracePt t="66580" x="1841500" y="4848225"/>
          <p14:tracePt t="66588" x="1793875" y="4879975"/>
          <p14:tracePt t="66603" x="1778000" y="4895850"/>
          <p14:tracePt t="66612" x="1770063" y="4903788"/>
          <p14:tracePt t="66619" x="1770063" y="4927600"/>
          <p14:tracePt t="66635" x="1770063" y="4935538"/>
          <p14:tracePt t="66644" x="1762125" y="4959350"/>
          <p14:tracePt t="66652" x="1762125" y="4967288"/>
          <p14:tracePt t="66659" x="1762125" y="4984750"/>
          <p14:tracePt t="66669" x="1746250" y="5000625"/>
          <p14:tracePt t="66676" x="1746250" y="5008563"/>
          <p14:tracePt t="66684" x="1746250" y="5016500"/>
          <p14:tracePt t="66692" x="1746250" y="5024438"/>
          <p14:tracePt t="66701" x="1746250" y="5032375"/>
          <p14:tracePt t="66715" x="1746250" y="5040313"/>
          <p14:tracePt t="66724" x="1746250" y="5048250"/>
          <p14:tracePt t="66747" x="1738313" y="5064125"/>
          <p14:tracePt t="66893" x="1738313" y="5072063"/>
          <p14:tracePt t="66932" x="1746250" y="5072063"/>
          <p14:tracePt t="66939" x="1778000" y="5080000"/>
          <p14:tracePt t="66947" x="1801813" y="5080000"/>
          <p14:tracePt t="66956" x="1833563" y="5080000"/>
          <p14:tracePt t="66965" x="1889125" y="5080000"/>
          <p14:tracePt t="66972" x="1968500" y="5087938"/>
          <p14:tracePt t="66980" x="2065338" y="5087938"/>
          <p14:tracePt t="66988" x="2168525" y="5095875"/>
          <p14:tracePt t="66996" x="2287588" y="5119688"/>
          <p14:tracePt t="67004" x="2392363" y="5127625"/>
          <p14:tracePt t="67012" x="2503488" y="5135563"/>
          <p14:tracePt t="67019" x="2606675" y="5143500"/>
          <p14:tracePt t="67028" x="2678113" y="5143500"/>
          <p14:tracePt t="67036" x="2759075" y="5143500"/>
          <p14:tracePt t="67043" x="2806700" y="5143500"/>
          <p14:tracePt t="67052" x="2862263" y="5143500"/>
          <p14:tracePt t="67059" x="2894013" y="5143500"/>
          <p14:tracePt t="67068" x="2917825" y="5143500"/>
          <p14:tracePt t="67076" x="2933700" y="5143500"/>
          <p14:tracePt t="67084" x="2949575" y="5143500"/>
          <p14:tracePt t="67092" x="2965450" y="5143500"/>
          <p14:tracePt t="67099" x="2981325" y="5127625"/>
          <p14:tracePt t="67108" x="2997200" y="5119688"/>
          <p14:tracePt t="67116" x="3013075" y="5095875"/>
          <p14:tracePt t="67123" x="3013075" y="5080000"/>
          <p14:tracePt t="67131" x="3036888" y="5040313"/>
          <p14:tracePt t="67140" x="3036888" y="5032375"/>
          <p14:tracePt t="67148" x="3036888" y="5008563"/>
          <p14:tracePt t="67155" x="3036888" y="4976813"/>
          <p14:tracePt t="67164" x="3036888" y="4951413"/>
          <p14:tracePt t="67172" x="3036888" y="4927600"/>
          <p14:tracePt t="67180" x="3036888" y="4903788"/>
          <p14:tracePt t="67188" x="3036888" y="4872038"/>
          <p14:tracePt t="67196" x="3036888" y="4848225"/>
          <p14:tracePt t="67204" x="3021013" y="4808538"/>
          <p14:tracePt t="67215" x="3005138" y="4792663"/>
          <p14:tracePt t="67220" x="2989263" y="4760913"/>
          <p14:tracePt t="67228" x="2973388" y="4737100"/>
          <p14:tracePt t="67235" x="2965450" y="4721225"/>
          <p14:tracePt t="67244" x="2933700" y="4697413"/>
          <p14:tracePt t="67252" x="2909888" y="4681538"/>
          <p14:tracePt t="67259" x="2901950" y="4673600"/>
          <p14:tracePt t="67268" x="2870200" y="4657725"/>
          <p14:tracePt t="67276" x="2846388" y="4633913"/>
          <p14:tracePt t="67284" x="2814638" y="4624388"/>
          <p14:tracePt t="67292" x="2782888" y="4616450"/>
          <p14:tracePt t="67300" x="2759075" y="4608513"/>
          <p14:tracePt t="67308" x="2725738" y="4600575"/>
          <p14:tracePt t="67317" x="2686050" y="4576763"/>
          <p14:tracePt t="67324" x="2670175" y="4576763"/>
          <p14:tracePt t="67332" x="2638425" y="4576763"/>
          <p14:tracePt t="67339" x="2614613" y="4576763"/>
          <p14:tracePt t="67348" x="2590800" y="4576763"/>
          <p14:tracePt t="67356" x="2566988" y="4576763"/>
          <p14:tracePt t="67364" x="2559050" y="4576763"/>
          <p14:tracePt t="67372" x="2535238" y="4576763"/>
          <p14:tracePt t="67381" x="2527300" y="4576763"/>
          <p14:tracePt t="67396" x="2511425" y="4576763"/>
          <p14:tracePt t="67404" x="2487613" y="4584700"/>
          <p14:tracePt t="67414" x="2471738" y="4608513"/>
          <p14:tracePt t="67419" x="2439988" y="4633913"/>
          <p14:tracePt t="67428" x="2416175" y="4673600"/>
          <p14:tracePt t="67436" x="2384425" y="4713288"/>
          <p14:tracePt t="67445" x="2359025" y="4752975"/>
          <p14:tracePt t="67451" x="2343150" y="4776788"/>
          <p14:tracePt t="67459" x="2319338" y="4816475"/>
          <p14:tracePt t="67468" x="2311400" y="4840288"/>
          <p14:tracePt t="67478" x="2303463" y="4864100"/>
          <p14:tracePt t="67483" x="2295525" y="4879975"/>
          <p14:tracePt t="67492" x="2287588" y="4903788"/>
          <p14:tracePt t="67500" x="2287588" y="4911725"/>
          <p14:tracePt t="67509" x="2287588" y="4935538"/>
          <p14:tracePt t="67515" x="2279650" y="4943475"/>
          <p14:tracePt t="67523" x="2279650" y="4951413"/>
          <p14:tracePt t="67531" x="2279650" y="4967288"/>
          <p14:tracePt t="67539" x="2279650" y="4984750"/>
          <p14:tracePt t="67547" x="2279650" y="5000625"/>
          <p14:tracePt t="67556" x="2279650" y="5008563"/>
          <p14:tracePt t="67563" x="2303463" y="5040313"/>
          <p14:tracePt t="67572" x="2327275" y="5064125"/>
          <p14:tracePt t="67581" x="2351088" y="5072063"/>
          <p14:tracePt t="67588" x="2392363" y="5095875"/>
          <p14:tracePt t="67596" x="2424113" y="5103813"/>
          <p14:tracePt t="67604" x="2495550" y="5135563"/>
          <p14:tracePt t="67612" x="2566988" y="5159375"/>
          <p14:tracePt t="67620" x="2638425" y="5175250"/>
          <p14:tracePt t="67628" x="2709863" y="5191125"/>
          <p14:tracePt t="67635" x="2774950" y="5199063"/>
          <p14:tracePt t="67643" x="2830513" y="5199063"/>
          <p14:tracePt t="67652" x="2862263" y="5199063"/>
          <p14:tracePt t="67659" x="2894013" y="5199063"/>
          <p14:tracePt t="67668" x="2917825" y="5199063"/>
          <p14:tracePt t="67675" x="2941638" y="5199063"/>
          <p14:tracePt t="67684" x="2965450" y="5191125"/>
          <p14:tracePt t="67692" x="2997200" y="5167313"/>
          <p14:tracePt t="67700" x="3013075" y="5119688"/>
          <p14:tracePt t="67707" x="3021013" y="5064125"/>
          <p14:tracePt t="67715" x="3028950" y="5000625"/>
          <p14:tracePt t="67724" x="3036888" y="4935538"/>
          <p14:tracePt t="67731" x="3044825" y="4872038"/>
          <p14:tracePt t="67740" x="3044825" y="4784725"/>
          <p14:tracePt t="67747" x="3044825" y="4697413"/>
          <p14:tracePt t="67755" x="3036888" y="4633913"/>
          <p14:tracePt t="67764" x="3013075" y="4568825"/>
          <p14:tracePt t="67771" x="2997200" y="4513263"/>
          <p14:tracePt t="67780" x="2973388" y="4449763"/>
          <p14:tracePt t="67788" x="2949575" y="4418013"/>
          <p14:tracePt t="67796" x="2925763" y="4386263"/>
          <p14:tracePt t="67804" x="2909888" y="4370388"/>
          <p14:tracePt t="67812" x="2886075" y="4346575"/>
          <p14:tracePt t="67819" x="2862263" y="4346575"/>
          <p14:tracePt t="67828" x="2838450" y="4330700"/>
          <p14:tracePt t="67836" x="2806700" y="4322763"/>
          <p14:tracePt t="67843" x="2790825" y="4322763"/>
          <p14:tracePt t="67852" x="2759075" y="4322763"/>
          <p14:tracePt t="67859" x="2709863" y="4322763"/>
          <p14:tracePt t="67868" x="2670175" y="4322763"/>
          <p14:tracePt t="67876" x="2622550" y="4322763"/>
          <p14:tracePt t="67884" x="2582863" y="4322763"/>
          <p14:tracePt t="67892" x="2551113" y="4322763"/>
          <p14:tracePt t="67901" x="2519363" y="4322763"/>
          <p14:tracePt t="67908" x="2479675" y="4346575"/>
          <p14:tracePt t="67916" x="2439988" y="4370388"/>
          <p14:tracePt t="67924" x="2400300" y="4402138"/>
          <p14:tracePt t="67932" x="2366963" y="4425950"/>
          <p14:tracePt t="67945" x="2335213" y="4465638"/>
          <p14:tracePt t="67948" x="2311400" y="4505325"/>
          <p14:tracePt t="67956" x="2287588" y="4545013"/>
          <p14:tracePt t="67965" x="2263775" y="4584700"/>
          <p14:tracePt t="67971" x="2239963" y="4649788"/>
          <p14:tracePt t="67980" x="2224088" y="4705350"/>
          <p14:tracePt t="67988" x="2208213" y="4760913"/>
          <p14:tracePt t="67997" x="2200275" y="4824413"/>
          <p14:tracePt t="68004" x="2192338" y="4879975"/>
          <p14:tracePt t="68012" x="2192338" y="4919663"/>
          <p14:tracePt t="68019" x="2192338" y="4967288"/>
          <p14:tracePt t="68027" x="2192338" y="4992688"/>
          <p14:tracePt t="68036" x="2192338" y="5016500"/>
          <p14:tracePt t="68043" x="2192338" y="5032375"/>
          <p14:tracePt t="68051" x="2192338" y="5040313"/>
          <p14:tracePt t="68059" x="2200275" y="5056188"/>
          <p14:tracePt t="68067" x="2224088" y="5080000"/>
          <p14:tracePt t="68074" x="2247900" y="5087938"/>
          <p14:tracePt t="68084" x="2271713" y="5103813"/>
          <p14:tracePt t="68090" x="2303463" y="5119688"/>
          <p14:tracePt t="68098" x="2335213" y="5127625"/>
          <p14:tracePt t="68107" x="2384425" y="5143500"/>
          <p14:tracePt t="68115" x="2447925" y="5159375"/>
          <p14:tracePt t="68122" x="2527300" y="5175250"/>
          <p14:tracePt t="68131" x="2622550" y="5191125"/>
          <p14:tracePt t="68139" x="2725738" y="5199063"/>
          <p14:tracePt t="68146" x="2846388" y="5207000"/>
          <p14:tracePt t="68154" x="2957513" y="5214938"/>
          <p14:tracePt t="68163" x="3060700" y="5214938"/>
          <p14:tracePt t="68170" x="3157538" y="5214938"/>
          <p14:tracePt t="68179" x="3236913" y="5214938"/>
          <p14:tracePt t="68186" x="3292475" y="5199063"/>
          <p14:tracePt t="68195" x="3332163" y="5175250"/>
          <p14:tracePt t="68202" x="3355975" y="5143500"/>
          <p14:tracePt t="68211" x="3379788" y="5111750"/>
          <p14:tracePt t="68218" x="3395663" y="5056188"/>
          <p14:tracePt t="68226" x="3395663" y="4976813"/>
          <p14:tracePt t="68234" x="3371850" y="4903788"/>
          <p14:tracePt t="68243" x="3332163" y="4824413"/>
          <p14:tracePt t="68251" x="3292475" y="4752975"/>
          <p14:tracePt t="68258" x="3268663" y="4729163"/>
          <p14:tracePt t="68267" x="3244850" y="4689475"/>
          <p14:tracePt t="68275" x="3205163" y="4649788"/>
          <p14:tracePt t="68283" x="3165475" y="4608513"/>
          <p14:tracePt t="68290" x="3125788" y="4568825"/>
          <p14:tracePt t="68299" x="3076575" y="4545013"/>
          <p14:tracePt t="68306" x="3036888" y="4521200"/>
          <p14:tracePt t="68315" x="3005138" y="4513263"/>
          <p14:tracePt t="68322" x="2957513" y="4497388"/>
          <p14:tracePt t="68331" x="2909888" y="4489450"/>
          <p14:tracePt t="68338" x="2870200" y="4481513"/>
          <p14:tracePt t="68347" x="2814638" y="4473575"/>
          <p14:tracePt t="68354" x="2759075" y="4473575"/>
          <p14:tracePt t="68363" x="2717800" y="4473575"/>
          <p14:tracePt t="68371" x="2670175" y="4473575"/>
          <p14:tracePt t="68379" x="2630488" y="4473575"/>
          <p14:tracePt t="68387" x="2574925" y="4481513"/>
          <p14:tracePt t="68395" x="2527300" y="4505325"/>
          <p14:tracePt t="68402" x="2479675" y="4529138"/>
          <p14:tracePt t="68411" x="2432050" y="4560888"/>
          <p14:tracePt t="68418" x="2384425" y="4608513"/>
          <p14:tracePt t="68427" x="2343150" y="4657725"/>
          <p14:tracePt t="68435" x="2295525" y="4721225"/>
          <p14:tracePt t="68443" x="2263775" y="4776788"/>
          <p14:tracePt t="68451" x="2232025" y="4832350"/>
          <p14:tracePt t="68459" x="2208213" y="4879975"/>
          <p14:tracePt t="68467" x="2192338" y="4927600"/>
          <p14:tracePt t="68475" x="2184400" y="4959350"/>
          <p14:tracePt t="68484" x="2184400" y="4992688"/>
          <p14:tracePt t="68491" x="2184400" y="5040313"/>
          <p14:tracePt t="68499" x="2184400" y="5064125"/>
          <p14:tracePt t="68507" x="2184400" y="5080000"/>
          <p14:tracePt t="68515" x="2192338" y="5103813"/>
          <p14:tracePt t="68523" x="2200275" y="5119688"/>
          <p14:tracePt t="68531" x="2208213" y="5135563"/>
          <p14:tracePt t="68539" x="2224088" y="5151438"/>
          <p14:tracePt t="68555" x="2239963" y="5167313"/>
          <p14:tracePt t="68563" x="2255838" y="5175250"/>
          <p14:tracePt t="68571" x="2295525" y="5191125"/>
          <p14:tracePt t="68580" x="2335213" y="5207000"/>
          <p14:tracePt t="68587" x="2408238" y="5222875"/>
          <p14:tracePt t="68595" x="2487613" y="5230813"/>
          <p14:tracePt t="68603" x="2582863" y="5238750"/>
          <p14:tracePt t="68611" x="2693988" y="5246688"/>
          <p14:tracePt t="68619" x="2798763" y="5254625"/>
          <p14:tracePt t="68627" x="2901950" y="5254625"/>
          <p14:tracePt t="68635" x="2989263" y="5254625"/>
          <p14:tracePt t="68643" x="3052763" y="5254625"/>
          <p14:tracePt t="68651" x="3109913" y="5246688"/>
          <p14:tracePt t="68659" x="3149600" y="5230813"/>
          <p14:tracePt t="68667" x="3173413" y="5207000"/>
          <p14:tracePt t="68675" x="3197225" y="5175250"/>
          <p14:tracePt t="68683" x="3213100" y="5135563"/>
          <p14:tracePt t="68691" x="3213100" y="5064125"/>
          <p14:tracePt t="68700" x="3205163" y="5000625"/>
          <p14:tracePt t="68710" x="3165475" y="4919663"/>
          <p14:tracePt t="68715" x="3133725" y="4832350"/>
          <p14:tracePt t="68724" x="3084513" y="4760913"/>
          <p14:tracePt t="68731" x="3044825" y="4689475"/>
          <p14:tracePt t="68739" x="3005138" y="4633913"/>
          <p14:tracePt t="68747" x="2973388" y="4592638"/>
          <p14:tracePt t="68756" x="2941638" y="4560888"/>
          <p14:tracePt t="68763" x="2917825" y="4545013"/>
          <p14:tracePt t="68772" x="2909888" y="4545013"/>
          <p14:tracePt t="68784" x="2901950" y="4537075"/>
          <p14:tracePt t="68792" x="2878138" y="4529138"/>
          <p14:tracePt t="68800" x="2870200" y="4529138"/>
          <p14:tracePt t="68808" x="2846388" y="4513263"/>
          <p14:tracePt t="68815" x="2830513" y="4513263"/>
          <p14:tracePt t="68824" x="2806700" y="4513263"/>
          <p14:tracePt t="68831" x="2782888" y="4513263"/>
          <p14:tracePt t="68841" x="2751138" y="4513263"/>
          <p14:tracePt t="68847" x="2709863" y="4513263"/>
          <p14:tracePt t="68856" x="2654300" y="4513263"/>
          <p14:tracePt t="68863" x="2606675" y="4513263"/>
          <p14:tracePt t="68873" x="2551113" y="4513263"/>
          <p14:tracePt t="68880" x="2495550" y="4521200"/>
          <p14:tracePt t="68888" x="2439988" y="4545013"/>
          <p14:tracePt t="68896" x="2374900" y="4568825"/>
          <p14:tracePt t="68906" x="2327275" y="4600575"/>
          <p14:tracePt t="68912" x="2295525" y="4633913"/>
          <p14:tracePt t="68920" x="2255838" y="4673600"/>
          <p14:tracePt t="68929" x="2216150" y="4713288"/>
          <p14:tracePt t="68936" x="2184400" y="4752975"/>
          <p14:tracePt t="68944" x="2160588" y="4784725"/>
          <p14:tracePt t="68952" x="2144713" y="4824413"/>
          <p14:tracePt t="68959" x="2136775" y="4856163"/>
          <p14:tracePt t="68968" x="2136775" y="4872038"/>
          <p14:tracePt t="68976" x="2136775" y="4895850"/>
          <p14:tracePt t="68983" x="2136775" y="4919663"/>
          <p14:tracePt t="68992" x="2136775" y="4935538"/>
          <p14:tracePt t="69000" x="2136775" y="4951413"/>
          <p14:tracePt t="69008" x="2136775" y="4967288"/>
          <p14:tracePt t="69015" x="2136775" y="4976813"/>
          <p14:tracePt t="69024" x="2136775" y="4984750"/>
          <p14:tracePt t="69031" x="2136775" y="4992688"/>
          <p14:tracePt t="69184" x="2136775" y="5000625"/>
          <p14:tracePt t="69199" x="2136775" y="5008563"/>
          <p14:tracePt t="69984" x="2136775" y="5016500"/>
          <p14:tracePt t="70000" x="2144713" y="5032375"/>
          <p14:tracePt t="70015" x="2152650" y="5040313"/>
          <p14:tracePt t="70024" x="2168525" y="5040313"/>
          <p14:tracePt t="70248" x="2184400" y="5040313"/>
          <p14:tracePt t="70256" x="2200275" y="5040313"/>
          <p14:tracePt t="70263" x="2216150" y="5040313"/>
          <p14:tracePt t="70272" x="2239963" y="5040313"/>
          <p14:tracePt t="70280" x="2263775" y="5040313"/>
          <p14:tracePt t="70288" x="2287588" y="5040313"/>
          <p14:tracePt t="70296" x="2311400" y="5040313"/>
          <p14:tracePt t="70303" x="2335213" y="5040313"/>
          <p14:tracePt t="70312" x="2359025" y="5040313"/>
          <p14:tracePt t="70320" x="2374900" y="5040313"/>
          <p14:tracePt t="70336" x="2392363" y="5040313"/>
          <p14:tracePt t="70344" x="2408238" y="5040313"/>
          <p14:tracePt t="70352" x="2416175" y="5040313"/>
          <p14:tracePt t="70360" x="2424113" y="5040313"/>
          <p14:tracePt t="70368" x="2439988" y="5040313"/>
          <p14:tracePt t="70384" x="2447925" y="5040313"/>
          <p14:tracePt t="70392" x="2455863" y="5040313"/>
          <p14:tracePt t="70433" x="2463800" y="5040313"/>
          <p14:tracePt t="70439" x="2471738" y="5040313"/>
          <p14:tracePt t="70488" x="2479675" y="5040313"/>
          <p14:tracePt t="70704" x="2479675" y="5048250"/>
          <p14:tracePt t="70712" x="2487613" y="5056188"/>
          <p14:tracePt t="70728" x="2495550" y="5064125"/>
          <p14:tracePt t="70735" x="2495550" y="5072063"/>
          <p14:tracePt t="70744" x="2511425" y="5080000"/>
          <p14:tracePt t="70752" x="2535238" y="5111750"/>
          <p14:tracePt t="70760" x="2559050" y="5127625"/>
          <p14:tracePt t="70768" x="2598738" y="5151438"/>
          <p14:tracePt t="70776" x="2638425" y="5167313"/>
          <p14:tracePt t="70783" x="2662238" y="5191125"/>
          <p14:tracePt t="70792" x="2678113" y="5207000"/>
          <p14:tracePt t="70800" x="2701925" y="5214938"/>
          <p14:tracePt t="70808" x="2709863" y="5222875"/>
          <p14:tracePt t="70816" x="2717800" y="5230813"/>
          <p14:tracePt t="70823" x="2725738" y="5230813"/>
          <p14:tracePt t="70832" x="2733675" y="5230813"/>
          <p14:tracePt t="70864" x="2733675" y="5238750"/>
          <p14:tracePt t="70872" x="2751138" y="5246688"/>
          <p14:tracePt t="70879" x="2759075" y="5246688"/>
          <p14:tracePt t="70888" x="2782888" y="5262563"/>
          <p14:tracePt t="70896" x="2798763" y="5270500"/>
          <p14:tracePt t="70904" x="2822575" y="5294313"/>
          <p14:tracePt t="70913" x="2862263" y="5319713"/>
          <p14:tracePt t="70919" x="2901950" y="5343525"/>
          <p14:tracePt t="70928" x="2941638" y="5359400"/>
          <p14:tracePt t="70936" x="2973388" y="5375275"/>
          <p14:tracePt t="70945" x="3005138" y="5391150"/>
          <p14:tracePt t="70952" x="3036888" y="5407025"/>
          <p14:tracePt t="70960" x="3060700" y="5422900"/>
          <p14:tracePt t="70967" x="3076575" y="5430838"/>
          <p14:tracePt t="71040" x="3092450" y="5430838"/>
          <p14:tracePt t="71049" x="3100388" y="5430838"/>
          <p14:tracePt t="71056" x="3109913" y="5430838"/>
          <p14:tracePt t="71063" x="3117850" y="5430838"/>
          <p14:tracePt t="71072" x="3125788" y="5430838"/>
          <p14:tracePt t="71080" x="3133725" y="5430838"/>
          <p14:tracePt t="71088" x="3141663" y="5430838"/>
          <p14:tracePt t="71248" x="3141663" y="5422900"/>
          <p14:tracePt t="71263" x="3141663" y="5414963"/>
          <p14:tracePt t="71272" x="3133725" y="5399088"/>
          <p14:tracePt t="71279" x="3125788" y="5383213"/>
          <p14:tracePt t="71288" x="3109913" y="5359400"/>
          <p14:tracePt t="71295" x="3092450" y="5343525"/>
          <p14:tracePt t="71304" x="3076575" y="5327650"/>
          <p14:tracePt t="71311" x="3068638" y="5302250"/>
          <p14:tracePt t="71319" x="3060700" y="5294313"/>
          <p14:tracePt t="71328" x="3044825" y="5278438"/>
          <p14:tracePt t="71336" x="3036888" y="5254625"/>
          <p14:tracePt t="71345" x="3028950" y="5246688"/>
          <p14:tracePt t="71351" x="3021013" y="5230813"/>
          <p14:tracePt t="71360" x="3013075" y="5230813"/>
          <p14:tracePt t="71367" x="3005138" y="5214938"/>
          <p14:tracePt t="71376" x="2997200" y="5199063"/>
          <p14:tracePt t="71383" x="2989263" y="5199063"/>
          <p14:tracePt t="71392" x="2981325" y="5191125"/>
          <p14:tracePt t="71488" x="2965450" y="5183188"/>
          <p14:tracePt t="71504" x="2957513" y="5159375"/>
          <p14:tracePt t="71512" x="2949575" y="5143500"/>
          <p14:tracePt t="71520" x="2949575" y="5135563"/>
          <p14:tracePt t="71535" x="2949575" y="5127625"/>
          <p14:tracePt t="71545" x="2949575" y="5119688"/>
          <p14:tracePt t="71600" x="2941638" y="5119688"/>
          <p14:tracePt t="71607" x="2909888" y="5103813"/>
          <p14:tracePt t="71615" x="2894013" y="5103813"/>
          <p14:tracePt t="71624" x="2870200" y="5095875"/>
          <p14:tracePt t="71631" x="2838450" y="5087938"/>
          <p14:tracePt t="71639" x="2790825" y="5080000"/>
          <p14:tracePt t="71647" x="2725738" y="5064125"/>
          <p14:tracePt t="71656" x="2646363" y="5040313"/>
          <p14:tracePt t="71663" x="2559050" y="5016500"/>
          <p14:tracePt t="71672" x="2471738" y="4976813"/>
          <p14:tracePt t="71679" x="2384425" y="4943475"/>
          <p14:tracePt t="71688" x="2311400" y="4911725"/>
          <p14:tracePt t="71696" x="2224088" y="4872038"/>
          <p14:tracePt t="71704" x="2144713" y="4840288"/>
          <p14:tracePt t="71712" x="2073275" y="4816475"/>
          <p14:tracePt t="71719" x="2008188" y="4800600"/>
          <p14:tracePt t="71729" x="1944688" y="4784725"/>
          <p14:tracePt t="71736" x="1897063" y="4776788"/>
          <p14:tracePt t="71744" x="1857375" y="4768850"/>
          <p14:tracePt t="71752" x="1825625" y="4768850"/>
          <p14:tracePt t="71762" x="1778000" y="4768850"/>
          <p14:tracePt t="71768" x="1730375" y="4776788"/>
          <p14:tracePt t="71776" x="1690688" y="4792663"/>
          <p14:tracePt t="71784" x="1625600" y="4824413"/>
          <p14:tracePt t="71796" x="1577975" y="4864100"/>
          <p14:tracePt t="71804" x="1530350" y="4903788"/>
          <p14:tracePt t="71812" x="1482725" y="4951413"/>
          <p14:tracePt t="71820" x="1450975" y="5000625"/>
          <p14:tracePt t="71828" x="1419225" y="5040313"/>
          <p14:tracePt t="71836" x="1387475" y="5080000"/>
          <p14:tracePt t="71852" x="1379538" y="5103813"/>
          <p14:tracePt t="71859" x="1379538" y="5111750"/>
          <p14:tracePt t="71876" x="1379538" y="5127625"/>
          <p14:tracePt t="71884" x="1379538" y="5143500"/>
          <p14:tracePt t="71892" x="1379538" y="5175250"/>
          <p14:tracePt t="71908" x="1379538" y="5207000"/>
          <p14:tracePt t="71924" x="1387475" y="5238750"/>
          <p14:tracePt t="71932" x="1411288" y="5246688"/>
          <p14:tracePt t="71940" x="1427163" y="5270500"/>
          <p14:tracePt t="71948" x="1443038" y="5286375"/>
          <p14:tracePt t="71955" x="1466850" y="5302250"/>
          <p14:tracePt t="71963" x="1498600" y="5319713"/>
          <p14:tracePt t="71972" x="1538288" y="5343525"/>
          <p14:tracePt t="71979" x="1562100" y="5367338"/>
          <p14:tracePt t="71988" x="1609725" y="5383213"/>
          <p14:tracePt t="71995" x="1625600" y="5383213"/>
          <p14:tracePt t="72004" x="1651000" y="5391150"/>
          <p14:tracePt t="72012" x="1690688" y="5407025"/>
          <p14:tracePt t="72021" x="1730375" y="5422900"/>
          <p14:tracePt t="72028" x="1778000" y="5438775"/>
          <p14:tracePt t="72036" x="1833563" y="5454650"/>
          <p14:tracePt t="72045" x="1889125" y="5470525"/>
          <p14:tracePt t="72052" x="1936750" y="5486400"/>
          <p14:tracePt t="72060" x="1992313" y="5502275"/>
          <p14:tracePt t="72068" x="2041525" y="5518150"/>
          <p14:tracePt t="72076" x="2089150" y="5541963"/>
          <p14:tracePt t="72084" x="2144713" y="5557838"/>
          <p14:tracePt t="72091" x="2184400" y="5565775"/>
          <p14:tracePt t="72100" x="2232025" y="5573713"/>
          <p14:tracePt t="72108" x="2287588" y="5589588"/>
          <p14:tracePt t="72116" x="2343150" y="5605463"/>
          <p14:tracePt t="72124" x="2408238" y="5613400"/>
          <p14:tracePt t="72131" x="2471738" y="5621338"/>
          <p14:tracePt t="72140" x="2551113" y="5621338"/>
          <p14:tracePt t="72148" x="2630488" y="5621338"/>
          <p14:tracePt t="72155" x="2717800" y="5621338"/>
          <p14:tracePt t="72164" x="2814638" y="5621338"/>
          <p14:tracePt t="72172" x="2894013" y="5621338"/>
          <p14:tracePt t="72181" x="2981325" y="5621338"/>
          <p14:tracePt t="72188" x="3052763" y="5621338"/>
          <p14:tracePt t="72196" x="3109913" y="5621338"/>
          <p14:tracePt t="72214" x="3189288" y="5597525"/>
          <p14:tracePt t="72219" x="3236913" y="5565775"/>
          <p14:tracePt t="72229" x="3268663" y="5534025"/>
          <p14:tracePt t="72236" x="3292475" y="5502275"/>
          <p14:tracePt t="72245" x="3292475" y="5486400"/>
          <p14:tracePt t="72252" x="3292475" y="5446713"/>
          <p14:tracePt t="72259" x="3292475" y="5407025"/>
          <p14:tracePt t="72267" x="3292475" y="5391150"/>
          <p14:tracePt t="72276" x="3292475" y="5359400"/>
          <p14:tracePt t="72284" x="3292475" y="5319713"/>
          <p14:tracePt t="72292" x="3292475" y="5278438"/>
          <p14:tracePt t="72300" x="3276600" y="5238750"/>
          <p14:tracePt t="72308" x="3244850" y="5199063"/>
          <p14:tracePt t="72315" x="3236913" y="5183188"/>
          <p14:tracePt t="72323" x="3228975" y="5167313"/>
          <p14:tracePt t="72332" x="3213100" y="5143500"/>
          <p14:tracePt t="72339" x="3189288" y="5111750"/>
          <p14:tracePt t="72348" x="3173413" y="5095875"/>
          <p14:tracePt t="72356" x="3157538" y="5064125"/>
          <p14:tracePt t="72363" x="3133725" y="5048250"/>
          <p14:tracePt t="72372" x="3109913" y="5032375"/>
          <p14:tracePt t="72380" x="3084513" y="5008563"/>
          <p14:tracePt t="72388" x="3068638" y="4992688"/>
          <p14:tracePt t="72395" x="3052763" y="4976813"/>
          <p14:tracePt t="72403" x="3028950" y="4967288"/>
          <p14:tracePt t="72411" x="2997200" y="4951413"/>
          <p14:tracePt t="72419" x="2973388" y="4943475"/>
          <p14:tracePt t="72428" x="2957513" y="4935538"/>
          <p14:tracePt t="72436" x="2925763" y="4927600"/>
          <p14:tracePt t="72444" x="2878138" y="4919663"/>
          <p14:tracePt t="72451" x="2814638" y="4903788"/>
          <p14:tracePt t="72460" x="2751138" y="4887913"/>
          <p14:tracePt t="72468" x="2670175" y="4872038"/>
          <p14:tracePt t="72478" x="2582863" y="4856163"/>
          <p14:tracePt t="72483" x="2487613" y="4848225"/>
          <p14:tracePt t="72492" x="2400300" y="4832350"/>
          <p14:tracePt t="72499" x="2303463" y="4832350"/>
          <p14:tracePt t="72509" x="2224088" y="4832350"/>
          <p14:tracePt t="72516" x="2136775" y="4832350"/>
          <p14:tracePt t="72524" x="2065338" y="4832350"/>
          <p14:tracePt t="72532" x="2000250" y="4832350"/>
          <p14:tracePt t="72541" x="1944688" y="4832350"/>
          <p14:tracePt t="72548" x="1912938" y="4832350"/>
          <p14:tracePt t="72556" x="1881188" y="4832350"/>
          <p14:tracePt t="72564" x="1841500" y="4848225"/>
          <p14:tracePt t="72573" x="1817688" y="4872038"/>
          <p14:tracePt t="72579" x="1785938" y="4895850"/>
          <p14:tracePt t="72588" x="1754188" y="4927600"/>
          <p14:tracePt t="72595" x="1730375" y="4967288"/>
          <p14:tracePt t="72605" x="1706563" y="5016500"/>
          <p14:tracePt t="72611" x="1682750" y="5064125"/>
          <p14:tracePt t="72619" x="1658938" y="5095875"/>
          <p14:tracePt t="72628" x="1633538" y="5135563"/>
          <p14:tracePt t="72638" x="1609725" y="5183188"/>
          <p14:tracePt t="72644" x="1593850" y="5214938"/>
          <p14:tracePt t="72652" x="1577975" y="5262563"/>
          <p14:tracePt t="72660" x="1570038" y="5302250"/>
          <p14:tracePt t="72669" x="1554163" y="5335588"/>
          <p14:tracePt t="72676" x="1546225" y="5367338"/>
          <p14:tracePt t="72683" x="1546225" y="5391150"/>
          <p14:tracePt t="72691" x="1538288" y="5422900"/>
          <p14:tracePt t="72700" x="1530350" y="5438775"/>
          <p14:tracePt t="72707" x="1530350" y="5454650"/>
          <p14:tracePt t="72715" x="1530350" y="5462588"/>
          <p14:tracePt t="72723" x="1530350" y="5470525"/>
          <p14:tracePt t="72732" x="1530350" y="5478463"/>
          <p14:tracePt t="72739" x="1530350" y="5486400"/>
          <p14:tracePt t="72747" x="1530350" y="5494338"/>
          <p14:tracePt t="72755" x="1530350" y="5510213"/>
          <p14:tracePt t="72771" x="1530350" y="5526088"/>
          <p14:tracePt t="72779" x="1530350" y="5541963"/>
          <p14:tracePt t="72787" x="1530350" y="5549900"/>
          <p14:tracePt t="72795" x="1530350" y="5565775"/>
          <p14:tracePt t="72803" x="1530350" y="5581650"/>
          <p14:tracePt t="72811" x="1530350" y="5597525"/>
          <p14:tracePt t="72819" x="1546225" y="5621338"/>
          <p14:tracePt t="72827" x="1562100" y="5637213"/>
          <p14:tracePt t="72835" x="1577975" y="5653088"/>
          <p14:tracePt t="72844" x="1609725" y="5678488"/>
          <p14:tracePt t="72851" x="1633538" y="5686425"/>
          <p14:tracePt t="72860" x="1658938" y="5702300"/>
          <p14:tracePt t="72867" x="1698625" y="5718175"/>
          <p14:tracePt t="72875" x="1746250" y="5734050"/>
          <p14:tracePt t="72883" x="1809750" y="5757863"/>
          <p14:tracePt t="72891" x="1873250" y="5773738"/>
          <p14:tracePt t="72899" x="1952625" y="5789613"/>
          <p14:tracePt t="72907" x="2025650" y="5805488"/>
          <p14:tracePt t="72915" x="2112963" y="5821363"/>
          <p14:tracePt t="72923" x="2200275" y="5853113"/>
          <p14:tracePt t="72931" x="2287588" y="5868988"/>
          <p14:tracePt t="72939" x="2366963" y="5884863"/>
          <p14:tracePt t="72947" x="2439988" y="5892800"/>
          <p14:tracePt t="72955" x="2503488" y="5900738"/>
          <p14:tracePt t="72963" x="2566988" y="5908675"/>
          <p14:tracePt t="72971" x="2614613" y="5908675"/>
          <p14:tracePt t="72979" x="2654300" y="5908675"/>
          <p14:tracePt t="72987" x="2701925" y="5908675"/>
          <p14:tracePt t="72995" x="2741613" y="5908675"/>
          <p14:tracePt t="73003" x="2798763" y="5900738"/>
          <p14:tracePt t="73011" x="2854325" y="5876925"/>
          <p14:tracePt t="73019" x="2925763" y="5845175"/>
          <p14:tracePt t="73028" x="2989263" y="5797550"/>
          <p14:tracePt t="73035" x="3068638" y="5757863"/>
          <p14:tracePt t="73044" x="3141663" y="5718175"/>
          <p14:tracePt t="73051" x="3205163" y="5662613"/>
          <p14:tracePt t="73060" x="3268663" y="5621338"/>
          <p14:tracePt t="73067" x="3308350" y="5581650"/>
          <p14:tracePt t="73075" x="3340100" y="5541963"/>
          <p14:tracePt t="73083" x="3355975" y="5502275"/>
          <p14:tracePt t="73091" x="3371850" y="5470525"/>
          <p14:tracePt t="73099" x="3379788" y="5438775"/>
          <p14:tracePt t="73107" x="3387725" y="5391150"/>
          <p14:tracePt t="73115" x="3387725" y="5359400"/>
          <p14:tracePt t="73123" x="3387725" y="5335588"/>
          <p14:tracePt t="73131" x="3387725" y="5302250"/>
          <p14:tracePt t="73139" x="3387725" y="5278438"/>
          <p14:tracePt t="73147" x="3387725" y="5254625"/>
          <p14:tracePt t="73155" x="3355975" y="5214938"/>
          <p14:tracePt t="73163" x="3332163" y="5191125"/>
          <p14:tracePt t="73171" x="3300413" y="5175250"/>
          <p14:tracePt t="73179" x="3276600" y="5143500"/>
          <p14:tracePt t="73188" x="3236913" y="5119688"/>
          <p14:tracePt t="73195" x="3221038" y="5119688"/>
          <p14:tracePt t="73203" x="3197225" y="5103813"/>
          <p14:tracePt t="73212" x="3157538" y="5080000"/>
          <p14:tracePt t="73220" x="3109913" y="5056188"/>
          <p14:tracePt t="73227" x="3060700" y="5032375"/>
          <p14:tracePt t="73235" x="3005138" y="5008563"/>
          <p14:tracePt t="73244" x="2949575" y="4984750"/>
          <p14:tracePt t="73252" x="2894013" y="4959350"/>
          <p14:tracePt t="73260" x="2822575" y="4935538"/>
          <p14:tracePt t="73267" x="2751138" y="4903788"/>
          <p14:tracePt t="73275" x="2670175" y="4872038"/>
          <p14:tracePt t="73284" x="2582863" y="4848225"/>
          <p14:tracePt t="73291" x="2503488" y="4824413"/>
          <p14:tracePt t="73299" x="2432050" y="4808538"/>
          <p14:tracePt t="73307" x="2366963" y="4792663"/>
          <p14:tracePt t="73316" x="2311400" y="4776788"/>
          <p14:tracePt t="73323" x="2263775" y="4768850"/>
          <p14:tracePt t="73331" x="2232025" y="4760913"/>
          <p14:tracePt t="73339" x="2200275" y="4760913"/>
          <p14:tracePt t="73347" x="2184400" y="4760913"/>
          <p14:tracePt t="73355" x="2176463" y="4760913"/>
          <p14:tracePt t="73363" x="2160588" y="4760913"/>
          <p14:tracePt t="73371" x="2136775" y="4760913"/>
          <p14:tracePt t="73379" x="2120900" y="4760913"/>
          <p14:tracePt t="73387" x="2097088" y="4760913"/>
          <p14:tracePt t="73395" x="2065338" y="4760913"/>
          <p14:tracePt t="73403" x="2025650" y="4760913"/>
          <p14:tracePt t="73411" x="1992313" y="4768850"/>
          <p14:tracePt t="73419" x="1936750" y="4776788"/>
          <p14:tracePt t="73427" x="1881188" y="4784725"/>
          <p14:tracePt t="73435" x="1825625" y="4792663"/>
          <p14:tracePt t="73444" x="1770063" y="4800600"/>
          <p14:tracePt t="73451" x="1722438" y="4808538"/>
          <p14:tracePt t="73460" x="1674813" y="4816475"/>
          <p14:tracePt t="73467" x="1625600" y="4816475"/>
          <p14:tracePt t="73475" x="1585913" y="4824413"/>
          <p14:tracePt t="73483" x="1546225" y="4832350"/>
          <p14:tracePt t="73491" x="1514475" y="4840288"/>
          <p14:tracePt t="73499" x="1482725" y="4856163"/>
          <p14:tracePt t="73507" x="1458913" y="4864100"/>
          <p14:tracePt t="73515" x="1427163" y="4872038"/>
          <p14:tracePt t="73523" x="1403350" y="4887913"/>
          <p14:tracePt t="73531" x="1395413" y="4895850"/>
          <p14:tracePt t="73547" x="1387475" y="4903788"/>
          <p14:tracePt t="73555" x="1371600" y="4927600"/>
          <p14:tracePt t="73563" x="1363663" y="4935538"/>
          <p14:tracePt t="73571" x="1355725" y="4943475"/>
          <p14:tracePt t="73579" x="1347788" y="4943475"/>
          <p14:tracePt t="73587" x="1339850" y="4951413"/>
          <p14:tracePt t="73595" x="1331913" y="4976813"/>
          <p14:tracePt t="73603" x="1323975" y="4992688"/>
          <p14:tracePt t="73611" x="1316038" y="5008563"/>
          <p14:tracePt t="73619" x="1300163" y="5040313"/>
          <p14:tracePt t="73628" x="1292225" y="5056188"/>
          <p14:tracePt t="73635" x="1284288" y="5072063"/>
          <p14:tracePt t="73643" x="1274763" y="5095875"/>
          <p14:tracePt t="73651" x="1266825" y="5103813"/>
          <p14:tracePt t="73660" x="1266825" y="5111750"/>
          <p14:tracePt t="73699" x="1266825" y="5119688"/>
          <p14:tracePt t="73708" x="1266825" y="5135563"/>
          <p14:tracePt t="73715" x="1266825" y="5151438"/>
          <p14:tracePt t="73723" x="1266825" y="5159375"/>
          <p14:tracePt t="73731" x="1266825" y="5183188"/>
          <p14:tracePt t="73740" x="1266825" y="5199063"/>
          <p14:tracePt t="73747" x="1266825" y="5207000"/>
          <p14:tracePt t="73755" x="1266825" y="5238750"/>
          <p14:tracePt t="73763" x="1266825" y="5246688"/>
          <p14:tracePt t="73773" x="1266825" y="5262563"/>
          <p14:tracePt t="73779" x="1266825" y="5302250"/>
          <p14:tracePt t="73787" x="1274763" y="5302250"/>
          <p14:tracePt t="73795" x="1292225" y="5319713"/>
          <p14:tracePt t="73803" x="1300163" y="5343525"/>
          <p14:tracePt t="73811" x="1316038" y="5359400"/>
          <p14:tracePt t="73819" x="1331913" y="5383213"/>
          <p14:tracePt t="73827" x="1347788" y="5407025"/>
          <p14:tracePt t="73835" x="1363663" y="5422900"/>
          <p14:tracePt t="73843" x="1379538" y="5438775"/>
          <p14:tracePt t="73851" x="1411288" y="5462588"/>
          <p14:tracePt t="73860" x="1443038" y="5486400"/>
          <p14:tracePt t="73868" x="1482725" y="5494338"/>
          <p14:tracePt t="73875" x="1522413" y="5526088"/>
          <p14:tracePt t="73883" x="1546225" y="5534025"/>
          <p14:tracePt t="73891" x="1577975" y="5549900"/>
          <p14:tracePt t="73899" x="1633538" y="5573713"/>
          <p14:tracePt t="73907" x="1698625" y="5597525"/>
          <p14:tracePt t="73916" x="1762125" y="5613400"/>
          <p14:tracePt t="73924" x="1825625" y="5629275"/>
          <p14:tracePt t="73932" x="1889125" y="5645150"/>
          <p14:tracePt t="73940" x="1960563" y="5662613"/>
          <p14:tracePt t="73947" x="2017713" y="5670550"/>
          <p14:tracePt t="73956" x="2089150" y="5678488"/>
          <p14:tracePt t="73964" x="2136775" y="5686425"/>
          <p14:tracePt t="73971" x="2168525" y="5694363"/>
          <p14:tracePt t="73979" x="2200275" y="5694363"/>
          <p14:tracePt t="73988" x="2232025" y="5694363"/>
          <p14:tracePt t="73995" x="2263775" y="5694363"/>
          <p14:tracePt t="74004" x="2319338" y="5694363"/>
          <p14:tracePt t="74011" x="2366963" y="5694363"/>
          <p14:tracePt t="74019" x="2439988" y="5686425"/>
          <p14:tracePt t="74028" x="2503488" y="5670550"/>
          <p14:tracePt t="74035" x="2582863" y="5653088"/>
          <p14:tracePt t="74045" x="2662238" y="5637213"/>
          <p14:tracePt t="74052" x="2733675" y="5605463"/>
          <p14:tracePt t="74060" x="2806700" y="5581650"/>
          <p14:tracePt t="74068" x="2870200" y="5557838"/>
          <p14:tracePt t="74076" x="2917825" y="5534025"/>
          <p14:tracePt t="74084" x="2965450" y="5510213"/>
          <p14:tracePt t="74092" x="2989263" y="5502275"/>
          <p14:tracePt t="74100" x="3013075" y="5486400"/>
          <p14:tracePt t="74108" x="3036888" y="5470525"/>
          <p14:tracePt t="74115" x="3036888" y="5462588"/>
          <p14:tracePt t="74124" x="3052763" y="5454650"/>
          <p14:tracePt t="74131" x="3052763" y="5438775"/>
          <p14:tracePt t="74139" x="3052763" y="5430838"/>
          <p14:tracePt t="74148" x="3052763" y="5414963"/>
          <p14:tracePt t="74156" x="3052763" y="5391150"/>
          <p14:tracePt t="74164" x="3052763" y="5367338"/>
          <p14:tracePt t="74172" x="3052763" y="5335588"/>
          <p14:tracePt t="74196" x="3052763" y="5302250"/>
          <p14:tracePt t="74204" x="3052763" y="5262563"/>
          <p14:tracePt t="74228" x="3021013" y="5191125"/>
          <p14:tracePt t="74236" x="2997200" y="5167313"/>
          <p14:tracePt t="74245" x="2989263" y="5167313"/>
          <p14:tracePt t="74252" x="2973388" y="5151438"/>
          <p14:tracePt t="74261" x="2957513" y="5127625"/>
          <p14:tracePt t="74268" x="2941638" y="5119688"/>
          <p14:tracePt t="74276" x="2917825" y="5111750"/>
          <p14:tracePt t="74283" x="2886075" y="5095875"/>
          <p14:tracePt t="74294" x="2846388" y="5072063"/>
          <p14:tracePt t="74300" x="2830513" y="5064125"/>
          <p14:tracePt t="74308" x="2806700" y="5056188"/>
          <p14:tracePt t="74315" x="2790825" y="5048250"/>
          <p14:tracePt t="74325" x="2767013" y="5032375"/>
          <p14:tracePt t="74331" x="2725738" y="5024438"/>
          <p14:tracePt t="74340" x="2709863" y="5016500"/>
          <p14:tracePt t="74347" x="2686050" y="5008563"/>
          <p14:tracePt t="74357" x="2654300" y="5000625"/>
          <p14:tracePt t="74364" x="2614613" y="4992688"/>
          <p14:tracePt t="74371" x="2582863" y="4992688"/>
          <p14:tracePt t="74379" x="2551113" y="4992688"/>
          <p14:tracePt t="74389" x="2519363" y="4992688"/>
          <p14:tracePt t="74396" x="2471738" y="4984750"/>
          <p14:tracePt t="74404" x="2424113" y="4976813"/>
          <p14:tracePt t="74411" x="2374900" y="4967288"/>
          <p14:tracePt t="74421" x="2319338" y="4967288"/>
          <p14:tracePt t="74427" x="2263775" y="4967288"/>
          <p14:tracePt t="74436" x="2208213" y="4967288"/>
          <p14:tracePt t="74445" x="2160588" y="4967288"/>
          <p14:tracePt t="74452" x="2105025" y="4967288"/>
          <p14:tracePt t="74460" x="2065338" y="4967288"/>
          <p14:tracePt t="74468" x="2008188" y="4967288"/>
          <p14:tracePt t="74477" x="1960563" y="4967288"/>
          <p14:tracePt t="74484" x="1920875" y="4967288"/>
          <p14:tracePt t="74491" x="1873250" y="4967288"/>
          <p14:tracePt t="74499" x="1841500" y="4976813"/>
          <p14:tracePt t="74508" x="1809750" y="4984750"/>
          <p14:tracePt t="74516" x="1778000" y="5000625"/>
          <p14:tracePt t="74524" x="1778000" y="5008563"/>
          <p14:tracePt t="74531" x="1754188" y="5024438"/>
          <p14:tracePt t="74540" x="1730375" y="5056188"/>
          <p14:tracePt t="74548" x="1722438" y="5072063"/>
          <p14:tracePt t="74556" x="1706563" y="5095875"/>
          <p14:tracePt t="74563" x="1698625" y="5127625"/>
          <p14:tracePt t="74571" x="1698625" y="5143500"/>
          <p14:tracePt t="74579" x="1682750" y="5175250"/>
          <p14:tracePt t="74587" x="1682750" y="5199063"/>
          <p14:tracePt t="74595" x="1682750" y="5214938"/>
          <p14:tracePt t="74604" x="1682750" y="5238750"/>
          <p14:tracePt t="74612" x="1682750" y="5262563"/>
          <p14:tracePt t="74619" x="1682750" y="5270500"/>
          <p14:tracePt t="74628" x="1682750" y="5294313"/>
          <p14:tracePt t="74636" x="1682750" y="5310188"/>
          <p14:tracePt t="74644" x="1682750" y="5335588"/>
          <p14:tracePt t="74652" x="1682750" y="5359400"/>
          <p14:tracePt t="74660" x="1682750" y="5383213"/>
          <p14:tracePt t="74668" x="1682750" y="5407025"/>
          <p14:tracePt t="74677" x="1698625" y="5422900"/>
          <p14:tracePt t="74683" x="1706563" y="5446713"/>
          <p14:tracePt t="74692" x="1722438" y="5462588"/>
          <p14:tracePt t="74699" x="1730375" y="5486400"/>
          <p14:tracePt t="74708" x="1746250" y="5494338"/>
          <p14:tracePt t="74716" x="1754188" y="5502275"/>
          <p14:tracePt t="74724" x="1770063" y="5526088"/>
          <p14:tracePt t="74732" x="1778000" y="5534025"/>
          <p14:tracePt t="74740" x="1793875" y="5549900"/>
          <p14:tracePt t="74747" x="1817688" y="5557838"/>
          <p14:tracePt t="74756" x="1857375" y="5581650"/>
          <p14:tracePt t="74763" x="1897063" y="5597525"/>
          <p14:tracePt t="74772" x="1920875" y="5605463"/>
          <p14:tracePt t="74779" x="1944688" y="5621338"/>
          <p14:tracePt t="74788" x="1992313" y="5637213"/>
          <p14:tracePt t="74795" x="2049463" y="5662613"/>
          <p14:tracePt t="74804" x="2105025" y="5686425"/>
          <p14:tracePt t="74812" x="2176463" y="5702300"/>
          <p14:tracePt t="74819" x="2239963" y="5718175"/>
          <p14:tracePt t="74827" x="2295525" y="5734050"/>
          <p14:tracePt t="74836" x="2351088" y="5741988"/>
          <p14:tracePt t="74845" x="2408238" y="5749925"/>
          <p14:tracePt t="74852" x="2447925" y="5749925"/>
          <p14:tracePt t="74860" x="2495550" y="5749925"/>
          <p14:tracePt t="74872" x="2535238" y="5749925"/>
          <p14:tracePt t="74879" x="2566988" y="5749925"/>
          <p14:tracePt t="74888" x="2598738" y="5749925"/>
          <p14:tracePt t="74895" x="2638425" y="5749925"/>
          <p14:tracePt t="74904" x="2670175" y="5749925"/>
          <p14:tracePt t="74912" x="2701925" y="5734050"/>
          <p14:tracePt t="74919" x="2741613" y="5726113"/>
          <p14:tracePt t="74928" x="2790825" y="5710238"/>
          <p14:tracePt t="74936" x="2830513" y="5694363"/>
          <p14:tracePt t="74944" x="2878138" y="5678488"/>
          <p14:tracePt t="74952" x="2933700" y="5662613"/>
          <p14:tracePt t="74960" x="2989263" y="5645150"/>
          <p14:tracePt t="74968" x="3036888" y="5629275"/>
          <p14:tracePt t="74976" x="3084513" y="5613400"/>
          <p14:tracePt t="74984" x="3125788" y="5597525"/>
          <p14:tracePt t="74992" x="3165475" y="5589588"/>
          <p14:tracePt t="75000" x="3181350" y="5573713"/>
          <p14:tracePt t="75008" x="3197225" y="5565775"/>
          <p14:tracePt t="75015" x="3221038" y="5549900"/>
          <p14:tracePt t="75024" x="3228975" y="5541963"/>
          <p14:tracePt t="75031" x="3244850" y="5518150"/>
          <p14:tracePt t="75039" x="3252788" y="5510213"/>
          <p14:tracePt t="75047" x="3260725" y="5502275"/>
          <p14:tracePt t="75056" x="3276600" y="5486400"/>
          <p14:tracePt t="75063" x="3284538" y="5478463"/>
          <p14:tracePt t="75072" x="3292475" y="5454650"/>
          <p14:tracePt t="75079" x="3300413" y="5446713"/>
          <p14:tracePt t="75088" x="3300413" y="5438775"/>
          <p14:tracePt t="75096" x="3308350" y="5422900"/>
          <p14:tracePt t="75103" x="3316288" y="5407025"/>
          <p14:tracePt t="75111" x="3316288" y="5399088"/>
          <p14:tracePt t="75119" x="3316288" y="5383213"/>
          <p14:tracePt t="75128" x="3316288" y="5367338"/>
          <p14:tracePt t="75136" x="3316288" y="5351463"/>
          <p14:tracePt t="75143" x="3316288" y="5327650"/>
          <p14:tracePt t="75152" x="3316288" y="5302250"/>
          <p14:tracePt t="75160" x="3308350" y="5286375"/>
          <p14:tracePt t="75169" x="3292475" y="5262563"/>
          <p14:tracePt t="75176" x="3252788" y="5238750"/>
          <p14:tracePt t="75184" x="3228975" y="5214938"/>
          <p14:tracePt t="75191" x="3197225" y="5207000"/>
          <p14:tracePt t="75200" x="3165475" y="5191125"/>
          <p14:tracePt t="75208" x="3117850" y="5167313"/>
          <p14:tracePt t="75216" x="3060700" y="5143500"/>
          <p14:tracePt t="75224" x="2997200" y="5127625"/>
          <p14:tracePt t="75233" x="2933700" y="5103813"/>
          <p14:tracePt t="75239" x="2878138" y="5087938"/>
          <p14:tracePt t="75248" x="2838450" y="5072063"/>
          <p14:tracePt t="75256" x="2798763" y="5064125"/>
          <p14:tracePt t="75265" x="2790825" y="5056188"/>
          <p14:tracePt t="75271" x="2782888" y="5056188"/>
          <p14:tracePt t="75279" x="2774950" y="5056188"/>
          <p14:tracePt t="75288" x="2759075" y="5056188"/>
          <p14:tracePt t="75298" x="2741613" y="5056188"/>
          <p14:tracePt t="75303" x="2733675" y="5056188"/>
          <p14:tracePt t="75311" x="2725738" y="5056188"/>
          <p14:tracePt t="75319" x="2701925" y="5056188"/>
          <p14:tracePt t="75328" x="2686050" y="5056188"/>
          <p14:tracePt t="75335" x="2678113" y="5056188"/>
          <p14:tracePt t="75344" x="2662238" y="5056188"/>
          <p14:tracePt t="75352" x="2638425" y="5056188"/>
          <p14:tracePt t="75360" x="2606675" y="5056188"/>
          <p14:tracePt t="75368" x="2582863" y="5056188"/>
          <p14:tracePt t="75377" x="2559050" y="5056188"/>
          <p14:tracePt t="75384" x="2527300" y="5056188"/>
          <p14:tracePt t="75392" x="2487613" y="5056188"/>
          <p14:tracePt t="75401" x="2439988" y="5056188"/>
          <p14:tracePt t="75408" x="2400300" y="5056188"/>
          <p14:tracePt t="75417" x="2343150" y="5056188"/>
          <p14:tracePt t="75424" x="2303463" y="5056188"/>
          <p14:tracePt t="75432" x="2255838" y="5056188"/>
          <p14:tracePt t="75439" x="2216150" y="5056188"/>
          <p14:tracePt t="75447" x="2184400" y="5056188"/>
          <p14:tracePt t="75456" x="2160588" y="5056188"/>
          <p14:tracePt t="75464" x="2136775" y="5056188"/>
          <p14:tracePt t="75472" x="2120900" y="5056188"/>
          <p14:tracePt t="75479" x="2105025" y="5064125"/>
          <p14:tracePt t="75488" x="2089150" y="5072063"/>
          <p14:tracePt t="75495" x="2073275" y="5080000"/>
          <p14:tracePt t="75504" x="2033588" y="5095875"/>
          <p14:tracePt t="75512" x="2017713" y="5119688"/>
          <p14:tracePt t="75519" x="2000250" y="5119688"/>
          <p14:tracePt t="75527" x="1992313" y="5135563"/>
          <p14:tracePt t="75536" x="1976438" y="5151438"/>
          <p14:tracePt t="75544" x="1960563" y="5159375"/>
          <p14:tracePt t="75551" x="1952625" y="5167313"/>
          <p14:tracePt t="75560" x="1936750" y="5183188"/>
          <p14:tracePt t="75577" x="1928813" y="5191125"/>
          <p14:tracePt t="75584" x="1928813" y="5199063"/>
          <p14:tracePt t="75592" x="1928813" y="5207000"/>
          <p14:tracePt t="75599" x="1928813" y="5214938"/>
          <p14:tracePt t="75608" x="1920875" y="5230813"/>
          <p14:tracePt t="75616" x="1920875" y="5238750"/>
          <p14:tracePt t="75624" x="1920875" y="5254625"/>
          <p14:tracePt t="75639" x="1920875" y="5278438"/>
          <p14:tracePt t="75648" x="1920875" y="5286375"/>
          <p14:tracePt t="75657" x="1920875" y="5294313"/>
          <p14:tracePt t="75664" x="1920875" y="5310188"/>
          <p14:tracePt t="75672" x="1920875" y="5327650"/>
          <p14:tracePt t="75679" x="1920875" y="5343525"/>
          <p14:tracePt t="75689" x="1920875" y="5359400"/>
          <p14:tracePt t="75696" x="1920875" y="5383213"/>
          <p14:tracePt t="75704" x="1936750" y="5407025"/>
          <p14:tracePt t="75712" x="1936750" y="5414963"/>
          <p14:tracePt t="75721" x="1944688" y="5438775"/>
          <p14:tracePt t="75727" x="1944688" y="5454650"/>
          <p14:tracePt t="75744" x="1944688" y="5462588"/>
          <p14:tracePt t="75753" x="1944688" y="5470525"/>
          <p14:tracePt t="75760" x="1952625" y="5478463"/>
          <p14:tracePt t="75768" x="1952625" y="5486400"/>
          <p14:tracePt t="75785" x="1960563" y="5486400"/>
          <p14:tracePt t="75800" x="1968500" y="5486400"/>
          <p14:tracePt t="75808" x="1984375" y="5510213"/>
          <p14:tracePt t="75818" x="2008188" y="5510213"/>
          <p14:tracePt t="75823" x="2041525" y="5541963"/>
          <p14:tracePt t="75832" x="2065338" y="5557838"/>
          <p14:tracePt t="75839" x="2089150" y="5557838"/>
          <p14:tracePt t="75850" x="2136775" y="5581650"/>
          <p14:tracePt t="75855" x="2152650" y="5589588"/>
          <p14:tracePt t="75864" x="2200275" y="5605463"/>
          <p14:tracePt t="75872" x="2255838" y="5621338"/>
          <p14:tracePt t="75881" x="2319338" y="5645150"/>
          <p14:tracePt t="75888" x="2384425" y="5662613"/>
          <p14:tracePt t="75895" x="2455863" y="5678488"/>
          <p14:tracePt t="75904" x="2519363" y="5694363"/>
          <p14:tracePt t="75913" x="2574925" y="5702300"/>
          <p14:tracePt t="75919" x="2630488" y="5710238"/>
          <p14:tracePt t="75928" x="2686050" y="5710238"/>
          <p14:tracePt t="75936" x="2733675" y="5710238"/>
          <p14:tracePt t="75943" x="2790825" y="5710238"/>
          <p14:tracePt t="75952" x="2846388" y="5710238"/>
          <p14:tracePt t="75961" x="2909888" y="5710238"/>
          <p14:tracePt t="75968" x="2965450" y="5710238"/>
          <p14:tracePt t="75978" x="3028950" y="5694363"/>
          <p14:tracePt t="75983" x="3084513" y="5678488"/>
          <p14:tracePt t="75993" x="3141663" y="5637213"/>
          <p14:tracePt t="76000" x="3213100" y="5605463"/>
          <p14:tracePt t="76008" x="3260725" y="5557838"/>
          <p14:tracePt t="76015" x="3300413" y="5541963"/>
          <p14:tracePt t="76024" x="3332163" y="5502275"/>
          <p14:tracePt t="76031" x="3363913" y="5470525"/>
          <p14:tracePt t="76039" x="3387725" y="5446713"/>
          <p14:tracePt t="76048" x="3387725" y="5430838"/>
          <p14:tracePt t="76056" x="3387725" y="5407025"/>
          <p14:tracePt t="76063" x="3387725" y="5391150"/>
          <p14:tracePt t="76072" x="3387725" y="5367338"/>
          <p14:tracePt t="76080" x="3387725" y="5343525"/>
          <p14:tracePt t="76088" x="3387725" y="5310188"/>
          <p14:tracePt t="76095" x="3387725" y="5286375"/>
          <p14:tracePt t="76104" x="3379788" y="5246688"/>
          <p14:tracePt t="76112" x="3348038" y="5214938"/>
          <p14:tracePt t="76119" x="3316288" y="5167313"/>
          <p14:tracePt t="76127" x="3284538" y="5119688"/>
          <p14:tracePt t="76136" x="3252788" y="5095875"/>
          <p14:tracePt t="76144" x="3236913" y="5072063"/>
          <p14:tracePt t="76152" x="3205163" y="5032375"/>
          <p14:tracePt t="76160" x="3165475" y="5008563"/>
          <p14:tracePt t="76168" x="3141663" y="4984750"/>
          <p14:tracePt t="76176" x="3100388" y="4959350"/>
          <p14:tracePt t="76184" x="3068638" y="4935538"/>
          <p14:tracePt t="76193" x="3036888" y="4927600"/>
          <p14:tracePt t="76200" x="3005138" y="4911725"/>
          <p14:tracePt t="76212" x="2965450" y="4903788"/>
          <p14:tracePt t="76215" x="2949575" y="4903788"/>
          <p14:tracePt t="76224" x="2917825" y="4895850"/>
          <p14:tracePt t="76232" x="2886075" y="4895850"/>
          <p14:tracePt t="76239" x="2830513" y="4887913"/>
          <p14:tracePt t="76248" x="2774950" y="4879975"/>
          <p14:tracePt t="76256" x="2709863" y="4872038"/>
          <p14:tracePt t="76264" x="2638425" y="4864100"/>
          <p14:tracePt t="76272" x="2559050" y="4856163"/>
          <p14:tracePt t="76280" x="2479675" y="4848225"/>
          <p14:tracePt t="76287" x="2392363" y="4848225"/>
          <p14:tracePt t="76295" x="2319338" y="4848225"/>
          <p14:tracePt t="76305" x="2239963" y="4848225"/>
          <p14:tracePt t="76311" x="2168525" y="4848225"/>
          <p14:tracePt t="76320" x="2105025" y="4848225"/>
          <p14:tracePt t="76327" x="2041525" y="4848225"/>
          <p14:tracePt t="76336" x="1984375" y="4848225"/>
          <p14:tracePt t="76343" x="1944688" y="4848225"/>
          <p14:tracePt t="76352" x="1928813" y="4848225"/>
          <p14:tracePt t="76359" x="1897063" y="4864100"/>
          <p14:tracePt t="76369" x="1865313" y="4879975"/>
          <p14:tracePt t="76376" x="1857375" y="4887913"/>
          <p14:tracePt t="76384" x="1833563" y="4911725"/>
          <p14:tracePt t="76393" x="1809750" y="4919663"/>
          <p14:tracePt t="76401" x="1801813" y="4927600"/>
          <p14:tracePt t="76408" x="1785938" y="4935538"/>
          <p14:tracePt t="76415" x="1762125" y="4967288"/>
          <p14:tracePt t="76424" x="1738313" y="4992688"/>
          <p14:tracePt t="76433" x="1738313" y="5000625"/>
          <p14:tracePt t="76439" x="1730375" y="5016500"/>
          <p14:tracePt t="76448" x="1722438" y="5040313"/>
          <p14:tracePt t="76455" x="1714500" y="5056188"/>
          <p14:tracePt t="76464" x="1698625" y="5080000"/>
          <p14:tracePt t="76471" x="1690688" y="5103813"/>
          <p14:tracePt t="76479" x="1690688" y="5135563"/>
          <p14:tracePt t="76487" x="1682750" y="5143500"/>
          <p14:tracePt t="76496" x="1674813" y="5151438"/>
          <p14:tracePt t="76503" x="1674813" y="5159375"/>
          <p14:tracePt t="76511" x="1674813" y="5167313"/>
          <p14:tracePt t="76519" x="1658938" y="5183188"/>
          <p14:tracePt t="76527" x="1658938" y="5191125"/>
          <p14:tracePt t="76535" x="1658938" y="5199063"/>
          <p14:tracePt t="76543" x="1651000" y="5207000"/>
          <p14:tracePt t="76551" x="1651000" y="5214938"/>
          <p14:tracePt t="76583" x="1641475" y="5238750"/>
          <p14:tracePt t="76591" x="1641475" y="5246688"/>
          <p14:tracePt t="76599" x="1641475" y="5262563"/>
          <p14:tracePt t="76607" x="1641475" y="5278438"/>
          <p14:tracePt t="76615" x="1641475" y="5302250"/>
          <p14:tracePt t="76623" x="1641475" y="5319713"/>
          <p14:tracePt t="76631" x="1641475" y="5335588"/>
          <p14:tracePt t="76639" x="1641475" y="5351463"/>
          <p14:tracePt t="76647" x="1641475" y="5359400"/>
          <p14:tracePt t="76655" x="1641475" y="5367338"/>
          <p14:tracePt t="76663" x="1641475" y="5391150"/>
          <p14:tracePt t="76671" x="1641475" y="5399088"/>
          <p14:tracePt t="76679" x="1651000" y="5407025"/>
          <p14:tracePt t="76687" x="1651000" y="5422900"/>
          <p14:tracePt t="76695" x="1658938" y="5430838"/>
          <p14:tracePt t="76703" x="1666875" y="5438775"/>
          <p14:tracePt t="76727" x="1674813" y="5446713"/>
          <p14:tracePt t="76743" x="1682750" y="5446713"/>
          <p14:tracePt t="76751" x="1690688" y="5454650"/>
          <p14:tracePt t="76759" x="1714500" y="5462588"/>
          <p14:tracePt t="76767" x="1730375" y="5470525"/>
          <p14:tracePt t="76776" x="1754188" y="5478463"/>
          <p14:tracePt t="76783" x="1778000" y="5486400"/>
          <p14:tracePt t="76792" x="1801813" y="5486400"/>
          <p14:tracePt t="76799" x="1833563" y="5494338"/>
          <p14:tracePt t="76807" x="1865313" y="5502275"/>
          <p14:tracePt t="76815" x="1889125" y="5510213"/>
          <p14:tracePt t="76823" x="1912938" y="5518150"/>
          <p14:tracePt t="76831" x="1936750" y="5518150"/>
          <p14:tracePt t="76839" x="1968500" y="5526088"/>
          <p14:tracePt t="76847" x="2000250" y="5534025"/>
          <p14:tracePt t="76856" x="2041525" y="5541963"/>
          <p14:tracePt t="76863" x="2073275" y="5541963"/>
          <p14:tracePt t="76871" x="2105025" y="5549900"/>
          <p14:tracePt t="76879" x="2144713" y="5557838"/>
          <p14:tracePt t="76888" x="2176463" y="5557838"/>
          <p14:tracePt t="76895" x="2192338" y="5557838"/>
          <p14:tracePt t="76903" x="2208213" y="5557838"/>
          <p14:tracePt t="76911" x="2216150" y="5557838"/>
          <p14:tracePt t="76919" x="2232025" y="5557838"/>
          <p14:tracePt t="76936" x="2247900" y="5557838"/>
          <p14:tracePt t="76943" x="2255838" y="5557838"/>
          <p14:tracePt t="76951" x="2271713" y="5549900"/>
          <p14:tracePt t="76959" x="2279650" y="5541963"/>
          <p14:tracePt t="76967" x="2295525" y="5534025"/>
          <p14:tracePt t="76976" x="2303463" y="5534025"/>
          <p14:tracePt t="76984" x="2311400" y="5518150"/>
          <p14:tracePt t="76992" x="2327275" y="5510213"/>
          <p14:tracePt t="77007" x="2343150" y="5502275"/>
          <p14:tracePt t="77023" x="2359025" y="5502275"/>
          <p14:tracePt t="77031" x="2366963" y="5502275"/>
          <p14:tracePt t="77039" x="2384425" y="5494338"/>
          <p14:tracePt t="77047" x="2400300" y="5494338"/>
          <p14:tracePt t="77055" x="2424113" y="5494338"/>
          <p14:tracePt t="77063" x="2447925" y="5494338"/>
          <p14:tracePt t="77071" x="2463800" y="5494338"/>
          <p14:tracePt t="77079" x="2487613" y="5486400"/>
          <p14:tracePt t="77087" x="2519363" y="5478463"/>
          <p14:tracePt t="77095" x="2559050" y="5470525"/>
          <p14:tracePt t="77103" x="2590800" y="5462588"/>
          <p14:tracePt t="77111" x="2630488" y="5438775"/>
          <p14:tracePt t="77119" x="2670175" y="5414963"/>
          <p14:tracePt t="77127" x="2701925" y="5399088"/>
          <p14:tracePt t="77135" x="2741613" y="5383213"/>
          <p14:tracePt t="77143" x="2774950" y="5375275"/>
          <p14:tracePt t="77151" x="2798763" y="5359400"/>
          <p14:tracePt t="77159" x="2822575" y="5351463"/>
          <p14:tracePt t="77167" x="2830513" y="5351463"/>
          <p14:tracePt t="77175" x="2838450" y="5343525"/>
          <p14:tracePt t="77183" x="2846388" y="5335588"/>
          <p14:tracePt t="77223" x="2854325" y="5335588"/>
          <p14:tracePt t="77239" x="2854325" y="5319713"/>
          <p14:tracePt t="77247" x="2854325" y="5310188"/>
          <p14:tracePt t="77255" x="2854325" y="5302250"/>
          <p14:tracePt t="77263" x="2854325" y="5294313"/>
          <p14:tracePt t="77271" x="2854325" y="5278438"/>
          <p14:tracePt t="77279" x="2854325" y="5254625"/>
          <p14:tracePt t="77287" x="2846388" y="5222875"/>
          <p14:tracePt t="77295" x="2830513" y="5207000"/>
          <p14:tracePt t="77303" x="2814638" y="5167313"/>
          <p14:tracePt t="77311" x="2798763" y="5159375"/>
          <p14:tracePt t="77319" x="2774950" y="5135563"/>
          <p14:tracePt t="77327" x="2741613" y="5095875"/>
          <p14:tracePt t="77335" x="2725738" y="5080000"/>
          <p14:tracePt t="77344" x="2701925" y="5064125"/>
          <p14:tracePt t="77351" x="2662238" y="5040313"/>
          <p14:tracePt t="77359" x="2646363" y="5032375"/>
          <p14:tracePt t="77367" x="2622550" y="5032375"/>
          <p14:tracePt t="77376" x="2606675" y="5032375"/>
          <p14:tracePt t="77383" x="2566988" y="5024438"/>
          <p14:tracePt t="77391" x="2527300" y="5016500"/>
          <p14:tracePt t="77399" x="2471738" y="5008563"/>
          <p14:tracePt t="77407" x="2408238" y="5000625"/>
          <p14:tracePt t="77415" x="2343150" y="4992688"/>
          <p14:tracePt t="77423" x="2263775" y="4984750"/>
          <p14:tracePt t="77431" x="2184400" y="4984750"/>
          <p14:tracePt t="77439" x="2097088" y="4984750"/>
          <p14:tracePt t="77447" x="2008188" y="4984750"/>
          <p14:tracePt t="77455" x="1928813" y="4984750"/>
          <p14:tracePt t="77463" x="1841500" y="4984750"/>
          <p14:tracePt t="77471" x="1770063" y="4984750"/>
          <p14:tracePt t="77479" x="1706563" y="4984750"/>
          <p14:tracePt t="77487" x="1651000" y="4984750"/>
          <p14:tracePt t="77495" x="1601788" y="4992688"/>
          <p14:tracePt t="77504" x="1554163" y="5008563"/>
          <p14:tracePt t="77511" x="1514475" y="5016500"/>
          <p14:tracePt t="77519" x="1474788" y="5032375"/>
          <p14:tracePt t="77527" x="1450975" y="5056188"/>
          <p14:tracePt t="77536" x="1419225" y="5072063"/>
          <p14:tracePt t="77543" x="1395413" y="5080000"/>
          <p14:tracePt t="77551" x="1371600" y="5087938"/>
          <p14:tracePt t="77559" x="1347788" y="5103813"/>
          <p14:tracePt t="77568" x="1323975" y="5103813"/>
          <p14:tracePt t="77575" x="1300163" y="5111750"/>
          <p14:tracePt t="77583" x="1266825" y="5119688"/>
          <p14:tracePt t="77591" x="1243013" y="5127625"/>
          <p14:tracePt t="77600" x="1235075" y="5127625"/>
          <p14:tracePt t="77608" x="1211263" y="5143500"/>
          <p14:tracePt t="77615" x="1195388" y="5151438"/>
          <p14:tracePt t="77623" x="1187450" y="5151438"/>
          <p14:tracePt t="77633" x="1163638" y="5159375"/>
          <p14:tracePt t="77639" x="1155700" y="5159375"/>
          <p14:tracePt t="77647" x="1147763" y="5159375"/>
          <p14:tracePt t="77655" x="1139825" y="5159375"/>
          <p14:tracePt t="77664" x="1131888" y="5175250"/>
          <p14:tracePt t="77671" x="1123950" y="5175250"/>
          <p14:tracePt t="77679" x="1116013" y="5175250"/>
          <p14:tracePt t="77687" x="1108075" y="5191125"/>
          <p14:tracePt t="77696" x="1092200" y="5191125"/>
          <p14:tracePt t="77703" x="1084263" y="5191125"/>
          <p14:tracePt t="77711" x="1076325" y="5191125"/>
          <p14:tracePt t="77719" x="1060450" y="5199063"/>
          <p14:tracePt t="77727" x="1060450" y="5207000"/>
          <p14:tracePt t="77735" x="1044575" y="5207000"/>
          <p14:tracePt t="77743" x="1036638" y="5207000"/>
          <p14:tracePt t="77751" x="1028700" y="5214938"/>
          <p14:tracePt t="77759" x="1020763" y="5214938"/>
          <p14:tracePt t="77767" x="1004888" y="5214938"/>
          <p14:tracePt t="77775" x="989013" y="5214938"/>
          <p14:tracePt t="77792" x="973138" y="5222875"/>
          <p14:tracePt t="77799" x="965200" y="5230813"/>
          <p14:tracePt t="77808" x="965200" y="5238750"/>
          <p14:tracePt t="78445" x="957263" y="5238750"/>
          <p14:tracePt t="78459" x="965200" y="5238750"/>
          <p14:tracePt t="78476" x="989013" y="5246688"/>
          <p14:tracePt t="78484" x="996950" y="5246688"/>
          <p14:tracePt t="78492" x="1020763" y="5246688"/>
          <p14:tracePt t="78499" x="1052513" y="5246688"/>
          <p14:tracePt t="78508" x="1100138" y="5262563"/>
          <p14:tracePt t="78515" x="1147763" y="5278438"/>
          <p14:tracePt t="78523" x="1195388" y="5294313"/>
          <p14:tracePt t="78532" x="1250950" y="5319713"/>
          <p14:tracePt t="78539" x="1316038" y="5335588"/>
          <p14:tracePt t="78547" x="1379538" y="5367338"/>
          <p14:tracePt t="78556" x="1458913" y="5391150"/>
          <p14:tracePt t="78563" x="1538288" y="5414963"/>
          <p14:tracePt t="78572" x="1625600" y="5438775"/>
          <p14:tracePt t="78580" x="1690688" y="5454650"/>
          <p14:tracePt t="78588" x="1778000" y="5470525"/>
          <p14:tracePt t="78595" x="1849438" y="5494338"/>
          <p14:tracePt t="78604" x="1936750" y="5510213"/>
          <p14:tracePt t="78611" x="2025650" y="5526088"/>
          <p14:tracePt t="78619" x="2120900" y="5541963"/>
          <p14:tracePt t="78627" x="2216150" y="5557838"/>
          <p14:tracePt t="78636" x="2295525" y="5565775"/>
          <p14:tracePt t="78643" x="2384425" y="5589588"/>
          <p14:tracePt t="78652" x="2455863" y="5605463"/>
          <p14:tracePt t="78659" x="2543175" y="5613400"/>
          <p14:tracePt t="78668" x="2614613" y="5621338"/>
          <p14:tracePt t="78675" x="2693988" y="5637213"/>
          <p14:tracePt t="78683" x="2759075" y="5645150"/>
          <p14:tracePt t="78693" x="2838450" y="5653088"/>
          <p14:tracePt t="78699" x="2901950" y="5670550"/>
          <p14:tracePt t="78709" x="2989263" y="5678488"/>
          <p14:tracePt t="78716" x="3052763" y="5678488"/>
          <p14:tracePt t="78724" x="3133725" y="5678488"/>
          <p14:tracePt t="78732" x="3221038" y="5678488"/>
          <p14:tracePt t="78739" x="3316288" y="5678488"/>
          <p14:tracePt t="78748" x="3411538" y="5678488"/>
          <p14:tracePt t="78756" x="3508375" y="5678488"/>
          <p14:tracePt t="78764" x="3579813" y="5678488"/>
          <p14:tracePt t="78772" x="3643313" y="5678488"/>
          <p14:tracePt t="78779" x="3698875" y="5678488"/>
          <p14:tracePt t="78788" x="3738563" y="5678488"/>
          <p14:tracePt t="78795" x="3746500" y="5678488"/>
          <p14:tracePt t="78803" x="3754438" y="5678488"/>
          <p14:tracePt t="78811" x="3762375" y="5678488"/>
          <p14:tracePt t="78859" x="3778250" y="5678488"/>
          <p14:tracePt t="78868" x="3786188" y="5678488"/>
          <p14:tracePt t="78876" x="3794125" y="5670550"/>
          <p14:tracePt t="78884" x="3802063" y="5670550"/>
          <p14:tracePt t="78892" x="3810000" y="5670550"/>
          <p14:tracePt t="78900" x="3817938" y="5662613"/>
          <p14:tracePt t="78924" x="3843338" y="5653088"/>
          <p14:tracePt t="78931" x="3851275" y="5653088"/>
          <p14:tracePt t="78940" x="3875088" y="5637213"/>
          <p14:tracePt t="78947" x="3914775" y="5629275"/>
          <p14:tracePt t="78956" x="3946525" y="5629275"/>
          <p14:tracePt t="78965" x="3954463" y="5621338"/>
          <p14:tracePt t="78972" x="3978275" y="5621338"/>
          <p14:tracePt t="78979" x="3986213" y="5621338"/>
          <p14:tracePt t="79355" x="3978275" y="5629275"/>
          <p14:tracePt t="79372" x="3978275" y="5637213"/>
          <p14:tracePt t="79380" x="3978275" y="5653088"/>
          <p14:tracePt t="79387" x="3970338" y="5670550"/>
          <p14:tracePt t="79395" x="3970338" y="5694363"/>
          <p14:tracePt t="79404" x="3970338" y="5702300"/>
          <p14:tracePt t="79411" x="3962400" y="5718175"/>
          <p14:tracePt t="79420" x="3954463" y="5734050"/>
          <p14:tracePt t="79436" x="3954463" y="5749925"/>
          <p14:tracePt t="79451" x="3954463" y="5757863"/>
          <p14:tracePt t="79468" x="3954463" y="5773738"/>
          <p14:tracePt t="79476" x="3954463" y="5781675"/>
          <p14:tracePt t="79484" x="3954463" y="5789613"/>
          <p14:tracePt t="79493" x="3954463" y="5797550"/>
          <p14:tracePt t="79499" x="3954463" y="5805488"/>
          <p14:tracePt t="79508" x="3954463" y="5813425"/>
          <p14:tracePt t="79517" x="3954463" y="5821363"/>
          <p14:tracePt t="79524" x="3954463" y="5845175"/>
          <p14:tracePt t="79532" x="3954463" y="5853113"/>
          <p14:tracePt t="79539" x="3954463" y="5861050"/>
          <p14:tracePt t="79549" x="3954463" y="5868988"/>
          <p14:tracePt t="79556" x="3954463" y="5876925"/>
          <p14:tracePt t="79564" x="3954463" y="5884863"/>
          <p14:tracePt t="79572" x="3954463" y="5892800"/>
          <p14:tracePt t="79581" x="3954463" y="5900738"/>
          <p14:tracePt t="79596" x="3954463" y="5924550"/>
          <p14:tracePt t="79604" x="3954463" y="5932488"/>
          <p14:tracePt t="79613" x="3970338" y="5932488"/>
          <p14:tracePt t="79619" x="3978275" y="5932488"/>
          <p14:tracePt t="79645" x="3986213" y="5940425"/>
          <p14:tracePt t="79652" x="3994150" y="5948363"/>
          <p14:tracePt t="79677" x="4010025" y="5956300"/>
          <p14:tracePt t="79692" x="4025900" y="5972175"/>
          <p14:tracePt t="79700" x="4057650" y="5980113"/>
          <p14:tracePt t="79710" x="4081463" y="5995988"/>
          <p14:tracePt t="79716" x="4105275" y="6013450"/>
          <p14:tracePt t="79725" x="4137025" y="6037263"/>
          <p14:tracePt t="79732" x="4152900" y="6045200"/>
          <p14:tracePt t="79742" x="4184650" y="6061075"/>
          <p14:tracePt t="79747" x="4233863" y="6076950"/>
          <p14:tracePt t="79756" x="4249738" y="6092825"/>
          <p14:tracePt t="79764" x="4273550" y="6108700"/>
          <p14:tracePt t="79772" x="4281488" y="6116638"/>
          <p14:tracePt t="79780" x="4289425" y="6116638"/>
          <p14:tracePt t="79796" x="4313238" y="6116638"/>
          <p14:tracePt t="79804" x="4321175" y="6124575"/>
          <p14:tracePt t="79836" x="4337050" y="6124575"/>
          <p14:tracePt t="79843" x="4344988" y="6124575"/>
          <p14:tracePt t="79859" x="4368800" y="6124575"/>
          <p14:tracePt t="79868" x="4376738" y="6124575"/>
          <p14:tracePt t="79876" x="4400550" y="6124575"/>
          <p14:tracePt t="79884" x="4408488" y="6124575"/>
          <p14:tracePt t="79892" x="4432300" y="6124575"/>
          <p14:tracePt t="79899" x="4448175" y="6132513"/>
          <p14:tracePt t="79908" x="4464050" y="6140450"/>
          <p14:tracePt t="79916" x="4503738" y="6148388"/>
          <p14:tracePt t="79924" x="4511675" y="6148388"/>
          <p14:tracePt t="79932" x="4527550" y="6148388"/>
          <p14:tracePt t="79939" x="4551363" y="6156325"/>
          <p14:tracePt t="79956" x="4559300" y="6156325"/>
          <p14:tracePt t="79964" x="4592638" y="6156325"/>
          <p14:tracePt t="79971" x="4600575" y="6156325"/>
          <p14:tracePt t="79979" x="4616450" y="6156325"/>
          <p14:tracePt t="79988" x="4624388" y="6164263"/>
          <p14:tracePt t="79996" x="4648200" y="6164263"/>
          <p14:tracePt t="80003" x="4672013" y="6164263"/>
          <p14:tracePt t="80012" x="4695825" y="6172200"/>
          <p14:tracePt t="80020" x="4727575" y="6180138"/>
          <p14:tracePt t="80028" x="4751388" y="6188075"/>
          <p14:tracePt t="80036" x="4775200" y="6188075"/>
          <p14:tracePt t="80043" x="4806950" y="6211888"/>
          <p14:tracePt t="80052" x="4830763" y="6219825"/>
          <p14:tracePt t="80059" x="4846638" y="6219825"/>
          <p14:tracePt t="80068" x="4862513" y="6227763"/>
          <p14:tracePt t="80076" x="4894263" y="6235700"/>
          <p14:tracePt t="80084" x="4933950" y="6243638"/>
          <p14:tracePt t="80092" x="4951413" y="6251575"/>
          <p14:tracePt t="80100" x="4991100" y="6259513"/>
          <p14:tracePt t="80108" x="5030788" y="6267450"/>
          <p14:tracePt t="80116" x="5086350" y="6275388"/>
          <p14:tracePt t="80124" x="5141913" y="6283325"/>
          <p14:tracePt t="80132" x="5205413" y="6291263"/>
          <p14:tracePt t="80140" x="5284788" y="6299200"/>
          <p14:tracePt t="80147" x="5349875" y="6315075"/>
          <p14:tracePt t="80172" x="5381625" y="6315075"/>
          <p14:tracePt t="80180" x="5389563" y="6315075"/>
          <p14:tracePt t="80188" x="5413375" y="6315075"/>
          <p14:tracePt t="80196" x="5421313" y="6315075"/>
          <p14:tracePt t="80244" x="5437188" y="6315075"/>
          <p14:tracePt t="80252" x="5453063" y="6315075"/>
          <p14:tracePt t="80260" x="5476875" y="6315075"/>
          <p14:tracePt t="80268" x="5500688" y="6315075"/>
          <p14:tracePt t="80275" x="5540375" y="6315075"/>
          <p14:tracePt t="80284" x="5556250" y="6315075"/>
          <p14:tracePt t="80293" x="5588000" y="6315075"/>
          <p14:tracePt t="80299" x="5619750" y="6315075"/>
          <p14:tracePt t="80308" x="5635625" y="6315075"/>
          <p14:tracePt t="80316" x="5643563" y="6315075"/>
          <p14:tracePt t="92348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0CBDF-BB28-4374-9287-E0EB53775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Diagram of Anesthesia Gas Mixing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235BD3-F4C0-483A-BDF8-750342790E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9112" y="1947193"/>
            <a:ext cx="5254888" cy="381929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A2F62-D048-43FE-9BFC-6CA11BB4926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50181" y="1900829"/>
            <a:ext cx="4058208" cy="449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1. O</a:t>
            </a:r>
            <a:r>
              <a:rPr lang="en-US" sz="2000" baseline="-25000" dirty="0"/>
              <a:t>2</a:t>
            </a:r>
            <a:r>
              <a:rPr lang="en-US" sz="2000" dirty="0"/>
              <a:t>: 13,700 kPa, N</a:t>
            </a:r>
            <a:r>
              <a:rPr lang="en-US" sz="2000" baseline="-25000" dirty="0"/>
              <a:t>2</a:t>
            </a:r>
            <a:r>
              <a:rPr lang="en-US" sz="2000" dirty="0"/>
              <a:t>O: 4400 kPa</a:t>
            </a:r>
          </a:p>
          <a:p>
            <a:pPr marL="0" indent="0">
              <a:buNone/>
            </a:pPr>
            <a:r>
              <a:rPr lang="en-US" sz="2000" dirty="0"/>
              <a:t>2. Pipeline: about 400 kPa</a:t>
            </a:r>
          </a:p>
          <a:p>
            <a:pPr marL="0" indent="0">
              <a:buNone/>
            </a:pPr>
            <a:r>
              <a:rPr lang="en-US" sz="2000" dirty="0"/>
              <a:t>3. O</a:t>
            </a:r>
            <a:r>
              <a:rPr lang="en-US" sz="2000" baseline="-25000" dirty="0"/>
              <a:t>2</a:t>
            </a:r>
            <a:r>
              <a:rPr lang="en-US" sz="2000" dirty="0"/>
              <a:t> supply failure alarm activated at &lt;250 kPa</a:t>
            </a:r>
          </a:p>
          <a:p>
            <a:pPr marL="0" indent="0">
              <a:buNone/>
            </a:pPr>
            <a:r>
              <a:rPr lang="en-US" sz="2000" dirty="0"/>
              <a:t>4. Regulated gas supply at 400 kPa</a:t>
            </a:r>
          </a:p>
          <a:p>
            <a:pPr marL="0" indent="0">
              <a:buNone/>
            </a:pPr>
            <a:r>
              <a:rPr lang="en-US" sz="2000" dirty="0"/>
              <a:t>5. O</a:t>
            </a:r>
            <a:r>
              <a:rPr lang="en-US" sz="2000" baseline="-25000" dirty="0"/>
              <a:t>2</a:t>
            </a:r>
            <a:r>
              <a:rPr lang="en-US" sz="2000" dirty="0"/>
              <a:t> flush 45 l/min at about 400 kPa </a:t>
            </a:r>
          </a:p>
          <a:p>
            <a:pPr marL="0" indent="0">
              <a:buNone/>
            </a:pPr>
            <a:r>
              <a:rPr lang="en-US" sz="2000" dirty="0"/>
              <a:t>6. Back-bar pressure 1–10 kPa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FAF3B73-4258-43F1-8F43-142A1A3777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26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495"/>
    </mc:Choice>
    <mc:Fallback xmlns="">
      <p:transition spd="slow" advTm="140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903" x="5054600" y="2878138"/>
          <p14:tracePt t="6151" x="5054600" y="2846388"/>
          <p14:tracePt t="6159" x="5046663" y="2822575"/>
          <p14:tracePt t="6169" x="5038725" y="2782888"/>
          <p14:tracePt t="6175" x="5014913" y="2759075"/>
          <p14:tracePt t="6183" x="4999038" y="2727325"/>
          <p14:tracePt t="6191" x="4983163" y="2711450"/>
          <p14:tracePt t="6200" x="4975225" y="2703513"/>
          <p14:tracePt t="6207" x="4967288" y="2695575"/>
          <p14:tracePt t="6215" x="4959350" y="2687638"/>
          <p14:tracePt t="6223" x="4951413" y="2687638"/>
          <p14:tracePt t="6239" x="4933950" y="2679700"/>
          <p14:tracePt t="6247" x="4902200" y="2679700"/>
          <p14:tracePt t="6255" x="4878388" y="2679700"/>
          <p14:tracePt t="6263" x="4862513" y="2679700"/>
          <p14:tracePt t="6270" x="4854575" y="2679700"/>
          <p14:tracePt t="6279" x="4846638" y="2679700"/>
          <p14:tracePt t="6287" x="4830763" y="2679700"/>
          <p14:tracePt t="6295" x="4806950" y="2679700"/>
          <p14:tracePt t="6302" x="4799013" y="2679700"/>
          <p14:tracePt t="6311" x="4767263" y="2687638"/>
          <p14:tracePt t="6319" x="4727575" y="2727325"/>
          <p14:tracePt t="6327" x="4711700" y="2743200"/>
          <p14:tracePt t="6334" x="4695825" y="2774950"/>
          <p14:tracePt t="6342" x="4672013" y="2814638"/>
          <p14:tracePt t="6350" x="4656138" y="2838450"/>
          <p14:tracePt t="6358" x="4648200" y="2878138"/>
          <p14:tracePt t="6366" x="4640263" y="2909888"/>
          <p14:tracePt t="6374" x="4632325" y="2943225"/>
          <p14:tracePt t="6382" x="4624388" y="2990850"/>
          <p14:tracePt t="6391" x="4624388" y="3046413"/>
          <p14:tracePt t="6398" x="4624388" y="3086100"/>
          <p14:tracePt t="6407" x="4624388" y="3133725"/>
          <p14:tracePt t="6414" x="4624388" y="3173413"/>
          <p14:tracePt t="6422" x="4624388" y="3213100"/>
          <p14:tracePt t="6430" x="4624388" y="3252788"/>
          <p14:tracePt t="6439" x="4632325" y="3286125"/>
          <p14:tracePt t="6447" x="4640263" y="3317875"/>
          <p14:tracePt t="6455" x="4648200" y="3365500"/>
          <p14:tracePt t="6463" x="4672013" y="3413125"/>
          <p14:tracePt t="6470" x="4695825" y="3452813"/>
          <p14:tracePt t="6478" x="4719638" y="3484563"/>
          <p14:tracePt t="6487" x="4743450" y="3524250"/>
          <p14:tracePt t="6495" x="4775200" y="3563938"/>
          <p14:tracePt t="6502" x="4799013" y="3605213"/>
          <p14:tracePt t="6511" x="4814888" y="3636963"/>
          <p14:tracePt t="6518" x="4846638" y="3668713"/>
          <p14:tracePt t="6526" x="4878388" y="3700463"/>
          <p14:tracePt t="6534" x="4902200" y="3724275"/>
          <p14:tracePt t="6543" x="4933950" y="3748088"/>
          <p14:tracePt t="6551" x="4951413" y="3756025"/>
          <p14:tracePt t="6558" x="4967288" y="3771900"/>
          <p14:tracePt t="6567" x="4975225" y="3771900"/>
          <p14:tracePt t="6575" x="4999038" y="3779838"/>
          <p14:tracePt t="6582" x="5014913" y="3787775"/>
          <p14:tracePt t="6591" x="5030788" y="3795713"/>
          <p14:tracePt t="6599" x="5046663" y="3795713"/>
          <p14:tracePt t="6607" x="5062538" y="3795713"/>
          <p14:tracePt t="6614" x="5078413" y="3795713"/>
          <p14:tracePt t="6623" x="5102225" y="3795713"/>
          <p14:tracePt t="6631" x="5126038" y="3795713"/>
          <p14:tracePt t="6639" x="5149850" y="3795713"/>
          <p14:tracePt t="6647" x="5181600" y="3795713"/>
          <p14:tracePt t="6655" x="5213350" y="3771900"/>
          <p14:tracePt t="6662" x="5253038" y="3740150"/>
          <p14:tracePt t="6671" x="5284788" y="3700463"/>
          <p14:tracePt t="6679" x="5300663" y="3676650"/>
          <p14:tracePt t="6688" x="5318125" y="3652838"/>
          <p14:tracePt t="6695" x="5334000" y="3621088"/>
          <p14:tracePt t="6703" x="5349875" y="3587750"/>
          <p14:tracePt t="6711" x="5357813" y="3540125"/>
          <p14:tracePt t="6719" x="5373688" y="3492500"/>
          <p14:tracePt t="6726" x="5389563" y="3452813"/>
          <p14:tracePt t="6734" x="5397500" y="3405188"/>
          <p14:tracePt t="6743" x="5405438" y="3357563"/>
          <p14:tracePt t="6751" x="5405438" y="3309938"/>
          <p14:tracePt t="6759" x="5405438" y="3252788"/>
          <p14:tracePt t="6766" x="5405438" y="3189288"/>
          <p14:tracePt t="6775" x="5405438" y="3141663"/>
          <p14:tracePt t="6783" x="5397500" y="3086100"/>
          <p14:tracePt t="6790" x="5381625" y="3030538"/>
          <p14:tracePt t="6798" x="5365750" y="2974975"/>
          <p14:tracePt t="6807" x="5349875" y="2935288"/>
          <p14:tracePt t="6814" x="5341938" y="2894013"/>
          <p14:tracePt t="6822" x="5326063" y="2870200"/>
          <p14:tracePt t="6830" x="5310188" y="2854325"/>
          <p14:tracePt t="6847" x="5310188" y="2846388"/>
          <p14:tracePt t="6854" x="5310188" y="2838450"/>
          <p14:tracePt t="6863" x="5310188" y="2830513"/>
          <p14:tracePt t="6871" x="5300663" y="2830513"/>
          <p14:tracePt t="6894" x="5300663" y="2822575"/>
          <p14:tracePt t="7007" x="5292725" y="2822575"/>
          <p14:tracePt t="7014" x="5284788" y="2822575"/>
          <p14:tracePt t="7023" x="5276850" y="2822575"/>
          <p14:tracePt t="7038" x="5253038" y="2814638"/>
          <p14:tracePt t="7047" x="5245100" y="2814638"/>
          <p14:tracePt t="7055" x="5221288" y="2814638"/>
          <p14:tracePt t="7062" x="5205413" y="2806700"/>
          <p14:tracePt t="7070" x="5181600" y="2806700"/>
          <p14:tracePt t="7079" x="5157788" y="2806700"/>
          <p14:tracePt t="7086" x="5141913" y="2806700"/>
          <p14:tracePt t="7095" x="5133975" y="2806700"/>
          <p14:tracePt t="7103" x="5126038" y="2806700"/>
          <p14:tracePt t="11316" x="5118100" y="2806700"/>
          <p14:tracePt t="11323" x="5110163" y="2806700"/>
          <p14:tracePt t="11331" x="5078413" y="2774950"/>
          <p14:tracePt t="11340" x="5062538" y="2767013"/>
          <p14:tracePt t="11347" x="5038725" y="2759075"/>
          <p14:tracePt t="11355" x="5022850" y="2743200"/>
          <p14:tracePt t="11363" x="4999038" y="2735263"/>
          <p14:tracePt t="11371" x="4983163" y="2719388"/>
          <p14:tracePt t="11378" x="4967288" y="2719388"/>
          <p14:tracePt t="11387" x="4959350" y="2719388"/>
          <p14:tracePt t="11395" x="4951413" y="2719388"/>
          <p14:tracePt t="11403" x="4943475" y="2719388"/>
          <p14:tracePt t="11427" x="4933950" y="2719388"/>
          <p14:tracePt t="11443" x="4918075" y="2719388"/>
          <p14:tracePt t="11459" x="4910138" y="2711450"/>
          <p14:tracePt t="11466" x="4878388" y="2711450"/>
          <p14:tracePt t="11474" x="4838700" y="2687638"/>
          <p14:tracePt t="11482" x="4822825" y="2687638"/>
          <p14:tracePt t="11490" x="4791075" y="2687638"/>
          <p14:tracePt t="11498" x="4775200" y="2687638"/>
          <p14:tracePt t="11506" x="4743450" y="2687638"/>
          <p14:tracePt t="11515" x="4711700" y="2687638"/>
          <p14:tracePt t="11522" x="4664075" y="2687638"/>
          <p14:tracePt t="11531" x="4624388" y="2687638"/>
          <p14:tracePt t="11539" x="4616450" y="2687638"/>
          <p14:tracePt t="11547" x="4600575" y="2687638"/>
          <p14:tracePt t="11682" x="4584700" y="2687638"/>
          <p14:tracePt t="11690" x="4576763" y="2687638"/>
          <p14:tracePt t="12264" x="4567238" y="2687638"/>
          <p14:tracePt t="12279" x="4567238" y="2695575"/>
          <p14:tracePt t="12287" x="4567238" y="2711450"/>
          <p14:tracePt t="12295" x="4567238" y="2719388"/>
          <p14:tracePt t="12304" x="4584700" y="2735263"/>
          <p14:tracePt t="12311" x="4584700" y="2751138"/>
          <p14:tracePt t="12327" x="4584700" y="2759075"/>
          <p14:tracePt t="12951" x="4600575" y="2774950"/>
          <p14:tracePt t="12959" x="4600575" y="2782888"/>
          <p14:tracePt t="12969" x="4616450" y="2790825"/>
          <p14:tracePt t="12975" x="4616450" y="2798763"/>
          <p14:tracePt t="12983" x="4616450" y="2806700"/>
          <p14:tracePt t="12991" x="4632325" y="2814638"/>
          <p14:tracePt t="13000" x="4632325" y="2822575"/>
          <p14:tracePt t="13007" x="4648200" y="2838450"/>
          <p14:tracePt t="13014" x="4656138" y="2854325"/>
          <p14:tracePt t="13023" x="4664075" y="2862263"/>
          <p14:tracePt t="13031" x="4664075" y="2878138"/>
          <p14:tracePt t="13039" x="4679950" y="2901950"/>
          <p14:tracePt t="13055" x="4679950" y="2909888"/>
          <p14:tracePt t="13064" x="4679950" y="2927350"/>
          <p14:tracePt t="13071" x="4687888" y="2935288"/>
          <p14:tracePt t="13079" x="4687888" y="2943225"/>
          <p14:tracePt t="13096" x="4695825" y="2943225"/>
          <p14:tracePt t="13103" x="4703763" y="2943225"/>
          <p14:tracePt t="13128" x="4711700" y="2959100"/>
          <p14:tracePt t="13134" x="4711700" y="2967038"/>
          <p14:tracePt t="13143" x="4711700" y="2982913"/>
          <p14:tracePt t="13151" x="4719638" y="2998788"/>
          <p14:tracePt t="13159" x="4727575" y="3014663"/>
          <p14:tracePt t="13167" x="4735513" y="3022600"/>
          <p14:tracePt t="13175" x="4735513" y="3038475"/>
          <p14:tracePt t="13183" x="4735513" y="3046413"/>
          <p14:tracePt t="13191" x="4735513" y="3062288"/>
          <p14:tracePt t="13198" x="4743450" y="3062288"/>
          <p14:tracePt t="13207" x="4743450" y="3070225"/>
          <p14:tracePt t="13215" x="4743450" y="3094038"/>
          <p14:tracePt t="13223" x="4743450" y="3109913"/>
          <p14:tracePt t="13239" x="4743450" y="3117850"/>
          <p14:tracePt t="13271" x="4743450" y="3133725"/>
          <p14:tracePt t="13278" x="4743450" y="3149600"/>
          <p14:tracePt t="13287" x="4751388" y="3157538"/>
          <p14:tracePt t="13294" x="4759325" y="3165475"/>
          <p14:tracePt t="13303" x="4759325" y="3181350"/>
          <p14:tracePt t="13310" x="4759325" y="3205163"/>
          <p14:tracePt t="13319" x="4759325" y="3213100"/>
          <p14:tracePt t="13326" x="4759325" y="3221038"/>
          <p14:tracePt t="13350" x="4759325" y="3236913"/>
          <p14:tracePt t="13359" x="4759325" y="3244850"/>
          <p14:tracePt t="13382" x="4759325" y="3252788"/>
          <p14:tracePt t="13390" x="4759325" y="3262313"/>
          <p14:tracePt t="13415" x="4759325" y="3270250"/>
          <p14:tracePt t="13423" x="4759325" y="3278188"/>
          <p14:tracePt t="13622" x="4759325" y="3286125"/>
          <p14:tracePt t="13631" x="4759325" y="3294063"/>
          <p14:tracePt t="13639" x="4759325" y="3302000"/>
          <p14:tracePt t="13703" x="4759325" y="3317875"/>
          <p14:tracePt t="14295" x="4759325" y="3325813"/>
          <p14:tracePt t="14304" x="4751388" y="3325813"/>
          <p14:tracePt t="14311" x="4735513" y="3325813"/>
          <p14:tracePt t="14319" x="4711700" y="3309938"/>
          <p14:tracePt t="14327" x="4679950" y="3278188"/>
          <p14:tracePt t="14335" x="4664075" y="3262313"/>
          <p14:tracePt t="14343" x="4624388" y="3236913"/>
          <p14:tracePt t="14351" x="4592638" y="3213100"/>
          <p14:tracePt t="14359" x="4535488" y="3173413"/>
          <p14:tracePt t="14366" x="4503738" y="3141663"/>
          <p14:tracePt t="14375" x="4464050" y="3109913"/>
          <p14:tracePt t="14383" x="4416425" y="3070225"/>
          <p14:tracePt t="14391" x="4368800" y="3038475"/>
          <p14:tracePt t="14399" x="4321175" y="2998788"/>
          <p14:tracePt t="14407" x="4257675" y="2967038"/>
          <p14:tracePt t="14414" x="4200525" y="2927350"/>
          <p14:tracePt t="14423" x="4144963" y="2894013"/>
          <p14:tracePt t="14432" x="4089400" y="2862263"/>
          <p14:tracePt t="14439" x="4025900" y="2830513"/>
          <p14:tracePt t="14446" x="3970338" y="2806700"/>
          <p14:tracePt t="14454" x="3914775" y="2782888"/>
          <p14:tracePt t="14462" x="3859213" y="2751138"/>
          <p14:tracePt t="14471" x="3786188" y="2727325"/>
          <p14:tracePt t="14478" x="3722688" y="2687638"/>
          <p14:tracePt t="14486" x="3667125" y="2663825"/>
          <p14:tracePt t="14494" x="3611563" y="2640013"/>
          <p14:tracePt t="14503" x="3548063" y="2616200"/>
          <p14:tracePt t="14511" x="3508375" y="2592388"/>
          <p14:tracePt t="14519" x="3467100" y="2576513"/>
          <p14:tracePt t="14527" x="3427413" y="2559050"/>
          <p14:tracePt t="14535" x="3395663" y="2543175"/>
          <p14:tracePt t="14542" x="3387725" y="2535238"/>
          <p14:tracePt t="14559" x="3371850" y="2527300"/>
          <p14:tracePt t="14566" x="3371850" y="2519363"/>
          <p14:tracePt t="14582" x="3363913" y="2519363"/>
          <p14:tracePt t="14743" x="3363913" y="2495550"/>
          <p14:tracePt t="14751" x="3371850" y="2487613"/>
          <p14:tracePt t="14886" x="3371850" y="2479675"/>
          <p14:tracePt t="14895" x="3371850" y="2471738"/>
          <p14:tracePt t="14902" x="3387725" y="2447925"/>
          <p14:tracePt t="14911" x="3395663" y="2432050"/>
          <p14:tracePt t="14918" x="3411538" y="2416175"/>
          <p14:tracePt t="14927" x="3419475" y="2384425"/>
          <p14:tracePt t="14935" x="3443288" y="2368550"/>
          <p14:tracePt t="14943" x="3459163" y="2352675"/>
          <p14:tracePt t="14950" x="3467100" y="2336800"/>
          <p14:tracePt t="14959" x="3484563" y="2336800"/>
          <p14:tracePt t="14966" x="3500438" y="2320925"/>
          <p14:tracePt t="14975" x="3508375" y="2320925"/>
          <p14:tracePt t="14983" x="3516313" y="2320925"/>
          <p14:tracePt t="14991" x="3532188" y="2312988"/>
          <p14:tracePt t="14998" x="3548063" y="2312988"/>
          <p14:tracePt t="15007" x="3556000" y="2312988"/>
          <p14:tracePt t="15016" x="3563938" y="2305050"/>
          <p14:tracePt t="15023" x="3579813" y="2305050"/>
          <p14:tracePt t="15031" x="3595688" y="2305050"/>
          <p14:tracePt t="15039" x="3603625" y="2305050"/>
          <p14:tracePt t="15047" x="3611563" y="2305050"/>
          <p14:tracePt t="15054" x="3635375" y="2305050"/>
          <p14:tracePt t="15062" x="3643313" y="2305050"/>
          <p14:tracePt t="15071" x="3659188" y="2305050"/>
          <p14:tracePt t="15078" x="3667125" y="2305050"/>
          <p14:tracePt t="15087" x="3698875" y="2297113"/>
          <p14:tracePt t="15107" x="3722688" y="2297113"/>
          <p14:tracePt t="15123" x="3738563" y="2297113"/>
          <p14:tracePt t="15131" x="3746500" y="2297113"/>
          <p14:tracePt t="15139" x="3754438" y="2297113"/>
          <p14:tracePt t="15146" x="3762375" y="2297113"/>
          <p14:tracePt t="15155" x="3770313" y="2297113"/>
          <p14:tracePt t="15163" x="3770313" y="2289175"/>
          <p14:tracePt t="15227" x="3786188" y="2289175"/>
          <p14:tracePt t="15235" x="3794125" y="2289175"/>
          <p14:tracePt t="15242" x="3802063" y="2289175"/>
          <p14:tracePt t="15251" x="3810000" y="2289175"/>
          <p14:tracePt t="15258" x="3825875" y="2289175"/>
          <p14:tracePt t="15267" x="3843338" y="2289175"/>
          <p14:tracePt t="15275" x="3875088" y="2273300"/>
          <p14:tracePt t="15283" x="3906838" y="2273300"/>
          <p14:tracePt t="15290" x="3922713" y="2273300"/>
          <p14:tracePt t="15299" x="3938588" y="2273300"/>
          <p14:tracePt t="15315" x="3946525" y="2273300"/>
          <p14:tracePt t="15403" x="3962400" y="2273300"/>
          <p14:tracePt t="15419" x="3970338" y="2265363"/>
          <p14:tracePt t="15499" x="3986213" y="2249488"/>
          <p14:tracePt t="15531" x="3994150" y="2249488"/>
          <p14:tracePt t="15547" x="4002088" y="2241550"/>
          <p14:tracePt t="15555" x="4010025" y="2241550"/>
          <p14:tracePt t="15563" x="4017963" y="2224088"/>
          <p14:tracePt t="15570" x="4025900" y="2224088"/>
          <p14:tracePt t="15578" x="4025900" y="2216150"/>
          <p14:tracePt t="15594" x="4033838" y="2216150"/>
          <p14:tracePt t="15603" x="4033838" y="2208213"/>
          <p14:tracePt t="15611" x="4049713" y="2192338"/>
          <p14:tracePt t="15618" x="4057650" y="2192338"/>
          <p14:tracePt t="15675" x="4057650" y="2184400"/>
          <p14:tracePt t="15915" x="4057650" y="2176463"/>
          <p14:tracePt t="15923" x="4057650" y="2168525"/>
          <p14:tracePt t="15971" x="4041775" y="2168525"/>
          <p14:tracePt t="15995" x="4033838" y="2168525"/>
          <p14:tracePt t="16003" x="4025900" y="2168525"/>
          <p14:tracePt t="16010" x="4025900" y="2176463"/>
          <p14:tracePt t="16027" x="4002088" y="2192338"/>
          <p14:tracePt t="16035" x="3994150" y="2216150"/>
          <p14:tracePt t="16059" x="3986213" y="2224088"/>
          <p14:tracePt t="16066" x="3970338" y="2241550"/>
          <p14:tracePt t="16083" x="3970338" y="2249488"/>
          <p14:tracePt t="16090" x="3962400" y="2273300"/>
          <p14:tracePt t="16106" x="3954463" y="2281238"/>
          <p14:tracePt t="16115" x="3946525" y="2312988"/>
          <p14:tracePt t="16131" x="3938588" y="2320925"/>
          <p14:tracePt t="16139" x="3930650" y="2328863"/>
          <p14:tracePt t="16147" x="3930650" y="2336800"/>
          <p14:tracePt t="16163" x="3930650" y="2360613"/>
          <p14:tracePt t="17052" x="3938588" y="2352675"/>
          <p14:tracePt t="17115" x="3946525" y="2352675"/>
          <p14:tracePt t="18384" x="3954463" y="2352675"/>
          <p14:tracePt t="18391" x="3946525" y="2336800"/>
          <p14:tracePt t="18399" x="3938588" y="2336800"/>
          <p14:tracePt t="18407" x="3922713" y="2336800"/>
          <p14:tracePt t="18415" x="3914775" y="2336800"/>
          <p14:tracePt t="18423" x="3906838" y="2336800"/>
          <p14:tracePt t="18431" x="3890963" y="2336800"/>
          <p14:tracePt t="18447" x="3883025" y="2336800"/>
          <p14:tracePt t="18784" x="3883025" y="2328863"/>
          <p14:tracePt t="18793" x="3890963" y="2328863"/>
          <p14:tracePt t="18831" x="3898900" y="2328863"/>
          <p14:tracePt t="18839" x="3906838" y="2328863"/>
          <p14:tracePt t="18854" x="3922713" y="2312988"/>
          <p14:tracePt t="18879" x="3938588" y="2312988"/>
          <p14:tracePt t="18887" x="3938588" y="2305050"/>
          <p14:tracePt t="18910" x="3946525" y="2305050"/>
          <p14:tracePt t="18927" x="3946525" y="2297113"/>
          <p14:tracePt t="18958" x="3954463" y="2297113"/>
          <p14:tracePt t="18967" x="3962400" y="2297113"/>
          <p14:tracePt t="18975" x="3970338" y="2297113"/>
          <p14:tracePt t="18983" x="3978275" y="2297113"/>
          <p14:tracePt t="18991" x="3978275" y="2289175"/>
          <p14:tracePt t="18999" x="3978275" y="2281238"/>
          <p14:tracePt t="19168" x="3994150" y="2273300"/>
          <p14:tracePt t="19185" x="4002088" y="2265363"/>
          <p14:tracePt t="19199" x="4002088" y="2257425"/>
          <p14:tracePt t="19215" x="4017963" y="2249488"/>
          <p14:tracePt t="19223" x="4025900" y="2241550"/>
          <p14:tracePt t="19263" x="4025900" y="2233613"/>
          <p14:tracePt t="19280" x="4033838" y="2224088"/>
          <p14:tracePt t="19287" x="4041775" y="2224088"/>
          <p14:tracePt t="19327" x="4041775" y="2208213"/>
          <p14:tracePt t="19335" x="4041775" y="2200275"/>
          <p14:tracePt t="20544" x="4041775" y="2192338"/>
          <p14:tracePt t="20559" x="4033838" y="2192338"/>
          <p14:tracePt t="20567" x="4010025" y="2192338"/>
          <p14:tracePt t="20575" x="3978275" y="2192338"/>
          <p14:tracePt t="20583" x="3946525" y="2192338"/>
          <p14:tracePt t="20591" x="3914775" y="2192338"/>
          <p14:tracePt t="20599" x="3859213" y="2192338"/>
          <p14:tracePt t="20607" x="3794125" y="2192338"/>
          <p14:tracePt t="20614" x="3722688" y="2192338"/>
          <p14:tracePt t="20623" x="3635375" y="2192338"/>
          <p14:tracePt t="20630" x="3563938" y="2192338"/>
          <p14:tracePt t="20639" x="3476625" y="2192338"/>
          <p14:tracePt t="20648" x="3403600" y="2192338"/>
          <p14:tracePt t="20654" x="3324225" y="2192338"/>
          <p14:tracePt t="20663" x="3252788" y="2192338"/>
          <p14:tracePt t="20670" x="3189288" y="2192338"/>
          <p14:tracePt t="20680" x="3125788" y="2192338"/>
          <p14:tracePt t="20687" x="3060700" y="2192338"/>
          <p14:tracePt t="20695" x="2997200" y="2184400"/>
          <p14:tracePt t="20703" x="2933700" y="2184400"/>
          <p14:tracePt t="20711" x="2870200" y="2176463"/>
          <p14:tracePt t="20719" x="2790825" y="2176463"/>
          <p14:tracePt t="20727" x="2725738" y="2168525"/>
          <p14:tracePt t="20735" x="2662238" y="2160588"/>
          <p14:tracePt t="20743" x="2606675" y="2152650"/>
          <p14:tracePt t="20751" x="2566988" y="2152650"/>
          <p14:tracePt t="20759" x="2535238" y="2152650"/>
          <p14:tracePt t="20767" x="2495550" y="2152650"/>
          <p14:tracePt t="20775" x="2471738" y="2152650"/>
          <p14:tracePt t="20784" x="2447925" y="2152650"/>
          <p14:tracePt t="20791" x="2439988" y="2152650"/>
          <p14:tracePt t="20799" x="2432050" y="2152650"/>
          <p14:tracePt t="20808" x="2424113" y="2152650"/>
          <p14:tracePt t="20815" x="2408238" y="2152650"/>
          <p14:tracePt t="20823" x="2392363" y="2152650"/>
          <p14:tracePt t="20831" x="2366963" y="2152650"/>
          <p14:tracePt t="20839" x="2351088" y="2136775"/>
          <p14:tracePt t="20847" x="2335213" y="2136775"/>
          <p14:tracePt t="20855" x="2311400" y="2136775"/>
          <p14:tracePt t="20863" x="2295525" y="2136775"/>
          <p14:tracePt t="20871" x="2271713" y="2136775"/>
          <p14:tracePt t="20879" x="2247900" y="2136775"/>
          <p14:tracePt t="20887" x="2216150" y="2136775"/>
          <p14:tracePt t="20895" x="2192338" y="2136775"/>
          <p14:tracePt t="20903" x="2168525" y="2136775"/>
          <p14:tracePt t="20911" x="2136775" y="2136775"/>
          <p14:tracePt t="20919" x="2105025" y="2136775"/>
          <p14:tracePt t="20927" x="2073275" y="2136775"/>
          <p14:tracePt t="20935" x="2049463" y="2136775"/>
          <p14:tracePt t="20943" x="2033588" y="2136775"/>
          <p14:tracePt t="20951" x="2008188" y="2136775"/>
          <p14:tracePt t="20959" x="1984375" y="2136775"/>
          <p14:tracePt t="20967" x="1968500" y="2136775"/>
          <p14:tracePt t="20975" x="1952625" y="2136775"/>
          <p14:tracePt t="20991" x="1936750" y="2136775"/>
          <p14:tracePt t="20999" x="1928813" y="2144713"/>
          <p14:tracePt t="21007" x="1920875" y="2144713"/>
          <p14:tracePt t="21014" x="1912938" y="2144713"/>
          <p14:tracePt t="21023" x="1897063" y="2144713"/>
          <p14:tracePt t="21031" x="1881188" y="2152650"/>
          <p14:tracePt t="21039" x="1873250" y="2152650"/>
          <p14:tracePt t="21047" x="1857375" y="2160588"/>
          <p14:tracePt t="21055" x="1833563" y="2160588"/>
          <p14:tracePt t="21063" x="1817688" y="2168525"/>
          <p14:tracePt t="21071" x="1809750" y="2176463"/>
          <p14:tracePt t="21080" x="1785938" y="2176463"/>
          <p14:tracePt t="21088" x="1746250" y="2200275"/>
          <p14:tracePt t="21096" x="1746250" y="2208213"/>
          <p14:tracePt t="21105" x="1722438" y="2208213"/>
          <p14:tracePt t="21111" x="1714500" y="2208213"/>
          <p14:tracePt t="21127" x="1706563" y="2208213"/>
          <p14:tracePt t="21137" x="1698625" y="2216150"/>
          <p14:tracePt t="21153" x="1682750" y="2224088"/>
          <p14:tracePt t="21159" x="1674813" y="2233613"/>
          <p14:tracePt t="21204" x="1666875" y="2233613"/>
          <p14:tracePt t="21219" x="1658938" y="2241550"/>
          <p14:tracePt t="21228" x="1641475" y="2249488"/>
          <p14:tracePt t="21243" x="1633538" y="2249488"/>
          <p14:tracePt t="21251" x="1617663" y="2265363"/>
          <p14:tracePt t="21259" x="1609725" y="2273300"/>
          <p14:tracePt t="21652" x="1601788" y="2273300"/>
          <p14:tracePt t="21660" x="1593850" y="2273300"/>
          <p14:tracePt t="21676" x="1577975" y="2273300"/>
          <p14:tracePt t="21684" x="1554163" y="2273300"/>
          <p14:tracePt t="21700" x="1530350" y="2281238"/>
          <p14:tracePt t="21708" x="1522413" y="2281238"/>
          <p14:tracePt t="21716" x="1506538" y="2281238"/>
          <p14:tracePt t="21723" x="1490663" y="2281238"/>
          <p14:tracePt t="21780" x="1482725" y="2281238"/>
          <p14:tracePt t="21787" x="1474788" y="2281238"/>
          <p14:tracePt t="21860" x="1458913" y="2281238"/>
          <p14:tracePt t="21892" x="1443038" y="2281238"/>
          <p14:tracePt t="21900" x="1435100" y="2281238"/>
          <p14:tracePt t="21908" x="1427163" y="2289175"/>
          <p14:tracePt t="22036" x="1419225" y="2297113"/>
          <p14:tracePt t="22044" x="1419225" y="2305050"/>
          <p14:tracePt t="22060" x="1411288" y="2305050"/>
          <p14:tracePt t="22067" x="1403350" y="2305050"/>
          <p14:tracePt t="22076" x="1395413" y="2305050"/>
          <p14:tracePt t="22092" x="1387475" y="2312988"/>
          <p14:tracePt t="22164" x="1379538" y="2312988"/>
          <p14:tracePt t="22171" x="1371600" y="2312988"/>
          <p14:tracePt t="23908" x="1379538" y="2312988"/>
          <p14:tracePt t="23916" x="1387475" y="2312988"/>
          <p14:tracePt t="23923" x="1395413" y="2312988"/>
          <p14:tracePt t="23932" x="1411288" y="2312988"/>
          <p14:tracePt t="23939" x="1427163" y="2312988"/>
          <p14:tracePt t="23949" x="1450975" y="2312988"/>
          <p14:tracePt t="23955" x="1474788" y="2312988"/>
          <p14:tracePt t="23964" x="1506538" y="2312988"/>
          <p14:tracePt t="23971" x="1530350" y="2312988"/>
          <p14:tracePt t="23980" x="1554163" y="2312988"/>
          <p14:tracePt t="23988" x="1585913" y="2312988"/>
          <p14:tracePt t="23996" x="1633538" y="2312988"/>
          <p14:tracePt t="24003" x="1714500" y="2312988"/>
          <p14:tracePt t="24012" x="1785938" y="2320925"/>
          <p14:tracePt t="24020" x="1849438" y="2320925"/>
          <p14:tracePt t="24028" x="1920875" y="2328863"/>
          <p14:tracePt t="24036" x="1992313" y="2328863"/>
          <p14:tracePt t="24043" x="2065338" y="2328863"/>
          <p14:tracePt t="24052" x="2120900" y="2328863"/>
          <p14:tracePt t="24060" x="2168525" y="2328863"/>
          <p14:tracePt t="24068" x="2216150" y="2328863"/>
          <p14:tracePt t="24075" x="2255838" y="2328863"/>
          <p14:tracePt t="24086" x="2287588" y="2328863"/>
          <p14:tracePt t="24091" x="2319338" y="2328863"/>
          <p14:tracePt t="24100" x="2327275" y="2328863"/>
          <p14:tracePt t="24132" x="2343150" y="2328863"/>
          <p14:tracePt t="24148" x="2351088" y="2328863"/>
          <p14:tracePt t="24164" x="2359025" y="2328863"/>
          <p14:tracePt t="24171" x="2374900" y="2328863"/>
          <p14:tracePt t="24179" x="2400300" y="2328863"/>
          <p14:tracePt t="24187" x="2408238" y="2328863"/>
          <p14:tracePt t="24196" x="2424113" y="2328863"/>
          <p14:tracePt t="24211" x="2439988" y="2328863"/>
          <p14:tracePt t="24229" x="2447925" y="2328863"/>
          <p14:tracePt t="24264" x="2471738" y="2328863"/>
          <p14:tracePt t="24271" x="2503488" y="2328863"/>
          <p14:tracePt t="24280" x="2511425" y="2336800"/>
          <p14:tracePt t="24287" x="2543175" y="2336800"/>
          <p14:tracePt t="24296" x="2566988" y="2336800"/>
          <p14:tracePt t="24304" x="2590800" y="2336800"/>
          <p14:tracePt t="24311" x="2606675" y="2336800"/>
          <p14:tracePt t="24319" x="2622550" y="2336800"/>
          <p14:tracePt t="24327" x="2630488" y="2336800"/>
          <p14:tracePt t="24336" x="2638425" y="2336800"/>
          <p14:tracePt t="24343" x="2654300" y="2336800"/>
          <p14:tracePt t="24352" x="2662238" y="2336800"/>
          <p14:tracePt t="24360" x="2670175" y="2336800"/>
          <p14:tracePt t="24368" x="2678113" y="2336800"/>
          <p14:tracePt t="24391" x="2686050" y="2336800"/>
          <p14:tracePt t="24400" x="2693988" y="2336800"/>
          <p14:tracePt t="24536" x="2709863" y="2336800"/>
          <p14:tracePt t="24543" x="2717800" y="2336800"/>
          <p14:tracePt t="24584" x="2725738" y="2352675"/>
          <p14:tracePt t="24744" x="2733675" y="2360613"/>
          <p14:tracePt t="24752" x="2741613" y="2360613"/>
          <p14:tracePt t="24792" x="2751138" y="2360613"/>
          <p14:tracePt t="24824" x="2767013" y="2360613"/>
          <p14:tracePt t="24832" x="2782888" y="2360613"/>
          <p14:tracePt t="24839" x="2798763" y="2360613"/>
          <p14:tracePt t="24848" x="2806700" y="2360613"/>
          <p14:tracePt t="24855" x="2814638" y="2360613"/>
          <p14:tracePt t="24863" x="2830513" y="2360613"/>
          <p14:tracePt t="24871" x="2838450" y="2360613"/>
          <p14:tracePt t="24887" x="2854325" y="2360613"/>
          <p14:tracePt t="24895" x="2878138" y="2360613"/>
          <p14:tracePt t="24903" x="2894013" y="2360613"/>
          <p14:tracePt t="24912" x="2917825" y="2360613"/>
          <p14:tracePt t="24919" x="2925763" y="2360613"/>
          <p14:tracePt t="24928" x="2949575" y="2360613"/>
          <p14:tracePt t="24936" x="2957513" y="2360613"/>
          <p14:tracePt t="24944" x="2981325" y="2360613"/>
          <p14:tracePt t="24952" x="2997200" y="2360613"/>
          <p14:tracePt t="24959" x="3005138" y="2360613"/>
          <p14:tracePt t="24983" x="3013075" y="2360613"/>
          <p14:tracePt t="24999" x="3021013" y="2360613"/>
          <p14:tracePt t="25009" x="3028950" y="2360613"/>
          <p14:tracePt t="25032" x="3036888" y="2360613"/>
          <p14:tracePt t="25041" x="3044825" y="2360613"/>
          <p14:tracePt t="25088" x="3060700" y="2360613"/>
          <p14:tracePt t="25096" x="3068638" y="2360613"/>
          <p14:tracePt t="25112" x="3084513" y="2360613"/>
          <p14:tracePt t="25119" x="3092450" y="2360613"/>
          <p14:tracePt t="25137" x="3100388" y="2360613"/>
          <p14:tracePt t="25320" x="3117850" y="2360613"/>
          <p14:tracePt t="26264" x="3125788" y="2360613"/>
          <p14:tracePt t="26296" x="3133725" y="2360613"/>
          <p14:tracePt t="26312" x="3157538" y="2360613"/>
          <p14:tracePt t="26344" x="3165475" y="2360613"/>
          <p14:tracePt t="26352" x="3181350" y="2360613"/>
          <p14:tracePt t="26360" x="3189288" y="2360613"/>
          <p14:tracePt t="26368" x="3221038" y="2360613"/>
          <p14:tracePt t="26375" x="3260725" y="2360613"/>
          <p14:tracePt t="26384" x="3276600" y="2360613"/>
          <p14:tracePt t="26391" x="3308350" y="2360613"/>
          <p14:tracePt t="26400" x="3332163" y="2360613"/>
          <p14:tracePt t="26407" x="3355975" y="2360613"/>
          <p14:tracePt t="26417" x="3387725" y="2360613"/>
          <p14:tracePt t="26423" x="3395663" y="2360613"/>
          <p14:tracePt t="26432" x="3419475" y="2360613"/>
          <p14:tracePt t="26441" x="3443288" y="2360613"/>
          <p14:tracePt t="26448" x="3484563" y="2360613"/>
          <p14:tracePt t="26456" x="3516313" y="2360613"/>
          <p14:tracePt t="26465" x="3563938" y="2352675"/>
          <p14:tracePt t="26473" x="3587750" y="2352675"/>
          <p14:tracePt t="26480" x="3595688" y="2352675"/>
          <p14:tracePt t="26506" x="3603625" y="2352675"/>
          <p14:tracePt t="27396" x="3587750" y="2352675"/>
          <p14:tracePt t="27403" x="3571875" y="2360613"/>
          <p14:tracePt t="27412" x="3556000" y="2368550"/>
          <p14:tracePt t="27420" x="3524250" y="2384425"/>
          <p14:tracePt t="27427" x="3500438" y="2408238"/>
          <p14:tracePt t="27436" x="3484563" y="2416175"/>
          <p14:tracePt t="27444" x="3451225" y="2424113"/>
          <p14:tracePt t="27452" x="3419475" y="2447925"/>
          <p14:tracePt t="27459" x="3387725" y="2471738"/>
          <p14:tracePt t="27469" x="3379788" y="2471738"/>
          <p14:tracePt t="27476" x="3363913" y="2487613"/>
          <p14:tracePt t="27484" x="3355975" y="2487613"/>
          <p14:tracePt t="27491" x="3348038" y="2495550"/>
          <p14:tracePt t="27500" x="3340100" y="2503488"/>
          <p14:tracePt t="27508" x="3332163" y="2511425"/>
          <p14:tracePt t="27516" x="3316288" y="2527300"/>
          <p14:tracePt t="27524" x="3308350" y="2527300"/>
          <p14:tracePt t="27533" x="3292475" y="2527300"/>
          <p14:tracePt t="27539" x="3292475" y="2535238"/>
          <p14:tracePt t="27548" x="3284538" y="2543175"/>
          <p14:tracePt t="27555" x="3276600" y="2551113"/>
          <p14:tracePt t="27565" x="3260725" y="2566988"/>
          <p14:tracePt t="27572" x="3252788" y="2566988"/>
          <p14:tracePt t="27579" x="3252788" y="2576513"/>
          <p14:tracePt t="27596" x="3244850" y="2576513"/>
          <p14:tracePt t="27603" x="3228975" y="2584450"/>
          <p14:tracePt t="27628" x="3221038" y="2600325"/>
          <p14:tracePt t="27636" x="3221038" y="2616200"/>
          <p14:tracePt t="27646" x="3205163" y="2624138"/>
          <p14:tracePt t="27652" x="3197225" y="2632075"/>
          <p14:tracePt t="27660" x="3189288" y="2632075"/>
          <p14:tracePt t="27668" x="3173413" y="2647950"/>
          <p14:tracePt t="27677" x="3165475" y="2655888"/>
          <p14:tracePt t="27692" x="3149600" y="2663825"/>
          <p14:tracePt t="27700" x="3141663" y="2663825"/>
          <p14:tracePt t="27716" x="3125788" y="2671763"/>
          <p14:tracePt t="27724" x="3117850" y="2671763"/>
          <p14:tracePt t="27733" x="3100388" y="2679700"/>
          <p14:tracePt t="27741" x="3100388" y="2687638"/>
          <p14:tracePt t="27748" x="3092450" y="2687638"/>
          <p14:tracePt t="27756" x="3084513" y="2687638"/>
          <p14:tracePt t="27765" x="3060700" y="2687638"/>
          <p14:tracePt t="27773" x="3052763" y="2687638"/>
          <p14:tracePt t="27787" x="3044825" y="2687638"/>
          <p14:tracePt t="27796" x="3036888" y="2687638"/>
          <p14:tracePt t="27806" x="3021013" y="2687638"/>
          <p14:tracePt t="27811" x="3005138" y="2695575"/>
          <p14:tracePt t="27819" x="2997200" y="2695575"/>
          <p14:tracePt t="27828" x="2981325" y="2695575"/>
          <p14:tracePt t="27835" x="2973388" y="2695575"/>
          <p14:tracePt t="27843" x="2949575" y="2695575"/>
          <p14:tracePt t="27851" x="2917825" y="2695575"/>
          <p14:tracePt t="27860" x="2901950" y="2695575"/>
          <p14:tracePt t="27867" x="2878138" y="2695575"/>
          <p14:tracePt t="27876" x="2854325" y="2695575"/>
          <p14:tracePt t="27883" x="2846388" y="2695575"/>
          <p14:tracePt t="27891" x="2830513" y="2695575"/>
          <p14:tracePt t="27900" x="2806700" y="2687638"/>
          <p14:tracePt t="27908" x="2790825" y="2679700"/>
          <p14:tracePt t="27916" x="2767013" y="2679700"/>
          <p14:tracePt t="27924" x="2751138" y="2671763"/>
          <p14:tracePt t="27933" x="2717800" y="2655888"/>
          <p14:tracePt t="27939" x="2709863" y="2647950"/>
          <p14:tracePt t="27956" x="2701925" y="2647950"/>
          <p14:tracePt t="27980" x="2693988" y="2647950"/>
          <p14:tracePt t="28028" x="2686050" y="2647950"/>
          <p14:tracePt t="28037" x="2678113" y="2647950"/>
          <p14:tracePt t="28060" x="2662238" y="2647950"/>
          <p14:tracePt t="28076" x="2646363" y="2647950"/>
          <p14:tracePt t="28083" x="2638425" y="2647950"/>
          <p14:tracePt t="28091" x="2622550" y="2647950"/>
          <p14:tracePt t="28102" x="2606675" y="2647950"/>
          <p14:tracePt t="28108" x="2598738" y="2647950"/>
          <p14:tracePt t="28116" x="2582863" y="2647950"/>
          <p14:tracePt t="28124" x="2574925" y="2647950"/>
          <p14:tracePt t="28133" x="2551113" y="2647950"/>
          <p14:tracePt t="28139" x="2527300" y="2647950"/>
          <p14:tracePt t="28148" x="2511425" y="2647950"/>
          <p14:tracePt t="28156" x="2495550" y="2647950"/>
          <p14:tracePt t="28166" x="2471738" y="2647950"/>
          <p14:tracePt t="28172" x="2463800" y="2647950"/>
          <p14:tracePt t="28181" x="2447925" y="2647950"/>
          <p14:tracePt t="28188" x="2416175" y="2647950"/>
          <p14:tracePt t="28197" x="2400300" y="2647950"/>
          <p14:tracePt t="28203" x="2392363" y="2647950"/>
          <p14:tracePt t="28212" x="2366963" y="2647950"/>
          <p14:tracePt t="28230" x="2335213" y="2647950"/>
          <p14:tracePt t="28235" x="2327275" y="2647950"/>
          <p14:tracePt t="28243" x="2311400" y="2647950"/>
          <p14:tracePt t="28251" x="2303463" y="2647950"/>
          <p14:tracePt t="28276" x="2295525" y="2647950"/>
          <p14:tracePt t="28284" x="2287588" y="2647950"/>
          <p14:tracePt t="28291" x="2279650" y="2647950"/>
          <p14:tracePt t="29019" x="2279650" y="2655888"/>
          <p14:tracePt t="29131" x="2279650" y="2663825"/>
          <p14:tracePt t="29356" x="2279650" y="2671763"/>
          <p14:tracePt t="29364" x="2279650" y="2679700"/>
          <p14:tracePt t="29597" x="2287588" y="2687638"/>
          <p14:tracePt t="29603" x="2295525" y="2687638"/>
          <p14:tracePt t="33860" x="2303463" y="2687638"/>
          <p14:tracePt t="33875" x="2335213" y="2687638"/>
          <p14:tracePt t="33883" x="2359025" y="2687638"/>
          <p14:tracePt t="33892" x="2384425" y="2687638"/>
          <p14:tracePt t="33899" x="2416175" y="2687638"/>
          <p14:tracePt t="33908" x="2455863" y="2687638"/>
          <p14:tracePt t="33915" x="2487613" y="2687638"/>
          <p14:tracePt t="33923" x="2511425" y="2687638"/>
          <p14:tracePt t="33931" x="2551113" y="2687638"/>
          <p14:tracePt t="33940" x="2606675" y="2687638"/>
          <p14:tracePt t="33947" x="2670175" y="2687638"/>
          <p14:tracePt t="33956" x="2717800" y="2687638"/>
          <p14:tracePt t="33963" x="2759075" y="2687638"/>
          <p14:tracePt t="33971" x="2790825" y="2687638"/>
          <p14:tracePt t="33980" x="2798763" y="2687638"/>
          <p14:tracePt t="34003" x="2806700" y="2687638"/>
          <p14:tracePt t="34012" x="2814638" y="2687638"/>
          <p14:tracePt t="34021" x="2830513" y="2687638"/>
          <p14:tracePt t="34035" x="2846388" y="2687638"/>
          <p14:tracePt t="34043" x="2878138" y="2687638"/>
          <p14:tracePt t="34053" x="2909888" y="2687638"/>
          <p14:tracePt t="34059" x="2917825" y="2687638"/>
          <p14:tracePt t="34067" x="2941638" y="2687638"/>
          <p14:tracePt t="34075" x="2965450" y="2687638"/>
          <p14:tracePt t="34097" x="2989263" y="2687638"/>
          <p14:tracePt t="34100" x="3013075" y="2687638"/>
          <p14:tracePt t="34107" x="3028950" y="2687638"/>
          <p14:tracePt t="34117" x="3036888" y="2687638"/>
          <p14:tracePt t="34123" x="3044825" y="2687638"/>
          <p14:tracePt t="34131" x="3068638" y="2687638"/>
          <p14:tracePt t="34139" x="3076575" y="2687638"/>
          <p14:tracePt t="34148" x="3100388" y="2687638"/>
          <p14:tracePt t="34156" x="3117850" y="2687638"/>
          <p14:tracePt t="34163" x="3125788" y="2687638"/>
          <p14:tracePt t="34171" x="3133725" y="2687638"/>
          <p14:tracePt t="34180" x="3149600" y="2687638"/>
          <p14:tracePt t="34187" x="3157538" y="2687638"/>
          <p14:tracePt t="34196" x="3181350" y="2687638"/>
          <p14:tracePt t="34212" x="3189288" y="2687638"/>
          <p14:tracePt t="34219" x="3197225" y="2687638"/>
          <p14:tracePt t="34228" x="3205163" y="2687638"/>
          <p14:tracePt t="34276" x="3213100" y="2687638"/>
          <p14:tracePt t="34628" x="3228975" y="2687638"/>
          <p14:tracePt t="34635" x="3268663" y="2687638"/>
          <p14:tracePt t="34643" x="3300413" y="2687638"/>
          <p14:tracePt t="34651" x="3348038" y="2687638"/>
          <p14:tracePt t="34659" x="3355975" y="2687638"/>
          <p14:tracePt t="34668" x="3379788" y="2687638"/>
          <p14:tracePt t="34675" x="3403600" y="2687638"/>
          <p14:tracePt t="34683" x="3419475" y="2687638"/>
          <p14:tracePt t="34691" x="3435350" y="2687638"/>
          <p14:tracePt t="34699" x="3443288" y="2687638"/>
          <p14:tracePt t="34707" x="3459163" y="2687638"/>
          <p14:tracePt t="34716" x="3484563" y="2687638"/>
          <p14:tracePt t="34724" x="3500438" y="2687638"/>
          <p14:tracePt t="34731" x="3524250" y="2687638"/>
          <p14:tracePt t="34739" x="3563938" y="2687638"/>
          <p14:tracePt t="34747" x="3579813" y="2687638"/>
          <p14:tracePt t="34755" x="3611563" y="2687638"/>
          <p14:tracePt t="34763" x="3627438" y="2687638"/>
          <p14:tracePt t="34771" x="3659188" y="2687638"/>
          <p14:tracePt t="34780" x="3698875" y="2687638"/>
          <p14:tracePt t="34787" x="3722688" y="2687638"/>
          <p14:tracePt t="34796" x="3738563" y="2687638"/>
          <p14:tracePt t="34804" x="3770313" y="2687638"/>
          <p14:tracePt t="34812" x="3794125" y="2687638"/>
          <p14:tracePt t="34820" x="3825875" y="2687638"/>
          <p14:tracePt t="34827" x="3851275" y="2687638"/>
          <p14:tracePt t="34835" x="3875088" y="2687638"/>
          <p14:tracePt t="34843" x="3883025" y="2687638"/>
          <p14:tracePt t="34859" x="3890963" y="2687638"/>
          <p14:tracePt t="34867" x="3898900" y="2687638"/>
          <p14:tracePt t="34874" x="3906838" y="2687638"/>
          <p14:tracePt t="34931" x="3922713" y="2687638"/>
          <p14:tracePt t="34939" x="3930650" y="2687638"/>
          <p14:tracePt t="34963" x="3938588" y="2687638"/>
          <p14:tracePt t="34971" x="3946525" y="2687638"/>
          <p14:tracePt t="35003" x="3954463" y="2687638"/>
          <p14:tracePt t="35011" x="3962400" y="2687638"/>
          <p14:tracePt t="35018" x="3970338" y="2687638"/>
          <p14:tracePt t="35147" x="3978275" y="2703513"/>
          <p14:tracePt t="35155" x="3978275" y="2711450"/>
          <p14:tracePt t="35163" x="3986213" y="2727325"/>
          <p14:tracePt t="35170" x="4002088" y="2759075"/>
          <p14:tracePt t="35178" x="4017963" y="2782888"/>
          <p14:tracePt t="35186" x="4025900" y="2814638"/>
          <p14:tracePt t="35195" x="4049713" y="2830513"/>
          <p14:tracePt t="35203" x="4049713" y="2846388"/>
          <p14:tracePt t="35211" x="4057650" y="2870200"/>
          <p14:tracePt t="35219" x="4073525" y="2886075"/>
          <p14:tracePt t="35226" x="4073525" y="2894013"/>
          <p14:tracePt t="35235" x="4081463" y="2909888"/>
          <p14:tracePt t="35243" x="4089400" y="2919413"/>
          <p14:tracePt t="35250" x="4089400" y="2927350"/>
          <p14:tracePt t="35258" x="4089400" y="2935288"/>
          <p14:tracePt t="35283" x="4097338" y="2943225"/>
          <p14:tracePt t="35331" x="4097338" y="2959100"/>
          <p14:tracePt t="35555" x="4105275" y="2974975"/>
          <p14:tracePt t="35571" x="4105275" y="2982913"/>
          <p14:tracePt t="35579" x="4121150" y="2982913"/>
          <p14:tracePt t="35587" x="4129088" y="2982913"/>
          <p14:tracePt t="35595" x="4137025" y="2982913"/>
          <p14:tracePt t="35602" x="4160838" y="2990850"/>
          <p14:tracePt t="35611" x="4210050" y="2998788"/>
          <p14:tracePt t="35618" x="4233863" y="3006725"/>
          <p14:tracePt t="35626" x="4273550" y="3022600"/>
          <p14:tracePt t="35635" x="4313238" y="3038475"/>
          <p14:tracePt t="35642" x="4352925" y="3038475"/>
          <p14:tracePt t="35650" x="4384675" y="3054350"/>
          <p14:tracePt t="35658" x="4424363" y="3062288"/>
          <p14:tracePt t="35667" x="4456113" y="3078163"/>
          <p14:tracePt t="35674" x="4487863" y="3086100"/>
          <p14:tracePt t="35683" x="4535488" y="3101975"/>
          <p14:tracePt t="35690" x="4576763" y="3109913"/>
          <p14:tracePt t="35699" x="4600575" y="3117850"/>
          <p14:tracePt t="35707" x="4624388" y="3125788"/>
          <p14:tracePt t="35715" x="4632325" y="3133725"/>
          <p14:tracePt t="35731" x="4640263" y="3149600"/>
          <p14:tracePt t="35747" x="4648200" y="3157538"/>
          <p14:tracePt t="35754" x="4672013" y="3157538"/>
          <p14:tracePt t="35763" x="4679950" y="3157538"/>
          <p14:tracePt t="35771" x="4703763" y="3157538"/>
          <p14:tracePt t="35779" x="4711700" y="3165475"/>
          <p14:tracePt t="35786" x="4743450" y="3181350"/>
          <p14:tracePt t="35795" x="4751388" y="3181350"/>
          <p14:tracePt t="35803" x="4783138" y="3197225"/>
          <p14:tracePt t="35810" x="4806950" y="3205163"/>
          <p14:tracePt t="35818" x="4838700" y="3213100"/>
          <p14:tracePt t="35827" x="4846638" y="3221038"/>
          <p14:tracePt t="35834" x="4878388" y="3228975"/>
          <p14:tracePt t="35843" x="4894263" y="3228975"/>
          <p14:tracePt t="35850" x="4910138" y="3236913"/>
          <p14:tracePt t="35859" x="4933950" y="3252788"/>
          <p14:tracePt t="35867" x="4943475" y="3252788"/>
          <p14:tracePt t="35875" x="4967288" y="3262313"/>
          <p14:tracePt t="35882" x="5014913" y="3270250"/>
          <p14:tracePt t="35891" x="5030788" y="3270250"/>
          <p14:tracePt t="35899" x="5070475" y="3278188"/>
          <p14:tracePt t="35907" x="5126038" y="3294063"/>
          <p14:tracePt t="35914" x="5189538" y="3309938"/>
          <p14:tracePt t="35922" x="5268913" y="3325813"/>
          <p14:tracePt t="35930" x="5341938" y="3341688"/>
          <p14:tracePt t="35939" x="5429250" y="3357563"/>
          <p14:tracePt t="35947" x="5508625" y="3365500"/>
          <p14:tracePt t="35954" x="5572125" y="3373438"/>
          <p14:tracePt t="35963" x="5627688" y="3373438"/>
          <p14:tracePt t="35971" x="5659438" y="3373438"/>
          <p14:tracePt t="35979" x="5684838" y="3373438"/>
          <p14:tracePt t="35987" x="5708650" y="3373438"/>
          <p14:tracePt t="35994" x="5716588" y="3373438"/>
          <p14:tracePt t="36003" x="5724525" y="3373438"/>
          <p14:tracePt t="36010" x="5740400" y="3373438"/>
          <p14:tracePt t="36018" x="5748338" y="3373438"/>
          <p14:tracePt t="36027" x="5764213" y="3373438"/>
          <p14:tracePt t="36034" x="5772150" y="3373438"/>
          <p14:tracePt t="36043" x="5788025" y="3373438"/>
          <p14:tracePt t="36051" x="5795963" y="3373438"/>
          <p14:tracePt t="36058" x="5803900" y="3373438"/>
          <p14:tracePt t="36066" x="5827713" y="3373438"/>
          <p14:tracePt t="36075" x="5835650" y="3365500"/>
          <p14:tracePt t="36083" x="5851525" y="3357563"/>
          <p14:tracePt t="36091" x="5867400" y="3349625"/>
          <p14:tracePt t="36099" x="5883275" y="3341688"/>
          <p14:tracePt t="36106" x="5907088" y="3317875"/>
          <p14:tracePt t="36115" x="5946775" y="3302000"/>
          <p14:tracePt t="36123" x="5962650" y="3302000"/>
          <p14:tracePt t="36131" x="5978525" y="3270250"/>
          <p14:tracePt t="36139" x="5994400" y="3270250"/>
          <p14:tracePt t="36147" x="6018213" y="3262313"/>
          <p14:tracePt t="36155" x="6043613" y="3244850"/>
          <p14:tracePt t="36162" x="6075363" y="3197225"/>
          <p14:tracePt t="36171" x="6083300" y="3197225"/>
          <p14:tracePt t="36179" x="6107113" y="3149600"/>
          <p14:tracePt t="36187" x="6122988" y="3125788"/>
          <p14:tracePt t="36195" x="6130925" y="3109913"/>
          <p14:tracePt t="36203" x="6154738" y="3070225"/>
          <p14:tracePt t="36210" x="6154738" y="3054350"/>
          <p14:tracePt t="36219" x="6154738" y="3030538"/>
          <p14:tracePt t="36226" x="6170613" y="3014663"/>
          <p14:tracePt t="36234" x="6178550" y="3006725"/>
          <p14:tracePt t="36242" x="6178550" y="2974975"/>
          <p14:tracePt t="36250" x="6178550" y="2967038"/>
          <p14:tracePt t="36258" x="6178550" y="2959100"/>
          <p14:tracePt t="36267" x="6186488" y="2943225"/>
          <p14:tracePt t="36306" x="6186488" y="2927350"/>
          <p14:tracePt t="36315" x="6186488" y="2919413"/>
          <p14:tracePt t="36338" x="6186488" y="2909888"/>
          <p14:tracePt t="36439" x="6186488" y="2901950"/>
          <p14:tracePt t="36511" x="6178550" y="2901950"/>
          <p14:tracePt t="36543" x="6170613" y="2901950"/>
          <p14:tracePt t="36551" x="6154738" y="2901950"/>
          <p14:tracePt t="36567" x="6146800" y="2901950"/>
          <p14:tracePt t="36574" x="6138863" y="2901950"/>
          <p14:tracePt t="36583" x="6122988" y="2901950"/>
          <p14:tracePt t="36590" x="6107113" y="2901950"/>
          <p14:tracePt t="36599" x="6083300" y="2901950"/>
          <p14:tracePt t="36606" x="6051550" y="2886075"/>
          <p14:tracePt t="36615" x="6034088" y="2886075"/>
          <p14:tracePt t="36622" x="6010275" y="2886075"/>
          <p14:tracePt t="36630" x="5978525" y="2886075"/>
          <p14:tracePt t="36639" x="5938838" y="2886075"/>
          <p14:tracePt t="36647" x="5899150" y="2886075"/>
          <p14:tracePt t="36656" x="5867400" y="2886075"/>
          <p14:tracePt t="36662" x="5835650" y="2886075"/>
          <p14:tracePt t="36670" x="5803900" y="2886075"/>
          <p14:tracePt t="36679" x="5772150" y="2886075"/>
          <p14:tracePt t="36688" x="5740400" y="2886075"/>
          <p14:tracePt t="36695" x="5692775" y="2886075"/>
          <p14:tracePt t="36703" x="5659438" y="2886075"/>
          <p14:tracePt t="36711" x="5627688" y="2886075"/>
          <p14:tracePt t="36718" x="5603875" y="2886075"/>
          <p14:tracePt t="36727" x="5580063" y="2886075"/>
          <p14:tracePt t="36734" x="5548313" y="2894013"/>
          <p14:tracePt t="36743" x="5524500" y="2894013"/>
          <p14:tracePt t="36751" x="5500688" y="2901950"/>
          <p14:tracePt t="36759" x="5468938" y="2909888"/>
          <p14:tracePt t="36767" x="5453063" y="2919413"/>
          <p14:tracePt t="36775" x="5437188" y="2927350"/>
          <p14:tracePt t="36783" x="5413375" y="2943225"/>
          <p14:tracePt t="36791" x="5381625" y="2951163"/>
          <p14:tracePt t="36799" x="5365750" y="2974975"/>
          <p14:tracePt t="36807" x="5349875" y="2982913"/>
          <p14:tracePt t="36814" x="5334000" y="2998788"/>
          <p14:tracePt t="36823" x="5318125" y="3030538"/>
          <p14:tracePt t="36830" x="5310188" y="3038475"/>
          <p14:tracePt t="36838" x="5300663" y="3046413"/>
          <p14:tracePt t="36846" x="5284788" y="3062288"/>
          <p14:tracePt t="36855" x="5276850" y="3094038"/>
          <p14:tracePt t="36862" x="5268913" y="3109913"/>
          <p14:tracePt t="36871" x="5268913" y="3141663"/>
          <p14:tracePt t="36879" x="5268913" y="3173413"/>
          <p14:tracePt t="36887" x="5268913" y="3197225"/>
          <p14:tracePt t="36894" x="5268913" y="3221038"/>
          <p14:tracePt t="36903" x="5268913" y="3252788"/>
          <p14:tracePt t="36911" x="5268913" y="3286125"/>
          <p14:tracePt t="36919" x="5268913" y="3317875"/>
          <p14:tracePt t="36926" x="5268913" y="3357563"/>
          <p14:tracePt t="36935" x="5268913" y="3397250"/>
          <p14:tracePt t="36943" x="5276850" y="3421063"/>
          <p14:tracePt t="36951" x="5300663" y="3460750"/>
          <p14:tracePt t="36959" x="5326063" y="3492500"/>
          <p14:tracePt t="36967" x="5349875" y="3516313"/>
          <p14:tracePt t="36974" x="5373688" y="3540125"/>
          <p14:tracePt t="36983" x="5397500" y="3563938"/>
          <p14:tracePt t="36991" x="5413375" y="3571875"/>
          <p14:tracePt t="36999" x="5429250" y="3587750"/>
          <p14:tracePt t="37006" x="5445125" y="3595688"/>
          <p14:tracePt t="37014" x="5461000" y="3613150"/>
          <p14:tracePt t="37022" x="5484813" y="3621088"/>
          <p14:tracePt t="37031" x="5508625" y="3629025"/>
          <p14:tracePt t="37039" x="5532438" y="3636963"/>
          <p14:tracePt t="37046" x="5564188" y="3652838"/>
          <p14:tracePt t="37055" x="5603875" y="3668713"/>
          <p14:tracePt t="37063" x="5635625" y="3676650"/>
          <p14:tracePt t="37071" x="5676900" y="3684588"/>
          <p14:tracePt t="37079" x="5700713" y="3692525"/>
          <p14:tracePt t="37087" x="5724525" y="3700463"/>
          <p14:tracePt t="37095" x="5756275" y="3700463"/>
          <p14:tracePt t="37102" x="5795963" y="3700463"/>
          <p14:tracePt t="37111" x="5843588" y="3700463"/>
          <p14:tracePt t="37119" x="5883275" y="3700463"/>
          <p14:tracePt t="37127" x="5938838" y="3700463"/>
          <p14:tracePt t="37135" x="5994400" y="3700463"/>
          <p14:tracePt t="37144" x="6034088" y="3700463"/>
          <p14:tracePt t="37151" x="6083300" y="3700463"/>
          <p14:tracePt t="37158" x="6122988" y="3700463"/>
          <p14:tracePt t="37167" x="6162675" y="3700463"/>
          <p14:tracePt t="37175" x="6202363" y="3700463"/>
          <p14:tracePt t="37183" x="6234113" y="3684588"/>
          <p14:tracePt t="37191" x="6273800" y="3668713"/>
          <p14:tracePt t="37199" x="6321425" y="3644900"/>
          <p14:tracePt t="37207" x="6353175" y="3621088"/>
          <p14:tracePt t="37215" x="6384925" y="3595688"/>
          <p14:tracePt t="37223" x="6410325" y="3571875"/>
          <p14:tracePt t="37231" x="6442075" y="3548063"/>
          <p14:tracePt t="37238" x="6473825" y="3508375"/>
          <p14:tracePt t="37247" x="6497638" y="3468688"/>
          <p14:tracePt t="37255" x="6513513" y="3436938"/>
          <p14:tracePt t="37262" x="6537325" y="3389313"/>
          <p14:tracePt t="37271" x="6553200" y="3341688"/>
          <p14:tracePt t="37278" x="6569075" y="3294063"/>
          <p14:tracePt t="37286" x="6577013" y="3262313"/>
          <p14:tracePt t="37295" x="6584950" y="3221038"/>
          <p14:tracePt t="37302" x="6592888" y="3189288"/>
          <p14:tracePt t="37310" x="6600825" y="3157538"/>
          <p14:tracePt t="37319" x="6608763" y="3133725"/>
          <p14:tracePt t="37327" x="6608763" y="3109913"/>
          <p14:tracePt t="37335" x="6608763" y="3086100"/>
          <p14:tracePt t="37342" x="6616700" y="3070225"/>
          <p14:tracePt t="37351" x="6616700" y="3054350"/>
          <p14:tracePt t="37359" x="6616700" y="3038475"/>
          <p14:tracePt t="37366" x="6616700" y="3022600"/>
          <p14:tracePt t="37375" x="6616700" y="3014663"/>
          <p14:tracePt t="37383" x="6616700" y="2998788"/>
          <p14:tracePt t="37391" x="6616700" y="2974975"/>
          <p14:tracePt t="37399" x="6616700" y="2959100"/>
          <p14:tracePt t="37407" x="6616700" y="2943225"/>
          <p14:tracePt t="37415" x="6608763" y="2927350"/>
          <p14:tracePt t="37423" x="6608763" y="2909888"/>
          <p14:tracePt t="37431" x="6577013" y="2878138"/>
          <p14:tracePt t="37438" x="6569075" y="2870200"/>
          <p14:tracePt t="37446" x="6553200" y="2854325"/>
          <p14:tracePt t="37455" x="6529388" y="2846388"/>
          <p14:tracePt t="37462" x="6497638" y="2814638"/>
          <p14:tracePt t="37471" x="6465888" y="2798763"/>
          <p14:tracePt t="37479" x="6434138" y="2774950"/>
          <p14:tracePt t="37487" x="6418263" y="2767013"/>
          <p14:tracePt t="37494" x="6402388" y="2759075"/>
          <p14:tracePt t="37503" x="6376988" y="2759075"/>
          <p14:tracePt t="37510" x="6345238" y="2751138"/>
          <p14:tracePt t="37519" x="6321425" y="2743200"/>
          <p14:tracePt t="37527" x="6289675" y="2735263"/>
          <p14:tracePt t="37535" x="6257925" y="2735263"/>
          <p14:tracePt t="37543" x="6226175" y="2735263"/>
          <p14:tracePt t="37551" x="6194425" y="2735263"/>
          <p14:tracePt t="37559" x="6154738" y="2735263"/>
          <p14:tracePt t="37567" x="6115050" y="2735263"/>
          <p14:tracePt t="37575" x="6075363" y="2735263"/>
          <p14:tracePt t="37583" x="6043613" y="2735263"/>
          <p14:tracePt t="37590" x="6002338" y="2743200"/>
          <p14:tracePt t="37599" x="5978525" y="2751138"/>
          <p14:tracePt t="37606" x="5954713" y="2759075"/>
          <p14:tracePt t="37615" x="5946775" y="2767013"/>
          <p14:tracePt t="37623" x="5922963" y="2774950"/>
          <p14:tracePt t="37631" x="5907088" y="2790825"/>
          <p14:tracePt t="37639" x="5875338" y="2798763"/>
          <p14:tracePt t="37647" x="5867400" y="2814638"/>
          <p14:tracePt t="37655" x="5851525" y="2830513"/>
          <p14:tracePt t="37663" x="5827713" y="2846388"/>
          <p14:tracePt t="37670" x="5819775" y="2854325"/>
          <p14:tracePt t="37678" x="5803900" y="2870200"/>
          <p14:tracePt t="37687" x="5795963" y="2894013"/>
          <p14:tracePt t="37695" x="5780088" y="2901950"/>
          <p14:tracePt t="37703" x="5772150" y="2935288"/>
          <p14:tracePt t="37711" x="5756275" y="2974975"/>
          <p14:tracePt t="37719" x="5748338" y="3006725"/>
          <p14:tracePt t="37727" x="5732463" y="3030538"/>
          <p14:tracePt t="37734" x="5732463" y="3070225"/>
          <p14:tracePt t="37743" x="5724525" y="3086100"/>
          <p14:tracePt t="37751" x="5724525" y="3109913"/>
          <p14:tracePt t="37760" x="5716588" y="3125788"/>
          <p14:tracePt t="37767" x="5716588" y="3133725"/>
          <p14:tracePt t="37774" x="5716588" y="3149600"/>
          <p14:tracePt t="37783" x="5716588" y="3165475"/>
          <p14:tracePt t="37790" x="5716588" y="3173413"/>
          <p14:tracePt t="37799" x="5716588" y="3181350"/>
          <p14:tracePt t="37806" x="5716588" y="3213100"/>
          <p14:tracePt t="37815" x="5716588" y="3236913"/>
          <p14:tracePt t="37822" x="5716588" y="3244850"/>
          <p14:tracePt t="37831" x="5716588" y="3270250"/>
          <p14:tracePt t="37847" x="5716588" y="3286125"/>
          <p14:tracePt t="37854" x="5716588" y="3302000"/>
          <p14:tracePt t="37862" x="5716588" y="3317875"/>
          <p14:tracePt t="37870" x="5716588" y="3325813"/>
          <p14:tracePt t="37878" x="5716588" y="3333750"/>
          <p14:tracePt t="37886" x="5716588" y="3341688"/>
          <p14:tracePt t="37895" x="5716588" y="3357563"/>
          <p14:tracePt t="37902" x="5716588" y="3365500"/>
          <p14:tracePt t="37911" x="5724525" y="3381375"/>
          <p14:tracePt t="37926" x="5732463" y="3389313"/>
          <p14:tracePt t="37934" x="5740400" y="3397250"/>
          <p14:tracePt t="37943" x="5772150" y="3413125"/>
          <p14:tracePt t="37951" x="5788025" y="3436938"/>
          <p14:tracePt t="37959" x="5795963" y="3436938"/>
          <p14:tracePt t="37966" x="5827713" y="3436938"/>
          <p14:tracePt t="37975" x="5867400" y="3444875"/>
          <p14:tracePt t="37983" x="5891213" y="3452813"/>
          <p14:tracePt t="37991" x="5922963" y="3460750"/>
          <p14:tracePt t="37999" x="5978525" y="3476625"/>
          <p14:tracePt t="38007" x="6034088" y="3484563"/>
          <p14:tracePt t="38014" x="6091238" y="3492500"/>
          <p14:tracePt t="38022" x="6138863" y="3500438"/>
          <p14:tracePt t="38031" x="6178550" y="3508375"/>
          <p14:tracePt t="38039" x="6226175" y="3508375"/>
          <p14:tracePt t="38046" x="6257925" y="3516313"/>
          <p14:tracePt t="38055" x="6281738" y="3516313"/>
          <p14:tracePt t="38062" x="6305550" y="3516313"/>
          <p14:tracePt t="38070" x="6329363" y="3516313"/>
          <p14:tracePt t="38078" x="6353175" y="3516313"/>
          <p14:tracePt t="38087" x="6376988" y="3516313"/>
          <p14:tracePt t="38094" x="6410325" y="3516313"/>
          <p14:tracePt t="38103" x="6450013" y="3492500"/>
          <p14:tracePt t="38110" x="6473825" y="3476625"/>
          <p14:tracePt t="38118" x="6505575" y="3460750"/>
          <p14:tracePt t="38126" x="6521450" y="3429000"/>
          <p14:tracePt t="38135" x="6537325" y="3405188"/>
          <p14:tracePt t="38143" x="6553200" y="3365500"/>
          <p14:tracePt t="38150" x="6569075" y="3333750"/>
          <p14:tracePt t="38159" x="6584950" y="3286125"/>
          <p14:tracePt t="38166" x="6592888" y="3236913"/>
          <p14:tracePt t="38174" x="6600825" y="3197225"/>
          <p14:tracePt t="38183" x="6608763" y="3149600"/>
          <p14:tracePt t="38190" x="6608763" y="3109913"/>
          <p14:tracePt t="38199" x="6608763" y="3062288"/>
          <p14:tracePt t="38207" x="6608763" y="3030538"/>
          <p14:tracePt t="38215" x="6608763" y="2998788"/>
          <p14:tracePt t="38223" x="6592888" y="2959100"/>
          <p14:tracePt t="38231" x="6584950" y="2927350"/>
          <p14:tracePt t="38239" x="6569075" y="2901950"/>
          <p14:tracePt t="38246" x="6545263" y="2870200"/>
          <p14:tracePt t="38255" x="6529388" y="2846388"/>
          <p14:tracePt t="38263" x="6505575" y="2814638"/>
          <p14:tracePt t="38270" x="6481763" y="2790825"/>
          <p14:tracePt t="38278" x="6450013" y="2767013"/>
          <p14:tracePt t="38286" x="6418263" y="2735263"/>
          <p14:tracePt t="38295" x="6392863" y="2727325"/>
          <p14:tracePt t="38302" x="6353175" y="2703513"/>
          <p14:tracePt t="38311" x="6329363" y="2687638"/>
          <p14:tracePt t="38318" x="6305550" y="2671763"/>
          <p14:tracePt t="38327" x="6273800" y="2655888"/>
          <p14:tracePt t="38334" x="6265863" y="2647950"/>
          <p14:tracePt t="38342" x="6257925" y="2647950"/>
          <p14:tracePt t="38350" x="6242050" y="2647950"/>
          <p14:tracePt t="38359" x="6226175" y="2647950"/>
          <p14:tracePt t="38366" x="6210300" y="2632075"/>
          <p14:tracePt t="38375" x="6202363" y="2632075"/>
          <p14:tracePt t="38382" x="6178550" y="2632075"/>
          <p14:tracePt t="38390" x="6154738" y="2632075"/>
          <p14:tracePt t="38399" x="6122988" y="2632075"/>
          <p14:tracePt t="38407" x="6107113" y="2632075"/>
          <p14:tracePt t="38414" x="6083300" y="2632075"/>
          <p14:tracePt t="38423" x="6051550" y="2632075"/>
          <p14:tracePt t="38430" x="6026150" y="2632075"/>
          <p14:tracePt t="38438" x="5994400" y="2632075"/>
          <p14:tracePt t="38446" x="5954713" y="2632075"/>
          <p14:tracePt t="38455" x="5922963" y="2647950"/>
          <p14:tracePt t="38463" x="5899150" y="2655888"/>
          <p14:tracePt t="38470" x="5867400" y="2663825"/>
          <p14:tracePt t="38478" x="5843588" y="2679700"/>
          <p14:tracePt t="38487" x="5835650" y="2687638"/>
          <p14:tracePt t="38495" x="5819775" y="2695575"/>
          <p14:tracePt t="38502" x="5795963" y="2727325"/>
          <p14:tracePt t="38510" x="5772150" y="2743200"/>
          <p14:tracePt t="38518" x="5756275" y="2751138"/>
          <p14:tracePt t="38527" x="5748338" y="2774950"/>
          <p14:tracePt t="38535" x="5724525" y="2790825"/>
          <p14:tracePt t="38543" x="5716588" y="2814638"/>
          <p14:tracePt t="38551" x="5708650" y="2830513"/>
          <p14:tracePt t="38558" x="5684838" y="2862263"/>
          <p14:tracePt t="38567" x="5676900" y="2886075"/>
          <p14:tracePt t="38576" x="5667375" y="2909888"/>
          <p14:tracePt t="38583" x="5659438" y="2935288"/>
          <p14:tracePt t="38591" x="5651500" y="2959100"/>
          <p14:tracePt t="38599" x="5651500" y="2982913"/>
          <p14:tracePt t="38608" x="5643563" y="3006725"/>
          <p14:tracePt t="38614" x="5635625" y="3038475"/>
          <p14:tracePt t="38623" x="5627688" y="3062288"/>
          <p14:tracePt t="38631" x="5627688" y="3086100"/>
          <p14:tracePt t="38639" x="5619750" y="3109913"/>
          <p14:tracePt t="38646" x="5619750" y="3141663"/>
          <p14:tracePt t="38654" x="5619750" y="3173413"/>
          <p14:tracePt t="38663" x="5619750" y="3205163"/>
          <p14:tracePt t="38671" x="5619750" y="3236913"/>
          <p14:tracePt t="38679" x="5619750" y="3262313"/>
          <p14:tracePt t="38687" x="5619750" y="3286125"/>
          <p14:tracePt t="38695" x="5619750" y="3309938"/>
          <p14:tracePt t="38703" x="5619750" y="3333750"/>
          <p14:tracePt t="38710" x="5619750" y="3357563"/>
          <p14:tracePt t="38719" x="5619750" y="3373438"/>
          <p14:tracePt t="38727" x="5619750" y="3389313"/>
          <p14:tracePt t="38734" x="5627688" y="3397250"/>
          <p14:tracePt t="38743" x="5635625" y="3413125"/>
          <p14:tracePt t="38751" x="5643563" y="3429000"/>
          <p14:tracePt t="38759" x="5659438" y="3436938"/>
          <p14:tracePt t="38767" x="5676900" y="3460750"/>
          <p14:tracePt t="38775" x="5684838" y="3468688"/>
          <p14:tracePt t="38783" x="5708650" y="3476625"/>
          <p14:tracePt t="38791" x="5724525" y="3492500"/>
          <p14:tracePt t="38799" x="5748338" y="3508375"/>
          <p14:tracePt t="38807" x="5788025" y="3524250"/>
          <p14:tracePt t="38814" x="5819775" y="3540125"/>
          <p14:tracePt t="38822" x="5859463" y="3556000"/>
          <p14:tracePt t="38831" x="5899150" y="3571875"/>
          <p14:tracePt t="38838" x="5946775" y="3587750"/>
          <p14:tracePt t="38847" x="6002338" y="3605213"/>
          <p14:tracePt t="38855" x="6051550" y="3613150"/>
          <p14:tracePt t="38862" x="6075363" y="3621088"/>
          <p14:tracePt t="38870" x="6099175" y="3621088"/>
          <p14:tracePt t="38879" x="6115050" y="3621088"/>
          <p14:tracePt t="38887" x="6122988" y="3621088"/>
          <p14:tracePt t="38895" x="6138863" y="3621088"/>
          <p14:tracePt t="38902" x="6154738" y="3621088"/>
          <p14:tracePt t="38911" x="6162675" y="3621088"/>
          <p14:tracePt t="38918" x="6178550" y="3621088"/>
          <p14:tracePt t="38927" x="6194425" y="3621088"/>
          <p14:tracePt t="38935" x="6218238" y="3621088"/>
          <p14:tracePt t="38943" x="6249988" y="3621088"/>
          <p14:tracePt t="38951" x="6281738" y="3621088"/>
          <p14:tracePt t="38958" x="6305550" y="3595688"/>
          <p14:tracePt t="38967" x="6329363" y="3579813"/>
          <p14:tracePt t="38975" x="6353175" y="3563938"/>
          <p14:tracePt t="38983" x="6369050" y="3548063"/>
          <p14:tracePt t="38991" x="6384925" y="3508375"/>
          <p14:tracePt t="38999" x="6392863" y="3484563"/>
          <p14:tracePt t="39007" x="6410325" y="3444875"/>
          <p14:tracePt t="39014" x="6426200" y="3413125"/>
          <p14:tracePt t="39023" x="6434138" y="3389313"/>
          <p14:tracePt t="39031" x="6442075" y="3357563"/>
          <p14:tracePt t="39039" x="6442075" y="3317875"/>
          <p14:tracePt t="39046" x="6442075" y="3286125"/>
          <p14:tracePt t="39055" x="6442075" y="3244850"/>
          <p14:tracePt t="39064" x="6442075" y="3213100"/>
          <p14:tracePt t="39071" x="6442075" y="3181350"/>
          <p14:tracePt t="39079" x="6442075" y="3157538"/>
          <p14:tracePt t="39087" x="6434138" y="3109913"/>
          <p14:tracePt t="39103" x="6434138" y="3101975"/>
          <p14:tracePt t="39111" x="6426200" y="3086100"/>
          <p14:tracePt t="39119" x="6418263" y="3086100"/>
          <p14:tracePt t="39127" x="6410325" y="3070225"/>
          <p14:tracePt t="39135" x="6410325" y="3062288"/>
          <p14:tracePt t="39142" x="6402388" y="3054350"/>
          <p14:tracePt t="39159" x="6392863" y="3046413"/>
          <p14:tracePt t="39167" x="6384925" y="3030538"/>
          <p14:tracePt t="39191" x="6376988" y="3022600"/>
          <p14:tracePt t="39199" x="6376988" y="3014663"/>
          <p14:tracePt t="39223" x="6376988" y="2998788"/>
          <p14:tracePt t="39238" x="6369050" y="2990850"/>
          <p14:tracePt t="39270" x="6361113" y="2982913"/>
          <p14:tracePt t="39279" x="6353175" y="2974975"/>
          <p14:tracePt t="39287" x="6345238" y="2959100"/>
          <p14:tracePt t="39295" x="6329363" y="2951163"/>
          <p14:tracePt t="39302" x="6305550" y="2943225"/>
          <p14:tracePt t="39311" x="6297613" y="2927350"/>
          <p14:tracePt t="39319" x="6289675" y="2927350"/>
          <p14:tracePt t="39351" x="6281738" y="2909888"/>
          <p14:tracePt t="39359" x="6281738" y="2901950"/>
          <p14:tracePt t="39367" x="6273800" y="2901950"/>
          <p14:tracePt t="39398" x="6265863" y="2894013"/>
          <p14:tracePt t="39419" x="6257925" y="2886075"/>
          <p14:tracePt t="39427" x="6257925" y="2878138"/>
          <p14:tracePt t="39434" x="6234113" y="2862263"/>
          <p14:tracePt t="39443" x="6234113" y="2854325"/>
          <p14:tracePt t="39451" x="6226175" y="2846388"/>
          <p14:tracePt t="39458" x="6218238" y="2838450"/>
          <p14:tracePt t="39467" x="6210300" y="2838450"/>
          <p14:tracePt t="39475" x="6194425" y="2830513"/>
          <p14:tracePt t="39611" x="6186488" y="2830513"/>
          <p14:tracePt t="39627" x="6170613" y="2830513"/>
          <p14:tracePt t="39635" x="6162675" y="2830513"/>
          <p14:tracePt t="39642" x="6154738" y="2830513"/>
          <p14:tracePt t="39658" x="6146800" y="2830513"/>
          <p14:tracePt t="39803" x="6130925" y="2830513"/>
          <p14:tracePt t="39867" x="6122988" y="2830513"/>
          <p14:tracePt t="39963" x="6107113" y="2846388"/>
          <p14:tracePt t="39971" x="6107113" y="2854325"/>
          <p14:tracePt t="39978" x="6099175" y="2854325"/>
          <p14:tracePt t="40042" x="6091238" y="2862263"/>
          <p14:tracePt t="40091" x="6083300" y="2878138"/>
          <p14:tracePt t="40099" x="6075363" y="2878138"/>
          <p14:tracePt t="40106" x="6067425" y="2894013"/>
          <p14:tracePt t="40114" x="6059488" y="2901950"/>
          <p14:tracePt t="40123" x="6051550" y="2909888"/>
          <p14:tracePt t="40131" x="6026150" y="2927350"/>
          <p14:tracePt t="40138" x="6026150" y="2935288"/>
          <p14:tracePt t="40147" x="6026150" y="2943225"/>
          <p14:tracePt t="40155" x="6010275" y="2959100"/>
          <p14:tracePt t="40170" x="5994400" y="2990850"/>
          <p14:tracePt t="40179" x="5986463" y="2998788"/>
          <p14:tracePt t="40186" x="5978525" y="3022600"/>
          <p14:tracePt t="40195" x="5978525" y="3030538"/>
          <p14:tracePt t="40202" x="5978525" y="3038475"/>
          <p14:tracePt t="40210" x="5962650" y="3062288"/>
          <p14:tracePt t="40219" x="5962650" y="3070225"/>
          <p14:tracePt t="40226" x="5962650" y="3078163"/>
          <p14:tracePt t="40234" x="5962650" y="3086100"/>
          <p14:tracePt t="40242" x="5962650" y="3109913"/>
          <p14:tracePt t="40251" x="5962650" y="3125788"/>
          <p14:tracePt t="40258" x="5962650" y="3141663"/>
          <p14:tracePt t="40266" x="5954713" y="3157538"/>
          <p14:tracePt t="40283" x="5954713" y="3173413"/>
          <p14:tracePt t="40291" x="5954713" y="3189288"/>
          <p14:tracePt t="40299" x="5954713" y="3213100"/>
          <p14:tracePt t="40306" x="5954713" y="3221038"/>
          <p14:tracePt t="40314" x="5954713" y="3228975"/>
          <p14:tracePt t="40323" x="5954713" y="3236913"/>
          <p14:tracePt t="40331" x="5954713" y="3252788"/>
          <p14:tracePt t="40339" x="5954713" y="3262313"/>
          <p14:tracePt t="40347" x="5954713" y="3270250"/>
          <p14:tracePt t="40426" x="5954713" y="3278188"/>
          <p14:tracePt t="40442" x="5962650" y="3278188"/>
          <p14:tracePt t="40450" x="5986463" y="3278188"/>
          <p14:tracePt t="40459" x="6010275" y="3278188"/>
          <p14:tracePt t="40467" x="6043613" y="3278188"/>
          <p14:tracePt t="40475" x="6075363" y="3278188"/>
          <p14:tracePt t="40482" x="6107113" y="3278188"/>
          <p14:tracePt t="40491" x="6138863" y="3278188"/>
          <p14:tracePt t="40498" x="6170613" y="3270250"/>
          <p14:tracePt t="40507" x="6210300" y="3262313"/>
          <p14:tracePt t="40515" x="6242050" y="3252788"/>
          <p14:tracePt t="40523" x="6265863" y="3244850"/>
          <p14:tracePt t="40530" x="6297613" y="3221038"/>
          <p14:tracePt t="40539" x="6313488" y="3205163"/>
          <p14:tracePt t="40546" x="6337300" y="3181350"/>
          <p14:tracePt t="40555" x="6353175" y="3165475"/>
          <p14:tracePt t="40562" x="6361113" y="3149600"/>
          <p14:tracePt t="40571" x="6376988" y="3133725"/>
          <p14:tracePt t="40579" x="6384925" y="3101975"/>
          <p14:tracePt t="40587" x="6392863" y="3086100"/>
          <p14:tracePt t="40594" x="6402388" y="3070225"/>
          <p14:tracePt t="40602" x="6410325" y="3054350"/>
          <p14:tracePt t="40611" x="6410325" y="3038475"/>
          <p14:tracePt t="40619" x="6418263" y="3014663"/>
          <p14:tracePt t="40627" x="6426200" y="2998788"/>
          <p14:tracePt t="40634" x="6434138" y="2982913"/>
          <p14:tracePt t="40642" x="6434138" y="2974975"/>
          <p14:tracePt t="40651" x="6434138" y="2967038"/>
          <p14:tracePt t="40658" x="6434138" y="2951163"/>
          <p14:tracePt t="40666" x="6434138" y="2935288"/>
          <p14:tracePt t="40674" x="6434138" y="2927350"/>
          <p14:tracePt t="40683" x="6434138" y="2909888"/>
          <p14:tracePt t="40691" x="6434138" y="2894013"/>
          <p14:tracePt t="40698" x="6434138" y="2886075"/>
          <p14:tracePt t="40707" x="6434138" y="2878138"/>
          <p14:tracePt t="40714" x="6434138" y="2870200"/>
          <p14:tracePt t="40731" x="6434138" y="2854325"/>
          <p14:tracePt t="40739" x="6442075" y="2838450"/>
          <p14:tracePt t="40779" x="6450013" y="2838450"/>
          <p14:tracePt t="40795" x="6450013" y="2830513"/>
          <p14:tracePt t="40875" x="6457950" y="2830513"/>
          <p14:tracePt t="40939" x="6457950" y="2822575"/>
          <p14:tracePt t="40947" x="6465888" y="2814638"/>
          <p14:tracePt t="40954" x="6473825" y="2814638"/>
          <p14:tracePt t="40963" x="6481763" y="2814638"/>
          <p14:tracePt t="40971" x="6497638" y="2814638"/>
          <p14:tracePt t="40978" x="6513513" y="2814638"/>
          <p14:tracePt t="40987" x="6521450" y="2814638"/>
          <p14:tracePt t="40995" x="6529388" y="2814638"/>
          <p14:tracePt t="41006" x="6545263" y="2814638"/>
          <p14:tracePt t="41011" x="6553200" y="2814638"/>
          <p14:tracePt t="41027" x="6569075" y="2814638"/>
          <p14:tracePt t="41036" x="6577013" y="2814638"/>
          <p14:tracePt t="41051" x="6584950" y="2814638"/>
          <p14:tracePt t="41059" x="6592888" y="2814638"/>
          <p14:tracePt t="41066" x="6600825" y="2814638"/>
          <p14:tracePt t="41075" x="6608763" y="2814638"/>
          <p14:tracePt t="41083" x="6616700" y="2814638"/>
          <p14:tracePt t="41195" x="6624638" y="2814638"/>
          <p14:tracePt t="41203" x="6640513" y="2814638"/>
          <p14:tracePt t="41227" x="6648450" y="2814638"/>
          <p14:tracePt t="41235" x="6656388" y="2814638"/>
          <p14:tracePt t="41259" x="6664325" y="2814638"/>
          <p14:tracePt t="41267" x="6672263" y="2814638"/>
          <p14:tracePt t="41299" x="6680200" y="2814638"/>
          <p14:tracePt t="41387" x="6688138" y="2814638"/>
          <p14:tracePt t="41395" x="6696075" y="2814638"/>
          <p14:tracePt t="41403" x="6711950" y="2814638"/>
          <p14:tracePt t="41418" x="6727825" y="2814638"/>
          <p14:tracePt t="41427" x="6735763" y="2814638"/>
          <p14:tracePt t="41442" x="6743700" y="2814638"/>
          <p14:tracePt t="41467" x="6759575" y="2814638"/>
          <p14:tracePt t="41531" x="6769100" y="2814638"/>
          <p14:tracePt t="41547" x="6769100" y="2822575"/>
          <p14:tracePt t="41554" x="6759575" y="2830513"/>
          <p14:tracePt t="41563" x="6727825" y="2870200"/>
          <p14:tracePt t="41570" x="6719888" y="2894013"/>
          <p14:tracePt t="41578" x="6696075" y="2909888"/>
          <p14:tracePt t="41586" x="6680200" y="2943225"/>
          <p14:tracePt t="41594" x="6656388" y="2974975"/>
          <p14:tracePt t="41602" x="6632575" y="3014663"/>
          <p14:tracePt t="41610" x="6608763" y="3054350"/>
          <p14:tracePt t="41618" x="6592888" y="3078163"/>
          <p14:tracePt t="41627" x="6569075" y="3117850"/>
          <p14:tracePt t="41634" x="6553200" y="3141663"/>
          <p14:tracePt t="41643" x="6545263" y="3165475"/>
          <p14:tracePt t="41651" x="6545263" y="3181350"/>
          <p14:tracePt t="41659" x="6537325" y="3181350"/>
          <p14:tracePt t="41666" x="6537325" y="3189288"/>
          <p14:tracePt t="41674" x="6529388" y="3205163"/>
          <p14:tracePt t="41691" x="6529388" y="3221038"/>
          <p14:tracePt t="41707" x="6529388" y="3228975"/>
          <p14:tracePt t="41715" x="6521450" y="3236913"/>
          <p14:tracePt t="41723" x="6521450" y="3244850"/>
          <p14:tracePt t="41731" x="6521450" y="3252788"/>
          <p14:tracePt t="41739" x="6521450" y="3270250"/>
          <p14:tracePt t="41955" x="6529388" y="3270250"/>
          <p14:tracePt t="41962" x="6537325" y="3270250"/>
          <p14:tracePt t="41970" x="6545263" y="3270250"/>
          <p14:tracePt t="41978" x="6561138" y="3270250"/>
          <p14:tracePt t="41986" x="6569075" y="3270250"/>
          <p14:tracePt t="42002" x="6577013" y="3270250"/>
          <p14:tracePt t="42010" x="6584950" y="3270250"/>
          <p14:tracePt t="42019" x="6592888" y="3270250"/>
          <p14:tracePt t="42042" x="6608763" y="3270250"/>
          <p14:tracePt t="42058" x="6616700" y="3270250"/>
          <p14:tracePt t="42139" x="6624638" y="3270250"/>
          <p14:tracePt t="42427" x="6632575" y="3270250"/>
          <p14:tracePt t="42443" x="6632575" y="3278188"/>
          <p14:tracePt t="42451" x="6632575" y="3294063"/>
          <p14:tracePt t="42463" x="6632575" y="3317875"/>
          <p14:tracePt t="42471" x="6632575" y="3325813"/>
          <p14:tracePt t="42479" x="6632575" y="3341688"/>
          <p14:tracePt t="42487" x="6632575" y="3357563"/>
          <p14:tracePt t="42495" x="6632575" y="3365500"/>
          <p14:tracePt t="42527" x="6632575" y="3381375"/>
          <p14:tracePt t="42543" x="6632575" y="3389313"/>
          <p14:tracePt t="42551" x="6632575" y="3397250"/>
          <p14:tracePt t="42559" x="6632575" y="3405188"/>
          <p14:tracePt t="42567" x="6632575" y="3413125"/>
          <p14:tracePt t="42623" x="6632575" y="3429000"/>
          <p14:tracePt t="42631" x="6632575" y="3436938"/>
          <p14:tracePt t="43167" x="6632575" y="3444875"/>
          <p14:tracePt t="43199" x="6632575" y="3460750"/>
          <p14:tracePt t="43231" x="6632575" y="3468688"/>
          <p14:tracePt t="45039" x="6632575" y="3476625"/>
          <p14:tracePt t="45071" x="6632575" y="3468688"/>
          <p14:tracePt t="45103" x="6632575" y="3460750"/>
          <p14:tracePt t="45111" x="6632575" y="3452813"/>
          <p14:tracePt t="48515" x="6632575" y="3444875"/>
          <p14:tracePt t="48522" x="6632575" y="3436938"/>
          <p14:tracePt t="48547" x="6632575" y="3452813"/>
          <p14:tracePt t="48555" x="6632575" y="3476625"/>
          <p14:tracePt t="48562" x="6632575" y="3508375"/>
          <p14:tracePt t="48570" x="6632575" y="3524250"/>
          <p14:tracePt t="48582" x="6632575" y="3548063"/>
          <p14:tracePt t="48591" x="6624638" y="3571875"/>
          <p14:tracePt t="48599" x="6616700" y="3605213"/>
          <p14:tracePt t="48607" x="6608763" y="3652838"/>
          <p14:tracePt t="48614" x="6600825" y="3692525"/>
          <p14:tracePt t="48623" x="6592888" y="3740150"/>
          <p14:tracePt t="48631" x="6584950" y="3748088"/>
          <p14:tracePt t="48638" x="6584950" y="3779838"/>
          <p14:tracePt t="48647" x="6569075" y="3795713"/>
          <p14:tracePt t="48711" x="6553200" y="3811588"/>
          <p14:tracePt t="48718" x="6529388" y="3827463"/>
          <p14:tracePt t="48727" x="6529388" y="3843338"/>
          <p14:tracePt t="48735" x="6513513" y="3851275"/>
          <p14:tracePt t="48743" x="6513513" y="3859213"/>
          <p14:tracePt t="48751" x="6505575" y="3875088"/>
          <p14:tracePt t="48759" x="6497638" y="3875088"/>
          <p14:tracePt t="48767" x="6497638" y="3883025"/>
          <p14:tracePt t="48775" x="6481763" y="3898900"/>
          <p14:tracePt t="48783" x="6473825" y="3906838"/>
          <p14:tracePt t="48791" x="6465888" y="3922713"/>
          <p14:tracePt t="48798" x="6465888" y="3930650"/>
          <p14:tracePt t="48806" x="6457950" y="3948113"/>
          <p14:tracePt t="48815" x="6450013" y="3956050"/>
          <p14:tracePt t="48823" x="6442075" y="3971925"/>
          <p14:tracePt t="48830" x="6434138" y="3979863"/>
          <p14:tracePt t="48839" x="6434138" y="3995738"/>
          <p14:tracePt t="48847" x="6434138" y="4003675"/>
          <p14:tracePt t="48855" x="6426200" y="4003675"/>
          <p14:tracePt t="48863" x="6418263" y="4027488"/>
          <p14:tracePt t="48870" x="6418263" y="4035425"/>
          <p14:tracePt t="48879" x="6410325" y="4051300"/>
          <p14:tracePt t="48886" x="6402388" y="4059238"/>
          <p14:tracePt t="48894" x="6402388" y="4075113"/>
          <p14:tracePt t="48902" x="6384925" y="4090988"/>
          <p14:tracePt t="48911" x="6376988" y="4098925"/>
          <p14:tracePt t="48918" x="6361113" y="4114800"/>
          <p14:tracePt t="48926" x="6361113" y="4130675"/>
          <p14:tracePt t="48934" x="6353175" y="4130675"/>
          <p14:tracePt t="48943" x="6353175" y="4138613"/>
          <p14:tracePt t="48950" x="6353175" y="4146550"/>
          <p14:tracePt t="49062" x="6345238" y="4146550"/>
          <p14:tracePt t="49079" x="6345238" y="4154488"/>
          <p14:tracePt t="49095" x="6337300" y="4170363"/>
          <p14:tracePt t="49103" x="6329363" y="4178300"/>
          <p14:tracePt t="49126" x="6329363" y="4186238"/>
          <p14:tracePt t="49134" x="6329363" y="4194175"/>
          <p14:tracePt t="49231" x="6329363" y="4210050"/>
          <p14:tracePt t="49255" x="6329363" y="4225925"/>
          <p14:tracePt t="49271" x="6329363" y="4233863"/>
          <p14:tracePt t="49295" x="6329363" y="4241800"/>
          <p14:tracePt t="49303" x="6329363" y="4249738"/>
          <p14:tracePt t="49311" x="6329363" y="4257675"/>
          <p14:tracePt t="49463" x="6329363" y="4273550"/>
          <p14:tracePt t="49471" x="6329363" y="4281488"/>
          <p14:tracePt t="49478" x="6329363" y="4291013"/>
          <p14:tracePt t="49487" x="6329363" y="4298950"/>
          <p14:tracePt t="49511" x="6329363" y="4314825"/>
          <p14:tracePt t="49519" x="6329363" y="4322763"/>
          <p14:tracePt t="49527" x="6329363" y="4330700"/>
          <p14:tracePt t="49991" x="6329363" y="4338638"/>
          <p14:tracePt t="50055" x="6329363" y="4354513"/>
          <p14:tracePt t="50071" x="6329363" y="4362450"/>
          <p14:tracePt t="50102" x="6337300" y="4394200"/>
          <p14:tracePt t="50135" x="6337300" y="4402138"/>
          <p14:tracePt t="50151" x="6345238" y="4410075"/>
          <p14:tracePt t="50215" x="6361113" y="4410075"/>
          <p14:tracePt t="50230" x="6369050" y="4410075"/>
          <p14:tracePt t="50239" x="6376988" y="4418013"/>
          <p14:tracePt t="50247" x="6384925" y="4418013"/>
          <p14:tracePt t="50255" x="6402388" y="4433888"/>
          <p14:tracePt t="50263" x="6434138" y="4457700"/>
          <p14:tracePt t="50271" x="6481763" y="4473575"/>
          <p14:tracePt t="50278" x="6505575" y="4489450"/>
          <p14:tracePt t="50286" x="6545263" y="4513263"/>
          <p14:tracePt t="50295" x="6561138" y="4521200"/>
          <p14:tracePt t="50303" x="6577013" y="4529138"/>
          <p14:tracePt t="50311" x="6600825" y="4529138"/>
          <p14:tracePt t="50319" x="6608763" y="4545013"/>
          <p14:tracePt t="50327" x="6632575" y="4552950"/>
          <p14:tracePt t="50334" x="6648450" y="4576763"/>
          <p14:tracePt t="50343" x="6664325" y="4576763"/>
          <p14:tracePt t="50351" x="6688138" y="4584700"/>
          <p14:tracePt t="50359" x="6711950" y="4592638"/>
          <p14:tracePt t="50367" x="6727825" y="4592638"/>
          <p14:tracePt t="50375" x="6751638" y="4592638"/>
          <p14:tracePt t="50383" x="6777038" y="4600575"/>
          <p14:tracePt t="50391" x="6824663" y="4616450"/>
          <p14:tracePt t="50399" x="6856413" y="4616450"/>
          <p14:tracePt t="50407" x="6880225" y="4616450"/>
          <p14:tracePt t="50414" x="6911975" y="4616450"/>
          <p14:tracePt t="50423" x="6943725" y="4616450"/>
          <p14:tracePt t="50431" x="6967538" y="4616450"/>
          <p14:tracePt t="50439" x="7007225" y="4616450"/>
          <p14:tracePt t="50447" x="7031038" y="4616450"/>
          <p14:tracePt t="50454" x="7038975" y="4616450"/>
          <p14:tracePt t="50463" x="7062788" y="4616450"/>
          <p14:tracePt t="50471" x="7078663" y="4616450"/>
          <p14:tracePt t="50478" x="7086600" y="4608513"/>
          <p14:tracePt t="50487" x="7102475" y="4608513"/>
          <p14:tracePt t="50495" x="7126288" y="4600575"/>
          <p14:tracePt t="50502" x="7159625" y="4592638"/>
          <p14:tracePt t="50510" x="7183438" y="4568825"/>
          <p14:tracePt t="50519" x="7199313" y="4560888"/>
          <p14:tracePt t="50527" x="7223125" y="4552950"/>
          <p14:tracePt t="50534" x="7254875" y="4545013"/>
          <p14:tracePt t="50543" x="7286625" y="4537075"/>
          <p14:tracePt t="50551" x="7310438" y="4537075"/>
          <p14:tracePt t="50558" x="7326313" y="4521200"/>
          <p14:tracePt t="50566" x="7342188" y="4513263"/>
          <p14:tracePt t="50584" x="7350125" y="4513263"/>
          <p14:tracePt t="50592" x="7358063" y="4513263"/>
          <p14:tracePt t="50758" x="7350125" y="4521200"/>
          <p14:tracePt t="50766" x="7342188" y="4521200"/>
          <p14:tracePt t="50774" x="7318375" y="4521200"/>
          <p14:tracePt t="50783" x="7286625" y="4521200"/>
          <p14:tracePt t="50791" x="7270750" y="4521200"/>
          <p14:tracePt t="50799" x="7254875" y="4521200"/>
          <p14:tracePt t="50806" x="7231063" y="4521200"/>
          <p14:tracePt t="50815" x="7207250" y="4521200"/>
          <p14:tracePt t="50822" x="7175500" y="4521200"/>
          <p14:tracePt t="50831" x="7143750" y="4521200"/>
          <p14:tracePt t="50839" x="7118350" y="4521200"/>
          <p14:tracePt t="50854" x="7110413" y="4521200"/>
          <p14:tracePt t="50887" x="7094538" y="4521200"/>
          <p14:tracePt t="50951" x="7086600" y="4521200"/>
          <p14:tracePt t="50959" x="7078663" y="4521200"/>
          <p14:tracePt t="51015" x="7070725" y="4529138"/>
          <p14:tracePt t="51031" x="7062788" y="4537075"/>
          <p14:tracePt t="51039" x="7062788" y="4545013"/>
          <p14:tracePt t="51046" x="7054850" y="4545013"/>
          <p14:tracePt t="51055" x="7046913" y="4552950"/>
          <p14:tracePt t="51062" x="7031038" y="4576763"/>
          <p14:tracePt t="51072" x="7007225" y="4592638"/>
          <p14:tracePt t="51079" x="6991350" y="4616450"/>
          <p14:tracePt t="51087" x="6975475" y="4633913"/>
          <p14:tracePt t="51095" x="6951663" y="4649788"/>
          <p14:tracePt t="51102" x="6911975" y="4673600"/>
          <p14:tracePt t="51110" x="6896100" y="4689475"/>
          <p14:tracePt t="51119" x="6872288" y="4705350"/>
          <p14:tracePt t="51127" x="6848475" y="4721225"/>
          <p14:tracePt t="51143" x="6824663" y="4729163"/>
          <p14:tracePt t="51150" x="6816725" y="4729163"/>
          <p14:tracePt t="51159" x="6808788" y="4737100"/>
          <p14:tracePt t="51167" x="6800850" y="4745038"/>
          <p14:tracePt t="51191" x="6792913" y="4745038"/>
          <p14:tracePt t="51231" x="6784975" y="4745038"/>
          <p14:tracePt t="51239" x="6769100" y="4745038"/>
          <p14:tracePt t="51255" x="6759575" y="4745038"/>
          <p14:tracePt t="51262" x="6751638" y="4745038"/>
          <p14:tracePt t="51271" x="6727825" y="4745038"/>
          <p14:tracePt t="51278" x="6719888" y="4745038"/>
          <p14:tracePt t="51447" x="6719888" y="4737100"/>
          <p14:tracePt t="51462" x="6719888" y="4729163"/>
          <p14:tracePt t="51478" x="6719888" y="4705350"/>
          <p14:tracePt t="51494" x="6719888" y="4697413"/>
          <p14:tracePt t="51503" x="6719888" y="4681538"/>
          <p14:tracePt t="63096" x="6719888" y="4673600"/>
          <p14:tracePt t="63136" x="6719888" y="4681538"/>
          <p14:tracePt t="63143" x="6719888" y="4697413"/>
          <p14:tracePt t="63151" x="6719888" y="4713288"/>
          <p14:tracePt t="63159" x="6719888" y="4721225"/>
          <p14:tracePt t="63167" x="6719888" y="4729163"/>
          <p14:tracePt t="63175" x="6719888" y="4752975"/>
          <p14:tracePt t="63182" x="6719888" y="4760913"/>
          <p14:tracePt t="63191" x="6719888" y="4768850"/>
          <p14:tracePt t="63198" x="6719888" y="4776788"/>
          <p14:tracePt t="63208" x="6719888" y="4784725"/>
          <p14:tracePt t="63223" x="6719888" y="4792663"/>
          <p14:tracePt t="63239" x="6719888" y="4800600"/>
          <p14:tracePt t="63247" x="6719888" y="4808538"/>
          <p14:tracePt t="63262" x="6719888" y="4824413"/>
          <p14:tracePt t="63286" x="6719888" y="4832350"/>
          <p14:tracePt t="63295" x="6727825" y="4856163"/>
          <p14:tracePt t="63302" x="6727825" y="4864100"/>
          <p14:tracePt t="63310" x="6735763" y="4879975"/>
          <p14:tracePt t="63318" x="6735763" y="4903788"/>
          <p14:tracePt t="63326" x="6743700" y="4911725"/>
          <p14:tracePt t="63334" x="6743700" y="4927600"/>
          <p14:tracePt t="63342" x="6759575" y="4959350"/>
          <p14:tracePt t="63367" x="6759575" y="4967288"/>
          <p14:tracePt t="63375" x="6769100" y="4976813"/>
          <p14:tracePt t="63382" x="6777038" y="4984750"/>
          <p14:tracePt t="63391" x="6777038" y="4992688"/>
          <p14:tracePt t="63399" x="6784975" y="5000625"/>
          <p14:tracePt t="63414" x="6792913" y="5000625"/>
          <p14:tracePt t="63423" x="6800850" y="5000625"/>
          <p14:tracePt t="63446" x="6808788" y="5008563"/>
          <p14:tracePt t="63463" x="6824663" y="5024438"/>
          <p14:tracePt t="63470" x="6832600" y="5024438"/>
          <p14:tracePt t="63479" x="6840538" y="5032375"/>
          <p14:tracePt t="63487" x="6856413" y="5040313"/>
          <p14:tracePt t="63495" x="6872288" y="5072063"/>
          <p14:tracePt t="63502" x="6888163" y="5087938"/>
          <p14:tracePt t="63518" x="6904038" y="5095875"/>
          <p14:tracePt t="63526" x="6927850" y="5127625"/>
          <p14:tracePt t="63535" x="6935788" y="5135563"/>
          <p14:tracePt t="63543" x="6951663" y="5143500"/>
          <p14:tracePt t="63551" x="6967538" y="5151438"/>
          <p14:tracePt t="63558" x="6975475" y="5159375"/>
          <p14:tracePt t="63566" x="6983413" y="5159375"/>
          <p14:tracePt t="63583" x="7007225" y="5159375"/>
          <p14:tracePt t="63591" x="7015163" y="5159375"/>
          <p14:tracePt t="63599" x="7023100" y="5167313"/>
          <p14:tracePt t="63607" x="7038975" y="5167313"/>
          <p14:tracePt t="63615" x="7046913" y="5167313"/>
          <p14:tracePt t="63639" x="7054850" y="5167313"/>
          <p14:tracePt t="63647" x="7070725" y="5167313"/>
          <p14:tracePt t="63671" x="7086600" y="5167313"/>
          <p14:tracePt t="63679" x="7094538" y="5167313"/>
          <p14:tracePt t="63703" x="7102475" y="5167313"/>
          <p14:tracePt t="63711" x="7110413" y="5167313"/>
          <p14:tracePt t="63719" x="7118350" y="5167313"/>
          <p14:tracePt t="63727" x="7126288" y="5167313"/>
          <p14:tracePt t="63739" x="7135813" y="5167313"/>
          <p14:tracePt t="63747" x="7143750" y="5167313"/>
          <p14:tracePt t="63754" x="7151688" y="5167313"/>
          <p14:tracePt t="63763" x="7159625" y="5167313"/>
          <p14:tracePt t="63771" x="7167563" y="5167313"/>
          <p14:tracePt t="63779" x="7175500" y="5167313"/>
          <p14:tracePt t="63787" x="7183438" y="5167313"/>
          <p14:tracePt t="63795" x="7191375" y="5167313"/>
          <p14:tracePt t="63803" x="7199313" y="5167313"/>
          <p14:tracePt t="63819" x="7207250" y="5167313"/>
          <p14:tracePt t="63867" x="7215188" y="5167313"/>
          <p14:tracePt t="63882" x="7223125" y="5167313"/>
          <p14:tracePt t="63891" x="7231063" y="5167313"/>
          <p14:tracePt t="63907" x="7246938" y="5167313"/>
          <p14:tracePt t="63931" x="7254875" y="5167313"/>
          <p14:tracePt t="63947" x="7294563" y="5167313"/>
          <p14:tracePt t="63962" x="7302500" y="5167313"/>
          <p14:tracePt t="63971" x="7310438" y="5167313"/>
          <p14:tracePt t="64075" x="7318375" y="5167313"/>
          <p14:tracePt t="64651" x="7326313" y="5167313"/>
          <p14:tracePt t="64844" x="7334250" y="5167313"/>
          <p14:tracePt t="66555" x="7342188" y="5167313"/>
          <p14:tracePt t="67136" x="7342188" y="5159375"/>
          <p14:tracePt t="67215" x="7350125" y="5159375"/>
          <p14:tracePt t="67223" x="7358063" y="5159375"/>
          <p14:tracePt t="67343" x="7366000" y="5159375"/>
          <p14:tracePt t="67351" x="7373938" y="5159375"/>
          <p14:tracePt t="67407" x="7389813" y="5159375"/>
          <p14:tracePt t="67415" x="7397750" y="5159375"/>
          <p14:tracePt t="67423" x="7405688" y="5159375"/>
          <p14:tracePt t="75480" x="7413625" y="5159375"/>
          <p14:tracePt t="75495" x="7421563" y="5159375"/>
          <p14:tracePt t="75503" x="7429500" y="5159375"/>
          <p14:tracePt t="75510" x="7437438" y="5159375"/>
          <p14:tracePt t="75575" x="7445375" y="5167313"/>
          <p14:tracePt t="75583" x="7453313" y="5167313"/>
          <p14:tracePt t="75607" x="7461250" y="5175250"/>
          <p14:tracePt t="75638" x="7477125" y="5175250"/>
          <p14:tracePt t="75647" x="7485063" y="5175250"/>
          <p14:tracePt t="75655" x="7493000" y="5175250"/>
          <p14:tracePt t="75663" x="7502525" y="5175250"/>
          <p14:tracePt t="75687" x="7518400" y="5191125"/>
          <p14:tracePt t="75695" x="7550150" y="5199063"/>
          <p14:tracePt t="75703" x="7566025" y="5199063"/>
          <p14:tracePt t="75711" x="7597775" y="5207000"/>
          <p14:tracePt t="75734" x="7597775" y="5214938"/>
          <p14:tracePt t="75742" x="7597775" y="5222875"/>
          <p14:tracePt t="75799" x="7613650" y="5222875"/>
          <p14:tracePt t="75815" x="7621588" y="5222875"/>
          <p14:tracePt t="75823" x="7629525" y="5222875"/>
          <p14:tracePt t="75831" x="7645400" y="5222875"/>
          <p14:tracePt t="75839" x="7661275" y="5222875"/>
          <p14:tracePt t="75847" x="7685088" y="5230813"/>
          <p14:tracePt t="75855" x="7693025" y="5230813"/>
          <p14:tracePt t="75863" x="7724775" y="5230813"/>
          <p14:tracePt t="75871" x="7748588" y="5230813"/>
          <p14:tracePt t="75879" x="7772400" y="5230813"/>
          <p14:tracePt t="75887" x="7796213" y="5230813"/>
          <p14:tracePt t="75894" x="7812088" y="5230813"/>
          <p14:tracePt t="75903" x="7820025" y="5230813"/>
          <p14:tracePt t="75931" x="7843838" y="5230813"/>
          <p14:tracePt t="75938" x="7869238" y="5230813"/>
          <p14:tracePt t="75947" x="7877175" y="5230813"/>
          <p14:tracePt t="75955" x="7900988" y="5230813"/>
          <p14:tracePt t="75963" x="7908925" y="5230813"/>
          <p14:tracePt t="75971" x="7924800" y="5230813"/>
          <p14:tracePt t="75979" x="7932738" y="5230813"/>
          <p14:tracePt t="75986" x="7948613" y="5230813"/>
          <p14:tracePt t="75995" x="7964488" y="5230813"/>
          <p14:tracePt t="76003" x="7972425" y="5230813"/>
          <p14:tracePt t="76011" x="7980363" y="5230813"/>
          <p14:tracePt t="76019" x="7996238" y="5230813"/>
          <p14:tracePt t="76026" x="8012113" y="5230813"/>
          <p14:tracePt t="76035" x="8027988" y="5230813"/>
          <p14:tracePt t="76043" x="8051800" y="5230813"/>
          <p14:tracePt t="76059" x="8059738" y="5230813"/>
          <p14:tracePt t="76067" x="8067675" y="5230813"/>
          <p14:tracePt t="76075" x="8075613" y="5230813"/>
          <p14:tracePt t="76091" x="8083550" y="5230813"/>
          <p14:tracePt t="76099" x="8099425" y="5230813"/>
          <p14:tracePt t="76107" x="8107363" y="5230813"/>
          <p14:tracePt t="76115" x="8139113" y="5230813"/>
          <p14:tracePt t="76123" x="8154988" y="5230813"/>
          <p14:tracePt t="76130" x="8162925" y="5230813"/>
          <p14:tracePt t="76138" x="8186738" y="5230813"/>
          <p14:tracePt t="76147" x="8202613" y="5230813"/>
          <p14:tracePt t="76154" x="8218488" y="5222875"/>
          <p14:tracePt t="76163" x="8226425" y="5222875"/>
          <p14:tracePt t="76171" x="8243888" y="5222875"/>
          <p14:tracePt t="76179" x="8251825" y="5222875"/>
          <p14:tracePt t="76188" x="8275638" y="5222875"/>
          <p14:tracePt t="76195" x="8291513" y="5214938"/>
          <p14:tracePt t="76203" x="8307388" y="5214938"/>
          <p14:tracePt t="76211" x="8323263" y="5214938"/>
          <p14:tracePt t="76219" x="8347075" y="5207000"/>
          <p14:tracePt t="76227" x="8370888" y="5207000"/>
          <p14:tracePt t="76235" x="8378825" y="5207000"/>
          <p14:tracePt t="76243" x="8410575" y="5191125"/>
          <p14:tracePt t="76259" x="8434388" y="5191125"/>
          <p14:tracePt t="76275" x="8450263" y="5191125"/>
          <p14:tracePt t="76284" x="8458200" y="5191125"/>
          <p14:tracePt t="76291" x="8466138" y="5183188"/>
          <p14:tracePt t="76299" x="8482013" y="5183188"/>
          <p14:tracePt t="76307" x="8529638" y="5167313"/>
          <p14:tracePt t="76316" x="8545513" y="5167313"/>
          <p14:tracePt t="76322" x="8569325" y="5159375"/>
          <p14:tracePt t="76331" x="8593138" y="5151438"/>
          <p14:tracePt t="76339" x="8610600" y="5151438"/>
          <p14:tracePt t="76347" x="8626475" y="5151438"/>
          <p14:tracePt t="76354" x="8634413" y="5151438"/>
          <p14:tracePt t="76363" x="8642350" y="5143500"/>
          <p14:tracePt t="76370" x="8650288" y="5143500"/>
          <p14:tracePt t="76378" x="8658225" y="5143500"/>
          <p14:tracePt t="76394" x="8674100" y="5143500"/>
          <p14:tracePt t="76523" x="8682038" y="5135563"/>
          <p14:tracePt t="76538" x="8689975" y="5135563"/>
          <p14:tracePt t="76619" x="8682038" y="5135563"/>
          <p14:tracePt t="76651" x="8674100" y="5135563"/>
          <p14:tracePt t="76659" x="8666163" y="5135563"/>
          <p14:tracePt t="76667" x="8658225" y="5151438"/>
          <p14:tracePt t="76675" x="8650288" y="5151438"/>
          <p14:tracePt t="76683" x="8650288" y="5159375"/>
          <p14:tracePt t="76691" x="8650288" y="5167313"/>
          <p14:tracePt t="76698" x="8642350" y="5167313"/>
          <p14:tracePt t="76931" x="8650288" y="5167313"/>
          <p14:tracePt t="76939" x="8658225" y="5167313"/>
          <p14:tracePt t="76947" x="8666163" y="5167313"/>
          <p14:tracePt t="76954" x="8682038" y="5167313"/>
          <p14:tracePt t="76963" x="8689975" y="5167313"/>
          <p14:tracePt t="76979" x="8705850" y="5167313"/>
          <p14:tracePt t="76987" x="8721725" y="5167313"/>
          <p14:tracePt t="77019" x="8729663" y="5167313"/>
          <p14:tracePt t="77026" x="8737600" y="5167313"/>
          <p14:tracePt t="77051" x="8745538" y="5167313"/>
          <p14:tracePt t="77067" x="8753475" y="5167313"/>
          <p14:tracePt t="77075" x="8761413" y="5167313"/>
          <p14:tracePt t="77340" x="8761413" y="5175250"/>
          <p14:tracePt t="77451" x="8761413" y="5167313"/>
          <p14:tracePt t="77459" x="8761413" y="5143500"/>
          <p14:tracePt t="77467" x="8761413" y="5127625"/>
          <p14:tracePt t="77475" x="8761413" y="5103813"/>
          <p14:tracePt t="77483" x="8761413" y="5095875"/>
          <p14:tracePt t="77491" x="8761413" y="5072063"/>
          <p14:tracePt t="77507" x="8761413" y="5064125"/>
          <p14:tracePt t="77514" x="8761413" y="5056188"/>
          <p14:tracePt t="77522" x="8761413" y="5048250"/>
          <p14:tracePt t="77547" x="8761413" y="5032375"/>
          <p14:tracePt t="77554" x="8761413" y="5024438"/>
          <p14:tracePt t="77563" x="8761413" y="5016500"/>
          <p14:tracePt t="77570" x="8761413" y="5008563"/>
          <p14:tracePt t="77812" x="8761413" y="5024438"/>
          <p14:tracePt t="77819" x="8761413" y="5032375"/>
          <p14:tracePt t="77867" x="8761413" y="5048250"/>
          <p14:tracePt t="77874" x="8761413" y="5056188"/>
          <p14:tracePt t="77882" x="8761413" y="5064125"/>
          <p14:tracePt t="77915" x="8761413" y="5072063"/>
          <p14:tracePt t="77931" x="8761413" y="5080000"/>
          <p14:tracePt t="77939" x="8761413" y="5087938"/>
          <p14:tracePt t="77955" x="8761413" y="5095875"/>
          <p14:tracePt t="77963" x="8761413" y="5103813"/>
          <p14:tracePt t="77970" x="8761413" y="5111750"/>
          <p14:tracePt t="77978" x="8761413" y="5127625"/>
          <p14:tracePt t="77987" x="8761413" y="5135563"/>
          <p14:tracePt t="77994" x="8761413" y="5151438"/>
          <p14:tracePt t="78003" x="8761413" y="5183188"/>
          <p14:tracePt t="78010" x="8761413" y="5207000"/>
          <p14:tracePt t="78019" x="8769350" y="5222875"/>
          <p14:tracePt t="78027" x="8777288" y="5230813"/>
          <p14:tracePt t="78035" x="8777288" y="5238750"/>
          <p14:tracePt t="78043" x="8777288" y="5246688"/>
          <p14:tracePt t="78050" x="8777288" y="5254625"/>
          <p14:tracePt t="78059" x="8777288" y="5278438"/>
          <p14:tracePt t="78171" x="8777288" y="5286375"/>
          <p14:tracePt t="78179" x="8777288" y="5294313"/>
          <p14:tracePt t="78186" x="8777288" y="5302250"/>
          <p14:tracePt t="78195" x="8777288" y="5310188"/>
          <p14:tracePt t="78219" x="8777288" y="5319713"/>
          <p14:tracePt t="78227" x="8777288" y="5343525"/>
          <p14:tracePt t="78242" x="8785225" y="5351463"/>
          <p14:tracePt t="78258" x="8785225" y="5367338"/>
          <p14:tracePt t="78267" x="8785225" y="5375275"/>
          <p14:tracePt t="78275" x="8785225" y="5383213"/>
          <p14:tracePt t="78283" x="8785225" y="5391150"/>
          <p14:tracePt t="78291" x="8793163" y="5414963"/>
          <p14:tracePt t="78299" x="8793163" y="5430838"/>
          <p14:tracePt t="78315" x="8793163" y="5438775"/>
          <p14:tracePt t="78363" x="8793163" y="5446713"/>
          <p14:tracePt t="78379" x="8793163" y="5454650"/>
          <p14:tracePt t="78387" x="8793163" y="5470525"/>
          <p14:tracePt t="78395" x="8793163" y="5486400"/>
          <p14:tracePt t="78403" x="8793163" y="5494338"/>
          <p14:tracePt t="78410" x="8801100" y="5502275"/>
          <p14:tracePt t="78427" x="8801100" y="5510213"/>
          <p14:tracePt t="78434" x="8801100" y="5526088"/>
          <p14:tracePt t="78459" x="8801100" y="5534025"/>
          <p14:tracePt t="78475" x="8809038" y="5534025"/>
          <p14:tracePt t="78587" x="8809038" y="5549900"/>
          <p14:tracePt t="78595" x="8809038" y="5557838"/>
          <p14:tracePt t="78603" x="8809038" y="5565775"/>
          <p14:tracePt t="78611" x="8816975" y="5573713"/>
          <p14:tracePt t="78619" x="8816975" y="5589588"/>
          <p14:tracePt t="78635" x="8816975" y="5613400"/>
          <p14:tracePt t="78643" x="8824913" y="5621338"/>
          <p14:tracePt t="78827" x="8824913" y="5629275"/>
          <p14:tracePt t="78843" x="8824913" y="5637213"/>
          <p14:tracePt t="78850" x="8824913" y="5645150"/>
          <p14:tracePt t="78883" x="8824913" y="5653088"/>
          <p14:tracePt t="78891" x="8824913" y="5670550"/>
          <p14:tracePt t="78899" x="8824913" y="5678488"/>
          <p14:tracePt t="78907" x="8824913" y="5686425"/>
          <p14:tracePt t="79040" x="8824913" y="5710238"/>
          <p14:tracePt t="79119" x="8824913" y="5726113"/>
          <p14:tracePt t="79151" x="8824913" y="5734050"/>
          <p14:tracePt t="79175" x="8824913" y="5741988"/>
          <p14:tracePt t="79190" x="8824913" y="5749925"/>
          <p14:tracePt t="79198" x="8816975" y="5773738"/>
          <p14:tracePt t="79215" x="8816975" y="5781675"/>
          <p14:tracePt t="79231" x="8816975" y="5797550"/>
          <p14:tracePt t="79239" x="8809038" y="5797550"/>
          <p14:tracePt t="79246" x="8809038" y="5813425"/>
          <p14:tracePt t="79344" x="8809038" y="5821363"/>
          <p14:tracePt t="79359" x="8809038" y="5829300"/>
          <p14:tracePt t="79376" x="8801100" y="5837238"/>
          <p14:tracePt t="86271" x="8801100" y="5829300"/>
          <p14:tracePt t="86279" x="8801100" y="5813425"/>
          <p14:tracePt t="86288" x="8793163" y="5773738"/>
          <p14:tracePt t="86295" x="8785225" y="5718175"/>
          <p14:tracePt t="86303" x="8777288" y="5662613"/>
          <p14:tracePt t="86311" x="8769350" y="5597525"/>
          <p14:tracePt t="86319" x="8761413" y="5541963"/>
          <p14:tracePt t="86327" x="8761413" y="5478463"/>
          <p14:tracePt t="86335" x="8753475" y="5407025"/>
          <p14:tracePt t="86343" x="8745538" y="5343525"/>
          <p14:tracePt t="86351" x="8729663" y="5270500"/>
          <p14:tracePt t="86359" x="8721725" y="5230813"/>
          <p14:tracePt t="86366" x="8713788" y="5183188"/>
          <p14:tracePt t="86375" x="8705850" y="5151438"/>
          <p14:tracePt t="86383" x="8689975" y="5095875"/>
          <p14:tracePt t="86391" x="8682038" y="5056188"/>
          <p14:tracePt t="86399" x="8674100" y="5024438"/>
          <p14:tracePt t="86407" x="8674100" y="5016500"/>
          <p14:tracePt t="86415" x="8674100" y="5000625"/>
          <p14:tracePt t="86423" x="8666163" y="4976813"/>
          <p14:tracePt t="86430" x="8658225" y="4943475"/>
          <p14:tracePt t="86439" x="8650288" y="4919663"/>
          <p14:tracePt t="86447" x="8634413" y="4887913"/>
          <p14:tracePt t="86455" x="8626475" y="4864100"/>
          <p14:tracePt t="86463" x="8618538" y="4832350"/>
          <p14:tracePt t="86470" x="8593138" y="4800600"/>
          <p14:tracePt t="86479" x="8577263" y="4760913"/>
          <p14:tracePt t="86487" x="8577263" y="4729163"/>
          <p14:tracePt t="86495" x="8561388" y="4689475"/>
          <p14:tracePt t="86502" x="8545513" y="4649788"/>
          <p14:tracePt t="86510" x="8513763" y="4576763"/>
          <p14:tracePt t="86518" x="8474075" y="4513263"/>
          <p14:tracePt t="86527" x="8450263" y="4465638"/>
          <p14:tracePt t="86534" x="8426450" y="4418013"/>
          <p14:tracePt t="86543" x="8410575" y="4370388"/>
          <p14:tracePt t="86551" x="8402638" y="4338638"/>
          <p14:tracePt t="86558" x="8386763" y="4291013"/>
          <p14:tracePt t="86567" x="8370888" y="4249738"/>
          <p14:tracePt t="86574" x="8355013" y="4225925"/>
          <p14:tracePt t="86582" x="8355013" y="4202113"/>
          <p14:tracePt t="86591" x="8339138" y="4178300"/>
          <p14:tracePt t="86598" x="8315325" y="4138613"/>
          <p14:tracePt t="86607" x="8299450" y="4114800"/>
          <p14:tracePt t="86615" x="8283575" y="4083050"/>
          <p14:tracePt t="86624" x="8251825" y="4035425"/>
          <p14:tracePt t="86630" x="8218488" y="4003675"/>
          <p14:tracePt t="86639" x="8202613" y="3979863"/>
          <p14:tracePt t="86647" x="8178800" y="3963988"/>
          <p14:tracePt t="86655" x="8170863" y="3956050"/>
          <p14:tracePt t="86663" x="8154988" y="3938588"/>
          <p14:tracePt t="86671" x="8147050" y="3930650"/>
          <p14:tracePt t="86695" x="8139113" y="3930650"/>
          <p14:tracePt t="86718" x="8115300" y="3930650"/>
          <p14:tracePt t="86727" x="8107363" y="3922713"/>
          <p14:tracePt t="86734" x="8083550" y="3914775"/>
          <p14:tracePt t="86743" x="8059738" y="3890963"/>
          <p14:tracePt t="86751" x="8035925" y="3883025"/>
          <p14:tracePt t="86759" x="8020050" y="3875088"/>
          <p14:tracePt t="86767" x="7996238" y="3867150"/>
          <p14:tracePt t="86774" x="7972425" y="3851275"/>
          <p14:tracePt t="86783" x="7932738" y="3827463"/>
          <p14:tracePt t="86791" x="7885113" y="3803650"/>
          <p14:tracePt t="86799" x="7827963" y="3771900"/>
          <p14:tracePt t="86807" x="7756525" y="3740150"/>
          <p14:tracePt t="86815" x="7693025" y="3700463"/>
          <p14:tracePt t="86823" x="7621588" y="3660775"/>
          <p14:tracePt t="86830" x="7558088" y="3621088"/>
          <p14:tracePt t="86839" x="7502525" y="3587750"/>
          <p14:tracePt t="86846" x="7437438" y="3548063"/>
          <p14:tracePt t="86854" x="7381875" y="3500438"/>
          <p14:tracePt t="86862" x="7342188" y="3460750"/>
          <p14:tracePt t="86870" x="7302500" y="3436938"/>
          <p14:tracePt t="86879" x="7262813" y="3405188"/>
          <p14:tracePt t="86886" x="7239000" y="3373438"/>
          <p14:tracePt t="86894" x="7223125" y="3365500"/>
          <p14:tracePt t="86902" x="7199313" y="3333750"/>
          <p14:tracePt t="86911" x="7183438" y="3317875"/>
          <p14:tracePt t="86919" x="7151688" y="3294063"/>
          <p14:tracePt t="86927" x="7110413" y="3262313"/>
          <p14:tracePt t="86934" x="7070725" y="3221038"/>
          <p14:tracePt t="86943" x="7038975" y="3197225"/>
          <p14:tracePt t="86951" x="7015163" y="3181350"/>
          <p14:tracePt t="86958" x="6991350" y="3165475"/>
          <p14:tracePt t="86966" x="6991350" y="3157538"/>
          <p14:tracePt t="86974" x="6975475" y="3141663"/>
          <p14:tracePt t="86982" x="6959600" y="3133725"/>
          <p14:tracePt t="86991" x="6959600" y="3125788"/>
          <p14:tracePt t="87023" x="6959600" y="3109913"/>
          <p14:tracePt t="87030" x="6951663" y="3101975"/>
          <p14:tracePt t="87047" x="6943725" y="3101975"/>
          <p14:tracePt t="87056" x="6935788" y="3101975"/>
          <p14:tracePt t="87247" x="6951663" y="3101975"/>
          <p14:tracePt t="87270" x="6959600" y="3101975"/>
          <p14:tracePt t="87287" x="6975475" y="3101975"/>
          <p14:tracePt t="87302" x="6983413" y="3101975"/>
          <p14:tracePt t="87319" x="6999288" y="3109913"/>
          <p14:tracePt t="87327" x="7023100" y="3117850"/>
          <p14:tracePt t="87334" x="7031038" y="3125788"/>
          <p14:tracePt t="87343" x="7038975" y="3125788"/>
          <p14:tracePt t="87350" x="7046913" y="3133725"/>
          <p14:tracePt t="87358" x="7062788" y="3141663"/>
          <p14:tracePt t="87366" x="7078663" y="3141663"/>
          <p14:tracePt t="87375" x="7102475" y="3165475"/>
          <p14:tracePt t="87383" x="7126288" y="3165475"/>
          <p14:tracePt t="87391" x="7143750" y="3173413"/>
          <p14:tracePt t="87398" x="7191375" y="3173413"/>
          <p14:tracePt t="87407" x="7231063" y="3189288"/>
          <p14:tracePt t="87414" x="7270750" y="3197225"/>
          <p14:tracePt t="87423" x="7302500" y="3205163"/>
          <p14:tracePt t="87430" x="7334250" y="3213100"/>
          <p14:tracePt t="87439" x="7358063" y="3213100"/>
          <p14:tracePt t="87446" x="7373938" y="3213100"/>
          <p14:tracePt t="87462" x="7381875" y="3213100"/>
          <p14:tracePt t="87471" x="7405688" y="3213100"/>
          <p14:tracePt t="87479" x="7421563" y="3213100"/>
          <p14:tracePt t="87487" x="7445375" y="3213100"/>
          <p14:tracePt t="87494" x="7469188" y="3213100"/>
          <p14:tracePt t="87503" x="7493000" y="3213100"/>
          <p14:tracePt t="87510" x="7534275" y="3213100"/>
          <p14:tracePt t="87519" x="7550150" y="3213100"/>
          <p14:tracePt t="87526" x="7573963" y="3213100"/>
          <p14:tracePt t="87535" x="7589838" y="3213100"/>
          <p14:tracePt t="87543" x="7605713" y="3213100"/>
          <p14:tracePt t="87550" x="7629525" y="3213100"/>
          <p14:tracePt t="87559" x="7637463" y="3213100"/>
          <p14:tracePt t="87567" x="7661275" y="3213100"/>
          <p14:tracePt t="87576" x="7685088" y="3213100"/>
          <p14:tracePt t="87583" x="7724775" y="3213100"/>
          <p14:tracePt t="87591" x="7748588" y="3213100"/>
          <p14:tracePt t="87599" x="7772400" y="3213100"/>
          <p14:tracePt t="87608" x="7796213" y="3213100"/>
          <p14:tracePt t="87614" x="7812088" y="3213100"/>
          <p14:tracePt t="87623" x="7835900" y="3213100"/>
          <p14:tracePt t="87630" x="7851775" y="3213100"/>
          <p14:tracePt t="87647" x="7869238" y="3213100"/>
          <p14:tracePt t="87655" x="7893050" y="3213100"/>
          <p14:tracePt t="87663" x="7900988" y="3213100"/>
          <p14:tracePt t="87671" x="7916863" y="3213100"/>
          <p14:tracePt t="87679" x="7924800" y="3213100"/>
          <p14:tracePt t="87686" x="7956550" y="3205163"/>
          <p14:tracePt t="87694" x="7972425" y="3205163"/>
          <p14:tracePt t="87702" x="7980363" y="3205163"/>
          <p14:tracePt t="87710" x="7996238" y="3205163"/>
          <p14:tracePt t="87719" x="8035925" y="3205163"/>
          <p14:tracePt t="87727" x="8067675" y="3205163"/>
          <p14:tracePt t="87734" x="8099425" y="3205163"/>
          <p14:tracePt t="87743" x="8139113" y="3205163"/>
          <p14:tracePt t="87750" x="8170863" y="3205163"/>
          <p14:tracePt t="87759" x="8186738" y="3205163"/>
          <p14:tracePt t="87767" x="8218488" y="3205163"/>
          <p14:tracePt t="87775" x="8259763" y="3205163"/>
          <p14:tracePt t="87783" x="8291513" y="3205163"/>
          <p14:tracePt t="87791" x="8315325" y="3205163"/>
          <p14:tracePt t="87798" x="8362950" y="3197225"/>
          <p14:tracePt t="87807" x="8394700" y="3197225"/>
          <p14:tracePt t="87815" x="8434388" y="3189288"/>
          <p14:tracePt t="87823" x="8482013" y="3189288"/>
          <p14:tracePt t="87831" x="8489950" y="3181350"/>
          <p14:tracePt t="87838" x="8497888" y="3181350"/>
          <p14:tracePt t="87847" x="8505825" y="3181350"/>
          <p14:tracePt t="87974" x="8513763" y="3181350"/>
          <p14:tracePt t="87983" x="8521700" y="3181350"/>
          <p14:tracePt t="88022" x="8529638" y="3181350"/>
          <p14:tracePt t="88038" x="8529638" y="3197225"/>
          <p14:tracePt t="88055" x="8529638" y="3213100"/>
          <p14:tracePt t="88063" x="8529638" y="3228975"/>
          <p14:tracePt t="88071" x="8537575" y="3228975"/>
          <p14:tracePt t="88078" x="8537575" y="3262313"/>
          <p14:tracePt t="88091" x="8561388" y="3286125"/>
          <p14:tracePt t="88098" x="8561388" y="3302000"/>
          <p14:tracePt t="88107" x="8577263" y="3333750"/>
          <p14:tracePt t="88115" x="8585200" y="3357563"/>
          <p14:tracePt t="88123" x="8593138" y="3381375"/>
          <p14:tracePt t="88130" x="8602663" y="3405188"/>
          <p14:tracePt t="88139" x="8618538" y="3444875"/>
          <p14:tracePt t="88147" x="8634413" y="3484563"/>
          <p14:tracePt t="88155" x="8650288" y="3532188"/>
          <p14:tracePt t="88162" x="8666163" y="3579813"/>
          <p14:tracePt t="88170" x="8682038" y="3629025"/>
          <p14:tracePt t="88178" x="8697913" y="3668713"/>
          <p14:tracePt t="88187" x="8705850" y="3708400"/>
          <p14:tracePt t="88195" x="8713788" y="3740150"/>
          <p14:tracePt t="88203" x="8721725" y="3779838"/>
          <p14:tracePt t="88210" x="8729663" y="3803650"/>
          <p14:tracePt t="88219" x="8737600" y="3827463"/>
          <p14:tracePt t="88228" x="8737600" y="3851275"/>
          <p14:tracePt t="88235" x="8737600" y="3883025"/>
          <p14:tracePt t="88243" x="8745538" y="3906838"/>
          <p14:tracePt t="88251" x="8753475" y="3922713"/>
          <p14:tracePt t="88258" x="8761413" y="3938588"/>
          <p14:tracePt t="88267" x="8761413" y="3963988"/>
          <p14:tracePt t="88274" x="8761413" y="3979863"/>
          <p14:tracePt t="88283" x="8769350" y="3987800"/>
          <p14:tracePt t="88291" x="8769350" y="4003675"/>
          <p14:tracePt t="88298" x="8777288" y="4019550"/>
          <p14:tracePt t="88307" x="8777288" y="4043363"/>
          <p14:tracePt t="88314" x="8785225" y="4067175"/>
          <p14:tracePt t="88323" x="8793163" y="4083050"/>
          <p14:tracePt t="88330" x="8801100" y="4106863"/>
          <p14:tracePt t="88339" x="8801100" y="4130675"/>
          <p14:tracePt t="88347" x="8809038" y="4154488"/>
          <p14:tracePt t="88355" x="8816975" y="4186238"/>
          <p14:tracePt t="88362" x="8816975" y="4217988"/>
          <p14:tracePt t="88370" x="8824913" y="4241800"/>
          <p14:tracePt t="88378" x="8832850" y="4265613"/>
          <p14:tracePt t="88387" x="8832850" y="4298950"/>
          <p14:tracePt t="88394" x="8840788" y="4330700"/>
          <p14:tracePt t="88403" x="8840788" y="4354513"/>
          <p14:tracePt t="88411" x="8848725" y="4386263"/>
          <p14:tracePt t="88419" x="8848725" y="4418013"/>
          <p14:tracePt t="88426" x="8848725" y="4457700"/>
          <p14:tracePt t="88435" x="8848725" y="4473575"/>
          <p14:tracePt t="88443" x="8856663" y="4497388"/>
          <p14:tracePt t="88451" x="8856663" y="4521200"/>
          <p14:tracePt t="88458" x="8856663" y="4545013"/>
          <p14:tracePt t="88467" x="8856663" y="4568825"/>
          <p14:tracePt t="88474" x="8864600" y="4592638"/>
          <p14:tracePt t="88483" x="8864600" y="4616450"/>
          <p14:tracePt t="88490" x="8872538" y="4641850"/>
          <p14:tracePt t="88498" x="8872538" y="4665663"/>
          <p14:tracePt t="88507" x="8872538" y="4689475"/>
          <p14:tracePt t="88515" x="8872538" y="4705350"/>
          <p14:tracePt t="88522" x="8872538" y="4729163"/>
          <p14:tracePt t="88531" x="8872538" y="4752975"/>
          <p14:tracePt t="88539" x="8872538" y="4768850"/>
          <p14:tracePt t="88547" x="8872538" y="4784725"/>
          <p14:tracePt t="88555" x="8888413" y="4808538"/>
          <p14:tracePt t="88571" x="8896350" y="4824413"/>
          <p14:tracePt t="88578" x="8896350" y="4832350"/>
          <p14:tracePt t="88587" x="8896350" y="4848225"/>
          <p14:tracePt t="88595" x="8904288" y="4856163"/>
          <p14:tracePt t="88603" x="8904288" y="4864100"/>
          <p14:tracePt t="88611" x="8904288" y="4879975"/>
          <p14:tracePt t="88618" x="8904288" y="4895850"/>
          <p14:tracePt t="88626" x="8904288" y="4911725"/>
          <p14:tracePt t="88635" x="8904288" y="4919663"/>
          <p14:tracePt t="88642" x="8904288" y="4935538"/>
          <p14:tracePt t="88650" x="8904288" y="4951413"/>
          <p14:tracePt t="88658" x="8904288" y="4967288"/>
          <p14:tracePt t="88667" x="8904288" y="4976813"/>
          <p14:tracePt t="88674" x="8904288" y="4992688"/>
          <p14:tracePt t="88683" x="8904288" y="5000625"/>
          <p14:tracePt t="88691" x="8904288" y="5024438"/>
          <p14:tracePt t="88699" x="8904288" y="5032375"/>
          <p14:tracePt t="88706" x="8904288" y="5048250"/>
          <p14:tracePt t="88715" x="8904288" y="5056188"/>
          <p14:tracePt t="88722" x="8904288" y="5064125"/>
          <p14:tracePt t="89594" x="8904288" y="5072063"/>
          <p14:tracePt t="89611" x="8904288" y="5040313"/>
          <p14:tracePt t="89618" x="8896350" y="5040313"/>
          <p14:tracePt t="89627" x="8896350" y="5024438"/>
          <p14:tracePt t="89634" x="8896350" y="5008563"/>
          <p14:tracePt t="89643" x="8888413" y="4992688"/>
          <p14:tracePt t="89651" x="8872538" y="4943475"/>
          <p14:tracePt t="89659" x="8864600" y="4903788"/>
          <p14:tracePt t="89666" x="8848725" y="4832350"/>
          <p14:tracePt t="89675" x="8840788" y="4768850"/>
          <p14:tracePt t="89683" x="8824913" y="4697413"/>
          <p14:tracePt t="89691" x="8809038" y="4624388"/>
          <p14:tracePt t="89698" x="8785225" y="4560888"/>
          <p14:tracePt t="89707" x="8769350" y="4505325"/>
          <p14:tracePt t="89714" x="8761413" y="4441825"/>
          <p14:tracePt t="89724" x="8745538" y="4386263"/>
          <p14:tracePt t="89731" x="8729663" y="4330700"/>
          <p14:tracePt t="89739" x="8713788" y="4273550"/>
          <p14:tracePt t="89747" x="8705850" y="4225925"/>
          <p14:tracePt t="89755" x="8697913" y="4194175"/>
          <p14:tracePt t="89762" x="8682038" y="4146550"/>
          <p14:tracePt t="89771" x="8666163" y="4106863"/>
          <p14:tracePt t="89779" x="8658225" y="4083050"/>
          <p14:tracePt t="89787" x="8650288" y="4075113"/>
          <p14:tracePt t="89794" x="8634413" y="4035425"/>
          <p14:tracePt t="89803" x="8626475" y="4011613"/>
          <p14:tracePt t="89811" x="8626475" y="3987800"/>
          <p14:tracePt t="89819" x="8618538" y="3971925"/>
          <p14:tracePt t="89835" x="8602663" y="3948113"/>
          <p14:tracePt t="89842" x="8602663" y="3938588"/>
          <p14:tracePt t="89850" x="8593138" y="3930650"/>
          <p14:tracePt t="89859" x="8593138" y="3922713"/>
          <p14:tracePt t="89947" x="8569325" y="3898900"/>
          <p14:tracePt t="89955" x="8569325" y="3890963"/>
          <p14:tracePt t="89979" x="8553450" y="3875088"/>
          <p14:tracePt t="89987" x="8545513" y="3867150"/>
          <p14:tracePt t="89995" x="8529638" y="3835400"/>
          <p14:tracePt t="90003" x="8505825" y="3819525"/>
          <p14:tracePt t="90011" x="8497888" y="3803650"/>
          <p14:tracePt t="90019" x="8482013" y="3771900"/>
          <p14:tracePt t="90026" x="8482013" y="3763963"/>
          <p14:tracePt t="90035" x="8474075" y="3756025"/>
          <p14:tracePt t="90043" x="8466138" y="3748088"/>
          <p14:tracePt t="90051" x="8466138" y="3740150"/>
          <p14:tracePt t="90602" x="8450263" y="3724275"/>
          <p14:tracePt t="90611" x="8434388" y="3724275"/>
          <p14:tracePt t="90619" x="8410575" y="3716338"/>
          <p14:tracePt t="90626" x="8394700" y="3716338"/>
          <p14:tracePt t="90634" x="8362950" y="3708400"/>
          <p14:tracePt t="90643" x="8339138" y="3692525"/>
          <p14:tracePt t="90651" x="8307388" y="3692525"/>
          <p14:tracePt t="90659" x="8283575" y="3684588"/>
          <p14:tracePt t="90667" x="8259763" y="3676650"/>
          <p14:tracePt t="90675" x="8235950" y="3668713"/>
          <p14:tracePt t="90691" x="8226425" y="3668713"/>
          <p14:tracePt t="90715" x="8218488" y="3668713"/>
          <p14:tracePt t="90732" x="8210550" y="3668713"/>
          <p14:tracePt t="90739" x="8178800" y="3644900"/>
          <p14:tracePt t="90747" x="8170863" y="3644900"/>
          <p14:tracePt t="90755" x="8154988" y="3636963"/>
          <p14:tracePt t="90763" x="8131175" y="3629025"/>
          <p14:tracePt t="90771" x="8091488" y="3613150"/>
          <p14:tracePt t="90779" x="8067675" y="3595688"/>
          <p14:tracePt t="90786" x="8051800" y="3595688"/>
          <p14:tracePt t="90795" x="8027988" y="3595688"/>
          <p14:tracePt t="90803" x="7996238" y="3571875"/>
          <p14:tracePt t="90811" x="7980363" y="3563938"/>
          <p14:tracePt t="90939" x="7972425" y="3563938"/>
          <p14:tracePt t="91019" x="7964488" y="3556000"/>
          <p14:tracePt t="91026" x="7956550" y="3548063"/>
          <p14:tracePt t="98615" x="7956550" y="3540125"/>
          <p14:tracePt t="98711" x="7948613" y="3540125"/>
          <p14:tracePt t="103640" x="7948613" y="3548063"/>
          <p14:tracePt t="103775" x="7948613" y="3540125"/>
          <p14:tracePt t="103799" x="7948613" y="3524250"/>
          <p14:tracePt t="103807" x="7948613" y="3508375"/>
          <p14:tracePt t="103871" x="7948613" y="3500438"/>
          <p14:tracePt t="103879" x="7948613" y="3492500"/>
          <p14:tracePt t="104015" x="7948613" y="3484563"/>
          <p14:tracePt t="110104" x="7932738" y="3484563"/>
          <p14:tracePt t="110199" x="7924800" y="3484563"/>
          <p14:tracePt t="110207" x="7916863" y="3484563"/>
          <p14:tracePt t="110215" x="7908925" y="3484563"/>
          <p14:tracePt t="110231" x="7893050" y="3484563"/>
          <p14:tracePt t="110238" x="7885113" y="3484563"/>
          <p14:tracePt t="110248" x="7877175" y="3484563"/>
          <p14:tracePt t="110254" x="7851775" y="3484563"/>
          <p14:tracePt t="110263" x="7820025" y="3484563"/>
          <p14:tracePt t="110271" x="7812088" y="3484563"/>
          <p14:tracePt t="110278" x="7796213" y="3484563"/>
          <p14:tracePt t="110287" x="7780338" y="3484563"/>
          <p14:tracePt t="110295" x="7748588" y="3484563"/>
          <p14:tracePt t="110303" x="7693025" y="3484563"/>
          <p14:tracePt t="110310" x="7645400" y="3484563"/>
          <p14:tracePt t="110318" x="7581900" y="3484563"/>
          <p14:tracePt t="110326" x="7518400" y="3484563"/>
          <p14:tracePt t="110335" x="7453313" y="3484563"/>
          <p14:tracePt t="110343" x="7445375" y="3484563"/>
          <p14:tracePt t="110407" x="7437438" y="3484563"/>
          <p14:tracePt t="110423" x="7429500" y="3484563"/>
          <p14:tracePt t="111160" x="7421563" y="3484563"/>
          <p14:tracePt t="111247" x="7429500" y="3484563"/>
          <p14:tracePt t="111271" x="7437438" y="3484563"/>
          <p14:tracePt t="111279" x="7445375" y="3484563"/>
          <p14:tracePt t="111303" x="7453313" y="3484563"/>
          <p14:tracePt t="111319" x="7469188" y="3484563"/>
          <p14:tracePt t="111326" x="7477125" y="3484563"/>
          <p14:tracePt t="111335" x="7502525" y="3484563"/>
          <p14:tracePt t="111351" x="7518400" y="3484563"/>
          <p14:tracePt t="111360" x="7534275" y="3484563"/>
          <p14:tracePt t="111367" x="7558088" y="3508375"/>
          <p14:tracePt t="111375" x="7573963" y="3508375"/>
          <p14:tracePt t="111383" x="7605713" y="3508375"/>
          <p14:tracePt t="111391" x="7645400" y="3508375"/>
          <p14:tracePt t="111398" x="7661275" y="3516313"/>
          <p14:tracePt t="111407" x="7685088" y="3516313"/>
          <p14:tracePt t="111423" x="7716838" y="3524250"/>
          <p14:tracePt t="111431" x="7724775" y="3524250"/>
          <p14:tracePt t="111439" x="7732713" y="3524250"/>
          <p14:tracePt t="111446" x="7740650" y="3524250"/>
          <p14:tracePt t="111455" x="7756525" y="3532188"/>
          <p14:tracePt t="111463" x="7764463" y="3532188"/>
          <p14:tracePt t="111471" x="7788275" y="3532188"/>
          <p14:tracePt t="111478" x="7804150" y="3540125"/>
          <p14:tracePt t="111487" x="7812088" y="3540125"/>
          <p14:tracePt t="111494" x="7820025" y="3540125"/>
          <p14:tracePt t="111503" x="7827963" y="3540125"/>
          <p14:tracePt t="111607" x="7827963" y="3548063"/>
          <p14:tracePt t="111615" x="7812088" y="3556000"/>
          <p14:tracePt t="111623" x="7804150" y="3556000"/>
          <p14:tracePt t="111631" x="7796213" y="3556000"/>
          <p14:tracePt t="111639" x="7780338" y="3556000"/>
          <p14:tracePt t="111647" x="7764463" y="3556000"/>
          <p14:tracePt t="111655" x="7756525" y="3571875"/>
          <p14:tracePt t="111663" x="7748588" y="3571875"/>
          <p14:tracePt t="111783" x="7732713" y="3571875"/>
          <p14:tracePt t="111791" x="7724775" y="3571875"/>
          <p14:tracePt t="111919" x="7732713" y="3571875"/>
          <p14:tracePt t="111927" x="7740650" y="3571875"/>
          <p14:tracePt t="112023" x="7732713" y="3571875"/>
          <p14:tracePt t="112031" x="7716838" y="3563938"/>
          <p14:tracePt t="112038" x="7693025" y="3556000"/>
          <p14:tracePt t="112046" x="7661275" y="3556000"/>
          <p14:tracePt t="112054" x="7629525" y="3548063"/>
          <p14:tracePt t="112063" x="7589838" y="3532188"/>
          <p14:tracePt t="112071" x="7581900" y="3532188"/>
          <p14:tracePt t="112175" x="7597775" y="3532188"/>
          <p14:tracePt t="112183" x="7629525" y="3532188"/>
          <p14:tracePt t="112191" x="7661275" y="3532188"/>
          <p14:tracePt t="112199" x="7700963" y="3532188"/>
          <p14:tracePt t="112207" x="7732713" y="3532188"/>
          <p14:tracePt t="112215" x="7772400" y="3532188"/>
          <p14:tracePt t="112223" x="7804150" y="3532188"/>
          <p14:tracePt t="112231" x="7812088" y="3532188"/>
          <p14:tracePt t="112239" x="7827963" y="3532188"/>
          <p14:tracePt t="112407" x="7820025" y="3532188"/>
          <p14:tracePt t="112415" x="7812088" y="3532188"/>
          <p14:tracePt t="112423" x="7804150" y="3532188"/>
          <p14:tracePt t="112432" x="7796213" y="3532188"/>
          <p14:tracePt t="112443" x="7788275" y="3532188"/>
          <p14:tracePt t="112451" x="7780338" y="3532188"/>
          <p14:tracePt t="113099" x="7788275" y="3532188"/>
          <p14:tracePt t="113107" x="7788275" y="3524250"/>
          <p14:tracePt t="113147" x="7796213" y="3524250"/>
          <p14:tracePt t="113595" x="7796213" y="3516313"/>
          <p14:tracePt t="113605" x="7804150" y="3516313"/>
          <p14:tracePt t="113628" x="7804150" y="3508375"/>
          <p14:tracePt t="113852" x="7820025" y="3508375"/>
          <p14:tracePt t="113867" x="7827963" y="3508375"/>
          <p14:tracePt t="113875" x="7835900" y="3508375"/>
          <p14:tracePt t="113883" x="7843838" y="3508375"/>
          <p14:tracePt t="113890" x="7859713" y="3508375"/>
          <p14:tracePt t="113898" x="7893050" y="3508375"/>
          <p14:tracePt t="113906" x="7908925" y="3508375"/>
          <p14:tracePt t="113915" x="7940675" y="3508375"/>
          <p14:tracePt t="113923" x="7964488" y="3508375"/>
          <p14:tracePt t="113939" x="7972425" y="3508375"/>
          <p14:tracePt t="113947" x="7988300" y="3508375"/>
          <p14:tracePt t="113995" x="7996238" y="3508375"/>
          <p14:tracePt t="114011" x="8004175" y="3508375"/>
          <p14:tracePt t="114027" x="8027988" y="3508375"/>
          <p14:tracePt t="114035" x="8035925" y="3508375"/>
          <p14:tracePt t="114043" x="8059738" y="3508375"/>
          <p14:tracePt t="114051" x="8075613" y="3508375"/>
          <p14:tracePt t="114060" x="8091488" y="3508375"/>
          <p14:tracePt t="114204" x="8099425" y="3508375"/>
          <p14:tracePt t="114996" x="8107363" y="3508375"/>
          <p14:tracePt t="115004" x="8115300" y="3508375"/>
          <p14:tracePt t="115012" x="8139113" y="3508375"/>
          <p14:tracePt t="115019" x="8154988" y="3508375"/>
          <p14:tracePt t="115027" x="8170863" y="3516313"/>
          <p14:tracePt t="115036" x="8178800" y="3516313"/>
          <p14:tracePt t="115043" x="8186738" y="3516313"/>
          <p14:tracePt t="115099" x="8194675" y="3532188"/>
          <p14:tracePt t="115107" x="8202613" y="3532188"/>
          <p14:tracePt t="115163" x="8202613" y="3540125"/>
          <p14:tracePt t="115219" x="8210550" y="3540125"/>
          <p14:tracePt t="115436" x="8210550" y="3548063"/>
          <p14:tracePt t="115443" x="8202613" y="3548063"/>
          <p14:tracePt t="115451" x="8194675" y="3548063"/>
          <p14:tracePt t="115460" x="8178800" y="3548063"/>
          <p14:tracePt t="115467" x="8162925" y="3548063"/>
          <p14:tracePt t="115474" x="8139113" y="3548063"/>
          <p14:tracePt t="115482" x="8123238" y="3548063"/>
          <p14:tracePt t="115492" x="8091488" y="3548063"/>
          <p14:tracePt t="115498" x="8075613" y="3548063"/>
          <p14:tracePt t="115507" x="8067675" y="3548063"/>
          <p14:tracePt t="115519" x="8051800" y="3540125"/>
          <p14:tracePt t="115527" x="8027988" y="3540125"/>
          <p14:tracePt t="115534" x="7996238" y="3540125"/>
          <p14:tracePt t="115551" x="7980363" y="3532188"/>
          <p14:tracePt t="115558" x="7972425" y="3532188"/>
          <p14:tracePt t="115567" x="7948613" y="3516313"/>
          <p14:tracePt t="115583" x="7932738" y="3516313"/>
          <p14:tracePt t="115590" x="7916863" y="3516313"/>
          <p14:tracePt t="115598" x="7900988" y="3500438"/>
          <p14:tracePt t="115607" x="7885113" y="3500438"/>
          <p14:tracePt t="115615" x="7869238" y="3484563"/>
          <p14:tracePt t="115622" x="7859713" y="3476625"/>
          <p14:tracePt t="115630" x="7851775" y="3476625"/>
          <p14:tracePt t="115638" x="7843838" y="3468688"/>
          <p14:tracePt t="115647" x="7835900" y="3460750"/>
          <p14:tracePt t="115654" x="7827963" y="3452813"/>
          <p14:tracePt t="116352" x="7835900" y="3452813"/>
          <p14:tracePt t="116367" x="7843838" y="3452813"/>
          <p14:tracePt t="116398" x="7859713" y="3452813"/>
          <p14:tracePt t="116415" x="7869238" y="3452813"/>
          <p14:tracePt t="122664" x="7869238" y="3460750"/>
          <p14:tracePt t="122671" x="7869238" y="3476625"/>
          <p14:tracePt t="122679" x="7869238" y="3500438"/>
          <p14:tracePt t="122687" x="7869238" y="3508375"/>
          <p14:tracePt t="122696" x="7869238" y="3524250"/>
          <p14:tracePt t="122703" x="7869238" y="3532188"/>
          <p14:tracePt t="122710" x="7869238" y="3540125"/>
          <p14:tracePt t="122719" x="7869238" y="3548063"/>
          <p14:tracePt t="122807" x="7869238" y="3563938"/>
          <p14:tracePt t="122823" x="7869238" y="3571875"/>
          <p14:tracePt t="122831" x="7869238" y="3587750"/>
          <p14:tracePt t="122838" x="7869238" y="3595688"/>
          <p14:tracePt t="122846" x="7869238" y="3605213"/>
          <p14:tracePt t="122855" x="7869238" y="3629025"/>
          <p14:tracePt t="122871" x="7869238" y="3644900"/>
          <p14:tracePt t="122879" x="7869238" y="3652838"/>
          <p14:tracePt t="122903" x="7869238" y="3660775"/>
          <p14:tracePt t="122910" x="7869238" y="3668713"/>
          <p14:tracePt t="122918" x="7869238" y="3676650"/>
          <p14:tracePt t="122935" x="7859713" y="3684588"/>
          <p14:tracePt t="123784" x="7859713" y="3700463"/>
          <p14:tracePt t="123799" x="7859713" y="3708400"/>
          <p14:tracePt t="123807" x="7859713" y="3724275"/>
          <p14:tracePt t="123814" x="7859713" y="3740150"/>
          <p14:tracePt t="123822" x="7859713" y="3748088"/>
          <p14:tracePt t="123831" x="7859713" y="3756025"/>
          <p14:tracePt t="123839" x="7859713" y="3763963"/>
          <p14:tracePt t="123847" x="7859713" y="3771900"/>
          <p14:tracePt t="123855" x="7859713" y="3779838"/>
          <p14:tracePt t="123863" x="7859713" y="3795713"/>
          <p14:tracePt t="123878" x="7859713" y="3803650"/>
          <p14:tracePt t="123911" x="7859713" y="3819525"/>
          <p14:tracePt t="124024" x="7859713" y="3827463"/>
          <p14:tracePt t="124031" x="7859713" y="3843338"/>
          <p14:tracePt t="124039" x="7859713" y="3859213"/>
          <p14:tracePt t="124055" x="7869238" y="3875088"/>
          <p14:tracePt t="124063" x="7877175" y="3898900"/>
          <p14:tracePt t="124070" x="7885113" y="3898900"/>
          <p14:tracePt t="124086" x="7900988" y="3906838"/>
          <p14:tracePt t="124095" x="7900988" y="3922713"/>
          <p14:tracePt t="124103" x="7908925" y="3930650"/>
          <p14:tracePt t="124118" x="7908925" y="3948113"/>
          <p14:tracePt t="124135" x="7916863" y="3956050"/>
          <p14:tracePt t="124183" x="7932738" y="3971925"/>
          <p14:tracePt t="124199" x="7940675" y="3979863"/>
          <p14:tracePt t="124207" x="7940675" y="4003675"/>
          <p14:tracePt t="124214" x="7948613" y="4011613"/>
          <p14:tracePt t="124223" x="7964488" y="4027488"/>
          <p14:tracePt t="124231" x="7980363" y="4051300"/>
          <p14:tracePt t="124239" x="7996238" y="4067175"/>
          <p14:tracePt t="124246" x="8004175" y="4083050"/>
          <p14:tracePt t="124254" x="8012113" y="4098925"/>
          <p14:tracePt t="124263" x="8035925" y="4130675"/>
          <p14:tracePt t="124271" x="8043863" y="4146550"/>
          <p14:tracePt t="124278" x="8059738" y="4178300"/>
          <p14:tracePt t="124287" x="8067675" y="4186238"/>
          <p14:tracePt t="124295" x="8067675" y="4194175"/>
          <p14:tracePt t="124302" x="8083550" y="4225925"/>
          <p14:tracePt t="124318" x="8099425" y="4233863"/>
          <p14:tracePt t="124327" x="8099425" y="4241800"/>
          <p14:tracePt t="124334" x="8099425" y="4249738"/>
          <p14:tracePt t="124375" x="8099425" y="4265613"/>
          <p14:tracePt t="124391" x="8099425" y="4273550"/>
          <p14:tracePt t="124399" x="8099425" y="4281488"/>
          <p14:tracePt t="124406" x="8107363" y="4281488"/>
          <p14:tracePt t="124415" x="8115300" y="4298950"/>
          <p14:tracePt t="124423" x="8123238" y="4322763"/>
          <p14:tracePt t="124431" x="8131175" y="4330700"/>
          <p14:tracePt t="124438" x="8147050" y="4338638"/>
          <p14:tracePt t="124447" x="8147050" y="4354513"/>
          <p14:tracePt t="124455" x="8154988" y="4378325"/>
          <p14:tracePt t="124462" x="8162925" y="4386263"/>
          <p14:tracePt t="124470" x="8178800" y="4425950"/>
          <p14:tracePt t="124479" x="8194675" y="4449763"/>
          <p14:tracePt t="124486" x="8202613" y="4457700"/>
          <p14:tracePt t="124495" x="8210550" y="4481513"/>
          <p14:tracePt t="124503" x="8218488" y="4489450"/>
          <p14:tracePt t="124510" x="8218488" y="4497388"/>
          <p14:tracePt t="124518" x="8226425" y="4497388"/>
          <p14:tracePt t="124535" x="8226425" y="4513263"/>
          <p14:tracePt t="124542" x="8226425" y="4521200"/>
          <p14:tracePt t="124550" x="8243888" y="4537075"/>
          <p14:tracePt t="124559" x="8243888" y="4552950"/>
          <p14:tracePt t="124566" x="8259763" y="4560888"/>
          <p14:tracePt t="124574" x="8267700" y="4584700"/>
          <p14:tracePt t="124583" x="8275638" y="4616450"/>
          <p14:tracePt t="124590" x="8291513" y="4624388"/>
          <p14:tracePt t="124599" x="8299450" y="4641850"/>
          <p14:tracePt t="124607" x="8307388" y="4657725"/>
          <p14:tracePt t="124619" x="8323263" y="4681538"/>
          <p14:tracePt t="124627" x="8331200" y="4681538"/>
          <p14:tracePt t="124634" x="8339138" y="4697413"/>
          <p14:tracePt t="124643" x="8339138" y="4705350"/>
          <p14:tracePt t="124651" x="8339138" y="4713288"/>
          <p14:tracePt t="124659" x="8347075" y="4729163"/>
          <p14:tracePt t="124667" x="8347075" y="4752975"/>
          <p14:tracePt t="124682" x="8355013" y="4760913"/>
          <p14:tracePt t="124690" x="8362950" y="4776788"/>
          <p14:tracePt t="124707" x="8370888" y="4784725"/>
          <p14:tracePt t="124715" x="8370888" y="4800600"/>
          <p14:tracePt t="124723" x="8378825" y="4808538"/>
          <p14:tracePt t="124731" x="8394700" y="4824413"/>
          <p14:tracePt t="124739" x="8402638" y="4824413"/>
          <p14:tracePt t="124764" x="8410575" y="4840288"/>
          <p14:tracePt t="124779" x="8410575" y="4856163"/>
          <p14:tracePt t="124787" x="8410575" y="4864100"/>
          <p14:tracePt t="124794" x="8418513" y="4887913"/>
          <p14:tracePt t="124803" x="8426450" y="4903788"/>
          <p14:tracePt t="124811" x="8426450" y="4919663"/>
          <p14:tracePt t="124819" x="8434388" y="4935538"/>
          <p14:tracePt t="124826" x="8442325" y="4959350"/>
          <p14:tracePt t="124834" x="8450263" y="4976813"/>
          <p14:tracePt t="124843" x="8458200" y="5000625"/>
          <p14:tracePt t="124851" x="8474075" y="5016500"/>
          <p14:tracePt t="124858" x="8489950" y="5032375"/>
          <p14:tracePt t="124866" x="8497888" y="5048250"/>
          <p14:tracePt t="124874" x="8497888" y="5056188"/>
          <p14:tracePt t="124883" x="8505825" y="5064125"/>
          <p14:tracePt t="124891" x="8513763" y="5080000"/>
          <p14:tracePt t="124899" x="8513763" y="5087938"/>
          <p14:tracePt t="124907" x="8521700" y="5103813"/>
          <p14:tracePt t="124914" x="8521700" y="5111750"/>
          <p14:tracePt t="124923" x="8529638" y="5119688"/>
          <p14:tracePt t="124931" x="8537575" y="5127625"/>
          <p14:tracePt t="124939" x="8545513" y="5127625"/>
          <p14:tracePt t="124947" x="8545513" y="5135563"/>
          <p14:tracePt t="124955" x="8553450" y="5135563"/>
          <p14:tracePt t="124962" x="8561388" y="5151438"/>
          <p14:tracePt t="124970" x="8577263" y="5159375"/>
          <p14:tracePt t="124979" x="8577263" y="5167313"/>
          <p14:tracePt t="124987" x="8585200" y="5175250"/>
          <p14:tracePt t="124994" x="8593138" y="5183188"/>
          <p14:tracePt t="125002" x="8602663" y="5199063"/>
          <p14:tracePt t="125011" x="8610600" y="5207000"/>
          <p14:tracePt t="125019" x="8626475" y="5222875"/>
          <p14:tracePt t="125026" x="8634413" y="5238750"/>
          <p14:tracePt t="125034" x="8650288" y="5254625"/>
          <p14:tracePt t="125042" x="8674100" y="5270500"/>
          <p14:tracePt t="125050" x="8689975" y="5302250"/>
          <p14:tracePt t="125058" x="8713788" y="5319713"/>
          <p14:tracePt t="125067" x="8721725" y="5335588"/>
          <p14:tracePt t="125075" x="8737600" y="5367338"/>
          <p14:tracePt t="125083" x="8753475" y="5391150"/>
          <p14:tracePt t="125091" x="8777288" y="5407025"/>
          <p14:tracePt t="125098" x="8793163" y="5430838"/>
          <p14:tracePt t="125107" x="8801100" y="5446713"/>
          <p14:tracePt t="125114" x="8809038" y="5462588"/>
          <p14:tracePt t="125123" x="8816975" y="5478463"/>
          <p14:tracePt t="125130" x="8816975" y="5494338"/>
          <p14:tracePt t="125147" x="8824913" y="5502275"/>
          <p14:tracePt t="125162" x="8832850" y="5510213"/>
          <p14:tracePt t="125179" x="8832850" y="5526088"/>
          <p14:tracePt t="125187" x="8832850" y="5534025"/>
          <p14:tracePt t="125194" x="8832850" y="5541963"/>
          <p14:tracePt t="125203" x="8832850" y="5557838"/>
          <p14:tracePt t="125211" x="8832850" y="5573713"/>
          <p14:tracePt t="125219" x="8840788" y="5589588"/>
          <p14:tracePt t="125226" x="8840788" y="5597525"/>
          <p14:tracePt t="125234" x="8848725" y="5613400"/>
          <p14:tracePt t="125243" x="8856663" y="5629275"/>
          <p14:tracePt t="125307" x="8856663" y="5645150"/>
          <p14:tracePt t="125403" x="8856663" y="5653088"/>
          <p14:tracePt t="125411" x="8856663" y="5662613"/>
          <p14:tracePt t="125419" x="8856663" y="5670550"/>
          <p14:tracePt t="125427" x="8856663" y="5686425"/>
          <p14:tracePt t="125434" x="8856663" y="5702300"/>
          <p14:tracePt t="125451" x="8856663" y="5726113"/>
          <p14:tracePt t="125466" x="8856663" y="5741988"/>
          <p14:tracePt t="125475" x="8856663" y="5749925"/>
          <p14:tracePt t="125563" x="8856663" y="5757863"/>
          <p14:tracePt t="125571" x="8856663" y="5765800"/>
          <p14:tracePt t="125643" x="8856663" y="5773738"/>
          <p14:tracePt t="125674" x="8856663" y="5781675"/>
          <p14:tracePt t="125682" x="8856663" y="5789613"/>
          <p14:tracePt t="125771" x="8856663" y="5797550"/>
          <p14:tracePt t="125779" x="8856663" y="5805488"/>
          <p14:tracePt t="125819" x="8856663" y="5813425"/>
          <p14:tracePt t="125827" x="8856663" y="5821363"/>
          <p14:tracePt t="125834" x="8856663" y="5837238"/>
          <p14:tracePt t="125851" x="8856663" y="5853113"/>
          <p14:tracePt t="125859" x="8856663" y="5861050"/>
          <p14:tracePt t="125882" x="8856663" y="5868988"/>
          <p14:tracePt t="125891" x="8856663" y="5876925"/>
          <p14:tracePt t="125995" x="8856663" y="5884863"/>
          <p14:tracePt t="126011" x="8856663" y="5892800"/>
          <p14:tracePt t="126027" x="8856663" y="5916613"/>
          <p14:tracePt t="126035" x="8848725" y="5916613"/>
          <p14:tracePt t="126043" x="8848725" y="5924550"/>
          <p14:tracePt t="126091" x="8840788" y="5924550"/>
          <p14:tracePt t="139211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 of Anesthesia Machine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Drug dosing</a:t>
            </a:r>
          </a:p>
          <a:p>
            <a:pPr lvl="1"/>
            <a:r>
              <a:rPr lang="en-US" dirty="0"/>
              <a:t>Mixing O</a:t>
            </a:r>
            <a:r>
              <a:rPr lang="en-US" baseline="-25000" dirty="0"/>
              <a:t>2</a:t>
            </a:r>
            <a:r>
              <a:rPr lang="en-US" dirty="0"/>
              <a:t> and N</a:t>
            </a:r>
            <a:r>
              <a:rPr lang="en-US" baseline="-25000" dirty="0"/>
              <a:t>2</a:t>
            </a:r>
            <a:r>
              <a:rPr lang="en-US" dirty="0"/>
              <a:t>O: Flow Control Valve and Flowmeter</a:t>
            </a:r>
          </a:p>
          <a:p>
            <a:pPr lvl="1"/>
            <a:r>
              <a:rPr lang="en-US" dirty="0"/>
              <a:t>Administration of inhalational anesthetics: Vaporizers</a:t>
            </a:r>
          </a:p>
          <a:p>
            <a:r>
              <a:rPr lang="en-US" dirty="0"/>
              <a:t>Ventilator with breathing system</a:t>
            </a:r>
          </a:p>
          <a:p>
            <a:pPr lvl="1"/>
            <a:r>
              <a:rPr lang="en-US" dirty="0"/>
              <a:t>Same as ICU ventilators but allows rebreathing</a:t>
            </a:r>
          </a:p>
          <a:p>
            <a:r>
              <a:rPr lang="en-US" dirty="0"/>
              <a:t>Monitoring unit consisting of 3 subunits:</a:t>
            </a:r>
          </a:p>
          <a:p>
            <a:pPr lvl="1"/>
            <a:r>
              <a:rPr lang="en-US" dirty="0"/>
              <a:t>Device monitoring: drug dosing and ventilator </a:t>
            </a:r>
          </a:p>
          <a:p>
            <a:pPr lvl="1"/>
            <a:r>
              <a:rPr lang="en-US" dirty="0"/>
              <a:t>Patient monitoring: patient’s vital signs</a:t>
            </a:r>
          </a:p>
          <a:p>
            <a:pPr lvl="1"/>
            <a:r>
              <a:rPr lang="en-US" dirty="0"/>
              <a:t>Anesthesia effect monitoring: depth of anesthesia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1F877C8-CB3F-4B70-BE61-F5AA447072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20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655"/>
    </mc:Choice>
    <mc:Fallback xmlns="">
      <p:transition spd="slow" advTm="107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945" x="1960563" y="2049463"/>
          <p14:tracePt t="5960" x="1960563" y="2041525"/>
          <p14:tracePt t="6072" x="1968500" y="2033588"/>
          <p14:tracePt t="6079" x="1968500" y="2025650"/>
          <p14:tracePt t="6095" x="1984375" y="2025650"/>
          <p14:tracePt t="6103" x="2008188" y="2025650"/>
          <p14:tracePt t="6111" x="2033588" y="2025650"/>
          <p14:tracePt t="6119" x="2065338" y="2025650"/>
          <p14:tracePt t="6127" x="2120900" y="2025650"/>
          <p14:tracePt t="6135" x="2184400" y="2025650"/>
          <p14:tracePt t="6143" x="2263775" y="2033588"/>
          <p14:tracePt t="6151" x="2343150" y="2041525"/>
          <p14:tracePt t="6159" x="2432050" y="2049463"/>
          <p14:tracePt t="6167" x="2519363" y="2065338"/>
          <p14:tracePt t="6176" x="2590800" y="2073275"/>
          <p14:tracePt t="6183" x="2670175" y="2081213"/>
          <p14:tracePt t="6192" x="2733675" y="2089150"/>
          <p14:tracePt t="6200" x="2774950" y="2089150"/>
          <p14:tracePt t="6207" x="2798763" y="2089150"/>
          <p14:tracePt t="6335" x="2774950" y="2089150"/>
          <p14:tracePt t="6343" x="2741613" y="2089150"/>
          <p14:tracePt t="6351" x="2725738" y="2089150"/>
          <p14:tracePt t="6359" x="2709863" y="2089150"/>
          <p14:tracePt t="6367" x="2678113" y="2089150"/>
          <p14:tracePt t="6375" x="2630488" y="2089150"/>
          <p14:tracePt t="6383" x="2582863" y="2089150"/>
          <p14:tracePt t="6391" x="2519363" y="2089150"/>
          <p14:tracePt t="6399" x="2455863" y="2089150"/>
          <p14:tracePt t="6407" x="2374900" y="2089150"/>
          <p14:tracePt t="6415" x="2327275" y="2089150"/>
          <p14:tracePt t="6423" x="2271713" y="2089150"/>
          <p14:tracePt t="6431" x="2216150" y="2089150"/>
          <p14:tracePt t="6439" x="2160588" y="2089150"/>
          <p14:tracePt t="6446" x="2112963" y="2089150"/>
          <p14:tracePt t="6455" x="2049463" y="2089150"/>
          <p14:tracePt t="6463" x="1984375" y="2089150"/>
          <p14:tracePt t="6471" x="1920875" y="2089150"/>
          <p14:tracePt t="6479" x="1849438" y="2081213"/>
          <p14:tracePt t="6487" x="1801813" y="2081213"/>
          <p14:tracePt t="6495" x="1746250" y="2073275"/>
          <p14:tracePt t="6503" x="1698625" y="2073275"/>
          <p14:tracePt t="6511" x="1658938" y="2073275"/>
          <p14:tracePt t="6519" x="1651000" y="2073275"/>
          <p14:tracePt t="6527" x="1625600" y="2073275"/>
          <p14:tracePt t="6535" x="1593850" y="2073275"/>
          <p14:tracePt t="6544" x="1577975" y="2073275"/>
          <p14:tracePt t="7135" x="1570038" y="2089150"/>
          <p14:tracePt t="7143" x="1562100" y="2112963"/>
          <p14:tracePt t="7151" x="1562100" y="2136775"/>
          <p14:tracePt t="7160" x="1562100" y="2160588"/>
          <p14:tracePt t="7167" x="1570038" y="2184400"/>
          <p14:tracePt t="7175" x="1577975" y="2208213"/>
          <p14:tracePt t="7183" x="1585913" y="2233613"/>
          <p14:tracePt t="7191" x="1609725" y="2257425"/>
          <p14:tracePt t="7199" x="1617663" y="2273300"/>
          <p14:tracePt t="7207" x="1633538" y="2289175"/>
          <p14:tracePt t="7215" x="1633538" y="2297113"/>
          <p14:tracePt t="7531" x="1641475" y="2305050"/>
          <p14:tracePt t="7547" x="1641475" y="2320925"/>
          <p14:tracePt t="7556" x="1617663" y="2320925"/>
          <p14:tracePt t="7563" x="1593850" y="2328863"/>
          <p14:tracePt t="7571" x="1577975" y="2336800"/>
          <p14:tracePt t="7578" x="1554163" y="2336800"/>
          <p14:tracePt t="7588" x="1546225" y="2336800"/>
          <p14:tracePt t="7595" x="1530350" y="2336800"/>
          <p14:tracePt t="7603" x="1514475" y="2336800"/>
          <p14:tracePt t="7611" x="1506538" y="2336800"/>
          <p14:tracePt t="8027" x="1490663" y="2336800"/>
          <p14:tracePt t="8037" x="1490663" y="2352675"/>
          <p14:tracePt t="8043" x="1482725" y="2360613"/>
          <p14:tracePt t="8051" x="1474788" y="2360613"/>
          <p14:tracePt t="8140" x="1466850" y="2368550"/>
          <p14:tracePt t="8171" x="1466850" y="2376488"/>
          <p14:tracePt t="8179" x="1466850" y="2384425"/>
          <p14:tracePt t="8188" x="1458913" y="2400300"/>
          <p14:tracePt t="8196" x="1458913" y="2408238"/>
          <p14:tracePt t="8300" x="1458913" y="2424113"/>
          <p14:tracePt t="8331" x="1458913" y="2432050"/>
          <p14:tracePt t="8364" x="1482725" y="2455863"/>
          <p14:tracePt t="8372" x="1490663" y="2455863"/>
          <p14:tracePt t="8379" x="1506538" y="2463800"/>
          <p14:tracePt t="8388" x="1522413" y="2471738"/>
          <p14:tracePt t="8397" x="1530350" y="2471738"/>
          <p14:tracePt t="8404" x="1554163" y="2479675"/>
          <p14:tracePt t="8412" x="1562100" y="2479675"/>
          <p14:tracePt t="8419" x="1585913" y="2487613"/>
          <p14:tracePt t="8427" x="1609725" y="2487613"/>
          <p14:tracePt t="8435" x="1633538" y="2495550"/>
          <p14:tracePt t="8443" x="1666875" y="2495550"/>
          <p14:tracePt t="8451" x="1682750" y="2495550"/>
          <p14:tracePt t="8459" x="1690688" y="2495550"/>
          <p14:tracePt t="8467" x="1706563" y="2495550"/>
          <p14:tracePt t="8475" x="1714500" y="2495550"/>
          <p14:tracePt t="8483" x="1722438" y="2495550"/>
          <p14:tracePt t="8523" x="1738313" y="2495550"/>
          <p14:tracePt t="8531" x="1746250" y="2495550"/>
          <p14:tracePt t="8539" x="1762125" y="2495550"/>
          <p14:tracePt t="8547" x="1778000" y="2495550"/>
          <p14:tracePt t="8555" x="1793875" y="2495550"/>
          <p14:tracePt t="8563" x="1809750" y="2511425"/>
          <p14:tracePt t="8572" x="1825625" y="2511425"/>
          <p14:tracePt t="8579" x="1865313" y="2519363"/>
          <p14:tracePt t="8587" x="1889125" y="2519363"/>
          <p14:tracePt t="8595" x="1912938" y="2527300"/>
          <p14:tracePt t="8604" x="1944688" y="2527300"/>
          <p14:tracePt t="8611" x="1960563" y="2527300"/>
          <p14:tracePt t="8619" x="1976438" y="2527300"/>
          <p14:tracePt t="8627" x="2000250" y="2527300"/>
          <p14:tracePt t="8635" x="2033588" y="2527300"/>
          <p14:tracePt t="8643" x="2065338" y="2527300"/>
          <p14:tracePt t="8652" x="2073275" y="2527300"/>
          <p14:tracePt t="8659" x="2089150" y="2527300"/>
          <p14:tracePt t="8732" x="2097088" y="2527300"/>
          <p14:tracePt t="8749" x="2112963" y="2527300"/>
          <p14:tracePt t="8763" x="2120900" y="2527300"/>
          <p14:tracePt t="8771" x="2128838" y="2527300"/>
          <p14:tracePt t="8795" x="2136775" y="2527300"/>
          <p14:tracePt t="8804" x="2144713" y="2527300"/>
          <p14:tracePt t="9237" x="2168525" y="2527300"/>
          <p14:tracePt t="9243" x="2208213" y="2527300"/>
          <p14:tracePt t="9251" x="2232025" y="2527300"/>
          <p14:tracePt t="9259" x="2279650" y="2527300"/>
          <p14:tracePt t="9269" x="2359025" y="2535238"/>
          <p14:tracePt t="9277" x="2432050" y="2551113"/>
          <p14:tracePt t="9283" x="2519363" y="2566988"/>
          <p14:tracePt t="9292" x="2614613" y="2576513"/>
          <p14:tracePt t="9302" x="2701925" y="2584450"/>
          <p14:tracePt t="9307" x="2774950" y="2584450"/>
          <p14:tracePt t="9316" x="2846388" y="2584450"/>
          <p14:tracePt t="9323" x="2925763" y="2584450"/>
          <p14:tracePt t="9330" x="2989263" y="2584450"/>
          <p14:tracePt t="9339" x="3052763" y="2584450"/>
          <p14:tracePt t="9347" x="3092450" y="2584450"/>
          <p14:tracePt t="9355" x="3125788" y="2584450"/>
          <p14:tracePt t="9363" x="3157538" y="2584450"/>
          <p14:tracePt t="9371" x="3165475" y="2584450"/>
          <p14:tracePt t="9379" x="3173413" y="2584450"/>
          <p14:tracePt t="9419" x="3181350" y="2584450"/>
          <p14:tracePt t="9451" x="3189288" y="2584450"/>
          <p14:tracePt t="9483" x="3197225" y="2584450"/>
          <p14:tracePt t="9498" x="3205163" y="2584450"/>
          <p14:tracePt t="9507" x="3213100" y="2584450"/>
          <p14:tracePt t="9547" x="3221038" y="2584450"/>
          <p14:tracePt t="10623" x="3228975" y="2566988"/>
          <p14:tracePt t="10633" x="3236913" y="2559050"/>
          <p14:tracePt t="10647" x="3244850" y="2551113"/>
          <p14:tracePt t="10655" x="3268663" y="2543175"/>
          <p14:tracePt t="10664" x="3268663" y="2535238"/>
          <p14:tracePt t="10672" x="3284538" y="2519363"/>
          <p14:tracePt t="10679" x="3284538" y="2511425"/>
          <p14:tracePt t="10688" x="3292475" y="2511425"/>
          <p14:tracePt t="10696" x="3300413" y="2503488"/>
          <p14:tracePt t="10735" x="3308350" y="2495550"/>
          <p14:tracePt t="10743" x="3316288" y="2487613"/>
          <p14:tracePt t="10880" x="3324225" y="2487613"/>
          <p14:tracePt t="10887" x="3332163" y="2487613"/>
          <p14:tracePt t="10895" x="3340100" y="2487613"/>
          <p14:tracePt t="10904" x="3355975" y="2487613"/>
          <p14:tracePt t="10911" x="3363913" y="2487613"/>
          <p14:tracePt t="10923" x="3371850" y="2487613"/>
          <p14:tracePt t="10927" x="3395663" y="2487613"/>
          <p14:tracePt t="10956" x="3427413" y="2487613"/>
          <p14:tracePt t="10961" x="3435350" y="2487613"/>
          <p14:tracePt t="10976" x="3451225" y="2487613"/>
          <p14:tracePt t="10983" x="3476625" y="2487613"/>
          <p14:tracePt t="10991" x="3492500" y="2487613"/>
          <p14:tracePt t="10999" x="3508375" y="2487613"/>
          <p14:tracePt t="11007" x="3516313" y="2487613"/>
          <p14:tracePt t="11015" x="3540125" y="2487613"/>
          <p14:tracePt t="11025" x="3548063" y="2487613"/>
          <p14:tracePt t="11031" x="3556000" y="2487613"/>
          <p14:tracePt t="11040" x="3563938" y="2487613"/>
          <p14:tracePt t="11047" x="3571875" y="2487613"/>
          <p14:tracePt t="11079" x="3579813" y="2487613"/>
          <p14:tracePt t="11120" x="3595688" y="2487613"/>
          <p14:tracePt t="11136" x="3603625" y="2487613"/>
          <p14:tracePt t="11153" x="3619500" y="2487613"/>
          <p14:tracePt t="11159" x="3627438" y="2487613"/>
          <p14:tracePt t="11167" x="3635375" y="2487613"/>
          <p14:tracePt t="11175" x="3651250" y="2487613"/>
          <p14:tracePt t="11186" x="3659188" y="2487613"/>
          <p14:tracePt t="11191" x="3667125" y="2487613"/>
          <p14:tracePt t="11199" x="3675063" y="2487613"/>
          <p14:tracePt t="11207" x="3683000" y="2487613"/>
          <p14:tracePt t="11231" x="3690938" y="2487613"/>
          <p14:tracePt t="11239" x="3698875" y="2487613"/>
          <p14:tracePt t="11263" x="3714750" y="2487613"/>
          <p14:tracePt t="11272" x="3722688" y="2487613"/>
          <p14:tracePt t="11282" x="3730625" y="2487613"/>
          <p14:tracePt t="11288" x="3738563" y="2487613"/>
          <p14:tracePt t="11346" x="3754438" y="2487613"/>
          <p14:tracePt t="11351" x="3762375" y="2487613"/>
          <p14:tracePt t="11375" x="3770313" y="2487613"/>
          <p14:tracePt t="11383" x="3778250" y="2479675"/>
          <p14:tracePt t="11391" x="3786188" y="2479675"/>
          <p14:tracePt t="11615" x="3794125" y="2479675"/>
          <p14:tracePt t="12032" x="3817938" y="2479675"/>
          <p14:tracePt t="12048" x="3833813" y="2479675"/>
          <p14:tracePt t="12055" x="3859213" y="2479675"/>
          <p14:tracePt t="12063" x="3898900" y="2479675"/>
          <p14:tracePt t="12072" x="3922713" y="2479675"/>
          <p14:tracePt t="12079" x="3962400" y="2479675"/>
          <p14:tracePt t="12088" x="4025900" y="2479675"/>
          <p14:tracePt t="12095" x="4105275" y="2479675"/>
          <p14:tracePt t="12104" x="4168775" y="2479675"/>
          <p14:tracePt t="12111" x="4241800" y="2479675"/>
          <p14:tracePt t="12119" x="4305300" y="2479675"/>
          <p14:tracePt t="12127" x="4368800" y="2479675"/>
          <p14:tracePt t="12136" x="4432300" y="2479675"/>
          <p14:tracePt t="12143" x="4495800" y="2479675"/>
          <p14:tracePt t="12151" x="4551363" y="2479675"/>
          <p14:tracePt t="12159" x="4592638" y="2479675"/>
          <p14:tracePt t="12168" x="4640263" y="2479675"/>
          <p14:tracePt t="12175" x="4672013" y="2479675"/>
          <p14:tracePt t="12184" x="4695825" y="2479675"/>
          <p14:tracePt t="12191" x="4719638" y="2479675"/>
          <p14:tracePt t="12199" x="4727575" y="2479675"/>
          <p14:tracePt t="12224" x="4735513" y="2479675"/>
          <p14:tracePt t="12232" x="4743450" y="2479675"/>
          <p14:tracePt t="12239" x="4751388" y="2479675"/>
          <p14:tracePt t="12247" x="4759325" y="2479675"/>
          <p14:tracePt t="12271" x="4775200" y="2479675"/>
          <p14:tracePt t="12288" x="4791075" y="2479675"/>
          <p14:tracePt t="12295" x="4799013" y="2479675"/>
          <p14:tracePt t="12321" x="4814888" y="2479675"/>
          <p14:tracePt t="12336" x="4822825" y="2479675"/>
          <p14:tracePt t="12343" x="4838700" y="2479675"/>
          <p14:tracePt t="12353" x="4870450" y="2479675"/>
          <p14:tracePt t="12359" x="4894263" y="2479675"/>
          <p14:tracePt t="12368" x="4926013" y="2479675"/>
          <p14:tracePt t="12375" x="4951413" y="2479675"/>
          <p14:tracePt t="12386" x="4975225" y="2479675"/>
          <p14:tracePt t="12391" x="5006975" y="2479675"/>
          <p14:tracePt t="12399" x="5054600" y="2479675"/>
          <p14:tracePt t="12407" x="5086350" y="2479675"/>
          <p14:tracePt t="12417" x="5118100" y="2479675"/>
          <p14:tracePt t="12423" x="5126038" y="2479675"/>
          <p14:tracePt t="12431" x="5157788" y="2479675"/>
          <p14:tracePt t="12439" x="5173663" y="2479675"/>
          <p14:tracePt t="12449" x="5197475" y="2463800"/>
          <p14:tracePt t="12456" x="5213350" y="2455863"/>
          <p14:tracePt t="12463" x="5237163" y="2455863"/>
          <p14:tracePt t="12472" x="5260975" y="2455863"/>
          <p14:tracePt t="12479" x="5276850" y="2455863"/>
          <p14:tracePt t="12488" x="5284788" y="2455863"/>
          <p14:tracePt t="12495" x="5310188" y="2455863"/>
          <p14:tracePt t="12504" x="5318125" y="2455863"/>
          <p14:tracePt t="12511" x="5326063" y="2455863"/>
          <p14:tracePt t="13023" x="5334000" y="2455863"/>
          <p14:tracePt t="13039" x="5365750" y="2455863"/>
          <p14:tracePt t="13047" x="5413375" y="2447925"/>
          <p14:tracePt t="13055" x="5445125" y="2447925"/>
          <p14:tracePt t="13063" x="5476875" y="2447925"/>
          <p14:tracePt t="13071" x="5500688" y="2447925"/>
          <p14:tracePt t="13079" x="5524500" y="2447925"/>
          <p14:tracePt t="13088" x="5548313" y="2447925"/>
          <p14:tracePt t="13095" x="5564188" y="2447925"/>
          <p14:tracePt t="13104" x="5588000" y="2439988"/>
          <p14:tracePt t="13112" x="5611813" y="2439988"/>
          <p14:tracePt t="13120" x="5635625" y="2439988"/>
          <p14:tracePt t="13136" x="5667375" y="2439988"/>
          <p14:tracePt t="13143" x="5700713" y="2439988"/>
          <p14:tracePt t="13151" x="5724525" y="2439988"/>
          <p14:tracePt t="13159" x="5740400" y="2439988"/>
          <p14:tracePt t="13167" x="5764213" y="2439988"/>
          <p14:tracePt t="13175" x="5780088" y="2439988"/>
          <p14:tracePt t="13183" x="5788025" y="2439988"/>
          <p14:tracePt t="13191" x="5803900" y="2439988"/>
          <p14:tracePt t="13200" x="5811838" y="2439988"/>
          <p14:tracePt t="13207" x="5819775" y="2439988"/>
          <p14:tracePt t="13215" x="5835650" y="2439988"/>
          <p14:tracePt t="13223" x="5859463" y="2439988"/>
          <p14:tracePt t="13239" x="5867400" y="2439988"/>
          <p14:tracePt t="13247" x="5875338" y="2439988"/>
          <p14:tracePt t="13328" x="5891213" y="2439988"/>
          <p14:tracePt t="13336" x="5899150" y="2439988"/>
          <p14:tracePt t="13343" x="5907088" y="2439988"/>
          <p14:tracePt t="13352" x="5915025" y="2439988"/>
          <p14:tracePt t="13360" x="5930900" y="2439988"/>
          <p14:tracePt t="13368" x="5938838" y="2439988"/>
          <p14:tracePt t="13375" x="5954713" y="2439988"/>
          <p14:tracePt t="13383" x="5962650" y="2439988"/>
          <p14:tracePt t="13395" x="5978525" y="2439988"/>
          <p14:tracePt t="13404" x="5994400" y="2455863"/>
          <p14:tracePt t="13411" x="6002338" y="2455863"/>
          <p14:tracePt t="13420" x="6018213" y="2455863"/>
          <p14:tracePt t="13459" x="6026150" y="2455863"/>
          <p14:tracePt t="13467" x="6051550" y="2463800"/>
          <p14:tracePt t="13475" x="6067425" y="2463800"/>
          <p14:tracePt t="13483" x="6083300" y="2463800"/>
          <p14:tracePt t="13491" x="6091238" y="2463800"/>
          <p14:tracePt t="13499" x="6099175" y="2463800"/>
          <p14:tracePt t="13507" x="6115050" y="2463800"/>
          <p14:tracePt t="13515" x="6122988" y="2463800"/>
          <p14:tracePt t="13523" x="6138863" y="2463800"/>
          <p14:tracePt t="13531" x="6146800" y="2463800"/>
          <p14:tracePt t="13547" x="6162675" y="2463800"/>
          <p14:tracePt t="13555" x="6170613" y="2463800"/>
          <p14:tracePt t="13571" x="6178550" y="2463800"/>
          <p14:tracePt t="13579" x="6186488" y="2463800"/>
          <p14:tracePt t="13587" x="6194425" y="2463800"/>
          <p14:tracePt t="13595" x="6202363" y="2463800"/>
          <p14:tracePt t="13603" x="6210300" y="2463800"/>
          <p14:tracePt t="13611" x="6218238" y="2463800"/>
          <p14:tracePt t="13619" x="6242050" y="2463800"/>
          <p14:tracePt t="13627" x="6249988" y="2463800"/>
          <p14:tracePt t="13636" x="6265863" y="2463800"/>
          <p14:tracePt t="13643" x="6273800" y="2463800"/>
          <p14:tracePt t="13653" x="6289675" y="2479675"/>
          <p14:tracePt t="13659" x="6305550" y="2479675"/>
          <p14:tracePt t="13667" x="6329363" y="2479675"/>
          <p14:tracePt t="13675" x="6345238" y="2479675"/>
          <p14:tracePt t="13684" x="6369050" y="2479675"/>
          <p14:tracePt t="13691" x="6392863" y="2479675"/>
          <p14:tracePt t="13699" x="6418263" y="2479675"/>
          <p14:tracePt t="13707" x="6442075" y="2479675"/>
          <p14:tracePt t="13715" x="6465888" y="2479675"/>
          <p14:tracePt t="13723" x="6497638" y="2479675"/>
          <p14:tracePt t="13731" x="6521450" y="2479675"/>
          <p14:tracePt t="13739" x="6553200" y="2479675"/>
          <p14:tracePt t="13748" x="6569075" y="2479675"/>
          <p14:tracePt t="13755" x="6584950" y="2479675"/>
          <p14:tracePt t="13763" x="6608763" y="2479675"/>
          <p14:tracePt t="13771" x="6616700" y="2479675"/>
          <p14:tracePt t="13780" x="6640513" y="2479675"/>
          <p14:tracePt t="13787" x="6656388" y="2479675"/>
          <p14:tracePt t="13795" x="6688138" y="2479675"/>
          <p14:tracePt t="13803" x="6704013" y="2479675"/>
          <p14:tracePt t="13812" x="6719888" y="2479675"/>
          <p14:tracePt t="13820" x="6743700" y="2479675"/>
          <p14:tracePt t="13827" x="6769100" y="2479675"/>
          <p14:tracePt t="13836" x="6784975" y="2479675"/>
          <p14:tracePt t="13843" x="6800850" y="2479675"/>
          <p14:tracePt t="13851" x="6808788" y="2479675"/>
          <p14:tracePt t="13859" x="6824663" y="2479675"/>
          <p14:tracePt t="13867" x="6848475" y="2479675"/>
          <p14:tracePt t="13876" x="6864350" y="2479675"/>
          <p14:tracePt t="13891" x="6880225" y="2479675"/>
          <p14:tracePt t="13899" x="6896100" y="2479675"/>
          <p14:tracePt t="13908" x="6911975" y="2479675"/>
          <p14:tracePt t="13915" x="6935788" y="2479675"/>
          <p14:tracePt t="13923" x="6959600" y="2479675"/>
          <p14:tracePt t="13937" x="6975475" y="2479675"/>
          <p14:tracePt t="13947" x="6983413" y="2479675"/>
          <p14:tracePt t="13955" x="6991350" y="2479675"/>
          <p14:tracePt t="13963" x="6999288" y="2479675"/>
          <p14:tracePt t="14308" x="6991350" y="2479675"/>
          <p14:tracePt t="14315" x="6983413" y="2479675"/>
          <p14:tracePt t="14323" x="6967538" y="2479675"/>
          <p14:tracePt t="14332" x="6935788" y="2479675"/>
          <p14:tracePt t="14339" x="6888163" y="2479675"/>
          <p14:tracePt t="14347" x="6808788" y="2479675"/>
          <p14:tracePt t="14355" x="6704013" y="2479675"/>
          <p14:tracePt t="14364" x="6577013" y="2479675"/>
          <p14:tracePt t="14371" x="6402388" y="2479675"/>
          <p14:tracePt t="14379" x="6186488" y="2479675"/>
          <p14:tracePt t="14387" x="5922963" y="2479675"/>
          <p14:tracePt t="14396" x="5643563" y="2479675"/>
          <p14:tracePt t="14403" x="5341938" y="2479675"/>
          <p14:tracePt t="14411" x="5054600" y="2479675"/>
          <p14:tracePt t="14420" x="4775200" y="2487613"/>
          <p14:tracePt t="14427" x="4511675" y="2487613"/>
          <p14:tracePt t="14436" x="4273550" y="2503488"/>
          <p14:tracePt t="14443" x="4049713" y="2519363"/>
          <p14:tracePt t="14451" x="3851275" y="2527300"/>
          <p14:tracePt t="14460" x="3667125" y="2543175"/>
          <p14:tracePt t="14467" x="3484563" y="2559050"/>
          <p14:tracePt t="14476" x="3316288" y="2584450"/>
          <p14:tracePt t="14483" x="3181350" y="2608263"/>
          <p14:tracePt t="14491" x="3052763" y="2624138"/>
          <p14:tracePt t="14499" x="2933700" y="2640013"/>
          <p14:tracePt t="14507" x="2822575" y="2663825"/>
          <p14:tracePt t="14515" x="2725738" y="2679700"/>
          <p14:tracePt t="14524" x="2630488" y="2695575"/>
          <p14:tracePt t="14531" x="2543175" y="2711450"/>
          <p14:tracePt t="14540" x="2463800" y="2727325"/>
          <p14:tracePt t="14547" x="2374900" y="2751138"/>
          <p14:tracePt t="14555" x="2287588" y="2759075"/>
          <p14:tracePt t="14563" x="2224088" y="2767013"/>
          <p14:tracePt t="14572" x="2160588" y="2782888"/>
          <p14:tracePt t="14579" x="2089150" y="2790825"/>
          <p14:tracePt t="14587" x="2033588" y="2798763"/>
          <p14:tracePt t="14595" x="1984375" y="2806700"/>
          <p14:tracePt t="14604" x="1928813" y="2814638"/>
          <p14:tracePt t="14611" x="1873250" y="2814638"/>
          <p14:tracePt t="14620" x="1817688" y="2814638"/>
          <p14:tracePt t="14627" x="1770063" y="2814638"/>
          <p14:tracePt t="14636" x="1722438" y="2814638"/>
          <p14:tracePt t="14642" x="1682750" y="2814638"/>
          <p14:tracePt t="14651" x="1625600" y="2814638"/>
          <p14:tracePt t="14659" x="1577975" y="2822575"/>
          <p14:tracePt t="14667" x="1538288" y="2830513"/>
          <p14:tracePt t="14675" x="1490663" y="2838450"/>
          <p14:tracePt t="14683" x="1458913" y="2838450"/>
          <p14:tracePt t="14691" x="1419225" y="2846388"/>
          <p14:tracePt t="14699" x="1411288" y="2854325"/>
          <p14:tracePt t="14707" x="1403350" y="2862263"/>
          <p14:tracePt t="14715" x="1387475" y="2862263"/>
          <p14:tracePt t="14723" x="1371600" y="2870200"/>
          <p14:tracePt t="14731" x="1371600" y="2878138"/>
          <p14:tracePt t="14740" x="1363663" y="2878138"/>
          <p14:tracePt t="14885" x="1355725" y="2878138"/>
          <p14:tracePt t="14949" x="1363663" y="2878138"/>
          <p14:tracePt t="14955" x="1379538" y="2878138"/>
          <p14:tracePt t="14963" x="1395413" y="2878138"/>
          <p14:tracePt t="14971" x="1411288" y="2878138"/>
          <p14:tracePt t="14988" x="1443038" y="2878138"/>
          <p14:tracePt t="14995" x="1458913" y="2878138"/>
          <p14:tracePt t="15004" x="1474788" y="2878138"/>
          <p14:tracePt t="15013" x="1482725" y="2878138"/>
          <p14:tracePt t="15020" x="1498600" y="2878138"/>
          <p14:tracePt t="15060" x="1506538" y="2878138"/>
          <p14:tracePt t="15068" x="1514475" y="2878138"/>
          <p14:tracePt t="16196" x="1522413" y="2878138"/>
          <p14:tracePt t="16219" x="1538288" y="2878138"/>
          <p14:tracePt t="16227" x="1577975" y="2878138"/>
          <p14:tracePt t="16235" x="1593850" y="2878138"/>
          <p14:tracePt t="16243" x="1609725" y="2878138"/>
          <p14:tracePt t="16252" x="1651000" y="2878138"/>
          <p14:tracePt t="16259" x="1690688" y="2878138"/>
          <p14:tracePt t="16268" x="1746250" y="2878138"/>
          <p14:tracePt t="16275" x="1809750" y="2878138"/>
          <p14:tracePt t="16284" x="1881188" y="2878138"/>
          <p14:tracePt t="16291" x="1960563" y="2878138"/>
          <p14:tracePt t="16299" x="2041525" y="2878138"/>
          <p14:tracePt t="16307" x="2136775" y="2878138"/>
          <p14:tracePt t="16316" x="2216150" y="2878138"/>
          <p14:tracePt t="16323" x="2287588" y="2878138"/>
          <p14:tracePt t="16332" x="2343150" y="2878138"/>
          <p14:tracePt t="16339" x="2392363" y="2878138"/>
          <p14:tracePt t="16347" x="2447925" y="2878138"/>
          <p14:tracePt t="16355" x="2479675" y="2878138"/>
          <p14:tracePt t="16363" x="2487613" y="2878138"/>
          <p14:tracePt t="16372" x="2511425" y="2878138"/>
          <p14:tracePt t="16379" x="2527300" y="2878138"/>
          <p14:tracePt t="16387" x="2559050" y="2878138"/>
          <p14:tracePt t="16395" x="2566988" y="2878138"/>
          <p14:tracePt t="16404" x="2590800" y="2878138"/>
          <p14:tracePt t="16411" x="2606675" y="2878138"/>
          <p14:tracePt t="16420" x="2622550" y="2878138"/>
          <p14:tracePt t="16427" x="2646363" y="2886075"/>
          <p14:tracePt t="16441" x="2686050" y="2886075"/>
          <p14:tracePt t="16447" x="2717800" y="2886075"/>
          <p14:tracePt t="16456" x="2759075" y="2886075"/>
          <p14:tracePt t="16463" x="2790825" y="2886075"/>
          <p14:tracePt t="16471" x="2822575" y="2886075"/>
          <p14:tracePt t="16479" x="2870200" y="2886075"/>
          <p14:tracePt t="16487" x="2901950" y="2886075"/>
          <p14:tracePt t="16495" x="2933700" y="2886075"/>
          <p14:tracePt t="16503" x="2965450" y="2886075"/>
          <p14:tracePt t="16511" x="2989263" y="2886075"/>
          <p14:tracePt t="16520" x="2997200" y="2886075"/>
          <p14:tracePt t="16527" x="3005138" y="2886075"/>
          <p14:tracePt t="16543" x="3013075" y="2886075"/>
          <p14:tracePt t="16552" x="3028950" y="2886075"/>
          <p14:tracePt t="16559" x="3036888" y="2886075"/>
          <p14:tracePt t="16568" x="3052763" y="2886075"/>
          <p14:tracePt t="16575" x="3076575" y="2886075"/>
          <p14:tracePt t="16584" x="3100388" y="2886075"/>
          <p14:tracePt t="16591" x="3133725" y="2886075"/>
          <p14:tracePt t="16599" x="3157538" y="2886075"/>
          <p14:tracePt t="16607" x="3189288" y="2886075"/>
          <p14:tracePt t="16616" x="3213100" y="2886075"/>
          <p14:tracePt t="16623" x="3236913" y="2886075"/>
          <p14:tracePt t="16631" x="3268663" y="2886075"/>
          <p14:tracePt t="16639" x="3284538" y="2886075"/>
          <p14:tracePt t="16647" x="3308350" y="2886075"/>
          <p14:tracePt t="16655" x="3332163" y="2886075"/>
          <p14:tracePt t="16663" x="3340100" y="2886075"/>
          <p14:tracePt t="16672" x="3363913" y="2886075"/>
          <p14:tracePt t="16695" x="3379788" y="2886075"/>
          <p14:tracePt t="16711" x="3395663" y="2886075"/>
          <p14:tracePt t="16720" x="3403600" y="2886075"/>
          <p14:tracePt t="16759" x="3411538" y="2886075"/>
          <p14:tracePt t="16791" x="3427413" y="2886075"/>
          <p14:tracePt t="16800" x="3435350" y="2886075"/>
          <p14:tracePt t="16807" x="3459163" y="2886075"/>
          <p14:tracePt t="16815" x="3467100" y="2886075"/>
          <p14:tracePt t="16834" x="3492500" y="2886075"/>
          <p14:tracePt t="16848" x="3508375" y="2886075"/>
          <p14:tracePt t="16855" x="3524250" y="2886075"/>
          <p14:tracePt t="16865" x="3556000" y="2878138"/>
          <p14:tracePt t="16871" x="3571875" y="2878138"/>
          <p14:tracePt t="16879" x="3587750" y="2878138"/>
          <p14:tracePt t="16888" x="3595688" y="2878138"/>
          <p14:tracePt t="16896" x="3603625" y="2878138"/>
          <p14:tracePt t="16903" x="3627438" y="2878138"/>
          <p14:tracePt t="16911" x="3651250" y="2862263"/>
          <p14:tracePt t="16920" x="3659188" y="2862263"/>
          <p14:tracePt t="16929" x="3683000" y="2862263"/>
          <p14:tracePt t="16937" x="3690938" y="2862263"/>
          <p14:tracePt t="16943" x="3722688" y="2854325"/>
          <p14:tracePt t="16951" x="3730625" y="2854325"/>
          <p14:tracePt t="16961" x="3754438" y="2854325"/>
          <p14:tracePt t="16968" x="3778250" y="2854325"/>
          <p14:tracePt t="16975" x="3794125" y="2854325"/>
          <p14:tracePt t="16984" x="3810000" y="2854325"/>
          <p14:tracePt t="16994" x="3817938" y="2854325"/>
          <p14:tracePt t="17000" x="3859213" y="2854325"/>
          <p14:tracePt t="17007" x="3883025" y="2854325"/>
          <p14:tracePt t="17015" x="3898900" y="2854325"/>
          <p14:tracePt t="17025" x="3922713" y="2854325"/>
          <p14:tracePt t="17032" x="3970338" y="2854325"/>
          <p14:tracePt t="17039" x="4002088" y="2854325"/>
          <p14:tracePt t="17047" x="4033838" y="2854325"/>
          <p14:tracePt t="17057" x="4073525" y="2854325"/>
          <p14:tracePt t="17063" x="4097338" y="2854325"/>
          <p14:tracePt t="17071" x="4121150" y="2854325"/>
          <p14:tracePt t="17079" x="4160838" y="2854325"/>
          <p14:tracePt t="17090" x="4192588" y="2854325"/>
          <p14:tracePt t="17095" x="4225925" y="2854325"/>
          <p14:tracePt t="17103" x="4265613" y="2854325"/>
          <p14:tracePt t="17111" x="4297363" y="2854325"/>
          <p14:tracePt t="17120" x="4337050" y="2854325"/>
          <p14:tracePt t="17127" x="4368800" y="2854325"/>
          <p14:tracePt t="17136" x="4392613" y="2854325"/>
          <p14:tracePt t="17143" x="4416425" y="2854325"/>
          <p14:tracePt t="17153" x="4440238" y="2854325"/>
          <p14:tracePt t="17159" x="4448175" y="2846388"/>
          <p14:tracePt t="17168" x="4479925" y="2846388"/>
          <p14:tracePt t="17175" x="4495800" y="2846388"/>
          <p14:tracePt t="17184" x="4511675" y="2846388"/>
          <p14:tracePt t="17191" x="4535488" y="2830513"/>
          <p14:tracePt t="17199" x="4543425" y="2830513"/>
          <p14:tracePt t="17207" x="4567238" y="2830513"/>
          <p14:tracePt t="17216" x="4592638" y="2830513"/>
          <p14:tracePt t="17224" x="4600575" y="2830513"/>
          <p14:tracePt t="17231" x="4616450" y="2830513"/>
          <p14:tracePt t="17239" x="4624388" y="2830513"/>
          <p14:tracePt t="17248" x="4632325" y="2830513"/>
          <p14:tracePt t="17255" x="4648200" y="2822575"/>
          <p14:tracePt t="17263" x="4656138" y="2822575"/>
          <p14:tracePt t="17272" x="4672013" y="2822575"/>
          <p14:tracePt t="17279" x="4687888" y="2822575"/>
          <p14:tracePt t="17288" x="4695825" y="2822575"/>
          <p14:tracePt t="17295" x="4711700" y="2814638"/>
          <p14:tracePt t="17304" x="4727575" y="2814638"/>
          <p14:tracePt t="17311" x="4743450" y="2814638"/>
          <p14:tracePt t="17327" x="4775200" y="2814638"/>
          <p14:tracePt t="17336" x="4783138" y="2814638"/>
          <p14:tracePt t="17343" x="4799013" y="2814638"/>
          <p14:tracePt t="17352" x="4814888" y="2814638"/>
          <p14:tracePt t="17360" x="4830763" y="2806700"/>
          <p14:tracePt t="17375" x="4838700" y="2806700"/>
          <p14:tracePt t="17384" x="4854575" y="2806700"/>
          <p14:tracePt t="17496" x="4870450" y="2806700"/>
          <p14:tracePt t="17567" x="4862513" y="2790825"/>
          <p14:tracePt t="17577" x="4854575" y="2782888"/>
          <p14:tracePt t="17585" x="4846638" y="2774950"/>
          <p14:tracePt t="17592" x="4838700" y="2774950"/>
          <p14:tracePt t="17599" x="4830763" y="2767013"/>
          <p14:tracePt t="17608" x="4822825" y="2767013"/>
          <p14:tracePt t="17615" x="4814888" y="2767013"/>
          <p14:tracePt t="17784" x="4822825" y="2767013"/>
          <p14:tracePt t="17791" x="4846638" y="2767013"/>
          <p14:tracePt t="17800" x="4886325" y="2767013"/>
          <p14:tracePt t="17807" x="4943475" y="2767013"/>
          <p14:tracePt t="17815" x="5006975" y="2767013"/>
          <p14:tracePt t="17823" x="5078413" y="2767013"/>
          <p14:tracePt t="17832" x="5157788" y="2767013"/>
          <p14:tracePt t="17839" x="5237163" y="2767013"/>
          <p14:tracePt t="17847" x="5318125" y="2767013"/>
          <p14:tracePt t="17855" x="5389563" y="2767013"/>
          <p14:tracePt t="17863" x="5445125" y="2767013"/>
          <p14:tracePt t="17871" x="5500688" y="2767013"/>
          <p14:tracePt t="17879" x="5508625" y="2767013"/>
          <p14:tracePt t="17887" x="5524500" y="2767013"/>
          <p14:tracePt t="17895" x="5532438" y="2767013"/>
          <p14:tracePt t="17911" x="5540375" y="2767013"/>
          <p14:tracePt t="17992" x="5556250" y="2767013"/>
          <p14:tracePt t="18664" x="5564188" y="2767013"/>
          <p14:tracePt t="18671" x="5572125" y="2774950"/>
          <p14:tracePt t="18679" x="5588000" y="2774950"/>
          <p14:tracePt t="18687" x="5619750" y="2790825"/>
          <p14:tracePt t="18695" x="5643563" y="2798763"/>
          <p14:tracePt t="18705" x="5659438" y="2798763"/>
          <p14:tracePt t="18711" x="5667375" y="2806700"/>
          <p14:tracePt t="18720" x="5676900" y="2806700"/>
          <p14:tracePt t="18727" x="5700713" y="2822575"/>
          <p14:tracePt t="18736" x="5716588" y="2822575"/>
          <p14:tracePt t="18743" x="5716588" y="2830513"/>
          <p14:tracePt t="18752" x="5724525" y="2830513"/>
          <p14:tracePt t="18759" x="5740400" y="2830513"/>
          <p14:tracePt t="18767" x="5748338" y="2830513"/>
          <p14:tracePt t="18784" x="5756275" y="2830513"/>
          <p14:tracePt t="18791" x="5788025" y="2838450"/>
          <p14:tracePt t="18800" x="5795963" y="2838450"/>
          <p14:tracePt t="18823" x="5803900" y="2838450"/>
          <p14:tracePt t="18839" x="5811838" y="2838450"/>
          <p14:tracePt t="18855" x="5827713" y="2838450"/>
          <p14:tracePt t="18871" x="5835650" y="2838450"/>
          <p14:tracePt t="18879" x="5843588" y="2838450"/>
          <p14:tracePt t="18887" x="5851525" y="2846388"/>
          <p14:tracePt t="18895" x="5867400" y="2854325"/>
          <p14:tracePt t="18904" x="5875338" y="2854325"/>
          <p14:tracePt t="18911" x="5883275" y="2854325"/>
          <p14:tracePt t="18920" x="5891213" y="2854325"/>
          <p14:tracePt t="18933" x="5907088" y="2854325"/>
          <p14:tracePt t="18935" x="5930900" y="2854325"/>
          <p14:tracePt t="18943" x="5938838" y="2854325"/>
          <p14:tracePt t="18952" x="5970588" y="2854325"/>
          <p14:tracePt t="18959" x="5994400" y="2854325"/>
          <p14:tracePt t="18967" x="6026150" y="2862263"/>
          <p14:tracePt t="18975" x="6034088" y="2862263"/>
          <p14:tracePt t="18984" x="6059488" y="2862263"/>
          <p14:tracePt t="19000" x="6083300" y="2862263"/>
          <p14:tracePt t="19007" x="6099175" y="2862263"/>
          <p14:tracePt t="19015" x="6122988" y="2862263"/>
          <p14:tracePt t="19032" x="6138863" y="2862263"/>
          <p14:tracePt t="19039" x="6154738" y="2862263"/>
          <p14:tracePt t="19047" x="6178550" y="2862263"/>
          <p14:tracePt t="19080" x="6202363" y="2862263"/>
          <p14:tracePt t="19128" x="6210300" y="2862263"/>
          <p14:tracePt t="19175" x="6218238" y="2862263"/>
          <p14:tracePt t="19192" x="6226175" y="2862263"/>
          <p14:tracePt t="19202" x="6234113" y="2862263"/>
          <p14:tracePt t="19207" x="6242050" y="2862263"/>
          <p14:tracePt t="19215" x="6257925" y="2862263"/>
          <p14:tracePt t="19223" x="6265863" y="2862263"/>
          <p14:tracePt t="19232" x="6273800" y="2862263"/>
          <p14:tracePt t="19255" x="6289675" y="2862263"/>
          <p14:tracePt t="19264" x="6297613" y="2862263"/>
          <p14:tracePt t="19319" x="6305550" y="2862263"/>
          <p14:tracePt t="19335" x="6313488" y="2862263"/>
          <p14:tracePt t="19351" x="6321425" y="2862263"/>
          <p14:tracePt t="19367" x="6329363" y="2862263"/>
          <p14:tracePt t="19375" x="6337300" y="2862263"/>
          <p14:tracePt t="19399" x="6345238" y="2862263"/>
          <p14:tracePt t="19407" x="6353175" y="2862263"/>
          <p14:tracePt t="19415" x="6361113" y="2862263"/>
          <p14:tracePt t="19423" x="6369050" y="2862263"/>
          <p14:tracePt t="19431" x="6376988" y="2862263"/>
          <p14:tracePt t="19447" x="6384925" y="2862263"/>
          <p14:tracePt t="19455" x="6392863" y="2862263"/>
          <p14:tracePt t="19463" x="6402388" y="2862263"/>
          <p14:tracePt t="19547" x="6410325" y="2862263"/>
          <p14:tracePt t="20492" x="6410325" y="2870200"/>
          <p14:tracePt t="20500" x="6384925" y="2870200"/>
          <p14:tracePt t="20508" x="6361113" y="2870200"/>
          <p14:tracePt t="20516" x="6345238" y="2870200"/>
          <p14:tracePt t="20523" x="6297613" y="2878138"/>
          <p14:tracePt t="20531" x="6218238" y="2886075"/>
          <p14:tracePt t="20539" x="6115050" y="2901950"/>
          <p14:tracePt t="20547" x="6010275" y="2909888"/>
          <p14:tracePt t="20555" x="5891213" y="2909888"/>
          <p14:tracePt t="20565" x="5780088" y="2909888"/>
          <p14:tracePt t="20571" x="5667375" y="2909888"/>
          <p14:tracePt t="20579" x="5572125" y="2909888"/>
          <p14:tracePt t="20587" x="5492750" y="2909888"/>
          <p14:tracePt t="20595" x="5413375" y="2909888"/>
          <p14:tracePt t="20603" x="5365750" y="2909888"/>
          <p14:tracePt t="20611" x="5310188" y="2919413"/>
          <p14:tracePt t="20619" x="5253038" y="2927350"/>
          <p14:tracePt t="20627" x="5197475" y="2935288"/>
          <p14:tracePt t="20635" x="5141913" y="2935288"/>
          <p14:tracePt t="20643" x="5086350" y="2943225"/>
          <p14:tracePt t="20651" x="5022850" y="2951163"/>
          <p14:tracePt t="20660" x="4951413" y="2959100"/>
          <p14:tracePt t="20668" x="4870450" y="2974975"/>
          <p14:tracePt t="20675" x="4783138" y="2990850"/>
          <p14:tracePt t="20684" x="4687888" y="3014663"/>
          <p14:tracePt t="20691" x="4592638" y="3046413"/>
          <p14:tracePt t="20699" x="4495800" y="3062288"/>
          <p14:tracePt t="20708" x="4400550" y="3086100"/>
          <p14:tracePt t="20716" x="4313238" y="3101975"/>
          <p14:tracePt t="20723" x="4233863" y="3117850"/>
          <p14:tracePt t="20731" x="4176713" y="3125788"/>
          <p14:tracePt t="20739" x="4121150" y="3141663"/>
          <p14:tracePt t="20757" x="4113213" y="3141663"/>
          <p14:tracePt t="20763" x="4089400" y="3141663"/>
          <p14:tracePt t="20771" x="4057650" y="3141663"/>
          <p14:tracePt t="20779" x="4025900" y="3157538"/>
          <p14:tracePt t="20787" x="4010025" y="3157538"/>
          <p14:tracePt t="20795" x="3978275" y="3165475"/>
          <p14:tracePt t="20804" x="3954463" y="3173413"/>
          <p14:tracePt t="20811" x="3898900" y="3181350"/>
          <p14:tracePt t="20820" x="3810000" y="3189288"/>
          <p14:tracePt t="20827" x="3730625" y="3205163"/>
          <p14:tracePt t="20836" x="3627438" y="3221038"/>
          <p14:tracePt t="20843" x="3532188" y="3236913"/>
          <p14:tracePt t="20852" x="3427413" y="3262313"/>
          <p14:tracePt t="20859" x="3316288" y="3278188"/>
          <p14:tracePt t="20867" x="3221038" y="3294063"/>
          <p14:tracePt t="20875" x="3125788" y="3302000"/>
          <p14:tracePt t="20883" x="3028950" y="3309938"/>
          <p14:tracePt t="20891" x="2957513" y="3317875"/>
          <p14:tracePt t="20899" x="2894013" y="3325813"/>
          <p14:tracePt t="20907" x="2838450" y="3333750"/>
          <p14:tracePt t="20916" x="2782888" y="3341688"/>
          <p14:tracePt t="20923" x="2733675" y="3349625"/>
          <p14:tracePt t="20931" x="2693988" y="3357563"/>
          <p14:tracePt t="20951" x="2622550" y="3373438"/>
          <p14:tracePt t="20955" x="2590800" y="3381375"/>
          <p14:tracePt t="20963" x="2543175" y="3389313"/>
          <p14:tracePt t="20971" x="2487613" y="3397250"/>
          <p14:tracePt t="20979" x="2432050" y="3397250"/>
          <p14:tracePt t="20987" x="2366963" y="3405188"/>
          <p14:tracePt t="20995" x="2287588" y="3413125"/>
          <p14:tracePt t="21004" x="2200275" y="3421063"/>
          <p14:tracePt t="21011" x="2105025" y="3421063"/>
          <p14:tracePt t="21019" x="2008188" y="3421063"/>
          <p14:tracePt t="21027" x="1912938" y="3421063"/>
          <p14:tracePt t="21035" x="1825625" y="3421063"/>
          <p14:tracePt t="21043" x="1746250" y="3421063"/>
          <p14:tracePt t="21051" x="1666875" y="3421063"/>
          <p14:tracePt t="21059" x="1601788" y="3421063"/>
          <p14:tracePt t="21067" x="1554163" y="3421063"/>
          <p14:tracePt t="21075" x="1538288" y="3421063"/>
          <p14:tracePt t="21083" x="1514475" y="3421063"/>
          <p14:tracePt t="21091" x="1506538" y="3421063"/>
          <p14:tracePt t="21107" x="1490663" y="3421063"/>
          <p14:tracePt t="21123" x="1474788" y="3421063"/>
          <p14:tracePt t="21131" x="1458913" y="3421063"/>
          <p14:tracePt t="21139" x="1427163" y="3421063"/>
          <p14:tracePt t="21149" x="1411288" y="3421063"/>
          <p14:tracePt t="21155" x="1387475" y="3421063"/>
          <p14:tracePt t="21163" x="1363663" y="3421063"/>
          <p14:tracePt t="21171" x="1339850" y="3421063"/>
          <p14:tracePt t="21179" x="1323975" y="3421063"/>
          <p14:tracePt t="21187" x="1308100" y="3421063"/>
          <p14:tracePt t="21596" x="1300163" y="3421063"/>
          <p14:tracePt t="21836" x="1292225" y="3413125"/>
          <p14:tracePt t="21843" x="1284288" y="3413125"/>
          <p14:tracePt t="21883" x="1274763" y="3413125"/>
          <p14:tracePt t="21892" x="1266825" y="3413125"/>
          <p14:tracePt t="21948" x="1258888" y="3405188"/>
          <p14:tracePt t="22028" x="1235075" y="3405188"/>
          <p14:tracePt t="22035" x="1227138" y="3405188"/>
          <p14:tracePt t="22332" x="1227138" y="3389313"/>
          <p14:tracePt t="22339" x="1227138" y="3381375"/>
          <p14:tracePt t="22349" x="1219200" y="3373438"/>
          <p14:tracePt t="22492" x="1211263" y="3365500"/>
          <p14:tracePt t="22539" x="1203325" y="3349625"/>
          <p14:tracePt t="22548" x="1195388" y="3349625"/>
          <p14:tracePt t="23247" x="1211263" y="3341688"/>
          <p14:tracePt t="23255" x="1243013" y="3325813"/>
          <p14:tracePt t="23265" x="1274763" y="3317875"/>
          <p14:tracePt t="23272" x="1323975" y="3317875"/>
          <p14:tracePt t="23279" x="1339850" y="3317875"/>
          <p14:tracePt t="23287" x="1371600" y="3309938"/>
          <p14:tracePt t="23295" x="1427163" y="3302000"/>
          <p14:tracePt t="23303" x="1498600" y="3294063"/>
          <p14:tracePt t="23311" x="1577975" y="3278188"/>
          <p14:tracePt t="23320" x="1666875" y="3270250"/>
          <p14:tracePt t="23327" x="1762125" y="3252788"/>
          <p14:tracePt t="23335" x="1865313" y="3244850"/>
          <p14:tracePt t="23343" x="1984375" y="3244850"/>
          <p14:tracePt t="23352" x="2097088" y="3236913"/>
          <p14:tracePt t="23358" x="2200275" y="3228975"/>
          <p14:tracePt t="23367" x="2311400" y="3221038"/>
          <p14:tracePt t="23375" x="2416175" y="3213100"/>
          <p14:tracePt t="23383" x="2511425" y="3213100"/>
          <p14:tracePt t="23391" x="2598738" y="3213100"/>
          <p14:tracePt t="23399" x="2670175" y="3213100"/>
          <p14:tracePt t="23407" x="2741613" y="3213100"/>
          <p14:tracePt t="23415" x="2798763" y="3213100"/>
          <p14:tracePt t="23423" x="2854325" y="3213100"/>
          <p14:tracePt t="23431" x="2894013" y="3213100"/>
          <p14:tracePt t="23439" x="2925763" y="3213100"/>
          <p14:tracePt t="23447" x="2949575" y="3213100"/>
          <p14:tracePt t="23455" x="2973388" y="3213100"/>
          <p14:tracePt t="23463" x="2981325" y="3213100"/>
          <p14:tracePt t="23471" x="2997200" y="3213100"/>
          <p14:tracePt t="23479" x="3005138" y="3213100"/>
          <p14:tracePt t="23486" x="3021013" y="3213100"/>
          <p14:tracePt t="23494" x="3044825" y="3213100"/>
          <p14:tracePt t="23502" x="3052763" y="3213100"/>
          <p14:tracePt t="23511" x="3100388" y="3213100"/>
          <p14:tracePt t="23518" x="3125788" y="3213100"/>
          <p14:tracePt t="23526" x="3141663" y="3213100"/>
          <p14:tracePt t="23534" x="3173413" y="3213100"/>
          <p14:tracePt t="23542" x="3213100" y="3213100"/>
          <p14:tracePt t="23550" x="3260725" y="3213100"/>
          <p14:tracePt t="23559" x="3300413" y="3213100"/>
          <p14:tracePt t="23567" x="3340100" y="3213100"/>
          <p14:tracePt t="23575" x="3387725" y="3213100"/>
          <p14:tracePt t="23583" x="3419475" y="3213100"/>
          <p14:tracePt t="23590" x="3451225" y="3213100"/>
          <p14:tracePt t="23598" x="3484563" y="3213100"/>
          <p14:tracePt t="23607" x="3516313" y="3213100"/>
          <p14:tracePt t="23615" x="3548063" y="3213100"/>
          <p14:tracePt t="23622" x="3611563" y="3213100"/>
          <p14:tracePt t="23631" x="3667125" y="3213100"/>
          <p14:tracePt t="23639" x="3714750" y="3213100"/>
          <p14:tracePt t="23648" x="3754438" y="3213100"/>
          <p14:tracePt t="23655" x="3794125" y="3213100"/>
          <p14:tracePt t="23663" x="3843338" y="3213100"/>
          <p14:tracePt t="23671" x="3883025" y="3213100"/>
          <p14:tracePt t="23679" x="3930650" y="3213100"/>
          <p14:tracePt t="23687" x="3978275" y="3213100"/>
          <p14:tracePt t="23695" x="4025900" y="3213100"/>
          <p14:tracePt t="23703" x="4065588" y="3213100"/>
          <p14:tracePt t="23712" x="4113213" y="3213100"/>
          <p14:tracePt t="23719" x="4152900" y="3213100"/>
          <p14:tracePt t="23727" x="4184650" y="3213100"/>
          <p14:tracePt t="23735" x="4217988" y="3213100"/>
          <p14:tracePt t="23745" x="4257675" y="3213100"/>
          <p14:tracePt t="23751" x="4289425" y="3213100"/>
          <p14:tracePt t="23759" x="4313238" y="3213100"/>
          <p14:tracePt t="23767" x="4329113" y="3213100"/>
          <p14:tracePt t="23777" x="4352925" y="3213100"/>
          <p14:tracePt t="23784" x="4360863" y="3213100"/>
          <p14:tracePt t="23791" x="4368800" y="3213100"/>
          <p14:tracePt t="23800" x="4384675" y="3213100"/>
          <p14:tracePt t="23816" x="4400550" y="3205163"/>
          <p14:tracePt t="23823" x="4408488" y="3205163"/>
          <p14:tracePt t="23832" x="4432300" y="3205163"/>
          <p14:tracePt t="23841" x="4448175" y="3205163"/>
          <p14:tracePt t="23848" x="4464050" y="3205163"/>
          <p14:tracePt t="23855" x="4471988" y="3205163"/>
          <p14:tracePt t="23863" x="4495800" y="3205163"/>
          <p14:tracePt t="23873" x="4519613" y="3205163"/>
          <p14:tracePt t="23879" x="4535488" y="3205163"/>
          <p14:tracePt t="23887" x="4559300" y="3205163"/>
          <p14:tracePt t="23895" x="4567238" y="3205163"/>
          <p14:tracePt t="23903" x="4592638" y="3205163"/>
          <p14:tracePt t="23911" x="4616450" y="3205163"/>
          <p14:tracePt t="23919" x="4648200" y="3205163"/>
          <p14:tracePt t="23927" x="4664075" y="3205163"/>
          <p14:tracePt t="23937" x="4679950" y="3205163"/>
          <p14:tracePt t="23943" x="4687888" y="3205163"/>
          <p14:tracePt t="23951" x="4695825" y="3205163"/>
          <p14:tracePt t="23959" x="4711700" y="3205163"/>
          <p14:tracePt t="23983" x="4727575" y="3205163"/>
          <p14:tracePt t="24000" x="4743450" y="3205163"/>
          <p14:tracePt t="24240" x="4735513" y="3205163"/>
          <p14:tracePt t="24248" x="4727575" y="3205163"/>
          <p14:tracePt t="24255" x="4711700" y="3205163"/>
          <p14:tracePt t="24265" x="4695825" y="3205163"/>
          <p14:tracePt t="24271" x="4664075" y="3205163"/>
          <p14:tracePt t="24279" x="4632325" y="3205163"/>
          <p14:tracePt t="24287" x="4608513" y="3205163"/>
          <p14:tracePt t="24295" x="4584700" y="3205163"/>
          <p14:tracePt t="24303" x="4551363" y="3205163"/>
          <p14:tracePt t="24311" x="4519613" y="3205163"/>
          <p14:tracePt t="24319" x="4471988" y="3205163"/>
          <p14:tracePt t="24328" x="4424363" y="3205163"/>
          <p14:tracePt t="24335" x="4384675" y="3205163"/>
          <p14:tracePt t="24343" x="4337050" y="3213100"/>
          <p14:tracePt t="24351" x="4273550" y="3213100"/>
          <p14:tracePt t="24360" x="4210050" y="3221038"/>
          <p14:tracePt t="24367" x="4144963" y="3228975"/>
          <p14:tracePt t="24375" x="4081463" y="3236913"/>
          <p14:tracePt t="24383" x="4002088" y="3244850"/>
          <p14:tracePt t="24392" x="3930650" y="3252788"/>
          <p14:tracePt t="24400" x="3859213" y="3262313"/>
          <p14:tracePt t="24407" x="3770313" y="3270250"/>
          <p14:tracePt t="24416" x="3683000" y="3286125"/>
          <p14:tracePt t="24424" x="3595688" y="3294063"/>
          <p14:tracePt t="24431" x="3516313" y="3302000"/>
          <p14:tracePt t="24439" x="3427413" y="3309938"/>
          <p14:tracePt t="24447" x="3340100" y="3325813"/>
          <p14:tracePt t="24455" x="3260725" y="3341688"/>
          <p14:tracePt t="24463" x="3189288" y="3349625"/>
          <p14:tracePt t="24471" x="3125788" y="3365500"/>
          <p14:tracePt t="24479" x="3052763" y="3381375"/>
          <p14:tracePt t="24487" x="2997200" y="3397250"/>
          <p14:tracePt t="24495" x="2941638" y="3413125"/>
          <p14:tracePt t="24503" x="2886075" y="3429000"/>
          <p14:tracePt t="24511" x="2830513" y="3444875"/>
          <p14:tracePt t="24519" x="2774950" y="3460750"/>
          <p14:tracePt t="24527" x="2717800" y="3476625"/>
          <p14:tracePt t="24536" x="2662238" y="3492500"/>
          <p14:tracePt t="24543" x="2606675" y="3508375"/>
          <p14:tracePt t="24552" x="2543175" y="3524250"/>
          <p14:tracePt t="24559" x="2487613" y="3540125"/>
          <p14:tracePt t="24567" x="2424113" y="3556000"/>
          <p14:tracePt t="24575" x="2351088" y="3571875"/>
          <p14:tracePt t="24583" x="2287588" y="3595688"/>
          <p14:tracePt t="24591" x="2232025" y="3613150"/>
          <p14:tracePt t="24600" x="2176463" y="3629025"/>
          <p14:tracePt t="24607" x="2120900" y="3644900"/>
          <p14:tracePt t="24616" x="2065338" y="3668713"/>
          <p14:tracePt t="24623" x="2017713" y="3684588"/>
          <p14:tracePt t="24632" x="1976438" y="3700463"/>
          <p14:tracePt t="24639" x="1944688" y="3724275"/>
          <p14:tracePt t="24647" x="1928813" y="3732213"/>
          <p14:tracePt t="24656" x="1905000" y="3740150"/>
          <p14:tracePt t="24671" x="1897063" y="3740150"/>
          <p14:tracePt t="24703" x="1897063" y="3748088"/>
          <p14:tracePt t="24719" x="1889125" y="3748088"/>
          <p14:tracePt t="24727" x="1873250" y="3756025"/>
          <p14:tracePt t="24735" x="1865313" y="3763963"/>
          <p14:tracePt t="24743" x="1849438" y="3763963"/>
          <p14:tracePt t="24751" x="1833563" y="3787775"/>
          <p14:tracePt t="24759" x="1825625" y="3787775"/>
          <p14:tracePt t="24768" x="1809750" y="3795713"/>
          <p14:tracePt t="24775" x="1785938" y="3795713"/>
          <p14:tracePt t="24783" x="1778000" y="3803650"/>
          <p14:tracePt t="24791" x="1770063" y="3803650"/>
          <p14:tracePt t="24816" x="1762125" y="3811588"/>
          <p14:tracePt t="24823" x="1754188" y="3819525"/>
          <p14:tracePt t="25456" x="1746250" y="3819525"/>
          <p14:tracePt t="25539" x="1746250" y="3811588"/>
          <p14:tracePt t="25555" x="1746250" y="3803650"/>
          <p14:tracePt t="25587" x="1746250" y="3795713"/>
          <p14:tracePt t="25683" x="1746250" y="3771900"/>
          <p14:tracePt t="25693" x="1746250" y="3763963"/>
          <p14:tracePt t="26084" x="1746250" y="3756025"/>
          <p14:tracePt t="26091" x="1754188" y="3756025"/>
          <p14:tracePt t="26099" x="1778000" y="3756025"/>
          <p14:tracePt t="26107" x="1801813" y="3756025"/>
          <p14:tracePt t="26116" x="1833563" y="3748088"/>
          <p14:tracePt t="26123" x="1849438" y="3748088"/>
          <p14:tracePt t="26132" x="1881188" y="3748088"/>
          <p14:tracePt t="26139" x="1952625" y="3740150"/>
          <p14:tracePt t="26149" x="2025650" y="3732213"/>
          <p14:tracePt t="26155" x="2112963" y="3716338"/>
          <p14:tracePt t="26164" x="2176463" y="3716338"/>
          <p14:tracePt t="26172" x="2239963" y="3716338"/>
          <p14:tracePt t="26179" x="2287588" y="3716338"/>
          <p14:tracePt t="26187" x="2335213" y="3716338"/>
          <p14:tracePt t="26195" x="2366963" y="3716338"/>
          <p14:tracePt t="26203" x="2392363" y="3716338"/>
          <p14:tracePt t="26212" x="2400300" y="3716338"/>
          <p14:tracePt t="26245" x="2408238" y="3716338"/>
          <p14:tracePt t="26251" x="2416175" y="3716338"/>
          <p14:tracePt t="26259" x="2424113" y="3716338"/>
          <p14:tracePt t="26267" x="2432050" y="3716338"/>
          <p14:tracePt t="26284" x="2447925" y="3716338"/>
          <p14:tracePt t="26291" x="2471738" y="3716338"/>
          <p14:tracePt t="26309" x="2479675" y="3716338"/>
          <p14:tracePt t="26316" x="2495550" y="3716338"/>
          <p14:tracePt t="26341" x="2503488" y="3716338"/>
          <p14:tracePt t="26355" x="2511425" y="3716338"/>
          <p14:tracePt t="26364" x="2519363" y="3716338"/>
          <p14:tracePt t="26374" x="2527300" y="3716338"/>
          <p14:tracePt t="27331" x="2543175" y="3716338"/>
          <p14:tracePt t="27348" x="2551113" y="3716338"/>
          <p14:tracePt t="27355" x="2559050" y="3716338"/>
          <p14:tracePt t="27380" x="2566988" y="3708400"/>
          <p14:tracePt t="27387" x="2582863" y="3700463"/>
          <p14:tracePt t="27412" x="2598738" y="3700463"/>
          <p14:tracePt t="27427" x="2606675" y="3700463"/>
          <p14:tracePt t="27435" x="2614613" y="3700463"/>
          <p14:tracePt t="27444" x="2622550" y="3700463"/>
          <p14:tracePt t="27451" x="2630488" y="3700463"/>
          <p14:tracePt t="27477" x="2646363" y="3700463"/>
          <p14:tracePt t="27483" x="2686050" y="3700463"/>
          <p14:tracePt t="27491" x="2701925" y="3700463"/>
          <p14:tracePt t="27499" x="2717800" y="3700463"/>
          <p14:tracePt t="27509" x="2725738" y="3700463"/>
          <p14:tracePt t="27515" x="2741613" y="3700463"/>
          <p14:tracePt t="27524" x="2759075" y="3700463"/>
          <p14:tracePt t="27532" x="2782888" y="3700463"/>
          <p14:tracePt t="27541" x="2790825" y="3700463"/>
          <p14:tracePt t="27548" x="2798763" y="3700463"/>
          <p14:tracePt t="27555" x="2806700" y="3700463"/>
          <p14:tracePt t="27564" x="2830513" y="3700463"/>
          <p14:tracePt t="27573" x="2846388" y="3700463"/>
          <p14:tracePt t="27580" x="2870200" y="3700463"/>
          <p14:tracePt t="27587" x="2878138" y="3700463"/>
          <p14:tracePt t="27595" x="2886075" y="3700463"/>
          <p14:tracePt t="27604" x="2901950" y="3700463"/>
          <p14:tracePt t="27619" x="2909888" y="3700463"/>
          <p14:tracePt t="27627" x="2917825" y="3700463"/>
          <p14:tracePt t="27651" x="2925763" y="3700463"/>
          <p14:tracePt t="27659" x="2933700" y="3700463"/>
          <p14:tracePt t="27715" x="2949575" y="3700463"/>
          <p14:tracePt t="27723" x="2957513" y="3700463"/>
          <p14:tracePt t="27827" x="2973388" y="3700463"/>
          <p14:tracePt t="27835" x="2981325" y="3700463"/>
          <p14:tracePt t="27859" x="2997200" y="3700463"/>
          <p14:tracePt t="27866" x="3005138" y="3700463"/>
          <p14:tracePt t="27875" x="3013075" y="3700463"/>
          <p14:tracePt t="27883" x="3021013" y="3700463"/>
          <p14:tracePt t="27891" x="3036888" y="3700463"/>
          <p14:tracePt t="27923" x="3052763" y="3700463"/>
          <p14:tracePt t="27931" x="3060700" y="3700463"/>
          <p14:tracePt t="27947" x="3076575" y="3700463"/>
          <p14:tracePt t="27963" x="3092450" y="3700463"/>
          <p14:tracePt t="27971" x="3100388" y="3700463"/>
          <p14:tracePt t="27979" x="3117850" y="3700463"/>
          <p14:tracePt t="27987" x="3141663" y="3700463"/>
          <p14:tracePt t="27996" x="3165475" y="3700463"/>
          <p14:tracePt t="28003" x="3189288" y="3700463"/>
          <p14:tracePt t="28011" x="3205163" y="3700463"/>
          <p14:tracePt t="28019" x="3221038" y="3700463"/>
          <p14:tracePt t="28028" x="3228975" y="3700463"/>
          <p14:tracePt t="28035" x="3252788" y="3700463"/>
          <p14:tracePt t="28043" x="3260725" y="3700463"/>
          <p14:tracePt t="28051" x="3284538" y="3700463"/>
          <p14:tracePt t="28059" x="3292475" y="3692525"/>
          <p14:tracePt t="28067" x="3316288" y="3692525"/>
          <p14:tracePt t="28075" x="3348038" y="3692525"/>
          <p14:tracePt t="28083" x="3379788" y="3692525"/>
          <p14:tracePt t="28093" x="3403600" y="3692525"/>
          <p14:tracePt t="28099" x="3435350" y="3692525"/>
          <p14:tracePt t="28107" x="3476625" y="3692525"/>
          <p14:tracePt t="28115" x="3500438" y="3692525"/>
          <p14:tracePt t="28125" x="3532188" y="3692525"/>
          <p14:tracePt t="28132" x="3548063" y="3692525"/>
          <p14:tracePt t="28139" x="3563938" y="3692525"/>
          <p14:tracePt t="28148" x="3587750" y="3692525"/>
          <p14:tracePt t="28155" x="3611563" y="3692525"/>
          <p14:tracePt t="28164" x="3635375" y="3692525"/>
          <p14:tracePt t="28171" x="3667125" y="3676650"/>
          <p14:tracePt t="28179" x="3683000" y="3676650"/>
          <p14:tracePt t="28187" x="3706813" y="3676650"/>
          <p14:tracePt t="28196" x="3714750" y="3676650"/>
          <p14:tracePt t="28203" x="3754438" y="3668713"/>
          <p14:tracePt t="28211" x="3770313" y="3668713"/>
          <p14:tracePt t="28228" x="3786188" y="3668713"/>
          <p14:tracePt t="28235" x="3802063" y="3668713"/>
          <p14:tracePt t="28251" x="3810000" y="3668713"/>
          <p14:tracePt t="28259" x="3825875" y="3668713"/>
          <p14:tracePt t="28267" x="3825875" y="3660775"/>
          <p14:tracePt t="28275" x="3833813" y="3660775"/>
          <p14:tracePt t="28292" x="3851275" y="3660775"/>
          <p14:tracePt t="28300" x="3867150" y="3660775"/>
          <p14:tracePt t="28315" x="3883025" y="3660775"/>
          <p14:tracePt t="28323" x="3890963" y="3660775"/>
          <p14:tracePt t="28332" x="3898900" y="3660775"/>
          <p14:tracePt t="28339" x="3914775" y="3660775"/>
          <p14:tracePt t="28348" x="3930650" y="3652838"/>
          <p14:tracePt t="28355" x="3946525" y="3652838"/>
          <p14:tracePt t="28364" x="3954463" y="3652838"/>
          <p14:tracePt t="28371" x="3970338" y="3652838"/>
          <p14:tracePt t="28380" x="3978275" y="3652838"/>
          <p14:tracePt t="28396" x="3994150" y="3652838"/>
          <p14:tracePt t="28403" x="4002088" y="3652838"/>
          <p14:tracePt t="28412" x="4010025" y="3652838"/>
          <p14:tracePt t="28419" x="4017963" y="3652838"/>
          <p14:tracePt t="28435" x="4033838" y="3652838"/>
          <p14:tracePt t="28443" x="4049713" y="3652838"/>
          <p14:tracePt t="28460" x="4057650" y="3652838"/>
          <p14:tracePt t="28467" x="4073525" y="3652838"/>
          <p14:tracePt t="28476" x="4089400" y="3636963"/>
          <p14:tracePt t="28485" x="4097338" y="3636963"/>
          <p14:tracePt t="28491" x="4105275" y="3636963"/>
          <p14:tracePt t="28508" x="4113213" y="3636963"/>
          <p14:tracePt t="28517" x="4121150" y="3636963"/>
          <p14:tracePt t="28523" x="4129088" y="3636963"/>
          <p14:tracePt t="28549" x="4144963" y="3636963"/>
          <p14:tracePt t="28563" x="4152900" y="3636963"/>
          <p14:tracePt t="28583" x="4160838" y="3629025"/>
          <p14:tracePt t="28591" x="4168775" y="3629025"/>
          <p14:tracePt t="28601" x="4176713" y="3629025"/>
          <p14:tracePt t="28607" x="4192588" y="3629025"/>
          <p14:tracePt t="28616" x="4200525" y="3629025"/>
          <p14:tracePt t="28623" x="4210050" y="3629025"/>
          <p14:tracePt t="29960" x="4225925" y="3629025"/>
          <p14:tracePt t="29967" x="4241800" y="3629025"/>
          <p14:tracePt t="29991" x="4257675" y="3629025"/>
          <p14:tracePt t="29999" x="4273550" y="3629025"/>
          <p14:tracePt t="30009" x="4305300" y="3629025"/>
          <p14:tracePt t="30015" x="4329113" y="3629025"/>
          <p14:tracePt t="30023" x="4337050" y="3629025"/>
          <p14:tracePt t="30031" x="4360863" y="3629025"/>
          <p14:tracePt t="30041" x="4392613" y="3629025"/>
          <p14:tracePt t="30048" x="4440238" y="3636963"/>
          <p14:tracePt t="30055" x="4471988" y="3636963"/>
          <p14:tracePt t="30064" x="4503738" y="3644900"/>
          <p14:tracePt t="30073" x="4519613" y="3644900"/>
          <p14:tracePt t="30079" x="4543425" y="3644900"/>
          <p14:tracePt t="30087" x="4559300" y="3644900"/>
          <p14:tracePt t="30103" x="4567238" y="3644900"/>
          <p14:tracePt t="30119" x="4592638" y="3660775"/>
          <p14:tracePt t="30127" x="4600575" y="3660775"/>
          <p14:tracePt t="30143" x="4608513" y="3660775"/>
          <p14:tracePt t="30152" x="4624388" y="3660775"/>
          <p14:tracePt t="30159" x="4648200" y="3660775"/>
          <p14:tracePt t="30167" x="4656138" y="3660775"/>
          <p14:tracePt t="30175" x="4672013" y="3660775"/>
          <p14:tracePt t="30183" x="4687888" y="3660775"/>
          <p14:tracePt t="30191" x="4719638" y="3660775"/>
          <p14:tracePt t="30200" x="4767263" y="3660775"/>
          <p14:tracePt t="30207" x="4791075" y="3660775"/>
          <p14:tracePt t="30215" x="4822825" y="3660775"/>
          <p14:tracePt t="30223" x="4854575" y="3660775"/>
          <p14:tracePt t="30239" x="4862513" y="3660775"/>
          <p14:tracePt t="30248" x="4878388" y="3660775"/>
          <p14:tracePt t="30255" x="4886325" y="3660775"/>
          <p14:tracePt t="30264" x="4910138" y="3660775"/>
          <p14:tracePt t="30271" x="4918075" y="3660775"/>
          <p14:tracePt t="30287" x="4943475" y="3660775"/>
          <p14:tracePt t="30296" x="4951413" y="3660775"/>
          <p14:tracePt t="30303" x="4967288" y="3660775"/>
          <p14:tracePt t="30312" x="4975225" y="3660775"/>
          <p14:tracePt t="30328" x="4991100" y="3660775"/>
          <p14:tracePt t="30335" x="5006975" y="3660775"/>
          <p14:tracePt t="30343" x="5022850" y="3660775"/>
          <p14:tracePt t="30359" x="5038725" y="3660775"/>
          <p14:tracePt t="30375" x="5046663" y="3660775"/>
          <p14:tracePt t="30383" x="5062538" y="3660775"/>
          <p14:tracePt t="30391" x="5078413" y="3660775"/>
          <p14:tracePt t="30400" x="5094288" y="3660775"/>
          <p14:tracePt t="30407" x="5118100" y="3660775"/>
          <p14:tracePt t="30415" x="5133975" y="3660775"/>
          <p14:tracePt t="30423" x="5165725" y="3668713"/>
          <p14:tracePt t="30432" x="5197475" y="3668713"/>
          <p14:tracePt t="30439" x="5237163" y="3676650"/>
          <p14:tracePt t="30448" x="5268913" y="3676650"/>
          <p14:tracePt t="30455" x="5292725" y="3676650"/>
          <p14:tracePt t="30464" x="5300663" y="3676650"/>
          <p14:tracePt t="30472" x="5310188" y="3676650"/>
          <p14:tracePt t="30479" x="5326063" y="3676650"/>
          <p14:tracePt t="30487" x="5349875" y="3676650"/>
          <p14:tracePt t="30503" x="5373688" y="3676650"/>
          <p14:tracePt t="30513" x="5381625" y="3676650"/>
          <p14:tracePt t="30519" x="5389563" y="3676650"/>
          <p14:tracePt t="30531" x="5397500" y="3676650"/>
          <p14:tracePt t="30584" x="5405438" y="3676650"/>
          <p14:tracePt t="30593" x="5421313" y="3676650"/>
          <p14:tracePt t="30599" x="5437188" y="3676650"/>
          <p14:tracePt t="30607" x="5461000" y="3676650"/>
          <p14:tracePt t="30615" x="5468938" y="3676650"/>
          <p14:tracePt t="30625" x="5484813" y="3684588"/>
          <p14:tracePt t="30632" x="5492750" y="3684588"/>
          <p14:tracePt t="30639" x="5508625" y="3684588"/>
          <p14:tracePt t="30647" x="5532438" y="3684588"/>
          <p14:tracePt t="30657" x="5548313" y="3684588"/>
          <p14:tracePt t="30665" x="5564188" y="3684588"/>
          <p14:tracePt t="30671" x="5580063" y="3684588"/>
          <p14:tracePt t="30681" x="5595938" y="3684588"/>
          <p14:tracePt t="30689" x="5611813" y="3684588"/>
          <p14:tracePt t="30696" x="5643563" y="3684588"/>
          <p14:tracePt t="30703" x="5659438" y="3684588"/>
          <p14:tracePt t="30712" x="5667375" y="3684588"/>
          <p14:tracePt t="30719" x="5676900" y="3684588"/>
          <p14:tracePt t="30727" x="5684838" y="3684588"/>
          <p14:tracePt t="30735" x="5692775" y="3684588"/>
          <p14:tracePt t="30743" x="5700713" y="3684588"/>
          <p14:tracePt t="30751" x="5708650" y="3684588"/>
          <p14:tracePt t="30759" x="5724525" y="3684588"/>
          <p14:tracePt t="30775" x="5732463" y="3684588"/>
          <p14:tracePt t="30783" x="5748338" y="3684588"/>
          <p14:tracePt t="30799" x="5756275" y="3684588"/>
          <p14:tracePt t="30816" x="5772150" y="3684588"/>
          <p14:tracePt t="30823" x="5780088" y="3684588"/>
          <p14:tracePt t="30855" x="5803900" y="3684588"/>
          <p14:tracePt t="30863" x="5811838" y="3684588"/>
          <p14:tracePt t="30879" x="5819775" y="3684588"/>
          <p14:tracePt t="30952" x="5827713" y="3684588"/>
          <p14:tracePt t="33499" x="5835650" y="3684588"/>
          <p14:tracePt t="33531" x="5827713" y="3684588"/>
          <p14:tracePt t="33539" x="5819775" y="3684588"/>
          <p14:tracePt t="33547" x="5795963" y="3684588"/>
          <p14:tracePt t="33555" x="5756275" y="3684588"/>
          <p14:tracePt t="33563" x="5740400" y="3684588"/>
          <p14:tracePt t="33571" x="5724525" y="3684588"/>
          <p14:tracePt t="33581" x="5684838" y="3684588"/>
          <p14:tracePt t="33587" x="5619750" y="3684588"/>
          <p14:tracePt t="33596" x="5524500" y="3684588"/>
          <p14:tracePt t="33603" x="5413375" y="3684588"/>
          <p14:tracePt t="33612" x="5268913" y="3684588"/>
          <p14:tracePt t="33619" x="5094288" y="3684588"/>
          <p14:tracePt t="33628" x="4854575" y="3684588"/>
          <p14:tracePt t="33635" x="4592638" y="3684588"/>
          <p14:tracePt t="33645" x="4313238" y="3684588"/>
          <p14:tracePt t="33651" x="4010025" y="3684588"/>
          <p14:tracePt t="33659" x="3698875" y="3700463"/>
          <p14:tracePt t="33667" x="3419475" y="3716338"/>
          <p14:tracePt t="33677" x="3149600" y="3740150"/>
          <p14:tracePt t="33683" x="2917825" y="3779838"/>
          <p14:tracePt t="33691" x="2709863" y="3811588"/>
          <p14:tracePt t="33700" x="2535238" y="3859213"/>
          <p14:tracePt t="33709" x="2400300" y="3898900"/>
          <p14:tracePt t="33716" x="2303463" y="3938588"/>
          <p14:tracePt t="33723" x="2216150" y="3971925"/>
          <p14:tracePt t="33732" x="2136775" y="4003675"/>
          <p14:tracePt t="33740" x="2073275" y="4043363"/>
          <p14:tracePt t="33747" x="2017713" y="4075113"/>
          <p14:tracePt t="33754" x="1968500" y="4106863"/>
          <p14:tracePt t="33764" x="1920875" y="4130675"/>
          <p14:tracePt t="33771" x="1881188" y="4154488"/>
          <p14:tracePt t="33779" x="1833563" y="4178300"/>
          <p14:tracePt t="33787" x="1785938" y="4202113"/>
          <p14:tracePt t="33795" x="1754188" y="4217988"/>
          <p14:tracePt t="33804" x="1714500" y="4241800"/>
          <p14:tracePt t="33811" x="1666875" y="4257675"/>
          <p14:tracePt t="33819" x="1617663" y="4281488"/>
          <p14:tracePt t="33828" x="1570038" y="4306888"/>
          <p14:tracePt t="33835" x="1522413" y="4330700"/>
          <p14:tracePt t="33843" x="1482725" y="4346575"/>
          <p14:tracePt t="33851" x="1450975" y="4354513"/>
          <p14:tracePt t="33859" x="1450975" y="4370388"/>
          <p14:tracePt t="33867" x="1427163" y="4378325"/>
          <p14:tracePt t="33883" x="1419225" y="4378325"/>
          <p14:tracePt t="33891" x="1403350" y="4378325"/>
          <p14:tracePt t="33899" x="1387475" y="4386263"/>
          <p14:tracePt t="33915" x="1371600" y="4394200"/>
          <p14:tracePt t="33923" x="1347788" y="4394200"/>
          <p14:tracePt t="33931" x="1339850" y="4402138"/>
          <p14:tracePt t="33939" x="1316038" y="4410075"/>
          <p14:tracePt t="33948" x="1300163" y="4418013"/>
          <p14:tracePt t="33955" x="1274763" y="4425950"/>
          <p14:tracePt t="33963" x="1258888" y="4425950"/>
          <p14:tracePt t="33971" x="1227138" y="4433888"/>
          <p14:tracePt t="33980" x="1211263" y="4449763"/>
          <p14:tracePt t="33987" x="1187450" y="4457700"/>
          <p14:tracePt t="33995" x="1171575" y="4457700"/>
          <p14:tracePt t="34003" x="1163638" y="4457700"/>
          <p14:tracePt t="34011" x="1155700" y="4465638"/>
          <p14:tracePt t="34156" x="1147763" y="4465638"/>
          <p14:tracePt t="34171" x="1123950" y="4433888"/>
          <p14:tracePt t="34179" x="1116013" y="4433888"/>
          <p14:tracePt t="34187" x="1116013" y="4425950"/>
          <p14:tracePt t="34197" x="1108075" y="4418013"/>
          <p14:tracePt t="34203" x="1100138" y="4402138"/>
          <p14:tracePt t="34212" x="1100138" y="4386263"/>
          <p14:tracePt t="34219" x="1100138" y="4370388"/>
          <p14:tracePt t="34230" x="1092200" y="4354513"/>
          <p14:tracePt t="34236" x="1092200" y="4338638"/>
          <p14:tracePt t="34244" x="1092200" y="4330700"/>
          <p14:tracePt t="34251" x="1092200" y="4322763"/>
          <p14:tracePt t="34267" x="1092200" y="4298950"/>
          <p14:tracePt t="34275" x="1092200" y="4291013"/>
          <p14:tracePt t="34284" x="1084263" y="4273550"/>
          <p14:tracePt t="34294" x="1076325" y="4257675"/>
          <p14:tracePt t="34299" x="1068388" y="4241800"/>
          <p14:tracePt t="34316" x="1060450" y="4233863"/>
          <p14:tracePt t="34325" x="1060450" y="4225925"/>
          <p14:tracePt t="34332" x="1060450" y="4210050"/>
          <p14:tracePt t="34339" x="1052513" y="4210050"/>
          <p14:tracePt t="34363" x="1044575" y="4210050"/>
          <p14:tracePt t="34371" x="1036638" y="4202113"/>
          <p14:tracePt t="34380" x="1036638" y="4194175"/>
          <p14:tracePt t="34387" x="1036638" y="4186238"/>
          <p14:tracePt t="34403" x="1028700" y="4178300"/>
          <p14:tracePt t="34412" x="1020763" y="4162425"/>
          <p14:tracePt t="34419" x="1012825" y="4162425"/>
          <p14:tracePt t="35807" x="1012825" y="4154488"/>
          <p14:tracePt t="35855" x="1012825" y="4146550"/>
          <p14:tracePt t="39555" x="1044575" y="4162425"/>
          <p14:tracePt t="39571" x="1060450" y="4178300"/>
          <p14:tracePt t="39579" x="1076325" y="4217988"/>
          <p14:tracePt t="39588" x="1108075" y="4249738"/>
          <p14:tracePt t="39595" x="1155700" y="4306888"/>
          <p14:tracePt t="39603" x="1219200" y="4362450"/>
          <p14:tracePt t="39611" x="1274763" y="4425950"/>
          <p14:tracePt t="39618" x="1347788" y="4481513"/>
          <p14:tracePt t="39627" x="1419225" y="4545013"/>
          <p14:tracePt t="39635" x="1474788" y="4584700"/>
          <p14:tracePt t="39644" x="1506538" y="4608513"/>
          <p14:tracePt t="39795" x="1522413" y="4608513"/>
          <p14:tracePt t="39803" x="1530350" y="4608513"/>
          <p14:tracePt t="39811" x="1538288" y="4608513"/>
          <p14:tracePt t="39827" x="1546225" y="4600575"/>
          <p14:tracePt t="39835" x="1554163" y="4584700"/>
          <p14:tracePt t="39844" x="1554163" y="4576763"/>
          <p14:tracePt t="39851" x="1562100" y="4568825"/>
          <p14:tracePt t="39867" x="1570038" y="4560888"/>
          <p14:tracePt t="39875" x="1570038" y="4545013"/>
          <p14:tracePt t="39883" x="1570038" y="4537075"/>
          <p14:tracePt t="40101" x="1570038" y="4529138"/>
          <p14:tracePt t="40131" x="1554163" y="4529138"/>
          <p14:tracePt t="40139" x="1554163" y="4537075"/>
          <p14:tracePt t="40147" x="1546225" y="4537075"/>
          <p14:tracePt t="40155" x="1538288" y="4545013"/>
          <p14:tracePt t="40163" x="1522413" y="4552950"/>
          <p14:tracePt t="40171" x="1514475" y="4552950"/>
          <p14:tracePt t="40195" x="1506538" y="4560888"/>
          <p14:tracePt t="40863" x="1514475" y="4560888"/>
          <p14:tracePt t="40871" x="1530350" y="4560888"/>
          <p14:tracePt t="40880" x="1538288" y="4560888"/>
          <p14:tracePt t="40895" x="1554163" y="4552950"/>
          <p14:tracePt t="40903" x="1562100" y="4552950"/>
          <p14:tracePt t="40913" x="1570038" y="4552950"/>
          <p14:tracePt t="40927" x="1577975" y="4552950"/>
          <p14:tracePt t="40951" x="1593850" y="4537075"/>
          <p14:tracePt t="40967" x="1609725" y="4537075"/>
          <p14:tracePt t="40977" x="1617663" y="4537075"/>
          <p14:tracePt t="40983" x="1633538" y="4529138"/>
          <p14:tracePt t="40992" x="1658938" y="4529138"/>
          <p14:tracePt t="40999" x="1666875" y="4529138"/>
          <p14:tracePt t="41009" x="1674813" y="4521200"/>
          <p14:tracePt t="41015" x="1690688" y="4521200"/>
          <p14:tracePt t="41023" x="1706563" y="4521200"/>
          <p14:tracePt t="41040" x="1722438" y="4521200"/>
          <p14:tracePt t="41047" x="1738313" y="4513263"/>
          <p14:tracePt t="41063" x="1746250" y="4513263"/>
          <p14:tracePt t="41071" x="1762125" y="4513263"/>
          <p14:tracePt t="41079" x="1770063" y="4505325"/>
          <p14:tracePt t="41087" x="1801813" y="4505325"/>
          <p14:tracePt t="41095" x="1833563" y="4505325"/>
          <p14:tracePt t="41103" x="1857375" y="4505325"/>
          <p14:tracePt t="41112" x="1873250" y="4505325"/>
          <p14:tracePt t="41119" x="1897063" y="4505325"/>
          <p14:tracePt t="41127" x="1920875" y="4505325"/>
          <p14:tracePt t="41135" x="1936750" y="4505325"/>
          <p14:tracePt t="41144" x="1952625" y="4505325"/>
          <p14:tracePt t="41160" x="1968500" y="4505325"/>
          <p14:tracePt t="41167" x="1984375" y="4505325"/>
          <p14:tracePt t="41176" x="1992313" y="4505325"/>
          <p14:tracePt t="41183" x="2017713" y="4505325"/>
          <p14:tracePt t="41192" x="2025650" y="4505325"/>
          <p14:tracePt t="41199" x="2041525" y="4505325"/>
          <p14:tracePt t="41208" x="2057400" y="4505325"/>
          <p14:tracePt t="41223" x="2073275" y="4505325"/>
          <p14:tracePt t="41231" x="2081213" y="4505325"/>
          <p14:tracePt t="41255" x="2089150" y="4505325"/>
          <p14:tracePt t="41271" x="2097088" y="4505325"/>
          <p14:tracePt t="41279" x="2105025" y="4505325"/>
          <p14:tracePt t="41288" x="2112963" y="4505325"/>
          <p14:tracePt t="41303" x="2120900" y="4505325"/>
          <p14:tracePt t="41311" x="2128838" y="4505325"/>
          <p14:tracePt t="41319" x="2136775" y="4505325"/>
          <p14:tracePt t="41327" x="2144713" y="4505325"/>
          <p14:tracePt t="41335" x="2152650" y="4505325"/>
          <p14:tracePt t="41343" x="2160588" y="4505325"/>
          <p14:tracePt t="41351" x="2168525" y="4505325"/>
          <p14:tracePt t="41360" x="2184400" y="4505325"/>
          <p14:tracePt t="41367" x="2192338" y="4505325"/>
          <p14:tracePt t="41383" x="2200275" y="4505325"/>
          <p14:tracePt t="41392" x="2216150" y="4505325"/>
          <p14:tracePt t="41399" x="2224088" y="4505325"/>
          <p14:tracePt t="41408" x="2239963" y="4505325"/>
          <p14:tracePt t="41415" x="2247900" y="4505325"/>
          <p14:tracePt t="41424" x="2255838" y="4505325"/>
          <p14:tracePt t="41433" x="2263775" y="4505325"/>
          <p14:tracePt t="41439" x="2271713" y="4505325"/>
          <p14:tracePt t="41455" x="2287588" y="4505325"/>
          <p14:tracePt t="41465" x="2295525" y="4505325"/>
          <p14:tracePt t="41472" x="2303463" y="4505325"/>
          <p14:tracePt t="41495" x="2311400" y="4505325"/>
          <p14:tracePt t="41847" x="2311400" y="4497388"/>
          <p14:tracePt t="42008" x="2303463" y="4489450"/>
          <p14:tracePt t="42017" x="2295525" y="4489450"/>
          <p14:tracePt t="42056" x="2279650" y="4489450"/>
          <p14:tracePt t="42071" x="2271713" y="4489450"/>
          <p14:tracePt t="42081" x="2263775" y="4489450"/>
          <p14:tracePt t="42087" x="2247900" y="4489450"/>
          <p14:tracePt t="42095" x="2239963" y="4489450"/>
          <p14:tracePt t="42103" x="2224088" y="4489450"/>
          <p14:tracePt t="42113" x="2216150" y="4489450"/>
          <p14:tracePt t="42119" x="2192338" y="4489450"/>
          <p14:tracePt t="42135" x="2176463" y="4489450"/>
          <p14:tracePt t="42145" x="2152650" y="4481513"/>
          <p14:tracePt t="42151" x="2144713" y="4481513"/>
          <p14:tracePt t="42160" x="2136775" y="4481513"/>
          <p14:tracePt t="42167" x="2112963" y="4481513"/>
          <p14:tracePt t="42178" x="2097088" y="4481513"/>
          <p14:tracePt t="42183" x="2089150" y="4481513"/>
          <p14:tracePt t="42192" x="2073275" y="4481513"/>
          <p14:tracePt t="42199" x="2049463" y="4481513"/>
          <p14:tracePt t="42208" x="2033588" y="4481513"/>
          <p14:tracePt t="42215" x="2017713" y="4481513"/>
          <p14:tracePt t="42224" x="1992313" y="4481513"/>
          <p14:tracePt t="42231" x="1968500" y="4481513"/>
          <p14:tracePt t="42240" x="1936750" y="4481513"/>
          <p14:tracePt t="42247" x="1897063" y="4481513"/>
          <p14:tracePt t="42255" x="1865313" y="4481513"/>
          <p14:tracePt t="42263" x="1857375" y="4481513"/>
          <p14:tracePt t="42271" x="1833563" y="4473575"/>
          <p14:tracePt t="42280" x="1809750" y="4473575"/>
          <p14:tracePt t="42287" x="1801813" y="4473575"/>
          <p14:tracePt t="42295" x="1778000" y="4473575"/>
          <p14:tracePt t="42303" x="1770063" y="4473575"/>
          <p14:tracePt t="42311" x="1762125" y="4473575"/>
          <p14:tracePt t="42319" x="1754188" y="4473575"/>
          <p14:tracePt t="42327" x="1746250" y="4473575"/>
          <p14:tracePt t="42335" x="1738313" y="4473575"/>
          <p14:tracePt t="42344" x="1730375" y="4473575"/>
          <p14:tracePt t="42351" x="1714500" y="4473575"/>
          <p14:tracePt t="42360" x="1698625" y="4473575"/>
          <p14:tracePt t="42367" x="1682750" y="4473575"/>
          <p14:tracePt t="42376" x="1674813" y="4473575"/>
          <p14:tracePt t="42383" x="1658938" y="4473575"/>
          <p14:tracePt t="42392" x="1641475" y="4473575"/>
          <p14:tracePt t="42399" x="1617663" y="4473575"/>
          <p14:tracePt t="42408" x="1601788" y="4473575"/>
          <p14:tracePt t="42415" x="1593850" y="4473575"/>
          <p14:tracePt t="42424" x="1585913" y="4473575"/>
          <p14:tracePt t="42431" x="1577975" y="4473575"/>
          <p14:tracePt t="42455" x="1562100" y="4473575"/>
          <p14:tracePt t="42474" x="1554163" y="4473575"/>
          <p14:tracePt t="42479" x="1546225" y="4473575"/>
          <p14:tracePt t="42711" x="1562100" y="4473575"/>
          <p14:tracePt t="42729" x="1570038" y="4473575"/>
          <p14:tracePt t="42735" x="1593850" y="4473575"/>
          <p14:tracePt t="42743" x="1617663" y="4473575"/>
          <p14:tracePt t="42751" x="1651000" y="4473575"/>
          <p14:tracePt t="42760" x="1698625" y="4473575"/>
          <p14:tracePt t="42767" x="1730375" y="4473575"/>
          <p14:tracePt t="42776" x="1770063" y="4473575"/>
          <p14:tracePt t="42783" x="1785938" y="4473575"/>
          <p14:tracePt t="42792" x="1817688" y="4473575"/>
          <p14:tracePt t="42799" x="1873250" y="4473575"/>
          <p14:tracePt t="42808" x="1928813" y="4473575"/>
          <p14:tracePt t="42815" x="1984375" y="4473575"/>
          <p14:tracePt t="42824" x="2049463" y="4473575"/>
          <p14:tracePt t="42831" x="2097088" y="4473575"/>
          <p14:tracePt t="42840" x="2144713" y="4473575"/>
          <p14:tracePt t="42847" x="2184400" y="4473575"/>
          <p14:tracePt t="42856" x="2216150" y="4473575"/>
          <p14:tracePt t="42863" x="2239963" y="4473575"/>
          <p14:tracePt t="42872" x="2255838" y="4473575"/>
          <p14:tracePt t="42888" x="2263775" y="4473575"/>
          <p14:tracePt t="42895" x="2271713" y="4473575"/>
          <p14:tracePt t="42903" x="2287588" y="4473575"/>
          <p14:tracePt t="42911" x="2295525" y="4473575"/>
          <p14:tracePt t="42919" x="2303463" y="4473575"/>
          <p14:tracePt t="42928" x="2327275" y="4473575"/>
          <p14:tracePt t="42935" x="2359025" y="4473575"/>
          <p14:tracePt t="42957" x="2392363" y="4473575"/>
          <p14:tracePt t="42959" x="2400300" y="4473575"/>
          <p14:tracePt t="42967" x="2416175" y="4473575"/>
          <p14:tracePt t="42976" x="2424113" y="4473575"/>
          <p14:tracePt t="42983" x="2439988" y="4473575"/>
          <p14:tracePt t="42992" x="2455863" y="4473575"/>
          <p14:tracePt t="42999" x="2479675" y="4473575"/>
          <p14:tracePt t="43008" x="2495550" y="4473575"/>
          <p14:tracePt t="43015" x="2511425" y="4473575"/>
          <p14:tracePt t="43024" x="2519363" y="4473575"/>
          <p14:tracePt t="43031" x="2543175" y="4473575"/>
          <p14:tracePt t="43039" x="2574925" y="4473575"/>
          <p14:tracePt t="43047" x="2582863" y="4473575"/>
          <p14:tracePt t="43056" x="2606675" y="4473575"/>
          <p14:tracePt t="43063" x="2614613" y="4473575"/>
          <p14:tracePt t="43072" x="2638425" y="4473575"/>
          <p14:tracePt t="43079" x="2670175" y="4473575"/>
          <p14:tracePt t="43087" x="2678113" y="4473575"/>
          <p14:tracePt t="43095" x="2701925" y="4473575"/>
          <p14:tracePt t="43103" x="2725738" y="4473575"/>
          <p14:tracePt t="43111" x="2741613" y="4473575"/>
          <p14:tracePt t="43121" x="2759075" y="4473575"/>
          <p14:tracePt t="43128" x="2782888" y="4473575"/>
          <p14:tracePt t="43135" x="2806700" y="4473575"/>
          <p14:tracePt t="43144" x="2822575" y="4473575"/>
          <p14:tracePt t="43153" x="2846388" y="4473575"/>
          <p14:tracePt t="43159" x="2870200" y="4473575"/>
          <p14:tracePt t="43168" x="2894013" y="4473575"/>
          <p14:tracePt t="43177" x="2917825" y="4473575"/>
          <p14:tracePt t="43185" x="2941638" y="4473575"/>
          <p14:tracePt t="43191" x="2981325" y="4473575"/>
          <p14:tracePt t="43199" x="2997200" y="4473575"/>
          <p14:tracePt t="43208" x="3021013" y="4465638"/>
          <p14:tracePt t="43217" x="3044825" y="4465638"/>
          <p14:tracePt t="43224" x="3076575" y="4449763"/>
          <p14:tracePt t="43232" x="3092450" y="4449763"/>
          <p14:tracePt t="43240" x="3117850" y="4449763"/>
          <p14:tracePt t="43247" x="3141663" y="4449763"/>
          <p14:tracePt t="43256" x="3149600" y="4441825"/>
          <p14:tracePt t="43263" x="3181350" y="4441825"/>
          <p14:tracePt t="43272" x="3189288" y="4441825"/>
          <p14:tracePt t="43279" x="3213100" y="4441825"/>
          <p14:tracePt t="43287" x="3221038" y="4441825"/>
          <p14:tracePt t="43295" x="3244850" y="4433888"/>
          <p14:tracePt t="43303" x="3260725" y="4433888"/>
          <p14:tracePt t="43313" x="3292475" y="4433888"/>
          <p14:tracePt t="43319" x="3308350" y="4433888"/>
          <p14:tracePt t="43328" x="3324225" y="4433888"/>
          <p14:tracePt t="43335" x="3332163" y="4425950"/>
          <p14:tracePt t="43346" x="3340100" y="4425950"/>
          <p14:tracePt t="43567" x="3340100" y="4418013"/>
          <p14:tracePt t="44396" x="3332163" y="4418013"/>
          <p14:tracePt t="44508" x="3332163" y="4425950"/>
          <p14:tracePt t="44516" x="3332163" y="4433888"/>
          <p14:tracePt t="44539" x="3316288" y="4449763"/>
          <p14:tracePt t="44556" x="3308350" y="4457700"/>
          <p14:tracePt t="44563" x="3308350" y="4465638"/>
          <p14:tracePt t="44571" x="3308350" y="4473575"/>
          <p14:tracePt t="44582" x="3308350" y="4481513"/>
          <p14:tracePt t="44587" x="3300413" y="4497388"/>
          <p14:tracePt t="44595" x="3300413" y="4505325"/>
          <p14:tracePt t="44723" x="3300413" y="4513263"/>
          <p14:tracePt t="44987" x="3308350" y="4513263"/>
          <p14:tracePt t="44995" x="3308350" y="4505325"/>
          <p14:tracePt t="45003" x="3332163" y="4497388"/>
          <p14:tracePt t="45011" x="3340100" y="4489450"/>
          <p14:tracePt t="45020" x="3340100" y="4481513"/>
          <p14:tracePt t="45787" x="3348038" y="4481513"/>
          <p14:tracePt t="45803" x="3355975" y="4481513"/>
          <p14:tracePt t="45819" x="3379788" y="4481513"/>
          <p14:tracePt t="45835" x="3387725" y="4481513"/>
          <p14:tracePt t="45845" x="3403600" y="4481513"/>
          <p14:tracePt t="45851" x="3419475" y="4481513"/>
          <p14:tracePt t="45867" x="3435350" y="4481513"/>
          <p14:tracePt t="45877" x="3443288" y="4481513"/>
          <p14:tracePt t="45891" x="3451225" y="4481513"/>
          <p14:tracePt t="45899" x="3467100" y="4481513"/>
          <p14:tracePt t="45915" x="3476625" y="4481513"/>
          <p14:tracePt t="45924" x="3508375" y="4481513"/>
          <p14:tracePt t="45931" x="3532188" y="4481513"/>
          <p14:tracePt t="45940" x="3540125" y="4481513"/>
          <p14:tracePt t="45956" x="3579813" y="4481513"/>
          <p14:tracePt t="45963" x="3587750" y="4481513"/>
          <p14:tracePt t="45971" x="3595688" y="4481513"/>
          <p14:tracePt t="45979" x="3619500" y="4481513"/>
          <p14:tracePt t="45987" x="3643313" y="4481513"/>
          <p14:tracePt t="45995" x="3667125" y="4489450"/>
          <p14:tracePt t="46003" x="3690938" y="4489450"/>
          <p14:tracePt t="46011" x="3730625" y="4497388"/>
          <p14:tracePt t="46019" x="3746500" y="4505325"/>
          <p14:tracePt t="46028" x="3770313" y="4505325"/>
          <p14:tracePt t="46035" x="3802063" y="4513263"/>
          <p14:tracePt t="46044" x="3851275" y="4513263"/>
          <p14:tracePt t="46051" x="3890963" y="4521200"/>
          <p14:tracePt t="46060" x="3938588" y="4521200"/>
          <p14:tracePt t="46067" x="3994150" y="4529138"/>
          <p14:tracePt t="46076" x="4041775" y="4529138"/>
          <p14:tracePt t="46083" x="4089400" y="4529138"/>
          <p14:tracePt t="46091" x="4097338" y="4529138"/>
          <p14:tracePt t="46099" x="4105275" y="4529138"/>
          <p14:tracePt t="46171" x="4121150" y="4529138"/>
          <p14:tracePt t="46179" x="4129088" y="4529138"/>
          <p14:tracePt t="46380" x="4137025" y="4529138"/>
          <p14:tracePt t="46387" x="4152900" y="4529138"/>
          <p14:tracePt t="46397" x="4160838" y="4529138"/>
          <p14:tracePt t="46403" x="4184650" y="4529138"/>
          <p14:tracePt t="46411" x="4200525" y="4529138"/>
          <p14:tracePt t="46419" x="4225925" y="4529138"/>
          <p14:tracePt t="46429" x="4249738" y="4529138"/>
          <p14:tracePt t="46435" x="4265613" y="4529138"/>
          <p14:tracePt t="46443" x="4289425" y="4529138"/>
          <p14:tracePt t="46451" x="4321175" y="4529138"/>
          <p14:tracePt t="46459" x="4360863" y="4529138"/>
          <p14:tracePt t="46467" x="4392613" y="4529138"/>
          <p14:tracePt t="46475" x="4424363" y="4529138"/>
          <p14:tracePt t="46483" x="4464050" y="4529138"/>
          <p14:tracePt t="46491" x="4487863" y="4529138"/>
          <p14:tracePt t="46499" x="4511675" y="4529138"/>
          <p14:tracePt t="46507" x="4527550" y="4529138"/>
          <p14:tracePt t="46525" x="4535488" y="4529138"/>
          <p14:tracePt t="46555" x="4543425" y="4529138"/>
          <p14:tracePt t="46563" x="4551363" y="4529138"/>
          <p14:tracePt t="46572" x="4559300" y="4529138"/>
          <p14:tracePt t="46587" x="4567238" y="4529138"/>
          <p14:tracePt t="46603" x="4592638" y="4529138"/>
          <p14:tracePt t="46611" x="4600575" y="4529138"/>
          <p14:tracePt t="46619" x="4616450" y="4529138"/>
          <p14:tracePt t="46627" x="4632325" y="4529138"/>
          <p14:tracePt t="46635" x="4664075" y="4529138"/>
          <p14:tracePt t="46643" x="4703763" y="4529138"/>
          <p14:tracePt t="46651" x="4743450" y="4529138"/>
          <p14:tracePt t="46659" x="4775200" y="4529138"/>
          <p14:tracePt t="46667" x="4791075" y="4529138"/>
          <p14:tracePt t="46675" x="4814888" y="4529138"/>
          <p14:tracePt t="46683" x="4846638" y="4529138"/>
          <p14:tracePt t="46691" x="4886325" y="4529138"/>
          <p14:tracePt t="46699" x="4918075" y="4529138"/>
          <p14:tracePt t="46707" x="4959350" y="4529138"/>
          <p14:tracePt t="46715" x="4999038" y="4529138"/>
          <p14:tracePt t="46723" x="5022850" y="4529138"/>
          <p14:tracePt t="46731" x="5046663" y="4529138"/>
          <p14:tracePt t="46741" x="5078413" y="4529138"/>
          <p14:tracePt t="46747" x="5110163" y="4529138"/>
          <p14:tracePt t="46756" x="5141913" y="4529138"/>
          <p14:tracePt t="46763" x="5165725" y="4529138"/>
          <p14:tracePt t="46772" x="5197475" y="4529138"/>
          <p14:tracePt t="46785" x="5245100" y="4529138"/>
          <p14:tracePt t="46791" x="5284788" y="4529138"/>
          <p14:tracePt t="46799" x="5341938" y="4529138"/>
          <p14:tracePt t="46808" x="5405438" y="4529138"/>
          <p14:tracePt t="46817" x="5468938" y="4529138"/>
          <p14:tracePt t="46823" x="5516563" y="4529138"/>
          <p14:tracePt t="46831" x="5564188" y="4529138"/>
          <p14:tracePt t="46840" x="5603875" y="4529138"/>
          <p14:tracePt t="46847" x="5651500" y="4529138"/>
          <p14:tracePt t="46856" x="5676900" y="4529138"/>
          <p14:tracePt t="46863" x="5684838" y="4529138"/>
          <p14:tracePt t="46871" x="5692775" y="4529138"/>
          <p14:tracePt t="46879" x="5708650" y="4529138"/>
          <p14:tracePt t="46888" x="5716588" y="4529138"/>
          <p14:tracePt t="46927" x="5724525" y="4529138"/>
          <p14:tracePt t="46935" x="5732463" y="4529138"/>
          <p14:tracePt t="47024" x="5740400" y="4529138"/>
          <p14:tracePt t="47031" x="5748338" y="4529138"/>
          <p14:tracePt t="47039" x="5756275" y="4529138"/>
          <p14:tracePt t="48015" x="5748338" y="4529138"/>
          <p14:tracePt t="48023" x="5740400" y="4529138"/>
          <p14:tracePt t="48031" x="5724525" y="4529138"/>
          <p14:tracePt t="48040" x="5708650" y="4529138"/>
          <p14:tracePt t="48079" x="5692775" y="4529138"/>
          <p14:tracePt t="48088" x="5684838" y="4529138"/>
          <p14:tracePt t="48095" x="5676900" y="4529138"/>
          <p14:tracePt t="48103" x="5651500" y="4529138"/>
          <p14:tracePt t="48111" x="5619750" y="4529138"/>
          <p14:tracePt t="48119" x="5603875" y="4529138"/>
          <p14:tracePt t="48127" x="5580063" y="4529138"/>
          <p14:tracePt t="48135" x="5564188" y="4529138"/>
          <p14:tracePt t="48143" x="5540375" y="4529138"/>
          <p14:tracePt t="48152" x="5516563" y="4529138"/>
          <p14:tracePt t="48160" x="5508625" y="4529138"/>
          <p14:tracePt t="48167" x="5492750" y="4529138"/>
          <p14:tracePt t="48175" x="5484813" y="4529138"/>
          <p14:tracePt t="48191" x="5468938" y="4529138"/>
          <p14:tracePt t="48199" x="5461000" y="4529138"/>
          <p14:tracePt t="48207" x="5445125" y="4529138"/>
          <p14:tracePt t="48215" x="5437188" y="4529138"/>
          <p14:tracePt t="48225" x="5429250" y="4529138"/>
          <p14:tracePt t="48232" x="5413375" y="4529138"/>
          <p14:tracePt t="48240" x="5405438" y="4529138"/>
          <p14:tracePt t="48247" x="5397500" y="4529138"/>
          <p14:tracePt t="48256" x="5381625" y="4529138"/>
          <p14:tracePt t="48272" x="5373688" y="4529138"/>
          <p14:tracePt t="48288" x="5365750" y="4529138"/>
          <p14:tracePt t="48295" x="5349875" y="4529138"/>
          <p14:tracePt t="48303" x="5341938" y="4529138"/>
          <p14:tracePt t="48313" x="5326063" y="4529138"/>
          <p14:tracePt t="48328" x="5310188" y="4529138"/>
          <p14:tracePt t="48335" x="5292725" y="4529138"/>
          <p14:tracePt t="48344" x="5284788" y="4529138"/>
          <p14:tracePt t="48351" x="5253038" y="4529138"/>
          <p14:tracePt t="48360" x="5229225" y="4529138"/>
          <p14:tracePt t="48367" x="5221288" y="4529138"/>
          <p14:tracePt t="48377" x="5197475" y="4529138"/>
          <p14:tracePt t="48383" x="5173663" y="4529138"/>
          <p14:tracePt t="48391" x="5141913" y="4529138"/>
          <p14:tracePt t="48399" x="5126038" y="4529138"/>
          <p14:tracePt t="48409" x="5102225" y="4529138"/>
          <p14:tracePt t="48415" x="5070475" y="4529138"/>
          <p14:tracePt t="48424" x="5054600" y="4529138"/>
          <p14:tracePt t="48432" x="5022850" y="4529138"/>
          <p14:tracePt t="48440" x="4983163" y="4529138"/>
          <p14:tracePt t="48447" x="4951413" y="4529138"/>
          <p14:tracePt t="48456" x="4910138" y="4529138"/>
          <p14:tracePt t="48463" x="4870450" y="4529138"/>
          <p14:tracePt t="48473" x="4846638" y="4529138"/>
          <p14:tracePt t="48479" x="4822825" y="4529138"/>
          <p14:tracePt t="48488" x="4806950" y="4529138"/>
          <p14:tracePt t="48495" x="4783138" y="4529138"/>
          <p14:tracePt t="48503" x="4775200" y="4529138"/>
          <p14:tracePt t="48511" x="4767263" y="4529138"/>
          <p14:tracePt t="48527" x="4759325" y="4529138"/>
          <p14:tracePt t="48543" x="4751388" y="4529138"/>
          <p14:tracePt t="48559" x="4735513" y="4529138"/>
          <p14:tracePt t="48567" x="4719638" y="4529138"/>
          <p14:tracePt t="48575" x="4695825" y="4529138"/>
          <p14:tracePt t="48583" x="4679950" y="4529138"/>
          <p14:tracePt t="48591" x="4648200" y="4529138"/>
          <p14:tracePt t="48599" x="4632325" y="4529138"/>
          <p14:tracePt t="48608" x="4600575" y="4529138"/>
          <p14:tracePt t="48615" x="4551363" y="4529138"/>
          <p14:tracePt t="48624" x="4503738" y="4529138"/>
          <p14:tracePt t="48631" x="4448175" y="4529138"/>
          <p14:tracePt t="48640" x="4392613" y="4529138"/>
          <p14:tracePt t="48647" x="4337050" y="4529138"/>
          <p14:tracePt t="48656" x="4297363" y="4529138"/>
          <p14:tracePt t="48663" x="4265613" y="4529138"/>
          <p14:tracePt t="48672" x="4257675" y="4529138"/>
          <p14:tracePt t="48679" x="4249738" y="4529138"/>
          <p14:tracePt t="48720" x="4241800" y="4529138"/>
          <p14:tracePt t="48727" x="4233863" y="4529138"/>
          <p14:tracePt t="48735" x="4225925" y="4529138"/>
          <p14:tracePt t="48743" x="4217988" y="4529138"/>
          <p14:tracePt t="48759" x="4210050" y="4529138"/>
          <p14:tracePt t="48767" x="4192588" y="4529138"/>
          <p14:tracePt t="48775" x="4176713" y="4529138"/>
          <p14:tracePt t="48783" x="4168775" y="4529138"/>
          <p14:tracePt t="48791" x="4152900" y="4529138"/>
          <p14:tracePt t="48799" x="4144963" y="4529138"/>
          <p14:tracePt t="48808" x="4121150" y="4529138"/>
          <p14:tracePt t="48815" x="4113213" y="4529138"/>
          <p14:tracePt t="48824" x="4097338" y="4529138"/>
          <p14:tracePt t="48831" x="4089400" y="4529138"/>
          <p14:tracePt t="48847" x="4057650" y="4529138"/>
          <p14:tracePt t="48857" x="4057650" y="4537075"/>
          <p14:tracePt t="48943" x="4049713" y="4537075"/>
          <p14:tracePt t="48960" x="4033838" y="4537075"/>
          <p14:tracePt t="48975" x="4017963" y="4545013"/>
          <p14:tracePt t="48984" x="4002088" y="4545013"/>
          <p14:tracePt t="48993" x="3986213" y="4545013"/>
          <p14:tracePt t="48999" x="3962400" y="4545013"/>
          <p14:tracePt t="49007" x="3938588" y="4552950"/>
          <p14:tracePt t="49015" x="3922713" y="4552950"/>
          <p14:tracePt t="49026" x="3914775" y="4552950"/>
          <p14:tracePt t="49031" x="3890963" y="4552950"/>
          <p14:tracePt t="49040" x="3883025" y="4552950"/>
          <p14:tracePt t="49047" x="3867150" y="4552950"/>
          <p14:tracePt t="49058" x="3859213" y="4552950"/>
          <p14:tracePt t="49063" x="3843338" y="4560888"/>
          <p14:tracePt t="49072" x="3833813" y="4560888"/>
          <p14:tracePt t="49119" x="3825875" y="4560888"/>
          <p14:tracePt t="49135" x="3810000" y="4560888"/>
          <p14:tracePt t="49143" x="3778250" y="4560888"/>
          <p14:tracePt t="49151" x="3762375" y="4560888"/>
          <p14:tracePt t="49159" x="3738563" y="4560888"/>
          <p14:tracePt t="49167" x="3730625" y="4560888"/>
          <p14:tracePt t="49175" x="3714750" y="4560888"/>
          <p14:tracePt t="49183" x="3698875" y="4560888"/>
          <p14:tracePt t="49191" x="3690938" y="4560888"/>
          <p14:tracePt t="49199" x="3683000" y="4560888"/>
          <p14:tracePt t="49631" x="3675063" y="4560888"/>
          <p14:tracePt t="49647" x="3667125" y="4560888"/>
          <p14:tracePt t="49655" x="3659188" y="4560888"/>
          <p14:tracePt t="49712" x="3651250" y="4560888"/>
          <p14:tracePt t="49719" x="3643313" y="4560888"/>
          <p14:tracePt t="49824" x="3635375" y="4560888"/>
          <p14:tracePt t="49908" x="3627438" y="4560888"/>
          <p14:tracePt t="49923" x="3619500" y="4560888"/>
          <p14:tracePt t="49931" x="3603625" y="4552950"/>
          <p14:tracePt t="49940" x="3595688" y="4552950"/>
          <p14:tracePt t="49947" x="3587750" y="4552950"/>
          <p14:tracePt t="49956" x="3571875" y="4552950"/>
          <p14:tracePt t="49963" x="3563938" y="4552950"/>
          <p14:tracePt t="49972" x="3556000" y="4552950"/>
          <p14:tracePt t="49979" x="3548063" y="4552950"/>
          <p14:tracePt t="50051" x="3532188" y="4545013"/>
          <p14:tracePt t="50083" x="3500438" y="4537075"/>
          <p14:tracePt t="50091" x="3492500" y="4537075"/>
          <p14:tracePt t="50324" x="3492500" y="4529138"/>
          <p14:tracePt t="55947" x="3500438" y="4529138"/>
          <p14:tracePt t="55963" x="3508375" y="4529138"/>
          <p14:tracePt t="55971" x="3516313" y="4529138"/>
          <p14:tracePt t="55979" x="3540125" y="4529138"/>
          <p14:tracePt t="55987" x="3563938" y="4529138"/>
          <p14:tracePt t="55995" x="3579813" y="4521200"/>
          <p14:tracePt t="56004" x="3587750" y="4521200"/>
          <p14:tracePt t="56011" x="3603625" y="4521200"/>
          <p14:tracePt t="56020" x="3611563" y="4521200"/>
          <p14:tracePt t="56027" x="3635375" y="4521200"/>
          <p14:tracePt t="56036" x="3643313" y="4521200"/>
          <p14:tracePt t="56091" x="3659188" y="4521200"/>
          <p14:tracePt t="56123" x="3667125" y="4521200"/>
          <p14:tracePt t="56139" x="3690938" y="4521200"/>
          <p14:tracePt t="56147" x="3698875" y="4521200"/>
          <p14:tracePt t="56155" x="3722688" y="4521200"/>
          <p14:tracePt t="56165" x="3754438" y="4521200"/>
          <p14:tracePt t="56171" x="3778250" y="4521200"/>
          <p14:tracePt t="56180" x="3843338" y="4521200"/>
          <p14:tracePt t="56187" x="3914775" y="4521200"/>
          <p14:tracePt t="56197" x="4002088" y="4521200"/>
          <p14:tracePt t="56204" x="4081463" y="4521200"/>
          <p14:tracePt t="56211" x="4168775" y="4521200"/>
          <p14:tracePt t="56220" x="4241800" y="4521200"/>
          <p14:tracePt t="56227" x="4297363" y="4521200"/>
          <p14:tracePt t="56235" x="4337050" y="4521200"/>
          <p14:tracePt t="56243" x="4344988" y="4521200"/>
          <p14:tracePt t="56268" x="4352925" y="4521200"/>
          <p14:tracePt t="56315" x="4360863" y="4521200"/>
          <p14:tracePt t="56323" x="4376738" y="4521200"/>
          <p14:tracePt t="56331" x="4416425" y="4521200"/>
          <p14:tracePt t="56339" x="4456113" y="4521200"/>
          <p14:tracePt t="56347" x="4471988" y="4521200"/>
          <p14:tracePt t="56355" x="4503738" y="4521200"/>
          <p14:tracePt t="56363" x="4535488" y="4521200"/>
          <p14:tracePt t="56371" x="4567238" y="4521200"/>
          <p14:tracePt t="56379" x="4608513" y="4521200"/>
          <p14:tracePt t="56387" x="4656138" y="4521200"/>
          <p14:tracePt t="56395" x="4687888" y="4521200"/>
          <p14:tracePt t="56404" x="4711700" y="4521200"/>
          <p14:tracePt t="56411" x="4735513" y="4521200"/>
          <p14:tracePt t="56427" x="4751388" y="4521200"/>
          <p14:tracePt t="56436" x="4759325" y="4521200"/>
          <p14:tracePt t="56443" x="4775200" y="4521200"/>
          <p14:tracePt t="56452" x="4783138" y="4521200"/>
          <p14:tracePt t="56459" x="4806950" y="4521200"/>
          <p14:tracePt t="56468" x="4822825" y="4521200"/>
          <p14:tracePt t="56475" x="4838700" y="4521200"/>
          <p14:tracePt t="56483" x="4870450" y="4521200"/>
          <p14:tracePt t="56491" x="4894263" y="4521200"/>
          <p14:tracePt t="56500" x="4918075" y="4513263"/>
          <p14:tracePt t="56507" x="4943475" y="4513263"/>
          <p14:tracePt t="56515" x="4951413" y="4513263"/>
          <p14:tracePt t="56523" x="4967288" y="4513263"/>
          <p14:tracePt t="56531" x="4975225" y="4513263"/>
          <p14:tracePt t="56548" x="4999038" y="4513263"/>
          <p14:tracePt t="56563" x="5022850" y="4513263"/>
          <p14:tracePt t="56571" x="5030788" y="4513263"/>
          <p14:tracePt t="56588" x="5038725" y="4513263"/>
          <p14:tracePt t="56595" x="5046663" y="4513263"/>
          <p14:tracePt t="56685" x="5062538" y="4513263"/>
          <p14:tracePt t="56700" x="5070475" y="4513263"/>
          <p14:tracePt t="56707" x="5078413" y="4513263"/>
          <p14:tracePt t="56716" x="5086350" y="4513263"/>
          <p14:tracePt t="56723" x="5094288" y="4513263"/>
          <p14:tracePt t="56731" x="5110163" y="4513263"/>
          <p14:tracePt t="56748" x="5126038" y="4513263"/>
          <p14:tracePt t="56755" x="5133975" y="4513263"/>
          <p14:tracePt t="56763" x="5141913" y="4513263"/>
          <p14:tracePt t="56771" x="5149850" y="4513263"/>
          <p14:tracePt t="56779" x="5157788" y="4513263"/>
          <p14:tracePt t="56787" x="5165725" y="4513263"/>
          <p14:tracePt t="56795" x="5189538" y="4513263"/>
          <p14:tracePt t="56803" x="5197475" y="4513263"/>
          <p14:tracePt t="56811" x="5213350" y="4505325"/>
          <p14:tracePt t="56819" x="5221288" y="4505325"/>
          <p14:tracePt t="56827" x="5229225" y="4505325"/>
          <p14:tracePt t="56835" x="5245100" y="4505325"/>
          <p14:tracePt t="56843" x="5253038" y="4497388"/>
          <p14:tracePt t="56851" x="5260975" y="4497388"/>
          <p14:tracePt t="56859" x="5276850" y="4497388"/>
          <p14:tracePt t="56868" x="5284788" y="4497388"/>
          <p14:tracePt t="56907" x="5300663" y="4497388"/>
          <p14:tracePt t="56915" x="5310188" y="4497388"/>
          <p14:tracePt t="56923" x="5318125" y="4497388"/>
          <p14:tracePt t="56931" x="5334000" y="4497388"/>
          <p14:tracePt t="58107" x="5341938" y="4497388"/>
          <p14:tracePt t="66167" x="5341938" y="4513263"/>
          <p14:tracePt t="66175" x="5341938" y="4521200"/>
          <p14:tracePt t="66183" x="5341938" y="4529138"/>
          <p14:tracePt t="66193" x="5334000" y="4529138"/>
          <p14:tracePt t="66200" x="5334000" y="4545013"/>
          <p14:tracePt t="66207" x="5326063" y="4560888"/>
          <p14:tracePt t="66216" x="5310188" y="4576763"/>
          <p14:tracePt t="66225" x="5292725" y="4584700"/>
          <p14:tracePt t="66232" x="5276850" y="4592638"/>
          <p14:tracePt t="66239" x="5253038" y="4616450"/>
          <p14:tracePt t="66248" x="5221288" y="4641850"/>
          <p14:tracePt t="66256" x="5181600" y="4665663"/>
          <p14:tracePt t="66263" x="5157788" y="4681538"/>
          <p14:tracePt t="66272" x="5141913" y="4689475"/>
          <p14:tracePt t="66279" x="5094288" y="4713288"/>
          <p14:tracePt t="66290" x="5030788" y="4737100"/>
          <p14:tracePt t="66295" x="4951413" y="4768850"/>
          <p14:tracePt t="66304" x="4862513" y="4808538"/>
          <p14:tracePt t="66311" x="4767263" y="4840288"/>
          <p14:tracePt t="66320" x="4656138" y="4879975"/>
          <p14:tracePt t="66327" x="4543425" y="4903788"/>
          <p14:tracePt t="66336" x="4448175" y="4943475"/>
          <p14:tracePt t="66343" x="4337050" y="4976813"/>
          <p14:tracePt t="66353" x="4241800" y="5008563"/>
          <p14:tracePt t="66358" x="4144963" y="5032375"/>
          <p14:tracePt t="66367" x="4049713" y="5056188"/>
          <p14:tracePt t="66375" x="3962400" y="5087938"/>
          <p14:tracePt t="66384" x="3875088" y="5111750"/>
          <p14:tracePt t="66391" x="3786188" y="5135563"/>
          <p14:tracePt t="66399" x="3698875" y="5151438"/>
          <p14:tracePt t="66407" x="3611563" y="5167313"/>
          <p14:tracePt t="66416" x="3540125" y="5191125"/>
          <p14:tracePt t="66422" x="3451225" y="5207000"/>
          <p14:tracePt t="66432" x="3355975" y="5222875"/>
          <p14:tracePt t="66439" x="3260725" y="5238750"/>
          <p14:tracePt t="66448" x="3149600" y="5254625"/>
          <p14:tracePt t="66455" x="3036888" y="5262563"/>
          <p14:tracePt t="66464" x="2917825" y="5278438"/>
          <p14:tracePt t="66471" x="2798763" y="5286375"/>
          <p14:tracePt t="66479" x="2678113" y="5302250"/>
          <p14:tracePt t="66487" x="2582863" y="5310188"/>
          <p14:tracePt t="66495" x="2487613" y="5319713"/>
          <p14:tracePt t="66503" x="2416175" y="5319713"/>
          <p14:tracePt t="66511" x="2351088" y="5319713"/>
          <p14:tracePt t="66519" x="2287588" y="5319713"/>
          <p14:tracePt t="66527" x="2239963" y="5319713"/>
          <p14:tracePt t="66535" x="2208213" y="5319713"/>
          <p14:tracePt t="66543" x="2184400" y="5319713"/>
          <p14:tracePt t="66551" x="2160588" y="5319713"/>
          <p14:tracePt t="66559" x="2136775" y="5319713"/>
          <p14:tracePt t="66567" x="2128838" y="5319713"/>
          <p14:tracePt t="66575" x="2105025" y="5319713"/>
          <p14:tracePt t="66583" x="2081213" y="5319713"/>
          <p14:tracePt t="66591" x="2057400" y="5319713"/>
          <p14:tracePt t="66599" x="2033588" y="5319713"/>
          <p14:tracePt t="66607" x="2017713" y="5319713"/>
          <p14:tracePt t="66615" x="1992313" y="5319713"/>
          <p14:tracePt t="66622" x="1976438" y="5310188"/>
          <p14:tracePt t="66632" x="1936750" y="5294313"/>
          <p14:tracePt t="66639" x="1928813" y="5294313"/>
          <p14:tracePt t="66695" x="1920875" y="5278438"/>
          <p14:tracePt t="66703" x="1912938" y="5278438"/>
          <p14:tracePt t="66711" x="1905000" y="5262563"/>
          <p14:tracePt t="66719" x="1905000" y="5254625"/>
          <p14:tracePt t="66727" x="1889125" y="5246688"/>
          <p14:tracePt t="66735" x="1889125" y="5222875"/>
          <p14:tracePt t="66743" x="1881188" y="5222875"/>
          <p14:tracePt t="66751" x="1865313" y="5199063"/>
          <p14:tracePt t="66759" x="1841500" y="5167313"/>
          <p14:tracePt t="66767" x="1825625" y="5143500"/>
          <p14:tracePt t="66775" x="1817688" y="5135563"/>
          <p14:tracePt t="66783" x="1793875" y="5103813"/>
          <p14:tracePt t="66791" x="1785938" y="5103813"/>
          <p14:tracePt t="66799" x="1778000" y="5087938"/>
          <p14:tracePt t="66808" x="1762125" y="5080000"/>
          <p14:tracePt t="66816" x="1762125" y="5072063"/>
          <p14:tracePt t="66822" x="1746250" y="5064125"/>
          <p14:tracePt t="66831" x="1730375" y="5056188"/>
          <p14:tracePt t="66855" x="1722438" y="5056188"/>
          <p14:tracePt t="66887" x="1722438" y="5048250"/>
          <p14:tracePt t="66921" x="1706563" y="5048250"/>
          <p14:tracePt t="66935" x="1698625" y="5040313"/>
          <p14:tracePt t="66943" x="1674813" y="5040313"/>
          <p14:tracePt t="66951" x="1658938" y="5024438"/>
          <p14:tracePt t="66959" x="1641475" y="5024438"/>
          <p14:tracePt t="66967" x="1633538" y="5024438"/>
          <p14:tracePt t="66976" x="1617663" y="5024438"/>
          <p14:tracePt t="66983" x="1601788" y="5024438"/>
          <p14:tracePt t="66991" x="1585913" y="5024438"/>
          <p14:tracePt t="67000" x="1577975" y="5024438"/>
          <p14:tracePt t="67007" x="1554163" y="5016500"/>
          <p14:tracePt t="67016" x="1538288" y="5016500"/>
          <p14:tracePt t="67023" x="1522413" y="5016500"/>
          <p14:tracePt t="67039" x="1506538" y="5016500"/>
          <p14:tracePt t="67079" x="1498600" y="5016500"/>
          <p14:tracePt t="67087" x="1490663" y="5016500"/>
          <p14:tracePt t="67111" x="1482725" y="5016500"/>
          <p14:tracePt t="67431" x="1482725" y="5008563"/>
          <p14:tracePt t="67479" x="1490663" y="4992688"/>
          <p14:tracePt t="67487" x="1498600" y="4984750"/>
          <p14:tracePt t="67511" x="1498600" y="4976813"/>
          <p14:tracePt t="67592" x="1506538" y="4976813"/>
          <p14:tracePt t="67599" x="1522413" y="4967288"/>
          <p14:tracePt t="68172" x="1522413" y="4959350"/>
          <p14:tracePt t="68211" x="1546225" y="4951413"/>
          <p14:tracePt t="68219" x="1554163" y="4951413"/>
          <p14:tracePt t="68243" x="1562100" y="4951413"/>
          <p14:tracePt t="68251" x="1577975" y="4951413"/>
          <p14:tracePt t="68259" x="1601788" y="4927600"/>
          <p14:tracePt t="68269" x="1609725" y="4927600"/>
          <p14:tracePt t="68275" x="1625600" y="4919663"/>
          <p14:tracePt t="68284" x="1641475" y="4919663"/>
          <p14:tracePt t="68291" x="1666875" y="4919663"/>
          <p14:tracePt t="68299" x="1690688" y="4919663"/>
          <p14:tracePt t="68307" x="1730375" y="4919663"/>
          <p14:tracePt t="68316" x="1778000" y="4911725"/>
          <p14:tracePt t="68323" x="1825625" y="4895850"/>
          <p14:tracePt t="68334" x="1849438" y="4895850"/>
          <p14:tracePt t="68339" x="1865313" y="4895850"/>
          <p14:tracePt t="68348" x="1889125" y="4895850"/>
          <p14:tracePt t="68355" x="1920875" y="4895850"/>
          <p14:tracePt t="68364" x="1952625" y="4895850"/>
          <p14:tracePt t="68371" x="1984375" y="4895850"/>
          <p14:tracePt t="68379" x="2017713" y="4895850"/>
          <p14:tracePt t="68387" x="2049463" y="4895850"/>
          <p14:tracePt t="68395" x="2089150" y="4895850"/>
          <p14:tracePt t="68403" x="2112963" y="4895850"/>
          <p14:tracePt t="68411" x="2136775" y="4895850"/>
          <p14:tracePt t="68419" x="2152650" y="4895850"/>
          <p14:tracePt t="68428" x="2184400" y="4895850"/>
          <p14:tracePt t="68435" x="2192338" y="4895850"/>
          <p14:tracePt t="68443" x="2208213" y="4895850"/>
          <p14:tracePt t="68451" x="2232025" y="4895850"/>
          <p14:tracePt t="68460" x="2255838" y="4895850"/>
          <p14:tracePt t="68468" x="2271713" y="4895850"/>
          <p14:tracePt t="68475" x="2295525" y="4895850"/>
          <p14:tracePt t="68483" x="2311400" y="4895850"/>
          <p14:tracePt t="68491" x="2335213" y="4895850"/>
          <p14:tracePt t="68499" x="2366963" y="4895850"/>
          <p14:tracePt t="68507" x="2400300" y="4895850"/>
          <p14:tracePt t="68516" x="2439988" y="4895850"/>
          <p14:tracePt t="68523" x="2471738" y="4895850"/>
          <p14:tracePt t="68532" x="2503488" y="4895850"/>
          <p14:tracePt t="68539" x="2543175" y="4895850"/>
          <p14:tracePt t="68548" x="2566988" y="4895850"/>
          <p14:tracePt t="68555" x="2606675" y="4895850"/>
          <p14:tracePt t="68564" x="2638425" y="4895850"/>
          <p14:tracePt t="68571" x="2678113" y="4895850"/>
          <p14:tracePt t="68581" x="2693988" y="4895850"/>
          <p14:tracePt t="68587" x="2717800" y="4895850"/>
          <p14:tracePt t="68596" x="2751138" y="4895850"/>
          <p14:tracePt t="68603" x="2782888" y="4895850"/>
          <p14:tracePt t="68611" x="2814638" y="4895850"/>
          <p14:tracePt t="68619" x="2846388" y="4895850"/>
          <p14:tracePt t="68628" x="2854325" y="4895850"/>
          <p14:tracePt t="68651" x="2870200" y="4895850"/>
          <p14:tracePt t="68661" x="2878138" y="4895850"/>
          <p14:tracePt t="68699" x="2886075" y="4895850"/>
          <p14:tracePt t="68747" x="2901950" y="4895850"/>
          <p14:tracePt t="68757" x="2909888" y="4895850"/>
          <p14:tracePt t="68780" x="2925763" y="4887913"/>
          <p14:tracePt t="68789" x="2925763" y="4879975"/>
          <p14:tracePt t="68859" x="2933700" y="4879975"/>
          <p14:tracePt t="68867" x="2941638" y="4879975"/>
          <p14:tracePt t="68875" x="2949575" y="4879975"/>
          <p14:tracePt t="68891" x="2965450" y="4879975"/>
          <p14:tracePt t="68899" x="2973388" y="4879975"/>
          <p14:tracePt t="72615" x="2981325" y="4879975"/>
          <p14:tracePt t="72623" x="2997200" y="4879975"/>
          <p14:tracePt t="72639" x="3005138" y="4879975"/>
          <p14:tracePt t="72655" x="3013075" y="4879975"/>
          <p14:tracePt t="72671" x="3021013" y="4879975"/>
          <p14:tracePt t="72687" x="3028950" y="4879975"/>
          <p14:tracePt t="72696" x="3036888" y="4879975"/>
          <p14:tracePt t="72799" x="3044825" y="4879975"/>
          <p14:tracePt t="72815" x="3052763" y="4879975"/>
          <p14:tracePt t="72823" x="3060700" y="4879975"/>
          <p14:tracePt t="72831" x="3068638" y="4879975"/>
          <p14:tracePt t="73503" x="3084513" y="4879975"/>
          <p14:tracePt t="73512" x="3092450" y="4879975"/>
          <p14:tracePt t="73519" x="3100388" y="4879975"/>
          <p14:tracePt t="73528" x="3117850" y="4879975"/>
          <p14:tracePt t="73535" x="3133725" y="4879975"/>
          <p14:tracePt t="73543" x="3165475" y="4887913"/>
          <p14:tracePt t="73551" x="3181350" y="4887913"/>
          <p14:tracePt t="73562" x="3213100" y="4895850"/>
          <p14:tracePt t="73567" x="3228975" y="4895850"/>
          <p14:tracePt t="73575" x="3244850" y="4903788"/>
          <p14:tracePt t="73583" x="3276600" y="4903788"/>
          <p14:tracePt t="73599" x="3292475" y="4903788"/>
          <p14:tracePt t="73607" x="3308350" y="4911725"/>
          <p14:tracePt t="73615" x="3316288" y="4911725"/>
          <p14:tracePt t="73623" x="3332163" y="4911725"/>
          <p14:tracePt t="73632" x="3340100" y="4911725"/>
          <p14:tracePt t="73639" x="3355975" y="4911725"/>
          <p14:tracePt t="73647" x="3379788" y="4911725"/>
          <p14:tracePt t="73657" x="3403600" y="4911725"/>
          <p14:tracePt t="73663" x="3427413" y="4911725"/>
          <p14:tracePt t="73671" x="3443288" y="4911725"/>
          <p14:tracePt t="73680" x="3467100" y="4911725"/>
          <p14:tracePt t="73696" x="3484563" y="4911725"/>
          <p14:tracePt t="73703" x="3508375" y="4911725"/>
          <p14:tracePt t="73712" x="3532188" y="4911725"/>
          <p14:tracePt t="73721" x="3556000" y="4911725"/>
          <p14:tracePt t="73735" x="3571875" y="4911725"/>
          <p14:tracePt t="73743" x="3579813" y="4911725"/>
          <p14:tracePt t="73759" x="3587750" y="4911725"/>
          <p14:tracePt t="73776" x="3595688" y="4911725"/>
          <p14:tracePt t="73856" x="3603625" y="4911725"/>
          <p14:tracePt t="73871" x="3611563" y="4911725"/>
          <p14:tracePt t="73879" x="3627438" y="4911725"/>
          <p14:tracePt t="73887" x="3651250" y="4911725"/>
          <p14:tracePt t="73952" x="3659188" y="4911725"/>
          <p14:tracePt t="73960" x="3667125" y="4911725"/>
          <p14:tracePt t="73983" x="3675063" y="4911725"/>
          <p14:tracePt t="73999" x="3683000" y="4911725"/>
          <p14:tracePt t="74015" x="3698875" y="4911725"/>
          <p14:tracePt t="74031" x="3706813" y="4911725"/>
          <p14:tracePt t="74039" x="3722688" y="4911725"/>
          <p14:tracePt t="74048" x="3730625" y="4919663"/>
          <p14:tracePt t="74055" x="3738563" y="4919663"/>
          <p14:tracePt t="74064" x="3754438" y="4919663"/>
          <p14:tracePt t="74071" x="3778250" y="4919663"/>
          <p14:tracePt t="74080" x="3794125" y="4919663"/>
          <p14:tracePt t="74096" x="3802063" y="4927600"/>
          <p14:tracePt t="74103" x="3810000" y="4927600"/>
          <p14:tracePt t="74113" x="3817938" y="4927600"/>
          <p14:tracePt t="74119" x="3825875" y="4927600"/>
          <p14:tracePt t="74145" x="3843338" y="4927600"/>
          <p14:tracePt t="74151" x="3851275" y="4927600"/>
          <p14:tracePt t="74159" x="3859213" y="4927600"/>
          <p14:tracePt t="74180" x="3867150" y="4927600"/>
          <p14:tracePt t="74187" x="3875088" y="4927600"/>
          <p14:tracePt t="74196" x="3883025" y="4927600"/>
          <p14:tracePt t="74203" x="3898900" y="4927600"/>
          <p14:tracePt t="74212" x="3914775" y="4927600"/>
          <p14:tracePt t="74220" x="3946525" y="4927600"/>
          <p14:tracePt t="74229" x="3962400" y="4927600"/>
          <p14:tracePt t="74235" x="3970338" y="4927600"/>
          <p14:tracePt t="74245" x="3978275" y="4927600"/>
          <p14:tracePt t="74251" x="3994150" y="4935538"/>
          <p14:tracePt t="74275" x="4010025" y="4935538"/>
          <p14:tracePt t="74283" x="4017963" y="4935538"/>
          <p14:tracePt t="74291" x="4025900" y="4935538"/>
          <p14:tracePt t="74309" x="4041775" y="4935538"/>
          <p14:tracePt t="74315" x="4057650" y="4935538"/>
          <p14:tracePt t="74323" x="4065588" y="4935538"/>
          <p14:tracePt t="74331" x="4073525" y="4935538"/>
          <p14:tracePt t="74340" x="4089400" y="4935538"/>
          <p14:tracePt t="74355" x="4097338" y="4935538"/>
          <p14:tracePt t="74364" x="4113213" y="4935538"/>
          <p14:tracePt t="74373" x="4129088" y="4935538"/>
          <p14:tracePt t="74387" x="4144963" y="4935538"/>
          <p14:tracePt t="74396" x="4152900" y="4935538"/>
          <p14:tracePt t="74516" x="4168775" y="4935538"/>
          <p14:tracePt t="74523" x="4176713" y="4935538"/>
          <p14:tracePt t="74595" x="4184650" y="4935538"/>
          <p14:tracePt t="74603" x="4192588" y="4935538"/>
          <p14:tracePt t="74611" x="4210050" y="4935538"/>
          <p14:tracePt t="74619" x="4233863" y="4943475"/>
          <p14:tracePt t="74630" x="4257675" y="4951413"/>
          <p14:tracePt t="74636" x="4281488" y="4951413"/>
          <p14:tracePt t="74644" x="4313238" y="4959350"/>
          <p14:tracePt t="74652" x="4352925" y="4959350"/>
          <p14:tracePt t="74660" x="4384675" y="4967288"/>
          <p14:tracePt t="74668" x="4416425" y="4967288"/>
          <p14:tracePt t="74676" x="4464050" y="4992688"/>
          <p14:tracePt t="74684" x="4511675" y="4992688"/>
          <p14:tracePt t="74691" x="4543425" y="4992688"/>
          <p14:tracePt t="74700" x="4584700" y="5000625"/>
          <p14:tracePt t="74707" x="4608513" y="5000625"/>
          <p14:tracePt t="74716" x="4632325" y="5000625"/>
          <p14:tracePt t="74723" x="4656138" y="5000625"/>
          <p14:tracePt t="74732" x="4679950" y="5000625"/>
          <p14:tracePt t="74739" x="4703763" y="5000625"/>
          <p14:tracePt t="74747" x="4727575" y="5000625"/>
          <p14:tracePt t="74755" x="4751388" y="5000625"/>
          <p14:tracePt t="74764" x="4775200" y="5008563"/>
          <p14:tracePt t="74771" x="4775200" y="5016500"/>
          <p14:tracePt t="74780" x="4806950" y="5016500"/>
          <p14:tracePt t="74787" x="4830763" y="5016500"/>
          <p14:tracePt t="74796" x="4862513" y="5016500"/>
          <p14:tracePt t="74803" x="4878388" y="5032375"/>
          <p14:tracePt t="74812" x="4902200" y="5032375"/>
          <p14:tracePt t="74819" x="4933950" y="5040313"/>
          <p14:tracePt t="74830" x="4959350" y="5048250"/>
          <p14:tracePt t="74836" x="4983163" y="5048250"/>
          <p14:tracePt t="74844" x="5014913" y="5048250"/>
          <p14:tracePt t="74852" x="5046663" y="5048250"/>
          <p14:tracePt t="74861" x="5086350" y="5056188"/>
          <p14:tracePt t="74867" x="5133975" y="5056188"/>
          <p14:tracePt t="74876" x="5181600" y="5064125"/>
          <p14:tracePt t="74884" x="5221288" y="5064125"/>
          <p14:tracePt t="74893" x="5253038" y="5064125"/>
          <p14:tracePt t="74901" x="5292725" y="5080000"/>
          <p14:tracePt t="74908" x="5326063" y="5087938"/>
          <p14:tracePt t="74917" x="5357813" y="5087938"/>
          <p14:tracePt t="74924" x="5389563" y="5087938"/>
          <p14:tracePt t="74933" x="5413375" y="5095875"/>
          <p14:tracePt t="74939" x="5461000" y="5095875"/>
          <p14:tracePt t="74948" x="5500688" y="5095875"/>
          <p14:tracePt t="74957" x="5532438" y="5095875"/>
          <p14:tracePt t="74964" x="5572125" y="5103813"/>
          <p14:tracePt t="74971" x="5603875" y="5103813"/>
          <p14:tracePt t="74980" x="5635625" y="5103813"/>
          <p14:tracePt t="74989" x="5667375" y="5103813"/>
          <p14:tracePt t="74996" x="5700713" y="5103813"/>
          <p14:tracePt t="75003" x="5732463" y="5103813"/>
          <p14:tracePt t="75012" x="5756275" y="5103813"/>
          <p14:tracePt t="75021" x="5764213" y="5103813"/>
          <p14:tracePt t="75028" x="5788025" y="5103813"/>
          <p14:tracePt t="75035" x="5795963" y="5103813"/>
          <p14:tracePt t="75044" x="5803900" y="5103813"/>
          <p14:tracePt t="75054" x="5811838" y="5103813"/>
          <p14:tracePt t="75060" x="5827713" y="5103813"/>
          <p14:tracePt t="75075" x="5843588" y="5103813"/>
          <p14:tracePt t="75091" x="5851525" y="5103813"/>
          <p14:tracePt t="75099" x="5859463" y="5103813"/>
          <p14:tracePt t="75835" x="5835650" y="5103813"/>
          <p14:tracePt t="75844" x="5819775" y="5111750"/>
          <p14:tracePt t="75851" x="5795963" y="5119688"/>
          <p14:tracePt t="75860" x="5764213" y="5135563"/>
          <p14:tracePt t="75868" x="5692775" y="5159375"/>
          <p14:tracePt t="75875" x="5619750" y="5191125"/>
          <p14:tracePt t="75883" x="5516563" y="5222875"/>
          <p14:tracePt t="75891" x="5405438" y="5262563"/>
          <p14:tracePt t="75899" x="5292725" y="5302250"/>
          <p14:tracePt t="75907" x="5189538" y="5327650"/>
          <p14:tracePt t="75915" x="5094288" y="5351463"/>
          <p14:tracePt t="75923" x="4991100" y="5383213"/>
          <p14:tracePt t="75932" x="4894263" y="5399088"/>
          <p14:tracePt t="75943" x="4791075" y="5414963"/>
          <p14:tracePt t="75947" x="4695825" y="5430838"/>
          <p14:tracePt t="75955" x="4600575" y="5446713"/>
          <p14:tracePt t="75963" x="4487863" y="5454650"/>
          <p14:tracePt t="75971" x="4384675" y="5462588"/>
          <p14:tracePt t="75980" x="4281488" y="5470525"/>
          <p14:tracePt t="75987" x="4168775" y="5486400"/>
          <p14:tracePt t="75995" x="4065588" y="5494338"/>
          <p14:tracePt t="76003" x="3962400" y="5502275"/>
          <p14:tracePt t="76011" x="3851275" y="5510213"/>
          <p14:tracePt t="76019" x="3754438" y="5526088"/>
          <p14:tracePt t="76029" x="3659188" y="5534025"/>
          <p14:tracePt t="76035" x="3563938" y="5541963"/>
          <p14:tracePt t="76043" x="3484563" y="5549900"/>
          <p14:tracePt t="76051" x="3395663" y="5557838"/>
          <p14:tracePt t="76061" x="3316288" y="5557838"/>
          <p14:tracePt t="76067" x="3244850" y="5557838"/>
          <p14:tracePt t="76075" x="3173413" y="5557838"/>
          <p14:tracePt t="76083" x="3092450" y="5557838"/>
          <p14:tracePt t="76093" x="3021013" y="5557838"/>
          <p14:tracePt t="76099" x="2949575" y="5557838"/>
          <p14:tracePt t="76107" x="2878138" y="5557838"/>
          <p14:tracePt t="76115" x="2806700" y="5557838"/>
          <p14:tracePt t="76124" x="2733675" y="5557838"/>
          <p14:tracePt t="76131" x="2662238" y="5557838"/>
          <p14:tracePt t="76139" x="2590800" y="5557838"/>
          <p14:tracePt t="76147" x="2511425" y="5557838"/>
          <p14:tracePt t="76156" x="2439988" y="5557838"/>
          <p14:tracePt t="76163" x="2366963" y="5557838"/>
          <p14:tracePt t="76171" x="2287588" y="5557838"/>
          <p14:tracePt t="76179" x="2216150" y="5557838"/>
          <p14:tracePt t="76188" x="2136775" y="5557838"/>
          <p14:tracePt t="76195" x="2065338" y="5549900"/>
          <p14:tracePt t="76203" x="2000250" y="5541963"/>
          <p14:tracePt t="76211" x="1936750" y="5526088"/>
          <p14:tracePt t="76219" x="1881188" y="5518150"/>
          <p14:tracePt t="76227" x="1825625" y="5502275"/>
          <p14:tracePt t="76235" x="1778000" y="5494338"/>
          <p14:tracePt t="76243" x="1746250" y="5486400"/>
          <p14:tracePt t="76251" x="1706563" y="5478463"/>
          <p14:tracePt t="76260" x="1674813" y="5470525"/>
          <p14:tracePt t="76267" x="1651000" y="5462588"/>
          <p14:tracePt t="76275" x="1641475" y="5462588"/>
          <p14:tracePt t="76283" x="1617663" y="5462588"/>
          <p14:tracePt t="76291" x="1601788" y="5462588"/>
          <p14:tracePt t="76299" x="1593850" y="5462588"/>
          <p14:tracePt t="76307" x="1577975" y="5462588"/>
          <p14:tracePt t="76315" x="1570038" y="5462588"/>
          <p14:tracePt t="76323" x="1554163" y="5462588"/>
          <p14:tracePt t="76331" x="1546225" y="5462588"/>
          <p14:tracePt t="76339" x="1530350" y="5462588"/>
          <p14:tracePt t="76347" x="1522413" y="5462588"/>
          <p14:tracePt t="76355" x="1506538" y="5462588"/>
          <p14:tracePt t="76363" x="1498600" y="5462588"/>
          <p14:tracePt t="76371" x="1482725" y="5462588"/>
          <p14:tracePt t="76379" x="1466850" y="5462588"/>
          <p14:tracePt t="76395" x="1458913" y="5462588"/>
          <p14:tracePt t="76403" x="1443038" y="5462588"/>
          <p14:tracePt t="76419" x="1435100" y="5462588"/>
          <p14:tracePt t="76747" x="1443038" y="5462588"/>
          <p14:tracePt t="76755" x="1450975" y="5462588"/>
          <p14:tracePt t="76763" x="1458913" y="5454650"/>
          <p14:tracePt t="76774" x="1466850" y="5454650"/>
          <p14:tracePt t="76779" x="1474788" y="5454650"/>
          <p14:tracePt t="76819" x="1490663" y="5430838"/>
          <p14:tracePt t="76996" x="1498600" y="5422900"/>
          <p14:tracePt t="77495" x="1498600" y="5414963"/>
          <p14:tracePt t="77503" x="1506538" y="5414963"/>
          <p14:tracePt t="77511" x="1514475" y="5399088"/>
          <p14:tracePt t="77521" x="1530350" y="5399088"/>
          <p14:tracePt t="77528" x="1562100" y="5391150"/>
          <p14:tracePt t="77535" x="1609725" y="5375275"/>
          <p14:tracePt t="77544" x="1633538" y="5375275"/>
          <p14:tracePt t="77553" x="1682750" y="5367338"/>
          <p14:tracePt t="77561" x="1762125" y="5359400"/>
          <p14:tracePt t="77567" x="1849438" y="5359400"/>
          <p14:tracePt t="77575" x="1928813" y="5343525"/>
          <p14:tracePt t="77585" x="2041525" y="5335588"/>
          <p14:tracePt t="77592" x="2160588" y="5310188"/>
          <p14:tracePt t="77599" x="2255838" y="5294313"/>
          <p14:tracePt t="77608" x="2351088" y="5286375"/>
          <p14:tracePt t="77616" x="2424113" y="5278438"/>
          <p14:tracePt t="77623" x="2479675" y="5270500"/>
          <p14:tracePt t="77631" x="2527300" y="5262563"/>
          <p14:tracePt t="77640" x="2559050" y="5254625"/>
          <p14:tracePt t="77647" x="2606675" y="5254625"/>
          <p14:tracePt t="77655" x="2614613" y="5246688"/>
          <p14:tracePt t="77664" x="2630488" y="5246688"/>
          <p14:tracePt t="77671" x="2646363" y="5246688"/>
          <p14:tracePt t="77680" x="2662238" y="5246688"/>
          <p14:tracePt t="77688" x="2686050" y="5246688"/>
          <p14:tracePt t="77696" x="2701925" y="5246688"/>
          <p14:tracePt t="77703" x="2717800" y="5238750"/>
          <p14:tracePt t="77719" x="2741613" y="5238750"/>
          <p14:tracePt t="77728" x="2751138" y="5238750"/>
          <p14:tracePt t="77735" x="2759075" y="5238750"/>
          <p14:tracePt t="77744" x="2767013" y="5238750"/>
          <p14:tracePt t="77751" x="2774950" y="5238750"/>
          <p14:tracePt t="77760" x="2782888" y="5238750"/>
          <p14:tracePt t="77832" x="2798763" y="5238750"/>
          <p14:tracePt t="77847" x="2806700" y="5238750"/>
          <p14:tracePt t="77855" x="2814638" y="5238750"/>
          <p14:tracePt t="77863" x="2822575" y="5238750"/>
          <p14:tracePt t="77871" x="2838450" y="5230813"/>
          <p14:tracePt t="77887" x="2846388" y="5230813"/>
          <p14:tracePt t="77896" x="2862263" y="5230813"/>
          <p14:tracePt t="77904" x="2870200" y="5230813"/>
          <p14:tracePt t="77912" x="2886075" y="5230813"/>
          <p14:tracePt t="77919" x="2894013" y="5230813"/>
          <p14:tracePt t="77930" x="2917825" y="5230813"/>
          <p14:tracePt t="77935" x="2925763" y="5230813"/>
          <p14:tracePt t="77944" x="2933700" y="5230813"/>
          <p14:tracePt t="77951" x="2941638" y="5230813"/>
          <p14:tracePt t="77967" x="2965450" y="5230813"/>
          <p14:tracePt t="77975" x="2973388" y="5230813"/>
          <p14:tracePt t="77983" x="2989263" y="5230813"/>
          <p14:tracePt t="77991" x="3005138" y="5230813"/>
          <p14:tracePt t="78010" x="3013075" y="5230813"/>
          <p14:tracePt t="78015" x="3028950" y="5230813"/>
          <p14:tracePt t="78031" x="3052763" y="5230813"/>
          <p14:tracePt t="78041" x="3060700" y="5230813"/>
          <p14:tracePt t="78047" x="3068638" y="5230813"/>
          <p14:tracePt t="78055" x="3084513" y="5230813"/>
          <p14:tracePt t="78073" x="3100388" y="5230813"/>
          <p14:tracePt t="78079" x="3125788" y="5230813"/>
          <p14:tracePt t="78087" x="3149600" y="5230813"/>
          <p14:tracePt t="78095" x="3173413" y="5230813"/>
          <p14:tracePt t="78105" x="3197225" y="5230813"/>
          <p14:tracePt t="78112" x="3228975" y="5230813"/>
          <p14:tracePt t="78119" x="3276600" y="5238750"/>
          <p14:tracePt t="78128" x="3300413" y="5238750"/>
          <p14:tracePt t="78137" x="3332163" y="5238750"/>
          <p14:tracePt t="78144" x="3371850" y="5238750"/>
          <p14:tracePt t="78151" x="3395663" y="5238750"/>
          <p14:tracePt t="78160" x="3427413" y="5238750"/>
          <p14:tracePt t="78169" x="3451225" y="5246688"/>
          <p14:tracePt t="78183" x="3476625" y="5246688"/>
          <p14:tracePt t="78192" x="3492500" y="5262563"/>
          <p14:tracePt t="78201" x="3500438" y="5262563"/>
          <p14:tracePt t="78208" x="3516313" y="5262563"/>
          <p14:tracePt t="78215" x="3532188" y="5262563"/>
          <p14:tracePt t="78223" x="3540125" y="5262563"/>
          <p14:tracePt t="78231" x="3563938" y="5262563"/>
          <p14:tracePt t="78239" x="3571875" y="5262563"/>
          <p14:tracePt t="78247" x="3587750" y="5262563"/>
          <p14:tracePt t="78255" x="3611563" y="5270500"/>
          <p14:tracePt t="78271" x="3619500" y="5270500"/>
          <p14:tracePt t="78279" x="3627438" y="5270500"/>
          <p14:tracePt t="78295" x="3635375" y="5270500"/>
          <p14:tracePt t="78303" x="3643313" y="5270500"/>
          <p14:tracePt t="78312" x="3651250" y="5270500"/>
          <p14:tracePt t="78319" x="3659188" y="5270500"/>
          <p14:tracePt t="78583" x="3659188" y="5278438"/>
          <p14:tracePt t="78599" x="3651250" y="5278438"/>
          <p14:tracePt t="78615" x="3643313" y="5278438"/>
          <p14:tracePt t="83376" x="3651250" y="5278438"/>
          <p14:tracePt t="83383" x="3675063" y="5278438"/>
          <p14:tracePt t="83391" x="3690938" y="5278438"/>
          <p14:tracePt t="83399" x="3714750" y="5278438"/>
          <p14:tracePt t="83407" x="3722688" y="5278438"/>
          <p14:tracePt t="83415" x="3746500" y="5278438"/>
          <p14:tracePt t="83424" x="3762375" y="5278438"/>
          <p14:tracePt t="83431" x="3770313" y="5278438"/>
          <p14:tracePt t="83439" x="3786188" y="5278438"/>
          <p14:tracePt t="83455" x="3810000" y="5278438"/>
          <p14:tracePt t="83472" x="3825875" y="5278438"/>
          <p14:tracePt t="83479" x="3833813" y="5278438"/>
          <p14:tracePt t="83488" x="3843338" y="5278438"/>
          <p14:tracePt t="83495" x="3851275" y="5278438"/>
          <p14:tracePt t="83503" x="3867150" y="5278438"/>
          <p14:tracePt t="83519" x="3883025" y="5278438"/>
          <p14:tracePt t="83527" x="3906838" y="5278438"/>
          <p14:tracePt t="83535" x="3946525" y="5278438"/>
          <p14:tracePt t="83543" x="3970338" y="5278438"/>
          <p14:tracePt t="83551" x="3994150" y="5278438"/>
          <p14:tracePt t="83560" x="4017963" y="5278438"/>
          <p14:tracePt t="83567" x="4049713" y="5278438"/>
          <p14:tracePt t="83576" x="4065588" y="5278438"/>
          <p14:tracePt t="83583" x="4089400" y="5278438"/>
          <p14:tracePt t="83599" x="4105275" y="5278438"/>
          <p14:tracePt t="83608" x="4113213" y="5270500"/>
          <p14:tracePt t="83647" x="4121150" y="5270500"/>
          <p14:tracePt t="83657" x="4129088" y="5270500"/>
          <p14:tracePt t="83663" x="4137025" y="5270500"/>
          <p14:tracePt t="83672" x="4144963" y="5270500"/>
          <p14:tracePt t="83679" x="4152900" y="5270500"/>
          <p14:tracePt t="83695" x="4160838" y="5270500"/>
          <p14:tracePt t="83704" x="4168775" y="5270500"/>
          <p14:tracePt t="83735" x="4184650" y="5270500"/>
          <p14:tracePt t="83743" x="4200525" y="5270500"/>
          <p14:tracePt t="83753" x="4210050" y="5270500"/>
          <p14:tracePt t="83759" x="4225925" y="5270500"/>
          <p14:tracePt t="83767" x="4249738" y="5270500"/>
          <p14:tracePt t="83776" x="4265613" y="5270500"/>
          <p14:tracePt t="83785" x="4281488" y="5270500"/>
          <p14:tracePt t="83792" x="4289425" y="5270500"/>
          <p14:tracePt t="83799" x="4297363" y="5270500"/>
          <p14:tracePt t="84847" x="4313238" y="5270500"/>
          <p14:tracePt t="84863" x="4321175" y="5270500"/>
          <p14:tracePt t="84871" x="4352925" y="5270500"/>
          <p14:tracePt t="84879" x="4368800" y="5270500"/>
          <p14:tracePt t="84889" x="4384675" y="5270500"/>
          <p14:tracePt t="84895" x="4392613" y="5270500"/>
          <p14:tracePt t="84903" x="4400550" y="5270500"/>
          <p14:tracePt t="84911" x="4440238" y="5270500"/>
          <p14:tracePt t="84919" x="4448175" y="5270500"/>
          <p14:tracePt t="84936" x="4456113" y="5270500"/>
          <p14:tracePt t="84957" x="4464050" y="5270500"/>
          <p14:tracePt t="84959" x="4471988" y="5270500"/>
          <p14:tracePt t="84975" x="4503738" y="5270500"/>
          <p14:tracePt t="84983" x="4527550" y="5270500"/>
          <p14:tracePt t="84992" x="4567238" y="5270500"/>
          <p14:tracePt t="84999" x="4608513" y="5270500"/>
          <p14:tracePt t="85008" x="4640263" y="5270500"/>
          <p14:tracePt t="85015" x="4664075" y="5270500"/>
          <p14:tracePt t="85024" x="4687888" y="5270500"/>
          <p14:tracePt t="85032" x="4727575" y="5270500"/>
          <p14:tracePt t="85040" x="4767263" y="5270500"/>
          <p14:tracePt t="85047" x="4799013" y="5270500"/>
          <p14:tracePt t="85055" x="4846638" y="5270500"/>
          <p14:tracePt t="85063" x="4878388" y="5270500"/>
          <p14:tracePt t="85071" x="4910138" y="5270500"/>
          <p14:tracePt t="85079" x="4943475" y="5270500"/>
          <p14:tracePt t="85087" x="4983163" y="5270500"/>
          <p14:tracePt t="85095" x="5022850" y="5270500"/>
          <p14:tracePt t="85103" x="5054600" y="5270500"/>
          <p14:tracePt t="85111" x="5086350" y="5270500"/>
          <p14:tracePt t="85119" x="5118100" y="5270500"/>
          <p14:tracePt t="85128" x="5149850" y="5270500"/>
          <p14:tracePt t="85135" x="5189538" y="5270500"/>
          <p14:tracePt t="85143" x="5229225" y="5270500"/>
          <p14:tracePt t="85151" x="5253038" y="5270500"/>
          <p14:tracePt t="85160" x="5284788" y="5270500"/>
          <p14:tracePt t="85168" x="5318125" y="5270500"/>
          <p14:tracePt t="85175" x="5357813" y="5270500"/>
          <p14:tracePt t="85183" x="5413375" y="5270500"/>
          <p14:tracePt t="85192" x="5468938" y="5270500"/>
          <p14:tracePt t="85199" x="5516563" y="5270500"/>
          <p14:tracePt t="85208" x="5580063" y="5270500"/>
          <p14:tracePt t="85216" x="5635625" y="5270500"/>
          <p14:tracePt t="85224" x="5692775" y="5270500"/>
          <p14:tracePt t="85231" x="5756275" y="5270500"/>
          <p14:tracePt t="85240" x="5819775" y="5278438"/>
          <p14:tracePt t="85247" x="5883275" y="5278438"/>
          <p14:tracePt t="85255" x="5946775" y="5286375"/>
          <p14:tracePt t="85264" x="6002338" y="5286375"/>
          <p14:tracePt t="85271" x="6059488" y="5286375"/>
          <p14:tracePt t="85279" x="6115050" y="5286375"/>
          <p14:tracePt t="85287" x="6154738" y="5286375"/>
          <p14:tracePt t="85295" x="6186488" y="5286375"/>
          <p14:tracePt t="85303" x="6194425" y="5286375"/>
          <p14:tracePt t="85312" x="6210300" y="5286375"/>
          <p14:tracePt t="85319" x="6218238" y="5286375"/>
          <p14:tracePt t="85327" x="6226175" y="5286375"/>
          <p14:tracePt t="85335" x="6234113" y="5286375"/>
          <p14:tracePt t="85345" x="6249988" y="5286375"/>
          <p14:tracePt t="85360" x="6265863" y="5286375"/>
          <p14:tracePt t="85376" x="6273800" y="5286375"/>
          <p14:tracePt t="85824" x="6257925" y="5294313"/>
          <p14:tracePt t="85831" x="6242050" y="5294313"/>
          <p14:tracePt t="85840" x="6218238" y="5294313"/>
          <p14:tracePt t="85847" x="6186488" y="5294313"/>
          <p14:tracePt t="85855" x="6162675" y="5294313"/>
          <p14:tracePt t="85864" x="6115050" y="5294313"/>
          <p14:tracePt t="85871" x="6043613" y="5294313"/>
          <p14:tracePt t="85879" x="5946775" y="5294313"/>
          <p14:tracePt t="85887" x="5843588" y="5294313"/>
          <p14:tracePt t="85896" x="5724525" y="5294313"/>
          <p14:tracePt t="85903" x="5619750" y="5294313"/>
          <p14:tracePt t="85912" x="5500688" y="5294313"/>
          <p14:tracePt t="85919" x="5397500" y="5294313"/>
          <p14:tracePt t="85928" x="5310188" y="5294313"/>
          <p14:tracePt t="85935" x="5237163" y="5294313"/>
          <p14:tracePt t="85957" x="5165725" y="5294313"/>
          <p14:tracePt t="85967" x="5141913" y="5294313"/>
          <p14:tracePt t="85983" x="5118100" y="5294313"/>
          <p14:tracePt t="85993" x="5102225" y="5294313"/>
          <p14:tracePt t="85999" x="5078413" y="5294313"/>
          <p14:tracePt t="86008" x="5054600" y="5294313"/>
          <p14:tracePt t="86015" x="5038725" y="5302250"/>
          <p14:tracePt t="86025" x="5014913" y="5310188"/>
          <p14:tracePt t="86031" x="4983163" y="5310188"/>
          <p14:tracePt t="86040" x="4926013" y="5310188"/>
          <p14:tracePt t="86047" x="4862513" y="5319713"/>
          <p14:tracePt t="86056" x="4799013" y="5327650"/>
          <p14:tracePt t="86064" x="4719638" y="5335588"/>
          <p14:tracePt t="86071" x="4648200" y="5343525"/>
          <p14:tracePt t="86079" x="4576763" y="5351463"/>
          <p14:tracePt t="86091" x="4511675" y="5351463"/>
          <p14:tracePt t="86096" x="4464050" y="5359400"/>
          <p14:tracePt t="86103" x="4456113" y="5359400"/>
          <p14:tracePt t="86419" x="4440238" y="5359400"/>
          <p14:tracePt t="86427" x="4432300" y="5359400"/>
          <p14:tracePt t="86451" x="4440238" y="5359400"/>
          <p14:tracePt t="86459" x="4456113" y="5359400"/>
          <p14:tracePt t="86467" x="4479925" y="5359400"/>
          <p14:tracePt t="86475" x="4503738" y="5359400"/>
          <p14:tracePt t="86483" x="4535488" y="5359400"/>
          <p14:tracePt t="86491" x="4576763" y="5359400"/>
          <p14:tracePt t="86499" x="4640263" y="5359400"/>
          <p14:tracePt t="86508" x="4727575" y="5359400"/>
          <p14:tracePt t="86515" x="4822825" y="5359400"/>
          <p14:tracePt t="86524" x="4918075" y="5359400"/>
          <p14:tracePt t="86531" x="5030788" y="5359400"/>
          <p14:tracePt t="86539" x="5149850" y="5367338"/>
          <p14:tracePt t="86547" x="5260975" y="5375275"/>
          <p14:tracePt t="86556" x="5381625" y="5383213"/>
          <p14:tracePt t="86563" x="5492750" y="5399088"/>
          <p14:tracePt t="86571" x="5611813" y="5407025"/>
          <p14:tracePt t="86579" x="5716588" y="5407025"/>
          <p14:tracePt t="86587" x="5811838" y="5414963"/>
          <p14:tracePt t="86595" x="5907088" y="5422900"/>
          <p14:tracePt t="86603" x="5986463" y="5430838"/>
          <p14:tracePt t="86611" x="6043613" y="5430838"/>
          <p14:tracePt t="86619" x="6091238" y="5430838"/>
          <p14:tracePt t="86627" x="6122988" y="5430838"/>
          <p14:tracePt t="86635" x="6130925" y="5430838"/>
          <p14:tracePt t="86643" x="6162675" y="5438775"/>
          <p14:tracePt t="86651" x="6178550" y="5438775"/>
          <p14:tracePt t="86659" x="6186488" y="5438775"/>
          <p14:tracePt t="86667" x="6194425" y="5438775"/>
          <p14:tracePt t="86675" x="6202363" y="5438775"/>
          <p14:tracePt t="86707" x="6218238" y="5438775"/>
          <p14:tracePt t="101511" x="6226175" y="5438775"/>
          <p14:tracePt t="101527" x="6234113" y="5438775"/>
          <p14:tracePt t="101543" x="6234113" y="5430838"/>
          <p14:tracePt t="101551" x="6234113" y="5422900"/>
          <p14:tracePt t="101559" x="6242050" y="5407025"/>
          <p14:tracePt t="101575" x="6242050" y="5391150"/>
          <p14:tracePt t="101584" x="6249988" y="5383213"/>
          <p14:tracePt t="101591" x="6257925" y="5359400"/>
          <p14:tracePt t="101719" x="6257925" y="5351463"/>
          <p14:tracePt t="101727" x="6257925" y="5343525"/>
          <p14:tracePt t="102440" x="6257925" y="5335588"/>
          <p14:tracePt t="102447" x="6257925" y="5327650"/>
          <p14:tracePt t="102552" x="6265863" y="5310188"/>
          <p14:tracePt t="102559" x="6273800" y="5310188"/>
          <p14:tracePt t="102567" x="6281738" y="5302250"/>
          <p14:tracePt t="102583" x="6289675" y="5302250"/>
          <p14:tracePt t="102591" x="6297613" y="5302250"/>
          <p14:tracePt t="102600" x="6305550" y="5294313"/>
          <p14:tracePt t="102608" x="6321425" y="5286375"/>
          <p14:tracePt t="102615" x="6329363" y="5286375"/>
          <p14:tracePt t="102623" x="6337300" y="5286375"/>
          <p14:tracePt t="102631" x="6353175" y="5278438"/>
          <p14:tracePt t="102641" x="6376988" y="5270500"/>
          <p14:tracePt t="102663" x="6392863" y="5262563"/>
          <p14:tracePt t="102671" x="6392863" y="5254625"/>
          <p14:tracePt t="103352" x="6410325" y="5254625"/>
          <p14:tracePt t="103695" x="6402388" y="5254625"/>
          <p14:tracePt t="103703" x="6402388" y="5262563"/>
          <p14:tracePt t="103736" x="6384925" y="5286375"/>
          <p14:tracePt t="103743" x="6376988" y="5286375"/>
          <p14:tracePt t="103751" x="6376988" y="5294313"/>
          <p14:tracePt t="103767" x="6369050" y="5302250"/>
          <p14:tracePt t="103783" x="6369050" y="5310188"/>
          <p14:tracePt t="103791" x="6353175" y="5327650"/>
          <p14:tracePt t="103800" x="6345238" y="5327650"/>
          <p14:tracePt t="103807" x="6337300" y="5327650"/>
          <p14:tracePt t="103816" x="6329363" y="5343525"/>
          <p14:tracePt t="105884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012441-341E-4239-BD85-5B7A0A81F5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8713" y="1844493"/>
            <a:ext cx="4835144" cy="50052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D844FC-E1DB-4158-987F-1175DEF32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dirty="0"/>
              <a:t>Flow Control Valve and Flowmeter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19AD8-59D5-4036-ADA8-80442965967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647" y="1600200"/>
            <a:ext cx="6661364" cy="4495800"/>
          </a:xfrm>
        </p:spPr>
        <p:txBody>
          <a:bodyPr/>
          <a:lstStyle/>
          <a:p>
            <a:r>
              <a:rPr lang="en-US" dirty="0"/>
              <a:t>Idea: Constriction causes significant pressure drop</a:t>
            </a:r>
          </a:p>
          <a:p>
            <a:pPr lvl="1"/>
            <a:r>
              <a:rPr lang="en-US" dirty="0"/>
              <a:t>Needle valve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318471-EB97-45D6-909F-50B2A52BF5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903" y="2640335"/>
            <a:ext cx="3445861" cy="13669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9A4EBB-8E6C-4876-92A1-0C33EB3740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3821" y="2397211"/>
            <a:ext cx="1545933" cy="22399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B21126-91B7-4990-9C0C-87F9806BF2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2632" y="4077576"/>
            <a:ext cx="1518445" cy="26299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5F8EEE-7C46-4DED-8292-AB6B0C40CE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347" y="4081772"/>
            <a:ext cx="2581935" cy="262579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D96F83D-359A-4900-B954-8AA5A7895A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58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732"/>
    </mc:Choice>
    <mc:Fallback xmlns="">
      <p:transition spd="slow" advTm="105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994" x="2527300" y="2057400"/>
          <p14:tracePt t="9215" x="2535238" y="2041525"/>
          <p14:tracePt t="9231" x="2543175" y="2033588"/>
          <p14:tracePt t="9240" x="2559050" y="2025650"/>
          <p14:tracePt t="9247" x="2566988" y="2025650"/>
          <p14:tracePt t="9255" x="2582863" y="2025650"/>
          <p14:tracePt t="9263" x="2598738" y="2025650"/>
          <p14:tracePt t="9272" x="2614613" y="2017713"/>
          <p14:tracePt t="9278" x="2630488" y="2017713"/>
          <p14:tracePt t="9287" x="2654300" y="2009775"/>
          <p14:tracePt t="9295" x="2678113" y="2001838"/>
          <p14:tracePt t="9304" x="2693988" y="2001838"/>
          <p14:tracePt t="9311" x="2717800" y="2001838"/>
          <p14:tracePt t="9320" x="2733675" y="2001838"/>
          <p14:tracePt t="9327" x="2759075" y="2001838"/>
          <p14:tracePt t="9336" x="2782888" y="1985963"/>
          <p14:tracePt t="9351" x="2798763" y="1985963"/>
          <p14:tracePt t="9375" x="2814638" y="1985963"/>
          <p14:tracePt t="9391" x="2822575" y="1985963"/>
          <p14:tracePt t="9407" x="2838450" y="1985963"/>
          <p14:tracePt t="9423" x="2870200" y="1985963"/>
          <p14:tracePt t="9431" x="2894013" y="1985963"/>
          <p14:tracePt t="9439" x="2909888" y="1985963"/>
          <p14:tracePt t="9447" x="2925763" y="1985963"/>
          <p14:tracePt t="9463" x="2949575" y="1985963"/>
          <p14:tracePt t="9471" x="2965450" y="1985963"/>
          <p14:tracePt t="9479" x="2981325" y="1985963"/>
          <p14:tracePt t="9487" x="3005138" y="1985963"/>
          <p14:tracePt t="9495" x="3013075" y="1985963"/>
          <p14:tracePt t="9503" x="3044825" y="1985963"/>
          <p14:tracePt t="9511" x="3076575" y="1993900"/>
          <p14:tracePt t="9519" x="3092450" y="1993900"/>
          <p14:tracePt t="9527" x="3117850" y="1993900"/>
          <p14:tracePt t="9535" x="3157538" y="1993900"/>
          <p14:tracePt t="9542" x="3181350" y="1993900"/>
          <p14:tracePt t="9551" x="3205163" y="2001838"/>
          <p14:tracePt t="9559" x="3213100" y="2001838"/>
          <p14:tracePt t="9567" x="3252788" y="2009775"/>
          <p14:tracePt t="9575" x="3276600" y="2017713"/>
          <p14:tracePt t="9583" x="3292475" y="2017713"/>
          <p14:tracePt t="9591" x="3308350" y="2017713"/>
          <p14:tracePt t="9599" x="3332163" y="2025650"/>
          <p14:tracePt t="9607" x="3340100" y="2025650"/>
          <p14:tracePt t="9616" x="3348038" y="2025650"/>
          <p14:tracePt t="9623" x="3363913" y="2025650"/>
          <p14:tracePt t="9631" x="3371850" y="2025650"/>
          <p14:tracePt t="9639" x="3379788" y="2033588"/>
          <p14:tracePt t="9655" x="3387725" y="2033588"/>
          <p14:tracePt t="9679" x="3395663" y="2033588"/>
          <p14:tracePt t="9687" x="3403600" y="2033588"/>
          <p14:tracePt t="9703" x="3419475" y="2041525"/>
          <p14:tracePt t="9711" x="3443288" y="2041525"/>
          <p14:tracePt t="9719" x="3459163" y="2049463"/>
          <p14:tracePt t="9726" x="3492500" y="2057400"/>
          <p14:tracePt t="9735" x="3516313" y="2057400"/>
          <p14:tracePt t="9743" x="3556000" y="2065338"/>
          <p14:tracePt t="9751" x="3587750" y="2073275"/>
          <p14:tracePt t="9760" x="3619500" y="2073275"/>
          <p14:tracePt t="9768" x="3643313" y="2073275"/>
          <p14:tracePt t="9775" x="3667125" y="2089150"/>
          <p14:tracePt t="9783" x="3690938" y="2089150"/>
          <p14:tracePt t="9793" x="3698875" y="2097088"/>
          <p14:tracePt t="9799" x="3706813" y="2097088"/>
          <p14:tracePt t="9816" x="3714750" y="2097088"/>
          <p14:tracePt t="9856" x="3730625" y="2097088"/>
          <p14:tracePt t="9871" x="3738563" y="2097088"/>
          <p14:tracePt t="9879" x="3746500" y="2097088"/>
          <p14:tracePt t="9888" x="3754438" y="2097088"/>
          <p14:tracePt t="10399" x="3762375" y="2097088"/>
          <p14:tracePt t="10408" x="3770313" y="2097088"/>
          <p14:tracePt t="10415" x="3786188" y="2097088"/>
          <p14:tracePt t="10422" x="3794125" y="2097088"/>
          <p14:tracePt t="10431" x="3802063" y="2097088"/>
          <p14:tracePt t="10440" x="3817938" y="2097088"/>
          <p14:tracePt t="10447" x="3843338" y="2097088"/>
          <p14:tracePt t="10455" x="3883025" y="2089150"/>
          <p14:tracePt t="10463" x="3922713" y="2089150"/>
          <p14:tracePt t="10472" x="3970338" y="2089150"/>
          <p14:tracePt t="10478" x="4010025" y="2089150"/>
          <p14:tracePt t="10487" x="4041775" y="2089150"/>
          <p14:tracePt t="10495" x="4081463" y="2089150"/>
          <p14:tracePt t="10505" x="4113213" y="2089150"/>
          <p14:tracePt t="10511" x="4137025" y="2089150"/>
          <p14:tracePt t="10519" x="4152900" y="2089150"/>
          <p14:tracePt t="10527" x="4168775" y="2089150"/>
          <p14:tracePt t="10537" x="4176713" y="2089150"/>
          <p14:tracePt t="10543" x="4200525" y="2089150"/>
          <p14:tracePt t="10551" x="4217988" y="2089150"/>
          <p14:tracePt t="10559" x="4233863" y="2089150"/>
          <p14:tracePt t="10569" x="4265613" y="2089150"/>
          <p14:tracePt t="10575" x="4313238" y="2089150"/>
          <p14:tracePt t="10583" x="4344988" y="2089150"/>
          <p14:tracePt t="10591" x="4376738" y="2089150"/>
          <p14:tracePt t="10599" x="4408488" y="2089150"/>
          <p14:tracePt t="10607" x="4440238" y="2089150"/>
          <p14:tracePt t="10615" x="4471988" y="2089150"/>
          <p14:tracePt t="10623" x="4495800" y="2089150"/>
          <p14:tracePt t="10632" x="4511675" y="2089150"/>
          <p14:tracePt t="10639" x="4535488" y="2089150"/>
          <p14:tracePt t="10647" x="4559300" y="2089150"/>
          <p14:tracePt t="10655" x="4584700" y="2089150"/>
          <p14:tracePt t="10663" x="4592638" y="2089150"/>
          <p14:tracePt t="10671" x="4600575" y="2089150"/>
          <p14:tracePt t="10679" x="4608513" y="2089150"/>
          <p14:tracePt t="10687" x="4624388" y="2089150"/>
          <p14:tracePt t="10695" x="4640263" y="2089150"/>
          <p14:tracePt t="10703" x="4648200" y="2089150"/>
          <p14:tracePt t="10711" x="4656138" y="2089150"/>
          <p14:tracePt t="10719" x="4664075" y="2089150"/>
          <p14:tracePt t="10727" x="4679950" y="2089150"/>
          <p14:tracePt t="10743" x="4695825" y="2089150"/>
          <p14:tracePt t="10751" x="4719638" y="2089150"/>
          <p14:tracePt t="10759" x="4743450" y="2089150"/>
          <p14:tracePt t="10769" x="4775200" y="2081213"/>
          <p14:tracePt t="10775" x="4822825" y="2081213"/>
          <p14:tracePt t="10783" x="4846638" y="2081213"/>
          <p14:tracePt t="10791" x="4886325" y="2065338"/>
          <p14:tracePt t="10799" x="4910138" y="2065338"/>
          <p14:tracePt t="10807" x="4951413" y="2065338"/>
          <p14:tracePt t="10815" x="4991100" y="2065338"/>
          <p14:tracePt t="10823" x="5038725" y="2065338"/>
          <p14:tracePt t="10832" x="5054600" y="2065338"/>
          <p14:tracePt t="10839" x="5086350" y="2065338"/>
          <p14:tracePt t="10847" x="5126038" y="2065338"/>
          <p14:tracePt t="10855" x="5165725" y="2065338"/>
          <p14:tracePt t="10863" x="5197475" y="2065338"/>
          <p14:tracePt t="10871" x="5237163" y="2065338"/>
          <p14:tracePt t="10879" x="5268913" y="2065338"/>
          <p14:tracePt t="10887" x="5292725" y="2065338"/>
          <p14:tracePt t="10896" x="5310188" y="2065338"/>
          <p14:tracePt t="10903" x="5334000" y="2065338"/>
          <p14:tracePt t="10911" x="5365750" y="2065338"/>
          <p14:tracePt t="10919" x="5413375" y="2065338"/>
          <p14:tracePt t="10927" x="5461000" y="2065338"/>
          <p14:tracePt t="10935" x="5500688" y="2065338"/>
          <p14:tracePt t="10943" x="5540375" y="2065338"/>
          <p14:tracePt t="10968" x="5659438" y="2065338"/>
          <p14:tracePt t="10975" x="5700713" y="2065338"/>
          <p14:tracePt t="10984" x="5724525" y="2065338"/>
          <p14:tracePt t="10992" x="5756275" y="2065338"/>
          <p14:tracePt t="10999" x="5788025" y="2065338"/>
          <p14:tracePt t="11007" x="5827713" y="2057400"/>
          <p14:tracePt t="11015" x="5859463" y="2057400"/>
          <p14:tracePt t="11024" x="5883275" y="2057400"/>
          <p14:tracePt t="11032" x="5907088" y="2057400"/>
          <p14:tracePt t="11039" x="5930900" y="2057400"/>
          <p14:tracePt t="11047" x="5954713" y="2057400"/>
          <p14:tracePt t="11057" x="5978525" y="2057400"/>
          <p14:tracePt t="11063" x="6002338" y="2057400"/>
          <p14:tracePt t="11071" x="6010275" y="2057400"/>
          <p14:tracePt t="11079" x="6043613" y="2057400"/>
          <p14:tracePt t="11089" x="6075363" y="2057400"/>
          <p14:tracePt t="11095" x="6107113" y="2057400"/>
          <p14:tracePt t="11103" x="6154738" y="2057400"/>
          <p14:tracePt t="11111" x="6194425" y="2057400"/>
          <p14:tracePt t="11119" x="6242050" y="2057400"/>
          <p14:tracePt t="11127" x="6257925" y="2057400"/>
          <p14:tracePt t="11135" x="6289675" y="2057400"/>
          <p14:tracePt t="11143" x="6321425" y="2057400"/>
          <p14:tracePt t="11153" x="6345238" y="2057400"/>
          <p14:tracePt t="11159" x="6376988" y="2057400"/>
          <p14:tracePt t="11167" x="6402388" y="2057400"/>
          <p14:tracePt t="11175" x="6426200" y="2057400"/>
          <p14:tracePt t="11183" x="6457950" y="2057400"/>
          <p14:tracePt t="11191" x="6481763" y="2057400"/>
          <p14:tracePt t="11199" x="6505575" y="2057400"/>
          <p14:tracePt t="11207" x="6529388" y="2057400"/>
          <p14:tracePt t="11217" x="6553200" y="2057400"/>
          <p14:tracePt t="11223" x="6577013" y="2057400"/>
          <p14:tracePt t="11232" x="6600825" y="2057400"/>
          <p14:tracePt t="11239" x="6624638" y="2057400"/>
          <p14:tracePt t="11247" x="6656388" y="2057400"/>
          <p14:tracePt t="11255" x="6688138" y="2057400"/>
          <p14:tracePt t="11263" x="6719888" y="2057400"/>
          <p14:tracePt t="11271" x="6751638" y="2057400"/>
          <p14:tracePt t="11279" x="6784975" y="2057400"/>
          <p14:tracePt t="11287" x="6808788" y="2057400"/>
          <p14:tracePt t="11295" x="6832600" y="2057400"/>
          <p14:tracePt t="11303" x="6848475" y="2057400"/>
          <p14:tracePt t="11311" x="6872288" y="2057400"/>
          <p14:tracePt t="11327" x="6888163" y="2057400"/>
          <p14:tracePt t="11335" x="6896100" y="2057400"/>
          <p14:tracePt t="11351" x="6904038" y="2057400"/>
          <p14:tracePt t="11359" x="6911975" y="2057400"/>
          <p14:tracePt t="11367" x="6919913" y="2057400"/>
          <p14:tracePt t="11375" x="6927850" y="2057400"/>
          <p14:tracePt t="12131" x="6935788" y="2057400"/>
          <p14:tracePt t="12155" x="6919913" y="2057400"/>
          <p14:tracePt t="12163" x="6896100" y="2057400"/>
          <p14:tracePt t="12171" x="6872288" y="2057400"/>
          <p14:tracePt t="12179" x="6832600" y="2057400"/>
          <p14:tracePt t="12187" x="6759575" y="2049463"/>
          <p14:tracePt t="12194" x="6672263" y="2041525"/>
          <p14:tracePt t="12204" x="6569075" y="2033588"/>
          <p14:tracePt t="12211" x="6465888" y="2025650"/>
          <p14:tracePt t="12220" x="6353175" y="2017713"/>
          <p14:tracePt t="12227" x="6249988" y="2001838"/>
          <p14:tracePt t="12236" x="6154738" y="1993900"/>
          <p14:tracePt t="12243" x="6067425" y="1985963"/>
          <p14:tracePt t="12251" x="5978525" y="1978025"/>
          <p14:tracePt t="12259" x="5883275" y="1970088"/>
          <p14:tracePt t="12267" x="5788025" y="1970088"/>
          <p14:tracePt t="12274" x="5700713" y="1970088"/>
          <p14:tracePt t="12283" x="5588000" y="1970088"/>
          <p14:tracePt t="12290" x="5461000" y="1970088"/>
          <p14:tracePt t="12299" x="5334000" y="1970088"/>
          <p14:tracePt t="12306" x="5173663" y="1970088"/>
          <p14:tracePt t="12314" x="5022850" y="1970088"/>
          <p14:tracePt t="12322" x="4862513" y="1985963"/>
          <p14:tracePt t="12330" x="4695825" y="2017713"/>
          <p14:tracePt t="12338" x="4519613" y="2049463"/>
          <p14:tracePt t="12347" x="4376738" y="2081213"/>
          <p14:tracePt t="12354" x="4200525" y="2128838"/>
          <p14:tracePt t="12362" x="4049713" y="2168525"/>
          <p14:tracePt t="12371" x="3914775" y="2224088"/>
          <p14:tracePt t="12378" x="3794125" y="2273300"/>
          <p14:tracePt t="12388" x="3675063" y="2336800"/>
          <p14:tracePt t="12394" x="3571875" y="2392363"/>
          <p14:tracePt t="12402" x="3492500" y="2447925"/>
          <p14:tracePt t="12411" x="3411538" y="2519363"/>
          <p14:tracePt t="12419" x="3316288" y="2600325"/>
          <p14:tracePt t="12426" x="3221038" y="2687638"/>
          <p14:tracePt t="12434" x="3125788" y="2806700"/>
          <p14:tracePt t="12442" x="3005138" y="2943225"/>
          <p14:tracePt t="12451" x="2894013" y="3086100"/>
          <p14:tracePt t="12458" x="2790825" y="3236913"/>
          <p14:tracePt t="12466" x="2686050" y="3373438"/>
          <p14:tracePt t="12474" x="2598738" y="3500438"/>
          <p14:tracePt t="12483" x="2527300" y="3613150"/>
          <p14:tracePt t="12490" x="2463800" y="3716338"/>
          <p14:tracePt t="12498" x="2408238" y="3803650"/>
          <p14:tracePt t="12506" x="2366963" y="3883025"/>
          <p14:tracePt t="12515" x="2327275" y="3956050"/>
          <p14:tracePt t="12522" x="2295525" y="4011613"/>
          <p14:tracePt t="12531" x="2271713" y="4067175"/>
          <p14:tracePt t="12538" x="2255838" y="4114800"/>
          <p14:tracePt t="12547" x="2247900" y="4122738"/>
          <p14:tracePt t="12554" x="2247900" y="4130675"/>
          <p14:tracePt t="12562" x="2232025" y="4138613"/>
          <p14:tracePt t="12570" x="2232025" y="4146550"/>
          <p14:tracePt t="12610" x="2232025" y="4162425"/>
          <p14:tracePt t="12618" x="2232025" y="4170363"/>
          <p14:tracePt t="12626" x="2232025" y="4178300"/>
          <p14:tracePt t="12634" x="2232025" y="4202113"/>
          <p14:tracePt t="12642" x="2232025" y="4225925"/>
          <p14:tracePt t="12650" x="2232025" y="4249738"/>
          <p14:tracePt t="12658" x="2232025" y="4265613"/>
          <p14:tracePt t="12666" x="2232025" y="4298950"/>
          <p14:tracePt t="12674" x="2224088" y="4330700"/>
          <p14:tracePt t="12682" x="2216150" y="4354513"/>
          <p14:tracePt t="12690" x="2208213" y="4394200"/>
          <p14:tracePt t="12698" x="2200275" y="4457700"/>
          <p14:tracePt t="12706" x="2192338" y="4529138"/>
          <p14:tracePt t="12714" x="2184400" y="4600575"/>
          <p14:tracePt t="12722" x="2176463" y="4665663"/>
          <p14:tracePt t="12731" x="2168525" y="4721225"/>
          <p14:tracePt t="12738" x="2168525" y="4760913"/>
          <p14:tracePt t="12747" x="2160588" y="4808538"/>
          <p14:tracePt t="12754" x="2160588" y="4848225"/>
          <p14:tracePt t="12762" x="2160588" y="4879975"/>
          <p14:tracePt t="12770" x="2160588" y="4895850"/>
          <p14:tracePt t="12778" x="2160588" y="4911725"/>
          <p14:tracePt t="12786" x="2160588" y="4935538"/>
          <p14:tracePt t="12795" x="2160588" y="4959350"/>
          <p14:tracePt t="12802" x="2160588" y="4976813"/>
          <p14:tracePt t="12810" x="2160588" y="5000625"/>
          <p14:tracePt t="12818" x="2160588" y="5016500"/>
          <p14:tracePt t="12827" x="2152650" y="5040313"/>
          <p14:tracePt t="12835" x="2152650" y="5064125"/>
          <p14:tracePt t="12843" x="2136775" y="5103813"/>
          <p14:tracePt t="12851" x="2128838" y="5127625"/>
          <p14:tracePt t="12859" x="2120900" y="5151438"/>
          <p14:tracePt t="12867" x="2112963" y="5183188"/>
          <p14:tracePt t="12876" x="2105025" y="5230813"/>
          <p14:tracePt t="12883" x="2089150" y="5286375"/>
          <p14:tracePt t="12891" x="2057400" y="5343525"/>
          <p14:tracePt t="12899" x="2033588" y="5399088"/>
          <p14:tracePt t="12907" x="2017713" y="5454650"/>
          <p14:tracePt t="12915" x="1992313" y="5510213"/>
          <p14:tracePt t="12923" x="1984375" y="5549900"/>
          <p14:tracePt t="12931" x="1968500" y="5581650"/>
          <p14:tracePt t="12941" x="1952625" y="5613400"/>
          <p14:tracePt t="12950" x="1944688" y="5621338"/>
          <p14:tracePt t="12955" x="1928813" y="5637213"/>
          <p14:tracePt t="12963" x="1920875" y="5637213"/>
          <p14:tracePt t="12972" x="1912938" y="5653088"/>
          <p14:tracePt t="12979" x="1905000" y="5678488"/>
          <p14:tracePt t="12987" x="1889125" y="5678488"/>
          <p14:tracePt t="12995" x="1865313" y="5702300"/>
          <p14:tracePt t="13004" x="1857375" y="5710238"/>
          <p14:tracePt t="13011" x="1833563" y="5726113"/>
          <p14:tracePt t="13019" x="1809750" y="5734050"/>
          <p14:tracePt t="13027" x="1785938" y="5749925"/>
          <p14:tracePt t="13036" x="1762125" y="5765800"/>
          <p14:tracePt t="13043" x="1738313" y="5781675"/>
          <p14:tracePt t="13051" x="1722438" y="5789613"/>
          <p14:tracePt t="13059" x="1706563" y="5797550"/>
          <p14:tracePt t="13068" x="1698625" y="5797550"/>
          <p14:tracePt t="13075" x="1690688" y="5805488"/>
          <p14:tracePt t="13187" x="1690688" y="5821363"/>
          <p14:tracePt t="13195" x="1690688" y="5829300"/>
          <p14:tracePt t="13203" x="1690688" y="5837238"/>
          <p14:tracePt t="13211" x="1690688" y="5845175"/>
          <p14:tracePt t="13219" x="1690688" y="5868988"/>
          <p14:tracePt t="13227" x="1690688" y="5884863"/>
          <p14:tracePt t="13235" x="1690688" y="5908675"/>
          <p14:tracePt t="13243" x="1690688" y="5932488"/>
          <p14:tracePt t="13251" x="1690688" y="5964238"/>
          <p14:tracePt t="13259" x="1690688" y="5988050"/>
          <p14:tracePt t="13267" x="1690688" y="6021388"/>
          <p14:tracePt t="13275" x="1682750" y="6045200"/>
          <p14:tracePt t="13283" x="1666875" y="6069013"/>
          <p14:tracePt t="13291" x="1651000" y="6108700"/>
          <p14:tracePt t="13299" x="1641475" y="6140450"/>
          <p14:tracePt t="13307" x="1633538" y="6148388"/>
          <p14:tracePt t="13315" x="1617663" y="6172200"/>
          <p14:tracePt t="13323" x="1609725" y="6172200"/>
          <p14:tracePt t="13332" x="1601788" y="6188075"/>
          <p14:tracePt t="13348" x="1601788" y="6196013"/>
          <p14:tracePt t="13379" x="1593850" y="6196013"/>
          <p14:tracePt t="13387" x="1585913" y="6196013"/>
          <p14:tracePt t="13395" x="1577975" y="6211888"/>
          <p14:tracePt t="13403" x="1562100" y="6211888"/>
          <p14:tracePt t="13411" x="1538288" y="6219825"/>
          <p14:tracePt t="13419" x="1522413" y="6235700"/>
          <p14:tracePt t="13427" x="1506538" y="6235700"/>
          <p14:tracePt t="13435" x="1482725" y="6243638"/>
          <p14:tracePt t="13443" x="1458913" y="6251575"/>
          <p14:tracePt t="13451" x="1435100" y="6259513"/>
          <p14:tracePt t="13459" x="1395413" y="6267450"/>
          <p14:tracePt t="13467" x="1387475" y="6267450"/>
          <p14:tracePt t="13475" x="1363663" y="6275388"/>
          <p14:tracePt t="13483" x="1355725" y="6283325"/>
          <p14:tracePt t="13493" x="1347788" y="6283325"/>
          <p14:tracePt t="13621" x="1331913" y="6291263"/>
          <p14:tracePt t="13626" x="1331913" y="6299200"/>
          <p14:tracePt t="13675" x="1363663" y="6307138"/>
          <p14:tracePt t="13683" x="1379538" y="6315075"/>
          <p14:tracePt t="13690" x="1395413" y="6315075"/>
          <p14:tracePt t="13699" x="1427163" y="6323013"/>
          <p14:tracePt t="13707" x="1474788" y="6323013"/>
          <p14:tracePt t="13717" x="1530350" y="6330950"/>
          <p14:tracePt t="13723" x="1585913" y="6338888"/>
          <p14:tracePt t="13731" x="1651000" y="6348413"/>
          <p14:tracePt t="13739" x="1722438" y="6372225"/>
          <p14:tracePt t="13748" x="1793875" y="6380163"/>
          <p14:tracePt t="13755" x="1857375" y="6403975"/>
          <p14:tracePt t="13763" x="1912938" y="6411913"/>
          <p14:tracePt t="13771" x="1976438" y="6427788"/>
          <p14:tracePt t="13779" x="2008188" y="6435725"/>
          <p14:tracePt t="13787" x="2033588" y="6435725"/>
          <p14:tracePt t="13795" x="2041525" y="6435725"/>
          <p14:tracePt t="13803" x="2049463" y="6435725"/>
          <p14:tracePt t="13923" x="2041525" y="6435725"/>
          <p14:tracePt t="13939" x="2008188" y="6435725"/>
          <p14:tracePt t="13947" x="1992313" y="6435725"/>
          <p14:tracePt t="13955" x="1976438" y="6435725"/>
          <p14:tracePt t="13964" x="1936750" y="6435725"/>
          <p14:tracePt t="13971" x="1881188" y="6435725"/>
          <p14:tracePt t="13979" x="1809750" y="6435725"/>
          <p14:tracePt t="13987" x="1722438" y="6435725"/>
          <p14:tracePt t="13997" x="1633538" y="6419850"/>
          <p14:tracePt t="14003" x="1554163" y="6411913"/>
          <p14:tracePt t="14011" x="1474788" y="6403975"/>
          <p14:tracePt t="14019" x="1466850" y="6403975"/>
          <p14:tracePt t="14027" x="1450975" y="6403975"/>
          <p14:tracePt t="14035" x="1435100" y="6403975"/>
          <p14:tracePt t="14044" x="1419225" y="6403975"/>
          <p14:tracePt t="14059" x="1411288" y="6403975"/>
          <p14:tracePt t="14083" x="1403350" y="6403975"/>
          <p14:tracePt t="14091" x="1395413" y="6403975"/>
          <p14:tracePt t="14099" x="1395413" y="6411913"/>
          <p14:tracePt t="14108" x="1387475" y="6419850"/>
          <p14:tracePt t="14115" x="1379538" y="6419850"/>
          <p14:tracePt t="14123" x="1371600" y="6427788"/>
          <p14:tracePt t="14179" x="1371600" y="6435725"/>
          <p14:tracePt t="14195" x="1379538" y="6435725"/>
          <p14:tracePt t="14205" x="1387475" y="6435725"/>
          <p14:tracePt t="14211" x="1395413" y="6435725"/>
          <p14:tracePt t="14219" x="1419225" y="6451600"/>
          <p14:tracePt t="14227" x="1450975" y="6451600"/>
          <p14:tracePt t="14237" x="1466850" y="6451600"/>
          <p14:tracePt t="14243" x="1498600" y="6451600"/>
          <p14:tracePt t="14251" x="1546225" y="6451600"/>
          <p14:tracePt t="14259" x="1601788" y="6451600"/>
          <p14:tracePt t="14267" x="1666875" y="6459538"/>
          <p14:tracePt t="14275" x="1714500" y="6467475"/>
          <p14:tracePt t="14283" x="1754188" y="6467475"/>
          <p14:tracePt t="14291" x="1770063" y="6467475"/>
          <p14:tracePt t="14299" x="1778000" y="6467475"/>
          <p14:tracePt t="14387" x="1785938" y="6467475"/>
          <p14:tracePt t="14395" x="1801813" y="6467475"/>
          <p14:tracePt t="14403" x="1817688" y="6467475"/>
          <p14:tracePt t="14411" x="1841500" y="6467475"/>
          <p14:tracePt t="14419" x="1881188" y="6467475"/>
          <p14:tracePt t="14427" x="1912938" y="6467475"/>
          <p14:tracePt t="14435" x="1936750" y="6467475"/>
          <p14:tracePt t="14443" x="1944688" y="6467475"/>
          <p14:tracePt t="14451" x="1976438" y="6467475"/>
          <p14:tracePt t="14459" x="1992313" y="6467475"/>
          <p14:tracePt t="14467" x="2000250" y="6467475"/>
          <p14:tracePt t="14475" x="2008188" y="6467475"/>
          <p14:tracePt t="14565" x="2017713" y="6467475"/>
          <p14:tracePt t="14571" x="2025650" y="6467475"/>
          <p14:tracePt t="14660" x="2008188" y="6483350"/>
          <p14:tracePt t="14667" x="1976438" y="6483350"/>
          <p14:tracePt t="14675" x="1960563" y="6483350"/>
          <p14:tracePt t="14683" x="1928813" y="6483350"/>
          <p14:tracePt t="14692" x="1905000" y="6483350"/>
          <p14:tracePt t="14699" x="1857375" y="6483350"/>
          <p14:tracePt t="14707" x="1793875" y="6483350"/>
          <p14:tracePt t="14715" x="1714500" y="6483350"/>
          <p14:tracePt t="14725" x="1633538" y="6483350"/>
          <p14:tracePt t="14731" x="1546225" y="6483350"/>
          <p14:tracePt t="14739" x="1466850" y="6483350"/>
          <p14:tracePt t="14747" x="1387475" y="6483350"/>
          <p14:tracePt t="14757" x="1323975" y="6483350"/>
          <p14:tracePt t="14764" x="1316038" y="6483350"/>
          <p14:tracePt t="14775" x="1308100" y="6483350"/>
          <p14:tracePt t="15463" x="1316038" y="6483350"/>
          <p14:tracePt t="15472" x="1323975" y="6483350"/>
          <p14:tracePt t="15479" x="1347788" y="6483350"/>
          <p14:tracePt t="15487" x="1379538" y="6483350"/>
          <p14:tracePt t="15495" x="1443038" y="6483350"/>
          <p14:tracePt t="15504" x="1554163" y="6483350"/>
          <p14:tracePt t="15511" x="1698625" y="6483350"/>
          <p14:tracePt t="15519" x="1912938" y="6483350"/>
          <p14:tracePt t="15527" x="2176463" y="6483350"/>
          <p14:tracePt t="15536" x="2479675" y="6483350"/>
          <p14:tracePt t="15543" x="2798763" y="6483350"/>
          <p14:tracePt t="15551" x="3125788" y="6483350"/>
          <p14:tracePt t="15559" x="3427413" y="6483350"/>
          <p14:tracePt t="15569" x="3706813" y="6483350"/>
          <p14:tracePt t="15574" x="3970338" y="6483350"/>
          <p14:tracePt t="15583" x="4184650" y="6483350"/>
          <p14:tracePt t="15591" x="4360863" y="6483350"/>
          <p14:tracePt t="15600" x="4511675" y="6483350"/>
          <p14:tracePt t="15607" x="4632325" y="6483350"/>
          <p14:tracePt t="15615" x="4711700" y="6483350"/>
          <p14:tracePt t="15623" x="4799013" y="6483350"/>
          <p14:tracePt t="15632" x="4862513" y="6483350"/>
          <p14:tracePt t="15639" x="4926013" y="6483350"/>
          <p14:tracePt t="15647" x="4983163" y="6483350"/>
          <p14:tracePt t="15655" x="5038725" y="6475413"/>
          <p14:tracePt t="15666" x="5078413" y="6475413"/>
          <p14:tracePt t="15671" x="5126038" y="6467475"/>
          <p14:tracePt t="15679" x="5149850" y="6459538"/>
          <p14:tracePt t="15687" x="5173663" y="6459538"/>
          <p14:tracePt t="15697" x="5189538" y="6451600"/>
          <p14:tracePt t="15703" x="5197475" y="6451600"/>
          <p14:tracePt t="15711" x="5205413" y="6451600"/>
          <p14:tracePt t="15719" x="5221288" y="6443663"/>
          <p14:tracePt t="15727" x="5229225" y="6443663"/>
          <p14:tracePt t="15735" x="5253038" y="6443663"/>
          <p14:tracePt t="15743" x="5300663" y="6443663"/>
          <p14:tracePt t="15751" x="5334000" y="6443663"/>
          <p14:tracePt t="15759" x="5381625" y="6427788"/>
          <p14:tracePt t="15767" x="5405438" y="6427788"/>
          <p14:tracePt t="15775" x="5445125" y="6427788"/>
          <p14:tracePt t="15783" x="5508625" y="6427788"/>
          <p14:tracePt t="15791" x="5580063" y="6427788"/>
          <p14:tracePt t="15799" x="5667375" y="6427788"/>
          <p14:tracePt t="15807" x="5772150" y="6427788"/>
          <p14:tracePt t="15815" x="5875338" y="6427788"/>
          <p14:tracePt t="15823" x="5994400" y="6427788"/>
          <p14:tracePt t="15831" x="6107113" y="6427788"/>
          <p14:tracePt t="15839" x="6226175" y="6427788"/>
          <p14:tracePt t="15848" x="6329363" y="6419850"/>
          <p14:tracePt t="15855" x="6450013" y="6403975"/>
          <p14:tracePt t="15863" x="6545263" y="6396038"/>
          <p14:tracePt t="15871" x="6616700" y="6388100"/>
          <p14:tracePt t="15880" x="6696075" y="6380163"/>
          <p14:tracePt t="15887" x="6769100" y="6364288"/>
          <p14:tracePt t="15895" x="6840538" y="6338888"/>
          <p14:tracePt t="15903" x="6904038" y="6323013"/>
          <p14:tracePt t="15911" x="6959600" y="6299200"/>
          <p14:tracePt t="15919" x="6991350" y="6291263"/>
          <p14:tracePt t="15927" x="7031038" y="6275388"/>
          <p14:tracePt t="15935" x="7062788" y="6259513"/>
          <p14:tracePt t="15943" x="7086600" y="6259513"/>
          <p14:tracePt t="15951" x="7094538" y="6259513"/>
          <p14:tracePt t="15966" x="7102475" y="6251575"/>
          <p14:tracePt t="15967" x="7118350" y="6243638"/>
          <p14:tracePt t="15975" x="7135813" y="6243638"/>
          <p14:tracePt t="15983" x="7135813" y="6235700"/>
          <p14:tracePt t="15991" x="7151688" y="6219825"/>
          <p14:tracePt t="15999" x="7159625" y="6219825"/>
          <p14:tracePt t="16007" x="7183438" y="6211888"/>
          <p14:tracePt t="16015" x="7183438" y="6203950"/>
          <p14:tracePt t="16071" x="7191375" y="6203950"/>
          <p14:tracePt t="16079" x="7191375" y="6196013"/>
          <p14:tracePt t="16087" x="7207250" y="6196013"/>
          <p14:tracePt t="16095" x="7215188" y="6196013"/>
          <p14:tracePt t="16103" x="7223125" y="6188075"/>
          <p14:tracePt t="16111" x="7231063" y="6172200"/>
          <p14:tracePt t="16119" x="7254875" y="6172200"/>
          <p14:tracePt t="16126" x="7294563" y="6164263"/>
          <p14:tracePt t="16134" x="7318375" y="6148388"/>
          <p14:tracePt t="16142" x="7350125" y="6148388"/>
          <p14:tracePt t="16151" x="7397750" y="6140450"/>
          <p14:tracePt t="16158" x="7437438" y="6132513"/>
          <p14:tracePt t="16166" x="7461250" y="6116638"/>
          <p14:tracePt t="16175" x="7485063" y="6116638"/>
          <p14:tracePt t="16183" x="7510463" y="6116638"/>
          <p14:tracePt t="16190" x="7534275" y="6116638"/>
          <p14:tracePt t="16198" x="7573963" y="6108700"/>
          <p14:tracePt t="16206" x="7597775" y="6100763"/>
          <p14:tracePt t="16216" x="7613650" y="6100763"/>
          <p14:tracePt t="16223" x="7637463" y="6092825"/>
          <p14:tracePt t="16230" x="7661275" y="6092825"/>
          <p14:tracePt t="16238" x="7685088" y="6084888"/>
          <p14:tracePt t="16247" x="7724775" y="6084888"/>
          <p14:tracePt t="16255" x="7732713" y="6076950"/>
          <p14:tracePt t="16263" x="7748588" y="6061075"/>
          <p14:tracePt t="16270" x="7756525" y="6053138"/>
          <p14:tracePt t="16279" x="7764463" y="6053138"/>
          <p14:tracePt t="16286" x="7772400" y="6053138"/>
          <p14:tracePt t="16807" x="7772400" y="6045200"/>
          <p14:tracePt t="16839" x="7772400" y="6037263"/>
          <p14:tracePt t="16847" x="7772400" y="6029325"/>
          <p14:tracePt t="16855" x="7764463" y="6029325"/>
          <p14:tracePt t="16871" x="7764463" y="6021388"/>
          <p14:tracePt t="16879" x="7748588" y="5995988"/>
          <p14:tracePt t="16895" x="7740650" y="5988050"/>
          <p14:tracePt t="16903" x="7724775" y="5972175"/>
          <p14:tracePt t="16919" x="7716838" y="5956300"/>
          <p14:tracePt t="16927" x="7700963" y="5948363"/>
          <p14:tracePt t="16935" x="7685088" y="5932488"/>
          <p14:tracePt t="16951" x="7677150" y="5924550"/>
          <p14:tracePt t="16999" x="7669213" y="5924550"/>
          <p14:tracePt t="17007" x="7661275" y="5924550"/>
          <p14:tracePt t="17015" x="7645400" y="5924550"/>
          <p14:tracePt t="17023" x="7621588" y="5932488"/>
          <p14:tracePt t="17031" x="7605713" y="5940425"/>
          <p14:tracePt t="17039" x="7581900" y="5956300"/>
          <p14:tracePt t="17047" x="7566025" y="5972175"/>
          <p14:tracePt t="17055" x="7542213" y="5988050"/>
          <p14:tracePt t="17063" x="7518400" y="6005513"/>
          <p14:tracePt t="17071" x="7502525" y="6021388"/>
          <p14:tracePt t="17080" x="7477125" y="6045200"/>
          <p14:tracePt t="17087" x="7469188" y="6061075"/>
          <p14:tracePt t="17098" x="7461250" y="6069013"/>
          <p14:tracePt t="17103" x="7445375" y="6092825"/>
          <p14:tracePt t="17111" x="7429500" y="6116638"/>
          <p14:tracePt t="17129" x="7429500" y="6132513"/>
          <p14:tracePt t="17135" x="7421563" y="6156325"/>
          <p14:tracePt t="17143" x="7405688" y="6180138"/>
          <p14:tracePt t="17151" x="7397750" y="6196013"/>
          <p14:tracePt t="17160" x="7389813" y="6227763"/>
          <p14:tracePt t="17167" x="7389813" y="6235700"/>
          <p14:tracePt t="17175" x="7389813" y="6251575"/>
          <p14:tracePt t="17183" x="7381875" y="6275388"/>
          <p14:tracePt t="17192" x="7381875" y="6291263"/>
          <p14:tracePt t="17199" x="7381875" y="6299200"/>
          <p14:tracePt t="17207" x="7381875" y="6315075"/>
          <p14:tracePt t="17215" x="7381875" y="6323013"/>
          <p14:tracePt t="17224" x="7381875" y="6338888"/>
          <p14:tracePt t="17231" x="7381875" y="6348413"/>
          <p14:tracePt t="17239" x="7381875" y="6372225"/>
          <p14:tracePt t="17257" x="7381875" y="6388100"/>
          <p14:tracePt t="17263" x="7381875" y="6403975"/>
          <p14:tracePt t="17280" x="7381875" y="6427788"/>
          <p14:tracePt t="17289" x="7381875" y="6435725"/>
          <p14:tracePt t="17296" x="7381875" y="6443663"/>
          <p14:tracePt t="17303" x="7381875" y="6467475"/>
          <p14:tracePt t="17311" x="7381875" y="6475413"/>
          <p14:tracePt t="17327" x="7381875" y="6491288"/>
          <p14:tracePt t="17335" x="7381875" y="6499225"/>
          <p14:tracePt t="17343" x="7381875" y="6507163"/>
          <p14:tracePt t="17353" x="7397750" y="6523038"/>
          <p14:tracePt t="17359" x="7397750" y="6530975"/>
          <p14:tracePt t="17367" x="7405688" y="6546850"/>
          <p14:tracePt t="17375" x="7405688" y="6554788"/>
          <p14:tracePt t="17385" x="7421563" y="6570663"/>
          <p14:tracePt t="17391" x="7429500" y="6570663"/>
          <p14:tracePt t="17399" x="7437438" y="6578600"/>
          <p14:tracePt t="17407" x="7445375" y="6586538"/>
          <p14:tracePt t="17417" x="7453313" y="6594475"/>
          <p14:tracePt t="17423" x="7469188" y="6618288"/>
          <p14:tracePt t="17431" x="7477125" y="6626225"/>
          <p14:tracePt t="17439" x="7493000" y="6634163"/>
          <p14:tracePt t="17455" x="7510463" y="6642100"/>
          <p14:tracePt t="17463" x="7518400" y="6642100"/>
          <p14:tracePt t="17471" x="7518400" y="6657975"/>
          <p14:tracePt t="17479" x="7534275" y="6657975"/>
          <p14:tracePt t="17487" x="7542213" y="6673850"/>
          <p14:tracePt t="17495" x="7550150" y="6673850"/>
          <p14:tracePt t="17511" x="7566025" y="6673850"/>
          <p14:tracePt t="17519" x="7581900" y="6681788"/>
          <p14:tracePt t="17527" x="7597775" y="6681788"/>
          <p14:tracePt t="17535" x="7605713" y="6681788"/>
          <p14:tracePt t="17543" x="7629525" y="6691313"/>
          <p14:tracePt t="17551" x="7637463" y="6691313"/>
          <p14:tracePt t="17559" x="7653338" y="6691313"/>
          <p14:tracePt t="17567" x="7661275" y="6691313"/>
          <p14:tracePt t="17575" x="7685088" y="6691313"/>
          <p14:tracePt t="17583" x="7700963" y="6691313"/>
          <p14:tracePt t="17591" x="7724775" y="6691313"/>
          <p14:tracePt t="17599" x="7740650" y="6691313"/>
          <p14:tracePt t="17607" x="7748588" y="6691313"/>
          <p14:tracePt t="17615" x="7772400" y="6691313"/>
          <p14:tracePt t="17623" x="7796213" y="6691313"/>
          <p14:tracePt t="17631" x="7812088" y="6691313"/>
          <p14:tracePt t="17639" x="7827963" y="6681788"/>
          <p14:tracePt t="17647" x="7835900" y="6681788"/>
          <p14:tracePt t="17655" x="7843838" y="6681788"/>
          <p14:tracePt t="17671" x="7859713" y="6673850"/>
          <p14:tracePt t="17681" x="7885113" y="6665913"/>
          <p14:tracePt t="17687" x="7900988" y="6657975"/>
          <p14:tracePt t="17704" x="7900988" y="6650038"/>
          <p14:tracePt t="17719" x="7908925" y="6650038"/>
          <p14:tracePt t="17727" x="7916863" y="6642100"/>
          <p14:tracePt t="17735" x="7932738" y="6626225"/>
          <p14:tracePt t="17751" x="7932738" y="6610350"/>
          <p14:tracePt t="17767" x="7940675" y="6602413"/>
          <p14:tracePt t="17775" x="7940675" y="6594475"/>
          <p14:tracePt t="17819" x="7940675" y="6586538"/>
          <p14:tracePt t="17867" x="7940675" y="6578600"/>
          <p14:tracePt t="17883" x="7940675" y="6562725"/>
          <p14:tracePt t="17891" x="7956550" y="6554788"/>
          <p14:tracePt t="17963" x="7956550" y="6538913"/>
          <p14:tracePt t="17972" x="7956550" y="6530975"/>
          <p14:tracePt t="17979" x="7964488" y="6530975"/>
          <p14:tracePt t="18203" x="7964488" y="6515100"/>
          <p14:tracePt t="18211" x="7964488" y="6507163"/>
          <p14:tracePt t="18219" x="7964488" y="6499225"/>
          <p14:tracePt t="18227" x="7964488" y="6491288"/>
          <p14:tracePt t="18235" x="7964488" y="6483350"/>
          <p14:tracePt t="18251" x="7964488" y="6475413"/>
          <p14:tracePt t="18261" x="7964488" y="6467475"/>
          <p14:tracePt t="18267" x="7964488" y="6459538"/>
          <p14:tracePt t="18275" x="7964488" y="6451600"/>
          <p14:tracePt t="18283" x="7964488" y="6443663"/>
          <p14:tracePt t="18291" x="7964488" y="6435725"/>
          <p14:tracePt t="18315" x="7956550" y="6427788"/>
          <p14:tracePt t="18779" x="7932738" y="6403975"/>
          <p14:tracePt t="18787" x="7924800" y="6396038"/>
          <p14:tracePt t="18795" x="7908925" y="6380163"/>
          <p14:tracePt t="18803" x="7900988" y="6372225"/>
          <p14:tracePt t="18813" x="7877175" y="6356350"/>
          <p14:tracePt t="18819" x="7859713" y="6330950"/>
          <p14:tracePt t="18827" x="7851775" y="6330950"/>
          <p14:tracePt t="18835" x="7835900" y="6315075"/>
          <p14:tracePt t="18843" x="7827963" y="6299200"/>
          <p14:tracePt t="18851" x="7820025" y="6291263"/>
          <p14:tracePt t="18859" x="7812088" y="6283325"/>
          <p14:tracePt t="18867" x="7804150" y="6283325"/>
          <p14:tracePt t="18875" x="7804150" y="6267450"/>
          <p14:tracePt t="18883" x="7796213" y="6251575"/>
          <p14:tracePt t="18891" x="7788275" y="6251575"/>
          <p14:tracePt t="18899" x="7780338" y="6235700"/>
          <p14:tracePt t="18915" x="7772400" y="6227763"/>
          <p14:tracePt t="18923" x="7772400" y="6219825"/>
          <p14:tracePt t="18931" x="7764463" y="6203950"/>
          <p14:tracePt t="18939" x="7756525" y="6203950"/>
          <p14:tracePt t="18964" x="7748588" y="6196013"/>
          <p14:tracePt t="18971" x="7732713" y="6196013"/>
          <p14:tracePt t="18979" x="7716838" y="6196013"/>
          <p14:tracePt t="18987" x="7700963" y="6196013"/>
          <p14:tracePt t="18996" x="7669213" y="6196013"/>
          <p14:tracePt t="19003" x="7653338" y="6196013"/>
          <p14:tracePt t="19013" x="7637463" y="6196013"/>
          <p14:tracePt t="19019" x="7629525" y="6180138"/>
          <p14:tracePt t="19027" x="7613650" y="6180138"/>
          <p14:tracePt t="19035" x="7605713" y="6180138"/>
          <p14:tracePt t="19044" x="7589838" y="6180138"/>
          <p14:tracePt t="19051" x="7581900" y="6180138"/>
          <p14:tracePt t="19059" x="7573963" y="6180138"/>
          <p14:tracePt t="19083" x="7558088" y="6180138"/>
          <p14:tracePt t="19099" x="7550150" y="6180138"/>
          <p14:tracePt t="19107" x="7534275" y="6180138"/>
          <p14:tracePt t="19115" x="7526338" y="6180138"/>
          <p14:tracePt t="19123" x="7502525" y="6180138"/>
          <p14:tracePt t="19131" x="7485063" y="6188075"/>
          <p14:tracePt t="19140" x="7461250" y="6211888"/>
          <p14:tracePt t="19147" x="7445375" y="6227763"/>
          <p14:tracePt t="19155" x="7421563" y="6243638"/>
          <p14:tracePt t="19163" x="7413625" y="6259513"/>
          <p14:tracePt t="19173" x="7389813" y="6275388"/>
          <p14:tracePt t="19179" x="7373938" y="6283325"/>
          <p14:tracePt t="19187" x="7373938" y="6291263"/>
          <p14:tracePt t="19196" x="7358063" y="6291263"/>
          <p14:tracePt t="19204" x="7358063" y="6299200"/>
          <p14:tracePt t="19212" x="7342188" y="6315075"/>
          <p14:tracePt t="19219" x="7342188" y="6323013"/>
          <p14:tracePt t="19243" x="7334250" y="6323013"/>
          <p14:tracePt t="19251" x="7326313" y="6323013"/>
          <p14:tracePt t="19259" x="7310438" y="6330950"/>
          <p14:tracePt t="19269" x="7286625" y="6330950"/>
          <p14:tracePt t="19275" x="7262813" y="6338888"/>
          <p14:tracePt t="19283" x="7239000" y="6348413"/>
          <p14:tracePt t="19290" x="7215188" y="6356350"/>
          <p14:tracePt t="19301" x="7191375" y="6356350"/>
          <p14:tracePt t="19307" x="7167563" y="6364288"/>
          <p14:tracePt t="19315" x="7135813" y="6372225"/>
          <p14:tracePt t="19323" x="7078663" y="6372225"/>
          <p14:tracePt t="19333" x="7031038" y="6380163"/>
          <p14:tracePt t="19339" x="6975475" y="6388100"/>
          <p14:tracePt t="19347" x="6919913" y="6396038"/>
          <p14:tracePt t="19355" x="6864350" y="6403975"/>
          <p14:tracePt t="19364" x="6808788" y="6411913"/>
          <p14:tracePt t="19371" x="6743700" y="6419850"/>
          <p14:tracePt t="19379" x="6688138" y="6419850"/>
          <p14:tracePt t="19387" x="6624638" y="6419850"/>
          <p14:tracePt t="19397" x="6569075" y="6419850"/>
          <p14:tracePt t="19403" x="6505575" y="6419850"/>
          <p14:tracePt t="19412" x="6442075" y="6419850"/>
          <p14:tracePt t="19419" x="6369050" y="6419850"/>
          <p14:tracePt t="19427" x="6305550" y="6419850"/>
          <p14:tracePt t="19435" x="6234113" y="6419850"/>
          <p14:tracePt t="19443" x="6170613" y="6419850"/>
          <p14:tracePt t="19451" x="6091238" y="6419850"/>
          <p14:tracePt t="19459" x="6026150" y="6419850"/>
          <p14:tracePt t="19467" x="5962650" y="6419850"/>
          <p14:tracePt t="19475" x="5915025" y="6419850"/>
          <p14:tracePt t="19483" x="5859463" y="6419850"/>
          <p14:tracePt t="19491" x="5811838" y="6419850"/>
          <p14:tracePt t="19499" x="5772150" y="6419850"/>
          <p14:tracePt t="19507" x="5740400" y="6419850"/>
          <p14:tracePt t="19515" x="5692775" y="6419850"/>
          <p14:tracePt t="19523" x="5659438" y="6419850"/>
          <p14:tracePt t="19531" x="5627688" y="6419850"/>
          <p14:tracePt t="19539" x="5603875" y="6419850"/>
          <p14:tracePt t="19547" x="5572125" y="6419850"/>
          <p14:tracePt t="19555" x="5540375" y="6419850"/>
          <p14:tracePt t="19563" x="5508625" y="6419850"/>
          <p14:tracePt t="19571" x="5476875" y="6419850"/>
          <p14:tracePt t="19579" x="5437188" y="6419850"/>
          <p14:tracePt t="19587" x="5397500" y="6411913"/>
          <p14:tracePt t="19595" x="5349875" y="6403975"/>
          <p14:tracePt t="19603" x="5318125" y="6396038"/>
          <p14:tracePt t="19612" x="5284788" y="6396038"/>
          <p14:tracePt t="19619" x="5245100" y="6388100"/>
          <p14:tracePt t="19627" x="5213350" y="6388100"/>
          <p14:tracePt t="19635" x="5181600" y="6380163"/>
          <p14:tracePt t="19643" x="5141913" y="6372225"/>
          <p14:tracePt t="19651" x="5110163" y="6372225"/>
          <p14:tracePt t="19659" x="5086350" y="6372225"/>
          <p14:tracePt t="19667" x="5062538" y="6372225"/>
          <p14:tracePt t="19739" x="5054600" y="6372225"/>
          <p14:tracePt t="19756" x="5046663" y="6372225"/>
          <p14:tracePt t="19762" x="5038725" y="6372225"/>
          <p14:tracePt t="20051" x="5046663" y="6364288"/>
          <p14:tracePt t="20059" x="5054600" y="6364288"/>
          <p14:tracePt t="20483" x="5062538" y="6364288"/>
          <p14:tracePt t="20491" x="5086350" y="6364288"/>
          <p14:tracePt t="20501" x="5110163" y="6364288"/>
          <p14:tracePt t="20507" x="5141913" y="6364288"/>
          <p14:tracePt t="20515" x="5165725" y="6364288"/>
          <p14:tracePt t="20523" x="5197475" y="6364288"/>
          <p14:tracePt t="20531" x="5229225" y="6364288"/>
          <p14:tracePt t="20539" x="5268913" y="6364288"/>
          <p14:tracePt t="20547" x="5326063" y="6364288"/>
          <p14:tracePt t="20555" x="5381625" y="6364288"/>
          <p14:tracePt t="20563" x="5445125" y="6364288"/>
          <p14:tracePt t="20571" x="5516563" y="6364288"/>
          <p14:tracePt t="20579" x="5580063" y="6364288"/>
          <p14:tracePt t="20587" x="5643563" y="6364288"/>
          <p14:tracePt t="20595" x="5700713" y="6364288"/>
          <p14:tracePt t="20603" x="5764213" y="6364288"/>
          <p14:tracePt t="20612" x="5827713" y="6364288"/>
          <p14:tracePt t="20619" x="5883275" y="6364288"/>
          <p14:tracePt t="20627" x="5946775" y="6364288"/>
          <p14:tracePt t="20635" x="5994400" y="6364288"/>
          <p14:tracePt t="20643" x="6043613" y="6364288"/>
          <p14:tracePt t="20651" x="6091238" y="6364288"/>
          <p14:tracePt t="20659" x="6130925" y="6364288"/>
          <p14:tracePt t="20667" x="6154738" y="6364288"/>
          <p14:tracePt t="20795" x="6154738" y="6372225"/>
          <p14:tracePt t="20811" x="6130925" y="6372225"/>
          <p14:tracePt t="20819" x="6107113" y="6396038"/>
          <p14:tracePt t="20831" x="6067425" y="6396038"/>
          <p14:tracePt t="20839" x="6051550" y="6396038"/>
          <p14:tracePt t="20847" x="6026150" y="6396038"/>
          <p14:tracePt t="20855" x="6002338" y="6396038"/>
          <p14:tracePt t="20863" x="5986463" y="6396038"/>
          <p14:tracePt t="20871" x="5962650" y="6403975"/>
          <p14:tracePt t="20879" x="5930900" y="6403975"/>
          <p14:tracePt t="20887" x="5891213" y="6403975"/>
          <p14:tracePt t="20896" x="5851525" y="6403975"/>
          <p14:tracePt t="20903" x="5811838" y="6403975"/>
          <p14:tracePt t="20912" x="5780088" y="6403975"/>
          <p14:tracePt t="20919" x="5756275" y="6403975"/>
          <p14:tracePt t="20927" x="5732463" y="6403975"/>
          <p14:tracePt t="20935" x="5700713" y="6403975"/>
          <p14:tracePt t="20943" x="5676900" y="6403975"/>
          <p14:tracePt t="20951" x="5667375" y="6403975"/>
          <p14:tracePt t="21088" x="5676900" y="6403975"/>
          <p14:tracePt t="21095" x="5700713" y="6403975"/>
          <p14:tracePt t="21103" x="5724525" y="6396038"/>
          <p14:tracePt t="21111" x="5748338" y="6396038"/>
          <p14:tracePt t="21121" x="5788025" y="6388100"/>
          <p14:tracePt t="21127" x="5827713" y="6388100"/>
          <p14:tracePt t="21135" x="5875338" y="6380163"/>
          <p14:tracePt t="21143" x="5899150" y="6380163"/>
          <p14:tracePt t="21153" x="5938838" y="6380163"/>
          <p14:tracePt t="21159" x="6002338" y="6380163"/>
          <p14:tracePt t="21167" x="6075363" y="6380163"/>
          <p14:tracePt t="21175" x="6154738" y="6380163"/>
          <p14:tracePt t="21185" x="6234113" y="6380163"/>
          <p14:tracePt t="21191" x="6329363" y="6380163"/>
          <p14:tracePt t="21199" x="6426200" y="6380163"/>
          <p14:tracePt t="21207" x="6521450" y="6380163"/>
          <p14:tracePt t="21216" x="6608763" y="6380163"/>
          <p14:tracePt t="21223" x="6672263" y="6380163"/>
          <p14:tracePt t="21231" x="6735763" y="6380163"/>
          <p14:tracePt t="21239" x="6777038" y="6380163"/>
          <p14:tracePt t="21249" x="6808788" y="6380163"/>
          <p14:tracePt t="21255" x="6824663" y="6380163"/>
          <p14:tracePt t="21263" x="6864350" y="6380163"/>
          <p14:tracePt t="21271" x="6888163" y="6380163"/>
          <p14:tracePt t="21279" x="6919913" y="6380163"/>
          <p14:tracePt t="21287" x="6943725" y="6380163"/>
          <p14:tracePt t="21295" x="6967538" y="6380163"/>
          <p14:tracePt t="21303" x="6999288" y="6380163"/>
          <p14:tracePt t="21313" x="7038975" y="6380163"/>
          <p14:tracePt t="21319" x="7094538" y="6380163"/>
          <p14:tracePt t="21328" x="7143750" y="6380163"/>
          <p14:tracePt t="21335" x="7199313" y="6380163"/>
          <p14:tracePt t="21343" x="7246938" y="6380163"/>
          <p14:tracePt t="21351" x="7286625" y="6380163"/>
          <p14:tracePt t="21359" x="7294563" y="6380163"/>
          <p14:tracePt t="21367" x="7326313" y="6372225"/>
          <p14:tracePt t="21375" x="7334250" y="6364288"/>
          <p14:tracePt t="21383" x="7342188" y="6364288"/>
          <p14:tracePt t="21391" x="7350125" y="6364288"/>
          <p14:tracePt t="21399" x="7358063" y="6356350"/>
          <p14:tracePt t="21407" x="7373938" y="6356350"/>
          <p14:tracePt t="21415" x="7389813" y="6356350"/>
          <p14:tracePt t="21431" x="7405688" y="6356350"/>
          <p14:tracePt t="21439" x="7413625" y="6356350"/>
          <p14:tracePt t="21447" x="7429500" y="6356350"/>
          <p14:tracePt t="21463" x="7437438" y="6338888"/>
          <p14:tracePt t="21487" x="7461250" y="6338888"/>
          <p14:tracePt t="21495" x="7469188" y="6338888"/>
          <p14:tracePt t="21567" x="7477125" y="6330950"/>
          <p14:tracePt t="21599" x="7485063" y="6330950"/>
          <p14:tracePt t="21607" x="7502525" y="6330950"/>
          <p14:tracePt t="21615" x="7510463" y="6323013"/>
          <p14:tracePt t="21623" x="7518400" y="6323013"/>
          <p14:tracePt t="21631" x="7526338" y="6323013"/>
          <p14:tracePt t="21639" x="7534275" y="6323013"/>
          <p14:tracePt t="21743" x="7550150" y="6323013"/>
          <p14:tracePt t="21751" x="7558088" y="6323013"/>
          <p14:tracePt t="21758" x="7566025" y="6323013"/>
          <p14:tracePt t="21766" x="7573963" y="6323013"/>
          <p14:tracePt t="21774" x="7581900" y="6323013"/>
          <p14:tracePt t="21782" x="7597775" y="6323013"/>
          <p14:tracePt t="21790" x="7605713" y="6323013"/>
          <p14:tracePt t="21799" x="7621588" y="6323013"/>
          <p14:tracePt t="21806" x="7629525" y="6323013"/>
          <p14:tracePt t="21814" x="7645400" y="6323013"/>
          <p14:tracePt t="21822" x="7653338" y="6323013"/>
          <p14:tracePt t="21830" x="7669213" y="6323013"/>
          <p14:tracePt t="21838" x="7685088" y="6323013"/>
          <p14:tracePt t="21846" x="7693025" y="6323013"/>
          <p14:tracePt t="21854" x="7700963" y="6323013"/>
          <p14:tracePt t="21863" x="7708900" y="6323013"/>
          <p14:tracePt t="21967" x="7693025" y="6323013"/>
          <p14:tracePt t="21975" x="7685088" y="6338888"/>
          <p14:tracePt t="21983" x="7653338" y="6338888"/>
          <p14:tracePt t="21991" x="7629525" y="6338888"/>
          <p14:tracePt t="21999" x="7605713" y="6348413"/>
          <p14:tracePt t="22007" x="7589838" y="6348413"/>
          <p14:tracePt t="22015" x="7566025" y="6348413"/>
          <p14:tracePt t="22023" x="7558088" y="6348413"/>
          <p14:tracePt t="22271" x="7573963" y="6348413"/>
          <p14:tracePt t="22279" x="7581900" y="6348413"/>
          <p14:tracePt t="22295" x="7597775" y="6348413"/>
          <p14:tracePt t="22303" x="7613650" y="6348413"/>
          <p14:tracePt t="22311" x="7637463" y="6348413"/>
          <p14:tracePt t="22321" x="7661275" y="6348413"/>
          <p14:tracePt t="22328" x="7685088" y="6348413"/>
          <p14:tracePt t="22335" x="7700963" y="6348413"/>
          <p14:tracePt t="22351" x="7708900" y="6348413"/>
          <p14:tracePt t="22481" x="7724775" y="6348413"/>
          <p14:tracePt t="22495" x="7732713" y="6348413"/>
          <p14:tracePt t="22503" x="7756525" y="6348413"/>
          <p14:tracePt t="22513" x="7764463" y="6348413"/>
          <p14:tracePt t="22559" x="7772400" y="6348413"/>
          <p14:tracePt t="22671" x="7764463" y="6348413"/>
          <p14:tracePt t="22679" x="7732713" y="6338888"/>
          <p14:tracePt t="22686" x="7708900" y="6338888"/>
          <p14:tracePt t="22694" x="7693025" y="6338888"/>
          <p14:tracePt t="22703" x="7677150" y="6338888"/>
          <p14:tracePt t="22712" x="7661275" y="6338888"/>
          <p14:tracePt t="22719" x="7645400" y="6338888"/>
          <p14:tracePt t="22727" x="7629525" y="6338888"/>
          <p14:tracePt t="22735" x="7613650" y="6338888"/>
          <p14:tracePt t="22744" x="7605713" y="6338888"/>
          <p14:tracePt t="22799" x="7597775" y="6338888"/>
          <p14:tracePt t="23071" x="7605713" y="6330950"/>
          <p14:tracePt t="23087" x="7613650" y="6330950"/>
          <p14:tracePt t="23095" x="7621588" y="6330950"/>
          <p14:tracePt t="23103" x="7629525" y="6330950"/>
          <p14:tracePt t="23111" x="7637463" y="6330950"/>
          <p14:tracePt t="23119" x="7645400" y="6330950"/>
          <p14:tracePt t="23127" x="7661275" y="6330950"/>
          <p14:tracePt t="23135" x="7677150" y="6330950"/>
          <p14:tracePt t="23144" x="7693025" y="6330950"/>
          <p14:tracePt t="23151" x="7708900" y="6330950"/>
          <p14:tracePt t="23159" x="7732713" y="6330950"/>
          <p14:tracePt t="23167" x="7740650" y="6330950"/>
          <p14:tracePt t="23175" x="7748588" y="6330950"/>
          <p14:tracePt t="23183" x="7764463" y="6330950"/>
          <p14:tracePt t="23191" x="7772400" y="6330950"/>
          <p14:tracePt t="23207" x="7788275" y="6330950"/>
          <p14:tracePt t="23295" x="7796213" y="6330950"/>
          <p14:tracePt t="23327" x="7812088" y="6330950"/>
          <p14:tracePt t="23335" x="7820025" y="6330950"/>
          <p14:tracePt t="23351" x="7827963" y="6330950"/>
          <p14:tracePt t="23359" x="7843838" y="6330950"/>
          <p14:tracePt t="23367" x="7851775" y="6330950"/>
          <p14:tracePt t="23375" x="7869238" y="6330950"/>
          <p14:tracePt t="23383" x="7877175" y="6330950"/>
          <p14:tracePt t="23395" x="7893050" y="6330950"/>
          <p14:tracePt t="23398" x="7900988" y="6330950"/>
          <p14:tracePt t="23407" x="7908925" y="6330950"/>
          <p14:tracePt t="23415" x="7916863" y="6330950"/>
          <p14:tracePt t="23424" x="7924800" y="6330950"/>
          <p14:tracePt t="23439" x="7940675" y="6330950"/>
          <p14:tracePt t="23447" x="7948613" y="6330950"/>
          <p14:tracePt t="23553" x="7964488" y="6330950"/>
          <p14:tracePt t="23583" x="7972425" y="6330950"/>
          <p14:tracePt t="23735" x="7964488" y="6330950"/>
          <p14:tracePt t="23743" x="7948613" y="6330950"/>
          <p14:tracePt t="23751" x="7940675" y="6330950"/>
          <p14:tracePt t="23759" x="7924800" y="6330950"/>
          <p14:tracePt t="23767" x="7916863" y="6330950"/>
          <p14:tracePt t="23775" x="7908925" y="6330950"/>
          <p14:tracePt t="23783" x="7893050" y="6330950"/>
          <p14:tracePt t="23791" x="7885113" y="6330950"/>
          <p14:tracePt t="23799" x="7877175" y="6330950"/>
          <p14:tracePt t="23807" x="7851775" y="6330950"/>
          <p14:tracePt t="23815" x="7835900" y="6330950"/>
          <p14:tracePt t="23823" x="7820025" y="6330950"/>
          <p14:tracePt t="23839" x="7812088" y="6330950"/>
          <p14:tracePt t="23847" x="7804150" y="6330950"/>
          <p14:tracePt t="23939" x="7812088" y="6330950"/>
          <p14:tracePt t="23947" x="7820025" y="6330950"/>
          <p14:tracePt t="23955" x="7827963" y="6315075"/>
          <p14:tracePt t="23977" x="7843838" y="6315075"/>
          <p14:tracePt t="23979" x="7869238" y="6307138"/>
          <p14:tracePt t="23987" x="7885113" y="6307138"/>
          <p14:tracePt t="24003" x="7908925" y="6299200"/>
          <p14:tracePt t="24011" x="7924800" y="6299200"/>
          <p14:tracePt t="24019" x="7932738" y="6299200"/>
          <p14:tracePt t="24028" x="7948613" y="6299200"/>
          <p14:tracePt t="24035" x="7964488" y="6299200"/>
          <p14:tracePt t="24051" x="7972425" y="6299200"/>
          <p14:tracePt t="24283" x="7948613" y="6299200"/>
          <p14:tracePt t="24291" x="7940675" y="6299200"/>
          <p14:tracePt t="24301" x="7932738" y="6299200"/>
          <p14:tracePt t="24307" x="7924800" y="6299200"/>
          <p14:tracePt t="24315" x="7916863" y="6299200"/>
          <p14:tracePt t="24323" x="7908925" y="6299200"/>
          <p14:tracePt t="24333" x="7900988" y="6299200"/>
          <p14:tracePt t="24338" x="7885113" y="6299200"/>
          <p14:tracePt t="24371" x="7869238" y="6299200"/>
          <p14:tracePt t="24491" x="7877175" y="6299200"/>
          <p14:tracePt t="24499" x="7885113" y="6299200"/>
          <p14:tracePt t="24515" x="7893050" y="6299200"/>
          <p14:tracePt t="24531" x="7900988" y="6299200"/>
          <p14:tracePt t="24539" x="7908925" y="6299200"/>
          <p14:tracePt t="24563" x="7916863" y="6299200"/>
          <p14:tracePt t="24579" x="7924800" y="6299200"/>
          <p14:tracePt t="24588" x="7932738" y="6299200"/>
          <p14:tracePt t="24595" x="7940675" y="6299200"/>
          <p14:tracePt t="24611" x="7948613" y="6299200"/>
          <p14:tracePt t="24628" x="7956550" y="6299200"/>
          <p14:tracePt t="24643" x="7964488" y="6299200"/>
          <p14:tracePt t="24651" x="7980363" y="6299200"/>
          <p14:tracePt t="24675" x="7988300" y="6299200"/>
          <p14:tracePt t="24683" x="7996238" y="6299200"/>
          <p14:tracePt t="24691" x="8004175" y="6307138"/>
          <p14:tracePt t="24707" x="8020050" y="6307138"/>
          <p14:tracePt t="24723" x="8027988" y="6307138"/>
          <p14:tracePt t="24803" x="8035925" y="6307138"/>
          <p14:tracePt t="24810" x="8043863" y="6307138"/>
          <p14:tracePt t="24820" x="8051800" y="6307138"/>
          <p14:tracePt t="24835" x="8059738" y="6315075"/>
          <p14:tracePt t="25579" x="8051800" y="6315075"/>
          <p14:tracePt t="25587" x="8035925" y="6315075"/>
          <p14:tracePt t="25595" x="8027988" y="6315075"/>
          <p14:tracePt t="25603" x="8004175" y="6315075"/>
          <p14:tracePt t="25619" x="7996238" y="6315075"/>
          <p14:tracePt t="25635" x="7988300" y="6315075"/>
          <p14:tracePt t="25644" x="7972425" y="6315075"/>
          <p14:tracePt t="25651" x="7964488" y="6315075"/>
          <p14:tracePt t="25667" x="7956550" y="6315075"/>
          <p14:tracePt t="25683" x="7940675" y="6315075"/>
          <p14:tracePt t="25691" x="7916863" y="6315075"/>
          <p14:tracePt t="25699" x="7908925" y="6315075"/>
          <p14:tracePt t="25707" x="7893050" y="6315075"/>
          <p14:tracePt t="25715" x="7877175" y="6315075"/>
          <p14:tracePt t="25723" x="7843838" y="6315075"/>
          <p14:tracePt t="25731" x="7827963" y="6315075"/>
          <p14:tracePt t="25747" x="7820025" y="6315075"/>
          <p14:tracePt t="25755" x="7804150" y="6315075"/>
          <p14:tracePt t="25763" x="7788275" y="6315075"/>
          <p14:tracePt t="25771" x="7772400" y="6315075"/>
          <p14:tracePt t="25779" x="7764463" y="6315075"/>
          <p14:tracePt t="25787" x="7756525" y="6315075"/>
          <p14:tracePt t="25795" x="7740650" y="6315075"/>
          <p14:tracePt t="25827" x="7732713" y="6315075"/>
          <p14:tracePt t="25835" x="7724775" y="6315075"/>
          <p14:tracePt t="25867" x="7708900" y="6315075"/>
          <p14:tracePt t="25891" x="7700963" y="6315075"/>
          <p14:tracePt t="25931" x="7685088" y="6315075"/>
          <p14:tracePt t="25955" x="7677150" y="6315075"/>
          <p14:tracePt t="25970" x="7661275" y="6315075"/>
          <p14:tracePt t="25978" x="7653338" y="6315075"/>
          <p14:tracePt t="25988" x="7645400" y="6330950"/>
          <p14:tracePt t="25994" x="7637463" y="6330950"/>
          <p14:tracePt t="26002" x="7621588" y="6330950"/>
          <p14:tracePt t="26019" x="7613650" y="6330950"/>
          <p14:tracePt t="26027" x="7605713" y="6330950"/>
          <p14:tracePt t="26034" x="7597775" y="6330950"/>
          <p14:tracePt t="26043" x="7581900" y="6330950"/>
          <p14:tracePt t="26052" x="7566025" y="6330950"/>
          <p14:tracePt t="26059" x="7558088" y="6330950"/>
          <p14:tracePt t="26066" x="7550150" y="6348413"/>
          <p14:tracePt t="26075" x="7542213" y="6348413"/>
          <p14:tracePt t="26083" x="7518400" y="6348413"/>
          <p14:tracePt t="26090" x="7510463" y="6348413"/>
          <p14:tracePt t="26098" x="7493000" y="6348413"/>
          <p14:tracePt t="26106" x="7469188" y="6348413"/>
          <p14:tracePt t="26115" x="7453313" y="6348413"/>
          <p14:tracePt t="26122" x="7437438" y="6348413"/>
          <p14:tracePt t="26130" x="7429500" y="6348413"/>
          <p14:tracePt t="26138" x="7413625" y="6348413"/>
          <p14:tracePt t="26146" x="7397750" y="6348413"/>
          <p14:tracePt t="26155" x="7373938" y="6348413"/>
          <p14:tracePt t="26162" x="7358063" y="6348413"/>
          <p14:tracePt t="26170" x="7350125" y="6348413"/>
          <p14:tracePt t="26178" x="7334250" y="6348413"/>
          <p14:tracePt t="26186" x="7326313" y="6348413"/>
          <p14:tracePt t="26194" x="7302500" y="6348413"/>
          <p14:tracePt t="26210" x="7294563" y="6348413"/>
          <p14:tracePt t="26218" x="7278688" y="6348413"/>
          <p14:tracePt t="26234" x="7270750" y="6348413"/>
          <p14:tracePt t="26242" x="7254875" y="6348413"/>
          <p14:tracePt t="26259" x="7246938" y="6348413"/>
          <p14:tracePt t="26276" x="7231063" y="6348413"/>
          <p14:tracePt t="26283" x="7223125" y="6348413"/>
          <p14:tracePt t="26299" x="7207250" y="6348413"/>
          <p14:tracePt t="26323" x="7199313" y="6348413"/>
          <p14:tracePt t="26331" x="7175500" y="6348413"/>
          <p14:tracePt t="26339" x="7159625" y="6348413"/>
          <p14:tracePt t="26347" x="7143750" y="6348413"/>
          <p14:tracePt t="26355" x="7135813" y="6348413"/>
          <p14:tracePt t="26363" x="7126288" y="6348413"/>
          <p14:tracePt t="26459" x="7135813" y="6348413"/>
          <p14:tracePt t="26467" x="7159625" y="6348413"/>
          <p14:tracePt t="26475" x="7191375" y="6348413"/>
          <p14:tracePt t="26483" x="7223125" y="6348413"/>
          <p14:tracePt t="26491" x="7246938" y="6348413"/>
          <p14:tracePt t="26499" x="7270750" y="6348413"/>
          <p14:tracePt t="26509" x="7286625" y="6348413"/>
          <p14:tracePt t="26515" x="7318375" y="6348413"/>
          <p14:tracePt t="26523" x="7334250" y="6348413"/>
          <p14:tracePt t="26531" x="7350125" y="6348413"/>
          <p14:tracePt t="26539" x="7358063" y="6348413"/>
          <p14:tracePt t="26547" x="7373938" y="6348413"/>
          <p14:tracePt t="26555" x="7389813" y="6348413"/>
          <p14:tracePt t="26563" x="7413625" y="6348413"/>
          <p14:tracePt t="26572" x="7437438" y="6348413"/>
          <p14:tracePt t="26579" x="7445375" y="6348413"/>
          <p14:tracePt t="26595" x="7461250" y="6348413"/>
          <p14:tracePt t="26605" x="7469188" y="6348413"/>
          <p14:tracePt t="26651" x="7485063" y="6348413"/>
          <p14:tracePt t="26675" x="7493000" y="6348413"/>
          <p14:tracePt t="26683" x="7502525" y="6348413"/>
          <p14:tracePt t="26723" x="7510463" y="6348413"/>
          <p14:tracePt t="26755" x="7526338" y="6348413"/>
          <p14:tracePt t="26771" x="7534275" y="6348413"/>
          <p14:tracePt t="26779" x="7550150" y="6348413"/>
          <p14:tracePt t="26787" x="7581900" y="6348413"/>
          <p14:tracePt t="26795" x="7597775" y="6348413"/>
          <p14:tracePt t="26803" x="7613650" y="6348413"/>
          <p14:tracePt t="26811" x="7621588" y="6348413"/>
          <p14:tracePt t="26835" x="7637463" y="6348413"/>
          <p14:tracePt t="26843" x="7645400" y="6348413"/>
          <p14:tracePt t="27063" x="7637463" y="6356350"/>
          <p14:tracePt t="27071" x="7629525" y="6356350"/>
          <p14:tracePt t="27079" x="7621588" y="6356350"/>
          <p14:tracePt t="27087" x="7597775" y="6356350"/>
          <p14:tracePt t="27095" x="7589838" y="6356350"/>
          <p14:tracePt t="27103" x="7558088" y="6356350"/>
          <p14:tracePt t="27111" x="7526338" y="6356350"/>
          <p14:tracePt t="27119" x="7493000" y="6356350"/>
          <p14:tracePt t="27127" x="7477125" y="6356350"/>
          <p14:tracePt t="27135" x="7453313" y="6356350"/>
          <p14:tracePt t="27143" x="7421563" y="6356350"/>
          <p14:tracePt t="27151" x="7381875" y="6356350"/>
          <p14:tracePt t="27159" x="7358063" y="6356350"/>
          <p14:tracePt t="27167" x="7350125" y="6356350"/>
          <p14:tracePt t="27191" x="7334250" y="6356350"/>
          <p14:tracePt t="27199" x="7326313" y="6356350"/>
          <p14:tracePt t="27207" x="7318375" y="6356350"/>
          <p14:tracePt t="27215" x="7302500" y="6356350"/>
          <p14:tracePt t="27223" x="7294563" y="6356350"/>
          <p14:tracePt t="27231" x="7270750" y="6338888"/>
          <p14:tracePt t="27247" x="7262813" y="6338888"/>
          <p14:tracePt t="27255" x="7254875" y="6338888"/>
          <p14:tracePt t="27263" x="7246938" y="6338888"/>
          <p14:tracePt t="27631" x="7254875" y="6338888"/>
          <p14:tracePt t="27639" x="7262813" y="6338888"/>
          <p14:tracePt t="27647" x="7278688" y="6338888"/>
          <p14:tracePt t="27655" x="7294563" y="6338888"/>
          <p14:tracePt t="27671" x="7326313" y="6338888"/>
          <p14:tracePt t="27679" x="7342188" y="6338888"/>
          <p14:tracePt t="27687" x="7358063" y="6338888"/>
          <p14:tracePt t="27695" x="7381875" y="6338888"/>
          <p14:tracePt t="27703" x="7413625" y="6338888"/>
          <p14:tracePt t="27711" x="7421563" y="6338888"/>
          <p14:tracePt t="27719" x="7437438" y="6338888"/>
          <p14:tracePt t="28823" x="7445375" y="6338888"/>
          <p14:tracePt t="28847" x="7469188" y="6338888"/>
          <p14:tracePt t="28855" x="7477125" y="6338888"/>
          <p14:tracePt t="28863" x="7502525" y="6338888"/>
          <p14:tracePt t="28871" x="7518400" y="6338888"/>
          <p14:tracePt t="28887" x="7534275" y="6338888"/>
          <p14:tracePt t="28895" x="7542213" y="6338888"/>
          <p14:tracePt t="28903" x="7550150" y="6338888"/>
          <p14:tracePt t="28911" x="7558088" y="6338888"/>
          <p14:tracePt t="28935" x="7566025" y="6338888"/>
          <p14:tracePt t="28943" x="7573963" y="6338888"/>
          <p14:tracePt t="28951" x="7589838" y="6338888"/>
          <p14:tracePt t="28960" x="7597775" y="6338888"/>
          <p14:tracePt t="28967" x="7613650" y="6338888"/>
          <p14:tracePt t="28976" x="7629525" y="6338888"/>
          <p14:tracePt t="28983" x="7645400" y="6338888"/>
          <p14:tracePt t="28999" x="7653338" y="6338888"/>
          <p14:tracePt t="29007" x="7669213" y="6338888"/>
          <p14:tracePt t="29015" x="7677150" y="6338888"/>
          <p14:tracePt t="29023" x="7693025" y="6330950"/>
          <p14:tracePt t="29031" x="7700963" y="6330950"/>
          <p14:tracePt t="29041" x="7716838" y="6330950"/>
          <p14:tracePt t="29047" x="7724775" y="6330950"/>
          <p14:tracePt t="29055" x="7732713" y="6330950"/>
          <p14:tracePt t="29063" x="7748588" y="6330950"/>
          <p14:tracePt t="29071" x="7756525" y="6330950"/>
          <p14:tracePt t="29079" x="7764463" y="6330950"/>
          <p14:tracePt t="29087" x="7772400" y="6330950"/>
          <p14:tracePt t="29095" x="7788275" y="6330950"/>
          <p14:tracePt t="29111" x="7796213" y="6330950"/>
          <p14:tracePt t="29127" x="7804150" y="6330950"/>
          <p14:tracePt t="29135" x="7812088" y="6330950"/>
          <p14:tracePt t="29143" x="7827963" y="6330950"/>
          <p14:tracePt t="29159" x="7843838" y="6330950"/>
          <p14:tracePt t="29169" x="7851775" y="6330950"/>
          <p14:tracePt t="29191" x="7859713" y="6330950"/>
          <p14:tracePt t="29207" x="7885113" y="6330950"/>
          <p14:tracePt t="29215" x="7893050" y="6330950"/>
          <p14:tracePt t="29415" x="7885113" y="6330950"/>
          <p14:tracePt t="29424" x="7877175" y="6330950"/>
          <p14:tracePt t="29439" x="7869238" y="6330950"/>
          <p14:tracePt t="29455" x="7851775" y="6330950"/>
          <p14:tracePt t="29463" x="7843838" y="6323013"/>
          <p14:tracePt t="29471" x="7835900" y="6323013"/>
          <p14:tracePt t="29479" x="7820025" y="6315075"/>
          <p14:tracePt t="29487" x="7804150" y="6315075"/>
          <p14:tracePt t="29495" x="7788275" y="6315075"/>
          <p14:tracePt t="29503" x="7780338" y="6307138"/>
          <p14:tracePt t="29511" x="7772400" y="6307138"/>
          <p14:tracePt t="29519" x="7756525" y="6299200"/>
          <p14:tracePt t="29543" x="7748588" y="6299200"/>
          <p14:tracePt t="29551" x="7740650" y="6299200"/>
          <p14:tracePt t="29559" x="7732713" y="6299200"/>
          <p14:tracePt t="29567" x="7732713" y="6291263"/>
          <p14:tracePt t="29575" x="7716838" y="6291263"/>
          <p14:tracePt t="29583" x="7708900" y="6283325"/>
          <p14:tracePt t="29591" x="7685088" y="6267450"/>
          <p14:tracePt t="29608" x="7677150" y="6267450"/>
          <p14:tracePt t="29623" x="7669213" y="6251575"/>
          <p14:tracePt t="29631" x="7661275" y="6243638"/>
          <p14:tracePt t="29647" x="7653338" y="6243638"/>
          <p14:tracePt t="29663" x="7637463" y="6227763"/>
          <p14:tracePt t="29671" x="7605713" y="6219825"/>
          <p14:tracePt t="29679" x="7605713" y="6211888"/>
          <p14:tracePt t="29703" x="7597775" y="6211888"/>
          <p14:tracePt t="29752" x="7589838" y="6203950"/>
          <p14:tracePt t="29767" x="7589838" y="6196013"/>
          <p14:tracePt t="29775" x="7589838" y="6188075"/>
          <p14:tracePt t="29785" x="7573963" y="6180138"/>
          <p14:tracePt t="29791" x="7573963" y="6172200"/>
          <p14:tracePt t="29799" x="7566025" y="6172200"/>
          <p14:tracePt t="29807" x="7566025" y="6164263"/>
          <p14:tracePt t="29817" x="7550150" y="6156325"/>
          <p14:tracePt t="29823" x="7550150" y="6148388"/>
          <p14:tracePt t="29831" x="7542213" y="6140450"/>
          <p14:tracePt t="29839" x="7518400" y="6124575"/>
          <p14:tracePt t="29849" x="7518400" y="6116638"/>
          <p14:tracePt t="29863" x="7510463" y="6116638"/>
          <p14:tracePt t="29895" x="7502525" y="6100763"/>
          <p14:tracePt t="29903" x="7502525" y="6092825"/>
          <p14:tracePt t="29913" x="7493000" y="6092825"/>
          <p14:tracePt t="29919" x="7493000" y="6084888"/>
          <p14:tracePt t="29927" x="7493000" y="6069013"/>
          <p14:tracePt t="29943" x="7485063" y="6045200"/>
          <p14:tracePt t="29951" x="7485063" y="6037263"/>
          <p14:tracePt t="29974" x="7469188" y="5988050"/>
          <p14:tracePt t="29981" x="7469188" y="5972175"/>
          <p14:tracePt t="29987" x="7461250" y="5964238"/>
          <p14:tracePt t="29995" x="7453313" y="5924550"/>
          <p14:tracePt t="30003" x="7453313" y="5892800"/>
          <p14:tracePt t="30012" x="7437438" y="5853113"/>
          <p14:tracePt t="30019" x="7437438" y="5845175"/>
          <p14:tracePt t="30027" x="7421563" y="5813425"/>
          <p14:tracePt t="30035" x="7421563" y="5797550"/>
          <p14:tracePt t="30044" x="7421563" y="5765800"/>
          <p14:tracePt t="30051" x="7413625" y="5749925"/>
          <p14:tracePt t="30059" x="7413625" y="5710238"/>
          <p14:tracePt t="30067" x="7405688" y="5694363"/>
          <p14:tracePt t="30076" x="7405688" y="5686425"/>
          <p14:tracePt t="30083" x="7397750" y="5678488"/>
          <p14:tracePt t="30092" x="7397750" y="5653088"/>
          <p14:tracePt t="30109" x="7397750" y="5645150"/>
          <p14:tracePt t="30115" x="7397750" y="5637213"/>
          <p14:tracePt t="30123" x="7397750" y="5629275"/>
          <p14:tracePt t="30131" x="7397750" y="5621338"/>
          <p14:tracePt t="30155" x="7397750" y="5613400"/>
          <p14:tracePt t="30163" x="7397750" y="5605463"/>
          <p14:tracePt t="30173" x="7397750" y="5597525"/>
          <p14:tracePt t="30179" x="7397750" y="5589588"/>
          <p14:tracePt t="30187" x="7397750" y="5581650"/>
          <p14:tracePt t="30195" x="7397750" y="5573713"/>
          <p14:tracePt t="30205" x="7397750" y="5565775"/>
          <p14:tracePt t="30211" x="7397750" y="5549900"/>
          <p14:tracePt t="30227" x="7397750" y="5526088"/>
          <p14:tracePt t="30236" x="7397750" y="5518150"/>
          <p14:tracePt t="30243" x="7397750" y="5494338"/>
          <p14:tracePt t="30251" x="7397750" y="5478463"/>
          <p14:tracePt t="30258" x="7397750" y="5454650"/>
          <p14:tracePt t="30269" x="7397750" y="5430838"/>
          <p14:tracePt t="30275" x="7397750" y="5399088"/>
          <p14:tracePt t="30283" x="7397750" y="5391150"/>
          <p14:tracePt t="30291" x="7397750" y="5367338"/>
          <p14:tracePt t="30299" x="7405688" y="5335588"/>
          <p14:tracePt t="30315" x="7405688" y="5327650"/>
          <p14:tracePt t="30331" x="7405688" y="5319713"/>
          <p14:tracePt t="30347" x="7405688" y="5302250"/>
          <p14:tracePt t="30555" x="7413625" y="5302250"/>
          <p14:tracePt t="30563" x="7421563" y="5319713"/>
          <p14:tracePt t="30571" x="7437438" y="5351463"/>
          <p14:tracePt t="30579" x="7437438" y="5359400"/>
          <p14:tracePt t="30587" x="7437438" y="5367338"/>
          <p14:tracePt t="30596" x="7453313" y="5399088"/>
          <p14:tracePt t="30603" x="7469188" y="5430838"/>
          <p14:tracePt t="30619" x="7477125" y="5438775"/>
          <p14:tracePt t="30635" x="7477125" y="5446713"/>
          <p14:tracePt t="30643" x="7477125" y="5454650"/>
          <p14:tracePt t="30779" x="7477125" y="5462588"/>
          <p14:tracePt t="31595" x="7477125" y="5470525"/>
          <p14:tracePt t="31667" x="7469188" y="5462588"/>
          <p14:tracePt t="31675" x="7453313" y="5462588"/>
          <p14:tracePt t="31691" x="7437438" y="5454650"/>
          <p14:tracePt t="31699" x="7429500" y="5446713"/>
          <p14:tracePt t="31803" x="7413625" y="5446713"/>
          <p14:tracePt t="31819" x="7405688" y="5446713"/>
          <p14:tracePt t="31828" x="7397750" y="5438775"/>
          <p14:tracePt t="32027" x="7381875" y="5438775"/>
          <p14:tracePt t="32043" x="7350125" y="5438775"/>
          <p14:tracePt t="32051" x="7286625" y="5438775"/>
          <p14:tracePt t="32059" x="7191375" y="5438775"/>
          <p14:tracePt t="32067" x="7023100" y="5462588"/>
          <p14:tracePt t="32075" x="6751638" y="5502275"/>
          <p14:tracePt t="32083" x="6442075" y="5541963"/>
          <p14:tracePt t="32091" x="6067425" y="5589588"/>
          <p14:tracePt t="32099" x="5643563" y="5621338"/>
          <p14:tracePt t="32108" x="5213350" y="5653088"/>
          <p14:tracePt t="32115" x="4799013" y="5670550"/>
          <p14:tracePt t="32124" x="4424363" y="5686425"/>
          <p14:tracePt t="32131" x="4081463" y="5686425"/>
          <p14:tracePt t="32139" x="3802063" y="5686425"/>
          <p14:tracePt t="32147" x="3603625" y="5686425"/>
          <p14:tracePt t="32157" x="3467100" y="5686425"/>
          <p14:tracePt t="32163" x="3379788" y="5686425"/>
          <p14:tracePt t="32171" x="3300413" y="5686425"/>
          <p14:tracePt t="32179" x="3236913" y="5686425"/>
          <p14:tracePt t="32187" x="3181350" y="5686425"/>
          <p14:tracePt t="32195" x="3133725" y="5686425"/>
          <p14:tracePt t="32203" x="3068638" y="5678488"/>
          <p14:tracePt t="32211" x="2997200" y="5662613"/>
          <p14:tracePt t="32220" x="2933700" y="5645150"/>
          <p14:tracePt t="32227" x="2854325" y="5629275"/>
          <p14:tracePt t="32235" x="2782888" y="5605463"/>
          <p14:tracePt t="32243" x="2701925" y="5581650"/>
          <p14:tracePt t="32251" x="2630488" y="5565775"/>
          <p14:tracePt t="32259" x="2551113" y="5549900"/>
          <p14:tracePt t="32267" x="2487613" y="5526088"/>
          <p14:tracePt t="32274" x="2432050" y="5510213"/>
          <p14:tracePt t="32283" x="2424113" y="5510213"/>
          <p14:tracePt t="32339" x="2408238" y="5510213"/>
          <p14:tracePt t="32348" x="2392363" y="5510213"/>
          <p14:tracePt t="32355" x="2359025" y="5502275"/>
          <p14:tracePt t="32363" x="2343150" y="5502275"/>
          <p14:tracePt t="32371" x="2327275" y="5502275"/>
          <p14:tracePt t="32381" x="2295525" y="5502275"/>
          <p14:tracePt t="32387" x="2247900" y="5502275"/>
          <p14:tracePt t="32395" x="2200275" y="5502275"/>
          <p14:tracePt t="32403" x="2144713" y="5502275"/>
          <p14:tracePt t="32411" x="2081213" y="5502275"/>
          <p14:tracePt t="32419" x="2025650" y="5502275"/>
          <p14:tracePt t="32427" x="1968500" y="5502275"/>
          <p14:tracePt t="32435" x="1928813" y="5502275"/>
          <p14:tracePt t="32444" x="1897063" y="5502275"/>
          <p14:tracePt t="32451" x="1857375" y="5510213"/>
          <p14:tracePt t="32459" x="1833563" y="5518150"/>
          <p14:tracePt t="32467" x="1809750" y="5518150"/>
          <p14:tracePt t="32476" x="1778000" y="5534025"/>
          <p14:tracePt t="32483" x="1738313" y="5541963"/>
          <p14:tracePt t="32491" x="1698625" y="5557838"/>
          <p14:tracePt t="32499" x="1658938" y="5581650"/>
          <p14:tracePt t="32507" x="1609725" y="5605463"/>
          <p14:tracePt t="32515" x="1562100" y="5629275"/>
          <p14:tracePt t="32524" x="1506538" y="5662613"/>
          <p14:tracePt t="32531" x="1443038" y="5702300"/>
          <p14:tracePt t="32539" x="1395413" y="5741988"/>
          <p14:tracePt t="32547" x="1347788" y="5781675"/>
          <p14:tracePt t="32555" x="1308100" y="5813425"/>
          <p14:tracePt t="32563" x="1292225" y="5845175"/>
          <p14:tracePt t="32571" x="1274763" y="5861050"/>
          <p14:tracePt t="32579" x="1274763" y="5876925"/>
          <p14:tracePt t="32587" x="1274763" y="5884863"/>
          <p14:tracePt t="32595" x="1274763" y="5900738"/>
          <p14:tracePt t="32651" x="1274763" y="5916613"/>
          <p14:tracePt t="32667" x="1274763" y="5924550"/>
          <p14:tracePt t="32675" x="1274763" y="5932488"/>
          <p14:tracePt t="32683" x="1274763" y="5948363"/>
          <p14:tracePt t="32691" x="1274763" y="5956300"/>
          <p14:tracePt t="32699" x="1274763" y="5964238"/>
          <p14:tracePt t="32715" x="1274763" y="5972175"/>
          <p14:tracePt t="32723" x="1274763" y="5980113"/>
          <p14:tracePt t="32731" x="1274763" y="5988050"/>
          <p14:tracePt t="32747" x="1274763" y="6005513"/>
          <p14:tracePt t="32755" x="1274763" y="6013450"/>
          <p14:tracePt t="32763" x="1300163" y="6021388"/>
          <p14:tracePt t="32771" x="1316038" y="6021388"/>
          <p14:tracePt t="32779" x="1331913" y="6029325"/>
          <p14:tracePt t="32787" x="1355725" y="6037263"/>
          <p14:tracePt t="32795" x="1379538" y="6045200"/>
          <p14:tracePt t="32827" x="1379538" y="6053138"/>
          <p14:tracePt t="32843" x="1379538" y="6069013"/>
          <p14:tracePt t="32851" x="1379538" y="6076950"/>
          <p14:tracePt t="32859" x="1379538" y="6084888"/>
          <p14:tracePt t="32867" x="1387475" y="6116638"/>
          <p14:tracePt t="32875" x="1395413" y="6132513"/>
          <p14:tracePt t="32883" x="1427163" y="6164263"/>
          <p14:tracePt t="32891" x="1427163" y="6180138"/>
          <p14:tracePt t="32900" x="1450975" y="6203950"/>
          <p14:tracePt t="32907" x="1450975" y="6227763"/>
          <p14:tracePt t="32915" x="1490663" y="6251575"/>
          <p14:tracePt t="32923" x="1498600" y="6259513"/>
          <p14:tracePt t="32932" x="1506538" y="6275388"/>
          <p14:tracePt t="32940" x="1522413" y="6291263"/>
          <p14:tracePt t="32947" x="1538288" y="6291263"/>
          <p14:tracePt t="32958" x="1554163" y="6299200"/>
          <p14:tracePt t="32964" x="1562100" y="6307138"/>
          <p14:tracePt t="32971" x="1585913" y="6307138"/>
          <p14:tracePt t="32979" x="1617663" y="6323013"/>
          <p14:tracePt t="32987" x="1617663" y="6330950"/>
          <p14:tracePt t="32996" x="1633538" y="6330950"/>
          <p14:tracePt t="33008" x="1641475" y="6330950"/>
          <p14:tracePt t="33015" x="1674813" y="6338888"/>
          <p14:tracePt t="33031" x="1690688" y="6338888"/>
          <p14:tracePt t="33039" x="1698625" y="6338888"/>
          <p14:tracePt t="33047" x="1706563" y="6338888"/>
          <p14:tracePt t="33055" x="1722438" y="6338888"/>
          <p14:tracePt t="33064" x="1730375" y="6338888"/>
          <p14:tracePt t="33071" x="1746250" y="6338888"/>
          <p14:tracePt t="33079" x="1762125" y="6338888"/>
          <p14:tracePt t="33087" x="1785938" y="6338888"/>
          <p14:tracePt t="33119" x="1793875" y="6338888"/>
          <p14:tracePt t="33279" x="1793875" y="6330950"/>
          <p14:tracePt t="33288" x="1809750" y="6330950"/>
          <p14:tracePt t="33295" x="1857375" y="6323013"/>
          <p14:tracePt t="33303" x="1881188" y="6323013"/>
          <p14:tracePt t="33311" x="1920875" y="6323013"/>
          <p14:tracePt t="33321" x="1992313" y="6323013"/>
          <p14:tracePt t="33327" x="2097088" y="6323013"/>
          <p14:tracePt t="33335" x="2224088" y="6323013"/>
          <p14:tracePt t="33343" x="2400300" y="6323013"/>
          <p14:tracePt t="33354" x="2574925" y="6323013"/>
          <p14:tracePt t="33359" x="2751138" y="6323013"/>
          <p14:tracePt t="33367" x="2925763" y="6323013"/>
          <p14:tracePt t="33375" x="3036888" y="6323013"/>
          <p14:tracePt t="33383" x="3157538" y="6315075"/>
          <p14:tracePt t="33391" x="3244850" y="6307138"/>
          <p14:tracePt t="33399" x="3308350" y="6299200"/>
          <p14:tracePt t="33407" x="3340100" y="6291263"/>
          <p14:tracePt t="33415" x="3348038" y="6291263"/>
          <p14:tracePt t="33423" x="3363913" y="6283325"/>
          <p14:tracePt t="33431" x="3363913" y="6275388"/>
          <p14:tracePt t="33447" x="3371850" y="6267450"/>
          <p14:tracePt t="33455" x="3379788" y="6267450"/>
          <p14:tracePt t="33471" x="3387725" y="6267450"/>
          <p14:tracePt t="33479" x="3387725" y="6259513"/>
          <p14:tracePt t="33695" x="3387725" y="6251575"/>
          <p14:tracePt t="33703" x="3387725" y="6243638"/>
          <p14:tracePt t="33751" x="3379788" y="6243638"/>
          <p14:tracePt t="33759" x="3363913" y="6243638"/>
          <p14:tracePt t="33767" x="3332163" y="6243638"/>
          <p14:tracePt t="33777" x="3300413" y="6243638"/>
          <p14:tracePt t="33783" x="3268663" y="6243638"/>
          <p14:tracePt t="33791" x="3252788" y="6243638"/>
          <p14:tracePt t="33799" x="3236913" y="6243638"/>
          <p14:tracePt t="33808" x="3228975" y="6251575"/>
          <p14:tracePt t="33815" x="3221038" y="6251575"/>
          <p14:tracePt t="33824" x="3213100" y="6251575"/>
          <p14:tracePt t="33831" x="3205163" y="6259513"/>
          <p14:tracePt t="33935" x="3189288" y="6259513"/>
          <p14:tracePt t="33951" x="3173413" y="6243638"/>
          <p14:tracePt t="33959" x="3165475" y="6243638"/>
          <p14:tracePt t="33969" x="3157538" y="6227763"/>
          <p14:tracePt t="33975" x="3149600" y="6219825"/>
          <p14:tracePt t="33983" x="3133725" y="6203950"/>
          <p14:tracePt t="34047" x="3133725" y="6196013"/>
          <p14:tracePt t="34063" x="3133725" y="6188075"/>
          <p14:tracePt t="34071" x="3133725" y="6172200"/>
          <p14:tracePt t="34079" x="3133725" y="6164263"/>
          <p14:tracePt t="34095" x="3133725" y="6140450"/>
          <p14:tracePt t="34103" x="3133725" y="6132513"/>
          <p14:tracePt t="34127" x="3133725" y="6116638"/>
          <p14:tracePt t="34135" x="3133725" y="6108700"/>
          <p14:tracePt t="34151" x="3133725" y="6100763"/>
          <p14:tracePt t="34159" x="3133725" y="6092825"/>
          <p14:tracePt t="34167" x="3133725" y="6084888"/>
          <p14:tracePt t="34175" x="3133725" y="6076950"/>
          <p14:tracePt t="34191" x="3133725" y="6061075"/>
          <p14:tracePt t="34207" x="3133725" y="6053138"/>
          <p14:tracePt t="34224" x="3133725" y="6037263"/>
          <p14:tracePt t="34231" x="3133725" y="6029325"/>
          <p14:tracePt t="34240" x="3133725" y="6021388"/>
          <p14:tracePt t="34247" x="3133725" y="6013450"/>
          <p14:tracePt t="34257" x="3133725" y="5995988"/>
          <p14:tracePt t="34271" x="3133725" y="5980113"/>
          <p14:tracePt t="34279" x="3133725" y="5964238"/>
          <p14:tracePt t="34287" x="3133725" y="5956300"/>
          <p14:tracePt t="34296" x="3133725" y="5924550"/>
          <p14:tracePt t="34303" x="3125788" y="5884863"/>
          <p14:tracePt t="34311" x="3125788" y="5845175"/>
          <p14:tracePt t="34319" x="3125788" y="5821363"/>
          <p14:tracePt t="34328" x="3125788" y="5797550"/>
          <p14:tracePt t="34335" x="3125788" y="5773738"/>
          <p14:tracePt t="34343" x="3125788" y="5726113"/>
          <p14:tracePt t="34351" x="3117850" y="5694363"/>
          <p14:tracePt t="34361" x="3117850" y="5645150"/>
          <p14:tracePt t="34367" x="3117850" y="5613400"/>
          <p14:tracePt t="34375" x="3117850" y="5589588"/>
          <p14:tracePt t="34383" x="3100388" y="5581650"/>
          <p14:tracePt t="34392" x="3100388" y="5565775"/>
          <p14:tracePt t="34399" x="3100388" y="5541963"/>
          <p14:tracePt t="34407" x="3100388" y="5534025"/>
          <p14:tracePt t="34415" x="3092450" y="5526088"/>
          <p14:tracePt t="34607" x="3092450" y="5541963"/>
          <p14:tracePt t="34615" x="3092450" y="5557838"/>
          <p14:tracePt t="34623" x="3092450" y="5581650"/>
          <p14:tracePt t="34631" x="3092450" y="5605463"/>
          <p14:tracePt t="34639" x="3092450" y="5637213"/>
          <p14:tracePt t="34647" x="3092450" y="5662613"/>
          <p14:tracePt t="34656" x="3092450" y="5686425"/>
          <p14:tracePt t="34663" x="3092450" y="5710238"/>
          <p14:tracePt t="34671" x="3092450" y="5734050"/>
          <p14:tracePt t="34679" x="3092450" y="5749925"/>
          <p14:tracePt t="34687" x="3092450" y="5765800"/>
          <p14:tracePt t="34695" x="3092450" y="5789613"/>
          <p14:tracePt t="34703" x="3092450" y="5813425"/>
          <p14:tracePt t="34711" x="3092450" y="5845175"/>
          <p14:tracePt t="34719" x="3092450" y="5868988"/>
          <p14:tracePt t="34727" x="3092450" y="5892800"/>
          <p14:tracePt t="34735" x="3092450" y="5908675"/>
          <p14:tracePt t="34743" x="3092450" y="5924550"/>
          <p14:tracePt t="34751" x="3092450" y="5956300"/>
          <p14:tracePt t="34759" x="3092450" y="5972175"/>
          <p14:tracePt t="34767" x="3092450" y="5980113"/>
          <p14:tracePt t="34775" x="3092450" y="6005513"/>
          <p14:tracePt t="34783" x="3092450" y="6029325"/>
          <p14:tracePt t="34791" x="3092450" y="6037263"/>
          <p14:tracePt t="34807" x="3092450" y="6053138"/>
          <p14:tracePt t="34815" x="3092450" y="6061075"/>
          <p14:tracePt t="34823" x="3092450" y="6069013"/>
          <p14:tracePt t="34847" x="3109913" y="6076950"/>
          <p14:tracePt t="34863" x="3117850" y="6092825"/>
          <p14:tracePt t="34927" x="3117850" y="6100763"/>
          <p14:tracePt t="34944" x="3125788" y="6100763"/>
          <p14:tracePt t="34959" x="3133725" y="6116638"/>
          <p14:tracePt t="34967" x="3141663" y="6116638"/>
          <p14:tracePt t="34977" x="3149600" y="6124575"/>
          <p14:tracePt t="34983" x="3157538" y="6124575"/>
          <p14:tracePt t="34999" x="3165475" y="6124575"/>
          <p14:tracePt t="35014" x="3173413" y="6124575"/>
          <p14:tracePt t="35022" x="3189288" y="6132513"/>
          <p14:tracePt t="35054" x="3205163" y="6140450"/>
          <p14:tracePt t="35070" x="3221038" y="6140450"/>
          <p14:tracePt t="35079" x="3228975" y="6140450"/>
          <p14:tracePt t="35087" x="3244850" y="6148388"/>
          <p14:tracePt t="35103" x="3252788" y="6148388"/>
          <p14:tracePt t="35111" x="3268663" y="6156325"/>
          <p14:tracePt t="35135" x="3284538" y="6164263"/>
          <p14:tracePt t="35143" x="3292475" y="6172200"/>
          <p14:tracePt t="35151" x="3300413" y="6172200"/>
          <p14:tracePt t="35159" x="3308350" y="6172200"/>
          <p14:tracePt t="35167" x="3316288" y="6172200"/>
          <p14:tracePt t="35175" x="3324225" y="6172200"/>
          <p14:tracePt t="35183" x="3340100" y="6172200"/>
          <p14:tracePt t="35199" x="3348038" y="6172200"/>
          <p14:tracePt t="35207" x="3355975" y="6172200"/>
          <p14:tracePt t="35223" x="3363913" y="6172200"/>
          <p14:tracePt t="35231" x="3379788" y="6172200"/>
          <p14:tracePt t="35247" x="3395663" y="6172200"/>
          <p14:tracePt t="35263" x="3403600" y="6172200"/>
          <p14:tracePt t="35295" x="3411538" y="6172200"/>
          <p14:tracePt t="35303" x="3419475" y="6164263"/>
          <p14:tracePt t="35311" x="3427413" y="6164263"/>
          <p14:tracePt t="35343" x="3427413" y="6156325"/>
          <p14:tracePt t="35423" x="3435350" y="6148388"/>
          <p14:tracePt t="35431" x="3435350" y="6140450"/>
          <p14:tracePt t="35439" x="3435350" y="6132513"/>
          <p14:tracePt t="35447" x="3435350" y="6116638"/>
          <p14:tracePt t="35463" x="3427413" y="6100763"/>
          <p14:tracePt t="35471" x="3419475" y="6084888"/>
          <p14:tracePt t="35487" x="3419475" y="6069013"/>
          <p14:tracePt t="35497" x="3419475" y="6045200"/>
          <p14:tracePt t="35503" x="3419475" y="6029325"/>
          <p14:tracePt t="35511" x="3395663" y="6021388"/>
          <p14:tracePt t="35519" x="3395663" y="6005513"/>
          <p14:tracePt t="35529" x="3395663" y="5972175"/>
          <p14:tracePt t="35535" x="3387725" y="5964238"/>
          <p14:tracePt t="35543" x="3387725" y="5940425"/>
          <p14:tracePt t="35551" x="3379788" y="5916613"/>
          <p14:tracePt t="35561" x="3379788" y="5908675"/>
          <p14:tracePt t="35567" x="3371850" y="5876925"/>
          <p14:tracePt t="35575" x="3371850" y="5861050"/>
          <p14:tracePt t="35583" x="3371850" y="5845175"/>
          <p14:tracePt t="35592" x="3371850" y="5829300"/>
          <p14:tracePt t="35599" x="3363913" y="5813425"/>
          <p14:tracePt t="35607" x="3363913" y="5805488"/>
          <p14:tracePt t="35615" x="3355975" y="5797550"/>
          <p14:tracePt t="35623" x="3355975" y="5781675"/>
          <p14:tracePt t="35639" x="3355975" y="5773738"/>
          <p14:tracePt t="35663" x="3355975" y="5765800"/>
          <p14:tracePt t="35671" x="3355975" y="5757863"/>
          <p14:tracePt t="36098" x="3355975" y="5765800"/>
          <p14:tracePt t="36106" x="3355975" y="5773738"/>
          <p14:tracePt t="36114" x="3355975" y="5781675"/>
          <p14:tracePt t="36130" x="3355975" y="5789613"/>
          <p14:tracePt t="36138" x="3355975" y="5797550"/>
          <p14:tracePt t="36146" x="3355975" y="5805488"/>
          <p14:tracePt t="36154" x="3355975" y="5813425"/>
          <p14:tracePt t="36162" x="3355975" y="5829300"/>
          <p14:tracePt t="36171" x="3355975" y="5837238"/>
          <p14:tracePt t="36178" x="3355975" y="5845175"/>
          <p14:tracePt t="36195" x="3355975" y="5861050"/>
          <p14:tracePt t="36211" x="3355975" y="5876925"/>
          <p14:tracePt t="36219" x="3355975" y="5884863"/>
          <p14:tracePt t="36227" x="3355975" y="5900738"/>
          <p14:tracePt t="36243" x="3355975" y="5908675"/>
          <p14:tracePt t="36251" x="3355975" y="5916613"/>
          <p14:tracePt t="36259" x="3355975" y="5932488"/>
          <p14:tracePt t="36267" x="3355975" y="5940425"/>
          <p14:tracePt t="36372" x="3355975" y="5956300"/>
          <p14:tracePt t="39351" x="3355975" y="5964238"/>
          <p14:tracePt t="44643" x="3355975" y="5932488"/>
          <p14:tracePt t="44651" x="3355975" y="5908675"/>
          <p14:tracePt t="44659" x="3355975" y="5876925"/>
          <p14:tracePt t="44667" x="3355975" y="5829300"/>
          <p14:tracePt t="44675" x="3355975" y="5789613"/>
          <p14:tracePt t="44683" x="3355975" y="5726113"/>
          <p14:tracePt t="44691" x="3355975" y="5662613"/>
          <p14:tracePt t="44699" x="3355975" y="5605463"/>
          <p14:tracePt t="44707" x="3355975" y="5549900"/>
          <p14:tracePt t="44716" x="3355975" y="5502275"/>
          <p14:tracePt t="44723" x="3355975" y="5446713"/>
          <p14:tracePt t="44731" x="3355975" y="5391150"/>
          <p14:tracePt t="44738" x="3355975" y="5335588"/>
          <p14:tracePt t="44748" x="3355975" y="5294313"/>
          <p14:tracePt t="44754" x="3355975" y="5238750"/>
          <p14:tracePt t="44763" x="3355975" y="5207000"/>
          <p14:tracePt t="44771" x="3355975" y="5167313"/>
          <p14:tracePt t="44781" x="3355975" y="5119688"/>
          <p14:tracePt t="44787" x="3355975" y="5095875"/>
          <p14:tracePt t="44795" x="3355975" y="5064125"/>
          <p14:tracePt t="44803" x="3355975" y="5032375"/>
          <p14:tracePt t="44811" x="3355975" y="5000625"/>
          <p14:tracePt t="44819" x="3355975" y="4967288"/>
          <p14:tracePt t="44827" x="3355975" y="4935538"/>
          <p14:tracePt t="44835" x="3355975" y="4927600"/>
          <p14:tracePt t="44843" x="3355975" y="4911725"/>
          <p14:tracePt t="44859" x="3355975" y="4903788"/>
          <p14:tracePt t="44867" x="3355975" y="4879975"/>
          <p14:tracePt t="44891" x="3355975" y="4872038"/>
          <p14:tracePt t="44907" x="3355975" y="4864100"/>
          <p14:tracePt t="44914" x="3348038" y="4840288"/>
          <p14:tracePt t="44923" x="3332163" y="4832350"/>
          <p14:tracePt t="44931" x="3332163" y="4824413"/>
          <p14:tracePt t="44939" x="3316288" y="4800600"/>
          <p14:tracePt t="44947" x="3284538" y="4784725"/>
          <p14:tracePt t="44955" x="3260725" y="4768850"/>
          <p14:tracePt t="44971" x="3213100" y="4745038"/>
          <p14:tracePt t="44979" x="3189288" y="4737100"/>
          <p14:tracePt t="44987" x="3157538" y="4737100"/>
          <p14:tracePt t="44995" x="3117850" y="4729163"/>
          <p14:tracePt t="45003" x="3044825" y="4721225"/>
          <p14:tracePt t="45011" x="2965450" y="4713288"/>
          <p14:tracePt t="45019" x="2862263" y="4697413"/>
          <p14:tracePt t="45027" x="2759075" y="4681538"/>
          <p14:tracePt t="45035" x="2638425" y="4673600"/>
          <p14:tracePt t="45043" x="2527300" y="4657725"/>
          <p14:tracePt t="45052" x="2424113" y="4649788"/>
          <p14:tracePt t="45059" x="2319338" y="4641850"/>
          <p14:tracePt t="45067" x="2247900" y="4641850"/>
          <p14:tracePt t="45075" x="2184400" y="4641850"/>
          <p14:tracePt t="45083" x="2176463" y="4641850"/>
          <p14:tracePt t="45091" x="2152650" y="4641850"/>
          <p14:tracePt t="45099" x="2144713" y="4641850"/>
          <p14:tracePt t="45108" x="2120900" y="4657725"/>
          <p14:tracePt t="45127" x="2112963" y="4673600"/>
          <p14:tracePt t="45136" x="2105025" y="4689475"/>
          <p14:tracePt t="45142" x="2105025" y="4713288"/>
          <p14:tracePt t="45152" x="2097088" y="4729163"/>
          <p14:tracePt t="45159" x="2097088" y="4752975"/>
          <p14:tracePt t="45167" x="2097088" y="4768850"/>
          <p14:tracePt t="45175" x="2097088" y="4784725"/>
          <p14:tracePt t="45183" x="2097088" y="4816475"/>
          <p14:tracePt t="45191" x="2112963" y="4832350"/>
          <p14:tracePt t="45199" x="2128838" y="4840288"/>
          <p14:tracePt t="45207" x="2144713" y="4856163"/>
          <p14:tracePt t="45215" x="2184400" y="4872038"/>
          <p14:tracePt t="45223" x="2208213" y="4887913"/>
          <p14:tracePt t="45231" x="2239963" y="4895850"/>
          <p14:tracePt t="45238" x="2287588" y="4911725"/>
          <p14:tracePt t="45247" x="2335213" y="4927600"/>
          <p14:tracePt t="45255" x="2384425" y="4943475"/>
          <p14:tracePt t="45263" x="2439988" y="4951413"/>
          <p14:tracePt t="45270" x="2495550" y="4959350"/>
          <p14:tracePt t="45279" x="2543175" y="4967288"/>
          <p14:tracePt t="45287" x="2598738" y="4984750"/>
          <p14:tracePt t="45295" x="2670175" y="5000625"/>
          <p14:tracePt t="45302" x="2725738" y="5016500"/>
          <p14:tracePt t="45311" x="2790825" y="5032375"/>
          <p14:tracePt t="45319" x="2854325" y="5040313"/>
          <p14:tracePt t="45327" x="2925763" y="5064125"/>
          <p14:tracePt t="45335" x="2981325" y="5080000"/>
          <p14:tracePt t="45343" x="3028950" y="5087938"/>
          <p14:tracePt t="45352" x="3076575" y="5087938"/>
          <p14:tracePt t="45359" x="3125788" y="5095875"/>
          <p14:tracePt t="45367" x="3165475" y="5095875"/>
          <p14:tracePt t="45375" x="3189288" y="5095875"/>
          <p14:tracePt t="45383" x="3213100" y="5095875"/>
          <p14:tracePt t="45391" x="3236913" y="5095875"/>
          <p14:tracePt t="45399" x="3252788" y="5095875"/>
          <p14:tracePt t="45407" x="3276600" y="5095875"/>
          <p14:tracePt t="45415" x="3300413" y="5095875"/>
          <p14:tracePt t="45423" x="3324225" y="5095875"/>
          <p14:tracePt t="45431" x="3363913" y="5087938"/>
          <p14:tracePt t="45439" x="3411538" y="5072063"/>
          <p14:tracePt t="45447" x="3467100" y="5056188"/>
          <p14:tracePt t="45455" x="3532188" y="5032375"/>
          <p14:tracePt t="45463" x="3603625" y="5016500"/>
          <p14:tracePt t="45470" x="3675063" y="5000625"/>
          <p14:tracePt t="45479" x="3762375" y="4984750"/>
          <p14:tracePt t="45487" x="3851275" y="4967288"/>
          <p14:tracePt t="45496" x="3954463" y="4943475"/>
          <p14:tracePt t="45503" x="4065588" y="4927600"/>
          <p14:tracePt t="45511" x="4184650" y="4911725"/>
          <p14:tracePt t="45519" x="4297363" y="4903788"/>
          <p14:tracePt t="45527" x="4456113" y="4872038"/>
          <p14:tracePt t="45535" x="4624388" y="4840288"/>
          <p14:tracePt t="45543" x="4830763" y="4816475"/>
          <p14:tracePt t="45552" x="5014913" y="4776788"/>
          <p14:tracePt t="45560" x="5221288" y="4737100"/>
          <p14:tracePt t="45567" x="5413375" y="4721225"/>
          <p14:tracePt t="45575" x="5603875" y="4673600"/>
          <p14:tracePt t="45583" x="5772150" y="4624388"/>
          <p14:tracePt t="45592" x="5970588" y="4560888"/>
          <p14:tracePt t="45599" x="6130925" y="4505325"/>
          <p14:tracePt t="45607" x="6273800" y="4441825"/>
          <p14:tracePt t="45615" x="6392863" y="4378325"/>
          <p14:tracePt t="45624" x="6505575" y="4306888"/>
          <p14:tracePt t="45630" x="6577013" y="4257675"/>
          <p14:tracePt t="45639" x="6648450" y="4194175"/>
          <p14:tracePt t="45647" x="6704013" y="4138613"/>
          <p14:tracePt t="45655" x="6735763" y="4090988"/>
          <p14:tracePt t="45663" x="6751638" y="4051300"/>
          <p14:tracePt t="45671" x="6769100" y="4027488"/>
          <p14:tracePt t="45679" x="6777038" y="4003675"/>
          <p14:tracePt t="45687" x="6784975" y="3987800"/>
          <p14:tracePt t="45695" x="6784975" y="3971925"/>
          <p14:tracePt t="45711" x="6784975" y="3963988"/>
          <p14:tracePt t="45719" x="6784975" y="3948113"/>
          <p14:tracePt t="45791" x="6784975" y="3930650"/>
          <p14:tracePt t="45807" x="6777038" y="3922713"/>
          <p14:tracePt t="45815" x="6769100" y="3914775"/>
          <p14:tracePt t="45823" x="6751638" y="3898900"/>
          <p14:tracePt t="45831" x="6743700" y="3890963"/>
          <p14:tracePt t="45839" x="6727825" y="3883025"/>
          <p14:tracePt t="45847" x="6719888" y="3875088"/>
          <p14:tracePt t="45855" x="6696075" y="3859213"/>
          <p14:tracePt t="45863" x="6664325" y="3851275"/>
          <p14:tracePt t="45871" x="6648450" y="3843338"/>
          <p14:tracePt t="45879" x="6624638" y="3827463"/>
          <p14:tracePt t="45887" x="6600825" y="3827463"/>
          <p14:tracePt t="45895" x="6561138" y="3811588"/>
          <p14:tracePt t="45903" x="6529388" y="3795713"/>
          <p14:tracePt t="45911" x="6489700" y="3771900"/>
          <p14:tracePt t="45919" x="6465888" y="3763963"/>
          <p14:tracePt t="45927" x="6434138" y="3756025"/>
          <p14:tracePt t="45936" x="6392863" y="3740150"/>
          <p14:tracePt t="45943" x="6353175" y="3724275"/>
          <p14:tracePt t="45952" x="6321425" y="3708400"/>
          <p14:tracePt t="45959" x="6281738" y="3692525"/>
          <p14:tracePt t="45970" x="6257925" y="3684588"/>
          <p14:tracePt t="45975" x="6226175" y="3668713"/>
          <p14:tracePt t="45983" x="6194425" y="3652838"/>
          <p14:tracePt t="45991" x="6186488" y="3644900"/>
          <p14:tracePt t="45999" x="6170613" y="3629025"/>
          <p14:tracePt t="46016" x="6154738" y="3629025"/>
          <p14:tracePt t="46023" x="6146800" y="3613150"/>
          <p14:tracePt t="46031" x="6130925" y="3613150"/>
          <p14:tracePt t="46048" x="6122988" y="3613150"/>
          <p14:tracePt t="46103" x="6115050" y="3613150"/>
          <p14:tracePt t="46112" x="6091238" y="3613150"/>
          <p14:tracePt t="46118" x="6067425" y="3613150"/>
          <p14:tracePt t="46127" x="6034088" y="3613150"/>
          <p14:tracePt t="46135" x="6002338" y="3613150"/>
          <p14:tracePt t="46144" x="5978525" y="3613150"/>
          <p14:tracePt t="46151" x="5946775" y="3613150"/>
          <p14:tracePt t="46159" x="5915025" y="3613150"/>
          <p14:tracePt t="46167" x="5899150" y="3613150"/>
          <p14:tracePt t="46177" x="5883275" y="3613150"/>
          <p14:tracePt t="46183" x="5867400" y="3613150"/>
          <p14:tracePt t="46191" x="5851525" y="3613150"/>
          <p14:tracePt t="46199" x="5835650" y="3613150"/>
          <p14:tracePt t="46209" x="5811838" y="3613150"/>
          <p14:tracePt t="46216" x="5788025" y="3613150"/>
          <p14:tracePt t="46223" x="5756275" y="3613150"/>
          <p14:tracePt t="46231" x="5724525" y="3613150"/>
          <p14:tracePt t="46240" x="5692775" y="3621088"/>
          <p14:tracePt t="46247" x="5659438" y="3629025"/>
          <p14:tracePt t="46255" x="5635625" y="3636963"/>
          <p14:tracePt t="46263" x="5619750" y="3644900"/>
          <p14:tracePt t="46271" x="5611813" y="3644900"/>
          <p14:tracePt t="46279" x="5588000" y="3660775"/>
          <p14:tracePt t="46287" x="5580063" y="3676650"/>
          <p14:tracePt t="46295" x="5572125" y="3684588"/>
          <p14:tracePt t="46303" x="5556250" y="3700463"/>
          <p14:tracePt t="46319" x="5540375" y="3724275"/>
          <p14:tracePt t="46327" x="5524500" y="3740150"/>
          <p14:tracePt t="46336" x="5524500" y="3756025"/>
          <p14:tracePt t="46351" x="5516563" y="3771900"/>
          <p14:tracePt t="46359" x="5516563" y="3779838"/>
          <p14:tracePt t="46368" x="5508625" y="3795713"/>
          <p14:tracePt t="46767" x="5500688" y="3795713"/>
          <p14:tracePt t="46775" x="5492750" y="3795713"/>
          <p14:tracePt t="46831" x="5484813" y="3803650"/>
          <p14:tracePt t="46911" x="5468938" y="3803650"/>
          <p14:tracePt t="46975" x="5461000" y="3803650"/>
          <p14:tracePt t="46983" x="5461000" y="3811588"/>
          <p14:tracePt t="47295" x="5453063" y="3811588"/>
          <p14:tracePt t="47312" x="5453063" y="3803650"/>
          <p14:tracePt t="47319" x="5461000" y="3803650"/>
          <p14:tracePt t="47327" x="5476875" y="3787775"/>
          <p14:tracePt t="47335" x="5500688" y="3779838"/>
          <p14:tracePt t="47345" x="5516563" y="3771900"/>
          <p14:tracePt t="47351" x="5548313" y="3763963"/>
          <p14:tracePt t="47359" x="5580063" y="3740150"/>
          <p14:tracePt t="47368" x="5595938" y="3732213"/>
          <p14:tracePt t="47376" x="5611813" y="3716338"/>
          <p14:tracePt t="47383" x="5619750" y="3716338"/>
          <p14:tracePt t="47391" x="5643563" y="3700463"/>
          <p14:tracePt t="47409" x="5659438" y="3692525"/>
          <p14:tracePt t="47415" x="5667375" y="3684588"/>
          <p14:tracePt t="47423" x="5676900" y="3668713"/>
          <p14:tracePt t="47431" x="5684838" y="3668713"/>
          <p14:tracePt t="47439" x="5700713" y="3652838"/>
          <p14:tracePt t="47455" x="5716588" y="3636963"/>
          <p14:tracePt t="47463" x="5724525" y="3621088"/>
          <p14:tracePt t="47471" x="5724525" y="3613150"/>
          <p14:tracePt t="47479" x="5748338" y="3595688"/>
          <p14:tracePt t="47487" x="5756275" y="3587750"/>
          <p14:tracePt t="47495" x="5764213" y="3563938"/>
          <p14:tracePt t="47503" x="5772150" y="3540125"/>
          <p14:tracePt t="47511" x="5772150" y="3532188"/>
          <p14:tracePt t="47519" x="5772150" y="3516313"/>
          <p14:tracePt t="47527" x="5772150" y="3508375"/>
          <p14:tracePt t="47535" x="5772150" y="3500438"/>
          <p14:tracePt t="47543" x="5772150" y="3484563"/>
          <p14:tracePt t="47551" x="5772150" y="3468688"/>
          <p14:tracePt t="47567" x="5772150" y="3452813"/>
          <p14:tracePt t="47575" x="5772150" y="3413125"/>
          <p14:tracePt t="47583" x="5772150" y="3405188"/>
          <p14:tracePt t="47591" x="5772150" y="3397250"/>
          <p14:tracePt t="47599" x="5772150" y="3389313"/>
          <p14:tracePt t="47607" x="5772150" y="3381375"/>
          <p14:tracePt t="47615" x="5764213" y="3357563"/>
          <p14:tracePt t="47623" x="5748338" y="3357563"/>
          <p14:tracePt t="47631" x="5740400" y="3341688"/>
          <p14:tracePt t="47639" x="5732463" y="3341688"/>
          <p14:tracePt t="47647" x="5732463" y="3325813"/>
          <p14:tracePt t="47655" x="5724525" y="3309938"/>
          <p14:tracePt t="47663" x="5716588" y="3302000"/>
          <p14:tracePt t="47671" x="5708650" y="3294063"/>
          <p14:tracePt t="47679" x="5692775" y="3278188"/>
          <p14:tracePt t="47686" x="5676900" y="3262313"/>
          <p14:tracePt t="47695" x="5667375" y="3252788"/>
          <p14:tracePt t="47703" x="5643563" y="3228975"/>
          <p14:tracePt t="47711" x="5627688" y="3221038"/>
          <p14:tracePt t="47719" x="5619750" y="3205163"/>
          <p14:tracePt t="47727" x="5611813" y="3205163"/>
          <p14:tracePt t="47736" x="5603875" y="3205163"/>
          <p14:tracePt t="47791" x="5603875" y="3197225"/>
          <p14:tracePt t="47871" x="5588000" y="3189288"/>
          <p14:tracePt t="47879" x="5588000" y="3181350"/>
          <p14:tracePt t="47951" x="5580063" y="3181350"/>
          <p14:tracePt t="47959" x="5572125" y="3181350"/>
          <p14:tracePt t="47967" x="5564188" y="3181350"/>
          <p14:tracePt t="47975" x="5548313" y="3189288"/>
          <p14:tracePt t="47984" x="5532438" y="3205163"/>
          <p14:tracePt t="47992" x="5508625" y="3213100"/>
          <p14:tracePt t="47999" x="5492750" y="3236913"/>
          <p14:tracePt t="48007" x="5468938" y="3252788"/>
          <p14:tracePt t="48015" x="5445125" y="3262313"/>
          <p14:tracePt t="48023" x="5445125" y="3270250"/>
          <p14:tracePt t="48031" x="5437188" y="3278188"/>
          <p14:tracePt t="48039" x="5429250" y="3278188"/>
          <p14:tracePt t="48055" x="5421313" y="3294063"/>
          <p14:tracePt t="48095" x="5421313" y="3302000"/>
          <p14:tracePt t="48111" x="5413375" y="3302000"/>
          <p14:tracePt t="48119" x="5413375" y="3309938"/>
          <p14:tracePt t="48127" x="5413375" y="3325813"/>
          <p14:tracePt t="48143" x="5413375" y="3341688"/>
          <p14:tracePt t="48151" x="5413375" y="3357563"/>
          <p14:tracePt t="48159" x="5413375" y="3381375"/>
          <p14:tracePt t="48175" x="5413375" y="3389313"/>
          <p14:tracePt t="48184" x="5413375" y="3405188"/>
          <p14:tracePt t="48227" x="5413375" y="3413125"/>
          <p14:tracePt t="48283" x="5429250" y="3421063"/>
          <p14:tracePt t="48291" x="5453063" y="3421063"/>
          <p14:tracePt t="48307" x="5476875" y="3421063"/>
          <p14:tracePt t="48315" x="5484813" y="3421063"/>
          <p14:tracePt t="48323" x="5508625" y="3421063"/>
          <p14:tracePt t="48331" x="5532438" y="3421063"/>
          <p14:tracePt t="48339" x="5572125" y="3429000"/>
          <p14:tracePt t="48347" x="5611813" y="3452813"/>
          <p14:tracePt t="48355" x="5651500" y="3452813"/>
          <p14:tracePt t="48363" x="5676900" y="3452813"/>
          <p14:tracePt t="48371" x="5708650" y="3452813"/>
          <p14:tracePt t="48379" x="5748338" y="3452813"/>
          <p14:tracePt t="48387" x="5780088" y="3452813"/>
          <p14:tracePt t="48395" x="5819775" y="3452813"/>
          <p14:tracePt t="48403" x="5859463" y="3452813"/>
          <p14:tracePt t="48411" x="5891213" y="3452813"/>
          <p14:tracePt t="48419" x="5915025" y="3444875"/>
          <p14:tracePt t="48427" x="5946775" y="3429000"/>
          <p14:tracePt t="48435" x="5962650" y="3413125"/>
          <p14:tracePt t="48443" x="5986463" y="3389313"/>
          <p14:tracePt t="48451" x="6010275" y="3349625"/>
          <p14:tracePt t="48459" x="6026150" y="3325813"/>
          <p14:tracePt t="48467" x="6043613" y="3286125"/>
          <p14:tracePt t="48475" x="6043613" y="3262313"/>
          <p14:tracePt t="48484" x="6043613" y="3228975"/>
          <p14:tracePt t="48491" x="6043613" y="3197225"/>
          <p14:tracePt t="48499" x="6043613" y="3165475"/>
          <p14:tracePt t="48507" x="6043613" y="3125788"/>
          <p14:tracePt t="48515" x="6043613" y="3109913"/>
          <p14:tracePt t="48523" x="6043613" y="3086100"/>
          <p14:tracePt t="48531" x="6043613" y="3054350"/>
          <p14:tracePt t="48539" x="6043613" y="3014663"/>
          <p14:tracePt t="48547" x="6043613" y="2998788"/>
          <p14:tracePt t="48555" x="6034088" y="2967038"/>
          <p14:tracePt t="48563" x="6010275" y="2927350"/>
          <p14:tracePt t="48571" x="6002338" y="2886075"/>
          <p14:tracePt t="48579" x="5986463" y="2862263"/>
          <p14:tracePt t="48587" x="5978525" y="2822575"/>
          <p14:tracePt t="48595" x="5954713" y="2782888"/>
          <p14:tracePt t="48603" x="5938838" y="2735263"/>
          <p14:tracePt t="48611" x="5915025" y="2711450"/>
          <p14:tracePt t="48619" x="5883275" y="2663825"/>
          <p14:tracePt t="48627" x="5875338" y="2640013"/>
          <p14:tracePt t="48634" x="5859463" y="2624138"/>
          <p14:tracePt t="48645" x="5843588" y="2600325"/>
          <p14:tracePt t="48651" x="5819775" y="2566988"/>
          <p14:tracePt t="48659" x="5795963" y="2551113"/>
          <p14:tracePt t="48667" x="5764213" y="2519363"/>
          <p14:tracePt t="48676" x="5740400" y="2487613"/>
          <p14:tracePt t="48684" x="5700713" y="2447925"/>
          <p14:tracePt t="48691" x="5659438" y="2424113"/>
          <p14:tracePt t="48699" x="5619750" y="2392363"/>
          <p14:tracePt t="48709" x="5603875" y="2376488"/>
          <p14:tracePt t="48715" x="5580063" y="2368550"/>
          <p14:tracePt t="48723" x="5540375" y="2344738"/>
          <p14:tracePt t="48731" x="5500688" y="2328863"/>
          <p14:tracePt t="48740" x="5468938" y="2312988"/>
          <p14:tracePt t="48747" x="5429250" y="2297113"/>
          <p14:tracePt t="48755" x="5421313" y="2297113"/>
          <p14:tracePt t="48763" x="5397500" y="2297113"/>
          <p14:tracePt t="48773" x="5365750" y="2297113"/>
          <p14:tracePt t="48779" x="5349875" y="2297113"/>
          <p14:tracePt t="48787" x="5326063" y="2297113"/>
          <p14:tracePt t="48795" x="5300663" y="2297113"/>
          <p14:tracePt t="48803" x="5268913" y="2297113"/>
          <p14:tracePt t="48811" x="5237163" y="2297113"/>
          <p14:tracePt t="48819" x="5189538" y="2297113"/>
          <p14:tracePt t="48827" x="5149850" y="2297113"/>
          <p14:tracePt t="48836" x="5110163" y="2297113"/>
          <p14:tracePt t="48843" x="5078413" y="2305050"/>
          <p14:tracePt t="48851" x="5046663" y="2320925"/>
          <p14:tracePt t="48859" x="5014913" y="2336800"/>
          <p14:tracePt t="48867" x="4991100" y="2352675"/>
          <p14:tracePt t="48875" x="4967288" y="2376488"/>
          <p14:tracePt t="48884" x="4967288" y="2384425"/>
          <p14:tracePt t="48891" x="4933950" y="2416175"/>
          <p14:tracePt t="48899" x="4933950" y="2432050"/>
          <p14:tracePt t="48907" x="4926013" y="2463800"/>
          <p14:tracePt t="48915" x="4926013" y="2479675"/>
          <p14:tracePt t="48923" x="4926013" y="2487613"/>
          <p14:tracePt t="48931" x="4926013" y="2503488"/>
          <p14:tracePt t="48939" x="4926013" y="2527300"/>
          <p14:tracePt t="48947" x="4910138" y="2543175"/>
          <p14:tracePt t="48955" x="4910138" y="2566988"/>
          <p14:tracePt t="48963" x="4910138" y="2584450"/>
          <p14:tracePt t="48971" x="4910138" y="2592388"/>
          <p14:tracePt t="48979" x="4910138" y="2624138"/>
          <p14:tracePt t="48987" x="4910138" y="2655888"/>
          <p14:tracePt t="48995" x="4910138" y="2687638"/>
          <p14:tracePt t="49003" x="4910138" y="2727325"/>
          <p14:tracePt t="49011" x="4910138" y="2759075"/>
          <p14:tracePt t="49019" x="4910138" y="2774950"/>
          <p14:tracePt t="49027" x="4910138" y="2798763"/>
          <p14:tracePt t="49036" x="4910138" y="2830513"/>
          <p14:tracePt t="49043" x="4910138" y="2854325"/>
          <p14:tracePt t="49051" x="4910138" y="2886075"/>
          <p14:tracePt t="49059" x="4910138" y="2919413"/>
          <p14:tracePt t="49067" x="4910138" y="2943225"/>
          <p14:tracePt t="49075" x="4910138" y="2967038"/>
          <p14:tracePt t="49084" x="4910138" y="2990850"/>
          <p14:tracePt t="49091" x="4910138" y="3022600"/>
          <p14:tracePt t="49102" x="4910138" y="3046413"/>
          <p14:tracePt t="49107" x="4910138" y="3070225"/>
          <p14:tracePt t="49115" x="4910138" y="3094038"/>
          <p14:tracePt t="49123" x="4910138" y="3109913"/>
          <p14:tracePt t="49134" x="4910138" y="3133725"/>
          <p14:tracePt t="49139" x="4910138" y="3149600"/>
          <p14:tracePt t="49147" x="4910138" y="3165475"/>
          <p14:tracePt t="49155" x="4918075" y="3189288"/>
          <p14:tracePt t="49163" x="4926013" y="3205163"/>
          <p14:tracePt t="49171" x="4943475" y="3221038"/>
          <p14:tracePt t="49179" x="4951413" y="3244850"/>
          <p14:tracePt t="49187" x="4959350" y="3262313"/>
          <p14:tracePt t="49196" x="4975225" y="3294063"/>
          <p14:tracePt t="49203" x="4983163" y="3317875"/>
          <p14:tracePt t="49211" x="4991100" y="3333750"/>
          <p14:tracePt t="49219" x="4999038" y="3349625"/>
          <p14:tracePt t="49229" x="5014913" y="3381375"/>
          <p14:tracePt t="49235" x="5030788" y="3397250"/>
          <p14:tracePt t="49243" x="5054600" y="3413125"/>
          <p14:tracePt t="49251" x="5062538" y="3429000"/>
          <p14:tracePt t="49261" x="5078413" y="3444875"/>
          <p14:tracePt t="49267" x="5094288" y="3452813"/>
          <p14:tracePt t="49275" x="5102225" y="3468688"/>
          <p14:tracePt t="49283" x="5126038" y="3476625"/>
          <p14:tracePt t="49292" x="5141913" y="3492500"/>
          <p14:tracePt t="49299" x="5149850" y="3492500"/>
          <p14:tracePt t="49307" x="5165725" y="3500438"/>
          <p14:tracePt t="49315" x="5181600" y="3508375"/>
          <p14:tracePt t="49323" x="5189538" y="3508375"/>
          <p14:tracePt t="49331" x="5197475" y="3516313"/>
          <p14:tracePt t="49339" x="5213350" y="3516313"/>
          <p14:tracePt t="49347" x="5229225" y="3524250"/>
          <p14:tracePt t="49357" x="5237163" y="3532188"/>
          <p14:tracePt t="49363" x="5253038" y="3532188"/>
          <p14:tracePt t="49371" x="5276850" y="3532188"/>
          <p14:tracePt t="49379" x="5318125" y="3532188"/>
          <p14:tracePt t="49389" x="5349875" y="3540125"/>
          <p14:tracePt t="49395" x="5381625" y="3548063"/>
          <p14:tracePt t="49403" x="5405438" y="3556000"/>
          <p14:tracePt t="49411" x="5437188" y="3556000"/>
          <p14:tracePt t="49419" x="5476875" y="3563938"/>
          <p14:tracePt t="49427" x="5516563" y="3571875"/>
          <p14:tracePt t="49435" x="5564188" y="3571875"/>
          <p14:tracePt t="49443" x="5619750" y="3571875"/>
          <p14:tracePt t="49450" x="5667375" y="3571875"/>
          <p14:tracePt t="49459" x="5724525" y="3571875"/>
          <p14:tracePt t="49467" x="5780088" y="3571875"/>
          <p14:tracePt t="49475" x="5819775" y="3571875"/>
          <p14:tracePt t="49483" x="5875338" y="3571875"/>
          <p14:tracePt t="49491" x="5915025" y="3571875"/>
          <p14:tracePt t="49499" x="5962650" y="3571875"/>
          <p14:tracePt t="49507" x="6002338" y="3571875"/>
          <p14:tracePt t="49515" x="6051550" y="3563938"/>
          <p14:tracePt t="49523" x="6091238" y="3548063"/>
          <p14:tracePt t="49531" x="6122988" y="3524250"/>
          <p14:tracePt t="49539" x="6154738" y="3508375"/>
          <p14:tracePt t="49547" x="6178550" y="3484563"/>
          <p14:tracePt t="49555" x="6202363" y="3460750"/>
          <p14:tracePt t="49563" x="6210300" y="3429000"/>
          <p14:tracePt t="49571" x="6226175" y="3405188"/>
          <p14:tracePt t="49579" x="6234113" y="3381375"/>
          <p14:tracePt t="49587" x="6242050" y="3357563"/>
          <p14:tracePt t="49595" x="6242050" y="3333750"/>
          <p14:tracePt t="49603" x="6242050" y="3317875"/>
          <p14:tracePt t="49611" x="6242050" y="3302000"/>
          <p14:tracePt t="49619" x="6242050" y="3278188"/>
          <p14:tracePt t="49627" x="6242050" y="3252788"/>
          <p14:tracePt t="49635" x="6242050" y="3228975"/>
          <p14:tracePt t="49643" x="6242050" y="3197225"/>
          <p14:tracePt t="49652" x="6218238" y="3165475"/>
          <p14:tracePt t="49659" x="6202363" y="3125788"/>
          <p14:tracePt t="49667" x="6186488" y="3094038"/>
          <p14:tracePt t="49675" x="6170613" y="3046413"/>
          <p14:tracePt t="49684" x="6154738" y="2998788"/>
          <p14:tracePt t="49691" x="6138863" y="2951163"/>
          <p14:tracePt t="49700" x="6115050" y="2901950"/>
          <p14:tracePt t="49707" x="6091238" y="2854325"/>
          <p14:tracePt t="49716" x="6067425" y="2822575"/>
          <p14:tracePt t="49723" x="6043613" y="2774950"/>
          <p14:tracePt t="49731" x="6018213" y="2727325"/>
          <p14:tracePt t="49739" x="6002338" y="2703513"/>
          <p14:tracePt t="49750" x="5986463" y="2671763"/>
          <p14:tracePt t="49755" x="5962650" y="2632075"/>
          <p14:tracePt t="49763" x="5938838" y="2608263"/>
          <p14:tracePt t="49771" x="5922963" y="2576513"/>
          <p14:tracePt t="49781" x="5891213" y="2551113"/>
          <p14:tracePt t="49787" x="5851525" y="2519363"/>
          <p14:tracePt t="49795" x="5827713" y="2495550"/>
          <p14:tracePt t="49803" x="5788025" y="2471738"/>
          <p14:tracePt t="49812" x="5748338" y="2447925"/>
          <p14:tracePt t="49819" x="5724525" y="2439988"/>
          <p14:tracePt t="49827" x="5692775" y="2424113"/>
          <p14:tracePt t="49835" x="5643563" y="2400300"/>
          <p14:tracePt t="49845" x="5595938" y="2376488"/>
          <p14:tracePt t="49851" x="5556250" y="2352675"/>
          <p14:tracePt t="49859" x="5508625" y="2344738"/>
          <p14:tracePt t="49867" x="5468938" y="2336800"/>
          <p14:tracePt t="49877" x="5437188" y="2328863"/>
          <p14:tracePt t="49884" x="5397500" y="2312988"/>
          <p14:tracePt t="49891" x="5365750" y="2305050"/>
          <p14:tracePt t="49900" x="5349875" y="2305050"/>
          <p14:tracePt t="49907" x="5334000" y="2305050"/>
          <p14:tracePt t="49915" x="5318125" y="2305050"/>
          <p14:tracePt t="49923" x="5284788" y="2305050"/>
          <p14:tracePt t="49931" x="5268913" y="2305050"/>
          <p14:tracePt t="49939" x="5245100" y="2305050"/>
          <p14:tracePt t="49947" x="5237163" y="2305050"/>
          <p14:tracePt t="49967" x="5173663" y="2320925"/>
          <p14:tracePt t="49971" x="5157788" y="2336800"/>
          <p14:tracePt t="49979" x="5133975" y="2352675"/>
          <p14:tracePt t="49987" x="5102225" y="2376488"/>
          <p14:tracePt t="49995" x="5094288" y="2392363"/>
          <p14:tracePt t="50003" x="5062538" y="2424113"/>
          <p14:tracePt t="50011" x="5054600" y="2432050"/>
          <p14:tracePt t="50019" x="5046663" y="2447925"/>
          <p14:tracePt t="50027" x="5030788" y="2463800"/>
          <p14:tracePt t="50035" x="5030788" y="2479675"/>
          <p14:tracePt t="50043" x="5022850" y="2495550"/>
          <p14:tracePt t="50051" x="5014913" y="2511425"/>
          <p14:tracePt t="50059" x="5006975" y="2535238"/>
          <p14:tracePt t="50067" x="4999038" y="2543175"/>
          <p14:tracePt t="50075" x="4991100" y="2566988"/>
          <p14:tracePt t="50083" x="4959350" y="2608263"/>
          <p14:tracePt t="50091" x="4959350" y="2616200"/>
          <p14:tracePt t="50100" x="4959350" y="2640013"/>
          <p14:tracePt t="50107" x="4951413" y="2663825"/>
          <p14:tracePt t="50115" x="4951413" y="2679700"/>
          <p14:tracePt t="50123" x="4951413" y="2695575"/>
          <p14:tracePt t="50131" x="4951413" y="2719388"/>
          <p14:tracePt t="50139" x="4951413" y="2735263"/>
          <p14:tracePt t="50147" x="4943475" y="2759075"/>
          <p14:tracePt t="50155" x="4943475" y="2782888"/>
          <p14:tracePt t="50163" x="4943475" y="2806700"/>
          <p14:tracePt t="50171" x="4943475" y="2814638"/>
          <p14:tracePt t="50179" x="4943475" y="2822575"/>
          <p14:tracePt t="50187" x="4943475" y="2830513"/>
          <p14:tracePt t="50195" x="4943475" y="2846388"/>
          <p14:tracePt t="50203" x="4943475" y="2862263"/>
          <p14:tracePt t="50211" x="4943475" y="2870200"/>
          <p14:tracePt t="50219" x="4943475" y="2886075"/>
          <p14:tracePt t="50227" x="4943475" y="2909888"/>
          <p14:tracePt t="50235" x="4943475" y="2935288"/>
          <p14:tracePt t="50243" x="4943475" y="2959100"/>
          <p14:tracePt t="50251" x="4943475" y="2990850"/>
          <p14:tracePt t="50259" x="4943475" y="3006725"/>
          <p14:tracePt t="50268" x="4943475" y="3038475"/>
          <p14:tracePt t="50275" x="4951413" y="3078163"/>
          <p14:tracePt t="50284" x="4959350" y="3101975"/>
          <p14:tracePt t="50291" x="4959350" y="3133725"/>
          <p14:tracePt t="50301" x="4975225" y="3181350"/>
          <p14:tracePt t="50307" x="4999038" y="3228975"/>
          <p14:tracePt t="50315" x="5030788" y="3286125"/>
          <p14:tracePt t="50323" x="5078413" y="3341688"/>
          <p14:tracePt t="50334" x="5110163" y="3389313"/>
          <p14:tracePt t="50339" x="5149850" y="3436938"/>
          <p14:tracePt t="50347" x="5181600" y="3484563"/>
          <p14:tracePt t="50355" x="5213350" y="3524250"/>
          <p14:tracePt t="50365" x="5229225" y="3548063"/>
          <p14:tracePt t="50371" x="5245100" y="3563938"/>
          <p14:tracePt t="50379" x="5268913" y="3571875"/>
          <p14:tracePt t="50387" x="5284788" y="3579813"/>
          <p14:tracePt t="50397" x="5318125" y="3587750"/>
          <p14:tracePt t="50403" x="5349875" y="3605213"/>
          <p14:tracePt t="50411" x="5389563" y="3613150"/>
          <p14:tracePt t="50419" x="5429250" y="3613150"/>
          <p14:tracePt t="50429" x="5500688" y="3629025"/>
          <p14:tracePt t="50435" x="5580063" y="3636963"/>
          <p14:tracePt t="50443" x="5692775" y="3644900"/>
          <p14:tracePt t="50450" x="5803900" y="3652838"/>
          <p14:tracePt t="50459" x="5954713" y="3660775"/>
          <p14:tracePt t="50467" x="6154738" y="3676650"/>
          <p14:tracePt t="50475" x="6392863" y="3676650"/>
          <p14:tracePt t="50484" x="6648450" y="3676650"/>
          <p14:tracePt t="50491" x="6935788" y="3676650"/>
          <p14:tracePt t="50500" x="7191375" y="3676650"/>
          <p14:tracePt t="50507" x="7453313" y="3676650"/>
          <p14:tracePt t="50515" x="7716838" y="3676650"/>
          <p14:tracePt t="50523" x="7956550" y="3676650"/>
          <p14:tracePt t="50532" x="8170863" y="3676650"/>
          <p14:tracePt t="50539" x="8362950" y="3676650"/>
          <p14:tracePt t="50547" x="8545513" y="3668713"/>
          <p14:tracePt t="50555" x="8705850" y="3660775"/>
          <p14:tracePt t="50563" x="8816975" y="3652838"/>
          <p14:tracePt t="50571" x="8912225" y="3644900"/>
          <p14:tracePt t="50579" x="8993188" y="3636963"/>
          <p14:tracePt t="50587" x="9024938" y="3629025"/>
          <p14:tracePt t="50755" x="9040813" y="3621088"/>
          <p14:tracePt t="50763" x="9048750" y="3621088"/>
          <p14:tracePt t="50771" x="9056688" y="3613150"/>
          <p14:tracePt t="50779" x="9064625" y="3613150"/>
          <p14:tracePt t="50811" x="9048750" y="3613150"/>
          <p14:tracePt t="50819" x="9024938" y="3613150"/>
          <p14:tracePt t="50826" x="8993188" y="3613150"/>
          <p14:tracePt t="50835" x="8943975" y="3613150"/>
          <p14:tracePt t="50843" x="8864600" y="3613150"/>
          <p14:tracePt t="50852" x="8785225" y="3613150"/>
          <p14:tracePt t="50859" x="8697913" y="3613150"/>
          <p14:tracePt t="50867" x="8602663" y="3621088"/>
          <p14:tracePt t="50875" x="8513763" y="3636963"/>
          <p14:tracePt t="50884" x="8426450" y="3652838"/>
          <p14:tracePt t="50891" x="8355013" y="3668713"/>
          <p14:tracePt t="50899" x="8299450" y="3684588"/>
          <p14:tracePt t="50907" x="8251825" y="3700463"/>
          <p14:tracePt t="50916" x="8202613" y="3716338"/>
          <p14:tracePt t="50923" x="8170863" y="3732213"/>
          <p14:tracePt t="50931" x="8131175" y="3748088"/>
          <p14:tracePt t="50939" x="8107363" y="3756025"/>
          <p14:tracePt t="50950" x="8099425" y="3756025"/>
          <p14:tracePt t="50955" x="8075613" y="3779838"/>
          <p14:tracePt t="50968" x="8067675" y="3779838"/>
          <p14:tracePt t="50971" x="8051800" y="3779838"/>
          <p14:tracePt t="50980" x="8035925" y="3779838"/>
          <p14:tracePt t="50987" x="8020050" y="3779838"/>
          <p14:tracePt t="50995" x="8012113" y="3779838"/>
          <p14:tracePt t="51003" x="7996238" y="3779838"/>
          <p14:tracePt t="51012" x="7980363" y="3779838"/>
          <p14:tracePt t="51019" x="7964488" y="3779838"/>
          <p14:tracePt t="51027" x="7940675" y="3771900"/>
          <p14:tracePt t="51035" x="7908925" y="3756025"/>
          <p14:tracePt t="51043" x="7869238" y="3732213"/>
          <p14:tracePt t="51051" x="7835900" y="3708400"/>
          <p14:tracePt t="51059" x="7804150" y="3700463"/>
          <p14:tracePt t="51067" x="7780338" y="3676650"/>
          <p14:tracePt t="51075" x="7756525" y="3652838"/>
          <p14:tracePt t="51084" x="7740650" y="3652838"/>
          <p14:tracePt t="51091" x="7724775" y="3636963"/>
          <p14:tracePt t="51099" x="7700963" y="3629025"/>
          <p14:tracePt t="51107" x="7669213" y="3605213"/>
          <p14:tracePt t="51115" x="7637463" y="3579813"/>
          <p14:tracePt t="51123" x="7597775" y="3548063"/>
          <p14:tracePt t="51131" x="7558088" y="3516313"/>
          <p14:tracePt t="51139" x="7526338" y="3500438"/>
          <p14:tracePt t="51147" x="7493000" y="3476625"/>
          <p14:tracePt t="51155" x="7453313" y="3444875"/>
          <p14:tracePt t="51163" x="7397750" y="3405188"/>
          <p14:tracePt t="51171" x="7334250" y="3365500"/>
          <p14:tracePt t="51179" x="7278688" y="3317875"/>
          <p14:tracePt t="51187" x="7223125" y="3278188"/>
          <p14:tracePt t="51195" x="7175500" y="3244850"/>
          <p14:tracePt t="51209" x="7126288" y="3213100"/>
          <p14:tracePt t="51215" x="7094538" y="3197225"/>
          <p14:tracePt t="51223" x="7094538" y="3189288"/>
          <p14:tracePt t="51231" x="7086600" y="3181350"/>
          <p14:tracePt t="51240" x="7078663" y="3181350"/>
          <p14:tracePt t="51327" x="7070725" y="3189288"/>
          <p14:tracePt t="51335" x="7054850" y="3221038"/>
          <p14:tracePt t="51343" x="7046913" y="3236913"/>
          <p14:tracePt t="51351" x="7038975" y="3262313"/>
          <p14:tracePt t="51359" x="7038975" y="3294063"/>
          <p14:tracePt t="51367" x="7031038" y="3317875"/>
          <p14:tracePt t="51375" x="7023100" y="3333750"/>
          <p14:tracePt t="51383" x="7015163" y="3357563"/>
          <p14:tracePt t="51391" x="7015163" y="3373438"/>
          <p14:tracePt t="51399" x="6999288" y="3397250"/>
          <p14:tracePt t="51407" x="6983413" y="3413125"/>
          <p14:tracePt t="51416" x="6967538" y="3436938"/>
          <p14:tracePt t="51423" x="6935788" y="3444875"/>
          <p14:tracePt t="51431" x="6880225" y="3452813"/>
          <p14:tracePt t="51439" x="6800850" y="3460750"/>
          <p14:tracePt t="51447" x="6696075" y="3476625"/>
          <p14:tracePt t="51455" x="6569075" y="3476625"/>
          <p14:tracePt t="51463" x="6392863" y="3476625"/>
          <p14:tracePt t="51471" x="6194425" y="3476625"/>
          <p14:tracePt t="51479" x="6002338" y="3476625"/>
          <p14:tracePt t="51487" x="5827713" y="3476625"/>
          <p14:tracePt t="51495" x="5692775" y="3476625"/>
          <p14:tracePt t="51503" x="5580063" y="3476625"/>
          <p14:tracePt t="51511" x="5484813" y="3476625"/>
          <p14:tracePt t="51519" x="5397500" y="3476625"/>
          <p14:tracePt t="51527" x="5389563" y="3476625"/>
          <p14:tracePt t="51535" x="5373688" y="3476625"/>
          <p14:tracePt t="51543" x="5365750" y="3476625"/>
          <p14:tracePt t="51551" x="5349875" y="3476625"/>
          <p14:tracePt t="51559" x="5341938" y="3476625"/>
          <p14:tracePt t="51568" x="5318125" y="3476625"/>
          <p14:tracePt t="51575" x="5300663" y="3476625"/>
          <p14:tracePt t="51583" x="5276850" y="3476625"/>
          <p14:tracePt t="51591" x="5245100" y="3476625"/>
          <p14:tracePt t="51599" x="5229225" y="3476625"/>
          <p14:tracePt t="51607" x="5205413" y="3476625"/>
          <p14:tracePt t="51616" x="5181600" y="3476625"/>
          <p14:tracePt t="51623" x="5157788" y="3476625"/>
          <p14:tracePt t="51631" x="5133975" y="3476625"/>
          <p14:tracePt t="51639" x="5110163" y="3476625"/>
          <p14:tracePt t="51647" x="5086350" y="3476625"/>
          <p14:tracePt t="51655" x="5062538" y="3476625"/>
          <p14:tracePt t="51664" x="5038725" y="3476625"/>
          <p14:tracePt t="51671" x="5014913" y="3476625"/>
          <p14:tracePt t="51679" x="5006975" y="3476625"/>
          <p14:tracePt t="51687" x="4999038" y="3476625"/>
          <p14:tracePt t="51793" x="4999038" y="3484563"/>
          <p14:tracePt t="51799" x="5014913" y="3492500"/>
          <p14:tracePt t="51807" x="5022850" y="3500438"/>
          <p14:tracePt t="51815" x="5038725" y="3524250"/>
          <p14:tracePt t="51825" x="5062538" y="3540125"/>
          <p14:tracePt t="51831" x="5086350" y="3556000"/>
          <p14:tracePt t="51839" x="5126038" y="3571875"/>
          <p14:tracePt t="51847" x="5149850" y="3579813"/>
          <p14:tracePt t="51856" x="5165725" y="3579813"/>
          <p14:tracePt t="51863" x="5197475" y="3595688"/>
          <p14:tracePt t="51871" x="5253038" y="3605213"/>
          <p14:tracePt t="51879" x="5310188" y="3613150"/>
          <p14:tracePt t="51889" x="5365750" y="3621088"/>
          <p14:tracePt t="51895" x="5429250" y="3621088"/>
          <p14:tracePt t="51903" x="5484813" y="3621088"/>
          <p14:tracePt t="51911" x="5524500" y="3621088"/>
          <p14:tracePt t="51919" x="5556250" y="3621088"/>
          <p14:tracePt t="51927" x="5580063" y="3621088"/>
          <p14:tracePt t="51935" x="5603875" y="3621088"/>
          <p14:tracePt t="51943" x="5619750" y="3613150"/>
          <p14:tracePt t="51959" x="5619750" y="3605213"/>
          <p14:tracePt t="51968" x="5635625" y="3587750"/>
          <p14:tracePt t="51983" x="5635625" y="3579813"/>
          <p14:tracePt t="51991" x="5635625" y="3556000"/>
          <p14:tracePt t="52000" x="5635625" y="3548063"/>
          <p14:tracePt t="52007" x="5635625" y="3540125"/>
          <p14:tracePt t="52016" x="5635625" y="3532188"/>
          <p14:tracePt t="52023" x="5635625" y="3516313"/>
          <p14:tracePt t="52031" x="5635625" y="3508375"/>
          <p14:tracePt t="52039" x="5635625" y="3500438"/>
          <p14:tracePt t="52047" x="5635625" y="3492500"/>
          <p14:tracePt t="52055" x="5635625" y="3484563"/>
          <p14:tracePt t="52062" x="5635625" y="3476625"/>
          <p14:tracePt t="52070" x="5619750" y="3452813"/>
          <p14:tracePt t="52086" x="5611813" y="3444875"/>
          <p14:tracePt t="52473" x="5611813" y="3429000"/>
          <p14:tracePt t="52487" x="5611813" y="3421063"/>
          <p14:tracePt t="52495" x="5611813" y="3397250"/>
          <p14:tracePt t="52503" x="5611813" y="3357563"/>
          <p14:tracePt t="52511" x="5611813" y="3333750"/>
          <p14:tracePt t="52519" x="5611813" y="3309938"/>
          <p14:tracePt t="52527" x="5611813" y="3278188"/>
          <p14:tracePt t="52535" x="5603875" y="3236913"/>
          <p14:tracePt t="52543" x="5603875" y="3189288"/>
          <p14:tracePt t="52551" x="5603875" y="3149600"/>
          <p14:tracePt t="52559" x="5603875" y="3117850"/>
          <p14:tracePt t="52567" x="5603875" y="3094038"/>
          <p14:tracePt t="52575" x="5603875" y="3086100"/>
          <p14:tracePt t="52647" x="5627688" y="3086100"/>
          <p14:tracePt t="52655" x="5651500" y="3086100"/>
          <p14:tracePt t="52663" x="5700713" y="3109913"/>
          <p14:tracePt t="52671" x="5756275" y="3149600"/>
          <p14:tracePt t="52679" x="5772150" y="3173413"/>
          <p14:tracePt t="52687" x="5819775" y="3213100"/>
          <p14:tracePt t="52695" x="5875338" y="3262313"/>
          <p14:tracePt t="52703" x="5930900" y="3309938"/>
          <p14:tracePt t="52711" x="5978525" y="3365500"/>
          <p14:tracePt t="52719" x="6010275" y="3389313"/>
          <p14:tracePt t="52727" x="6018213" y="3405188"/>
          <p14:tracePt t="52735" x="6026150" y="3405188"/>
          <p14:tracePt t="52775" x="6034088" y="3421063"/>
          <p14:tracePt t="52791" x="6034088" y="3429000"/>
          <p14:tracePt t="52799" x="6010275" y="3452813"/>
          <p14:tracePt t="52807" x="5978525" y="3468688"/>
          <p14:tracePt t="52815" x="5954713" y="3468688"/>
          <p14:tracePt t="52823" x="5930900" y="3484563"/>
          <p14:tracePt t="52832" x="5907088" y="3500438"/>
          <p14:tracePt t="52839" x="5899150" y="3500438"/>
          <p14:tracePt t="52903" x="5891213" y="3508375"/>
          <p14:tracePt t="52911" x="5883275" y="3516313"/>
          <p14:tracePt t="52919" x="5875338" y="3524250"/>
          <p14:tracePt t="52929" x="5867400" y="3532188"/>
          <p14:tracePt t="52935" x="5867400" y="3540125"/>
          <p14:tracePt t="52943" x="5851525" y="3556000"/>
          <p14:tracePt t="52952" x="5835650" y="3571875"/>
          <p14:tracePt t="52960" x="5827713" y="3587750"/>
          <p14:tracePt t="52967" x="5819775" y="3605213"/>
          <p14:tracePt t="52975" x="5803900" y="3621088"/>
          <p14:tracePt t="52983" x="5803900" y="3629025"/>
          <p14:tracePt t="52991" x="5780088" y="3644900"/>
          <p14:tracePt t="52999" x="5772150" y="3668713"/>
          <p14:tracePt t="53007" x="5764213" y="3668713"/>
          <p14:tracePt t="53143" x="5756275" y="3668713"/>
          <p14:tracePt t="53215" x="5748338" y="3660775"/>
          <p14:tracePt t="53223" x="5748338" y="3652838"/>
          <p14:tracePt t="53231" x="5740400" y="3636963"/>
          <p14:tracePt t="53239" x="5740400" y="3621088"/>
          <p14:tracePt t="53247" x="5740400" y="3587750"/>
          <p14:tracePt t="53255" x="5724525" y="3548063"/>
          <p14:tracePt t="53263" x="5716588" y="3540125"/>
          <p14:tracePt t="53271" x="5716588" y="3524250"/>
          <p14:tracePt t="53279" x="5716588" y="3500438"/>
          <p14:tracePt t="53287" x="5708650" y="3468688"/>
          <p14:tracePt t="53295" x="5708650" y="3452813"/>
          <p14:tracePt t="53303" x="5708650" y="3429000"/>
          <p14:tracePt t="53311" x="5708650" y="3421063"/>
          <p14:tracePt t="53319" x="5708650" y="3397250"/>
          <p14:tracePt t="53327" x="5692775" y="3381375"/>
          <p14:tracePt t="53335" x="5684838" y="3365500"/>
          <p14:tracePt t="53343" x="5684838" y="3349625"/>
          <p14:tracePt t="53352" x="5676900" y="3317875"/>
          <p14:tracePt t="53359" x="5676900" y="3302000"/>
          <p14:tracePt t="53367" x="5676900" y="3294063"/>
          <p14:tracePt t="53375" x="5676900" y="3270250"/>
          <p14:tracePt t="53384" x="5676900" y="3244850"/>
          <p14:tracePt t="53391" x="5676900" y="3228975"/>
          <p14:tracePt t="53400" x="5676900" y="3221038"/>
          <p14:tracePt t="53407" x="5676900" y="3189288"/>
          <p14:tracePt t="53417" x="5676900" y="3165475"/>
          <p14:tracePt t="53423" x="5676900" y="3157538"/>
          <p14:tracePt t="53431" x="5684838" y="3133725"/>
          <p14:tracePt t="53439" x="5684838" y="3109913"/>
          <p14:tracePt t="53447" x="5692775" y="3109913"/>
          <p14:tracePt t="53455" x="5700713" y="3078163"/>
          <p14:tracePt t="53463" x="5708650" y="3062288"/>
          <p14:tracePt t="53471" x="5716588" y="3054350"/>
          <p14:tracePt t="53482" x="5724525" y="3030538"/>
          <p14:tracePt t="53487" x="5732463" y="3022600"/>
          <p14:tracePt t="53495" x="5740400" y="2998788"/>
          <p14:tracePt t="53503" x="5740400" y="2990850"/>
          <p14:tracePt t="53513" x="5748338" y="2982913"/>
          <p14:tracePt t="53519" x="5756275" y="2974975"/>
          <p14:tracePt t="53527" x="5756275" y="2959100"/>
          <p14:tracePt t="53535" x="5756275" y="2951163"/>
          <p14:tracePt t="53543" x="5756275" y="2943225"/>
          <p14:tracePt t="53551" x="5772150" y="2927350"/>
          <p14:tracePt t="53559" x="5772150" y="2919413"/>
          <p14:tracePt t="53575" x="5772150" y="2901950"/>
          <p14:tracePt t="53583" x="5772150" y="2878138"/>
          <p14:tracePt t="53591" x="5772150" y="2870200"/>
          <p14:tracePt t="53599" x="5772150" y="2854325"/>
          <p14:tracePt t="53607" x="5772150" y="2838450"/>
          <p14:tracePt t="53615" x="5772150" y="2822575"/>
          <p14:tracePt t="53623" x="5772150" y="2814638"/>
          <p14:tracePt t="53639" x="5772150" y="2806700"/>
          <p14:tracePt t="53647" x="5772150" y="2798763"/>
          <p14:tracePt t="53655" x="5772150" y="2790825"/>
          <p14:tracePt t="53663" x="5772150" y="2782888"/>
          <p14:tracePt t="53679" x="5764213" y="2774950"/>
          <p14:tracePt t="53687" x="5748338" y="2767013"/>
          <p14:tracePt t="53695" x="5732463" y="2759075"/>
          <p14:tracePt t="53703" x="5708650" y="2743200"/>
          <p14:tracePt t="53711" x="5692775" y="2743200"/>
          <p14:tracePt t="53719" x="5667375" y="2743200"/>
          <p14:tracePt t="53727" x="5643563" y="2735263"/>
          <p14:tracePt t="53735" x="5603875" y="2727325"/>
          <p14:tracePt t="53743" x="5588000" y="2727325"/>
          <p14:tracePt t="53751" x="5564188" y="2727325"/>
          <p14:tracePt t="53759" x="5532438" y="2727325"/>
          <p14:tracePt t="53767" x="5508625" y="2727325"/>
          <p14:tracePt t="53775" x="5484813" y="2727325"/>
          <p14:tracePt t="53783" x="5461000" y="2727325"/>
          <p14:tracePt t="53791" x="5437188" y="2735263"/>
          <p14:tracePt t="53799" x="5397500" y="2759075"/>
          <p14:tracePt t="53807" x="5357813" y="2782888"/>
          <p14:tracePt t="53816" x="5326063" y="2806700"/>
          <p14:tracePt t="53823" x="5292725" y="2830513"/>
          <p14:tracePt t="53832" x="5260975" y="2862263"/>
          <p14:tracePt t="53839" x="5237163" y="2894013"/>
          <p14:tracePt t="53847" x="5205413" y="2927350"/>
          <p14:tracePt t="53855" x="5181600" y="2974975"/>
          <p14:tracePt t="53863" x="5157788" y="3022600"/>
          <p14:tracePt t="53871" x="5141913" y="3078163"/>
          <p14:tracePt t="53879" x="5126038" y="3133725"/>
          <p14:tracePt t="53887" x="5118100" y="3189288"/>
          <p14:tracePt t="53895" x="5110163" y="3236913"/>
          <p14:tracePt t="53903" x="5102225" y="3278188"/>
          <p14:tracePt t="53911" x="5102225" y="3317875"/>
          <p14:tracePt t="53919" x="5102225" y="3349625"/>
          <p14:tracePt t="53927" x="5102225" y="3373438"/>
          <p14:tracePt t="53935" x="5102225" y="3397250"/>
          <p14:tracePt t="53951" x="5102225" y="3444875"/>
          <p14:tracePt t="53959" x="5118100" y="3468688"/>
          <p14:tracePt t="53970" x="5126038" y="3492500"/>
          <p14:tracePt t="53975" x="5141913" y="3532188"/>
          <p14:tracePt t="53983" x="5165725" y="3571875"/>
          <p14:tracePt t="53991" x="5181600" y="3605213"/>
          <p14:tracePt t="54000" x="5205413" y="3652838"/>
          <p14:tracePt t="54007" x="5221288" y="3692525"/>
          <p14:tracePt t="54016" x="5245100" y="3740150"/>
          <p14:tracePt t="54023" x="5268913" y="3779838"/>
          <p14:tracePt t="54033" x="5284788" y="3827463"/>
          <p14:tracePt t="54039" x="5300663" y="3875088"/>
          <p14:tracePt t="54047" x="5318125" y="3906838"/>
          <p14:tracePt t="54055" x="5326063" y="3938588"/>
          <p14:tracePt t="54065" x="5334000" y="3956050"/>
          <p14:tracePt t="54071" x="5341938" y="3971925"/>
          <p14:tracePt t="54079" x="5349875" y="3995738"/>
          <p14:tracePt t="54087" x="5357813" y="4011613"/>
          <p14:tracePt t="54095" x="5357813" y="4027488"/>
          <p14:tracePt t="54103" x="5365750" y="4051300"/>
          <p14:tracePt t="54111" x="5373688" y="4067175"/>
          <p14:tracePt t="54119" x="5381625" y="4083050"/>
          <p14:tracePt t="54127" x="5381625" y="4098925"/>
          <p14:tracePt t="54135" x="5389563" y="4122738"/>
          <p14:tracePt t="54143" x="5397500" y="4146550"/>
          <p14:tracePt t="54151" x="5405438" y="4170363"/>
          <p14:tracePt t="54159" x="5405438" y="4202113"/>
          <p14:tracePt t="54167" x="5413375" y="4233863"/>
          <p14:tracePt t="54175" x="5429250" y="4265613"/>
          <p14:tracePt t="54183" x="5437188" y="4306888"/>
          <p14:tracePt t="54191" x="5445125" y="4338638"/>
          <p14:tracePt t="54199" x="5453063" y="4362450"/>
          <p14:tracePt t="54207" x="5453063" y="4378325"/>
          <p14:tracePt t="54219" x="5453063" y="4402138"/>
          <p14:tracePt t="54228" x="5461000" y="4425950"/>
          <p14:tracePt t="54235" x="5468938" y="4449763"/>
          <p14:tracePt t="54251" x="5468938" y="4465638"/>
          <p14:tracePt t="54260" x="5468938" y="4473575"/>
          <p14:tracePt t="54267" x="5476875" y="4481513"/>
          <p14:tracePt t="54275" x="5484813" y="4489450"/>
          <p14:tracePt t="54293" x="5492750" y="4497388"/>
          <p14:tracePt t="54299" x="5492750" y="4505325"/>
          <p14:tracePt t="54307" x="5492750" y="4521200"/>
          <p14:tracePt t="54316" x="5500688" y="4529138"/>
          <p14:tracePt t="54324" x="5500688" y="4545013"/>
          <p14:tracePt t="54331" x="5500688" y="4560888"/>
          <p14:tracePt t="54339" x="5508625" y="4576763"/>
          <p14:tracePt t="54347" x="5516563" y="4592638"/>
          <p14:tracePt t="54357" x="5516563" y="4600575"/>
          <p14:tracePt t="54363" x="5516563" y="4616450"/>
          <p14:tracePt t="54371" x="5516563" y="4624388"/>
          <p14:tracePt t="54475" x="5516563" y="4633913"/>
          <p14:tracePt t="54499" x="5516563" y="4641850"/>
          <p14:tracePt t="54507" x="5516563" y="4657725"/>
          <p14:tracePt t="54523" x="5516563" y="4673600"/>
          <p14:tracePt t="54532" x="5516563" y="4681538"/>
          <p14:tracePt t="54539" x="5516563" y="4689475"/>
          <p14:tracePt t="54548" x="5516563" y="4705350"/>
          <p14:tracePt t="54555" x="5516563" y="4721225"/>
          <p14:tracePt t="54563" x="5516563" y="4729163"/>
          <p14:tracePt t="54571" x="5516563" y="4737100"/>
          <p14:tracePt t="54579" x="5516563" y="4745038"/>
          <p14:tracePt t="54587" x="5516563" y="4752975"/>
          <p14:tracePt t="54595" x="5516563" y="4760913"/>
          <p14:tracePt t="54603" x="5516563" y="4768850"/>
          <p14:tracePt t="54611" x="5516563" y="4776788"/>
          <p14:tracePt t="54619" x="5516563" y="4784725"/>
          <p14:tracePt t="54627" x="5524500" y="4792663"/>
          <p14:tracePt t="54635" x="5524500" y="4808538"/>
          <p14:tracePt t="54651" x="5532438" y="4824413"/>
          <p14:tracePt t="54659" x="5532438" y="4832350"/>
          <p14:tracePt t="54667" x="5532438" y="4840288"/>
          <p14:tracePt t="54675" x="5532438" y="4848225"/>
          <p14:tracePt t="54684" x="5532438" y="4864100"/>
          <p14:tracePt t="54691" x="5532438" y="4872038"/>
          <p14:tracePt t="54716" x="5532438" y="4879975"/>
          <p14:tracePt t="54723" x="5532438" y="4887913"/>
          <p14:tracePt t="54891" x="5532438" y="4895850"/>
          <p14:tracePt t="54907" x="5532438" y="4911725"/>
          <p14:tracePt t="54923" x="5532438" y="4919663"/>
          <p14:tracePt t="54932" x="5532438" y="4927600"/>
          <p14:tracePt t="54939" x="5532438" y="4935538"/>
          <p14:tracePt t="54947" x="5532438" y="4943475"/>
          <p14:tracePt t="55275" x="5540375" y="4943475"/>
          <p14:tracePt t="55283" x="5548313" y="4943475"/>
          <p14:tracePt t="55291" x="5556250" y="4935538"/>
          <p14:tracePt t="55299" x="5556250" y="4919663"/>
          <p14:tracePt t="55307" x="5556250" y="4911725"/>
          <p14:tracePt t="55315" x="5556250" y="4895850"/>
          <p14:tracePt t="55323" x="5564188" y="4879975"/>
          <p14:tracePt t="55331" x="5572125" y="4864100"/>
          <p14:tracePt t="55339" x="5572125" y="4832350"/>
          <p14:tracePt t="55348" x="5580063" y="4808538"/>
          <p14:tracePt t="55355" x="5588000" y="4792663"/>
          <p14:tracePt t="55365" x="5595938" y="4768850"/>
          <p14:tracePt t="55371" x="5603875" y="4729163"/>
          <p14:tracePt t="55379" x="5611813" y="4689475"/>
          <p14:tracePt t="55387" x="5619750" y="4633913"/>
          <p14:tracePt t="55397" x="5627688" y="4576763"/>
          <p14:tracePt t="55403" x="5635625" y="4513263"/>
          <p14:tracePt t="55411" x="5643563" y="4449763"/>
          <p14:tracePt t="55419" x="5651500" y="4378325"/>
          <p14:tracePt t="55428" x="5659438" y="4330700"/>
          <p14:tracePt t="55435" x="5667375" y="4281488"/>
          <p14:tracePt t="55443" x="5667375" y="4249738"/>
          <p14:tracePt t="55451" x="5676900" y="4217988"/>
          <p14:tracePt t="55459" x="5676900" y="4202113"/>
          <p14:tracePt t="55467" x="5676900" y="4186238"/>
          <p14:tracePt t="55475" x="5676900" y="4178300"/>
          <p14:tracePt t="55483" x="5684838" y="4170363"/>
          <p14:tracePt t="55491" x="5684838" y="4162425"/>
          <p14:tracePt t="55499" x="5684838" y="4154488"/>
          <p14:tracePt t="55579" x="5684838" y="4162425"/>
          <p14:tracePt t="55595" x="5684838" y="4170363"/>
          <p14:tracePt t="55603" x="5684838" y="4194175"/>
          <p14:tracePt t="55611" x="5684838" y="4217988"/>
          <p14:tracePt t="55619" x="5684838" y="4249738"/>
          <p14:tracePt t="55627" x="5684838" y="4291013"/>
          <p14:tracePt t="55635" x="5684838" y="4330700"/>
          <p14:tracePt t="55643" x="5684838" y="4354513"/>
          <p14:tracePt t="55651" x="5684838" y="4378325"/>
          <p14:tracePt t="55659" x="5684838" y="4402138"/>
          <p14:tracePt t="55667" x="5684838" y="4410075"/>
          <p14:tracePt t="55707" x="5684838" y="4418013"/>
          <p14:tracePt t="55715" x="5684838" y="4425950"/>
          <p14:tracePt t="55995" x="5684838" y="4418013"/>
          <p14:tracePt t="56013" x="5684838" y="4402138"/>
          <p14:tracePt t="56019" x="5684838" y="4394200"/>
          <p14:tracePt t="56035" x="5684838" y="4378325"/>
          <p14:tracePt t="56045" x="5676900" y="4362450"/>
          <p14:tracePt t="56051" x="5676900" y="4346575"/>
          <p14:tracePt t="56059" x="5676900" y="4322763"/>
          <p14:tracePt t="56067" x="5676900" y="4298950"/>
          <p14:tracePt t="56076" x="5676900" y="4291013"/>
          <p14:tracePt t="56083" x="5676900" y="4273550"/>
          <p14:tracePt t="56091" x="5659438" y="4249738"/>
          <p14:tracePt t="56099" x="5659438" y="4241800"/>
          <p14:tracePt t="56107" x="5659438" y="4217988"/>
          <p14:tracePt t="56114" x="5659438" y="4186238"/>
          <p14:tracePt t="56123" x="5659438" y="4162425"/>
          <p14:tracePt t="56132" x="5659438" y="4138613"/>
          <p14:tracePt t="56139" x="5659438" y="4114800"/>
          <p14:tracePt t="56147" x="5659438" y="4090988"/>
          <p14:tracePt t="56155" x="5659438" y="4067175"/>
          <p14:tracePt t="56164" x="5659438" y="4027488"/>
          <p14:tracePt t="56171" x="5659438" y="4003675"/>
          <p14:tracePt t="56179" x="5659438" y="3971925"/>
          <p14:tracePt t="56187" x="5659438" y="3948113"/>
          <p14:tracePt t="56195" x="5659438" y="3922713"/>
          <p14:tracePt t="56203" x="5659438" y="3890963"/>
          <p14:tracePt t="56211" x="5659438" y="3851275"/>
          <p14:tracePt t="56219" x="5659438" y="3811588"/>
          <p14:tracePt t="56227" x="5659438" y="3763963"/>
          <p14:tracePt t="56235" x="5659438" y="3732213"/>
          <p14:tracePt t="56243" x="5659438" y="3700463"/>
          <p14:tracePt t="56251" x="5659438" y="3692525"/>
          <p14:tracePt t="56259" x="5659438" y="3668713"/>
          <p14:tracePt t="56451" x="5659438" y="3676650"/>
          <p14:tracePt t="56459" x="5659438" y="3684588"/>
          <p14:tracePt t="56467" x="5659438" y="3700463"/>
          <p14:tracePt t="56475" x="5659438" y="3716338"/>
          <p14:tracePt t="56483" x="5659438" y="3732213"/>
          <p14:tracePt t="56491" x="5659438" y="3740150"/>
          <p14:tracePt t="56501" x="5659438" y="3771900"/>
          <p14:tracePt t="56507" x="5659438" y="3787775"/>
          <p14:tracePt t="56515" x="5659438" y="3803650"/>
          <p14:tracePt t="56523" x="5651500" y="3827463"/>
          <p14:tracePt t="56531" x="5651500" y="3843338"/>
          <p14:tracePt t="56539" x="5651500" y="3867150"/>
          <p14:tracePt t="56547" x="5651500" y="3875088"/>
          <p14:tracePt t="56555" x="5651500" y="3890963"/>
          <p14:tracePt t="56565" x="5651500" y="3906838"/>
          <p14:tracePt t="56571" x="5651500" y="3922713"/>
          <p14:tracePt t="56579" x="5651500" y="3948113"/>
          <p14:tracePt t="56587" x="5651500" y="3956050"/>
          <p14:tracePt t="56595" x="5643563" y="3963988"/>
          <p14:tracePt t="56602" x="5643563" y="3979863"/>
          <p14:tracePt t="56611" x="5643563" y="3995738"/>
          <p14:tracePt t="56619" x="5643563" y="4003675"/>
          <p14:tracePt t="56627" x="5643563" y="4011613"/>
          <p14:tracePt t="56635" x="5643563" y="4027488"/>
          <p14:tracePt t="56643" x="5643563" y="4043363"/>
          <p14:tracePt t="56651" x="5643563" y="4067175"/>
          <p14:tracePt t="56659" x="5643563" y="4075113"/>
          <p14:tracePt t="56675" x="5643563" y="4098925"/>
          <p14:tracePt t="56683" x="5643563" y="4106863"/>
          <p14:tracePt t="56691" x="5643563" y="4122738"/>
          <p14:tracePt t="56699" x="5643563" y="4138613"/>
          <p14:tracePt t="56715" x="5643563" y="4146550"/>
          <p14:tracePt t="56779" x="5643563" y="4138613"/>
          <p14:tracePt t="56795" x="5643563" y="4114800"/>
          <p14:tracePt t="56803" x="5643563" y="4090988"/>
          <p14:tracePt t="56811" x="5643563" y="4059238"/>
          <p14:tracePt t="56819" x="5643563" y="4043363"/>
          <p14:tracePt t="56827" x="5643563" y="4011613"/>
          <p14:tracePt t="56835" x="5643563" y="3971925"/>
          <p14:tracePt t="56843" x="5643563" y="3922713"/>
          <p14:tracePt t="56851" x="5643563" y="3875088"/>
          <p14:tracePt t="56859" x="5643563" y="3835400"/>
          <p14:tracePt t="56867" x="5643563" y="3795713"/>
          <p14:tracePt t="56875" x="5643563" y="3756025"/>
          <p14:tracePt t="56883" x="5643563" y="3732213"/>
          <p14:tracePt t="56891" x="5643563" y="3708400"/>
          <p14:tracePt t="56899" x="5643563" y="3684588"/>
          <p14:tracePt t="56907" x="5643563" y="3668713"/>
          <p14:tracePt t="56915" x="5643563" y="3636963"/>
          <p14:tracePt t="56923" x="5643563" y="3613150"/>
          <p14:tracePt t="56939" x="5643563" y="3587750"/>
          <p14:tracePt t="56965" x="5643563" y="3579813"/>
          <p14:tracePt t="57035" x="5659438" y="3571875"/>
          <p14:tracePt t="57053" x="5684838" y="3595688"/>
          <p14:tracePt t="57059" x="5724525" y="3636963"/>
          <p14:tracePt t="57067" x="5748338" y="3660775"/>
          <p14:tracePt t="57075" x="5764213" y="3676650"/>
          <p14:tracePt t="57084" x="5788025" y="3692525"/>
          <p14:tracePt t="57090" x="5827713" y="3716338"/>
          <p14:tracePt t="57099" x="5867400" y="3740150"/>
          <p14:tracePt t="57107" x="5899150" y="3763963"/>
          <p14:tracePt t="57115" x="5946775" y="3787775"/>
          <p14:tracePt t="57123" x="5986463" y="3811588"/>
          <p14:tracePt t="57131" x="6018213" y="3819525"/>
          <p14:tracePt t="57139" x="6051550" y="3835400"/>
          <p14:tracePt t="57149" x="6075363" y="3843338"/>
          <p14:tracePt t="57155" x="6107113" y="3851275"/>
          <p14:tracePt t="57164" x="6138863" y="3859213"/>
          <p14:tracePt t="57171" x="6186488" y="3867150"/>
          <p14:tracePt t="57179" x="6242050" y="3883025"/>
          <p14:tracePt t="57187" x="6305550" y="3898900"/>
          <p14:tracePt t="57195" x="6392863" y="3922713"/>
          <p14:tracePt t="57203" x="6497638" y="3956050"/>
          <p14:tracePt t="57211" x="6616700" y="3995738"/>
          <p14:tracePt t="57219" x="6784975" y="4067175"/>
          <p14:tracePt t="57227" x="6943725" y="4138613"/>
          <p14:tracePt t="57235" x="7102475" y="4202113"/>
          <p14:tracePt t="57242" x="7262813" y="4273550"/>
          <p14:tracePt t="57251" x="7389813" y="4338638"/>
          <p14:tracePt t="57258" x="7493000" y="4394200"/>
          <p14:tracePt t="57267" x="7534275" y="4418013"/>
          <p14:tracePt t="57294" x="7558088" y="4433888"/>
          <p14:tracePt t="57311" x="7573963" y="4449763"/>
          <p14:tracePt t="57326" x="7581900" y="4465638"/>
          <p14:tracePt t="57334" x="7581900" y="4481513"/>
          <p14:tracePt t="57342" x="7581900" y="4505325"/>
          <p14:tracePt t="57350" x="7581900" y="4521200"/>
          <p14:tracePt t="57358" x="7581900" y="4537075"/>
          <p14:tracePt t="57367" x="7581900" y="4568825"/>
          <p14:tracePt t="57375" x="7581900" y="4600575"/>
          <p14:tracePt t="57382" x="7581900" y="4633913"/>
          <p14:tracePt t="57390" x="7581900" y="4657725"/>
          <p14:tracePt t="57398" x="7581900" y="4689475"/>
          <p14:tracePt t="57406" x="7581900" y="4721225"/>
          <p14:tracePt t="57414" x="7581900" y="4768850"/>
          <p14:tracePt t="57422" x="7581900" y="4816475"/>
          <p14:tracePt t="57430" x="7581900" y="4872038"/>
          <p14:tracePt t="57439" x="7573963" y="4919663"/>
          <p14:tracePt t="57447" x="7573963" y="4959350"/>
          <p14:tracePt t="57454" x="7566025" y="5016500"/>
          <p14:tracePt t="57463" x="7558088" y="5064125"/>
          <p14:tracePt t="57471" x="7550150" y="5119688"/>
          <p14:tracePt t="57478" x="7542213" y="5167313"/>
          <p14:tracePt t="57486" x="7542213" y="5222875"/>
          <p14:tracePt t="57494" x="7542213" y="5278438"/>
          <p14:tracePt t="57503" x="7542213" y="5319713"/>
          <p14:tracePt t="57510" x="7542213" y="5367338"/>
          <p14:tracePt t="57518" x="7542213" y="5407025"/>
          <p14:tracePt t="57526" x="7542213" y="5454650"/>
          <p14:tracePt t="57535" x="7542213" y="5486400"/>
          <p14:tracePt t="57542" x="7542213" y="5510213"/>
          <p14:tracePt t="57551" x="7542213" y="5534025"/>
          <p14:tracePt t="57558" x="7542213" y="5557838"/>
          <p14:tracePt t="57567" x="7542213" y="5573713"/>
          <p14:tracePt t="57575" x="7542213" y="5581650"/>
          <p14:tracePt t="57583" x="7542213" y="5597525"/>
          <p14:tracePt t="57591" x="7542213" y="5605463"/>
          <p14:tracePt t="57599" x="7542213" y="5621338"/>
          <p14:tracePt t="57607" x="7550150" y="5629275"/>
          <p14:tracePt t="57615" x="7550150" y="5645150"/>
          <p14:tracePt t="57623" x="7558088" y="5686425"/>
          <p14:tracePt t="57631" x="7558088" y="5702300"/>
          <p14:tracePt t="57639" x="7558088" y="5726113"/>
          <p14:tracePt t="57648" x="7558088" y="5741988"/>
          <p14:tracePt t="57655" x="7558088" y="5757863"/>
          <p14:tracePt t="57663" x="7566025" y="5773738"/>
          <p14:tracePt t="57671" x="7566025" y="5781675"/>
          <p14:tracePt t="57679" x="7566025" y="5797550"/>
          <p14:tracePt t="57759" x="7566025" y="5805488"/>
          <p14:tracePt t="57769" x="7573963" y="5805488"/>
          <p14:tracePt t="57791" x="7581900" y="5797550"/>
          <p14:tracePt t="57800" x="7589838" y="5781675"/>
          <p14:tracePt t="57807" x="7589838" y="5749925"/>
          <p14:tracePt t="57815" x="7589838" y="5694363"/>
          <p14:tracePt t="57823" x="7589838" y="5629275"/>
          <p14:tracePt t="57832" x="7589838" y="5541963"/>
          <p14:tracePt t="57839" x="7589838" y="5438775"/>
          <p14:tracePt t="57847" x="7589838" y="5327650"/>
          <p14:tracePt t="57855" x="7589838" y="5191125"/>
          <p14:tracePt t="57865" x="7589838" y="5064125"/>
          <p14:tracePt t="57871" x="7589838" y="4927600"/>
          <p14:tracePt t="57879" x="7589838" y="4800600"/>
          <p14:tracePt t="57887" x="7589838" y="4681538"/>
          <p14:tracePt t="57897" x="7589838" y="4568825"/>
          <p14:tracePt t="57903" x="7589838" y="4473575"/>
          <p14:tracePt t="57911" x="7589838" y="4386263"/>
          <p14:tracePt t="57919" x="7589838" y="4322763"/>
          <p14:tracePt t="57929" x="7589838" y="4273550"/>
          <p14:tracePt t="57935" x="7589838" y="4233863"/>
          <p14:tracePt t="57943" x="7589838" y="4217988"/>
          <p14:tracePt t="58023" x="7589838" y="4241800"/>
          <p14:tracePt t="58031" x="7589838" y="4265613"/>
          <p14:tracePt t="58039" x="7581900" y="4281488"/>
          <p14:tracePt t="58047" x="7581900" y="4306888"/>
          <p14:tracePt t="58055" x="7581900" y="4322763"/>
          <p14:tracePt t="58063" x="7581900" y="4354513"/>
          <p14:tracePt t="58071" x="7573963" y="4386263"/>
          <p14:tracePt t="58080" x="7573963" y="4433888"/>
          <p14:tracePt t="58087" x="7573963" y="4473575"/>
          <p14:tracePt t="58095" x="7566025" y="4521200"/>
          <p14:tracePt t="58103" x="7558088" y="4560888"/>
          <p14:tracePt t="58111" x="7550150" y="4600575"/>
          <p14:tracePt t="58119" x="7542213" y="4641850"/>
          <p14:tracePt t="58127" x="7542213" y="4673600"/>
          <p14:tracePt t="58135" x="7542213" y="4697413"/>
          <p14:tracePt t="58143" x="7542213" y="4713288"/>
          <p14:tracePt t="58151" x="7542213" y="4729163"/>
          <p14:tracePt t="58159" x="7542213" y="4745038"/>
          <p14:tracePt t="58167" x="7542213" y="4760913"/>
          <p14:tracePt t="58175" x="7542213" y="4776788"/>
          <p14:tracePt t="58183" x="7542213" y="4792663"/>
          <p14:tracePt t="58191" x="7542213" y="4808538"/>
          <p14:tracePt t="58199" x="7542213" y="4824413"/>
          <p14:tracePt t="58207" x="7542213" y="4832350"/>
          <p14:tracePt t="58215" x="7542213" y="4840288"/>
          <p14:tracePt t="58224" x="7542213" y="4848225"/>
          <p14:tracePt t="58239" x="7542213" y="4864100"/>
          <p14:tracePt t="58343" x="7542213" y="4856163"/>
          <p14:tracePt t="58352" x="7542213" y="4840288"/>
          <p14:tracePt t="58359" x="7542213" y="4816475"/>
          <p14:tracePt t="58367" x="7542213" y="4792663"/>
          <p14:tracePt t="58375" x="7542213" y="4760913"/>
          <p14:tracePt t="58384" x="7526338" y="4721225"/>
          <p14:tracePt t="58390" x="7510463" y="4673600"/>
          <p14:tracePt t="58399" x="7510463" y="4657725"/>
          <p14:tracePt t="58407" x="7510463" y="4616450"/>
          <p14:tracePt t="58416" x="7493000" y="4584700"/>
          <p14:tracePt t="58423" x="7493000" y="4568825"/>
          <p14:tracePt t="58431" x="7485063" y="4537075"/>
          <p14:tracePt t="58439" x="7477125" y="4521200"/>
          <p14:tracePt t="58449" x="7477125" y="4497388"/>
          <p14:tracePt t="58455" x="7469188" y="4481513"/>
          <p14:tracePt t="58463" x="7461250" y="4465638"/>
          <p14:tracePt t="58471" x="7461250" y="4441825"/>
          <p14:tracePt t="58482" x="7453313" y="4425950"/>
          <p14:tracePt t="58487" x="7437438" y="4410075"/>
          <p14:tracePt t="58495" x="7437438" y="4402138"/>
          <p14:tracePt t="58503" x="7437438" y="4386263"/>
          <p14:tracePt t="58577" x="7437438" y="4410075"/>
          <p14:tracePt t="58583" x="7437438" y="4433888"/>
          <p14:tracePt t="58591" x="7437438" y="4457700"/>
          <p14:tracePt t="58599" x="7437438" y="4489450"/>
          <p14:tracePt t="58607" x="7437438" y="4505325"/>
          <p14:tracePt t="58615" x="7437438" y="4537075"/>
          <p14:tracePt t="58623" x="7437438" y="4584700"/>
          <p14:tracePt t="58631" x="7437438" y="4624388"/>
          <p14:tracePt t="58639" x="7445375" y="4665663"/>
          <p14:tracePt t="58655" x="7453313" y="4681538"/>
          <p14:tracePt t="58664" x="7453313" y="4689475"/>
          <p14:tracePt t="58687" x="7461250" y="4697413"/>
          <p14:tracePt t="58695" x="7469188" y="4697413"/>
          <p14:tracePt t="58703" x="7469188" y="4681538"/>
          <p14:tracePt t="58711" x="7469188" y="4649788"/>
          <p14:tracePt t="58719" x="7469188" y="4592638"/>
          <p14:tracePt t="58727" x="7469188" y="4521200"/>
          <p14:tracePt t="58735" x="7469188" y="4425950"/>
          <p14:tracePt t="58743" x="7469188" y="4314825"/>
          <p14:tracePt t="58751" x="7469188" y="4210050"/>
          <p14:tracePt t="58759" x="7469188" y="4106863"/>
          <p14:tracePt t="58767" x="7469188" y="4011613"/>
          <p14:tracePt t="58775" x="7469188" y="3938588"/>
          <p14:tracePt t="58783" x="7477125" y="3898900"/>
          <p14:tracePt t="58847" x="7485063" y="3890963"/>
          <p14:tracePt t="58871" x="7493000" y="3914775"/>
          <p14:tracePt t="58879" x="7502525" y="3948113"/>
          <p14:tracePt t="58887" x="7510463" y="3979863"/>
          <p14:tracePt t="58895" x="7518400" y="4019550"/>
          <p14:tracePt t="58902" x="7526338" y="4043363"/>
          <p14:tracePt t="58910" x="7526338" y="4067175"/>
          <p14:tracePt t="58918" x="7526338" y="4090988"/>
          <p14:tracePt t="58926" x="7526338" y="4114800"/>
          <p14:tracePt t="58935" x="7526338" y="4130675"/>
          <p14:tracePt t="58942" x="7526338" y="4138613"/>
          <p14:tracePt t="58951" x="7526338" y="4146550"/>
          <p14:tracePt t="59007" x="7534275" y="4146550"/>
          <p14:tracePt t="59014" x="7542213" y="4138613"/>
          <p14:tracePt t="59022" x="7542213" y="4122738"/>
          <p14:tracePt t="59031" x="7542213" y="4098925"/>
          <p14:tracePt t="59039" x="7542213" y="4059238"/>
          <p14:tracePt t="59046" x="7542213" y="4003675"/>
          <p14:tracePt t="59054" x="7542213" y="3938588"/>
          <p14:tracePt t="59064" x="7542213" y="3875088"/>
          <p14:tracePt t="59070" x="7542213" y="3811588"/>
          <p14:tracePt t="59078" x="7542213" y="3748088"/>
          <p14:tracePt t="59087" x="7542213" y="3692525"/>
          <p14:tracePt t="59095" x="7542213" y="3652838"/>
          <p14:tracePt t="59182" x="7542213" y="3636963"/>
          <p14:tracePt t="59206" x="7542213" y="3644900"/>
          <p14:tracePt t="59214" x="7542213" y="3652838"/>
          <p14:tracePt t="59223" x="7542213" y="3660775"/>
          <p14:tracePt t="59230" x="7542213" y="3668713"/>
          <p14:tracePt t="59238" x="7542213" y="3676650"/>
          <p14:tracePt t="59343" x="7542213" y="3692525"/>
          <p14:tracePt t="59360" x="7542213" y="3700463"/>
          <p14:tracePt t="59375" x="7526338" y="3700463"/>
          <p14:tracePt t="59383" x="7510463" y="3700463"/>
          <p14:tracePt t="59392" x="7493000" y="3708400"/>
          <p14:tracePt t="59399" x="7477125" y="3708400"/>
          <p14:tracePt t="59407" x="7461250" y="3708400"/>
          <p14:tracePt t="59415" x="7429500" y="3708400"/>
          <p14:tracePt t="59425" x="7413625" y="3708400"/>
          <p14:tracePt t="59431" x="7358063" y="3708400"/>
          <p14:tracePt t="59439" x="7286625" y="3708400"/>
          <p14:tracePt t="59447" x="7207250" y="3708400"/>
          <p14:tracePt t="59456" x="7094538" y="3708400"/>
          <p14:tracePt t="59463" x="6967538" y="3708400"/>
          <p14:tracePt t="59471" x="6792913" y="3708400"/>
          <p14:tracePt t="59479" x="6577013" y="3708400"/>
          <p14:tracePt t="59489" x="6361113" y="3708400"/>
          <p14:tracePt t="59495" x="6122988" y="3708400"/>
          <p14:tracePt t="59503" x="5883275" y="3708400"/>
          <p14:tracePt t="59511" x="5684838" y="3708400"/>
          <p14:tracePt t="59520" x="5508625" y="3724275"/>
          <p14:tracePt t="59527" x="5373688" y="3732213"/>
          <p14:tracePt t="59535" x="5276850" y="3740150"/>
          <p14:tracePt t="59543" x="5197475" y="3748088"/>
          <p14:tracePt t="59553" x="5141913" y="3763963"/>
          <p14:tracePt t="59558" x="5094288" y="3779838"/>
          <p14:tracePt t="59567" x="5086350" y="3787775"/>
          <p14:tracePt t="59575" x="5078413" y="3803650"/>
          <p14:tracePt t="59585" x="5062538" y="3811588"/>
          <p14:tracePt t="59591" x="5054600" y="3827463"/>
          <p14:tracePt t="59607" x="5038725" y="3851275"/>
          <p14:tracePt t="59617" x="5038725" y="3867150"/>
          <p14:tracePt t="59623" x="5038725" y="3883025"/>
          <p14:tracePt t="59631" x="5030788" y="3914775"/>
          <p14:tracePt t="59639" x="5030788" y="3930650"/>
          <p14:tracePt t="59648" x="5030788" y="3963988"/>
          <p14:tracePt t="59655" x="5030788" y="3987800"/>
          <p14:tracePt t="59663" x="5030788" y="4003675"/>
          <p14:tracePt t="59671" x="5030788" y="4027488"/>
          <p14:tracePt t="59681" x="5030788" y="4035425"/>
          <p14:tracePt t="59687" x="5030788" y="4051300"/>
          <p14:tracePt t="59696" x="5030788" y="4059238"/>
          <p14:tracePt t="59703" x="5030788" y="4083050"/>
          <p14:tracePt t="59719" x="5030788" y="4090988"/>
          <p14:tracePt t="59727" x="5030788" y="4114800"/>
          <p14:tracePt t="59743" x="5030788" y="4122738"/>
          <p14:tracePt t="59751" x="5038725" y="4138613"/>
          <p14:tracePt t="59759" x="5046663" y="4146550"/>
          <p14:tracePt t="59767" x="5062538" y="4154488"/>
          <p14:tracePt t="59775" x="5062538" y="4162425"/>
          <p14:tracePt t="59783" x="5086350" y="4178300"/>
          <p14:tracePt t="59791" x="5094288" y="4194175"/>
          <p14:tracePt t="59799" x="5102225" y="4194175"/>
          <p14:tracePt t="59807" x="5126038" y="4202113"/>
          <p14:tracePt t="59815" x="5141913" y="4202113"/>
          <p14:tracePt t="59823" x="5165725" y="4202113"/>
          <p14:tracePt t="59830" x="5197475" y="4202113"/>
          <p14:tracePt t="59838" x="5221288" y="4202113"/>
          <p14:tracePt t="59847" x="5237163" y="4202113"/>
          <p14:tracePt t="59854" x="5276850" y="4194175"/>
          <p14:tracePt t="59863" x="5310188" y="4170363"/>
          <p14:tracePt t="59871" x="5365750" y="4146550"/>
          <p14:tracePt t="59878" x="5429250" y="4106863"/>
          <p14:tracePt t="59886" x="5484813" y="4051300"/>
          <p14:tracePt t="59895" x="5524500" y="4019550"/>
          <p14:tracePt t="59902" x="5548313" y="3987800"/>
          <p14:tracePt t="59910" x="5548313" y="3979863"/>
          <p14:tracePt t="59966" x="5548313" y="3987800"/>
          <p14:tracePt t="59974" x="5548313" y="4003675"/>
          <p14:tracePt t="59982" x="5548313" y="4027488"/>
          <p14:tracePt t="59990" x="5540375" y="4075113"/>
          <p14:tracePt t="59998" x="5532438" y="4146550"/>
          <p14:tracePt t="60006" x="5524500" y="4233863"/>
          <p14:tracePt t="60014" x="5516563" y="4330700"/>
          <p14:tracePt t="60023" x="5516563" y="4433888"/>
          <p14:tracePt t="60030" x="5516563" y="4537075"/>
          <p14:tracePt t="60038" x="5516563" y="4633913"/>
          <p14:tracePt t="60046" x="5516563" y="4713288"/>
          <p14:tracePt t="60063" x="5516563" y="4745038"/>
          <p14:tracePt t="60159" x="5516563" y="4752975"/>
          <p14:tracePt t="60169" x="5524500" y="4752975"/>
          <p14:tracePt t="60175" x="5524500" y="4737100"/>
          <p14:tracePt t="60183" x="5524500" y="4697413"/>
          <p14:tracePt t="60191" x="5524500" y="4649788"/>
          <p14:tracePt t="60199" x="5532438" y="4576763"/>
          <p14:tracePt t="60207" x="5532438" y="4505325"/>
          <p14:tracePt t="60215" x="5532438" y="4425950"/>
          <p14:tracePt t="60223" x="5532438" y="4338638"/>
          <p14:tracePt t="60231" x="5532438" y="4249738"/>
          <p14:tracePt t="60239" x="5532438" y="4170363"/>
          <p14:tracePt t="60247" x="5532438" y="4090988"/>
          <p14:tracePt t="60255" x="5532438" y="4019550"/>
          <p14:tracePt t="60263" x="5532438" y="3948113"/>
          <p14:tracePt t="60271" x="5532438" y="3890963"/>
          <p14:tracePt t="60279" x="5532438" y="3851275"/>
          <p14:tracePt t="60287" x="5532438" y="3827463"/>
          <p14:tracePt t="60296" x="5532438" y="3819525"/>
          <p14:tracePt t="60359" x="5532438" y="3827463"/>
          <p14:tracePt t="60371" x="5532438" y="3859213"/>
          <p14:tracePt t="60379" x="5532438" y="3906838"/>
          <p14:tracePt t="60387" x="5532438" y="3963988"/>
          <p14:tracePt t="60397" x="5532438" y="4011613"/>
          <p14:tracePt t="60403" x="5540375" y="4075113"/>
          <p14:tracePt t="60411" x="5540375" y="4138613"/>
          <p14:tracePt t="60419" x="5548313" y="4194175"/>
          <p14:tracePt t="60430" x="5548313" y="4249738"/>
          <p14:tracePt t="60435" x="5548313" y="4298950"/>
          <p14:tracePt t="60443" x="5548313" y="4330700"/>
          <p14:tracePt t="60451" x="5548313" y="4346575"/>
          <p14:tracePt t="60461" x="5548313" y="4370388"/>
          <p14:tracePt t="60466" x="5548313" y="4378325"/>
          <p14:tracePt t="60475" x="5548313" y="4386263"/>
          <p14:tracePt t="60483" x="5548313" y="4402138"/>
          <p14:tracePt t="60515" x="5548313" y="4410075"/>
          <p14:tracePt t="60531" x="5556250" y="4410075"/>
          <p14:tracePt t="60547" x="5564188" y="4410075"/>
          <p14:tracePt t="60555" x="5572125" y="4410075"/>
          <p14:tracePt t="60563" x="5580063" y="4394200"/>
          <p14:tracePt t="60571" x="5580063" y="4362450"/>
          <p14:tracePt t="60580" x="5580063" y="4298950"/>
          <p14:tracePt t="60587" x="5580063" y="4210050"/>
          <p14:tracePt t="60596" x="5580063" y="4114800"/>
          <p14:tracePt t="60603" x="5580063" y="3987800"/>
          <p14:tracePt t="60611" x="5580063" y="3851275"/>
          <p14:tracePt t="60619" x="5580063" y="3724275"/>
          <p14:tracePt t="60627" x="5580063" y="3587750"/>
          <p14:tracePt t="60635" x="5580063" y="3476625"/>
          <p14:tracePt t="60643" x="5580063" y="3381375"/>
          <p14:tracePt t="60651" x="5580063" y="3341688"/>
          <p14:tracePt t="60707" x="5580063" y="3325813"/>
          <p14:tracePt t="60723" x="5580063" y="3341688"/>
          <p14:tracePt t="60731" x="5580063" y="3365500"/>
          <p14:tracePt t="60739" x="5580063" y="3389313"/>
          <p14:tracePt t="60747" x="5580063" y="3413125"/>
          <p14:tracePt t="60755" x="5580063" y="3436938"/>
          <p14:tracePt t="60763" x="5580063" y="3452813"/>
          <p14:tracePt t="60771" x="5580063" y="3468688"/>
          <p14:tracePt t="60779" x="5580063" y="3476625"/>
          <p14:tracePt t="60787" x="5580063" y="3492500"/>
          <p14:tracePt t="60796" x="5580063" y="3500438"/>
          <p14:tracePt t="60803" x="5580063" y="3508375"/>
          <p14:tracePt t="60853" x="5580063" y="3516313"/>
          <p14:tracePt t="60867" x="5580063" y="3532188"/>
          <p14:tracePt t="60883" x="5580063" y="3540125"/>
          <p14:tracePt t="60891" x="5580063" y="3556000"/>
          <p14:tracePt t="60899" x="5580063" y="3563938"/>
          <p14:tracePt t="60907" x="5580063" y="3571875"/>
          <p14:tracePt t="60916" x="5588000" y="3579813"/>
          <p14:tracePt t="60922" x="5588000" y="3587750"/>
          <p14:tracePt t="60931" x="5595938" y="3595688"/>
          <p14:tracePt t="60947" x="5595938" y="3613150"/>
          <p14:tracePt t="60955" x="5595938" y="3621088"/>
          <p14:tracePt t="60965" x="5595938" y="3629025"/>
          <p14:tracePt t="60972" x="5595938" y="3644900"/>
          <p14:tracePt t="60981" x="5595938" y="3660775"/>
          <p14:tracePt t="60987" x="5595938" y="3676650"/>
          <p14:tracePt t="60995" x="5595938" y="3700463"/>
          <p14:tracePt t="61003" x="5595938" y="3724275"/>
          <p14:tracePt t="61013" x="5595938" y="3748088"/>
          <p14:tracePt t="61019" x="5595938" y="3771900"/>
          <p14:tracePt t="61027" x="5595938" y="3795713"/>
          <p14:tracePt t="61035" x="5595938" y="3827463"/>
          <p14:tracePt t="61043" x="5595938" y="3867150"/>
          <p14:tracePt t="61051" x="5595938" y="3898900"/>
          <p14:tracePt t="61059" x="5595938" y="3938588"/>
          <p14:tracePt t="61067" x="5595938" y="3971925"/>
          <p14:tracePt t="61075" x="5595938" y="3995738"/>
          <p14:tracePt t="61083" x="5595938" y="4019550"/>
          <p14:tracePt t="61091" x="5595938" y="4035425"/>
          <p14:tracePt t="61099" x="5595938" y="4051300"/>
          <p14:tracePt t="61107" x="5595938" y="4067175"/>
          <p14:tracePt t="61115" x="5595938" y="4075113"/>
          <p14:tracePt t="61251" x="5595938" y="4083050"/>
          <p14:tracePt t="61267" x="5603875" y="4083050"/>
          <p14:tracePt t="61275" x="5603875" y="4067175"/>
          <p14:tracePt t="61283" x="5603875" y="4035425"/>
          <p14:tracePt t="61291" x="5603875" y="4011613"/>
          <p14:tracePt t="61299" x="5603875" y="3987800"/>
          <p14:tracePt t="61307" x="5603875" y="3956050"/>
          <p14:tracePt t="61315" x="5603875" y="3914775"/>
          <p14:tracePt t="61323" x="5603875" y="3867150"/>
          <p14:tracePt t="61331" x="5603875" y="3819525"/>
          <p14:tracePt t="61339" x="5603875" y="3771900"/>
          <p14:tracePt t="61347" x="5603875" y="3732213"/>
          <p14:tracePt t="61355" x="5603875" y="3684588"/>
          <p14:tracePt t="61363" x="5603875" y="3660775"/>
          <p14:tracePt t="61651" x="5603875" y="3644900"/>
          <p14:tracePt t="61661" x="5611813" y="3629025"/>
          <p14:tracePt t="61667" x="5611813" y="3605213"/>
          <p14:tracePt t="61675" x="5619750" y="3579813"/>
          <p14:tracePt t="61683" x="5619750" y="3548063"/>
          <p14:tracePt t="61691" x="5619750" y="3516313"/>
          <p14:tracePt t="61699" x="5619750" y="3500438"/>
          <p14:tracePt t="61707" x="5627688" y="3476625"/>
          <p14:tracePt t="61715" x="5627688" y="3452813"/>
          <p14:tracePt t="61723" x="5627688" y="3436938"/>
          <p14:tracePt t="61731" x="5627688" y="3421063"/>
          <p14:tracePt t="61739" x="5627688" y="3405188"/>
          <p14:tracePt t="61747" x="5627688" y="3397250"/>
          <p14:tracePt t="61907" x="5627688" y="3405188"/>
          <p14:tracePt t="61915" x="5627688" y="3413125"/>
          <p14:tracePt t="61971" x="5627688" y="3405188"/>
          <p14:tracePt t="61988" x="5635625" y="3397250"/>
          <p14:tracePt t="61995" x="5635625" y="3389313"/>
          <p14:tracePt t="62003" x="5635625" y="3381375"/>
          <p14:tracePt t="62012" x="5659438" y="3357563"/>
          <p14:tracePt t="62027" x="5667375" y="3349625"/>
          <p14:tracePt t="62163" x="5684838" y="3333750"/>
          <p14:tracePt t="62179" x="5692775" y="3333750"/>
          <p14:tracePt t="62195" x="5708650" y="3333750"/>
          <p14:tracePt t="62203" x="5708650" y="3325813"/>
          <p14:tracePt t="62211" x="5732463" y="3317875"/>
          <p14:tracePt t="62219" x="5772150" y="3309938"/>
          <p14:tracePt t="62227" x="5780088" y="3294063"/>
          <p14:tracePt t="62235" x="5795963" y="3286125"/>
          <p14:tracePt t="62243" x="5819775" y="3270250"/>
          <p14:tracePt t="62251" x="5843588" y="3244850"/>
          <p14:tracePt t="62259" x="5859463" y="3221038"/>
          <p14:tracePt t="62267" x="5875338" y="3205163"/>
          <p14:tracePt t="62275" x="5891213" y="3181350"/>
          <p14:tracePt t="62283" x="5891213" y="3157538"/>
          <p14:tracePt t="62291" x="5891213" y="3117850"/>
          <p14:tracePt t="62299" x="5891213" y="3094038"/>
          <p14:tracePt t="62307" x="5891213" y="3070225"/>
          <p14:tracePt t="62315" x="5891213" y="3046413"/>
          <p14:tracePt t="62323" x="5891213" y="3022600"/>
          <p14:tracePt t="62331" x="5891213" y="2998788"/>
          <p14:tracePt t="62339" x="5891213" y="2974975"/>
          <p14:tracePt t="62347" x="5891213" y="2935288"/>
          <p14:tracePt t="62355" x="5883275" y="2927350"/>
          <p14:tracePt t="62363" x="5883275" y="2919413"/>
          <p14:tracePt t="62371" x="5875338" y="2901950"/>
          <p14:tracePt t="62379" x="5867400" y="2901950"/>
          <p14:tracePt t="62419" x="5859463" y="2901950"/>
          <p14:tracePt t="62435" x="5835650" y="2901950"/>
          <p14:tracePt t="62443" x="5803900" y="2901950"/>
          <p14:tracePt t="62451" x="5788025" y="2901950"/>
          <p14:tracePt t="62459" x="5772150" y="2901950"/>
          <p14:tracePt t="62467" x="5740400" y="2901950"/>
          <p14:tracePt t="62475" x="5692775" y="2901950"/>
          <p14:tracePt t="62483" x="5651500" y="2901950"/>
          <p14:tracePt t="62491" x="5603875" y="2901950"/>
          <p14:tracePt t="62499" x="5564188" y="2901950"/>
          <p14:tracePt t="62507" x="5532438" y="2901950"/>
          <p14:tracePt t="62515" x="5524500" y="2901950"/>
          <p14:tracePt t="62523" x="5508625" y="2901950"/>
          <p14:tracePt t="62531" x="5500688" y="2901950"/>
          <p14:tracePt t="62540" x="5492750" y="2901950"/>
          <p14:tracePt t="62547" x="5476875" y="2901950"/>
          <p14:tracePt t="62555" x="5453063" y="2909888"/>
          <p14:tracePt t="62563" x="5445125" y="2935288"/>
          <p14:tracePt t="62572" x="5413375" y="2959100"/>
          <p14:tracePt t="62579" x="5397500" y="2967038"/>
          <p14:tracePt t="62587" x="5373688" y="3006725"/>
          <p14:tracePt t="62596" x="5357813" y="3030538"/>
          <p14:tracePt t="62605" x="5326063" y="3070225"/>
          <p14:tracePt t="62611" x="5300663" y="3094038"/>
          <p14:tracePt t="62619" x="5300663" y="3117850"/>
          <p14:tracePt t="62628" x="5276850" y="3141663"/>
          <p14:tracePt t="62637" x="5260975" y="3173413"/>
          <p14:tracePt t="62643" x="5245100" y="3221038"/>
          <p14:tracePt t="62651" x="5245100" y="3252788"/>
          <p14:tracePt t="62659" x="5237163" y="3294063"/>
          <p14:tracePt t="62668" x="5237163" y="3325813"/>
          <p14:tracePt t="62675" x="5237163" y="3357563"/>
          <p14:tracePt t="62683" x="5237163" y="3389313"/>
          <p14:tracePt t="62691" x="5237163" y="3436938"/>
          <p14:tracePt t="62701" x="5237163" y="3468688"/>
          <p14:tracePt t="62707" x="5237163" y="3500438"/>
          <p14:tracePt t="62715" x="5237163" y="3532188"/>
          <p14:tracePt t="62723" x="5237163" y="3563938"/>
          <p14:tracePt t="62731" x="5237163" y="3579813"/>
          <p14:tracePt t="62739" x="5237163" y="3595688"/>
          <p14:tracePt t="62747" x="5253038" y="3621088"/>
          <p14:tracePt t="62755" x="5260975" y="3636963"/>
          <p14:tracePt t="62763" x="5276850" y="3644900"/>
          <p14:tracePt t="62771" x="5284788" y="3660775"/>
          <p14:tracePt t="62779" x="5300663" y="3668713"/>
          <p14:tracePt t="62787" x="5318125" y="3676650"/>
          <p14:tracePt t="62795" x="5349875" y="3684588"/>
          <p14:tracePt t="62803" x="5381625" y="3692525"/>
          <p14:tracePt t="62811" x="5413375" y="3700463"/>
          <p14:tracePt t="62819" x="5437188" y="3700463"/>
          <p14:tracePt t="62828" x="5461000" y="3700463"/>
          <p14:tracePt t="62835" x="5500688" y="3708400"/>
          <p14:tracePt t="62843" x="5540375" y="3708400"/>
          <p14:tracePt t="62851" x="5580063" y="3708400"/>
          <p14:tracePt t="62859" x="5635625" y="3708400"/>
          <p14:tracePt t="62867" x="5692775" y="3708400"/>
          <p14:tracePt t="62875" x="5748338" y="3708400"/>
          <p14:tracePt t="62883" x="5795963" y="3708400"/>
          <p14:tracePt t="62891" x="5843588" y="3708400"/>
          <p14:tracePt t="62899" x="5883275" y="3708400"/>
          <p14:tracePt t="62907" x="5930900" y="3700463"/>
          <p14:tracePt t="62915" x="5978525" y="3684588"/>
          <p14:tracePt t="62923" x="6026150" y="3660775"/>
          <p14:tracePt t="62931" x="6059488" y="3636963"/>
          <p14:tracePt t="62939" x="6099175" y="3605213"/>
          <p14:tracePt t="62948" x="6130925" y="3563938"/>
          <p14:tracePt t="62955" x="6154738" y="3524250"/>
          <p14:tracePt t="62964" x="6178550" y="3476625"/>
          <p14:tracePt t="62971" x="6202363" y="3429000"/>
          <p14:tracePt t="62979" x="6218238" y="3397250"/>
          <p14:tracePt t="62987" x="6226175" y="3349625"/>
          <p14:tracePt t="62996" x="6226175" y="3317875"/>
          <p14:tracePt t="63003" x="6226175" y="3286125"/>
          <p14:tracePt t="63011" x="6226175" y="3252788"/>
          <p14:tracePt t="63019" x="6226175" y="3221038"/>
          <p14:tracePt t="63029" x="6226175" y="3197225"/>
          <p14:tracePt t="63035" x="6226175" y="3173413"/>
          <p14:tracePt t="63043" x="6226175" y="3149600"/>
          <p14:tracePt t="63051" x="6226175" y="3125788"/>
          <p14:tracePt t="63059" x="6226175" y="3101975"/>
          <p14:tracePt t="63067" x="6226175" y="3070225"/>
          <p14:tracePt t="63075" x="6210300" y="3046413"/>
          <p14:tracePt t="63092" x="6202363" y="3006725"/>
          <p14:tracePt t="63099" x="6178550" y="2982913"/>
          <p14:tracePt t="63107" x="6170613" y="2943225"/>
          <p14:tracePt t="63115" x="6130925" y="2901950"/>
          <p14:tracePt t="63125" x="6122988" y="2886075"/>
          <p14:tracePt t="63131" x="6107113" y="2878138"/>
          <p14:tracePt t="63139" x="6075363" y="2838450"/>
          <p14:tracePt t="63147" x="6059488" y="2822575"/>
          <p14:tracePt t="63157" x="6034088" y="2806700"/>
          <p14:tracePt t="63163" x="6010275" y="2790825"/>
          <p14:tracePt t="63171" x="5978525" y="2767013"/>
          <p14:tracePt t="63179" x="5946775" y="2735263"/>
          <p14:tracePt t="63189" x="5907088" y="2703513"/>
          <p14:tracePt t="63195" x="5859463" y="2679700"/>
          <p14:tracePt t="63203" x="5811838" y="2655888"/>
          <p14:tracePt t="63211" x="5764213" y="2632075"/>
          <p14:tracePt t="63220" x="5716588" y="2616200"/>
          <p14:tracePt t="63227" x="5676900" y="2608263"/>
          <p14:tracePt t="63235" x="5635625" y="2592388"/>
          <p14:tracePt t="63243" x="5603875" y="2576513"/>
          <p14:tracePt t="63251" x="5564188" y="2566988"/>
          <p14:tracePt t="63259" x="5532438" y="2559050"/>
          <p14:tracePt t="63267" x="5508625" y="2559050"/>
          <p14:tracePt t="63275" x="5476875" y="2559050"/>
          <p14:tracePt t="63285" x="5445125" y="2559050"/>
          <p14:tracePt t="63291" x="5413375" y="2559050"/>
          <p14:tracePt t="63299" x="5397500" y="2559050"/>
          <p14:tracePt t="63307" x="5381625" y="2559050"/>
          <p14:tracePt t="63315" x="5349875" y="2566988"/>
          <p14:tracePt t="63323" x="5326063" y="2576513"/>
          <p14:tracePt t="63331" x="5310188" y="2592388"/>
          <p14:tracePt t="63339" x="5276850" y="2600325"/>
          <p14:tracePt t="63351" x="5268913" y="2608263"/>
          <p14:tracePt t="63359" x="5253038" y="2624138"/>
          <p14:tracePt t="63367" x="5237163" y="2640013"/>
          <p14:tracePt t="63375" x="5221288" y="2647950"/>
          <p14:tracePt t="63385" x="5213350" y="2663825"/>
          <p14:tracePt t="63391" x="5205413" y="2671763"/>
          <p14:tracePt t="63399" x="5181600" y="2695575"/>
          <p14:tracePt t="63407" x="5181600" y="2719388"/>
          <p14:tracePt t="63415" x="5173663" y="2743200"/>
          <p14:tracePt t="63423" x="5165725" y="2759075"/>
          <p14:tracePt t="63431" x="5157788" y="2782888"/>
          <p14:tracePt t="63439" x="5157788" y="2806700"/>
          <p14:tracePt t="63449" x="5157788" y="2838450"/>
          <p14:tracePt t="63455" x="5157788" y="2862263"/>
          <p14:tracePt t="63463" x="5157788" y="2886075"/>
          <p14:tracePt t="63471" x="5157788" y="2919413"/>
          <p14:tracePt t="63480" x="5157788" y="2951163"/>
          <p14:tracePt t="63487" x="5157788" y="2982913"/>
          <p14:tracePt t="63495" x="5157788" y="3022600"/>
          <p14:tracePt t="63503" x="5157788" y="3054350"/>
          <p14:tracePt t="63512" x="5157788" y="3078163"/>
          <p14:tracePt t="63519" x="5157788" y="3109913"/>
          <p14:tracePt t="63527" x="5173663" y="3141663"/>
          <p14:tracePt t="63535" x="5189538" y="3173413"/>
          <p14:tracePt t="63543" x="5205413" y="3205163"/>
          <p14:tracePt t="63551" x="5213350" y="3228975"/>
          <p14:tracePt t="63559" x="5229225" y="3244850"/>
          <p14:tracePt t="63567" x="5245100" y="3262313"/>
          <p14:tracePt t="63575" x="5253038" y="3270250"/>
          <p14:tracePt t="63583" x="5276850" y="3286125"/>
          <p14:tracePt t="63591" x="5284788" y="3294063"/>
          <p14:tracePt t="63599" x="5300663" y="3309938"/>
          <p14:tracePt t="63608" x="5318125" y="3317875"/>
          <p14:tracePt t="63615" x="5334000" y="3317875"/>
          <p14:tracePt t="63623" x="5357813" y="3333750"/>
          <p14:tracePt t="63631" x="5381625" y="3341688"/>
          <p14:tracePt t="63639" x="5405438" y="3341688"/>
          <p14:tracePt t="63647" x="5437188" y="3341688"/>
          <p14:tracePt t="63655" x="5484813" y="3341688"/>
          <p14:tracePt t="63663" x="5532438" y="3341688"/>
          <p14:tracePt t="63671" x="5588000" y="3341688"/>
          <p14:tracePt t="63679" x="5643563" y="3341688"/>
          <p14:tracePt t="63687" x="5692775" y="3341688"/>
          <p14:tracePt t="63695" x="5740400" y="3341688"/>
          <p14:tracePt t="63703" x="5772150" y="3341688"/>
          <p14:tracePt t="63711" x="5803900" y="3341688"/>
          <p14:tracePt t="63719" x="5843588" y="3333750"/>
          <p14:tracePt t="63728" x="5859463" y="3325813"/>
          <p14:tracePt t="63735" x="5883275" y="3317875"/>
          <p14:tracePt t="63743" x="5899150" y="3309938"/>
          <p14:tracePt t="63751" x="5930900" y="3286125"/>
          <p14:tracePt t="63759" x="5954713" y="3278188"/>
          <p14:tracePt t="63767" x="5970588" y="3252788"/>
          <p14:tracePt t="63775" x="5994400" y="3236913"/>
          <p14:tracePt t="63783" x="6010275" y="3213100"/>
          <p14:tracePt t="63791" x="6026150" y="3181350"/>
          <p14:tracePt t="63799" x="6034088" y="3149600"/>
          <p14:tracePt t="63807" x="6043613" y="3109913"/>
          <p14:tracePt t="63815" x="6059488" y="3078163"/>
          <p14:tracePt t="63823" x="6067425" y="3046413"/>
          <p14:tracePt t="63831" x="6067425" y="3006725"/>
          <p14:tracePt t="63839" x="6067425" y="2982913"/>
          <p14:tracePt t="63847" x="6067425" y="2959100"/>
          <p14:tracePt t="63855" x="6067425" y="2935288"/>
          <p14:tracePt t="63863" x="6067425" y="2909888"/>
          <p14:tracePt t="63871" x="6067425" y="2878138"/>
          <p14:tracePt t="63879" x="6059488" y="2854325"/>
          <p14:tracePt t="63887" x="6043613" y="2830513"/>
          <p14:tracePt t="63895" x="6034088" y="2822575"/>
          <p14:tracePt t="63905" x="6018213" y="2790825"/>
          <p14:tracePt t="63911" x="6010275" y="2782888"/>
          <p14:tracePt t="63919" x="6002338" y="2774950"/>
          <p14:tracePt t="63928" x="6002338" y="2767013"/>
          <p14:tracePt t="63937" x="5994400" y="2743200"/>
          <p14:tracePt t="63944" x="5978525" y="2743200"/>
          <p14:tracePt t="63951" x="5978525" y="2735263"/>
          <p14:tracePt t="63959" x="5954713" y="2703513"/>
          <p14:tracePt t="63967" x="5938838" y="2695575"/>
          <p14:tracePt t="63975" x="5930900" y="2679700"/>
          <p14:tracePt t="63983" x="5922963" y="2679700"/>
          <p14:tracePt t="63991" x="5907088" y="2671763"/>
          <p14:tracePt t="64001" x="5899150" y="2671763"/>
          <p14:tracePt t="64007" x="5867400" y="2640013"/>
          <p14:tracePt t="64015" x="5827713" y="2632075"/>
          <p14:tracePt t="64023" x="5819775" y="2632075"/>
          <p14:tracePt t="64032" x="5788025" y="2624138"/>
          <p14:tracePt t="64039" x="5772150" y="2616200"/>
          <p14:tracePt t="64047" x="5748338" y="2616200"/>
          <p14:tracePt t="64055" x="5732463" y="2616200"/>
          <p14:tracePt t="64064" x="5716588" y="2608263"/>
          <p14:tracePt t="64071" x="5708650" y="2608263"/>
          <p14:tracePt t="64079" x="5692775" y="2608263"/>
          <p14:tracePt t="64087" x="5676900" y="2600325"/>
          <p14:tracePt t="64096" x="5659438" y="2600325"/>
          <p14:tracePt t="64103" x="5651500" y="2600325"/>
          <p14:tracePt t="64119" x="5643563" y="2600325"/>
          <p14:tracePt t="64599" x="5627688" y="2600325"/>
          <p14:tracePt t="64607" x="5619750" y="2600325"/>
          <p14:tracePt t="64623" x="5611813" y="2608263"/>
          <p14:tracePt t="64631" x="5603875" y="2616200"/>
          <p14:tracePt t="64639" x="5595938" y="2624138"/>
          <p14:tracePt t="64647" x="5580063" y="2632075"/>
          <p14:tracePt t="64655" x="5572125" y="2647950"/>
          <p14:tracePt t="64663" x="5556250" y="2663825"/>
          <p14:tracePt t="64680" x="5548313" y="2679700"/>
          <p14:tracePt t="64695" x="5532438" y="2695575"/>
          <p14:tracePt t="64703" x="5532438" y="2703513"/>
          <p14:tracePt t="64711" x="5524500" y="2711450"/>
          <p14:tracePt t="64719" x="5516563" y="2727325"/>
          <p14:tracePt t="64728" x="5516563" y="2735263"/>
          <p14:tracePt t="64735" x="5500688" y="2751138"/>
          <p14:tracePt t="64744" x="5492750" y="2759075"/>
          <p14:tracePt t="64751" x="5492750" y="2767013"/>
          <p14:tracePt t="64759" x="5492750" y="2782888"/>
          <p14:tracePt t="64767" x="5476875" y="2798763"/>
          <p14:tracePt t="64839" x="5468938" y="2814638"/>
          <p14:tracePt t="64855" x="5468938" y="2838450"/>
          <p14:tracePt t="64871" x="5461000" y="2854325"/>
          <p14:tracePt t="64879" x="5453063" y="2870200"/>
          <p14:tracePt t="64887" x="5453063" y="2886075"/>
          <p14:tracePt t="64895" x="5445125" y="2909888"/>
          <p14:tracePt t="64903" x="5445125" y="2919413"/>
          <p14:tracePt t="64911" x="5437188" y="2943225"/>
          <p14:tracePt t="64919" x="5437188" y="2951163"/>
          <p14:tracePt t="64927" x="5437188" y="2967038"/>
          <p14:tracePt t="64944" x="5437188" y="2974975"/>
          <p14:tracePt t="64962" x="5437188" y="2998788"/>
          <p14:tracePt t="64967" x="5437188" y="3006725"/>
          <p14:tracePt t="64999" x="5437188" y="3014663"/>
          <p14:tracePt t="65008" x="5437188" y="3022600"/>
          <p14:tracePt t="65015" x="5437188" y="3030538"/>
          <p14:tracePt t="65023" x="5437188" y="3038475"/>
          <p14:tracePt t="65031" x="5437188" y="3054350"/>
          <p14:tracePt t="65047" x="5437188" y="3062288"/>
          <p14:tracePt t="65055" x="5437188" y="3086100"/>
          <p14:tracePt t="65063" x="5437188" y="3094038"/>
          <p14:tracePt t="65073" x="5437188" y="3117850"/>
          <p14:tracePt t="65079" x="5437188" y="3125788"/>
          <p14:tracePt t="65087" x="5437188" y="3141663"/>
          <p14:tracePt t="65095" x="5437188" y="3149600"/>
          <p14:tracePt t="65111" x="5437188" y="3157538"/>
          <p14:tracePt t="65175" x="5437188" y="3165475"/>
          <p14:tracePt t="65255" x="5445125" y="3181350"/>
          <p14:tracePt t="65263" x="5453063" y="3189288"/>
          <p14:tracePt t="65279" x="5461000" y="3189288"/>
          <p14:tracePt t="65287" x="5468938" y="3189288"/>
          <p14:tracePt t="65297" x="5484813" y="3189288"/>
          <p14:tracePt t="65303" x="5500688" y="3189288"/>
          <p14:tracePt t="65311" x="5508625" y="3189288"/>
          <p14:tracePt t="65319" x="5540375" y="3189288"/>
          <p14:tracePt t="65327" x="5564188" y="3189288"/>
          <p14:tracePt t="65335" x="5588000" y="3189288"/>
          <p14:tracePt t="65344" x="5595938" y="3189288"/>
          <p14:tracePt t="65351" x="5619750" y="3189288"/>
          <p14:tracePt t="65367" x="5627688" y="3189288"/>
          <p14:tracePt t="65375" x="5627688" y="3181350"/>
          <p14:tracePt t="65399" x="5643563" y="3181350"/>
          <p14:tracePt t="65415" x="5659438" y="3165475"/>
          <p14:tracePt t="65431" x="5667375" y="3157538"/>
          <p14:tracePt t="65439" x="5684838" y="3133725"/>
          <p14:tracePt t="65455" x="5692775" y="3117850"/>
          <p14:tracePt t="65463" x="5708650" y="3094038"/>
          <p14:tracePt t="65471" x="5708650" y="3078163"/>
          <p14:tracePt t="65479" x="5716588" y="3054350"/>
          <p14:tracePt t="65487" x="5724525" y="3022600"/>
          <p14:tracePt t="65495" x="5732463" y="2998788"/>
          <p14:tracePt t="65503" x="5740400" y="2982913"/>
          <p14:tracePt t="65511" x="5740400" y="2959100"/>
          <p14:tracePt t="65519" x="5740400" y="2951163"/>
          <p14:tracePt t="65527" x="5740400" y="2935288"/>
          <p14:tracePt t="65535" x="5748338" y="2919413"/>
          <p14:tracePt t="65544" x="5748338" y="2901950"/>
          <p14:tracePt t="65551" x="5748338" y="2894013"/>
          <p14:tracePt t="65559" x="5748338" y="2886075"/>
          <p14:tracePt t="65567" x="5748338" y="2862263"/>
          <p14:tracePt t="65575" x="5748338" y="2846388"/>
          <p14:tracePt t="65583" x="5748338" y="2838450"/>
          <p14:tracePt t="65592" x="5748338" y="2830513"/>
          <p14:tracePt t="65599" x="5748338" y="2814638"/>
          <p14:tracePt t="65607" x="5748338" y="2806700"/>
          <p14:tracePt t="65625" x="5748338" y="2798763"/>
          <p14:tracePt t="65631" x="5748338" y="2790825"/>
          <p14:tracePt t="65639" x="5748338" y="2782888"/>
          <p14:tracePt t="65647" x="5748338" y="2774950"/>
          <p14:tracePt t="65657" x="5748338" y="2767013"/>
          <p14:tracePt t="65671" x="5748338" y="2759075"/>
          <p14:tracePt t="65689" x="5748338" y="2751138"/>
          <p14:tracePt t="65711" x="5748338" y="2743200"/>
          <p14:tracePt t="65721" x="5748338" y="2727325"/>
          <p14:tracePt t="65727" x="5748338" y="2719388"/>
          <p14:tracePt t="65767" x="5748338" y="2711450"/>
          <p14:tracePt t="65863" x="5748338" y="2703513"/>
          <p14:tracePt t="65887" x="5740400" y="2703513"/>
          <p14:tracePt t="65927" x="5724525" y="2703513"/>
          <p14:tracePt t="65943" x="5708650" y="2703513"/>
          <p14:tracePt t="65951" x="5700713" y="2703513"/>
          <p14:tracePt t="65961" x="5692775" y="2703513"/>
          <p14:tracePt t="65975" x="5676900" y="2703513"/>
          <p14:tracePt t="65991" x="5667375" y="2703513"/>
          <p14:tracePt t="65999" x="5651500" y="2703513"/>
          <p14:tracePt t="66007" x="5635625" y="2703513"/>
          <p14:tracePt t="66015" x="5619750" y="2703513"/>
          <p14:tracePt t="66023" x="5611813" y="2703513"/>
          <p14:tracePt t="66031" x="5595938" y="2727325"/>
          <p14:tracePt t="66039" x="5588000" y="2735263"/>
          <p14:tracePt t="66047" x="5580063" y="2743200"/>
          <p14:tracePt t="66055" x="5580063" y="2751138"/>
          <p14:tracePt t="66063" x="5564188" y="2774950"/>
          <p14:tracePt t="66071" x="5564188" y="2790825"/>
          <p14:tracePt t="66087" x="5564188" y="2798763"/>
          <p14:tracePt t="66095" x="5564188" y="2814638"/>
          <p14:tracePt t="66103" x="5556250" y="2830513"/>
          <p14:tracePt t="66111" x="5556250" y="2838450"/>
          <p14:tracePt t="66119" x="5556250" y="2854325"/>
          <p14:tracePt t="66128" x="5556250" y="2878138"/>
          <p14:tracePt t="66135" x="5556250" y="2901950"/>
          <p14:tracePt t="66145" x="5548313" y="2927350"/>
          <p14:tracePt t="66151" x="5548313" y="2951163"/>
          <p14:tracePt t="66159" x="5548313" y="2982913"/>
          <p14:tracePt t="66167" x="5540375" y="3022600"/>
          <p14:tracePt t="66175" x="5540375" y="3062288"/>
          <p14:tracePt t="66183" x="5540375" y="3101975"/>
          <p14:tracePt t="66191" x="5532438" y="3125788"/>
          <p14:tracePt t="66199" x="5524500" y="3149600"/>
          <p14:tracePt t="66207" x="5516563" y="3181350"/>
          <p14:tracePt t="66215" x="5516563" y="3205163"/>
          <p14:tracePt t="66223" x="5508625" y="3236913"/>
          <p14:tracePt t="66231" x="5508625" y="3252788"/>
          <p14:tracePt t="66240" x="5508625" y="3262313"/>
          <p14:tracePt t="66279" x="5508625" y="3278188"/>
          <p14:tracePt t="66287" x="5508625" y="3286125"/>
          <p14:tracePt t="66294" x="5508625" y="3294063"/>
          <p14:tracePt t="66310" x="5508625" y="3309938"/>
          <p14:tracePt t="66319" x="5508625" y="3317875"/>
          <p14:tracePt t="66327" x="5508625" y="3325813"/>
          <p14:tracePt t="66335" x="5508625" y="3333750"/>
          <p14:tracePt t="66343" x="5508625" y="3349625"/>
          <p14:tracePt t="66351" x="5508625" y="3357563"/>
          <p14:tracePt t="66360" x="5508625" y="3373438"/>
          <p14:tracePt t="66369" x="5508625" y="3381375"/>
          <p14:tracePt t="66375" x="5508625" y="3397250"/>
          <p14:tracePt t="66383" x="5508625" y="3405188"/>
          <p14:tracePt t="66395" x="5508625" y="3413125"/>
          <p14:tracePt t="66404" x="5508625" y="3421063"/>
          <p14:tracePt t="66587" x="5508625" y="3429000"/>
          <p14:tracePt t="66603" x="5516563" y="3436938"/>
          <p14:tracePt t="66619" x="5524500" y="3436938"/>
          <p14:tracePt t="66628" x="5540375" y="3436938"/>
          <p14:tracePt t="66635" x="5556250" y="3436938"/>
          <p14:tracePt t="66643" x="5580063" y="3436938"/>
          <p14:tracePt t="66651" x="5595938" y="3436938"/>
          <p14:tracePt t="66661" x="5611813" y="3436938"/>
          <p14:tracePt t="66667" x="5627688" y="3436938"/>
          <p14:tracePt t="66675" x="5635625" y="3429000"/>
          <p14:tracePt t="66683" x="5643563" y="3429000"/>
          <p14:tracePt t="66699" x="5643563" y="3421063"/>
          <p14:tracePt t="66707" x="5643563" y="3413125"/>
          <p14:tracePt t="66755" x="5619750" y="3413125"/>
          <p14:tracePt t="66763" x="5595938" y="3413125"/>
          <p14:tracePt t="66771" x="5580063" y="3413125"/>
          <p14:tracePt t="66779" x="5564188" y="3413125"/>
          <p14:tracePt t="66787" x="5532438" y="3421063"/>
          <p14:tracePt t="66795" x="5484813" y="3436938"/>
          <p14:tracePt t="66803" x="5437188" y="3460750"/>
          <p14:tracePt t="66811" x="5389563" y="3484563"/>
          <p14:tracePt t="66819" x="5341938" y="3516313"/>
          <p14:tracePt t="66827" x="5300663" y="3548063"/>
          <p14:tracePt t="66835" x="5276850" y="3579813"/>
          <p14:tracePt t="66844" x="5245100" y="3605213"/>
          <p14:tracePt t="66851" x="5229225" y="3636963"/>
          <p14:tracePt t="66860" x="5221288" y="3652838"/>
          <p14:tracePt t="66891" x="5213350" y="3668713"/>
          <p14:tracePt t="66939" x="5213350" y="3676650"/>
          <p14:tracePt t="66947" x="5221288" y="3676650"/>
          <p14:tracePt t="66955" x="5237163" y="3676650"/>
          <p14:tracePt t="66963" x="5260975" y="3676650"/>
          <p14:tracePt t="66971" x="5292725" y="3676650"/>
          <p14:tracePt t="66979" x="5318125" y="3676650"/>
          <p14:tracePt t="66987" x="5341938" y="3676650"/>
          <p14:tracePt t="66995" x="5381625" y="3676650"/>
          <p14:tracePt t="67003" x="5437188" y="3676650"/>
          <p14:tracePt t="67011" x="5492750" y="3676650"/>
          <p14:tracePt t="67019" x="5556250" y="3676650"/>
          <p14:tracePt t="67027" x="5619750" y="3676650"/>
          <p14:tracePt t="67035" x="5676900" y="3668713"/>
          <p14:tracePt t="67044" x="5700713" y="3652838"/>
          <p14:tracePt t="67052" x="5716588" y="3644900"/>
          <p14:tracePt t="67060" x="5732463" y="3621088"/>
          <p14:tracePt t="67067" x="5732463" y="3605213"/>
          <p14:tracePt t="67075" x="5740400" y="3587750"/>
          <p14:tracePt t="67084" x="5740400" y="3571875"/>
          <p14:tracePt t="67091" x="5708650" y="3524250"/>
          <p14:tracePt t="67099" x="5692775" y="3524250"/>
          <p14:tracePt t="67107" x="5667375" y="3516313"/>
          <p14:tracePt t="67116" x="5643563" y="3508375"/>
          <p14:tracePt t="67122" x="5603875" y="3500438"/>
          <p14:tracePt t="67131" x="5540375" y="3492500"/>
          <p14:tracePt t="67139" x="5468938" y="3484563"/>
          <p14:tracePt t="67147" x="5373688" y="3476625"/>
          <p14:tracePt t="67155" x="5253038" y="3468688"/>
          <p14:tracePt t="67163" x="5126038" y="3468688"/>
          <p14:tracePt t="67171" x="4967288" y="3468688"/>
          <p14:tracePt t="67179" x="4799013" y="3508375"/>
          <p14:tracePt t="67187" x="4608513" y="3556000"/>
          <p14:tracePt t="67195" x="4400550" y="3629025"/>
          <p14:tracePt t="67203" x="4217988" y="3732213"/>
          <p14:tracePt t="67211" x="4041775" y="3843338"/>
          <p14:tracePt t="67219" x="3890963" y="3948113"/>
          <p14:tracePt t="67227" x="3730625" y="4083050"/>
          <p14:tracePt t="67235" x="3548063" y="4233863"/>
          <p14:tracePt t="67245" x="3363913" y="4394200"/>
          <p14:tracePt t="67251" x="3205163" y="4545013"/>
          <p14:tracePt t="67260" x="3036888" y="4697413"/>
          <p14:tracePt t="67267" x="2894013" y="4840288"/>
          <p14:tracePt t="67275" x="2751138" y="4984750"/>
          <p14:tracePt t="67283" x="2622550" y="5111750"/>
          <p14:tracePt t="67291" x="2527300" y="5207000"/>
          <p14:tracePt t="67299" x="2455863" y="5278438"/>
          <p14:tracePt t="67306" x="2392363" y="5343525"/>
          <p14:tracePt t="67314" x="2351088" y="5391150"/>
          <p14:tracePt t="67482" x="2343150" y="5407025"/>
          <p14:tracePt t="67490" x="2335213" y="5407025"/>
          <p14:tracePt t="67498" x="2327275" y="5414963"/>
          <p14:tracePt t="67506" x="2319338" y="5414963"/>
          <p14:tracePt t="67514" x="2303463" y="5422900"/>
          <p14:tracePt t="67523" x="2279650" y="5430838"/>
          <p14:tracePt t="67530" x="2247900" y="5430838"/>
          <p14:tracePt t="67538" x="2232025" y="5430838"/>
          <p14:tracePt t="67546" x="2216150" y="5438775"/>
          <p14:tracePt t="67554" x="2184400" y="5446713"/>
          <p14:tracePt t="67562" x="2120900" y="5454650"/>
          <p14:tracePt t="67570" x="2041525" y="5470525"/>
          <p14:tracePt t="67578" x="1968500" y="5486400"/>
          <p14:tracePt t="67587" x="1881188" y="5494338"/>
          <p14:tracePt t="67594" x="1801813" y="5510213"/>
          <p14:tracePt t="67602" x="1738313" y="5518150"/>
          <p14:tracePt t="67610" x="1690688" y="5526088"/>
          <p14:tracePt t="67642" x="1682750" y="5534025"/>
          <p14:tracePt t="67650" x="1674813" y="5534025"/>
          <p14:tracePt t="67659" x="1666875" y="5534025"/>
          <p14:tracePt t="67674" x="1674813" y="5534025"/>
          <p14:tracePt t="67682" x="1698625" y="5526088"/>
          <p14:tracePt t="67690" x="1730375" y="5518150"/>
          <p14:tracePt t="67699" x="1785938" y="5502275"/>
          <p14:tracePt t="67707" x="1849438" y="5478463"/>
          <p14:tracePt t="67714" x="1928813" y="5446713"/>
          <p14:tracePt t="67722" x="2025650" y="5422900"/>
          <p14:tracePt t="67731" x="2136775" y="5391150"/>
          <p14:tracePt t="67738" x="2271713" y="5351463"/>
          <p14:tracePt t="67746" x="2439988" y="5319713"/>
          <p14:tracePt t="67754" x="2614613" y="5270500"/>
          <p14:tracePt t="67762" x="2782888" y="5238750"/>
          <p14:tracePt t="67770" x="2933700" y="5207000"/>
          <p14:tracePt t="67778" x="3044825" y="5167313"/>
          <p14:tracePt t="67786" x="3133725" y="5143500"/>
          <p14:tracePt t="67794" x="3197225" y="5119688"/>
          <p14:tracePt t="67802" x="3221038" y="5103813"/>
          <p14:tracePt t="67810" x="3228975" y="5103813"/>
          <p14:tracePt t="67818" x="3236913" y="5087938"/>
          <p14:tracePt t="67826" x="3244850" y="5087938"/>
          <p14:tracePt t="67834" x="3244850" y="5072063"/>
          <p14:tracePt t="67842" x="3236913" y="5064125"/>
          <p14:tracePt t="67850" x="3221038" y="5056188"/>
          <p14:tracePt t="67859" x="3205163" y="5056188"/>
          <p14:tracePt t="67866" x="3181350" y="5056188"/>
          <p14:tracePt t="67875" x="3141663" y="5048250"/>
          <p14:tracePt t="67882" x="3076575" y="5048250"/>
          <p14:tracePt t="67891" x="3013075" y="5048250"/>
          <p14:tracePt t="67898" x="2933700" y="5048250"/>
          <p14:tracePt t="67907" x="2870200" y="5048250"/>
          <p14:tracePt t="67914" x="2822575" y="5048250"/>
          <p14:tracePt t="67922" x="2814638" y="5048250"/>
          <p14:tracePt t="67946" x="2814638" y="5056188"/>
          <p14:tracePt t="67962" x="2846388" y="5056188"/>
          <p14:tracePt t="67970" x="2909888" y="5056188"/>
          <p14:tracePt t="67978" x="2997200" y="5072063"/>
          <p14:tracePt t="67986" x="3092450" y="5080000"/>
          <p14:tracePt t="67994" x="3221038" y="5080000"/>
          <p14:tracePt t="68002" x="3348038" y="5080000"/>
          <p14:tracePt t="68011" x="3484563" y="5080000"/>
          <p14:tracePt t="68018" x="3587750" y="5080000"/>
          <p14:tracePt t="68026" x="3667125" y="5080000"/>
          <p14:tracePt t="68034" x="3706813" y="5080000"/>
          <p14:tracePt t="68043" x="3738563" y="5080000"/>
          <p14:tracePt t="68050" x="3746500" y="5080000"/>
          <p14:tracePt t="68059" x="3754438" y="5080000"/>
          <p14:tracePt t="68066" x="3754438" y="5072063"/>
          <p14:tracePt t="68075" x="3762375" y="5064125"/>
          <p14:tracePt t="68082" x="3778250" y="5040313"/>
          <p14:tracePt t="68090" x="3778250" y="5032375"/>
          <p14:tracePt t="68098" x="3786188" y="5032375"/>
          <p14:tracePt t="68106" x="3786188" y="5024438"/>
          <p14:tracePt t="68178" x="3754438" y="5024438"/>
          <p14:tracePt t="68188" x="3730625" y="5024438"/>
          <p14:tracePt t="68194" x="3706813" y="5024438"/>
          <p14:tracePt t="68202" x="3675063" y="5032375"/>
          <p14:tracePt t="68210" x="3627438" y="5048250"/>
          <p14:tracePt t="68219" x="3587750" y="5064125"/>
          <p14:tracePt t="68226" x="3540125" y="5080000"/>
          <p14:tracePt t="68234" x="3500438" y="5095875"/>
          <p14:tracePt t="68242" x="3492500" y="5103813"/>
          <p14:tracePt t="68349" x="3476625" y="5111750"/>
          <p14:tracePt t="68355" x="3459163" y="5111750"/>
          <p14:tracePt t="68363" x="3451225" y="5119688"/>
          <p14:tracePt t="68371" x="3427413" y="5119688"/>
          <p14:tracePt t="68380" x="3403600" y="5135563"/>
          <p14:tracePt t="68387" x="3395663" y="5135563"/>
          <p14:tracePt t="68395" x="3387725" y="5135563"/>
          <p14:tracePt t="68403" x="3363913" y="5135563"/>
          <p14:tracePt t="68475" x="3355975" y="5143500"/>
          <p14:tracePt t="68491" x="3355975" y="5151438"/>
          <p14:tracePt t="68499" x="3355975" y="5159375"/>
          <p14:tracePt t="68507" x="3340100" y="5167313"/>
          <p14:tracePt t="68515" x="3340100" y="5183188"/>
          <p14:tracePt t="68523" x="3340100" y="5191125"/>
          <p14:tracePt t="68547" x="3340100" y="5207000"/>
          <p14:tracePt t="68555" x="3324225" y="5222875"/>
          <p14:tracePt t="68571" x="3316288" y="5238750"/>
          <p14:tracePt t="68579" x="3308350" y="5246688"/>
          <p14:tracePt t="68683" x="3316288" y="5238750"/>
          <p14:tracePt t="68907" x="3332163" y="5238750"/>
          <p14:tracePt t="68915" x="3371850" y="5222875"/>
          <p14:tracePt t="68923" x="3395663" y="5214938"/>
          <p14:tracePt t="68931" x="3443288" y="5207000"/>
          <p14:tracePt t="68939" x="3459163" y="5199063"/>
          <p14:tracePt t="68947" x="3500438" y="5183188"/>
          <p14:tracePt t="68955" x="3579813" y="5151438"/>
          <p14:tracePt t="68963" x="3659188" y="5111750"/>
          <p14:tracePt t="68971" x="3746500" y="5072063"/>
          <p14:tracePt t="68979" x="3843338" y="5024438"/>
          <p14:tracePt t="68987" x="3962400" y="4967288"/>
          <p14:tracePt t="68995" x="4137025" y="4911725"/>
          <p14:tracePt t="69003" x="4337050" y="4832350"/>
          <p14:tracePt t="69011" x="4576763" y="4752975"/>
          <p14:tracePt t="69019" x="4838700" y="4673600"/>
          <p14:tracePt t="69027" x="5102225" y="4584700"/>
          <p14:tracePt t="69035" x="5381625" y="4505325"/>
          <p14:tracePt t="69043" x="5643563" y="4433888"/>
          <p14:tracePt t="69051" x="5859463" y="4370388"/>
          <p14:tracePt t="69059" x="6034088" y="4322763"/>
          <p14:tracePt t="69067" x="6194425" y="4257675"/>
          <p14:tracePt t="69076" x="6281738" y="4202113"/>
          <p14:tracePt t="69083" x="6361113" y="4146550"/>
          <p14:tracePt t="69091" x="6410325" y="4106863"/>
          <p14:tracePt t="69099" x="6442075" y="4059238"/>
          <p14:tracePt t="69107" x="6465888" y="4027488"/>
          <p14:tracePt t="69115" x="6481763" y="3987800"/>
          <p14:tracePt t="69123" x="6481763" y="3979863"/>
          <p14:tracePt t="69131" x="6481763" y="3963988"/>
          <p14:tracePt t="69139" x="6481763" y="3956050"/>
          <p14:tracePt t="69147" x="6481763" y="3938588"/>
          <p14:tracePt t="69155" x="6481763" y="3930650"/>
          <p14:tracePt t="69163" x="6481763" y="3922713"/>
          <p14:tracePt t="69171" x="6481763" y="3914775"/>
          <p14:tracePt t="69179" x="6481763" y="3906838"/>
          <p14:tracePt t="69187" x="6481763" y="3898900"/>
          <p14:tracePt t="69211" x="6481763" y="3883025"/>
          <p14:tracePt t="69227" x="6481763" y="3875088"/>
          <p14:tracePt t="69235" x="6481763" y="3867150"/>
          <p14:tracePt t="69243" x="6481763" y="3843338"/>
          <p14:tracePt t="69251" x="6481763" y="3827463"/>
          <p14:tracePt t="69260" x="6473825" y="3811588"/>
          <p14:tracePt t="69267" x="6465888" y="3795713"/>
          <p14:tracePt t="69275" x="6465888" y="3787775"/>
          <p14:tracePt t="69283" x="6434138" y="3763963"/>
          <p14:tracePt t="69291" x="6426200" y="3756025"/>
          <p14:tracePt t="69299" x="6402388" y="3756025"/>
          <p14:tracePt t="69307" x="6376988" y="3732213"/>
          <p14:tracePt t="69315" x="6353175" y="3724275"/>
          <p14:tracePt t="69326" x="6321425" y="3724275"/>
          <p14:tracePt t="69331" x="6289675" y="3724275"/>
          <p14:tracePt t="69339" x="6265863" y="3724275"/>
          <p14:tracePt t="69347" x="6218238" y="3724275"/>
          <p14:tracePt t="69356" x="6146800" y="3724275"/>
          <p14:tracePt t="69363" x="6059488" y="3724275"/>
          <p14:tracePt t="69371" x="5978525" y="3724275"/>
          <p14:tracePt t="69379" x="5883275" y="3716338"/>
          <p14:tracePt t="69387" x="5795963" y="3708400"/>
          <p14:tracePt t="69396" x="5716588" y="3700463"/>
          <p14:tracePt t="69403" x="5651500" y="3692525"/>
          <p14:tracePt t="69411" x="5595938" y="3684588"/>
          <p14:tracePt t="69453" x="5588000" y="3676650"/>
          <p14:tracePt t="69459" x="5580063" y="3668713"/>
          <p14:tracePt t="69471" x="5580063" y="3660775"/>
          <p14:tracePt t="69479" x="5572125" y="3660775"/>
          <p14:tracePt t="69487" x="5572125" y="3652838"/>
          <p14:tracePt t="69495" x="5572125" y="3636963"/>
          <p14:tracePt t="69503" x="5572125" y="3629025"/>
          <p14:tracePt t="69511" x="5572125" y="3613150"/>
          <p14:tracePt t="69519" x="5572125" y="3605213"/>
          <p14:tracePt t="69535" x="5572125" y="3579813"/>
          <p14:tracePt t="69543" x="5572125" y="3571875"/>
          <p14:tracePt t="69552" x="5572125" y="3563938"/>
          <p14:tracePt t="69559" x="5572125" y="3548063"/>
          <p14:tracePt t="69567" x="5572125" y="3532188"/>
          <p14:tracePt t="69575" x="5572125" y="3508375"/>
          <p14:tracePt t="69583" x="5572125" y="3484563"/>
          <p14:tracePt t="69599" x="5572125" y="3452813"/>
          <p14:tracePt t="69607" x="5572125" y="3429000"/>
          <p14:tracePt t="69616" x="5564188" y="3421063"/>
          <p14:tracePt t="69623" x="5548313" y="3381375"/>
          <p14:tracePt t="69631" x="5548313" y="3373438"/>
          <p14:tracePt t="69639" x="5540375" y="3365500"/>
          <p14:tracePt t="69648" x="5540375" y="3357563"/>
          <p14:tracePt t="69655" x="5532438" y="3333750"/>
          <p14:tracePt t="69663" x="5532438" y="3325813"/>
          <p14:tracePt t="69671" x="5524500" y="3317875"/>
          <p14:tracePt t="69695" x="5524500" y="3309938"/>
          <p14:tracePt t="69759" x="5524500" y="3294063"/>
          <p14:tracePt t="69767" x="5524500" y="3286125"/>
          <p14:tracePt t="69967" x="5532438" y="3286125"/>
          <p14:tracePt t="69975" x="5540375" y="3286125"/>
          <p14:tracePt t="69983" x="5556250" y="3286125"/>
          <p14:tracePt t="69991" x="5556250" y="3294063"/>
          <p14:tracePt t="69999" x="5564188" y="3302000"/>
          <p14:tracePt t="70015" x="5572125" y="3309938"/>
          <p14:tracePt t="70022" x="5603875" y="3317875"/>
          <p14:tracePt t="70031" x="5603875" y="3333750"/>
          <p14:tracePt t="70047" x="5611813" y="3341688"/>
          <p14:tracePt t="70063" x="5619750" y="3349625"/>
          <p14:tracePt t="70543" x="5627688" y="3349625"/>
          <p14:tracePt t="70559" x="5627688" y="3357563"/>
          <p14:tracePt t="70567" x="5627688" y="3381375"/>
          <p14:tracePt t="70575" x="5627688" y="3389313"/>
          <p14:tracePt t="70607" x="5627688" y="3405188"/>
          <p14:tracePt t="70615" x="5627688" y="3413125"/>
          <p14:tracePt t="70623" x="5627688" y="3421063"/>
          <p14:tracePt t="70631" x="5627688" y="3436938"/>
          <p14:tracePt t="70655" x="5627688" y="3444875"/>
          <p14:tracePt t="70849" x="5627688" y="3452813"/>
          <p14:tracePt t="70855" x="5627688" y="3460750"/>
          <p14:tracePt t="70927" x="5627688" y="3476625"/>
          <p14:tracePt t="70942" x="5627688" y="3484563"/>
          <p14:tracePt t="70951" x="5627688" y="3500438"/>
          <p14:tracePt t="71279" x="5603875" y="3484563"/>
          <p14:tracePt t="71287" x="5572125" y="3468688"/>
          <p14:tracePt t="71295" x="5524500" y="3421063"/>
          <p14:tracePt t="71304" x="5516563" y="3413125"/>
          <p14:tracePt t="71311" x="5500688" y="3397250"/>
          <p14:tracePt t="71319" x="5492750" y="3397250"/>
          <p14:tracePt t="71423" x="5500688" y="3397250"/>
          <p14:tracePt t="71433" x="5532438" y="3397250"/>
          <p14:tracePt t="71439" x="5556250" y="3397250"/>
          <p14:tracePt t="71447" x="5580063" y="3397250"/>
          <p14:tracePt t="71455" x="5627688" y="3405188"/>
          <p14:tracePt t="71463" x="5684838" y="3413125"/>
          <p14:tracePt t="71471" x="5732463" y="3421063"/>
          <p14:tracePt t="71479" x="5780088" y="3429000"/>
          <p14:tracePt t="71487" x="5811838" y="3444875"/>
          <p14:tracePt t="71495" x="5851525" y="3452813"/>
          <p14:tracePt t="71503" x="5851525" y="3460750"/>
          <p14:tracePt t="71567" x="5851525" y="3468688"/>
          <p14:tracePt t="71599" x="5851525" y="3476625"/>
          <p14:tracePt t="71608" x="5843588" y="3476625"/>
          <p14:tracePt t="71615" x="5827713" y="3484563"/>
          <p14:tracePt t="71663" x="5819775" y="3484563"/>
          <p14:tracePt t="71671" x="5811838" y="3492500"/>
          <p14:tracePt t="71679" x="5795963" y="3492500"/>
          <p14:tracePt t="71687" x="5788025" y="3492500"/>
          <p14:tracePt t="71711" x="5780088" y="3492500"/>
          <p14:tracePt t="71727" x="5764213" y="3492500"/>
          <p14:tracePt t="71743" x="5756275" y="3492500"/>
          <p14:tracePt t="71751" x="5748338" y="3492500"/>
          <p14:tracePt t="71759" x="5740400" y="3492500"/>
          <p14:tracePt t="71775" x="5732463" y="3492500"/>
          <p14:tracePt t="71783" x="5716588" y="3492500"/>
          <p14:tracePt t="71792" x="5700713" y="3492500"/>
          <p14:tracePt t="71799" x="5692775" y="3492500"/>
          <p14:tracePt t="71808" x="5684838" y="3492500"/>
          <p14:tracePt t="71815" x="5676900" y="3492500"/>
          <p14:tracePt t="72683" x="5676900" y="3484563"/>
          <p14:tracePt t="72691" x="5676900" y="3476625"/>
          <p14:tracePt t="72707" x="5676900" y="3468688"/>
          <p14:tracePt t="72715" x="5676900" y="3452813"/>
          <p14:tracePt t="72739" x="5676900" y="3444875"/>
          <p14:tracePt t="72915" x="5667375" y="3436938"/>
          <p14:tracePt t="72923" x="5667375" y="3452813"/>
          <p14:tracePt t="72931" x="5659438" y="3476625"/>
          <p14:tracePt t="72939" x="5651500" y="3484563"/>
          <p14:tracePt t="72947" x="5643563" y="3500438"/>
          <p14:tracePt t="72955" x="5643563" y="3516313"/>
          <p14:tracePt t="72964" x="5643563" y="3532188"/>
          <p14:tracePt t="72974" x="5643563" y="3548063"/>
          <p14:tracePt t="72979" x="5643563" y="3563938"/>
          <p14:tracePt t="72987" x="5643563" y="3587750"/>
          <p14:tracePt t="72995" x="5635625" y="3605213"/>
          <p14:tracePt t="73003" x="5635625" y="3621088"/>
          <p14:tracePt t="73011" x="5627688" y="3636963"/>
          <p14:tracePt t="73019" x="5627688" y="3652838"/>
          <p14:tracePt t="73027" x="5619750" y="3684588"/>
          <p14:tracePt t="73035" x="5619750" y="3700463"/>
          <p14:tracePt t="73043" x="5611813" y="3740150"/>
          <p14:tracePt t="73051" x="5611813" y="3756025"/>
          <p14:tracePt t="73059" x="5603875" y="3787775"/>
          <p14:tracePt t="73067" x="5595938" y="3811588"/>
          <p14:tracePt t="73075" x="5588000" y="3843338"/>
          <p14:tracePt t="73083" x="5588000" y="3883025"/>
          <p14:tracePt t="73091" x="5580063" y="3906838"/>
          <p14:tracePt t="73099" x="5572125" y="3930650"/>
          <p14:tracePt t="73107" x="5572125" y="3956050"/>
          <p14:tracePt t="73115" x="5564188" y="3987800"/>
          <p14:tracePt t="73124" x="5564188" y="4011613"/>
          <p14:tracePt t="73131" x="5564188" y="4035425"/>
          <p14:tracePt t="73139" x="5564188" y="4051300"/>
          <p14:tracePt t="73147" x="5564188" y="4059238"/>
          <p14:tracePt t="73155" x="5564188" y="4067175"/>
          <p14:tracePt t="73171" x="5564188" y="4083050"/>
          <p14:tracePt t="73188" x="5564188" y="4090988"/>
          <p14:tracePt t="73195" x="5564188" y="4098925"/>
          <p14:tracePt t="73203" x="5564188" y="4106863"/>
          <p14:tracePt t="73211" x="5556250" y="4122738"/>
          <p14:tracePt t="73227" x="5556250" y="4130675"/>
          <p14:tracePt t="73235" x="5556250" y="4146550"/>
          <p14:tracePt t="73251" x="5556250" y="4170363"/>
          <p14:tracePt t="73259" x="5556250" y="4178300"/>
          <p14:tracePt t="73267" x="5556250" y="4186238"/>
          <p14:tracePt t="73275" x="5556250" y="4217988"/>
          <p14:tracePt t="73284" x="5556250" y="4225925"/>
          <p14:tracePt t="73291" x="5556250" y="4241800"/>
          <p14:tracePt t="73299" x="5556250" y="4257675"/>
          <p14:tracePt t="73307" x="5556250" y="4281488"/>
          <p14:tracePt t="73317" x="5556250" y="4314825"/>
          <p14:tracePt t="73324" x="5540375" y="4322763"/>
          <p14:tracePt t="73331" x="5540375" y="4354513"/>
          <p14:tracePt t="73339" x="5540375" y="4378325"/>
          <p14:tracePt t="73347" x="5524500" y="4410075"/>
          <p14:tracePt t="73355" x="5516563" y="4433888"/>
          <p14:tracePt t="73363" x="5508625" y="4449763"/>
          <p14:tracePt t="73371" x="5508625" y="4465638"/>
          <p14:tracePt t="73379" x="5500688" y="4473575"/>
          <p14:tracePt t="73387" x="5500688" y="4481513"/>
          <p14:tracePt t="73395" x="5500688" y="4489450"/>
          <p14:tracePt t="73403" x="5500688" y="4497388"/>
          <p14:tracePt t="73413" x="5492750" y="4505325"/>
          <p14:tracePt t="73419" x="5492750" y="4513263"/>
          <p14:tracePt t="73443" x="5492750" y="4529138"/>
          <p14:tracePt t="73459" x="5492750" y="4552950"/>
          <p14:tracePt t="73475" x="5484813" y="4560888"/>
          <p14:tracePt t="73483" x="5484813" y="4568825"/>
          <p14:tracePt t="73491" x="5476875" y="4592638"/>
          <p14:tracePt t="73499" x="5476875" y="4600575"/>
          <p14:tracePt t="73747" x="5476875" y="4584700"/>
          <p14:tracePt t="73755" x="5476875" y="4560888"/>
          <p14:tracePt t="73763" x="5476875" y="4521200"/>
          <p14:tracePt t="73771" x="5476875" y="4489450"/>
          <p14:tracePt t="73779" x="5476875" y="4457700"/>
          <p14:tracePt t="73787" x="5476875" y="4418013"/>
          <p14:tracePt t="73795" x="5476875" y="4386263"/>
          <p14:tracePt t="73803" x="5476875" y="4362450"/>
          <p14:tracePt t="73811" x="5476875" y="4338638"/>
          <p14:tracePt t="73819" x="5476875" y="4314825"/>
          <p14:tracePt t="73827" x="5476875" y="4291013"/>
          <p14:tracePt t="73836" x="5476875" y="4257675"/>
          <p14:tracePt t="73843" x="5476875" y="4233863"/>
          <p14:tracePt t="73851" x="5476875" y="4225925"/>
          <p14:tracePt t="73859" x="5476875" y="4210050"/>
          <p14:tracePt t="73869" x="5476875" y="4202113"/>
          <p14:tracePt t="73875" x="5484813" y="4170363"/>
          <p14:tracePt t="73883" x="5484813" y="4154488"/>
          <p14:tracePt t="73891" x="5484813" y="4130675"/>
          <p14:tracePt t="73900" x="5484813" y="4098925"/>
          <p14:tracePt t="73907" x="5492750" y="4090988"/>
          <p14:tracePt t="73915" x="5492750" y="4059238"/>
          <p14:tracePt t="73924" x="5492750" y="4019550"/>
          <p14:tracePt t="73932" x="5492750" y="3995738"/>
          <p14:tracePt t="73939" x="5492750" y="3971925"/>
          <p14:tracePt t="73947" x="5492750" y="3948113"/>
          <p14:tracePt t="73959" x="5492750" y="3922713"/>
          <p14:tracePt t="73963" x="5492750" y="3898900"/>
          <p14:tracePt t="73971" x="5492750" y="3883025"/>
          <p14:tracePt t="73979" x="5492750" y="3867150"/>
          <p14:tracePt t="73987" x="5492750" y="3851275"/>
          <p14:tracePt t="73995" x="5492750" y="3835400"/>
          <p14:tracePt t="74003" x="5492750" y="3827463"/>
          <p14:tracePt t="74011" x="5492750" y="3803650"/>
          <p14:tracePt t="74019" x="5492750" y="3787775"/>
          <p14:tracePt t="74035" x="5500688" y="3771900"/>
          <p14:tracePt t="74043" x="5500688" y="3756025"/>
          <p14:tracePt t="74051" x="5500688" y="3740150"/>
          <p14:tracePt t="74059" x="5508625" y="3716338"/>
          <p14:tracePt t="74067" x="5516563" y="3692525"/>
          <p14:tracePt t="74075" x="5516563" y="3684588"/>
          <p14:tracePt t="74083" x="5524500" y="3668713"/>
          <p14:tracePt t="74091" x="5524500" y="3652838"/>
          <p14:tracePt t="74099" x="5532438" y="3636963"/>
          <p14:tracePt t="74107" x="5532438" y="3629025"/>
          <p14:tracePt t="74115" x="5532438" y="3621088"/>
          <p14:tracePt t="74124" x="5532438" y="3613150"/>
          <p14:tracePt t="74219" x="5532438" y="3621088"/>
          <p14:tracePt t="74227" x="5532438" y="3629025"/>
          <p14:tracePt t="74235" x="5532438" y="3660775"/>
          <p14:tracePt t="74243" x="5532438" y="3692525"/>
          <p14:tracePt t="74251" x="5532438" y="3716338"/>
          <p14:tracePt t="74260" x="5532438" y="3732213"/>
          <p14:tracePt t="74267" x="5532438" y="3771900"/>
          <p14:tracePt t="74275" x="5532438" y="3827463"/>
          <p14:tracePt t="74283" x="5532438" y="3890963"/>
          <p14:tracePt t="74292" x="5532438" y="3956050"/>
          <p14:tracePt t="74299" x="5532438" y="4011613"/>
          <p14:tracePt t="74308" x="5532438" y="4051300"/>
          <p14:tracePt t="74315" x="5532438" y="4075113"/>
          <p14:tracePt t="74323" x="5532438" y="4098925"/>
          <p14:tracePt t="74331" x="5532438" y="4114800"/>
          <p14:tracePt t="74339" x="5532438" y="4130675"/>
          <p14:tracePt t="74347" x="5532438" y="4138613"/>
          <p14:tracePt t="74358" x="5532438" y="4146550"/>
          <p14:tracePt t="74363" x="5532438" y="4162425"/>
          <p14:tracePt t="74389" x="5532438" y="4170363"/>
          <p14:tracePt t="74395" x="5532438" y="4178300"/>
          <p14:tracePt t="74507" x="5532438" y="4170363"/>
          <p14:tracePt t="74517" x="5532438" y="4146550"/>
          <p14:tracePt t="74523" x="5532438" y="4122738"/>
          <p14:tracePt t="74531" x="5532438" y="4090988"/>
          <p14:tracePt t="74540" x="5540375" y="4059238"/>
          <p14:tracePt t="74547" x="5540375" y="4011613"/>
          <p14:tracePt t="74555" x="5540375" y="3971925"/>
          <p14:tracePt t="74563" x="5540375" y="3938588"/>
          <p14:tracePt t="74571" x="5540375" y="3906838"/>
          <p14:tracePt t="74579" x="5540375" y="3867150"/>
          <p14:tracePt t="74587" x="5540375" y="3851275"/>
          <p14:tracePt t="74595" x="5540375" y="3827463"/>
          <p14:tracePt t="74603" x="5540375" y="3795713"/>
          <p14:tracePt t="74611" x="5540375" y="3763963"/>
          <p14:tracePt t="74619" x="5540375" y="3732213"/>
          <p14:tracePt t="74627" x="5540375" y="3708400"/>
          <p14:tracePt t="74635" x="5540375" y="3676650"/>
          <p14:tracePt t="74643" x="5540375" y="3652838"/>
          <p14:tracePt t="74651" x="5540375" y="3629025"/>
          <p14:tracePt t="74659" x="5540375" y="3605213"/>
          <p14:tracePt t="74667" x="5540375" y="3595688"/>
          <p14:tracePt t="74675" x="5540375" y="3587750"/>
          <p14:tracePt t="74683" x="5540375" y="3563938"/>
          <p14:tracePt t="74691" x="5540375" y="3548063"/>
          <p14:tracePt t="74699" x="5540375" y="3540125"/>
          <p14:tracePt t="74707" x="5540375" y="3532188"/>
          <p14:tracePt t="74787" x="5540375" y="3540125"/>
          <p14:tracePt t="74803" x="5540375" y="3556000"/>
          <p14:tracePt t="74811" x="5540375" y="3587750"/>
          <p14:tracePt t="74819" x="5540375" y="3613150"/>
          <p14:tracePt t="74827" x="5540375" y="3636963"/>
          <p14:tracePt t="74835" x="5540375" y="3668713"/>
          <p14:tracePt t="74843" x="5540375" y="3700463"/>
          <p14:tracePt t="74851" x="5540375" y="3732213"/>
          <p14:tracePt t="74859" x="5540375" y="3763963"/>
          <p14:tracePt t="74867" x="5540375" y="3787775"/>
          <p14:tracePt t="74875" x="5540375" y="3811588"/>
          <p14:tracePt t="74883" x="5540375" y="3835400"/>
          <p14:tracePt t="74931" x="5540375" y="3843338"/>
          <p14:tracePt t="74940" x="5540375" y="3851275"/>
          <p14:tracePt t="74947" x="5548313" y="3867150"/>
          <p14:tracePt t="74963" x="5548313" y="3883025"/>
          <p14:tracePt t="74979" x="5548313" y="3890963"/>
          <p14:tracePt t="74995" x="5548313" y="3906838"/>
          <p14:tracePt t="75138" x="5548313" y="3914775"/>
          <p14:tracePt t="75146" x="5548313" y="3922713"/>
          <p14:tracePt t="75154" x="5548313" y="3930650"/>
          <p14:tracePt t="75163" x="5548313" y="3938588"/>
          <p14:tracePt t="75171" x="5548313" y="3956050"/>
          <p14:tracePt t="75179" x="5548313" y="3979863"/>
          <p14:tracePt t="75187" x="5548313" y="4003675"/>
          <p14:tracePt t="75195" x="5548313" y="4027488"/>
          <p14:tracePt t="75203" x="5548313" y="4051300"/>
          <p14:tracePt t="75211" x="5548313" y="4067175"/>
          <p14:tracePt t="75219" x="5548313" y="4090988"/>
          <p14:tracePt t="75227" x="5548313" y="4122738"/>
          <p14:tracePt t="75235" x="5548313" y="4154488"/>
          <p14:tracePt t="75243" x="5548313" y="4186238"/>
          <p14:tracePt t="75251" x="5548313" y="4217988"/>
          <p14:tracePt t="75259" x="5548313" y="4249738"/>
          <p14:tracePt t="75267" x="5548313" y="4273550"/>
          <p14:tracePt t="75275" x="5548313" y="4298950"/>
          <p14:tracePt t="75283" x="5548313" y="4314825"/>
          <p14:tracePt t="75291" x="5548313" y="4338638"/>
          <p14:tracePt t="75299" x="5548313" y="4354513"/>
          <p14:tracePt t="75307" x="5548313" y="4370388"/>
          <p14:tracePt t="75315" x="5548313" y="4378325"/>
          <p14:tracePt t="75324" x="5548313" y="4394200"/>
          <p14:tracePt t="75331" x="5548313" y="4410075"/>
          <p14:tracePt t="75347" x="5548313" y="4418013"/>
          <p14:tracePt t="75467" x="5548313" y="4410075"/>
          <p14:tracePt t="75475" x="5548313" y="4394200"/>
          <p14:tracePt t="75483" x="5548313" y="4378325"/>
          <p14:tracePt t="75495" x="5548313" y="4354513"/>
          <p14:tracePt t="75503" x="5548313" y="4330700"/>
          <p14:tracePt t="75511" x="5548313" y="4306888"/>
          <p14:tracePt t="75519" x="5548313" y="4273550"/>
          <p14:tracePt t="75527" x="5548313" y="4225925"/>
          <p14:tracePt t="75535" x="5548313" y="4178300"/>
          <p14:tracePt t="75543" x="5540375" y="4098925"/>
          <p14:tracePt t="75551" x="5524500" y="4011613"/>
          <p14:tracePt t="75559" x="5516563" y="3930650"/>
          <p14:tracePt t="75567" x="5500688" y="3835400"/>
          <p14:tracePt t="75575" x="5492750" y="3740150"/>
          <p14:tracePt t="75583" x="5484813" y="3660775"/>
          <p14:tracePt t="75591" x="5484813" y="3595688"/>
          <p14:tracePt t="75599" x="5484813" y="3540125"/>
          <p14:tracePt t="75607" x="5484813" y="3500438"/>
          <p14:tracePt t="75615" x="5484813" y="3468688"/>
          <p14:tracePt t="75624" x="5484813" y="3460750"/>
          <p14:tracePt t="75631" x="5484813" y="3452813"/>
          <p14:tracePt t="75735" x="5484813" y="3460750"/>
          <p14:tracePt t="75743" x="5484813" y="3484563"/>
          <p14:tracePt t="75751" x="5484813" y="3508375"/>
          <p14:tracePt t="75759" x="5484813" y="3524250"/>
          <p14:tracePt t="75767" x="5484813" y="3540125"/>
          <p14:tracePt t="75775" x="5484813" y="3571875"/>
          <p14:tracePt t="75784" x="5484813" y="3621088"/>
          <p14:tracePt t="75791" x="5484813" y="3668713"/>
          <p14:tracePt t="75799" x="5484813" y="3724275"/>
          <p14:tracePt t="75807" x="5484813" y="3787775"/>
          <p14:tracePt t="75816" x="5484813" y="3851275"/>
          <p14:tracePt t="75824" x="5484813" y="3906838"/>
          <p14:tracePt t="75831" x="5484813" y="3971925"/>
          <p14:tracePt t="75840" x="5484813" y="4027488"/>
          <p14:tracePt t="75848" x="5492750" y="4067175"/>
          <p14:tracePt t="75856" x="5492750" y="4114800"/>
          <p14:tracePt t="75863" x="5492750" y="4154488"/>
          <p14:tracePt t="75871" x="5500688" y="4202113"/>
          <p14:tracePt t="75880" x="5500688" y="4225925"/>
          <p14:tracePt t="75887" x="5500688" y="4241800"/>
          <p14:tracePt t="75895" x="5508625" y="4265613"/>
          <p14:tracePt t="75903" x="5508625" y="4281488"/>
          <p14:tracePt t="75911" x="5508625" y="4291013"/>
          <p14:tracePt t="75919" x="5508625" y="4298950"/>
          <p14:tracePt t="75959" x="5516563" y="4306888"/>
          <p14:tracePt t="75991" x="5524500" y="4306888"/>
          <p14:tracePt t="75999" x="5524500" y="4298950"/>
          <p14:tracePt t="76007" x="5524500" y="4281488"/>
          <p14:tracePt t="76015" x="5524500" y="4257675"/>
          <p14:tracePt t="76023" x="5524500" y="4225925"/>
          <p14:tracePt t="76031" x="5524500" y="4202113"/>
          <p14:tracePt t="76039" x="5524500" y="4170363"/>
          <p14:tracePt t="76047" x="5524500" y="4130675"/>
          <p14:tracePt t="76056" x="5524500" y="4075113"/>
          <p14:tracePt t="76063" x="5524500" y="4011613"/>
          <p14:tracePt t="76071" x="5524500" y="3948113"/>
          <p14:tracePt t="76079" x="5524500" y="3898900"/>
          <p14:tracePt t="76087" x="5524500" y="3851275"/>
          <p14:tracePt t="76151" x="5524500" y="3843338"/>
          <p14:tracePt t="76167" x="5532438" y="3859213"/>
          <p14:tracePt t="76175" x="5540375" y="3898900"/>
          <p14:tracePt t="76183" x="5548313" y="3930650"/>
          <p14:tracePt t="76191" x="5556250" y="3948113"/>
          <p14:tracePt t="76199" x="5556250" y="3963988"/>
          <p14:tracePt t="76208" x="5564188" y="3979863"/>
          <p14:tracePt t="76263" x="5572125" y="3995738"/>
          <p14:tracePt t="76831" x="5564188" y="3995738"/>
          <p14:tracePt t="76856" x="5548313" y="3995738"/>
          <p14:tracePt t="76863" x="5540375" y="3995738"/>
          <p14:tracePt t="76871" x="5532438" y="3995738"/>
          <p14:tracePt t="76888" x="5516563" y="3995738"/>
          <p14:tracePt t="76895" x="5508625" y="3995738"/>
          <p14:tracePt t="76911" x="5492750" y="3995738"/>
          <p14:tracePt t="76921" x="5484813" y="3995738"/>
          <p14:tracePt t="76927" x="5461000" y="3995738"/>
          <p14:tracePt t="76935" x="5437188" y="3995738"/>
          <p14:tracePt t="76943" x="5413375" y="3995738"/>
          <p14:tracePt t="76952" x="5381625" y="3987800"/>
          <p14:tracePt t="76959" x="5365750" y="3979863"/>
          <p14:tracePt t="76967" x="5341938" y="3979863"/>
          <p14:tracePt t="76975" x="5318125" y="3979863"/>
          <p14:tracePt t="77207" x="5284788" y="3979863"/>
          <p14:tracePt t="77215" x="5276850" y="3979863"/>
          <p14:tracePt t="77223" x="5260975" y="3979863"/>
          <p14:tracePt t="77231" x="5221288" y="3979863"/>
          <p14:tracePt t="77239" x="5165725" y="4003675"/>
          <p14:tracePt t="77247" x="5078413" y="4035425"/>
          <p14:tracePt t="77256" x="4959350" y="4059238"/>
          <p14:tracePt t="77263" x="4767263" y="4106863"/>
          <p14:tracePt t="77271" x="4551363" y="4154488"/>
          <p14:tracePt t="77279" x="4297363" y="4210050"/>
          <p14:tracePt t="77287" x="4057650" y="4273550"/>
          <p14:tracePt t="77294" x="3817938" y="4346575"/>
          <p14:tracePt t="77302" x="3627438" y="4402138"/>
          <p14:tracePt t="77310" x="3443288" y="4465638"/>
          <p14:tracePt t="77318" x="3308350" y="4521200"/>
          <p14:tracePt t="77326" x="3213100" y="4552950"/>
          <p14:tracePt t="77334" x="3125788" y="4600575"/>
          <p14:tracePt t="77342" x="3044825" y="4633913"/>
          <p14:tracePt t="77350" x="2989263" y="4665663"/>
          <p14:tracePt t="77358" x="2925763" y="4697413"/>
          <p14:tracePt t="77367" x="2870200" y="4729163"/>
          <p14:tracePt t="77374" x="2822575" y="4760913"/>
          <p14:tracePt t="77382" x="2774950" y="4784725"/>
          <p14:tracePt t="77390" x="2725738" y="4808538"/>
          <p14:tracePt t="77398" x="2670175" y="4832350"/>
          <p14:tracePt t="77406" x="2622550" y="4856163"/>
          <p14:tracePt t="77414" x="2574925" y="4879975"/>
          <p14:tracePt t="77423" x="2535238" y="4895850"/>
          <p14:tracePt t="77430" x="2487613" y="4911725"/>
          <p14:tracePt t="77441" x="2439988" y="4927600"/>
          <p14:tracePt t="77447" x="2384425" y="4943475"/>
          <p14:tracePt t="77456" x="2335213" y="4967288"/>
          <p14:tracePt t="77463" x="2279650" y="4992688"/>
          <p14:tracePt t="77472" x="2232025" y="5008563"/>
          <p14:tracePt t="77479" x="2192338" y="5024438"/>
          <p14:tracePt t="77487" x="2152650" y="5040313"/>
          <p14:tracePt t="77495" x="2120900" y="5048250"/>
          <p14:tracePt t="77505" x="2089150" y="5064125"/>
          <p14:tracePt t="77511" x="2081213" y="5072063"/>
          <p14:tracePt t="77519" x="2073275" y="5080000"/>
          <p14:tracePt t="77527" x="2049463" y="5087938"/>
          <p14:tracePt t="77535" x="2033588" y="5087938"/>
          <p14:tracePt t="77543" x="2008188" y="5095875"/>
          <p14:tracePt t="77551" x="1992313" y="5127625"/>
          <p14:tracePt t="77559" x="1968500" y="5135563"/>
          <p14:tracePt t="77567" x="1960563" y="5151438"/>
          <p14:tracePt t="77575" x="1936750" y="5175250"/>
          <p14:tracePt t="77583" x="1928813" y="5191125"/>
          <p14:tracePt t="77591" x="1905000" y="5214938"/>
          <p14:tracePt t="77599" x="1897063" y="5238750"/>
          <p14:tracePt t="77607" x="1897063" y="5254625"/>
          <p14:tracePt t="77615" x="1889125" y="5270500"/>
          <p14:tracePt t="77623" x="1889125" y="5294313"/>
          <p14:tracePt t="77631" x="1889125" y="5319713"/>
          <p14:tracePt t="77639" x="1889125" y="5335588"/>
          <p14:tracePt t="77647" x="1889125" y="5359400"/>
          <p14:tracePt t="77656" x="1889125" y="5383213"/>
          <p14:tracePt t="77663" x="1889125" y="5399088"/>
          <p14:tracePt t="77670" x="1889125" y="5414963"/>
          <p14:tracePt t="77679" x="1889125" y="5430838"/>
          <p14:tracePt t="77687" x="1905000" y="5438775"/>
          <p14:tracePt t="77695" x="1912938" y="5454650"/>
          <p14:tracePt t="77703" x="1936750" y="5454650"/>
          <p14:tracePt t="77711" x="1960563" y="5462588"/>
          <p14:tracePt t="77719" x="1984375" y="5470525"/>
          <p14:tracePt t="77727" x="2025650" y="5486400"/>
          <p14:tracePt t="77735" x="2081213" y="5494338"/>
          <p14:tracePt t="77743" x="2144713" y="5502275"/>
          <p14:tracePt t="77751" x="2232025" y="5510213"/>
          <p14:tracePt t="77759" x="2327275" y="5518150"/>
          <p14:tracePt t="77767" x="2424113" y="5526088"/>
          <p14:tracePt t="77775" x="2527300" y="5526088"/>
          <p14:tracePt t="77783" x="2622550" y="5526088"/>
          <p14:tracePt t="77791" x="2717800" y="5526088"/>
          <p14:tracePt t="77799" x="2806700" y="5526088"/>
          <p14:tracePt t="77807" x="2870200" y="5526088"/>
          <p14:tracePt t="77815" x="2925763" y="5526088"/>
          <p14:tracePt t="77823" x="2957513" y="5526088"/>
          <p14:tracePt t="77831" x="2973388" y="5518150"/>
          <p14:tracePt t="77840" x="2989263" y="5518150"/>
          <p14:tracePt t="77847" x="2997200" y="5510213"/>
          <p14:tracePt t="77855" x="3005138" y="5510213"/>
          <p14:tracePt t="77864" x="3021013" y="5510213"/>
          <p14:tracePt t="77870" x="3028950" y="5510213"/>
          <p14:tracePt t="77879" x="3036888" y="5510213"/>
          <p14:tracePt t="77887" x="3044825" y="5510213"/>
          <p14:tracePt t="77911" x="3052763" y="5510213"/>
          <p14:tracePt t="77919" x="3060700" y="5510213"/>
          <p14:tracePt t="77928" x="3068638" y="5510213"/>
          <p14:tracePt t="77935" x="3076575" y="5510213"/>
          <p14:tracePt t="77960" x="3092450" y="5510213"/>
          <p14:tracePt t="77975" x="3100388" y="5510213"/>
          <p14:tracePt t="78079" x="3109913" y="5510213"/>
          <p14:tracePt t="78095" x="3117850" y="5526088"/>
          <p14:tracePt t="78103" x="3133725" y="5526088"/>
          <p14:tracePt t="78111" x="3157538" y="5541963"/>
          <p14:tracePt t="78121" x="3181350" y="5549900"/>
          <p14:tracePt t="78127" x="3205163" y="5565775"/>
          <p14:tracePt t="78134" x="3244850" y="5581650"/>
          <p14:tracePt t="78143" x="3276600" y="5589588"/>
          <p14:tracePt t="78153" x="3300413" y="5597525"/>
          <p14:tracePt t="78159" x="3340100" y="5605463"/>
          <p14:tracePt t="78167" x="3363913" y="5613400"/>
          <p14:tracePt t="78175" x="3395663" y="5621338"/>
          <p14:tracePt t="78183" x="3427413" y="5629275"/>
          <p14:tracePt t="78191" x="3435350" y="5629275"/>
          <p14:tracePt t="78263" x="3419475" y="5629275"/>
          <p14:tracePt t="78271" x="3395663" y="5629275"/>
          <p14:tracePt t="78279" x="3371850" y="5629275"/>
          <p14:tracePt t="78287" x="3340100" y="5629275"/>
          <p14:tracePt t="78295" x="3308350" y="5629275"/>
          <p14:tracePt t="78303" x="3268663" y="5629275"/>
          <p14:tracePt t="78311" x="3236913" y="5629275"/>
          <p14:tracePt t="78319" x="3228975" y="5629275"/>
          <p14:tracePt t="78359" x="3221038" y="5629275"/>
          <p14:tracePt t="78367" x="3213100" y="5629275"/>
          <p14:tracePt t="78375" x="3221038" y="5629275"/>
          <p14:tracePt t="78382" x="3244850" y="5629275"/>
          <p14:tracePt t="78391" x="3276600" y="5629275"/>
          <p14:tracePt t="78399" x="3300413" y="5629275"/>
          <p14:tracePt t="78407" x="3332163" y="5629275"/>
          <p14:tracePt t="78415" x="3379788" y="5629275"/>
          <p14:tracePt t="78423" x="3435350" y="5629275"/>
          <p14:tracePt t="78431" x="3492500" y="5629275"/>
          <p14:tracePt t="78439" x="3532188" y="5629275"/>
          <p14:tracePt t="78447" x="3556000" y="5629275"/>
          <p14:tracePt t="78535" x="3540125" y="5637213"/>
          <p14:tracePt t="78544" x="3508375" y="5637213"/>
          <p14:tracePt t="78551" x="3492500" y="5637213"/>
          <p14:tracePt t="78559" x="3467100" y="5637213"/>
          <p14:tracePt t="78574" x="3435350" y="5637213"/>
          <p14:tracePt t="78579" x="3411538" y="5637213"/>
          <p14:tracePt t="78635" x="3395663" y="5637213"/>
          <p14:tracePt t="78659" x="3395663" y="5629275"/>
          <p14:tracePt t="78667" x="3403600" y="5613400"/>
          <p14:tracePt t="78675" x="3411538" y="5597525"/>
          <p14:tracePt t="78683" x="3427413" y="5565775"/>
          <p14:tracePt t="78691" x="3443288" y="5549900"/>
          <p14:tracePt t="78699" x="3459163" y="5534025"/>
          <p14:tracePt t="78708" x="3476625" y="5518150"/>
          <p14:tracePt t="78715" x="3484563" y="5502275"/>
          <p14:tracePt t="78723" x="3492500" y="5494338"/>
          <p14:tracePt t="78763" x="3492500" y="5478463"/>
          <p14:tracePt t="78779" x="3492500" y="5470525"/>
          <p14:tracePt t="78787" x="3476625" y="5454650"/>
          <p14:tracePt t="78795" x="3459163" y="5446713"/>
          <p14:tracePt t="78806" x="3443288" y="5430838"/>
          <p14:tracePt t="78811" x="3427413" y="5422900"/>
          <p14:tracePt t="78819" x="3411538" y="5407025"/>
          <p14:tracePt t="78907" x="3419475" y="5391150"/>
          <p14:tracePt t="78915" x="3427413" y="5391150"/>
          <p14:tracePt t="78922" x="3451225" y="5391150"/>
          <p14:tracePt t="78933" x="3484563" y="5383213"/>
          <p14:tracePt t="78939" x="3516313" y="5375275"/>
          <p14:tracePt t="78947" x="3540125" y="5359400"/>
          <p14:tracePt t="78956" x="3548063" y="5359400"/>
          <p14:tracePt t="79003" x="3540125" y="5343525"/>
          <p14:tracePt t="79011" x="3532188" y="5343525"/>
          <p14:tracePt t="79019" x="3508375" y="5335588"/>
          <p14:tracePt t="79028" x="3492500" y="5327650"/>
          <p14:tracePt t="79035" x="3451225" y="5319713"/>
          <p14:tracePt t="79043" x="3435350" y="5310188"/>
          <p14:tracePt t="79051" x="3403600" y="5302250"/>
          <p14:tracePt t="79059" x="3355975" y="5286375"/>
          <p14:tracePt t="79115" x="3363913" y="5270500"/>
          <p14:tracePt t="79123" x="3363913" y="5262563"/>
          <p14:tracePt t="79131" x="3403600" y="5262563"/>
          <p14:tracePt t="79139" x="3443288" y="5262563"/>
          <p14:tracePt t="79147" x="3467100" y="5262563"/>
          <p14:tracePt t="79156" x="3508375" y="5262563"/>
          <p14:tracePt t="79163" x="3563938" y="5262563"/>
          <p14:tracePt t="79172" x="3603625" y="5262563"/>
          <p14:tracePt t="79179" x="3611563" y="5254625"/>
          <p14:tracePt t="79235" x="3603625" y="5246688"/>
          <p14:tracePt t="79243" x="3579813" y="5222875"/>
          <p14:tracePt t="79251" x="3548063" y="5207000"/>
          <p14:tracePt t="79259" x="3492500" y="5183188"/>
          <p14:tracePt t="79267" x="3427413" y="5159375"/>
          <p14:tracePt t="79275" x="3348038" y="5119688"/>
          <p14:tracePt t="79283" x="3260725" y="5064125"/>
          <p14:tracePt t="79291" x="3173413" y="5032375"/>
          <p14:tracePt t="79299" x="3165475" y="5024438"/>
          <p14:tracePt t="79324" x="3165475" y="4984750"/>
          <p14:tracePt t="79331" x="3205163" y="4976813"/>
          <p14:tracePt t="79339" x="3228975" y="4976813"/>
          <p14:tracePt t="79347" x="3284538" y="4976813"/>
          <p14:tracePt t="79356" x="3379788" y="4976813"/>
          <p14:tracePt t="79363" x="3476625" y="4976813"/>
          <p14:tracePt t="79371" x="3563938" y="4976813"/>
          <p14:tracePt t="79379" x="3635375" y="4976813"/>
          <p14:tracePt t="79389" x="3643313" y="4976813"/>
          <p14:tracePt t="79395" x="3651250" y="4976813"/>
          <p14:tracePt t="79419" x="3651250" y="4967288"/>
          <p14:tracePt t="79427" x="3643313" y="4951413"/>
          <p14:tracePt t="79435" x="3611563" y="4935538"/>
          <p14:tracePt t="79443" x="3548063" y="4911725"/>
          <p14:tracePt t="79452" x="3419475" y="4872038"/>
          <p14:tracePt t="79459" x="3221038" y="4800600"/>
          <p14:tracePt t="79467" x="2997200" y="4721225"/>
          <p14:tracePt t="79475" x="2759075" y="4641850"/>
          <p14:tracePt t="79485" x="2559050" y="4560888"/>
          <p14:tracePt t="79491" x="2400300" y="4505325"/>
          <p14:tracePt t="79499" x="2392363" y="4505325"/>
          <p14:tracePt t="79515" x="2400300" y="4505325"/>
          <p14:tracePt t="79531" x="2416175" y="4505325"/>
          <p14:tracePt t="79539" x="2471738" y="4505325"/>
          <p14:tracePt t="79547" x="2582863" y="4505325"/>
          <p14:tracePt t="79555" x="2701925" y="4529138"/>
          <p14:tracePt t="79563" x="2822575" y="4545013"/>
          <p14:tracePt t="79571" x="2989263" y="4576763"/>
          <p14:tracePt t="79579" x="3109913" y="4600575"/>
          <p14:tracePt t="79587" x="3189288" y="4616450"/>
          <p14:tracePt t="79595" x="3236913" y="4624388"/>
          <p14:tracePt t="79635" x="3228975" y="4624388"/>
          <p14:tracePt t="79643" x="3205163" y="4624388"/>
          <p14:tracePt t="79651" x="3181350" y="4624388"/>
          <p14:tracePt t="79659" x="3141663" y="4624388"/>
          <p14:tracePt t="79667" x="3092450" y="4624388"/>
          <p14:tracePt t="79675" x="3044825" y="4616450"/>
          <p14:tracePt t="79747" x="3060700" y="4616450"/>
          <p14:tracePt t="79755" x="3092450" y="4616450"/>
          <p14:tracePt t="79763" x="3141663" y="4616450"/>
          <p14:tracePt t="79771" x="3189288" y="4616450"/>
          <p14:tracePt t="79779" x="3236913" y="4616450"/>
          <p14:tracePt t="79867" x="3260725" y="4616450"/>
          <p14:tracePt t="79883" x="3284538" y="4616450"/>
          <p14:tracePt t="79891" x="3308350" y="4616450"/>
          <p14:tracePt t="79899" x="3340100" y="4624388"/>
          <p14:tracePt t="79908" x="3363913" y="4624388"/>
          <p14:tracePt t="79915" x="3395663" y="4624388"/>
          <p14:tracePt t="79923" x="3435350" y="4633913"/>
          <p14:tracePt t="79931" x="3451225" y="4641850"/>
          <p14:tracePt t="79940" x="3459163" y="4641850"/>
          <p14:tracePt t="80107" x="3459163" y="4657725"/>
          <p14:tracePt t="80122" x="3443288" y="4657725"/>
          <p14:tracePt t="80131" x="3427413" y="4657725"/>
          <p14:tracePt t="80139" x="3419475" y="4657725"/>
          <p14:tracePt t="80219" x="3427413" y="4657725"/>
          <p14:tracePt t="80227" x="3459163" y="4657725"/>
          <p14:tracePt t="80235" x="3467100" y="4657725"/>
          <p14:tracePt t="80243" x="3484563" y="4665663"/>
          <p14:tracePt t="80283" x="3476625" y="4665663"/>
          <p14:tracePt t="80291" x="3467100" y="4665663"/>
          <p14:tracePt t="80299" x="3451225" y="4665663"/>
          <p14:tracePt t="80307" x="3435350" y="4665663"/>
          <p14:tracePt t="80315" x="3395663" y="4665663"/>
          <p14:tracePt t="80323" x="3340100" y="4665663"/>
          <p14:tracePt t="80331" x="3276600" y="4665663"/>
          <p14:tracePt t="80339" x="3213100" y="4649788"/>
          <p14:tracePt t="80347" x="3197225" y="4649788"/>
          <p14:tracePt t="80364" x="3189288" y="4649788"/>
          <p14:tracePt t="80371" x="3181350" y="4649788"/>
          <p14:tracePt t="80395" x="3189288" y="4649788"/>
          <p14:tracePt t="80403" x="3228975" y="4649788"/>
          <p14:tracePt t="80411" x="3268663" y="4649788"/>
          <p14:tracePt t="80419" x="3308350" y="4649788"/>
          <p14:tracePt t="80428" x="3348038" y="4649788"/>
          <p14:tracePt t="80435" x="3403600" y="4649788"/>
          <p14:tracePt t="80443" x="3451225" y="4649788"/>
          <p14:tracePt t="80451" x="3508375" y="4649788"/>
          <p14:tracePt t="80459" x="3516313" y="4649788"/>
          <p14:tracePt t="80556" x="3500438" y="4649788"/>
          <p14:tracePt t="80571" x="3484563" y="4649788"/>
          <p14:tracePt t="80579" x="3476625" y="4649788"/>
          <p14:tracePt t="80667" x="3516313" y="4649788"/>
          <p14:tracePt t="80675" x="3532188" y="4649788"/>
          <p14:tracePt t="80683" x="3540125" y="4649788"/>
          <p14:tracePt t="80699" x="3548063" y="4641850"/>
          <p14:tracePt t="80731" x="3548063" y="4633913"/>
          <p14:tracePt t="80747" x="3540125" y="4608513"/>
          <p14:tracePt t="80755" x="3532188" y="4600575"/>
          <p14:tracePt t="80763" x="3516313" y="4592638"/>
          <p14:tracePt t="80772" x="3492500" y="4592638"/>
          <p14:tracePt t="80779" x="3451225" y="4576763"/>
          <p14:tracePt t="80787" x="3427413" y="4568825"/>
          <p14:tracePt t="80795" x="3395663" y="4568825"/>
          <p14:tracePt t="80803" x="3387725" y="4560888"/>
          <p14:tracePt t="80907" x="3387725" y="4552950"/>
          <p14:tracePt t="80931" x="3411538" y="4552950"/>
          <p14:tracePt t="80939" x="3411538" y="4545013"/>
          <p14:tracePt t="81003" x="3411538" y="4537075"/>
          <p14:tracePt t="81099" x="3411538" y="4529138"/>
          <p14:tracePt t="81109" x="3435350" y="4529138"/>
          <p14:tracePt t="81115" x="3467100" y="4529138"/>
          <p14:tracePt t="81123" x="3516313" y="4529138"/>
          <p14:tracePt t="81131" x="3556000" y="4529138"/>
          <p14:tracePt t="81140" x="3563938" y="4529138"/>
          <p14:tracePt t="81147" x="3587750" y="4529138"/>
          <p14:tracePt t="81155" x="3595688" y="4529138"/>
          <p14:tracePt t="81204" x="3587750" y="4529138"/>
          <p14:tracePt t="81211" x="3571875" y="4529138"/>
          <p14:tracePt t="81219" x="3548063" y="4529138"/>
          <p14:tracePt t="81227" x="3524250" y="4529138"/>
          <p14:tracePt t="81237" x="3492500" y="4529138"/>
          <p14:tracePt t="81243" x="3459163" y="4529138"/>
          <p14:tracePt t="81251" x="3451225" y="4529138"/>
          <p14:tracePt t="81259" x="3443288" y="4529138"/>
          <p14:tracePt t="81267" x="3435350" y="4529138"/>
          <p14:tracePt t="81291" x="3427413" y="4529138"/>
          <p14:tracePt t="81299" x="3427413" y="4545013"/>
          <p14:tracePt t="81307" x="3427413" y="4568825"/>
          <p14:tracePt t="81315" x="3427413" y="4576763"/>
          <p14:tracePt t="81323" x="3427413" y="4584700"/>
          <p14:tracePt t="81331" x="3427413" y="4608513"/>
          <p14:tracePt t="81339" x="3427413" y="4616450"/>
          <p14:tracePt t="81371" x="3443288" y="4616450"/>
          <p14:tracePt t="81379" x="3467100" y="4616450"/>
          <p14:tracePt t="81395" x="3500438" y="4592638"/>
          <p14:tracePt t="81403" x="3500438" y="4576763"/>
          <p14:tracePt t="81411" x="3508375" y="4552950"/>
          <p14:tracePt t="81419" x="3516313" y="4521200"/>
          <p14:tracePt t="81427" x="3516313" y="4489450"/>
          <p14:tracePt t="81435" x="3516313" y="4449763"/>
          <p14:tracePt t="81443" x="3516313" y="4394200"/>
          <p14:tracePt t="81451" x="3516313" y="4338638"/>
          <p14:tracePt t="81459" x="3516313" y="4273550"/>
          <p14:tracePt t="81467" x="3516313" y="4233863"/>
          <p14:tracePt t="81475" x="3516313" y="4225925"/>
          <p14:tracePt t="81515" x="3516313" y="4233863"/>
          <p14:tracePt t="81523" x="3516313" y="4241800"/>
          <p14:tracePt t="81531" x="3516313" y="4265613"/>
          <p14:tracePt t="81539" x="3516313" y="4281488"/>
          <p14:tracePt t="81547" x="3516313" y="4306888"/>
          <p14:tracePt t="81555" x="3516313" y="4338638"/>
          <p14:tracePt t="81563" x="3516313" y="4354513"/>
          <p14:tracePt t="81571" x="3516313" y="4378325"/>
          <p14:tracePt t="81583" x="3516313" y="4410075"/>
          <p14:tracePt t="81591" x="3516313" y="4441825"/>
          <p14:tracePt t="81599" x="3516313" y="4473575"/>
          <p14:tracePt t="81606" x="3516313" y="4505325"/>
          <p14:tracePt t="81615" x="3516313" y="4537075"/>
          <p14:tracePt t="81623" x="3516313" y="4560888"/>
          <p14:tracePt t="81631" x="3516313" y="4584700"/>
          <p14:tracePt t="81639" x="3516313" y="4616450"/>
          <p14:tracePt t="81647" x="3516313" y="4641850"/>
          <p14:tracePt t="81655" x="3516313" y="4673600"/>
          <p14:tracePt t="81663" x="3516313" y="4705350"/>
          <p14:tracePt t="81671" x="3516313" y="4737100"/>
          <p14:tracePt t="81679" x="3516313" y="4776788"/>
          <p14:tracePt t="81687" x="3516313" y="4816475"/>
          <p14:tracePt t="81695" x="3516313" y="4856163"/>
          <p14:tracePt t="81704" x="3516313" y="4903788"/>
          <p14:tracePt t="81711" x="3516313" y="4943475"/>
          <p14:tracePt t="81719" x="3516313" y="4992688"/>
          <p14:tracePt t="81727" x="3516313" y="5032375"/>
          <p14:tracePt t="81735" x="3516313" y="5072063"/>
          <p14:tracePt t="81743" x="3516313" y="5111750"/>
          <p14:tracePt t="81751" x="3516313" y="5143500"/>
          <p14:tracePt t="81759" x="3516313" y="5183188"/>
          <p14:tracePt t="81767" x="3516313" y="5230813"/>
          <p14:tracePt t="81775" x="3516313" y="5262563"/>
          <p14:tracePt t="81783" x="3516313" y="5294313"/>
          <p14:tracePt t="81791" x="3516313" y="5327650"/>
          <p14:tracePt t="81799" x="3516313" y="5359400"/>
          <p14:tracePt t="81807" x="3516313" y="5391150"/>
          <p14:tracePt t="81815" x="3516313" y="5422900"/>
          <p14:tracePt t="81823" x="3516313" y="5454650"/>
          <p14:tracePt t="81831" x="3516313" y="5494338"/>
          <p14:tracePt t="81839" x="3516313" y="5526088"/>
          <p14:tracePt t="81847" x="3516313" y="5557838"/>
          <p14:tracePt t="81855" x="3516313" y="5581650"/>
          <p14:tracePt t="81863" x="3516313" y="5605463"/>
          <p14:tracePt t="81871" x="3516313" y="5621338"/>
          <p14:tracePt t="81879" x="3516313" y="5637213"/>
          <p14:tracePt t="81888" x="3516313" y="5653088"/>
          <p14:tracePt t="81895" x="3516313" y="5670550"/>
          <p14:tracePt t="81904" x="3516313" y="5686425"/>
          <p14:tracePt t="81911" x="3516313" y="5694363"/>
          <p14:tracePt t="81922" x="3516313" y="5702300"/>
          <p14:tracePt t="81927" x="3516313" y="5710238"/>
          <p14:tracePt t="81935" x="3516313" y="5726113"/>
          <p14:tracePt t="81943" x="3516313" y="5734050"/>
          <p14:tracePt t="81953" x="3516313" y="5749925"/>
          <p14:tracePt t="81971" x="3516313" y="5781675"/>
          <p14:tracePt t="81975" x="3516313" y="5805488"/>
          <p14:tracePt t="81985" x="3516313" y="5821363"/>
          <p14:tracePt t="81991" x="3516313" y="5837238"/>
          <p14:tracePt t="81999" x="3516313" y="5845175"/>
          <p14:tracePt t="82007" x="3516313" y="5853113"/>
          <p14:tracePt t="82017" x="3516313" y="5861050"/>
          <p14:tracePt t="82031" x="3516313" y="5868988"/>
          <p14:tracePt t="82039" x="3516313" y="5876925"/>
          <p14:tracePt t="82191" x="3516313" y="5884863"/>
          <p14:tracePt t="82199" x="3516313" y="5892800"/>
          <p14:tracePt t="82215" x="3532188" y="5868988"/>
          <p14:tracePt t="82223" x="3548063" y="5845175"/>
          <p14:tracePt t="82231" x="3571875" y="5821363"/>
          <p14:tracePt t="82239" x="3619500" y="5781675"/>
          <p14:tracePt t="82247" x="3698875" y="5741988"/>
          <p14:tracePt t="82255" x="3810000" y="5686425"/>
          <p14:tracePt t="82263" x="4033838" y="5605463"/>
          <p14:tracePt t="82271" x="4360863" y="5518150"/>
          <p14:tracePt t="82279" x="4783138" y="5407025"/>
          <p14:tracePt t="82287" x="5292725" y="5302250"/>
          <p14:tracePt t="82295" x="5867400" y="5207000"/>
          <p14:tracePt t="82303" x="6442075" y="5119688"/>
          <p14:tracePt t="82311" x="6967538" y="5040313"/>
          <p14:tracePt t="82319" x="7437438" y="4959350"/>
          <p14:tracePt t="82327" x="7820025" y="4879975"/>
          <p14:tracePt t="82335" x="8123238" y="4792663"/>
          <p14:tracePt t="82343" x="8339138" y="4729163"/>
          <p14:tracePt t="82351" x="8458200" y="4681538"/>
          <p14:tracePt t="82359" x="8537575" y="4641850"/>
          <p14:tracePt t="82367" x="8585200" y="4592638"/>
          <p14:tracePt t="82375" x="8626475" y="4568825"/>
          <p14:tracePt t="82383" x="8642350" y="4537075"/>
          <p14:tracePt t="82391" x="8666163" y="4513263"/>
          <p14:tracePt t="82399" x="8682038" y="4481513"/>
          <p14:tracePt t="82407" x="8689975" y="4457700"/>
          <p14:tracePt t="82415" x="8697913" y="4441825"/>
          <p14:tracePt t="82423" x="8705850" y="4425950"/>
          <p14:tracePt t="82431" x="8705850" y="4410075"/>
          <p14:tracePt t="82439" x="8713788" y="4410075"/>
          <p14:tracePt t="82559" x="8713788" y="4402138"/>
          <p14:tracePt t="82575" x="8713788" y="4386263"/>
          <p14:tracePt t="82583" x="8713788" y="4378325"/>
          <p14:tracePt t="82591" x="8713788" y="4362450"/>
          <p14:tracePt t="82601" x="8713788" y="4330700"/>
          <p14:tracePt t="82607" x="8682038" y="4281488"/>
          <p14:tracePt t="82615" x="8658225" y="4257675"/>
          <p14:tracePt t="82623" x="8642350" y="4241800"/>
          <p14:tracePt t="82633" x="8610600" y="4210050"/>
          <p14:tracePt t="82639" x="8577263" y="4178300"/>
          <p14:tracePt t="82647" x="8553450" y="4170363"/>
          <p14:tracePt t="82655" x="8521700" y="4138613"/>
          <p14:tracePt t="82665" x="8474075" y="4098925"/>
          <p14:tracePt t="82671" x="8426450" y="4051300"/>
          <p14:tracePt t="82679" x="8378825" y="4003675"/>
          <p14:tracePt t="82687" x="8331200" y="3956050"/>
          <p14:tracePt t="82695" x="8299450" y="3898900"/>
          <p14:tracePt t="82703" x="8283575" y="3859213"/>
          <p14:tracePt t="82711" x="8275638" y="3803650"/>
          <p14:tracePt t="82720" x="8267700" y="3740150"/>
          <p14:tracePt t="82727" x="8259763" y="3676650"/>
          <p14:tracePt t="82735" x="8251825" y="3613150"/>
          <p14:tracePt t="82743" x="8243888" y="3532188"/>
          <p14:tracePt t="82751" x="8235950" y="3460750"/>
          <p14:tracePt t="82759" x="8226425" y="3381375"/>
          <p14:tracePt t="82767" x="8226425" y="3317875"/>
          <p14:tracePt t="82775" x="8226425" y="3244850"/>
          <p14:tracePt t="82783" x="8218488" y="3173413"/>
          <p14:tracePt t="82791" x="8210550" y="3125788"/>
          <p14:tracePt t="82799" x="8194675" y="3070225"/>
          <p14:tracePt t="82807" x="8186738" y="3006725"/>
          <p14:tracePt t="82815" x="8178800" y="2951163"/>
          <p14:tracePt t="82823" x="8162925" y="2901950"/>
          <p14:tracePt t="82831" x="8147050" y="2846388"/>
          <p14:tracePt t="82839" x="8131175" y="2790825"/>
          <p14:tracePt t="82847" x="8123238" y="2759075"/>
          <p14:tracePt t="82855" x="8115300" y="2719388"/>
          <p14:tracePt t="82863" x="8107363" y="2687638"/>
          <p14:tracePt t="82871" x="8091488" y="2663825"/>
          <p14:tracePt t="82879" x="8083550" y="2632075"/>
          <p14:tracePt t="82888" x="8075613" y="2600325"/>
          <p14:tracePt t="82895" x="8075613" y="2576513"/>
          <p14:tracePt t="82903" x="8067675" y="2543175"/>
          <p14:tracePt t="82911" x="8059738" y="2519363"/>
          <p14:tracePt t="82920" x="8051800" y="2495550"/>
          <p14:tracePt t="82927" x="8051800" y="2471738"/>
          <p14:tracePt t="82935" x="8043863" y="2455863"/>
          <p14:tracePt t="82943" x="8035925" y="2432050"/>
          <p14:tracePt t="82951" x="8027988" y="2408238"/>
          <p14:tracePt t="82959" x="8027988" y="2384425"/>
          <p14:tracePt t="82972" x="8027988" y="2368550"/>
          <p14:tracePt t="82975" x="8020050" y="2360613"/>
          <p14:tracePt t="83072" x="8012113" y="2360613"/>
          <p14:tracePt t="83095" x="8012113" y="2376488"/>
          <p14:tracePt t="83104" x="8012113" y="2392363"/>
          <p14:tracePt t="83111" x="8012113" y="2416175"/>
          <p14:tracePt t="83121" x="8012113" y="2432050"/>
          <p14:tracePt t="83127" x="8012113" y="2463800"/>
          <p14:tracePt t="83135" x="8012113" y="2479675"/>
          <p14:tracePt t="83143" x="8012113" y="2511425"/>
          <p14:tracePt t="83151" x="8012113" y="2559050"/>
          <p14:tracePt t="83159" x="8012113" y="2600325"/>
          <p14:tracePt t="83167" x="8012113" y="2655888"/>
          <p14:tracePt t="83175" x="8012113" y="2703513"/>
          <p14:tracePt t="83183" x="8012113" y="2759075"/>
          <p14:tracePt t="83191" x="8012113" y="2814638"/>
          <p14:tracePt t="83199" x="8012113" y="2878138"/>
          <p14:tracePt t="83207" x="8012113" y="2943225"/>
          <p14:tracePt t="83215" x="8012113" y="3006725"/>
          <p14:tracePt t="83223" x="8012113" y="3070225"/>
          <p14:tracePt t="83231" x="8012113" y="3133725"/>
          <p14:tracePt t="83239" x="8012113" y="3205163"/>
          <p14:tracePt t="83249" x="8012113" y="3286125"/>
          <p14:tracePt t="83255" x="8020050" y="3357563"/>
          <p14:tracePt t="83263" x="8020050" y="3436938"/>
          <p14:tracePt t="83271" x="8027988" y="3508375"/>
          <p14:tracePt t="83279" x="8027988" y="3579813"/>
          <p14:tracePt t="83287" x="8027988" y="3660775"/>
          <p14:tracePt t="83295" x="8035925" y="3732213"/>
          <p14:tracePt t="83303" x="8043863" y="3795713"/>
          <p14:tracePt t="83311" x="8051800" y="3851275"/>
          <p14:tracePt t="83320" x="8051800" y="3906838"/>
          <p14:tracePt t="83327" x="8051800" y="3963988"/>
          <p14:tracePt t="83335" x="8051800" y="4027488"/>
          <p14:tracePt t="83343" x="8051800" y="4090988"/>
          <p14:tracePt t="83351" x="8059738" y="4154488"/>
          <p14:tracePt t="83359" x="8059738" y="4210050"/>
          <p14:tracePt t="83367" x="8059738" y="4257675"/>
          <p14:tracePt t="83375" x="8059738" y="4314825"/>
          <p14:tracePt t="83383" x="8059738" y="4370388"/>
          <p14:tracePt t="83391" x="8059738" y="4410075"/>
          <p14:tracePt t="83399" x="8059738" y="4457700"/>
          <p14:tracePt t="83407" x="8059738" y="4489450"/>
          <p14:tracePt t="83415" x="8059738" y="4529138"/>
          <p14:tracePt t="83423" x="8059738" y="4560888"/>
          <p14:tracePt t="83431" x="8059738" y="4592638"/>
          <p14:tracePt t="83439" x="8059738" y="4641850"/>
          <p14:tracePt t="83447" x="8059738" y="4681538"/>
          <p14:tracePt t="83455" x="8059738" y="4729163"/>
          <p14:tracePt t="83463" x="8059738" y="4768850"/>
          <p14:tracePt t="83472" x="8059738" y="4808538"/>
          <p14:tracePt t="83479" x="8059738" y="4856163"/>
          <p14:tracePt t="83487" x="8059738" y="4895850"/>
          <p14:tracePt t="83495" x="8059738" y="4927600"/>
          <p14:tracePt t="83504" x="8059738" y="4967288"/>
          <p14:tracePt t="83511" x="8059738" y="5000625"/>
          <p14:tracePt t="83520" x="8059738" y="5032375"/>
          <p14:tracePt t="83527" x="8059738" y="5064125"/>
          <p14:tracePt t="83535" x="8059738" y="5103813"/>
          <p14:tracePt t="83543" x="8059738" y="5151438"/>
          <p14:tracePt t="83551" x="8059738" y="5183188"/>
          <p14:tracePt t="83559" x="8059738" y="5214938"/>
          <p14:tracePt t="83567" x="8059738" y="5246688"/>
          <p14:tracePt t="83577" x="8059738" y="5278438"/>
          <p14:tracePt t="83583" x="8059738" y="5327650"/>
          <p14:tracePt t="83591" x="8059738" y="5367338"/>
          <p14:tracePt t="83599" x="8059738" y="5414963"/>
          <p14:tracePt t="83607" x="8059738" y="5454650"/>
          <p14:tracePt t="83615" x="8059738" y="5494338"/>
          <p14:tracePt t="83623" x="8059738" y="5541963"/>
          <p14:tracePt t="83631" x="8059738" y="5581650"/>
          <p14:tracePt t="83641" x="8059738" y="5613400"/>
          <p14:tracePt t="83647" x="8059738" y="5653088"/>
          <p14:tracePt t="83655" x="8059738" y="5670550"/>
          <p14:tracePt t="83663" x="8059738" y="5694363"/>
          <p14:tracePt t="83673" x="8059738" y="5718175"/>
          <p14:tracePt t="83679" x="8059738" y="5741988"/>
          <p14:tracePt t="83687" x="8059738" y="5757863"/>
          <p14:tracePt t="83695" x="8059738" y="5773738"/>
          <p14:tracePt t="83705" x="8059738" y="5781675"/>
          <p14:tracePt t="83711" x="8059738" y="5789613"/>
          <p14:tracePt t="83720" x="8059738" y="5797550"/>
          <p14:tracePt t="83728" x="8059738" y="5805488"/>
          <p14:tracePt t="83737" x="8059738" y="5813425"/>
          <p14:tracePt t="83855" x="8067675" y="5813425"/>
          <p14:tracePt t="83871" x="8067675" y="5797550"/>
          <p14:tracePt t="83879" x="8067675" y="5781675"/>
          <p14:tracePt t="83887" x="8067675" y="5741988"/>
          <p14:tracePt t="83895" x="8051800" y="5686425"/>
          <p14:tracePt t="83904" x="8035925" y="5605463"/>
          <p14:tracePt t="83911" x="8004175" y="5510213"/>
          <p14:tracePt t="83920" x="7980363" y="5375275"/>
          <p14:tracePt t="83927" x="7940675" y="5143500"/>
          <p14:tracePt t="83935" x="7885113" y="4911725"/>
          <p14:tracePt t="83943" x="7835900" y="4657725"/>
          <p14:tracePt t="83955" x="7796213" y="4402138"/>
          <p14:tracePt t="83959" x="7764463" y="4154488"/>
          <p14:tracePt t="83968" x="7740650" y="3930650"/>
          <p14:tracePt t="83975" x="7732713" y="3732213"/>
          <p14:tracePt t="83983" x="7716838" y="3571875"/>
          <p14:tracePt t="83991" x="7700963" y="3405188"/>
          <p14:tracePt t="83999" x="7677150" y="3286125"/>
          <p14:tracePt t="84007" x="7661275" y="3181350"/>
          <p14:tracePt t="84015" x="7653338" y="3070225"/>
          <p14:tracePt t="84023" x="7645400" y="2967038"/>
          <p14:tracePt t="84031" x="7637463" y="2870200"/>
          <p14:tracePt t="84039" x="7629525" y="2782888"/>
          <p14:tracePt t="84047" x="7621588" y="2711450"/>
          <p14:tracePt t="84055" x="7613650" y="2663825"/>
          <p14:tracePt t="84064" x="7613650" y="2624138"/>
          <p14:tracePt t="84071" x="7605713" y="2616200"/>
          <p14:tracePt t="84079" x="7605713" y="2600325"/>
          <p14:tracePt t="84087" x="7597775" y="2584450"/>
          <p14:tracePt t="84199" x="7597775" y="2592388"/>
          <p14:tracePt t="84207" x="7589838" y="2616200"/>
          <p14:tracePt t="84215" x="7589838" y="2647950"/>
          <p14:tracePt t="84224" x="7589838" y="2671763"/>
          <p14:tracePt t="84231" x="7589838" y="2703513"/>
          <p14:tracePt t="84239" x="7589838" y="2743200"/>
          <p14:tracePt t="84247" x="7589838" y="2806700"/>
          <p14:tracePt t="84257" x="7589838" y="2878138"/>
          <p14:tracePt t="84263" x="7589838" y="2959100"/>
          <p14:tracePt t="84271" x="7589838" y="3030538"/>
          <p14:tracePt t="84279" x="7589838" y="3101975"/>
          <p14:tracePt t="84287" x="7589838" y="3181350"/>
          <p14:tracePt t="84295" x="7589838" y="3252788"/>
          <p14:tracePt t="84304" x="7589838" y="3325813"/>
          <p14:tracePt t="84311" x="7589838" y="3405188"/>
          <p14:tracePt t="84320" x="7589838" y="3484563"/>
          <p14:tracePt t="84327" x="7589838" y="3571875"/>
          <p14:tracePt t="84335" x="7589838" y="3660775"/>
          <p14:tracePt t="84343" x="7589838" y="3740150"/>
          <p14:tracePt t="84351" x="7589838" y="3819525"/>
          <p14:tracePt t="84359" x="7589838" y="3890963"/>
          <p14:tracePt t="84367" x="7589838" y="3963988"/>
          <p14:tracePt t="84375" x="7589838" y="4035425"/>
          <p14:tracePt t="84383" x="7589838" y="4106863"/>
          <p14:tracePt t="84391" x="7589838" y="4154488"/>
          <p14:tracePt t="84399" x="7589838" y="4210050"/>
          <p14:tracePt t="84407" x="7589838" y="4249738"/>
          <p14:tracePt t="84415" x="7589838" y="4273550"/>
          <p14:tracePt t="84423" x="7589838" y="4298950"/>
          <p14:tracePt t="84463" x="7581900" y="4306888"/>
          <p14:tracePt t="84479" x="7581900" y="4314825"/>
          <p14:tracePt t="84487" x="7581900" y="4322763"/>
          <p14:tracePt t="84503" x="7581900" y="4330700"/>
          <p14:tracePt t="84511" x="7566025" y="4346575"/>
          <p14:tracePt t="84519" x="7558088" y="4362450"/>
          <p14:tracePt t="84527" x="7550150" y="4370388"/>
          <p14:tracePt t="84536" x="7550150" y="4394200"/>
          <p14:tracePt t="84543" x="7534275" y="4433888"/>
          <p14:tracePt t="84551" x="7526338" y="4457700"/>
          <p14:tracePt t="84559" x="7518400" y="4473575"/>
          <p14:tracePt t="84567" x="7502525" y="4505325"/>
          <p14:tracePt t="84575" x="7493000" y="4537075"/>
          <p14:tracePt t="84583" x="7485063" y="4560888"/>
          <p14:tracePt t="84595" x="7461250" y="4592638"/>
          <p14:tracePt t="84604" x="7437438" y="4633913"/>
          <p14:tracePt t="84612" x="7437438" y="4641850"/>
          <p14:tracePt t="84619" x="7429500" y="4665663"/>
          <p14:tracePt t="84627" x="7421563" y="4673600"/>
          <p14:tracePt t="84635" x="7421563" y="4681538"/>
          <p14:tracePt t="84643" x="7405688" y="4697413"/>
          <p14:tracePt t="84659" x="7397750" y="4697413"/>
          <p14:tracePt t="84787" x="7405688" y="4689475"/>
          <p14:tracePt t="84795" x="7413625" y="4665663"/>
          <p14:tracePt t="84803" x="7437438" y="4641850"/>
          <p14:tracePt t="84811" x="7445375" y="4624388"/>
          <p14:tracePt t="84819" x="7461250" y="4584700"/>
          <p14:tracePt t="84827" x="7477125" y="4545013"/>
          <p14:tracePt t="84836" x="7502525" y="4513263"/>
          <p14:tracePt t="84843" x="7510463" y="4497388"/>
          <p14:tracePt t="84851" x="7518400" y="4465638"/>
          <p14:tracePt t="84859" x="7534275" y="4418013"/>
          <p14:tracePt t="84867" x="7550150" y="4362450"/>
          <p14:tracePt t="84875" x="7566025" y="4298950"/>
          <p14:tracePt t="84883" x="7581900" y="4241800"/>
          <p14:tracePt t="84891" x="7605713" y="4170363"/>
          <p14:tracePt t="84899" x="7605713" y="4114800"/>
          <p14:tracePt t="84907" x="7613650" y="4059238"/>
          <p14:tracePt t="84915" x="7621588" y="4019550"/>
          <p14:tracePt t="84923" x="7621588" y="3987800"/>
          <p14:tracePt t="84931" x="7621588" y="3956050"/>
          <p14:tracePt t="84939" x="7621588" y="3922713"/>
          <p14:tracePt t="84947" x="7621588" y="3898900"/>
          <p14:tracePt t="84955" x="7621588" y="3875088"/>
          <p14:tracePt t="84963" x="7621588" y="3851275"/>
          <p14:tracePt t="84971" x="7621588" y="3843338"/>
          <p14:tracePt t="84979" x="7621588" y="3835400"/>
          <p14:tracePt t="84987" x="7621588" y="3819525"/>
          <p14:tracePt t="85005" x="7621588" y="3811588"/>
          <p14:tracePt t="85043" x="7621588" y="3803650"/>
          <p14:tracePt t="85091" x="7621588" y="3787775"/>
          <p14:tracePt t="85107" x="7621588" y="3779838"/>
          <p14:tracePt t="85123" x="7621588" y="3771900"/>
          <p14:tracePt t="85133" x="7621588" y="3740150"/>
          <p14:tracePt t="85139" x="7621588" y="3724275"/>
          <p14:tracePt t="85147" x="7621588" y="3708400"/>
          <p14:tracePt t="85155" x="7621588" y="3676650"/>
          <p14:tracePt t="85171" x="7621588" y="3644900"/>
          <p14:tracePt t="85187" x="7621588" y="3629025"/>
          <p14:tracePt t="85395" x="7613650" y="3629025"/>
          <p14:tracePt t="85411" x="7605713" y="3644900"/>
          <p14:tracePt t="85419" x="7597775" y="3652838"/>
          <p14:tracePt t="85435" x="7589838" y="3660775"/>
          <p14:tracePt t="85443" x="7581900" y="3660775"/>
          <p14:tracePt t="85451" x="7573963" y="3676650"/>
          <p14:tracePt t="85460" x="7566025" y="3684588"/>
          <p14:tracePt t="85467" x="7566025" y="3692525"/>
          <p14:tracePt t="85603" x="7558088" y="3700463"/>
          <p14:tracePt t="85620" x="7550150" y="3708400"/>
          <p14:tracePt t="85627" x="7542213" y="3716338"/>
          <p14:tracePt t="85684" x="7534275" y="3724275"/>
          <p14:tracePt t="85690" x="7526338" y="3724275"/>
          <p14:tracePt t="85699" x="7518400" y="3724275"/>
          <p14:tracePt t="85707" x="7510463" y="3740150"/>
          <p14:tracePt t="85731" x="7510463" y="3748088"/>
          <p14:tracePt t="85739" x="7502525" y="3748088"/>
          <p14:tracePt t="85749" x="7502525" y="3756025"/>
          <p14:tracePt t="85755" x="7493000" y="3763963"/>
          <p14:tracePt t="85827" x="7485063" y="3771900"/>
          <p14:tracePt t="85843" x="7485063" y="3787775"/>
          <p14:tracePt t="85891" x="7485063" y="3795713"/>
          <p14:tracePt t="85923" x="7502525" y="3795713"/>
          <p14:tracePt t="85931" x="7510463" y="3803650"/>
          <p14:tracePt t="85939" x="7526338" y="3811588"/>
          <p14:tracePt t="85947" x="7534275" y="3811588"/>
          <p14:tracePt t="85955" x="7542213" y="3811588"/>
          <p14:tracePt t="85971" x="7558088" y="3819525"/>
          <p14:tracePt t="85979" x="7566025" y="3819525"/>
          <p14:tracePt t="85987" x="7573963" y="3819525"/>
          <p14:tracePt t="85995" x="7581900" y="3819525"/>
          <p14:tracePt t="86003" x="7597775" y="3819525"/>
          <p14:tracePt t="86011" x="7605713" y="3819525"/>
          <p14:tracePt t="86027" x="7613650" y="3819525"/>
          <p14:tracePt t="86035" x="7621588" y="3819525"/>
          <p14:tracePt t="86051" x="7637463" y="3819525"/>
          <p14:tracePt t="86059" x="7645400" y="3819525"/>
          <p14:tracePt t="86076" x="7653338" y="3811588"/>
          <p14:tracePt t="86083" x="7653338" y="3795713"/>
          <p14:tracePt t="86091" x="7653338" y="3787775"/>
          <p14:tracePt t="86099" x="7661275" y="3763963"/>
          <p14:tracePt t="86108" x="7669213" y="3763963"/>
          <p14:tracePt t="86115" x="7669213" y="3748088"/>
          <p14:tracePt t="86123" x="7669213" y="3732213"/>
          <p14:tracePt t="86140" x="7669213" y="3724275"/>
          <p14:tracePt t="86147" x="7669213" y="3708400"/>
          <p14:tracePt t="86163" x="7669213" y="3700463"/>
          <p14:tracePt t="86179" x="7669213" y="3684588"/>
          <p14:tracePt t="86187" x="7669213" y="3676650"/>
          <p14:tracePt t="86195" x="7669213" y="3668713"/>
          <p14:tracePt t="86227" x="7669213" y="3660775"/>
          <p14:tracePt t="86243" x="7669213" y="3652838"/>
          <p14:tracePt t="86252" x="7669213" y="3644900"/>
          <p14:tracePt t="86259" x="7669213" y="3636963"/>
          <p14:tracePt t="86275" x="7669213" y="3629025"/>
          <p14:tracePt t="86283" x="7669213" y="3621088"/>
          <p14:tracePt t="86291" x="7669213" y="3613150"/>
          <p14:tracePt t="86307" x="7669213" y="3605213"/>
          <p14:tracePt t="86323" x="7669213" y="3587750"/>
          <p14:tracePt t="86339" x="7661275" y="3571875"/>
          <p14:tracePt t="86371" x="7661275" y="3563938"/>
          <p14:tracePt t="86403" x="7653338" y="3556000"/>
          <p14:tracePt t="86419" x="7653338" y="3548063"/>
          <p14:tracePt t="86435" x="7653338" y="3540125"/>
          <p14:tracePt t="86443" x="7645400" y="3540125"/>
          <p14:tracePt t="86451" x="7645400" y="3532188"/>
          <p14:tracePt t="86467" x="7637463" y="3524250"/>
          <p14:tracePt t="86475" x="7629525" y="3516313"/>
          <p14:tracePt t="86499" x="7621588" y="3492500"/>
          <p14:tracePt t="86507" x="7621588" y="3484563"/>
          <p14:tracePt t="86531" x="7613650" y="3484563"/>
          <p14:tracePt t="86539" x="7613650" y="3476625"/>
          <p14:tracePt t="86547" x="7597775" y="3468688"/>
          <p14:tracePt t="86554" x="7597775" y="3460750"/>
          <p14:tracePt t="86563" x="7589838" y="3452813"/>
          <p14:tracePt t="86579" x="7581900" y="3444875"/>
          <p14:tracePt t="86587" x="7566025" y="3429000"/>
          <p14:tracePt t="86611" x="7558088" y="3421063"/>
          <p14:tracePt t="86619" x="7550150" y="3421063"/>
          <p14:tracePt t="86627" x="7542213" y="3421063"/>
          <p14:tracePt t="86643" x="7518400" y="3421063"/>
          <p14:tracePt t="86659" x="7502525" y="3421063"/>
          <p14:tracePt t="86675" x="7477125" y="3413125"/>
          <p14:tracePt t="86683" x="7477125" y="3405188"/>
          <p14:tracePt t="86691" x="7461250" y="3405188"/>
          <p14:tracePt t="86699" x="7453313" y="3405188"/>
          <p14:tracePt t="86707" x="7437438" y="3405188"/>
          <p14:tracePt t="86715" x="7429500" y="3405188"/>
          <p14:tracePt t="86724" x="7413625" y="3405188"/>
          <p14:tracePt t="86731" x="7397750" y="3413125"/>
          <p14:tracePt t="86739" x="7389813" y="3421063"/>
          <p14:tracePt t="86747" x="7381875" y="3429000"/>
          <p14:tracePt t="86756" x="7381875" y="3436938"/>
          <p14:tracePt t="86763" x="7366000" y="3444875"/>
          <p14:tracePt t="86771" x="7366000" y="3452813"/>
          <p14:tracePt t="86779" x="7366000" y="3460750"/>
          <p14:tracePt t="86787" x="7366000" y="3468688"/>
          <p14:tracePt t="86795" x="7366000" y="3492500"/>
          <p14:tracePt t="86803" x="7366000" y="3508375"/>
          <p14:tracePt t="86819" x="7366000" y="3532188"/>
          <p14:tracePt t="86827" x="7366000" y="3548063"/>
          <p14:tracePt t="86836" x="7366000" y="3556000"/>
          <p14:tracePt t="86843" x="7366000" y="3571875"/>
          <p14:tracePt t="86852" x="7366000" y="3587750"/>
          <p14:tracePt t="86859" x="7366000" y="3605213"/>
          <p14:tracePt t="86867" x="7366000" y="3613150"/>
          <p14:tracePt t="86875" x="7366000" y="3629025"/>
          <p14:tracePt t="86883" x="7373938" y="3636963"/>
          <p14:tracePt t="86891" x="7373938" y="3644900"/>
          <p14:tracePt t="86899" x="7381875" y="3660775"/>
          <p14:tracePt t="86907" x="7389813" y="3668713"/>
          <p14:tracePt t="86915" x="7397750" y="3676650"/>
          <p14:tracePt t="86923" x="7413625" y="3692525"/>
          <p14:tracePt t="86931" x="7413625" y="3700463"/>
          <p14:tracePt t="86939" x="7413625" y="3708400"/>
          <p14:tracePt t="86963" x="7429500" y="3708400"/>
          <p14:tracePt t="86995" x="7437438" y="3716338"/>
          <p14:tracePt t="87002" x="7461250" y="3716338"/>
          <p14:tracePt t="87011" x="7469188" y="3716338"/>
          <p14:tracePt t="87019" x="7493000" y="3716338"/>
          <p14:tracePt t="87027" x="7518400" y="3716338"/>
          <p14:tracePt t="87036" x="7542213" y="3716338"/>
          <p14:tracePt t="87043" x="7558088" y="3716338"/>
          <p14:tracePt t="87052" x="7573963" y="3716338"/>
          <p14:tracePt t="87059" x="7589838" y="3716338"/>
          <p14:tracePt t="87067" x="7605713" y="3716338"/>
          <p14:tracePt t="87075" x="7621588" y="3716338"/>
          <p14:tracePt t="87091" x="7637463" y="3716338"/>
          <p14:tracePt t="87099" x="7645400" y="3716338"/>
          <p14:tracePt t="87107" x="7645400" y="3708400"/>
          <p14:tracePt t="87115" x="7653338" y="3708400"/>
          <p14:tracePt t="87123" x="7661275" y="3708400"/>
          <p14:tracePt t="87131" x="7669213" y="3700463"/>
          <p14:tracePt t="87139" x="7677150" y="3692525"/>
          <p14:tracePt t="87148" x="7685088" y="3692525"/>
          <p14:tracePt t="87155" x="7693025" y="3684588"/>
          <p14:tracePt t="87171" x="7700963" y="3684588"/>
          <p14:tracePt t="87187" x="7700963" y="3676650"/>
          <p14:tracePt t="87195" x="7708900" y="3668713"/>
          <p14:tracePt t="87219" x="7708900" y="3660775"/>
          <p14:tracePt t="87235" x="7708900" y="3652838"/>
          <p14:tracePt t="87331" x="7708900" y="3644900"/>
          <p14:tracePt t="87341" x="7708900" y="3636963"/>
          <p14:tracePt t="87363" x="7708900" y="3629025"/>
          <p14:tracePt t="87379" x="7700963" y="3629025"/>
          <p14:tracePt t="87387" x="7693025" y="3621088"/>
          <p14:tracePt t="87395" x="7693025" y="3613150"/>
          <p14:tracePt t="87403" x="7693025" y="3605213"/>
          <p14:tracePt t="87411" x="7693025" y="3595688"/>
          <p14:tracePt t="87419" x="7685088" y="3587750"/>
          <p14:tracePt t="87437" x="7677150" y="3579813"/>
          <p14:tracePt t="87443" x="7669213" y="3571875"/>
          <p14:tracePt t="87491" x="7661275" y="3571875"/>
          <p14:tracePt t="87507" x="7645400" y="3571875"/>
          <p14:tracePt t="87539" x="7637463" y="3571875"/>
          <p14:tracePt t="87547" x="7629525" y="3571875"/>
          <p14:tracePt t="87555" x="7613650" y="3579813"/>
          <p14:tracePt t="87563" x="7605713" y="3587750"/>
          <p14:tracePt t="87571" x="7589838" y="3613150"/>
          <p14:tracePt t="87587" x="7581900" y="3629025"/>
          <p14:tracePt t="87595" x="7566025" y="3644900"/>
          <p14:tracePt t="87603" x="7558088" y="3668713"/>
          <p14:tracePt t="87611" x="7550150" y="3676650"/>
          <p14:tracePt t="87619" x="7534275" y="3700463"/>
          <p14:tracePt t="87627" x="7502525" y="3724275"/>
          <p14:tracePt t="87636" x="7493000" y="3732213"/>
          <p14:tracePt t="87643" x="7461250" y="3756025"/>
          <p14:tracePt t="87651" x="7445375" y="3763963"/>
          <p14:tracePt t="87659" x="7421563" y="3779838"/>
          <p14:tracePt t="87671" x="7373938" y="3795713"/>
          <p14:tracePt t="87679" x="7302500" y="3803650"/>
          <p14:tracePt t="87687" x="7215188" y="3819525"/>
          <p14:tracePt t="87695" x="7102475" y="3835400"/>
          <p14:tracePt t="87703" x="6967538" y="3867150"/>
          <p14:tracePt t="87711" x="6777038" y="3906838"/>
          <p14:tracePt t="87719" x="6569075" y="3956050"/>
          <p14:tracePt t="87728" x="6289675" y="4027488"/>
          <p14:tracePt t="87736" x="5986463" y="4098925"/>
          <p14:tracePt t="87743" x="5716588" y="4146550"/>
          <p14:tracePt t="87752" x="5413375" y="4217988"/>
          <p14:tracePt t="87759" x="5110163" y="4306888"/>
          <p14:tracePt t="87767" x="4822825" y="4410075"/>
          <p14:tracePt t="87775" x="4559300" y="4505325"/>
          <p14:tracePt t="87783" x="4337050" y="4600575"/>
          <p14:tracePt t="87791" x="4129088" y="4689475"/>
          <p14:tracePt t="87799" x="3946525" y="4776788"/>
          <p14:tracePt t="87807" x="3778250" y="4872038"/>
          <p14:tracePt t="87815" x="3651250" y="4943475"/>
          <p14:tracePt t="87823" x="3524250" y="5016500"/>
          <p14:tracePt t="87831" x="3419475" y="5072063"/>
          <p14:tracePt t="87839" x="3316288" y="5127625"/>
          <p14:tracePt t="87847" x="3221038" y="5175250"/>
          <p14:tracePt t="87855" x="3117850" y="5222875"/>
          <p14:tracePt t="87863" x="3021013" y="5254625"/>
          <p14:tracePt t="87871" x="2925763" y="5294313"/>
          <p14:tracePt t="87879" x="2838450" y="5310188"/>
          <p14:tracePt t="87887" x="2759075" y="5327650"/>
          <p14:tracePt t="87895" x="2693988" y="5343525"/>
          <p14:tracePt t="87903" x="2638425" y="5351463"/>
          <p14:tracePt t="87911" x="2598738" y="5359400"/>
          <p14:tracePt t="87919" x="2590800" y="5359400"/>
          <p14:tracePt t="87975" x="2582863" y="5359400"/>
          <p14:tracePt t="87983" x="2574925" y="5359400"/>
          <p14:tracePt t="88031" x="2574925" y="5351463"/>
          <p14:tracePt t="88039" x="2582863" y="5343525"/>
          <p14:tracePt t="88047" x="2590800" y="5335588"/>
          <p14:tracePt t="88056" x="2598738" y="5335588"/>
          <p14:tracePt t="88063" x="2606675" y="5335588"/>
          <p14:tracePt t="88071" x="2622550" y="5327650"/>
          <p14:tracePt t="88079" x="2638425" y="5327650"/>
          <p14:tracePt t="88087" x="2662238" y="5319713"/>
          <p14:tracePt t="88095" x="2686050" y="5319713"/>
          <p14:tracePt t="88103" x="2701925" y="5319713"/>
          <p14:tracePt t="88111" x="2725738" y="5319713"/>
          <p14:tracePt t="88119" x="2751138" y="5319713"/>
          <p14:tracePt t="88127" x="2790825" y="5319713"/>
          <p14:tracePt t="88135" x="2830513" y="5319713"/>
          <p14:tracePt t="88143" x="2886075" y="5319713"/>
          <p14:tracePt t="88152" x="2965450" y="5319713"/>
          <p14:tracePt t="88159" x="3036888" y="5327650"/>
          <p14:tracePt t="88167" x="3125788" y="5335588"/>
          <p14:tracePt t="88175" x="3221038" y="5343525"/>
          <p14:tracePt t="88187" x="3316288" y="5343525"/>
          <p14:tracePt t="88191" x="3395663" y="5343525"/>
          <p14:tracePt t="88199" x="3484563" y="5343525"/>
          <p14:tracePt t="88207" x="3571875" y="5343525"/>
          <p14:tracePt t="88218" x="3643313" y="5343525"/>
          <p14:tracePt t="88223" x="3706813" y="5343525"/>
          <p14:tracePt t="88231" x="3770313" y="5327650"/>
          <p14:tracePt t="88239" x="3825875" y="5302250"/>
          <p14:tracePt t="88249" x="3867150" y="5262563"/>
          <p14:tracePt t="88255" x="3898900" y="5222875"/>
          <p14:tracePt t="88263" x="3922713" y="5175250"/>
          <p14:tracePt t="88271" x="3938588" y="5119688"/>
          <p14:tracePt t="88280" x="3946525" y="5072063"/>
          <p14:tracePt t="88287" x="3946525" y="5024438"/>
          <p14:tracePt t="88295" x="3946525" y="4967288"/>
          <p14:tracePt t="88303" x="3946525" y="4919663"/>
          <p14:tracePt t="88313" x="3930650" y="4864100"/>
          <p14:tracePt t="88319" x="3906838" y="4808538"/>
          <p14:tracePt t="88327" x="3875088" y="4768850"/>
          <p14:tracePt t="88335" x="3851275" y="4737100"/>
          <p14:tracePt t="88343" x="3825875" y="4705350"/>
          <p14:tracePt t="88351" x="3802063" y="4681538"/>
          <p14:tracePt t="88368" x="3786188" y="4665663"/>
          <p14:tracePt t="88375" x="3762375" y="4665663"/>
          <p14:tracePt t="88391" x="3754438" y="4665663"/>
          <p14:tracePt t="88399" x="3738563" y="4665663"/>
          <p14:tracePt t="88407" x="3714750" y="4665663"/>
          <p14:tracePt t="88415" x="3690938" y="4665663"/>
          <p14:tracePt t="88423" x="3675063" y="4665663"/>
          <p14:tracePt t="88431" x="3651250" y="4665663"/>
          <p14:tracePt t="88439" x="3619500" y="4665663"/>
          <p14:tracePt t="88447" x="3587750" y="4665663"/>
          <p14:tracePt t="88455" x="3548063" y="4689475"/>
          <p14:tracePt t="88463" x="3524250" y="4721225"/>
          <p14:tracePt t="88471" x="3492500" y="4745038"/>
          <p14:tracePt t="88479" x="3459163" y="4784725"/>
          <p14:tracePt t="88487" x="3435350" y="4816475"/>
          <p14:tracePt t="88495" x="3427413" y="4848225"/>
          <p14:tracePt t="88503" x="3419475" y="4887913"/>
          <p14:tracePt t="88511" x="3411538" y="4919663"/>
          <p14:tracePt t="88519" x="3411538" y="4951413"/>
          <p14:tracePt t="88527" x="3411538" y="4984750"/>
          <p14:tracePt t="88535" x="3411538" y="5016500"/>
          <p14:tracePt t="88543" x="3419475" y="5064125"/>
          <p14:tracePt t="88551" x="3435350" y="5103813"/>
          <p14:tracePt t="88559" x="3451225" y="5135563"/>
          <p14:tracePt t="88568" x="3467100" y="5167313"/>
          <p14:tracePt t="88575" x="3484563" y="5183188"/>
          <p14:tracePt t="88583" x="3492500" y="5207000"/>
          <p14:tracePt t="88591" x="3516313" y="5230813"/>
          <p14:tracePt t="88599" x="3532188" y="5254625"/>
          <p14:tracePt t="88607" x="3548063" y="5270500"/>
          <p14:tracePt t="88615" x="3579813" y="5286375"/>
          <p14:tracePt t="88623" x="3603625" y="5294313"/>
          <p14:tracePt t="88631" x="3635375" y="5302250"/>
          <p14:tracePt t="88639" x="3683000" y="5310188"/>
          <p14:tracePt t="88647" x="3738563" y="5310188"/>
          <p14:tracePt t="88655" x="3786188" y="5310188"/>
          <p14:tracePt t="88663" x="3851275" y="5310188"/>
          <p14:tracePt t="88672" x="3922713" y="5310188"/>
          <p14:tracePt t="88679" x="3978275" y="5286375"/>
          <p14:tracePt t="88687" x="4025900" y="5262563"/>
          <p14:tracePt t="88695" x="4057650" y="5230813"/>
          <p14:tracePt t="88704" x="4089400" y="5191125"/>
          <p14:tracePt t="88711" x="4105275" y="5159375"/>
          <p14:tracePt t="88719" x="4121150" y="5119688"/>
          <p14:tracePt t="88727" x="4129088" y="5087938"/>
          <p14:tracePt t="88736" x="4129088" y="5064125"/>
          <p14:tracePt t="88743" x="4129088" y="5040313"/>
          <p14:tracePt t="88751" x="4129088" y="5032375"/>
          <p14:tracePt t="88759" x="4113213" y="4992688"/>
          <p14:tracePt t="88769" x="4097338" y="4984750"/>
          <p14:tracePt t="88775" x="4089400" y="4967288"/>
          <p14:tracePt t="88783" x="4065588" y="4951413"/>
          <p14:tracePt t="88791" x="4049713" y="4927600"/>
          <p14:tracePt t="88801" x="4033838" y="4911725"/>
          <p14:tracePt t="88807" x="4025900" y="4911725"/>
          <p14:tracePt t="88815" x="4002088" y="4879975"/>
          <p14:tracePt t="88831" x="3986213" y="4879975"/>
          <p14:tracePt t="88839" x="3970338" y="4864100"/>
          <p14:tracePt t="88847" x="3962400" y="4864100"/>
          <p14:tracePt t="88855" x="3938588" y="4856163"/>
          <p14:tracePt t="88863" x="3930650" y="4856163"/>
          <p14:tracePt t="88871" x="3922713" y="4856163"/>
          <p14:tracePt t="88879" x="3914775" y="4856163"/>
          <p14:tracePt t="88887" x="3906838" y="4856163"/>
          <p14:tracePt t="88895" x="3883025" y="4856163"/>
          <p14:tracePt t="88903" x="3867150" y="4856163"/>
          <p14:tracePt t="88911" x="3859213" y="4856163"/>
          <p14:tracePt t="88919" x="3833813" y="4856163"/>
          <p14:tracePt t="88927" x="3817938" y="4856163"/>
          <p14:tracePt t="88935" x="3802063" y="4856163"/>
          <p14:tracePt t="88943" x="3786188" y="4856163"/>
          <p14:tracePt t="88951" x="3770313" y="4856163"/>
          <p14:tracePt t="88969" x="3762375" y="4856163"/>
          <p14:tracePt t="88975" x="3754438" y="4856163"/>
          <p14:tracePt t="88984" x="3746500" y="4856163"/>
          <p14:tracePt t="88991" x="3738563" y="4856163"/>
          <p14:tracePt t="89079" x="3730625" y="4856163"/>
          <p14:tracePt t="89087" x="3722688" y="4856163"/>
          <p14:tracePt t="89321" x="3722688" y="4864100"/>
          <p14:tracePt t="89327" x="3722688" y="4879975"/>
          <p14:tracePt t="89343" x="3722688" y="4887913"/>
          <p14:tracePt t="89353" x="3722688" y="4903788"/>
          <p14:tracePt t="89359" x="3714750" y="4919663"/>
          <p14:tracePt t="89375" x="3714750" y="4935538"/>
          <p14:tracePt t="89391" x="3714750" y="4943475"/>
          <p14:tracePt t="89399" x="3714750" y="4967288"/>
          <p14:tracePt t="89407" x="3714750" y="4976813"/>
          <p14:tracePt t="89419" x="3714750" y="4984750"/>
          <p14:tracePt t="89423" x="3714750" y="4992688"/>
          <p14:tracePt t="89431" x="3722688" y="5024438"/>
          <p14:tracePt t="89439" x="3722688" y="5032375"/>
          <p14:tracePt t="89447" x="3730625" y="5040313"/>
          <p14:tracePt t="89463" x="3738563" y="5048250"/>
          <p14:tracePt t="89479" x="3746500" y="5048250"/>
          <p14:tracePt t="89487" x="3770313" y="5064125"/>
          <p14:tracePt t="89503" x="3778250" y="5064125"/>
          <p14:tracePt t="89519" x="3786188" y="5064125"/>
          <p14:tracePt t="89527" x="3802063" y="5064125"/>
          <p14:tracePt t="89535" x="3810000" y="5064125"/>
          <p14:tracePt t="89543" x="3825875" y="5064125"/>
          <p14:tracePt t="89551" x="3833813" y="5064125"/>
          <p14:tracePt t="89567" x="3851275" y="5064125"/>
          <p14:tracePt t="89575" x="3867150" y="5064125"/>
          <p14:tracePt t="89591" x="3875088" y="5064125"/>
          <p14:tracePt t="89599" x="3890963" y="5048250"/>
          <p14:tracePt t="89615" x="3898900" y="5024438"/>
          <p14:tracePt t="89623" x="3898900" y="5016500"/>
          <p14:tracePt t="89631" x="3906838" y="5008563"/>
          <p14:tracePt t="89639" x="3906838" y="4984750"/>
          <p14:tracePt t="89655" x="3906838" y="4967288"/>
          <p14:tracePt t="89663" x="3906838" y="4959350"/>
          <p14:tracePt t="89671" x="3906838" y="4935538"/>
          <p14:tracePt t="89687" x="3883025" y="4903788"/>
          <p14:tracePt t="89695" x="3867150" y="4895850"/>
          <p14:tracePt t="89703" x="3833813" y="4879975"/>
          <p14:tracePt t="89712" x="3810000" y="4872038"/>
          <p14:tracePt t="89719" x="3786188" y="4856163"/>
          <p14:tracePt t="89727" x="3770313" y="4856163"/>
          <p14:tracePt t="89735" x="3746500" y="4856163"/>
          <p14:tracePt t="89744" x="3714750" y="4856163"/>
          <p14:tracePt t="89751" x="3667125" y="4848225"/>
          <p14:tracePt t="89759" x="3627438" y="4848225"/>
          <p14:tracePt t="89767" x="3579813" y="4840288"/>
          <p14:tracePt t="89776" x="3540125" y="4840288"/>
          <p14:tracePt t="89784" x="3492500" y="4840288"/>
          <p14:tracePt t="89791" x="3459163" y="4840288"/>
          <p14:tracePt t="89799" x="3451225" y="4840288"/>
          <p14:tracePt t="89808" x="3443288" y="4840288"/>
          <p14:tracePt t="89815" x="3435350" y="4840288"/>
          <p14:tracePt t="89831" x="3427413" y="4840288"/>
          <p14:tracePt t="89855" x="3419475" y="4848225"/>
          <p14:tracePt t="89863" x="3419475" y="4856163"/>
          <p14:tracePt t="89872" x="3419475" y="4872038"/>
          <p14:tracePt t="89887" x="3419475" y="4887913"/>
          <p14:tracePt t="89895" x="3419475" y="4903788"/>
          <p14:tracePt t="89904" x="3419475" y="4911725"/>
          <p14:tracePt t="89911" x="3419475" y="4919663"/>
          <p14:tracePt t="89943" x="3419475" y="4927600"/>
          <p14:tracePt t="89959" x="3419475" y="4935538"/>
          <p14:tracePt t="89975" x="3443288" y="4943475"/>
          <p14:tracePt t="89983" x="3476625" y="4951413"/>
          <p14:tracePt t="89991" x="3500438" y="4951413"/>
          <p14:tracePt t="89999" x="3540125" y="4967288"/>
          <p14:tracePt t="90007" x="3556000" y="4967288"/>
          <p14:tracePt t="90015" x="3571875" y="4967288"/>
          <p14:tracePt t="90023" x="3595688" y="4967288"/>
          <p14:tracePt t="90031" x="3627438" y="4967288"/>
          <p14:tracePt t="90039" x="3651250" y="4967288"/>
          <p14:tracePt t="90047" x="3659188" y="4967288"/>
          <p14:tracePt t="90055" x="3683000" y="4967288"/>
          <p14:tracePt t="90063" x="3698875" y="4967288"/>
          <p14:tracePt t="90071" x="3714750" y="4967288"/>
          <p14:tracePt t="90079" x="3714750" y="4959350"/>
          <p14:tracePt t="90087" x="3730625" y="4951413"/>
          <p14:tracePt t="90103" x="3746500" y="4935538"/>
          <p14:tracePt t="90111" x="3746500" y="4911725"/>
          <p14:tracePt t="90119" x="3746500" y="4903788"/>
          <p14:tracePt t="90127" x="3746500" y="4887913"/>
          <p14:tracePt t="90135" x="3746500" y="4872038"/>
          <p14:tracePt t="90143" x="3746500" y="4864100"/>
          <p14:tracePt t="90151" x="3746500" y="4856163"/>
          <p14:tracePt t="90183" x="3746500" y="4848225"/>
          <p14:tracePt t="90191" x="3746500" y="4840288"/>
          <p14:tracePt t="90215" x="3722688" y="4840288"/>
          <p14:tracePt t="90223" x="3706813" y="4840288"/>
          <p14:tracePt t="90231" x="3690938" y="4840288"/>
          <p14:tracePt t="90239" x="3667125" y="4840288"/>
          <p14:tracePt t="90247" x="3659188" y="4840288"/>
          <p14:tracePt t="90255" x="3635375" y="4840288"/>
          <p14:tracePt t="90263" x="3619500" y="4840288"/>
          <p14:tracePt t="90271" x="3603625" y="4840288"/>
          <p14:tracePt t="90287" x="3587750" y="4840288"/>
          <p14:tracePt t="90295" x="3579813" y="4840288"/>
          <p14:tracePt t="90311" x="3563938" y="4840288"/>
          <p14:tracePt t="90319" x="3548063" y="4840288"/>
          <p14:tracePt t="90343" x="3532188" y="4848225"/>
          <p14:tracePt t="90351" x="3524250" y="4848225"/>
          <p14:tracePt t="90359" x="3516313" y="4864100"/>
          <p14:tracePt t="90368" x="3516313" y="4872038"/>
          <p14:tracePt t="90375" x="3516313" y="4879975"/>
          <p14:tracePt t="90384" x="3508375" y="4879975"/>
          <p14:tracePt t="90393" x="3508375" y="4895850"/>
          <p14:tracePt t="90399" x="3508375" y="4911725"/>
          <p14:tracePt t="90407" x="3508375" y="4927600"/>
          <p14:tracePt t="90425" x="3508375" y="4935538"/>
          <p14:tracePt t="90431" x="3508375" y="4943475"/>
          <p14:tracePt t="90439" x="3508375" y="4959350"/>
          <p14:tracePt t="90447" x="3516313" y="4959350"/>
          <p14:tracePt t="90456" x="3524250" y="4967288"/>
          <p14:tracePt t="90463" x="3532188" y="4976813"/>
          <p14:tracePt t="90471" x="3548063" y="4984750"/>
          <p14:tracePt t="90489" x="3556000" y="4984750"/>
          <p14:tracePt t="90495" x="3571875" y="4984750"/>
          <p14:tracePt t="90503" x="3595688" y="4984750"/>
          <p14:tracePt t="90511" x="3627438" y="4984750"/>
          <p14:tracePt t="90520" x="3659188" y="4984750"/>
          <p14:tracePt t="90527" x="3683000" y="4984750"/>
          <p14:tracePt t="90535" x="3698875" y="4984750"/>
          <p14:tracePt t="90543" x="3730625" y="4984750"/>
          <p14:tracePt t="90551" x="3754438" y="4976813"/>
          <p14:tracePt t="90559" x="3778250" y="4959350"/>
          <p14:tracePt t="90567" x="3817938" y="4943475"/>
          <p14:tracePt t="90575" x="3833813" y="4919663"/>
          <p14:tracePt t="90584" x="3859213" y="4903788"/>
          <p14:tracePt t="90591" x="3859213" y="4887913"/>
          <p14:tracePt t="90599" x="3867150" y="4872038"/>
          <p14:tracePt t="90607" x="3867150" y="4848225"/>
          <p14:tracePt t="90623" x="3867150" y="4832350"/>
          <p14:tracePt t="90631" x="3867150" y="4824413"/>
          <p14:tracePt t="90639" x="3851275" y="4808538"/>
          <p14:tracePt t="90647" x="3810000" y="4800600"/>
          <p14:tracePt t="90655" x="3794125" y="4792663"/>
          <p14:tracePt t="90663" x="3762375" y="4792663"/>
          <p14:tracePt t="90671" x="3738563" y="4784725"/>
          <p14:tracePt t="90679" x="3690938" y="4776788"/>
          <p14:tracePt t="90687" x="3651250" y="4768850"/>
          <p14:tracePt t="90695" x="3595688" y="4760913"/>
          <p14:tracePt t="90703" x="3540125" y="4760913"/>
          <p14:tracePt t="90711" x="3492500" y="4760913"/>
          <p14:tracePt t="90719" x="3443288" y="4760913"/>
          <p14:tracePt t="90727" x="3403600" y="4760913"/>
          <p14:tracePt t="90735" x="3371850" y="4760913"/>
          <p14:tracePt t="90747" x="3355975" y="4760913"/>
          <p14:tracePt t="90755" x="3348038" y="4784725"/>
          <p14:tracePt t="90763" x="3348038" y="4792663"/>
          <p14:tracePt t="90771" x="3348038" y="4816475"/>
          <p14:tracePt t="90780" x="3348038" y="4840288"/>
          <p14:tracePt t="90787" x="3348038" y="4848225"/>
          <p14:tracePt t="90795" x="3348038" y="4864100"/>
          <p14:tracePt t="90803" x="3348038" y="4887913"/>
          <p14:tracePt t="90811" x="3348038" y="4903788"/>
          <p14:tracePt t="90819" x="3363913" y="4919663"/>
          <p14:tracePt t="90827" x="3371850" y="4927600"/>
          <p14:tracePt t="90835" x="3379788" y="4935538"/>
          <p14:tracePt t="90845" x="3403600" y="4943475"/>
          <p14:tracePt t="90851" x="3419475" y="4943475"/>
          <p14:tracePt t="90859" x="3443288" y="4943475"/>
          <p14:tracePt t="90867" x="3484563" y="4943475"/>
          <p14:tracePt t="90875" x="3516313" y="4943475"/>
          <p14:tracePt t="90883" x="3540125" y="4943475"/>
          <p14:tracePt t="90891" x="3571875" y="4943475"/>
          <p14:tracePt t="90899" x="3627438" y="4943475"/>
          <p14:tracePt t="90907" x="3690938" y="4943475"/>
          <p14:tracePt t="90915" x="3754438" y="4919663"/>
          <p14:tracePt t="90923" x="3810000" y="4895850"/>
          <p14:tracePt t="90931" x="3867150" y="4864100"/>
          <p14:tracePt t="90939" x="3875088" y="4864100"/>
          <p14:tracePt t="90947" x="3890963" y="4856163"/>
          <p14:tracePt t="91011" x="3875088" y="4856163"/>
          <p14:tracePt t="91019" x="3843338" y="4856163"/>
          <p14:tracePt t="91027" x="3810000" y="4856163"/>
          <p14:tracePt t="91035" x="3786188" y="4856163"/>
          <p14:tracePt t="91043" x="3770313" y="4856163"/>
          <p14:tracePt t="91051" x="3746500" y="4856163"/>
          <p14:tracePt t="91059" x="3722688" y="4856163"/>
          <p14:tracePt t="91067" x="3706813" y="4856163"/>
          <p14:tracePt t="91259" x="3706813" y="4864100"/>
          <p14:tracePt t="91268" x="3706813" y="4872038"/>
          <p14:tracePt t="91275" x="3698875" y="4887913"/>
          <p14:tracePt t="91291" x="3690938" y="4895850"/>
          <p14:tracePt t="91301" x="3690938" y="4903788"/>
          <p14:tracePt t="91307" x="3690938" y="4911725"/>
          <p14:tracePt t="91315" x="3690938" y="4919663"/>
          <p14:tracePt t="91963" x="3675063" y="4919663"/>
          <p14:tracePt t="93531" x="3667125" y="4935538"/>
          <p14:tracePt t="93540" x="3659188" y="4943475"/>
          <p14:tracePt t="93547" x="3651250" y="4951413"/>
          <p14:tracePt t="93555" x="3643313" y="4959350"/>
          <p14:tracePt t="93563" x="3635375" y="4967288"/>
          <p14:tracePt t="93573" x="3627438" y="4976813"/>
          <p14:tracePt t="93579" x="3619500" y="4992688"/>
          <p14:tracePt t="93587" x="3611563" y="4992688"/>
          <p14:tracePt t="93595" x="3595688" y="5008563"/>
          <p14:tracePt t="93611" x="3571875" y="5016500"/>
          <p14:tracePt t="93619" x="3548063" y="5040313"/>
          <p14:tracePt t="93627" x="3516313" y="5048250"/>
          <p14:tracePt t="93635" x="3484563" y="5056188"/>
          <p14:tracePt t="93643" x="3467100" y="5064125"/>
          <p14:tracePt t="93651" x="3435350" y="5072063"/>
          <p14:tracePt t="93659" x="3403600" y="5080000"/>
          <p14:tracePt t="93666" x="3363913" y="5095875"/>
          <p14:tracePt t="93675" x="3308350" y="5111750"/>
          <p14:tracePt t="93683" x="3236913" y="5127625"/>
          <p14:tracePt t="93691" x="3173413" y="5143500"/>
          <p14:tracePt t="93699" x="3092450" y="5175250"/>
          <p14:tracePt t="93707" x="3021013" y="5199063"/>
          <p14:tracePt t="93716" x="2941638" y="5230813"/>
          <p14:tracePt t="93727" x="2854325" y="5278438"/>
          <p14:tracePt t="93735" x="2767013" y="5310188"/>
          <p14:tracePt t="93743" x="2686050" y="5343525"/>
          <p14:tracePt t="93751" x="2606675" y="5383213"/>
          <p14:tracePt t="93759" x="2551113" y="5399088"/>
          <p14:tracePt t="93768" x="2511425" y="5414963"/>
          <p14:tracePt t="93775" x="2503488" y="5414963"/>
          <p14:tracePt t="93783" x="2479675" y="5414963"/>
          <p14:tracePt t="93791" x="2463800" y="5414963"/>
          <p14:tracePt t="93801" x="2447925" y="5414963"/>
          <p14:tracePt t="93807" x="2416175" y="5414963"/>
          <p14:tracePt t="93816" x="2359025" y="5414963"/>
          <p14:tracePt t="93823" x="2295525" y="5414963"/>
          <p14:tracePt t="93833" x="2208213" y="5391150"/>
          <p14:tracePt t="93839" x="2120900" y="5367338"/>
          <p14:tracePt t="93847" x="2049463" y="5351463"/>
          <p14:tracePt t="93855" x="1984375" y="5335588"/>
          <p14:tracePt t="93865" x="1976438" y="5335588"/>
          <p14:tracePt t="94031" x="1984375" y="5335588"/>
          <p14:tracePt t="94039" x="2008188" y="5335588"/>
          <p14:tracePt t="94047" x="2049463" y="5343525"/>
          <p14:tracePt t="94055" x="2065338" y="5343525"/>
          <p14:tracePt t="94063" x="2120900" y="5359400"/>
          <p14:tracePt t="94071" x="2192338" y="5367338"/>
          <p14:tracePt t="94078" x="2279650" y="5391150"/>
          <p14:tracePt t="94087" x="2374900" y="5407025"/>
          <p14:tracePt t="94095" x="2471738" y="5422900"/>
          <p14:tracePt t="94103" x="2559050" y="5438775"/>
          <p14:tracePt t="94111" x="2654300" y="5454650"/>
          <p14:tracePt t="94119" x="2717800" y="5462588"/>
          <p14:tracePt t="94127" x="2774950" y="5478463"/>
          <p14:tracePt t="94135" x="2822575" y="5486400"/>
          <p14:tracePt t="94143" x="2870200" y="5494338"/>
          <p14:tracePt t="94151" x="2909888" y="5502275"/>
          <p14:tracePt t="94159" x="2965450" y="5510213"/>
          <p14:tracePt t="94167" x="3013075" y="5534025"/>
          <p14:tracePt t="94175" x="3068638" y="5549900"/>
          <p14:tracePt t="94183" x="3117850" y="5565775"/>
          <p14:tracePt t="94191" x="3165475" y="5581650"/>
          <p14:tracePt t="94200" x="3197225" y="5597525"/>
          <p14:tracePt t="94207" x="3244850" y="5621338"/>
          <p14:tracePt t="94216" x="3268663" y="5637213"/>
          <p14:tracePt t="94320" x="3268663" y="5653088"/>
          <p14:tracePt t="94431" x="3268663" y="5670550"/>
          <p14:tracePt t="94439" x="3268663" y="5678488"/>
          <p14:tracePt t="94447" x="3268663" y="5694363"/>
          <p14:tracePt t="94455" x="3268663" y="5726113"/>
          <p14:tracePt t="94463" x="3276600" y="5734050"/>
          <p14:tracePt t="94471" x="3292475" y="5749925"/>
          <p14:tracePt t="94479" x="3300413" y="5781675"/>
          <p14:tracePt t="94487" x="3316288" y="5805488"/>
          <p14:tracePt t="94503" x="3324225" y="5813425"/>
          <p14:tracePt t="94655" x="3316288" y="5797550"/>
          <p14:tracePt t="94663" x="3308350" y="5797550"/>
          <p14:tracePt t="94671" x="3292475" y="5789613"/>
          <p14:tracePt t="94679" x="3276600" y="5773738"/>
          <p14:tracePt t="94687" x="3252788" y="5765800"/>
          <p14:tracePt t="94695" x="3213100" y="5749925"/>
          <p14:tracePt t="94703" x="3173413" y="5734050"/>
          <p14:tracePt t="94711" x="3125788" y="5718175"/>
          <p14:tracePt t="94719" x="3117850" y="5718175"/>
          <p14:tracePt t="94727" x="3109913" y="5718175"/>
          <p14:tracePt t="94783" x="3100388" y="5718175"/>
          <p14:tracePt t="94791" x="3084513" y="5726113"/>
          <p14:tracePt t="94799" x="3084513" y="5741988"/>
          <p14:tracePt t="94815" x="3076575" y="5749925"/>
          <p14:tracePt t="94823" x="3052763" y="5773738"/>
          <p14:tracePt t="94831" x="3044825" y="5781675"/>
          <p14:tracePt t="94839" x="3044825" y="5789613"/>
          <p14:tracePt t="94847" x="3028950" y="5797550"/>
          <p14:tracePt t="94855" x="3028950" y="5805488"/>
          <p14:tracePt t="94911" x="3028950" y="5813425"/>
          <p14:tracePt t="94943" x="3044825" y="5813425"/>
          <p14:tracePt t="94951" x="3052763" y="5821363"/>
          <p14:tracePt t="94959" x="3068638" y="5821363"/>
          <p14:tracePt t="94968" x="3068638" y="5829300"/>
          <p14:tracePt t="94975" x="3076575" y="5829300"/>
          <p14:tracePt t="94983" x="3092450" y="5829300"/>
          <p14:tracePt t="95007" x="3100388" y="5837238"/>
          <p14:tracePt t="95030" x="3109913" y="5845175"/>
          <p14:tracePt t="95038" x="3141663" y="5853113"/>
          <p14:tracePt t="95046" x="3157538" y="5853113"/>
          <p14:tracePt t="95054" x="3189288" y="5861050"/>
          <p14:tracePt t="95062" x="3213100" y="5868988"/>
          <p14:tracePt t="95070" x="3260725" y="5884863"/>
          <p14:tracePt t="95078" x="3324225" y="5900738"/>
          <p14:tracePt t="95086" x="3403600" y="5932488"/>
          <p14:tracePt t="95094" x="3500438" y="5964238"/>
          <p14:tracePt t="95102" x="3611563" y="5995988"/>
          <p14:tracePt t="95111" x="3722688" y="6037263"/>
          <p14:tracePt t="95118" x="3817938" y="6061075"/>
          <p14:tracePt t="95127" x="3890963" y="6084888"/>
          <p14:tracePt t="95134" x="3946525" y="6100763"/>
          <p14:tracePt t="95143" x="3978275" y="6108700"/>
          <p14:tracePt t="95247" x="3978275" y="6116638"/>
          <p14:tracePt t="95263" x="3978275" y="6124575"/>
          <p14:tracePt t="95318" x="3954463" y="6124575"/>
          <p14:tracePt t="95326" x="3946525" y="6124575"/>
          <p14:tracePt t="95334" x="3922713" y="6124575"/>
          <p14:tracePt t="95342" x="3890963" y="6124575"/>
          <p14:tracePt t="95350" x="3867150" y="6124575"/>
          <p14:tracePt t="95358" x="3851275" y="6124575"/>
          <p14:tracePt t="95366" x="3817938" y="6124575"/>
          <p14:tracePt t="95375" x="3778250" y="6124575"/>
          <p14:tracePt t="95382" x="3730625" y="6124575"/>
          <p14:tracePt t="95391" x="3690938" y="6124575"/>
          <p14:tracePt t="95399" x="3659188" y="6124575"/>
          <p14:tracePt t="95407" x="3643313" y="6124575"/>
          <p14:tracePt t="95415" x="3635375" y="6124575"/>
          <p14:tracePt t="95423" x="3611563" y="6124575"/>
          <p14:tracePt t="95439" x="3587750" y="6124575"/>
          <p14:tracePt t="95447" x="3563938" y="6124575"/>
          <p14:tracePt t="95456" x="3532188" y="6124575"/>
          <p14:tracePt t="95462" x="3500438" y="6124575"/>
          <p14:tracePt t="95470" x="3484563" y="6124575"/>
          <p14:tracePt t="95478" x="3451225" y="6124575"/>
          <p14:tracePt t="95488" x="3427413" y="6124575"/>
          <p14:tracePt t="95495" x="3395663" y="6124575"/>
          <p14:tracePt t="95502" x="3363913" y="6124575"/>
          <p14:tracePt t="95510" x="3316288" y="6124575"/>
          <p14:tracePt t="95518" x="3260725" y="6124575"/>
          <p14:tracePt t="95527" x="3213100" y="6124575"/>
          <p14:tracePt t="95534" x="3165475" y="6124575"/>
          <p14:tracePt t="95543" x="3133725" y="6124575"/>
          <p14:tracePt t="95743" x="3117850" y="6124575"/>
          <p14:tracePt t="95751" x="3109913" y="6124575"/>
          <p14:tracePt t="95775" x="3100388" y="6124575"/>
          <p14:tracePt t="95782" x="3084513" y="6132513"/>
          <p14:tracePt t="95791" x="3076575" y="6132513"/>
          <p14:tracePt t="95807" x="3068638" y="6148388"/>
          <p14:tracePt t="95815" x="3068638" y="6156325"/>
          <p14:tracePt t="95823" x="3060700" y="6156325"/>
          <p14:tracePt t="95839" x="3052763" y="6164263"/>
          <p14:tracePt t="95847" x="3044825" y="6172200"/>
          <p14:tracePt t="95855" x="3044825" y="6180138"/>
          <p14:tracePt t="95871" x="3036888" y="6180138"/>
          <p14:tracePt t="95887" x="3028950" y="6188075"/>
          <p14:tracePt t="95895" x="3021013" y="6188075"/>
          <p14:tracePt t="95903" x="3021013" y="6196013"/>
          <p14:tracePt t="95912" x="3021013" y="6203950"/>
          <p14:tracePt t="95919" x="3013075" y="6203950"/>
          <p14:tracePt t="95935" x="3013075" y="6211888"/>
          <p14:tracePt t="95951" x="3013075" y="6219825"/>
          <p14:tracePt t="95967" x="3013075" y="6227763"/>
          <p14:tracePt t="95983" x="3013075" y="6235700"/>
          <p14:tracePt t="95991" x="3013075" y="6243638"/>
          <p14:tracePt t="96015" x="3013075" y="6251575"/>
          <p14:tracePt t="96023" x="3013075" y="6259513"/>
          <p14:tracePt t="96032" x="3013075" y="6267450"/>
          <p14:tracePt t="96047" x="3013075" y="6275388"/>
          <p14:tracePt t="96055" x="3013075" y="6283325"/>
          <p14:tracePt t="96063" x="3013075" y="6291263"/>
          <p14:tracePt t="96073" x="3013075" y="6299200"/>
          <p14:tracePt t="96086" x="3013075" y="6307138"/>
          <p14:tracePt t="96111" x="3013075" y="6315075"/>
          <p14:tracePt t="96118" x="3013075" y="6323013"/>
          <p14:tracePt t="96207" x="2989263" y="6323013"/>
          <p14:tracePt t="96215" x="2965450" y="6323013"/>
          <p14:tracePt t="96223" x="2949575" y="6323013"/>
          <p14:tracePt t="96231" x="2917825" y="6323013"/>
          <p14:tracePt t="96239" x="2894013" y="6323013"/>
          <p14:tracePt t="96247" x="2854325" y="6323013"/>
          <p14:tracePt t="96255" x="2798763" y="6315075"/>
          <p14:tracePt t="96263" x="2725738" y="6299200"/>
          <p14:tracePt t="96271" x="2638425" y="6275388"/>
          <p14:tracePt t="96279" x="2559050" y="6251575"/>
          <p14:tracePt t="96287" x="2479675" y="6227763"/>
          <p14:tracePt t="96295" x="2416175" y="6211888"/>
          <p14:tracePt t="96303" x="2408238" y="6211888"/>
          <p14:tracePt t="96311" x="2400300" y="6211888"/>
          <p14:tracePt t="96400" x="2392363" y="6211888"/>
          <p14:tracePt t="96415" x="2384425" y="6211888"/>
          <p14:tracePt t="96423" x="2374900" y="6227763"/>
          <p14:tracePt t="96439" x="2374900" y="6243638"/>
          <p14:tracePt t="96447" x="2366963" y="6243638"/>
          <p14:tracePt t="96463" x="2366963" y="6251575"/>
          <p14:tracePt t="96495" x="2366963" y="6259513"/>
          <p14:tracePt t="96503" x="2366963" y="6267450"/>
          <p14:tracePt t="96511" x="2374900" y="6267450"/>
          <p14:tracePt t="96519" x="2400300" y="6267450"/>
          <p14:tracePt t="96528" x="2416175" y="6275388"/>
          <p14:tracePt t="96535" x="2439988" y="6275388"/>
          <p14:tracePt t="96543" x="2471738" y="6275388"/>
          <p14:tracePt t="96551" x="2495550" y="6283325"/>
          <p14:tracePt t="96560" x="2503488" y="6283325"/>
          <p14:tracePt t="96639" x="2487613" y="6283325"/>
          <p14:tracePt t="96648" x="2463800" y="6283325"/>
          <p14:tracePt t="96655" x="2439988" y="6283325"/>
          <p14:tracePt t="96664" x="2416175" y="6283325"/>
          <p14:tracePt t="96671" x="2374900" y="6283325"/>
          <p14:tracePt t="96679" x="2319338" y="6283325"/>
          <p14:tracePt t="96687" x="2255838" y="6283325"/>
          <p14:tracePt t="96695" x="2184400" y="6283325"/>
          <p14:tracePt t="96703" x="2112963" y="6283325"/>
          <p14:tracePt t="96711" x="2057400" y="6283325"/>
          <p14:tracePt t="96719" x="2008188" y="6283325"/>
          <p14:tracePt t="96727" x="1976438" y="6283325"/>
          <p14:tracePt t="96735" x="1968500" y="6283325"/>
          <p14:tracePt t="96743" x="1952625" y="6283325"/>
          <p14:tracePt t="96751" x="1920875" y="6283325"/>
          <p14:tracePt t="96759" x="1905000" y="6291263"/>
          <p14:tracePt t="96771" x="1881188" y="6299200"/>
          <p14:tracePt t="96779" x="1841500" y="6307138"/>
          <p14:tracePt t="96788" x="1809750" y="6315075"/>
          <p14:tracePt t="96795" x="1770063" y="6323013"/>
          <p14:tracePt t="96803" x="1738313" y="6330950"/>
          <p14:tracePt t="96811" x="1698625" y="6330950"/>
          <p14:tracePt t="96821" x="1651000" y="6338888"/>
          <p14:tracePt t="96827" x="1601788" y="6348413"/>
          <p14:tracePt t="96835" x="1546225" y="6356350"/>
          <p14:tracePt t="96843" x="1506538" y="6364288"/>
          <p14:tracePt t="96853" x="1458913" y="6364288"/>
          <p14:tracePt t="96867" x="1450975" y="6364288"/>
          <p14:tracePt t="96884" x="1443038" y="6364288"/>
          <p14:tracePt t="96917" x="1427163" y="6380163"/>
          <p14:tracePt t="96931" x="1419225" y="6380163"/>
          <p14:tracePt t="96939" x="1411288" y="6388100"/>
          <p14:tracePt t="96948" x="1387475" y="6388100"/>
          <p14:tracePt t="96955" x="1363663" y="6403975"/>
          <p14:tracePt t="96965" x="1347788" y="6403975"/>
          <p14:tracePt t="96971" x="1323975" y="6403975"/>
          <p14:tracePt t="96979" x="1308100" y="6411913"/>
          <p14:tracePt t="96987" x="1300163" y="6419850"/>
          <p14:tracePt t="96995" x="1284288" y="6419850"/>
          <p14:tracePt t="97003" x="1274763" y="6419850"/>
          <p14:tracePt t="97091" x="1274763" y="6427788"/>
          <p14:tracePt t="97115" x="1274763" y="6443663"/>
          <p14:tracePt t="97123" x="1274763" y="6451600"/>
          <p14:tracePt t="97146" x="1274763" y="6467475"/>
          <p14:tracePt t="97170" x="1274763" y="6475413"/>
          <p14:tracePt t="97178" x="1274763" y="6483350"/>
          <p14:tracePt t="97202" x="1274763" y="6491288"/>
          <p14:tracePt t="97210" x="1274763" y="6499225"/>
          <p14:tracePt t="97234" x="1274763" y="6507163"/>
          <p14:tracePt t="97258" x="1292225" y="6507163"/>
          <p14:tracePt t="97266" x="1300163" y="6507163"/>
          <p14:tracePt t="97282" x="1316038" y="6507163"/>
          <p14:tracePt t="97290" x="1323975" y="6507163"/>
          <p14:tracePt t="97314" x="1339850" y="6507163"/>
          <p14:tracePt t="97323" x="1347788" y="6507163"/>
          <p14:tracePt t="97331" x="1363663" y="6515100"/>
          <p14:tracePt t="97339" x="1371600" y="6515100"/>
          <p14:tracePt t="97348" x="1387475" y="6515100"/>
          <p14:tracePt t="97363" x="1395413" y="6515100"/>
          <p14:tracePt t="97395" x="1411288" y="6515100"/>
          <p14:tracePt t="97404" x="1419225" y="6515100"/>
          <p14:tracePt t="97427" x="1435100" y="6515100"/>
          <p14:tracePt t="97443" x="1443038" y="6515100"/>
          <p14:tracePt t="97451" x="1450975" y="6515100"/>
          <p14:tracePt t="97459" x="1466850" y="6515100"/>
          <p14:tracePt t="97468" x="1474788" y="6515100"/>
          <p14:tracePt t="97491" x="1482725" y="6515100"/>
          <p14:tracePt t="97500" x="1482725" y="6507163"/>
          <p14:tracePt t="97507" x="1490663" y="6507163"/>
          <p14:tracePt t="97523" x="1498600" y="6499225"/>
          <p14:tracePt t="97532" x="1514475" y="6499225"/>
          <p14:tracePt t="97539" x="1514475" y="6491288"/>
          <p14:tracePt t="97548" x="1522413" y="6491288"/>
          <p14:tracePt t="97555" x="1530350" y="6491288"/>
          <p14:tracePt t="97563" x="1538288" y="6491288"/>
          <p14:tracePt t="97571" x="1546225" y="6491288"/>
          <p14:tracePt t="97579" x="1546225" y="6483350"/>
          <p14:tracePt t="97635" x="1562100" y="6475413"/>
          <p14:tracePt t="97651" x="1562100" y="6467475"/>
          <p14:tracePt t="97659" x="1562100" y="6459538"/>
          <p14:tracePt t="97667" x="1562100" y="6443663"/>
          <p14:tracePt t="97675" x="1562100" y="6435725"/>
          <p14:tracePt t="97683" x="1562100" y="6419850"/>
          <p14:tracePt t="97691" x="1554163" y="6388100"/>
          <p14:tracePt t="97699" x="1538288" y="6380163"/>
          <p14:tracePt t="97707" x="1514475" y="6356350"/>
          <p14:tracePt t="97715" x="1506538" y="6338888"/>
          <p14:tracePt t="97779" x="1498600" y="6330950"/>
          <p14:tracePt t="97843" x="1490663" y="6330950"/>
          <p14:tracePt t="97851" x="1482725" y="6330950"/>
          <p14:tracePt t="97859" x="1466850" y="6323013"/>
          <p14:tracePt t="97867" x="1458913" y="6323013"/>
          <p14:tracePt t="97875" x="1435100" y="6315075"/>
          <p14:tracePt t="97883" x="1427163" y="6315075"/>
          <p14:tracePt t="97893" x="1411288" y="6315075"/>
          <p14:tracePt t="97899" x="1387475" y="6315075"/>
          <p14:tracePt t="97907" x="1371600" y="6315075"/>
          <p14:tracePt t="97924" x="1363663" y="6315075"/>
          <p14:tracePt t="97964" x="1347788" y="6315075"/>
          <p14:tracePt t="97971" x="1339850" y="6315075"/>
          <p14:tracePt t="97989" x="1339850" y="6323013"/>
          <p14:tracePt t="97995" x="1331913" y="6338888"/>
          <p14:tracePt t="98195" x="1331913" y="6348413"/>
          <p14:tracePt t="98202" x="1331913" y="6356350"/>
          <p14:tracePt t="98211" x="1339850" y="6364288"/>
          <p14:tracePt t="98219" x="1363663" y="6380163"/>
          <p14:tracePt t="98227" x="1371600" y="6388100"/>
          <p14:tracePt t="98235" x="1379538" y="6388100"/>
          <p14:tracePt t="98243" x="1395413" y="6396038"/>
          <p14:tracePt t="98259" x="1411288" y="6403975"/>
          <p14:tracePt t="98267" x="1419225" y="6403975"/>
          <p14:tracePt t="98275" x="1435100" y="6411913"/>
          <p14:tracePt t="98282" x="1443038" y="6411913"/>
          <p14:tracePt t="98291" x="1458913" y="6411913"/>
          <p14:tracePt t="98299" x="1466850" y="6411913"/>
          <p14:tracePt t="98306" x="1474788" y="6411913"/>
          <p14:tracePt t="98314" x="1482725" y="6411913"/>
          <p14:tracePt t="98323" x="1490663" y="6411913"/>
          <p14:tracePt t="98331" x="1498600" y="6411913"/>
          <p14:tracePt t="98339" x="1506538" y="6411913"/>
          <p14:tracePt t="98347" x="1514475" y="6411913"/>
          <p14:tracePt t="98355" x="1530350" y="6427788"/>
          <p14:tracePt t="98363" x="1570038" y="6427788"/>
          <p14:tracePt t="98371" x="1601788" y="6443663"/>
          <p14:tracePt t="98380" x="1617663" y="6443663"/>
          <p14:tracePt t="98387" x="1641475" y="6443663"/>
          <p14:tracePt t="98395" x="1674813" y="6459538"/>
          <p14:tracePt t="98402" x="1706563" y="6467475"/>
          <p14:tracePt t="98413" x="1730375" y="6483350"/>
          <p14:tracePt t="98419" x="1754188" y="6483350"/>
          <p14:tracePt t="98427" x="1785938" y="6491288"/>
          <p14:tracePt t="98435" x="1801813" y="6499225"/>
          <p14:tracePt t="98451" x="1825625" y="6507163"/>
          <p14:tracePt t="98459" x="1833563" y="6507163"/>
          <p14:tracePt t="98467" x="1857375" y="6507163"/>
          <p14:tracePt t="98476" x="1889125" y="6515100"/>
          <p14:tracePt t="98483" x="1912938" y="6515100"/>
          <p14:tracePt t="98491" x="1928813" y="6515100"/>
          <p14:tracePt t="98499" x="1960563" y="6515100"/>
          <p14:tracePt t="98508" x="1976438" y="6515100"/>
          <p14:tracePt t="98514" x="1992313" y="6515100"/>
          <p14:tracePt t="98523" x="2000250" y="6515100"/>
          <p14:tracePt t="98531" x="2025650" y="6515100"/>
          <p14:tracePt t="98540" x="2033588" y="6515100"/>
          <p14:tracePt t="98547" x="2049463" y="6515100"/>
          <p14:tracePt t="98555" x="2057400" y="6515100"/>
          <p14:tracePt t="98563" x="2073275" y="6515100"/>
          <p14:tracePt t="98572" x="2081213" y="6515100"/>
          <p14:tracePt t="98579" x="2089150" y="6515100"/>
          <p14:tracePt t="98587" x="2105025" y="6515100"/>
          <p14:tracePt t="98595" x="2112963" y="6515100"/>
          <p14:tracePt t="98610" x="2128838" y="6515100"/>
          <p14:tracePt t="98618" x="2136775" y="6515100"/>
          <p14:tracePt t="98627" x="2160588" y="6515100"/>
          <p14:tracePt t="98636" x="2168525" y="6515100"/>
          <p14:tracePt t="98643" x="2176463" y="6515100"/>
          <p14:tracePt t="98651" x="2200275" y="6515100"/>
          <p14:tracePt t="98659" x="2208213" y="6507163"/>
          <p14:tracePt t="98668" x="2216150" y="6507163"/>
          <p14:tracePt t="98675" x="2232025" y="6491288"/>
          <p14:tracePt t="98683" x="2232025" y="6483350"/>
          <p14:tracePt t="98691" x="2239963" y="6483350"/>
          <p14:tracePt t="98699" x="2255838" y="6475413"/>
          <p14:tracePt t="98723" x="2263775" y="6459538"/>
          <p14:tracePt t="98731" x="2271713" y="6435725"/>
          <p14:tracePt t="98739" x="2271713" y="6419850"/>
          <p14:tracePt t="98755" x="2279650" y="6411913"/>
          <p14:tracePt t="98771" x="2279650" y="6396038"/>
          <p14:tracePt t="98779" x="2287588" y="6388100"/>
          <p14:tracePt t="98787" x="2287588" y="6380163"/>
          <p14:tracePt t="98795" x="2287588" y="6372225"/>
          <p14:tracePt t="98803" x="2287588" y="6364288"/>
          <p14:tracePt t="98811" x="2287588" y="6356350"/>
          <p14:tracePt t="98818" x="2287588" y="6348413"/>
          <p14:tracePt t="98827" x="2287588" y="6338888"/>
          <p14:tracePt t="98835" x="2287588" y="6330950"/>
          <p14:tracePt t="98851" x="2287588" y="6323013"/>
          <p14:tracePt t="98858" x="2287588" y="6307138"/>
          <p14:tracePt t="98867" x="2279650" y="6307138"/>
          <p14:tracePt t="98875" x="2279650" y="6291263"/>
          <p14:tracePt t="98882" x="2271713" y="6283325"/>
          <p14:tracePt t="98891" x="2255838" y="6275388"/>
          <p14:tracePt t="98907" x="2239963" y="6267450"/>
          <p14:tracePt t="98915" x="2232025" y="6259513"/>
          <p14:tracePt t="98923" x="2224088" y="6259513"/>
          <p14:tracePt t="98931" x="2216150" y="6251575"/>
          <p14:tracePt t="98939" x="2216150" y="6243638"/>
          <p14:tracePt t="98947" x="2200275" y="6243638"/>
          <p14:tracePt t="98965" x="2192338" y="6243638"/>
          <p14:tracePt t="98979" x="2184400" y="6243638"/>
          <p14:tracePt t="98987" x="2176463" y="6243638"/>
          <p14:tracePt t="98997" x="2160588" y="6243638"/>
          <p14:tracePt t="99003" x="2136775" y="6243638"/>
          <p14:tracePt t="99019" x="2120900" y="6243638"/>
          <p14:tracePt t="99028" x="2112963" y="6243638"/>
          <p14:tracePt t="99035" x="2105025" y="6243638"/>
          <p14:tracePt t="99043" x="2089150" y="6243638"/>
          <p14:tracePt t="99051" x="2073275" y="6243638"/>
          <p14:tracePt t="99060" x="2057400" y="6251575"/>
          <p14:tracePt t="99067" x="2049463" y="6259513"/>
          <p14:tracePt t="99082" x="2041525" y="6259513"/>
          <p14:tracePt t="99107" x="2041525" y="6267450"/>
          <p14:tracePt t="99122" x="2033588" y="6275388"/>
          <p14:tracePt t="99130" x="2017713" y="6299200"/>
          <p14:tracePt t="99146" x="2000250" y="6307138"/>
          <p14:tracePt t="99155" x="1984375" y="6315075"/>
          <p14:tracePt t="99163" x="1968500" y="6323013"/>
          <p14:tracePt t="99170" x="1968500" y="6330950"/>
          <p14:tracePt t="99178" x="1952625" y="6330950"/>
          <p14:tracePt t="99186" x="1952625" y="6348413"/>
          <p14:tracePt t="99194" x="1944688" y="6348413"/>
          <p14:tracePt t="99202" x="1936750" y="6364288"/>
          <p14:tracePt t="99210" x="1928813" y="6364288"/>
          <p14:tracePt t="99218" x="1928813" y="6372225"/>
          <p14:tracePt t="99226" x="1928813" y="6380163"/>
          <p14:tracePt t="99250" x="1928813" y="6396038"/>
          <p14:tracePt t="99266" x="1928813" y="6403975"/>
          <p14:tracePt t="99282" x="1928813" y="6411913"/>
          <p14:tracePt t="99290" x="1928813" y="6419850"/>
          <p14:tracePt t="99315" x="1928813" y="6443663"/>
          <p14:tracePt t="99323" x="1928813" y="6451600"/>
          <p14:tracePt t="99347" x="1928813" y="6459538"/>
          <p14:tracePt t="99395" x="1928813" y="6475413"/>
          <p14:tracePt t="99411" x="1936750" y="6483350"/>
          <p14:tracePt t="99419" x="1936750" y="6491288"/>
          <p14:tracePt t="99443" x="1944688" y="6499225"/>
          <p14:tracePt t="99451" x="1944688" y="6507163"/>
          <p14:tracePt t="99475" x="1968500" y="6523038"/>
          <p14:tracePt t="99483" x="1968500" y="6530975"/>
          <p14:tracePt t="99555" x="1976438" y="6530975"/>
          <p14:tracePt t="99563" x="1984375" y="6530975"/>
          <p14:tracePt t="99959" x="1992313" y="6530975"/>
          <p14:tracePt t="99969" x="2017713" y="6530975"/>
          <p14:tracePt t="99975" x="2041525" y="6530975"/>
          <p14:tracePt t="99983" x="2057400" y="6530975"/>
          <p14:tracePt t="99991" x="2081213" y="6530975"/>
          <p14:tracePt t="100001" x="2089150" y="6530975"/>
          <p14:tracePt t="100007" x="2105025" y="6530975"/>
          <p14:tracePt t="100015" x="2112963" y="6530975"/>
          <p14:tracePt t="100023" x="2120900" y="6530975"/>
          <p14:tracePt t="100033" x="2136775" y="6530975"/>
          <p14:tracePt t="100071" x="2160588" y="6530975"/>
          <p14:tracePt t="100079" x="2168525" y="6515100"/>
          <p14:tracePt t="100087" x="2176463" y="6515100"/>
          <p14:tracePt t="100097" x="2192338" y="6515100"/>
          <p14:tracePt t="100103" x="2192338" y="6499225"/>
          <p14:tracePt t="100111" x="2216150" y="6491288"/>
          <p14:tracePt t="100119" x="2232025" y="6459538"/>
          <p14:tracePt t="100127" x="2247900" y="6451600"/>
          <p14:tracePt t="100135" x="2263775" y="6443663"/>
          <p14:tracePt t="100143" x="2271713" y="6419850"/>
          <p14:tracePt t="100151" x="2287588" y="6396038"/>
          <p14:tracePt t="100159" x="2295525" y="6380163"/>
          <p14:tracePt t="100167" x="2303463" y="6372225"/>
          <p14:tracePt t="100175" x="2303463" y="6348413"/>
          <p14:tracePt t="100183" x="2319338" y="6330950"/>
          <p14:tracePt t="100191" x="2319338" y="6291263"/>
          <p14:tracePt t="100199" x="2319338" y="6283325"/>
          <p14:tracePt t="100207" x="2327275" y="6267450"/>
          <p14:tracePt t="100215" x="2327275" y="6227763"/>
          <p14:tracePt t="100223" x="2335213" y="6203950"/>
          <p14:tracePt t="100230" x="2335213" y="6188075"/>
          <p14:tracePt t="100239" x="2335213" y="6172200"/>
          <p14:tracePt t="100247" x="2335213" y="6164263"/>
          <p14:tracePt t="100255" x="2335213" y="6140450"/>
          <p14:tracePt t="100264" x="2335213" y="6132513"/>
          <p14:tracePt t="100311" x="2343150" y="6124575"/>
          <p14:tracePt t="100319" x="2351088" y="6116638"/>
          <p14:tracePt t="100327" x="2359025" y="6108700"/>
          <p14:tracePt t="100335" x="2366963" y="6100763"/>
          <p14:tracePt t="100343" x="2384425" y="6084888"/>
          <p14:tracePt t="100351" x="2392363" y="6076950"/>
          <p14:tracePt t="100359" x="2408238" y="6061075"/>
          <p14:tracePt t="100367" x="2432050" y="6029325"/>
          <p14:tracePt t="100375" x="2447925" y="6021388"/>
          <p14:tracePt t="100383" x="2479675" y="6013450"/>
          <p14:tracePt t="100391" x="2495550" y="5995988"/>
          <p14:tracePt t="100399" x="2503488" y="5988050"/>
          <p14:tracePt t="100407" x="2519363" y="5988050"/>
          <p14:tracePt t="100415" x="2519363" y="5972175"/>
          <p14:tracePt t="100423" x="2527300" y="5972175"/>
          <p14:tracePt t="100431" x="2535238" y="5964238"/>
          <p14:tracePt t="100439" x="2543175" y="5956300"/>
          <p14:tracePt t="100447" x="2543175" y="5948363"/>
          <p14:tracePt t="100456" x="2559050" y="5948363"/>
          <p14:tracePt t="100535" x="2566988" y="5932488"/>
          <p14:tracePt t="100543" x="2574925" y="5924550"/>
          <p14:tracePt t="100567" x="2582863" y="5924550"/>
          <p14:tracePt t="100583" x="2582863" y="5916613"/>
          <p14:tracePt t="100679" x="2590800" y="5908675"/>
          <p14:tracePt t="100687" x="2590800" y="5900738"/>
          <p14:tracePt t="100696" x="2606675" y="5900738"/>
          <p14:tracePt t="100703" x="2606675" y="5892800"/>
          <p14:tracePt t="100711" x="2630488" y="5868988"/>
          <p14:tracePt t="100719" x="2654300" y="5853113"/>
          <p14:tracePt t="100727" x="2701925" y="5829300"/>
          <p14:tracePt t="100735" x="2751138" y="5813425"/>
          <p14:tracePt t="100743" x="2767013" y="5805488"/>
          <p14:tracePt t="100751" x="2814638" y="5789613"/>
          <p14:tracePt t="100759" x="2886075" y="5765800"/>
          <p14:tracePt t="100767" x="2965450" y="5749925"/>
          <p14:tracePt t="100775" x="3060700" y="5718175"/>
          <p14:tracePt t="100783" x="3173413" y="5694363"/>
          <p14:tracePt t="100791" x="3292475" y="5678488"/>
          <p14:tracePt t="100799" x="3411538" y="5653088"/>
          <p14:tracePt t="100807" x="3603625" y="5621338"/>
          <p14:tracePt t="100815" x="3786188" y="5581650"/>
          <p14:tracePt t="100823" x="4017963" y="5549900"/>
          <p14:tracePt t="100831" x="4249738" y="5518150"/>
          <p14:tracePt t="100839" x="4519613" y="5470525"/>
          <p14:tracePt t="100847" x="4799013" y="5414963"/>
          <p14:tracePt t="100855" x="5094288" y="5343525"/>
          <p14:tracePt t="100863" x="5381625" y="5254625"/>
          <p14:tracePt t="100871" x="5676900" y="5183188"/>
          <p14:tracePt t="100879" x="5938838" y="5103813"/>
          <p14:tracePt t="100887" x="6178550" y="5024438"/>
          <p14:tracePt t="100895" x="6361113" y="4951413"/>
          <p14:tracePt t="100903" x="6457950" y="4903788"/>
          <p14:tracePt t="100911" x="6529388" y="4872038"/>
          <p14:tracePt t="100919" x="6577013" y="4848225"/>
          <p14:tracePt t="100927" x="6584950" y="4840288"/>
          <p14:tracePt t="100935" x="6592888" y="4832350"/>
          <p14:tracePt t="100944" x="6592888" y="4824413"/>
          <p14:tracePt t="100951" x="6600825" y="4816475"/>
          <p14:tracePt t="100964" x="6600825" y="4808538"/>
          <p14:tracePt t="100967" x="6600825" y="4800600"/>
          <p14:tracePt t="100974" x="6616700" y="4768850"/>
          <p14:tracePt t="100983" x="6616700" y="4752975"/>
          <p14:tracePt t="100990" x="6616700" y="4745038"/>
          <p14:tracePt t="101047" x="6616700" y="4737100"/>
          <p14:tracePt t="101055" x="6616700" y="4729163"/>
          <p14:tracePt t="101079" x="6616700" y="4713288"/>
          <p14:tracePt t="101087" x="6616700" y="4705350"/>
          <p14:tracePt t="101095" x="6616700" y="4697413"/>
          <p14:tracePt t="101105" x="6616700" y="4689475"/>
          <p14:tracePt t="101175" x="6616700" y="4673600"/>
          <p14:tracePt t="101191" x="6616700" y="4665663"/>
          <p14:tracePt t="101207" x="6600825" y="4665663"/>
          <p14:tracePt t="101215" x="6592888" y="4665663"/>
          <p14:tracePt t="101223" x="6577013" y="4665663"/>
          <p14:tracePt t="101231" x="6553200" y="4665663"/>
          <p14:tracePt t="101238" x="6529388" y="4665663"/>
          <p14:tracePt t="101247" x="6497638" y="4665663"/>
          <p14:tracePt t="101255" x="6481763" y="4665663"/>
          <p14:tracePt t="101265" x="6457950" y="4665663"/>
          <p14:tracePt t="101271" x="6442075" y="4665663"/>
          <p14:tracePt t="101279" x="6410325" y="4665663"/>
          <p14:tracePt t="101287" x="6361113" y="4673600"/>
          <p14:tracePt t="101296" x="6305550" y="4681538"/>
          <p14:tracePt t="101303" x="6242050" y="4689475"/>
          <p14:tracePt t="101311" x="6178550" y="4697413"/>
          <p14:tracePt t="101319" x="6099175" y="4713288"/>
          <p14:tracePt t="101327" x="6026150" y="4729163"/>
          <p14:tracePt t="101335" x="5938838" y="4737100"/>
          <p14:tracePt t="101343" x="5867400" y="4760913"/>
          <p14:tracePt t="101351" x="5795963" y="4776788"/>
          <p14:tracePt t="101359" x="5732463" y="4792663"/>
          <p14:tracePt t="101367" x="5676900" y="4808538"/>
          <p14:tracePt t="101375" x="5619750" y="4824413"/>
          <p14:tracePt t="101383" x="5572125" y="4832350"/>
          <p14:tracePt t="101391" x="5564188" y="4840288"/>
          <p14:tracePt t="101399" x="5548313" y="4856163"/>
          <p14:tracePt t="101407" x="5532438" y="4856163"/>
          <p14:tracePt t="101415" x="5516563" y="4864100"/>
          <p14:tracePt t="101423" x="5500688" y="4872038"/>
          <p14:tracePt t="101431" x="5484813" y="4872038"/>
          <p14:tracePt t="101439" x="5468938" y="4895850"/>
          <p14:tracePt t="101447" x="5453063" y="4895850"/>
          <p14:tracePt t="101455" x="5445125" y="4903788"/>
          <p14:tracePt t="101465" x="5437188" y="4903788"/>
          <p14:tracePt t="101471" x="5429250" y="4911725"/>
          <p14:tracePt t="101479" x="5413375" y="4919663"/>
          <p14:tracePt t="101487" x="5405438" y="4919663"/>
          <p14:tracePt t="101497" x="5389563" y="4927600"/>
          <p14:tracePt t="101503" x="5381625" y="4927600"/>
          <p14:tracePt t="101511" x="5373688" y="4927600"/>
          <p14:tracePt t="101519" x="5365750" y="4943475"/>
          <p14:tracePt t="101751" x="5357813" y="4943475"/>
          <p14:tracePt t="102199" x="5349875" y="4951413"/>
          <p14:tracePt t="103563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Anesthetic Agent Vaporizers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295046" cy="4495800"/>
          </a:xfrm>
        </p:spPr>
        <p:txBody>
          <a:bodyPr>
            <a:normAutofit/>
          </a:bodyPr>
          <a:lstStyle/>
          <a:p>
            <a:r>
              <a:rPr lang="en-US" dirty="0"/>
              <a:t>Volatile anesthetic agents are used to achieve unconsciousness</a:t>
            </a:r>
          </a:p>
          <a:p>
            <a:pPr lvl="1"/>
            <a:r>
              <a:rPr lang="en-US" dirty="0"/>
              <a:t>Exhalable and evaporate quickly (e.g., </a:t>
            </a:r>
            <a:r>
              <a:rPr lang="en-US" dirty="0" err="1"/>
              <a:t>isoflurane</a:t>
            </a:r>
            <a:r>
              <a:rPr lang="en-US" dirty="0"/>
              <a:t> and </a:t>
            </a:r>
            <a:r>
              <a:rPr lang="en-US" dirty="0" err="1"/>
              <a:t>sevoflurane</a:t>
            </a:r>
            <a:r>
              <a:rPr lang="en-US" dirty="0"/>
              <a:t>)</a:t>
            </a:r>
          </a:p>
          <a:p>
            <a:r>
              <a:rPr lang="en-US" dirty="0"/>
              <a:t>Anesthetic agent vaporizer converts anesthetic agent from liquid to vapor and mix it with fresh gas at preset concentration </a:t>
            </a:r>
          </a:p>
          <a:p>
            <a:r>
              <a:rPr lang="en-US" dirty="0"/>
              <a:t>Concentration of saturated agent vapor is much higher (20 fold) than therapeutically necessary</a:t>
            </a:r>
          </a:p>
          <a:p>
            <a:pPr lvl="1"/>
            <a:r>
              <a:rPr lang="en-US" dirty="0"/>
              <a:t>Vaporizer is primarily designed to reduce high saturation concentration of ~30% to concentration required during anesthesia of ~2%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207" y="4755774"/>
            <a:ext cx="4431964" cy="21022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8230" y="4779811"/>
            <a:ext cx="2021096" cy="207819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8A95416-8449-417A-87CD-29DB24CD8D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74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204"/>
    </mc:Choice>
    <mc:Fallback xmlns="">
      <p:transition spd="slow" advTm="81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972" x="6600825" y="3956050"/>
          <p14:tracePt t="6097" x="6592888" y="3956050"/>
          <p14:tracePt t="6105" x="6584950" y="3956050"/>
          <p14:tracePt t="6144" x="6577013" y="3956050"/>
          <p14:tracePt t="6154" x="6561138" y="3956050"/>
          <p14:tracePt t="6160" x="6537325" y="3956050"/>
          <p14:tracePt t="6168" x="6521450" y="3948113"/>
          <p14:tracePt t="6180" x="6497638" y="3930650"/>
          <p14:tracePt t="6190" x="6442075" y="3906838"/>
          <p14:tracePt t="6196" x="6361113" y="3875088"/>
          <p14:tracePt t="6205" x="6242050" y="3819525"/>
          <p14:tracePt t="6214" x="6075363" y="3724275"/>
          <p14:tracePt t="6220" x="5867400" y="3605213"/>
          <p14:tracePt t="6228" x="5611813" y="3476625"/>
          <p14:tracePt t="6236" x="5357813" y="3333750"/>
          <p14:tracePt t="6244" x="5086350" y="3173413"/>
          <p14:tracePt t="6252" x="4846638" y="3022600"/>
          <p14:tracePt t="6260" x="4632325" y="2870200"/>
          <p14:tracePt t="6268" x="4440238" y="2759075"/>
          <p14:tracePt t="6277" x="4289425" y="2663825"/>
          <p14:tracePt t="6284" x="4176713" y="2600325"/>
          <p14:tracePt t="6293" x="4097338" y="2543175"/>
          <p14:tracePt t="6300" x="4041775" y="2503488"/>
          <p14:tracePt t="6308" x="4002088" y="2479675"/>
          <p14:tracePt t="6318" x="3970338" y="2455863"/>
          <p14:tracePt t="6325" x="3938588" y="2439988"/>
          <p14:tracePt t="6332" x="3914775" y="2424113"/>
          <p14:tracePt t="6340" x="3890963" y="2408238"/>
          <p14:tracePt t="6349" x="3851275" y="2392363"/>
          <p14:tracePt t="6356" x="3802063" y="2376488"/>
          <p14:tracePt t="6364" x="3762375" y="2360613"/>
          <p14:tracePt t="6372" x="3698875" y="2344738"/>
          <p14:tracePt t="6381" x="3643313" y="2312988"/>
          <p14:tracePt t="6389" x="3579813" y="2297113"/>
          <p14:tracePt t="6396" x="3516313" y="2273300"/>
          <p14:tracePt t="6405" x="3443288" y="2249488"/>
          <p14:tracePt t="6413" x="3379788" y="2224088"/>
          <p14:tracePt t="6420" x="3316288" y="2208213"/>
          <p14:tracePt t="6428" x="3244850" y="2192338"/>
          <p14:tracePt t="6436" x="3189288" y="2176463"/>
          <p14:tracePt t="6445" x="3125788" y="2160588"/>
          <p14:tracePt t="6452" x="3060700" y="2144713"/>
          <p14:tracePt t="6460" x="2981325" y="2128838"/>
          <p14:tracePt t="6468" x="2917825" y="2105025"/>
          <p14:tracePt t="6476" x="2854325" y="2089150"/>
          <p14:tracePt t="6484" x="2782888" y="2073275"/>
          <p14:tracePt t="6492" x="2733675" y="2057400"/>
          <p14:tracePt t="6500" x="2725738" y="2057400"/>
          <p14:tracePt t="6508" x="2709863" y="2057400"/>
          <p14:tracePt t="6532" x="2693988" y="2057400"/>
          <p14:tracePt t="6540" x="2678113" y="2057400"/>
          <p14:tracePt t="6548" x="2670175" y="2057400"/>
          <p14:tracePt t="6556" x="2654300" y="2057400"/>
          <p14:tracePt t="6573" x="2638425" y="2057400"/>
          <p14:tracePt t="6580" x="2630488" y="2057400"/>
          <p14:tracePt t="6589" x="2598738" y="2057400"/>
          <p14:tracePt t="6596" x="2574925" y="2057400"/>
          <p14:tracePt t="6605" x="2543175" y="2065338"/>
          <p14:tracePt t="6612" x="2511425" y="2073275"/>
          <p14:tracePt t="6620" x="2487613" y="2073275"/>
          <p14:tracePt t="6628" x="2455863" y="2081213"/>
          <p14:tracePt t="6636" x="2439988" y="2089150"/>
          <p14:tracePt t="6644" x="2416175" y="2089150"/>
          <p14:tracePt t="6652" x="2384425" y="2089150"/>
          <p14:tracePt t="6660" x="2351088" y="2097088"/>
          <p14:tracePt t="6668" x="2327275" y="2097088"/>
          <p14:tracePt t="6675" x="2303463" y="2105025"/>
          <p14:tracePt t="6684" x="2287588" y="2105025"/>
          <p14:tracePt t="6692" x="2279650" y="2112963"/>
          <p14:tracePt t="6700" x="2271713" y="2112963"/>
          <p14:tracePt t="6724" x="2263775" y="2112963"/>
          <p14:tracePt t="6924" x="2271713" y="2112963"/>
          <p14:tracePt t="6940" x="2287588" y="2112963"/>
          <p14:tracePt t="6948" x="2303463" y="2112963"/>
          <p14:tracePt t="6956" x="2335213" y="2112963"/>
          <p14:tracePt t="6966" x="2351088" y="2112963"/>
          <p14:tracePt t="6973" x="2384425" y="2112963"/>
          <p14:tracePt t="6980" x="2432050" y="2112963"/>
          <p14:tracePt t="6989" x="2447925" y="2112963"/>
          <p14:tracePt t="6998" x="2471738" y="2112963"/>
          <p14:tracePt t="7005" x="2519363" y="2112963"/>
          <p14:tracePt t="7012" x="2574925" y="2112963"/>
          <p14:tracePt t="7021" x="2638425" y="2112963"/>
          <p14:tracePt t="7028" x="2701925" y="2112963"/>
          <p14:tracePt t="7036" x="2767013" y="2112963"/>
          <p14:tracePt t="7057" x="2894013" y="2112963"/>
          <p14:tracePt t="7062" x="2949575" y="2112963"/>
          <p14:tracePt t="7068" x="2997200" y="2112963"/>
          <p14:tracePt t="7076" x="3060700" y="2112963"/>
          <p14:tracePt t="7084" x="3109913" y="2112963"/>
          <p14:tracePt t="7092" x="3149600" y="2112963"/>
          <p14:tracePt t="7100" x="3197225" y="2112963"/>
          <p14:tracePt t="7107" x="3221038" y="2112963"/>
          <p14:tracePt t="7116" x="3244850" y="2112963"/>
          <p14:tracePt t="7123" x="3260725" y="2112963"/>
          <p14:tracePt t="7131" x="3276600" y="2112963"/>
          <p14:tracePt t="7139" x="3292475" y="2112963"/>
          <p14:tracePt t="7147" x="3300413" y="2112963"/>
          <p14:tracePt t="7164" x="3308350" y="2112963"/>
          <p14:tracePt t="7173" x="3324225" y="2112963"/>
          <p14:tracePt t="7180" x="3340100" y="2112963"/>
          <p14:tracePt t="7189" x="3355975" y="2112963"/>
          <p14:tracePt t="7205" x="3379788" y="2112963"/>
          <p14:tracePt t="7212" x="3387725" y="2112963"/>
          <p14:tracePt t="7221" x="3403600" y="2112963"/>
          <p14:tracePt t="7228" x="3411538" y="2112963"/>
          <p14:tracePt t="7244" x="3427413" y="2112963"/>
          <p14:tracePt t="7252" x="3435350" y="2112963"/>
          <p14:tracePt t="7268" x="3451225" y="2112963"/>
          <p14:tracePt t="7276" x="3467100" y="2112963"/>
          <p14:tracePt t="7300" x="3484563" y="2112963"/>
          <p14:tracePt t="7308" x="3492500" y="2112963"/>
          <p14:tracePt t="7316" x="3508375" y="2112963"/>
          <p14:tracePt t="7332" x="3516313" y="2112963"/>
          <p14:tracePt t="7348" x="3540125" y="2112963"/>
          <p14:tracePt t="7357" x="3548063" y="2112963"/>
          <p14:tracePt t="7397" x="3563938" y="2112963"/>
          <p14:tracePt t="7405" x="3571875" y="2112963"/>
          <p14:tracePt t="7796" x="3579813" y="2112963"/>
          <p14:tracePt t="7805" x="3595688" y="2112963"/>
          <p14:tracePt t="7812" x="3611563" y="2105025"/>
          <p14:tracePt t="7821" x="3643313" y="2105025"/>
          <p14:tracePt t="7828" x="3659188" y="2089150"/>
          <p14:tracePt t="7836" x="3683000" y="2089150"/>
          <p14:tracePt t="7844" x="3698875" y="2081213"/>
          <p14:tracePt t="7852" x="3714750" y="2073275"/>
          <p14:tracePt t="7860" x="3730625" y="2073275"/>
          <p14:tracePt t="7868" x="3762375" y="2073275"/>
          <p14:tracePt t="7876" x="3794125" y="2073275"/>
          <p14:tracePt t="7884" x="3825875" y="2073275"/>
          <p14:tracePt t="7892" x="3875088" y="2073275"/>
          <p14:tracePt t="7900" x="3906838" y="2073275"/>
          <p14:tracePt t="7908" x="3938588" y="2073275"/>
          <p14:tracePt t="7916" x="3986213" y="2073275"/>
          <p14:tracePt t="7924" x="4002088" y="2073275"/>
          <p14:tracePt t="7932" x="4033838" y="2073275"/>
          <p14:tracePt t="7940" x="4073525" y="2073275"/>
          <p14:tracePt t="7948" x="4121150" y="2073275"/>
          <p14:tracePt t="7956" x="4184650" y="2073275"/>
          <p14:tracePt t="7964" x="4233863" y="2073275"/>
          <p14:tracePt t="7972" x="4289425" y="2073275"/>
          <p14:tracePt t="7980" x="4352925" y="2073275"/>
          <p14:tracePt t="7988" x="4408488" y="2073275"/>
          <p14:tracePt t="7996" x="4456113" y="2073275"/>
          <p14:tracePt t="8005" x="4503738" y="2073275"/>
          <p14:tracePt t="8012" x="4535488" y="2073275"/>
          <p14:tracePt t="8020" x="4576763" y="2073275"/>
          <p14:tracePt t="8028" x="4616450" y="2073275"/>
          <p14:tracePt t="8038" x="4640263" y="2073275"/>
          <p14:tracePt t="8055" x="4687888" y="2065338"/>
          <p14:tracePt t="8060" x="4703763" y="2065338"/>
          <p14:tracePt t="8068" x="4727575" y="2057400"/>
          <p14:tracePt t="8084" x="4743450" y="2049463"/>
          <p14:tracePt t="8091" x="4767263" y="2049463"/>
          <p14:tracePt t="8101" x="4775200" y="2049463"/>
          <p14:tracePt t="8108" x="4791075" y="2049463"/>
          <p14:tracePt t="8116" x="4806950" y="2049463"/>
          <p14:tracePt t="8124" x="4814888" y="2049463"/>
          <p14:tracePt t="8133" x="4838700" y="2049463"/>
          <p14:tracePt t="8140" x="4862513" y="2049463"/>
          <p14:tracePt t="8148" x="4878388" y="2049463"/>
          <p14:tracePt t="8155" x="4902200" y="2049463"/>
          <p14:tracePt t="8165" x="4943475" y="2049463"/>
          <p14:tracePt t="8172" x="4983163" y="2049463"/>
          <p14:tracePt t="8180" x="5038725" y="2049463"/>
          <p14:tracePt t="8188" x="5094288" y="2049463"/>
          <p14:tracePt t="8196" x="5141913" y="2049463"/>
          <p14:tracePt t="8204" x="5205413" y="2049463"/>
          <p14:tracePt t="8212" x="5260975" y="2049463"/>
          <p14:tracePt t="8220" x="5318125" y="2049463"/>
          <p14:tracePt t="8229" x="5381625" y="2049463"/>
          <p14:tracePt t="8236" x="5421313" y="2049463"/>
          <p14:tracePt t="8244" x="5468938" y="2049463"/>
          <p14:tracePt t="8252" x="5508625" y="2049463"/>
          <p14:tracePt t="8260" x="5540375" y="2049463"/>
          <p14:tracePt t="8268" x="5588000" y="2049463"/>
          <p14:tracePt t="8276" x="5627688" y="2049463"/>
          <p14:tracePt t="8284" x="5667375" y="2049463"/>
          <p14:tracePt t="8292" x="5724525" y="2049463"/>
          <p14:tracePt t="8300" x="5772150" y="2049463"/>
          <p14:tracePt t="8308" x="5819775" y="2049463"/>
          <p14:tracePt t="8316" x="5875338" y="2049463"/>
          <p14:tracePt t="8324" x="5930900" y="2049463"/>
          <p14:tracePt t="8332" x="5970588" y="2049463"/>
          <p14:tracePt t="8340" x="6018213" y="2049463"/>
          <p14:tracePt t="8348" x="6051550" y="2049463"/>
          <p14:tracePt t="8355" x="6091238" y="2049463"/>
          <p14:tracePt t="8364" x="6122988" y="2049463"/>
          <p14:tracePt t="8372" x="6154738" y="2049463"/>
          <p14:tracePt t="8380" x="6202363" y="2049463"/>
          <p14:tracePt t="8388" x="6242050" y="2049463"/>
          <p14:tracePt t="8395" x="6289675" y="2049463"/>
          <p14:tracePt t="8405" x="6329363" y="2049463"/>
          <p14:tracePt t="8412" x="6384925" y="2049463"/>
          <p14:tracePt t="8420" x="6442075" y="2049463"/>
          <p14:tracePt t="8428" x="6489700" y="2049463"/>
          <p14:tracePt t="8436" x="6537325" y="2049463"/>
          <p14:tracePt t="8444" x="6600825" y="2049463"/>
          <p14:tracePt t="8452" x="6648450" y="2049463"/>
          <p14:tracePt t="8460" x="6719888" y="2049463"/>
          <p14:tracePt t="8468" x="6784975" y="2049463"/>
          <p14:tracePt t="8476" x="6832600" y="2049463"/>
          <p14:tracePt t="8484" x="6888163" y="2049463"/>
          <p14:tracePt t="8491" x="6943725" y="2049463"/>
          <p14:tracePt t="8500" x="6983413" y="2049463"/>
          <p14:tracePt t="8508" x="7015163" y="2049463"/>
          <p14:tracePt t="8516" x="7046913" y="2049463"/>
          <p14:tracePt t="8523" x="7086600" y="2049463"/>
          <p14:tracePt t="8532" x="7118350" y="2049463"/>
          <p14:tracePt t="8540" x="7151688" y="2049463"/>
          <p14:tracePt t="8548" x="7183438" y="2049463"/>
          <p14:tracePt t="8556" x="7223125" y="2041525"/>
          <p14:tracePt t="8564" x="7262813" y="2041525"/>
          <p14:tracePt t="8572" x="7294563" y="2041525"/>
          <p14:tracePt t="8580" x="7334250" y="2041525"/>
          <p14:tracePt t="8589" x="7373938" y="2033588"/>
          <p14:tracePt t="8596" x="7405688" y="2033588"/>
          <p14:tracePt t="8605" x="7429500" y="2033588"/>
          <p14:tracePt t="8612" x="7453313" y="2033588"/>
          <p14:tracePt t="8620" x="7461250" y="2033588"/>
          <p14:tracePt t="8628" x="7477125" y="2033588"/>
          <p14:tracePt t="8637" x="7485063" y="2033588"/>
          <p14:tracePt t="8644" x="7502525" y="2033588"/>
          <p14:tracePt t="8660" x="7526338" y="2033588"/>
          <p14:tracePt t="8668" x="7534275" y="2033588"/>
          <p14:tracePt t="8684" x="7550150" y="2033588"/>
          <p14:tracePt t="8692" x="7558088" y="2033588"/>
          <p14:tracePt t="8700" x="7566025" y="2033588"/>
          <p14:tracePt t="8717" x="7581900" y="2033588"/>
          <p14:tracePt t="8724" x="7589838" y="2033588"/>
          <p14:tracePt t="8732" x="7605713" y="2033588"/>
          <p14:tracePt t="8740" x="7621588" y="2033588"/>
          <p14:tracePt t="8749" x="7637463" y="2033588"/>
          <p14:tracePt t="8756" x="7645400" y="2033588"/>
          <p14:tracePt t="8764" x="7653338" y="2033588"/>
          <p14:tracePt t="8772" x="7661275" y="2033588"/>
          <p14:tracePt t="8780" x="7669213" y="2033588"/>
          <p14:tracePt t="8804" x="7685088" y="2033588"/>
          <p14:tracePt t="8820" x="7693025" y="2033588"/>
          <p14:tracePt t="8828" x="7708900" y="2033588"/>
          <p14:tracePt t="8836" x="7724775" y="2033588"/>
          <p14:tracePt t="8844" x="7740650" y="2033588"/>
          <p14:tracePt t="8852" x="7756525" y="2033588"/>
          <p14:tracePt t="8860" x="7788275" y="2033588"/>
          <p14:tracePt t="8868" x="7812088" y="2033588"/>
          <p14:tracePt t="8876" x="7843838" y="2033588"/>
          <p14:tracePt t="8884" x="7885113" y="2033588"/>
          <p14:tracePt t="8892" x="7932738" y="2033588"/>
          <p14:tracePt t="8900" x="7964488" y="2033588"/>
          <p14:tracePt t="8908" x="7996238" y="2033588"/>
          <p14:tracePt t="8916" x="8027988" y="2033588"/>
          <p14:tracePt t="8924" x="8035925" y="2033588"/>
          <p14:tracePt t="8932" x="8059738" y="2017713"/>
          <p14:tracePt t="8940" x="8083550" y="2017713"/>
          <p14:tracePt t="8947" x="8099425" y="2017713"/>
          <p14:tracePt t="8956" x="8115300" y="2017713"/>
          <p14:tracePt t="8964" x="8123238" y="2017713"/>
          <p14:tracePt t="8972" x="8139113" y="2017713"/>
          <p14:tracePt t="8980" x="8154988" y="2017713"/>
          <p14:tracePt t="8989" x="8170863" y="2017713"/>
          <p14:tracePt t="8996" x="8210550" y="2017713"/>
          <p14:tracePt t="9004" x="8243888" y="2017713"/>
          <p14:tracePt t="9011" x="8283575" y="2017713"/>
          <p14:tracePt t="9020" x="8331200" y="2017713"/>
          <p14:tracePt t="9028" x="8362950" y="2017713"/>
          <p14:tracePt t="9036" x="8402638" y="2017713"/>
          <p14:tracePt t="9043" x="8450263" y="2017713"/>
          <p14:tracePt t="9052" x="8482013" y="2017713"/>
          <p14:tracePt t="9072" x="8513763" y="2017713"/>
          <p14:tracePt t="9075" x="8529638" y="2017713"/>
          <p14:tracePt t="9084" x="8537575" y="2017713"/>
          <p14:tracePt t="9092" x="8561388" y="2017713"/>
          <p14:tracePt t="9100" x="8569325" y="2017713"/>
          <p14:tracePt t="9107" x="8585200" y="2017713"/>
          <p14:tracePt t="9116" x="8593138" y="2017713"/>
          <p14:tracePt t="9160" x="8610600" y="2017713"/>
          <p14:tracePt t="9168" x="8618538" y="2017713"/>
          <p14:tracePt t="9175" x="8626475" y="2017713"/>
          <p14:tracePt t="9192" x="8642350" y="2017713"/>
          <p14:tracePt t="9256" x="8650288" y="2017713"/>
          <p14:tracePt t="10344" x="8634413" y="2017713"/>
          <p14:tracePt t="11960" x="8626475" y="2017713"/>
          <p14:tracePt t="12008" x="8618538" y="2025650"/>
          <p14:tracePt t="12016" x="8610600" y="2025650"/>
          <p14:tracePt t="12040" x="8610600" y="2033588"/>
          <p14:tracePt t="12056" x="8602663" y="2041525"/>
          <p14:tracePt t="12064" x="8593138" y="2041525"/>
          <p14:tracePt t="12072" x="8585200" y="2049463"/>
          <p14:tracePt t="12104" x="8577263" y="2057400"/>
          <p14:tracePt t="12112" x="8545513" y="2065338"/>
          <p14:tracePt t="12120" x="8521700" y="2073275"/>
          <p14:tracePt t="12128" x="8497888" y="2081213"/>
          <p14:tracePt t="12138" x="8442325" y="2081213"/>
          <p14:tracePt t="12144" x="8355013" y="2089150"/>
          <p14:tracePt t="12153" x="8251825" y="2089150"/>
          <p14:tracePt t="12160" x="8123238" y="2089150"/>
          <p14:tracePt t="12168" x="7948613" y="2089150"/>
          <p14:tracePt t="12176" x="7772400" y="2089150"/>
          <p14:tracePt t="12184" x="7581900" y="2089150"/>
          <p14:tracePt t="12192" x="7381875" y="2089150"/>
          <p14:tracePt t="12204" x="7207250" y="2089150"/>
          <p14:tracePt t="12212" x="7031038" y="2089150"/>
          <p14:tracePt t="12222" x="6856413" y="2089150"/>
          <p14:tracePt t="12228" x="6688138" y="2089150"/>
          <p14:tracePt t="12237" x="6529388" y="2089150"/>
          <p14:tracePt t="12244" x="6392863" y="2097088"/>
          <p14:tracePt t="12255" x="6257925" y="2105025"/>
          <p14:tracePt t="12260" x="6122988" y="2112963"/>
          <p14:tracePt t="12269" x="5978525" y="2128838"/>
          <p14:tracePt t="12278" x="5867400" y="2136775"/>
          <p14:tracePt t="12284" x="5748338" y="2152650"/>
          <p14:tracePt t="12292" x="5603875" y="2176463"/>
          <p14:tracePt t="12300" x="5461000" y="2192338"/>
          <p14:tracePt t="12308" x="5318125" y="2216150"/>
          <p14:tracePt t="12316" x="5173663" y="2233613"/>
          <p14:tracePt t="12324" x="5014913" y="2249488"/>
          <p14:tracePt t="12332" x="4870450" y="2265363"/>
          <p14:tracePt t="12340" x="4759325" y="2273300"/>
          <p14:tracePt t="12348" x="4640263" y="2281238"/>
          <p14:tracePt t="12356" x="4535488" y="2297113"/>
          <p14:tracePt t="12364" x="4440238" y="2305050"/>
          <p14:tracePt t="12372" x="4344988" y="2312988"/>
          <p14:tracePt t="12380" x="4257675" y="2320925"/>
          <p14:tracePt t="12388" x="4184650" y="2320925"/>
          <p14:tracePt t="12396" x="4105275" y="2328863"/>
          <p14:tracePt t="12404" x="4033838" y="2336800"/>
          <p14:tracePt t="12412" x="3954463" y="2344738"/>
          <p14:tracePt t="12420" x="3883025" y="2352675"/>
          <p14:tracePt t="12428" x="3802063" y="2360613"/>
          <p14:tracePt t="12437" x="3730625" y="2360613"/>
          <p14:tracePt t="12444" x="3659188" y="2368550"/>
          <p14:tracePt t="12452" x="3595688" y="2376488"/>
          <p14:tracePt t="12460" x="3524250" y="2384425"/>
          <p14:tracePt t="12468" x="3476625" y="2392363"/>
          <p14:tracePt t="12476" x="3427413" y="2400300"/>
          <p14:tracePt t="12483" x="3395663" y="2408238"/>
          <p14:tracePt t="12492" x="3379788" y="2408238"/>
          <p14:tracePt t="12500" x="3355975" y="2416175"/>
          <p14:tracePt t="12508" x="3340100" y="2416175"/>
          <p14:tracePt t="12516" x="3332163" y="2416175"/>
          <p14:tracePt t="12524" x="3324225" y="2424113"/>
          <p14:tracePt t="12540" x="3316288" y="2424113"/>
          <p14:tracePt t="12556" x="3300413" y="2424113"/>
          <p14:tracePt t="12564" x="3292475" y="2439988"/>
          <p14:tracePt t="12572" x="3268663" y="2439988"/>
          <p14:tracePt t="12580" x="3252788" y="2439988"/>
          <p14:tracePt t="12590" x="3236913" y="2439988"/>
          <p14:tracePt t="12596" x="3213100" y="2439988"/>
          <p14:tracePt t="12604" x="3181350" y="2455863"/>
          <p14:tracePt t="12613" x="3165475" y="2463800"/>
          <p14:tracePt t="12621" x="3149600" y="2463800"/>
          <p14:tracePt t="12628" x="3125788" y="2463800"/>
          <p14:tracePt t="12637" x="3084513" y="2471738"/>
          <p14:tracePt t="12645" x="3060700" y="2471738"/>
          <p14:tracePt t="12653" x="3044825" y="2487613"/>
          <p14:tracePt t="12661" x="3028950" y="2487613"/>
          <p14:tracePt t="12669" x="3021013" y="2487613"/>
          <p14:tracePt t="12684" x="3013075" y="2487613"/>
          <p14:tracePt t="12692" x="2989263" y="2495550"/>
          <p14:tracePt t="12700" x="2981325" y="2495550"/>
          <p14:tracePt t="12710" x="2965450" y="2495550"/>
          <p14:tracePt t="12716" x="2957513" y="2495550"/>
          <p14:tracePt t="12724" x="2925763" y="2495550"/>
          <p14:tracePt t="12732" x="2894013" y="2495550"/>
          <p14:tracePt t="12742" x="2854325" y="2503488"/>
          <p14:tracePt t="12748" x="2830513" y="2503488"/>
          <p14:tracePt t="12756" x="2814638" y="2503488"/>
          <p14:tracePt t="12764" x="2790825" y="2503488"/>
          <p14:tracePt t="12774" x="2767013" y="2503488"/>
          <p14:tracePt t="12780" x="2741613" y="2503488"/>
          <p14:tracePt t="12788" x="2709863" y="2503488"/>
          <p14:tracePt t="12797" x="2686050" y="2503488"/>
          <p14:tracePt t="12806" x="2662238" y="2503488"/>
          <p14:tracePt t="12821" x="2654300" y="2503488"/>
          <p14:tracePt t="12828" x="2646363" y="2503488"/>
          <p14:tracePt t="12836" x="2638425" y="2503488"/>
          <p14:tracePt t="12916" x="2630488" y="2503488"/>
          <p14:tracePt t="12924" x="2622550" y="2503488"/>
          <p14:tracePt t="12932" x="2606675" y="2503488"/>
          <p14:tracePt t="12940" x="2598738" y="2503488"/>
          <p14:tracePt t="12948" x="2574925" y="2503488"/>
          <p14:tracePt t="12956" x="2551113" y="2503488"/>
          <p14:tracePt t="12964" x="2535238" y="2503488"/>
          <p14:tracePt t="12973" x="2511425" y="2503488"/>
          <p14:tracePt t="12980" x="2479675" y="2503488"/>
          <p14:tracePt t="12988" x="2455863" y="2503488"/>
          <p14:tracePt t="12996" x="2424113" y="2503488"/>
          <p14:tracePt t="13005" x="2400300" y="2503488"/>
          <p14:tracePt t="13012" x="2374900" y="2503488"/>
          <p14:tracePt t="13021" x="2351088" y="2503488"/>
          <p14:tracePt t="13028" x="2319338" y="2495550"/>
          <p14:tracePt t="13037" x="2311400" y="2487613"/>
          <p14:tracePt t="13053" x="2279650" y="2479675"/>
          <p14:tracePt t="13061" x="2263775" y="2479675"/>
          <p14:tracePt t="13069" x="2255838" y="2471738"/>
          <p14:tracePt t="13084" x="2232025" y="2471738"/>
          <p14:tracePt t="13092" x="2224088" y="2471738"/>
          <p14:tracePt t="13100" x="2216150" y="2471738"/>
          <p14:tracePt t="13116" x="2192338" y="2471738"/>
          <p14:tracePt t="13124" x="2184400" y="2463800"/>
          <p14:tracePt t="13148" x="2176463" y="2463800"/>
          <p14:tracePt t="13157" x="2168525" y="2463800"/>
          <p14:tracePt t="13581" x="2160588" y="2463800"/>
          <p14:tracePt t="13916" x="2144713" y="2463800"/>
          <p14:tracePt t="14012" x="2128838" y="2463800"/>
          <p14:tracePt t="14020" x="2120900" y="2463800"/>
          <p14:tracePt t="14973" x="2105025" y="2463800"/>
          <p14:tracePt t="14982" x="2081213" y="2463800"/>
          <p14:tracePt t="14988" x="2065338" y="2463800"/>
          <p14:tracePt t="14996" x="2041525" y="2463800"/>
          <p14:tracePt t="15004" x="2025650" y="2463800"/>
          <p14:tracePt t="15014" x="2000250" y="2463800"/>
          <p14:tracePt t="15020" x="1976438" y="2463800"/>
          <p14:tracePt t="15038" x="1968500" y="2463800"/>
          <p14:tracePt t="15045" x="1960563" y="2463800"/>
          <p14:tracePt t="15060" x="1944688" y="2463800"/>
          <p14:tracePt t="15132" x="1928813" y="2463800"/>
          <p14:tracePt t="15142" x="1920875" y="2463800"/>
          <p14:tracePt t="15297" x="1905000" y="2463800"/>
          <p14:tracePt t="15489" x="1897063" y="2463800"/>
          <p14:tracePt t="15520" x="1881188" y="2463800"/>
          <p14:tracePt t="15536" x="1873250" y="2463800"/>
          <p14:tracePt t="15552" x="1865313" y="2463800"/>
          <p14:tracePt t="16072" x="1881188" y="2455863"/>
          <p14:tracePt t="16080" x="1889125" y="2455863"/>
          <p14:tracePt t="16088" x="1905000" y="2439988"/>
          <p14:tracePt t="16096" x="1928813" y="2439988"/>
          <p14:tracePt t="16104" x="1952625" y="2432050"/>
          <p14:tracePt t="16112" x="1976438" y="2424113"/>
          <p14:tracePt t="16121" x="1992313" y="2424113"/>
          <p14:tracePt t="16128" x="2017713" y="2416175"/>
          <p14:tracePt t="16137" x="2049463" y="2416175"/>
          <p14:tracePt t="16144" x="2081213" y="2408238"/>
          <p14:tracePt t="16153" x="2105025" y="2408238"/>
          <p14:tracePt t="16161" x="2120900" y="2408238"/>
          <p14:tracePt t="16169" x="2144713" y="2408238"/>
          <p14:tracePt t="16176" x="2152650" y="2408238"/>
          <p14:tracePt t="16185" x="2160588" y="2408238"/>
          <p14:tracePt t="16192" x="2184400" y="2408238"/>
          <p14:tracePt t="16201" x="2216150" y="2408238"/>
          <p14:tracePt t="16208" x="2224088" y="2400300"/>
          <p14:tracePt t="16224" x="2239963" y="2400300"/>
          <p14:tracePt t="16232" x="2255838" y="2400300"/>
          <p14:tracePt t="16240" x="2271713" y="2400300"/>
          <p14:tracePt t="16272" x="2279650" y="2400300"/>
          <p14:tracePt t="16282" x="2287588" y="2400300"/>
          <p14:tracePt t="16304" x="2295525" y="2400300"/>
          <p14:tracePt t="16320" x="2303463" y="2400300"/>
          <p14:tracePt t="16328" x="2311400" y="2400300"/>
          <p14:tracePt t="16368" x="2319338" y="2400300"/>
          <p14:tracePt t="16400" x="2327275" y="2400300"/>
          <p14:tracePt t="16449" x="2335213" y="2400300"/>
          <p14:tracePt t="16456" x="2343150" y="2400300"/>
          <p14:tracePt t="16496" x="2359025" y="2400300"/>
          <p14:tracePt t="16512" x="2366963" y="2400300"/>
          <p14:tracePt t="16520" x="2384425" y="2400300"/>
          <p14:tracePt t="16528" x="2400300" y="2400300"/>
          <p14:tracePt t="16536" x="2424113" y="2400300"/>
          <p14:tracePt t="16545" x="2455863" y="2400300"/>
          <p14:tracePt t="16553" x="2487613" y="2400300"/>
          <p14:tracePt t="16561" x="2527300" y="2400300"/>
          <p14:tracePt t="16571" x="2574925" y="2400300"/>
          <p14:tracePt t="16576" x="2606675" y="2400300"/>
          <p14:tracePt t="16585" x="2646363" y="2400300"/>
          <p14:tracePt t="16592" x="2678113" y="2400300"/>
          <p14:tracePt t="16603" x="2717800" y="2400300"/>
          <p14:tracePt t="16608" x="2759075" y="2400300"/>
          <p14:tracePt t="16616" x="2782888" y="2400300"/>
          <p14:tracePt t="16624" x="2806700" y="2400300"/>
          <p14:tracePt t="16633" x="2830513" y="2400300"/>
          <p14:tracePt t="16640" x="2854325" y="2400300"/>
          <p14:tracePt t="16649" x="2878138" y="2400300"/>
          <p14:tracePt t="16656" x="2894013" y="2400300"/>
          <p14:tracePt t="16664" x="2901950" y="2400300"/>
          <p14:tracePt t="16672" x="2925763" y="2400300"/>
          <p14:tracePt t="16681" x="2941638" y="2400300"/>
          <p14:tracePt t="16688" x="2965450" y="2400300"/>
          <p14:tracePt t="16696" x="2981325" y="2400300"/>
          <p14:tracePt t="16704" x="2997200" y="2400300"/>
          <p14:tracePt t="16712" x="3013075" y="2400300"/>
          <p14:tracePt t="16721" x="3028950" y="2400300"/>
          <p14:tracePt t="16728" x="3052763" y="2400300"/>
          <p14:tracePt t="16738" x="3084513" y="2400300"/>
          <p14:tracePt t="16745" x="3100388" y="2400300"/>
          <p14:tracePt t="16753" x="3133725" y="2400300"/>
          <p14:tracePt t="16760" x="3165475" y="2400300"/>
          <p14:tracePt t="16768" x="3197225" y="2400300"/>
          <p14:tracePt t="16777" x="3221038" y="2400300"/>
          <p14:tracePt t="16785" x="3252788" y="2400300"/>
          <p14:tracePt t="16792" x="3268663" y="2400300"/>
          <p14:tracePt t="16801" x="3284538" y="2400300"/>
          <p14:tracePt t="17112" x="3268663" y="2400300"/>
          <p14:tracePt t="17120" x="3252788" y="2400300"/>
          <p14:tracePt t="17128" x="3236913" y="2408238"/>
          <p14:tracePt t="17137" x="3228975" y="2416175"/>
          <p14:tracePt t="17144" x="3221038" y="2416175"/>
          <p14:tracePt t="17155" x="3205163" y="2416175"/>
          <p14:tracePt t="17160" x="3197225" y="2416175"/>
          <p14:tracePt t="17169" x="3181350" y="2416175"/>
          <p14:tracePt t="17176" x="3173413" y="2432050"/>
          <p14:tracePt t="17400" x="3181350" y="2432050"/>
          <p14:tracePt t="17408" x="3197225" y="2432050"/>
          <p14:tracePt t="17417" x="3205163" y="2432050"/>
          <p14:tracePt t="17424" x="3213100" y="2432050"/>
          <p14:tracePt t="17432" x="3244850" y="2432050"/>
          <p14:tracePt t="17440" x="3284538" y="2432050"/>
          <p14:tracePt t="17448" x="3324225" y="2432050"/>
          <p14:tracePt t="17456" x="3340100" y="2432050"/>
          <p14:tracePt t="17464" x="3371850" y="2432050"/>
          <p14:tracePt t="17472" x="3427413" y="2439988"/>
          <p14:tracePt t="17481" x="3476625" y="2447925"/>
          <p14:tracePt t="17489" x="3524250" y="2455863"/>
          <p14:tracePt t="17496" x="3563938" y="2455863"/>
          <p14:tracePt t="17505" x="3619500" y="2455863"/>
          <p14:tracePt t="17513" x="3667125" y="2455863"/>
          <p14:tracePt t="17521" x="3698875" y="2463800"/>
          <p14:tracePt t="17528" x="3730625" y="2463800"/>
          <p14:tracePt t="17537" x="3754438" y="2463800"/>
          <p14:tracePt t="17546" x="3778250" y="2463800"/>
          <p14:tracePt t="17553" x="3794125" y="2463800"/>
          <p14:tracePt t="17560" x="3802063" y="2463800"/>
          <p14:tracePt t="17569" x="3825875" y="2463800"/>
          <p14:tracePt t="17576" x="3833813" y="2463800"/>
          <p14:tracePt t="17584" x="3851275" y="2463800"/>
          <p14:tracePt t="17592" x="3859213" y="2463800"/>
          <p14:tracePt t="17601" x="3875088" y="2463800"/>
          <p14:tracePt t="17608" x="3890963" y="2463800"/>
          <p14:tracePt t="17624" x="3906838" y="2463800"/>
          <p14:tracePt t="17632" x="3922713" y="2463800"/>
          <p14:tracePt t="17640" x="3938588" y="2463800"/>
          <p14:tracePt t="17648" x="3954463" y="2463800"/>
          <p14:tracePt t="17656" x="3970338" y="2463800"/>
          <p14:tracePt t="17664" x="3978275" y="2463800"/>
          <p14:tracePt t="17672" x="4002088" y="2463800"/>
          <p14:tracePt t="17680" x="4033838" y="2463800"/>
          <p14:tracePt t="17688" x="4057650" y="2463800"/>
          <p14:tracePt t="17696" x="4065588" y="2463800"/>
          <p14:tracePt t="17704" x="4089400" y="2463800"/>
          <p14:tracePt t="17712" x="4097338" y="2463800"/>
          <p14:tracePt t="17721" x="4129088" y="2463800"/>
          <p14:tracePt t="17728" x="4137025" y="2463800"/>
          <p14:tracePt t="17736" x="4152900" y="2463800"/>
          <p14:tracePt t="17744" x="4168775" y="2463800"/>
          <p14:tracePt t="17753" x="4184650" y="2463800"/>
          <p14:tracePt t="17760" x="4192588" y="2463800"/>
          <p14:tracePt t="17769" x="4217988" y="2463800"/>
          <p14:tracePt t="17776" x="4241800" y="2463800"/>
          <p14:tracePt t="17785" x="4257675" y="2463800"/>
          <p14:tracePt t="17792" x="4265613" y="2463800"/>
          <p14:tracePt t="17801" x="4281488" y="2463800"/>
          <p14:tracePt t="17808" x="4305300" y="2463800"/>
          <p14:tracePt t="17817" x="4321175" y="2463800"/>
          <p14:tracePt t="17824" x="4337050" y="2463800"/>
          <p14:tracePt t="17832" x="4344988" y="2463800"/>
          <p14:tracePt t="17840" x="4360863" y="2463800"/>
          <p14:tracePt t="17848" x="4368800" y="2463800"/>
          <p14:tracePt t="17864" x="4384675" y="2463800"/>
          <p14:tracePt t="17905" x="4392613" y="2463800"/>
          <p14:tracePt t="17912" x="4400550" y="2463800"/>
          <p14:tracePt t="17953" x="4416425" y="2463800"/>
          <p14:tracePt t="17960" x="4424363" y="2463800"/>
          <p14:tracePt t="18049" x="4432300" y="2463800"/>
          <p14:tracePt t="18056" x="4440238" y="2463800"/>
          <p14:tracePt t="18391" x="4456113" y="2463800"/>
          <p14:tracePt t="18405" x="4471988" y="2463800"/>
          <p14:tracePt t="18412" x="4495800" y="2463800"/>
          <p14:tracePt t="18421" x="4527550" y="2463800"/>
          <p14:tracePt t="18428" x="4535488" y="2463800"/>
          <p14:tracePt t="18436" x="4551363" y="2463800"/>
          <p14:tracePt t="18444" x="4567238" y="2463800"/>
          <p14:tracePt t="18452" x="4592638" y="2463800"/>
          <p14:tracePt t="18460" x="4616450" y="2463800"/>
          <p14:tracePt t="18468" x="4648200" y="2463800"/>
          <p14:tracePt t="18476" x="4679950" y="2463800"/>
          <p14:tracePt t="18486" x="4703763" y="2463800"/>
          <p14:tracePt t="18492" x="4727575" y="2463800"/>
          <p14:tracePt t="18500" x="4751388" y="2463800"/>
          <p14:tracePt t="18508" x="4775200" y="2463800"/>
          <p14:tracePt t="18517" x="4799013" y="2463800"/>
          <p14:tracePt t="18524" x="4814888" y="2463800"/>
          <p14:tracePt t="18532" x="4830763" y="2463800"/>
          <p14:tracePt t="18540" x="4846638" y="2463800"/>
          <p14:tracePt t="18548" x="4862513" y="2463800"/>
          <p14:tracePt t="18556" x="4894263" y="2463800"/>
          <p14:tracePt t="18564" x="4918075" y="2463800"/>
          <p14:tracePt t="18572" x="4951413" y="2463800"/>
          <p14:tracePt t="18580" x="4975225" y="2463800"/>
          <p14:tracePt t="18588" x="5014913" y="2463800"/>
          <p14:tracePt t="18596" x="5046663" y="2463800"/>
          <p14:tracePt t="18604" x="5070475" y="2463800"/>
          <p14:tracePt t="18612" x="5094288" y="2463800"/>
          <p14:tracePt t="18620" x="5126038" y="2463800"/>
          <p14:tracePt t="18628" x="5181600" y="2463800"/>
          <p14:tracePt t="18636" x="5229225" y="2471738"/>
          <p14:tracePt t="18644" x="5268913" y="2487613"/>
          <p14:tracePt t="18652" x="5326063" y="2495550"/>
          <p14:tracePt t="18660" x="5365750" y="2503488"/>
          <p14:tracePt t="18668" x="5397500" y="2503488"/>
          <p14:tracePt t="18676" x="5421313" y="2503488"/>
          <p14:tracePt t="18692" x="5437188" y="2503488"/>
          <p14:tracePt t="18700" x="5445125" y="2503488"/>
          <p14:tracePt t="18942" x="5429250" y="2503488"/>
          <p14:tracePt t="18948" x="5413375" y="2503488"/>
          <p14:tracePt t="18957" x="5405438" y="2503488"/>
          <p14:tracePt t="18964" x="5381625" y="2503488"/>
          <p14:tracePt t="18973" x="5349875" y="2503488"/>
          <p14:tracePt t="18980" x="5341938" y="2503488"/>
          <p14:tracePt t="18988" x="5318125" y="2503488"/>
          <p14:tracePt t="18996" x="5292725" y="2503488"/>
          <p14:tracePt t="19004" x="5276850" y="2503488"/>
          <p14:tracePt t="19012" x="5260975" y="2503488"/>
          <p14:tracePt t="19020" x="5253038" y="2503488"/>
          <p14:tracePt t="19028" x="5237163" y="2503488"/>
          <p14:tracePt t="19036" x="5229225" y="2503488"/>
          <p14:tracePt t="19053" x="5205413" y="2503488"/>
          <p14:tracePt t="19060" x="5197475" y="2503488"/>
          <p14:tracePt t="19069" x="5181600" y="2503488"/>
          <p14:tracePt t="19076" x="5173663" y="2503488"/>
          <p14:tracePt t="19085" x="5157788" y="2503488"/>
          <p14:tracePt t="19092" x="5149850" y="2503488"/>
          <p14:tracePt t="19221" x="5141913" y="2503488"/>
          <p14:tracePt t="19244" x="5133975" y="2503488"/>
          <p14:tracePt t="19252" x="5118100" y="2503488"/>
          <p14:tracePt t="19261" x="5110163" y="2503488"/>
          <p14:tracePt t="19269" x="5102225" y="2503488"/>
          <p14:tracePt t="19276" x="5078413" y="2503488"/>
          <p14:tracePt t="19285" x="5062538" y="2503488"/>
          <p14:tracePt t="19293" x="5038725" y="2503488"/>
          <p14:tracePt t="19308" x="5030788" y="2503488"/>
          <p14:tracePt t="19462" x="5038725" y="2503488"/>
          <p14:tracePt t="19476" x="5054600" y="2503488"/>
          <p14:tracePt t="19484" x="5094288" y="2503488"/>
          <p14:tracePt t="19494" x="5141913" y="2503488"/>
          <p14:tracePt t="19501" x="5181600" y="2503488"/>
          <p14:tracePt t="19508" x="5229225" y="2503488"/>
          <p14:tracePt t="19517" x="5253038" y="2503488"/>
          <p14:tracePt t="19525" x="5292725" y="2503488"/>
          <p14:tracePt t="19533" x="5341938" y="2503488"/>
          <p14:tracePt t="19540" x="5397500" y="2503488"/>
          <p14:tracePt t="19548" x="5437188" y="2503488"/>
          <p14:tracePt t="19557" x="5484813" y="2503488"/>
          <p14:tracePt t="19564" x="5524500" y="2503488"/>
          <p14:tracePt t="19573" x="5556250" y="2503488"/>
          <p14:tracePt t="19580" x="5580063" y="2503488"/>
          <p14:tracePt t="19589" x="5611813" y="2503488"/>
          <p14:tracePt t="19596" x="5635625" y="2503488"/>
          <p14:tracePt t="19604" x="5659438" y="2503488"/>
          <p14:tracePt t="19612" x="5676900" y="2503488"/>
          <p14:tracePt t="19620" x="5684838" y="2503488"/>
          <p14:tracePt t="19628" x="5692775" y="2503488"/>
          <p14:tracePt t="19652" x="5700713" y="2503488"/>
          <p14:tracePt t="19828" x="5708650" y="2503488"/>
          <p14:tracePt t="19836" x="5716588" y="2503488"/>
          <p14:tracePt t="19861" x="5724525" y="2503488"/>
          <p14:tracePt t="19868" x="5740400" y="2503488"/>
          <p14:tracePt t="19876" x="5748338" y="2503488"/>
          <p14:tracePt t="19892" x="5764213" y="2503488"/>
          <p14:tracePt t="19900" x="5772150" y="2503488"/>
          <p14:tracePt t="19908" x="5788025" y="2503488"/>
          <p14:tracePt t="19918" x="5803900" y="2503488"/>
          <p14:tracePt t="19924" x="5827713" y="2503488"/>
          <p14:tracePt t="19934" x="5835650" y="2503488"/>
          <p14:tracePt t="19940" x="5859463" y="2503488"/>
          <p14:tracePt t="19951" x="5883275" y="2503488"/>
          <p14:tracePt t="19956" x="5907088" y="2503488"/>
          <p14:tracePt t="19965" x="5930900" y="2503488"/>
          <p14:tracePt t="19972" x="5962650" y="2503488"/>
          <p14:tracePt t="19983" x="5978525" y="2503488"/>
          <p14:tracePt t="19988" x="5994400" y="2503488"/>
          <p14:tracePt t="19997" x="6026150" y="2503488"/>
          <p14:tracePt t="20004" x="6043613" y="2503488"/>
          <p14:tracePt t="20014" x="6059488" y="2495550"/>
          <p14:tracePt t="20020" x="6083300" y="2495550"/>
          <p14:tracePt t="20028" x="6107113" y="2495550"/>
          <p14:tracePt t="20037" x="6146800" y="2495550"/>
          <p14:tracePt t="20046" x="6170613" y="2495550"/>
          <p14:tracePt t="20053" x="6186488" y="2495550"/>
          <p14:tracePt t="20060" x="6218238" y="2495550"/>
          <p14:tracePt t="20069" x="6249988" y="2495550"/>
          <p14:tracePt t="20078" x="6289675" y="2495550"/>
          <p14:tracePt t="20085" x="6313488" y="2495550"/>
          <p14:tracePt t="20092" x="6329363" y="2495550"/>
          <p14:tracePt t="20101" x="6353175" y="2495550"/>
          <p14:tracePt t="20110" x="6376988" y="2495550"/>
          <p14:tracePt t="20117" x="6418263" y="2495550"/>
          <p14:tracePt t="20124" x="6457950" y="2495550"/>
          <p14:tracePt t="20133" x="6505575" y="2495550"/>
          <p14:tracePt t="20141" x="6569075" y="2495550"/>
          <p14:tracePt t="20148" x="6616700" y="2495550"/>
          <p14:tracePt t="20156" x="6680200" y="2495550"/>
          <p14:tracePt t="20164" x="6735763" y="2495550"/>
          <p14:tracePt t="20172" x="6800850" y="2495550"/>
          <p14:tracePt t="20180" x="6840538" y="2495550"/>
          <p14:tracePt t="20188" x="6880225" y="2495550"/>
          <p14:tracePt t="20197" x="6888163" y="2495550"/>
          <p14:tracePt t="20205" x="6911975" y="2495550"/>
          <p14:tracePt t="20220" x="6919913" y="2495550"/>
          <p14:tracePt t="20228" x="6927850" y="2495550"/>
          <p14:tracePt t="20436" x="6943725" y="2495550"/>
          <p14:tracePt t="20444" x="6951663" y="2495550"/>
          <p14:tracePt t="20452" x="6967538" y="2495550"/>
          <p14:tracePt t="20460" x="6991350" y="2495550"/>
          <p14:tracePt t="20470" x="7031038" y="2495550"/>
          <p14:tracePt t="20476" x="7046913" y="2495550"/>
          <p14:tracePt t="20485" x="7070725" y="2495550"/>
          <p14:tracePt t="20492" x="7110413" y="2495550"/>
          <p14:tracePt t="20501" x="7135813" y="2495550"/>
          <p14:tracePt t="20508" x="7159625" y="2495550"/>
          <p14:tracePt t="20517" x="7175500" y="2495550"/>
          <p14:tracePt t="20524" x="7199313" y="2495550"/>
          <p14:tracePt t="20533" x="7239000" y="2495550"/>
          <p14:tracePt t="20540" x="7270750" y="2495550"/>
          <p14:tracePt t="20549" x="7310438" y="2495550"/>
          <p14:tracePt t="20556" x="7326313" y="2495550"/>
          <p14:tracePt t="20567" x="7350125" y="2495550"/>
          <p14:tracePt t="20572" x="7381875" y="2495550"/>
          <p14:tracePt t="20581" x="7429500" y="2495550"/>
          <p14:tracePt t="20588" x="7477125" y="2495550"/>
          <p14:tracePt t="20597" x="7518400" y="2495550"/>
          <p14:tracePt t="20604" x="7566025" y="2495550"/>
          <p14:tracePt t="20612" x="7605713" y="2495550"/>
          <p14:tracePt t="20620" x="7661275" y="2495550"/>
          <p14:tracePt t="20630" x="7716838" y="2495550"/>
          <p14:tracePt t="20636" x="7780338" y="2495550"/>
          <p14:tracePt t="20644" x="7843838" y="2495550"/>
          <p14:tracePt t="20652" x="7893050" y="2495550"/>
          <p14:tracePt t="20663" x="7940675" y="2495550"/>
          <p14:tracePt t="20669" x="7972425" y="2495550"/>
          <p14:tracePt t="20677" x="8004175" y="2495550"/>
          <p14:tracePt t="20686" x="8035925" y="2495550"/>
          <p14:tracePt t="20693" x="8043863" y="2495550"/>
          <p14:tracePt t="20701" x="8067675" y="2495550"/>
          <p14:tracePt t="20773" x="8075613" y="2495550"/>
          <p14:tracePt t="20788" x="8083550" y="2495550"/>
          <p14:tracePt t="20804" x="8091488" y="2495550"/>
          <p14:tracePt t="20812" x="8099425" y="2495550"/>
          <p14:tracePt t="20820" x="8107363" y="2495550"/>
          <p14:tracePt t="20828" x="8115300" y="2495550"/>
          <p14:tracePt t="21229" x="8107363" y="2487613"/>
          <p14:tracePt t="21236" x="8099425" y="2487613"/>
          <p14:tracePt t="21246" x="8067675" y="2479675"/>
          <p14:tracePt t="21253" x="8051800" y="2479675"/>
          <p14:tracePt t="21263" x="8027988" y="2471738"/>
          <p14:tracePt t="21269" x="8012113" y="2463800"/>
          <p14:tracePt t="21278" x="8004175" y="2463800"/>
          <p14:tracePt t="21320" x="7996238" y="2455863"/>
          <p14:tracePt t="21328" x="7980363" y="2447925"/>
          <p14:tracePt t="21337" x="7972425" y="2447925"/>
          <p14:tracePt t="21346" x="7964488" y="2447925"/>
          <p14:tracePt t="21352" x="7948613" y="2439988"/>
          <p14:tracePt t="21360" x="7924800" y="2432050"/>
          <p14:tracePt t="21369" x="7900988" y="2424113"/>
          <p14:tracePt t="21376" x="7885113" y="2416175"/>
          <p14:tracePt t="21385" x="7869238" y="2408238"/>
          <p14:tracePt t="21393" x="7843838" y="2400300"/>
          <p14:tracePt t="21401" x="7804150" y="2400300"/>
          <p14:tracePt t="21409" x="7772400" y="2392363"/>
          <p14:tracePt t="21417" x="7740650" y="2392363"/>
          <p14:tracePt t="21424" x="7716838" y="2384425"/>
          <p14:tracePt t="21432" x="7685088" y="2376488"/>
          <p14:tracePt t="21440" x="7645400" y="2376488"/>
          <p14:tracePt t="21449" x="7621588" y="2376488"/>
          <p14:tracePt t="21456" x="7597775" y="2368550"/>
          <p14:tracePt t="21464" x="7573963" y="2368550"/>
          <p14:tracePt t="21472" x="7550150" y="2360613"/>
          <p14:tracePt t="21480" x="7518400" y="2360613"/>
          <p14:tracePt t="21488" x="7469188" y="2352675"/>
          <p14:tracePt t="21496" x="7421563" y="2344738"/>
          <p14:tracePt t="21505" x="7350125" y="2336800"/>
          <p14:tracePt t="21512" x="7270750" y="2336800"/>
          <p14:tracePt t="21520" x="7175500" y="2336800"/>
          <p14:tracePt t="21528" x="7054850" y="2336800"/>
          <p14:tracePt t="21536" x="6927850" y="2336800"/>
          <p14:tracePt t="21543" x="6777038" y="2336800"/>
          <p14:tracePt t="21552" x="6569075" y="2352675"/>
          <p14:tracePt t="21560" x="6337300" y="2392363"/>
          <p14:tracePt t="21569" x="6067425" y="2432050"/>
          <p14:tracePt t="21576" x="5788025" y="2495550"/>
          <p14:tracePt t="21585" x="5492750" y="2566988"/>
          <p14:tracePt t="21592" x="5229225" y="2640013"/>
          <p14:tracePt t="21600" x="4999038" y="2687638"/>
          <p14:tracePt t="21607" x="4783138" y="2743200"/>
          <p14:tracePt t="21616" x="4592638" y="2774950"/>
          <p14:tracePt t="21623" x="4424363" y="2806700"/>
          <p14:tracePt t="21633" x="4265613" y="2830513"/>
          <p14:tracePt t="21640" x="4144963" y="2846388"/>
          <p14:tracePt t="21649" x="4017963" y="2870200"/>
          <p14:tracePt t="21656" x="3914775" y="2878138"/>
          <p14:tracePt t="21664" x="3817938" y="2886075"/>
          <p14:tracePt t="21672" x="3730625" y="2886075"/>
          <p14:tracePt t="21680" x="3659188" y="2886075"/>
          <p14:tracePt t="21688" x="3587750" y="2886075"/>
          <p14:tracePt t="21696" x="3508375" y="2886075"/>
          <p14:tracePt t="21704" x="3435350" y="2894013"/>
          <p14:tracePt t="21712" x="3371850" y="2894013"/>
          <p14:tracePt t="21720" x="3316288" y="2894013"/>
          <p14:tracePt t="21728" x="3260725" y="2901950"/>
          <p14:tracePt t="21736" x="3205163" y="2901950"/>
          <p14:tracePt t="21744" x="3157538" y="2909888"/>
          <p14:tracePt t="21752" x="3109913" y="2919413"/>
          <p14:tracePt t="21760" x="3076575" y="2919413"/>
          <p14:tracePt t="21768" x="3044825" y="2919413"/>
          <p14:tracePt t="21776" x="3028950" y="2927350"/>
          <p14:tracePt t="21784" x="2997200" y="2927350"/>
          <p14:tracePt t="21792" x="2965450" y="2927350"/>
          <p14:tracePt t="21800" x="2933700" y="2927350"/>
          <p14:tracePt t="21807" x="2901950" y="2927350"/>
          <p14:tracePt t="21816" x="2886075" y="2935288"/>
          <p14:tracePt t="21824" x="2854325" y="2935288"/>
          <p14:tracePt t="21832" x="2814638" y="2959100"/>
          <p14:tracePt t="21840" x="2782888" y="2967038"/>
          <p14:tracePt t="21848" x="2741613" y="2967038"/>
          <p14:tracePt t="21856" x="2725738" y="2974975"/>
          <p14:tracePt t="21864" x="2693988" y="2974975"/>
          <p14:tracePt t="21872" x="2670175" y="2974975"/>
          <p14:tracePt t="21880" x="2638425" y="2974975"/>
          <p14:tracePt t="21888" x="2606675" y="2982913"/>
          <p14:tracePt t="21895" x="2559050" y="2982913"/>
          <p14:tracePt t="21904" x="2519363" y="2982913"/>
          <p14:tracePt t="21912" x="2479675" y="2982913"/>
          <p14:tracePt t="21920" x="2439988" y="2982913"/>
          <p14:tracePt t="21928" x="2408238" y="2982913"/>
          <p14:tracePt t="21936" x="2374900" y="2982913"/>
          <p14:tracePt t="21944" x="2351088" y="2982913"/>
          <p14:tracePt t="21952" x="2343150" y="2982913"/>
          <p14:tracePt t="21960" x="2327275" y="2982913"/>
          <p14:tracePt t="21968" x="2319338" y="2982913"/>
          <p14:tracePt t="21976" x="2295525" y="2982913"/>
          <p14:tracePt t="21984" x="2287588" y="2982913"/>
          <p14:tracePt t="21999" x="2271713" y="2982913"/>
          <p14:tracePt t="22008" x="2263775" y="2982913"/>
          <p14:tracePt t="22016" x="2247900" y="2982913"/>
          <p14:tracePt t="22025" x="2239963" y="2982913"/>
          <p14:tracePt t="22032" x="2208213" y="2982913"/>
          <p14:tracePt t="22040" x="2200275" y="2982913"/>
          <p14:tracePt t="22048" x="2184400" y="2990850"/>
          <p14:tracePt t="22057" x="2168525" y="2990850"/>
          <p14:tracePt t="22064" x="2160588" y="2990850"/>
          <p14:tracePt t="22072" x="2152650" y="2990850"/>
          <p14:tracePt t="22080" x="2144713" y="2990850"/>
          <p14:tracePt t="22089" x="2128838" y="2990850"/>
          <p14:tracePt t="22104" x="2112963" y="2990850"/>
          <p14:tracePt t="22112" x="2097088" y="2990850"/>
          <p14:tracePt t="22120" x="2081213" y="2990850"/>
          <p14:tracePt t="22153" x="2073275" y="2990850"/>
          <p14:tracePt t="22168" x="2057400" y="2998788"/>
          <p14:tracePt t="22176" x="2057400" y="3006725"/>
          <p14:tracePt t="22184" x="2049463" y="3006725"/>
          <p14:tracePt t="22409" x="2057400" y="3006725"/>
          <p14:tracePt t="22416" x="2073275" y="3006725"/>
          <p14:tracePt t="22424" x="2112963" y="2998788"/>
          <p14:tracePt t="22432" x="2152650" y="2990850"/>
          <p14:tracePt t="22440" x="2200275" y="2982913"/>
          <p14:tracePt t="22449" x="2224088" y="2982913"/>
          <p14:tracePt t="22456" x="2263775" y="2974975"/>
          <p14:tracePt t="22466" x="2319338" y="2974975"/>
          <p14:tracePt t="22473" x="2374900" y="2967038"/>
          <p14:tracePt t="22480" x="2432050" y="2959100"/>
          <p14:tracePt t="22488" x="2479675" y="2959100"/>
          <p14:tracePt t="22496" x="2519363" y="2951163"/>
          <p14:tracePt t="22504" x="2543175" y="2951163"/>
          <p14:tracePt t="22513" x="2574925" y="2951163"/>
          <p14:tracePt t="22520" x="2606675" y="2951163"/>
          <p14:tracePt t="22528" x="2614613" y="2951163"/>
          <p14:tracePt t="22536" x="2638425" y="2951163"/>
          <p14:tracePt t="22546" x="2670175" y="2951163"/>
          <p14:tracePt t="22552" x="2693988" y="2951163"/>
          <p14:tracePt t="22560" x="2709863" y="2951163"/>
          <p14:tracePt t="22568" x="2741613" y="2951163"/>
          <p14:tracePt t="22577" x="2774950" y="2951163"/>
          <p14:tracePt t="22584" x="2790825" y="2951163"/>
          <p14:tracePt t="22592" x="2814638" y="2951163"/>
          <p14:tracePt t="22601" x="2838450" y="2951163"/>
          <p14:tracePt t="22610" x="2854325" y="2951163"/>
          <p14:tracePt t="22617" x="2870200" y="2951163"/>
          <p14:tracePt t="22633" x="2886075" y="2951163"/>
          <p14:tracePt t="22642" x="2894013" y="2951163"/>
          <p14:tracePt t="22649" x="2909888" y="2951163"/>
          <p14:tracePt t="22666" x="2917825" y="2951163"/>
          <p14:tracePt t="22674" x="2925763" y="2951163"/>
          <p14:tracePt t="22688" x="2933700" y="2951163"/>
          <p14:tracePt t="22696" x="2941638" y="2951163"/>
          <p14:tracePt t="22706" x="2957513" y="2943225"/>
          <p14:tracePt t="22713" x="2957513" y="2935288"/>
          <p14:tracePt t="22720" x="2973388" y="2935288"/>
          <p14:tracePt t="22728" x="2989263" y="2935288"/>
          <p14:tracePt t="22744" x="3005138" y="2935288"/>
          <p14:tracePt t="22760" x="3013075" y="2935288"/>
          <p14:tracePt t="22770" x="3028950" y="2935288"/>
          <p14:tracePt t="22776" x="3036888" y="2927350"/>
          <p14:tracePt t="22785" x="3060700" y="2927350"/>
          <p14:tracePt t="22793" x="3068638" y="2927350"/>
          <p14:tracePt t="22803" x="3092450" y="2927350"/>
          <p14:tracePt t="22809" x="3117850" y="2927350"/>
          <p14:tracePt t="22817" x="3149600" y="2919413"/>
          <p14:tracePt t="22824" x="3173413" y="2919413"/>
          <p14:tracePt t="22833" x="3197225" y="2919413"/>
          <p14:tracePt t="22840" x="3228975" y="2919413"/>
          <p14:tracePt t="22848" x="3260725" y="2894013"/>
          <p14:tracePt t="22856" x="3276600" y="2894013"/>
          <p14:tracePt t="22868" x="3300413" y="2894013"/>
          <p14:tracePt t="22872" x="3316288" y="2894013"/>
          <p14:tracePt t="22880" x="3332163" y="2894013"/>
          <p14:tracePt t="22888" x="3371850" y="2894013"/>
          <p14:tracePt t="22896" x="3387725" y="2894013"/>
          <p14:tracePt t="22904" x="3395663" y="2894013"/>
          <p14:tracePt t="22912" x="3411538" y="2894013"/>
          <p14:tracePt t="22920" x="3427413" y="2894013"/>
          <p14:tracePt t="22928" x="3451225" y="2894013"/>
          <p14:tracePt t="22936" x="3492500" y="2894013"/>
          <p14:tracePt t="22944" x="3516313" y="2894013"/>
          <p14:tracePt t="22952" x="3524250" y="2894013"/>
          <p14:tracePt t="22960" x="3548063" y="2894013"/>
          <p14:tracePt t="22969" x="3579813" y="2894013"/>
          <p14:tracePt t="22976" x="3595688" y="2894013"/>
          <p14:tracePt t="22984" x="3611563" y="2894013"/>
          <p14:tracePt t="22992" x="3619500" y="2894013"/>
          <p14:tracePt t="23000" x="3627438" y="2894013"/>
          <p14:tracePt t="23009" x="3635375" y="2894013"/>
          <p14:tracePt t="23032" x="3643313" y="2894013"/>
          <p14:tracePt t="23040" x="3659188" y="2894013"/>
          <p14:tracePt t="23051" x="3667125" y="2894013"/>
          <p14:tracePt t="23056" x="3675063" y="2894013"/>
          <p14:tracePt t="23065" x="3683000" y="2894013"/>
          <p14:tracePt t="23072" x="3698875" y="2894013"/>
          <p14:tracePt t="23088" x="3714750" y="2894013"/>
          <p14:tracePt t="23096" x="3722688" y="2894013"/>
          <p14:tracePt t="23112" x="3746500" y="2894013"/>
          <p14:tracePt t="23120" x="3754438" y="2894013"/>
          <p14:tracePt t="23130" x="3770313" y="2894013"/>
          <p14:tracePt t="23136" x="3778250" y="2894013"/>
          <p14:tracePt t="23144" x="3794125" y="2894013"/>
          <p14:tracePt t="23161" x="3810000" y="2894013"/>
          <p14:tracePt t="23168" x="3825875" y="2894013"/>
          <p14:tracePt t="23176" x="3843338" y="2894013"/>
          <p14:tracePt t="23184" x="3859213" y="2894013"/>
          <p14:tracePt t="23194" x="3883025" y="2894013"/>
          <p14:tracePt t="23200" x="3906838" y="2894013"/>
          <p14:tracePt t="23208" x="3938588" y="2894013"/>
          <p14:tracePt t="23217" x="3978275" y="2894013"/>
          <p14:tracePt t="23226" x="4002088" y="2894013"/>
          <p14:tracePt t="23233" x="4033838" y="2894013"/>
          <p14:tracePt t="23240" x="4073525" y="2894013"/>
          <p14:tracePt t="23249" x="4105275" y="2894013"/>
          <p14:tracePt t="23256" x="4129088" y="2894013"/>
          <p14:tracePt t="23265" x="4144963" y="2894013"/>
          <p14:tracePt t="23272" x="4168775" y="2894013"/>
          <p14:tracePt t="23281" x="4192588" y="2894013"/>
          <p14:tracePt t="23290" x="4200525" y="2894013"/>
          <p14:tracePt t="23297" x="4233863" y="2894013"/>
          <p14:tracePt t="23304" x="4257675" y="2894013"/>
          <p14:tracePt t="23312" x="4273550" y="2894013"/>
          <p14:tracePt t="23320" x="4289425" y="2894013"/>
          <p14:tracePt t="23328" x="4313238" y="2894013"/>
          <p14:tracePt t="23336" x="4329113" y="2894013"/>
          <p14:tracePt t="23344" x="4352925" y="2894013"/>
          <p14:tracePt t="23352" x="4368800" y="2894013"/>
          <p14:tracePt t="23360" x="4392613" y="2894013"/>
          <p14:tracePt t="23376" x="4408488" y="2894013"/>
          <p14:tracePt t="23384" x="4416425" y="2894013"/>
          <p14:tracePt t="23400" x="4432300" y="2894013"/>
          <p14:tracePt t="23408" x="4440238" y="2894013"/>
          <p14:tracePt t="23737" x="4456113" y="2894013"/>
          <p14:tracePt t="23752" x="4479925" y="2894013"/>
          <p14:tracePt t="23768" x="4495800" y="2894013"/>
          <p14:tracePt t="23784" x="4503738" y="2894013"/>
          <p14:tracePt t="23792" x="4511675" y="2894013"/>
          <p14:tracePt t="23977" x="4527550" y="2894013"/>
          <p14:tracePt t="23992" x="4543425" y="2894013"/>
          <p14:tracePt t="24000" x="4567238" y="2894013"/>
          <p14:tracePt t="24008" x="4576763" y="2894013"/>
          <p14:tracePt t="24017" x="4592638" y="2894013"/>
          <p14:tracePt t="24024" x="4600575" y="2894013"/>
          <p14:tracePt t="24033" x="4616450" y="2894013"/>
          <p14:tracePt t="24050" x="4632325" y="2894013"/>
          <p14:tracePt t="24056" x="4664075" y="2894013"/>
          <p14:tracePt t="24065" x="4672013" y="2894013"/>
          <p14:tracePt t="24072" x="4679950" y="2894013"/>
          <p14:tracePt t="24082" x="4687888" y="2894013"/>
          <p14:tracePt t="24088" x="4695825" y="2894013"/>
          <p14:tracePt t="24096" x="4711700" y="2894013"/>
          <p14:tracePt t="24104" x="4719638" y="2894013"/>
          <p14:tracePt t="24112" x="4735513" y="2894013"/>
          <p14:tracePt t="24120" x="4743450" y="2894013"/>
          <p14:tracePt t="24128" x="4759325" y="2894013"/>
          <p14:tracePt t="24136" x="4767263" y="2894013"/>
          <p14:tracePt t="24144" x="4775200" y="2894013"/>
          <p14:tracePt t="24170" x="4783138" y="2894013"/>
          <p14:tracePt t="24184" x="4791075" y="2894013"/>
          <p14:tracePt t="24192" x="4799013" y="2894013"/>
          <p14:tracePt t="24240" x="4806950" y="2894013"/>
          <p14:tracePt t="24397" x="4822825" y="2894013"/>
          <p14:tracePt t="24404" x="4830763" y="2894013"/>
          <p14:tracePt t="24412" x="4846638" y="2894013"/>
          <p14:tracePt t="24428" x="4854575" y="2894013"/>
          <p14:tracePt t="24436" x="4870450" y="2894013"/>
          <p14:tracePt t="24444" x="4886325" y="2894013"/>
          <p14:tracePt t="24460" x="4902200" y="2894013"/>
          <p14:tracePt t="24468" x="4926013" y="2894013"/>
          <p14:tracePt t="24476" x="4951413" y="2894013"/>
          <p14:tracePt t="24485" x="4975225" y="2894013"/>
          <p14:tracePt t="24492" x="5006975" y="2886075"/>
          <p14:tracePt t="24501" x="5054600" y="2886075"/>
          <p14:tracePt t="24508" x="5086350" y="2878138"/>
          <p14:tracePt t="24517" x="5094288" y="2878138"/>
          <p14:tracePt t="24525" x="5126038" y="2878138"/>
          <p14:tracePt t="24534" x="5173663" y="2878138"/>
          <p14:tracePt t="24540" x="5205413" y="2878138"/>
          <p14:tracePt t="24549" x="5229225" y="2878138"/>
          <p14:tracePt t="24556" x="5245100" y="2878138"/>
          <p14:tracePt t="24565" x="5268913" y="2878138"/>
          <p14:tracePt t="24572" x="5310188" y="2878138"/>
          <p14:tracePt t="24581" x="5357813" y="2878138"/>
          <p14:tracePt t="24591" x="5397500" y="2878138"/>
          <p14:tracePt t="24596" x="5437188" y="2878138"/>
          <p14:tracePt t="24604" x="5484813" y="2878138"/>
          <p14:tracePt t="24612" x="5524500" y="2878138"/>
          <p14:tracePt t="24622" x="5556250" y="2878138"/>
          <p14:tracePt t="24628" x="5595938" y="2878138"/>
          <p14:tracePt t="24636" x="5627688" y="2878138"/>
          <p14:tracePt t="24644" x="5635625" y="2878138"/>
          <p14:tracePt t="24654" x="5651500" y="2878138"/>
          <p14:tracePt t="24660" x="5667375" y="2878138"/>
          <p14:tracePt t="24668" x="5692775" y="2878138"/>
          <p14:tracePt t="24676" x="5700713" y="2878138"/>
          <p14:tracePt t="24684" x="5716588" y="2870200"/>
          <p14:tracePt t="24692" x="5724525" y="2870200"/>
          <p14:tracePt t="24733" x="5732463" y="2870200"/>
          <p14:tracePt t="24756" x="5740400" y="2870200"/>
          <p14:tracePt t="24765" x="5756275" y="2870200"/>
          <p14:tracePt t="24773" x="5780088" y="2870200"/>
          <p14:tracePt t="24783" x="5788025" y="2870200"/>
          <p14:tracePt t="24788" x="5803900" y="2870200"/>
          <p14:tracePt t="24797" x="5811838" y="2870200"/>
          <p14:tracePt t="24804" x="5835650" y="2870200"/>
          <p14:tracePt t="24813" x="5859463" y="2870200"/>
          <p14:tracePt t="24820" x="5875338" y="2870200"/>
          <p14:tracePt t="24828" x="5899150" y="2870200"/>
          <p14:tracePt t="24836" x="5930900" y="2870200"/>
          <p14:tracePt t="24844" x="5946775" y="2870200"/>
          <p14:tracePt t="24852" x="5962650" y="2870200"/>
          <p14:tracePt t="24860" x="5986463" y="2870200"/>
          <p14:tracePt t="24869" x="5994400" y="2870200"/>
          <p14:tracePt t="24876" x="6010275" y="2870200"/>
          <p14:tracePt t="24884" x="6026150" y="2870200"/>
          <p14:tracePt t="24892" x="6051550" y="2870200"/>
          <p14:tracePt t="24900" x="6059488" y="2870200"/>
          <p14:tracePt t="24908" x="6083300" y="2870200"/>
          <p14:tracePt t="24917" x="6107113" y="2870200"/>
          <p14:tracePt t="24925" x="6115050" y="2870200"/>
          <p14:tracePt t="24933" x="6130925" y="2870200"/>
          <p14:tracePt t="24940" x="6138863" y="2870200"/>
          <p14:tracePt t="24949" x="6146800" y="2870200"/>
          <p14:tracePt t="24956" x="6170613" y="2870200"/>
          <p14:tracePt t="24965" x="6178550" y="2870200"/>
          <p14:tracePt t="24973" x="6194425" y="2870200"/>
          <p14:tracePt t="24981" x="6202363" y="2870200"/>
          <p14:tracePt t="24988" x="6210300" y="2870200"/>
          <p14:tracePt t="24996" x="6218238" y="2870200"/>
          <p14:tracePt t="25004" x="6226175" y="2870200"/>
          <p14:tracePt t="25020" x="6242050" y="2870200"/>
          <p14:tracePt t="25028" x="6249988" y="2870200"/>
          <p14:tracePt t="25100" x="6257925" y="2870200"/>
          <p14:tracePt t="25116" x="6265863" y="2870200"/>
          <p14:tracePt t="25132" x="6281738" y="2862263"/>
          <p14:tracePt t="25142" x="6289675" y="2862263"/>
          <p14:tracePt t="25148" x="6297613" y="2854325"/>
          <p14:tracePt t="25165" x="6305550" y="2854325"/>
          <p14:tracePt t="25174" x="6313488" y="2854325"/>
          <p14:tracePt t="25181" x="6321425" y="2854325"/>
          <p14:tracePt t="25196" x="6329363" y="2846388"/>
          <p14:tracePt t="25206" x="6337300" y="2846388"/>
          <p14:tracePt t="25213" x="6353175" y="2846388"/>
          <p14:tracePt t="25220" x="6369050" y="2846388"/>
          <p14:tracePt t="25228" x="6392863" y="2846388"/>
          <p14:tracePt t="25238" x="6426200" y="2846388"/>
          <p14:tracePt t="25244" x="6465888" y="2846388"/>
          <p14:tracePt t="25252" x="6513513" y="2846388"/>
          <p14:tracePt t="25260" x="6553200" y="2846388"/>
          <p14:tracePt t="25269" x="6569075" y="2846388"/>
          <p14:tracePt t="25276" x="6592888" y="2846388"/>
          <p14:tracePt t="25284" x="6624638" y="2846388"/>
          <p14:tracePt t="25292" x="6664325" y="2846388"/>
          <p14:tracePt t="25302" x="6696075" y="2846388"/>
          <p14:tracePt t="25308" x="6727825" y="2846388"/>
          <p14:tracePt t="25317" x="6751638" y="2846388"/>
          <p14:tracePt t="25324" x="6777038" y="2846388"/>
          <p14:tracePt t="25335" x="6808788" y="2846388"/>
          <p14:tracePt t="25340" x="6832600" y="2846388"/>
          <p14:tracePt t="25349" x="6864350" y="2846388"/>
          <p14:tracePt t="25356" x="6896100" y="2846388"/>
          <p14:tracePt t="25366" x="6927850" y="2846388"/>
          <p14:tracePt t="25372" x="6959600" y="2846388"/>
          <p14:tracePt t="25382" x="6991350" y="2846388"/>
          <p14:tracePt t="25388" x="7015163" y="2846388"/>
          <p14:tracePt t="25399" x="7038975" y="2846388"/>
          <p14:tracePt t="25404" x="7062788" y="2846388"/>
          <p14:tracePt t="25413" x="7094538" y="2846388"/>
          <p14:tracePt t="25420" x="7118350" y="2846388"/>
          <p14:tracePt t="25428" x="7143750" y="2846388"/>
          <p14:tracePt t="25436" x="7167563" y="2846388"/>
          <p14:tracePt t="25444" x="7199313" y="2846388"/>
          <p14:tracePt t="25452" x="7231063" y="2846388"/>
          <p14:tracePt t="25460" x="7262813" y="2846388"/>
          <p14:tracePt t="25469" x="7302500" y="2846388"/>
          <p14:tracePt t="25476" x="7334250" y="2846388"/>
          <p14:tracePt t="25484" x="7342188" y="2846388"/>
          <p14:tracePt t="25492" x="7366000" y="2846388"/>
          <p14:tracePt t="25501" x="7389813" y="2846388"/>
          <p14:tracePt t="25508" x="7413625" y="2846388"/>
          <p14:tracePt t="25517" x="7437438" y="2846388"/>
          <p14:tracePt t="25524" x="7461250" y="2846388"/>
          <p14:tracePt t="25533" x="7485063" y="2846388"/>
          <p14:tracePt t="25540" x="7502525" y="2846388"/>
          <p14:tracePt t="25549" x="7534275" y="2846388"/>
          <p14:tracePt t="25556" x="7558088" y="2846388"/>
          <p14:tracePt t="25565" x="7589838" y="2846388"/>
          <p14:tracePt t="25572" x="7621588" y="2846388"/>
          <p14:tracePt t="25581" x="7645400" y="2846388"/>
          <p14:tracePt t="25588" x="7661275" y="2846388"/>
          <p14:tracePt t="25598" x="7693025" y="2846388"/>
          <p14:tracePt t="25604" x="7740650" y="2846388"/>
          <p14:tracePt t="25613" x="7772400" y="2846388"/>
          <p14:tracePt t="25620" x="7804150" y="2846388"/>
          <p14:tracePt t="25629" x="7820025" y="2846388"/>
          <p14:tracePt t="25637" x="7851775" y="2846388"/>
          <p14:tracePt t="25644" x="7893050" y="2846388"/>
          <p14:tracePt t="25652" x="7940675" y="2846388"/>
          <p14:tracePt t="25661" x="7980363" y="2846388"/>
          <p14:tracePt t="25668" x="8012113" y="2846388"/>
          <p14:tracePt t="25676" x="8051800" y="2846388"/>
          <p14:tracePt t="25684" x="8083550" y="2846388"/>
          <p14:tracePt t="25693" x="8115300" y="2846388"/>
          <p14:tracePt t="25701" x="8154988" y="2846388"/>
          <p14:tracePt t="25708" x="8186738" y="2846388"/>
          <p14:tracePt t="25716" x="8226425" y="2846388"/>
          <p14:tracePt t="25726" x="8259763" y="2846388"/>
          <p14:tracePt t="25733" x="8291513" y="2846388"/>
          <p14:tracePt t="25740" x="8323263" y="2846388"/>
          <p14:tracePt t="25749" x="8362950" y="2846388"/>
          <p14:tracePt t="25757" x="8394700" y="2846388"/>
          <p14:tracePt t="25765" x="8434388" y="2846388"/>
          <p14:tracePt t="25772" x="8466138" y="2846388"/>
          <p14:tracePt t="25781" x="8505825" y="2846388"/>
          <p14:tracePt t="25790" x="8537575" y="2846388"/>
          <p14:tracePt t="25797" x="8569325" y="2846388"/>
          <p14:tracePt t="25804" x="8593138" y="2846388"/>
          <p14:tracePt t="25812" x="8610600" y="2846388"/>
          <p14:tracePt t="25884" x="8593138" y="2846388"/>
          <p14:tracePt t="25892" x="8585200" y="2846388"/>
          <p14:tracePt t="25900" x="8553450" y="2846388"/>
          <p14:tracePt t="25908" x="8521700" y="2846388"/>
          <p14:tracePt t="25916" x="8489950" y="2846388"/>
          <p14:tracePt t="25924" x="8402638" y="2846388"/>
          <p14:tracePt t="25932" x="8259763" y="2846388"/>
          <p14:tracePt t="25940" x="8020050" y="2846388"/>
          <p14:tracePt t="25950" x="7740650" y="2846388"/>
          <p14:tracePt t="25956" x="7397750" y="2846388"/>
          <p14:tracePt t="25965" x="7007225" y="2846388"/>
          <p14:tracePt t="25972" x="6577013" y="2846388"/>
          <p14:tracePt t="25981" x="6146800" y="2846388"/>
          <p14:tracePt t="25989" x="5667375" y="2846388"/>
          <p14:tracePt t="25997" x="5197475" y="2846388"/>
          <p14:tracePt t="26004" x="4719638" y="2846388"/>
          <p14:tracePt t="26012" x="4289425" y="2846388"/>
          <p14:tracePt t="26020" x="3898900" y="2854325"/>
          <p14:tracePt t="26028" x="3548063" y="2870200"/>
          <p14:tracePt t="26037" x="3284538" y="2886075"/>
          <p14:tracePt t="26052" x="3060700" y="2894013"/>
          <p14:tracePt t="26055" x="2901950" y="2901950"/>
          <p14:tracePt t="26060" x="2798763" y="2901950"/>
          <p14:tracePt t="26069" x="2709863" y="2919413"/>
          <p14:tracePt t="26076" x="2646363" y="2927350"/>
          <p14:tracePt t="26085" x="2582863" y="2935288"/>
          <p14:tracePt t="26092" x="2527300" y="2943225"/>
          <p14:tracePt t="26101" x="2479675" y="2951163"/>
          <p14:tracePt t="26108" x="2447925" y="2951163"/>
          <p14:tracePt t="26116" x="2439988" y="2951163"/>
          <p14:tracePt t="26125" x="2408238" y="2959100"/>
          <p14:tracePt t="26133" x="2392363" y="2974975"/>
          <p14:tracePt t="26140" x="2366963" y="2974975"/>
          <p14:tracePt t="26149" x="2343150" y="2974975"/>
          <p14:tracePt t="26156" x="2311400" y="2974975"/>
          <p14:tracePt t="26172" x="2287588" y="2982913"/>
          <p14:tracePt t="26188" x="2271713" y="2990850"/>
          <p14:tracePt t="26197" x="2271713" y="2998788"/>
          <p14:tracePt t="26237" x="2263775" y="3006725"/>
          <p14:tracePt t="26261" x="2255838" y="3014663"/>
          <p14:tracePt t="26276" x="2232025" y="3014663"/>
          <p14:tracePt t="26284" x="2216150" y="3030538"/>
          <p14:tracePt t="26300" x="2200275" y="3054350"/>
          <p14:tracePt t="26308" x="2184400" y="3070225"/>
          <p14:tracePt t="26317" x="2176463" y="3070225"/>
          <p14:tracePt t="26324" x="2152650" y="3101975"/>
          <p14:tracePt t="26332" x="2136775" y="3109913"/>
          <p14:tracePt t="26340" x="2128838" y="3125788"/>
          <p14:tracePt t="26348" x="2120900" y="3133725"/>
          <p14:tracePt t="26356" x="2105025" y="3157538"/>
          <p14:tracePt t="26372" x="2097088" y="3173413"/>
          <p14:tracePt t="26380" x="2097088" y="3181350"/>
          <p14:tracePt t="26395" x="2097088" y="3189288"/>
          <p14:tracePt t="26411" x="2097088" y="3197225"/>
          <p14:tracePt t="26419" x="2097088" y="3205163"/>
          <p14:tracePt t="26428" x="2089150" y="3213100"/>
          <p14:tracePt t="26436" x="2089150" y="3221038"/>
          <p14:tracePt t="26476" x="2089150" y="3228975"/>
          <p14:tracePt t="26484" x="2081213" y="3228975"/>
          <p14:tracePt t="26861" x="2097088" y="3228975"/>
          <p14:tracePt t="26868" x="2120900" y="3236913"/>
          <p14:tracePt t="26876" x="2152650" y="3252788"/>
          <p14:tracePt t="26885" x="2200275" y="3270250"/>
          <p14:tracePt t="26893" x="2232025" y="3278188"/>
          <p14:tracePt t="26901" x="2239963" y="3278188"/>
          <p14:tracePt t="26973" x="2255838" y="3278188"/>
          <p14:tracePt t="26980" x="2263775" y="3278188"/>
          <p14:tracePt t="26990" x="2271713" y="3294063"/>
          <p14:tracePt t="26997" x="2295525" y="3302000"/>
          <p14:tracePt t="27004" x="2311400" y="3302000"/>
          <p14:tracePt t="27020" x="2319338" y="3309938"/>
          <p14:tracePt t="27028" x="2359025" y="3325813"/>
          <p14:tracePt t="27036" x="2384425" y="3341688"/>
          <p14:tracePt t="27048" x="2424113" y="3365500"/>
          <p14:tracePt t="27052" x="2439988" y="3373438"/>
          <p14:tracePt t="27060" x="2479675" y="3373438"/>
          <p14:tracePt t="27068" x="2503488" y="3373438"/>
          <p14:tracePt t="27076" x="2535238" y="3373438"/>
          <p14:tracePt t="27084" x="2551113" y="3373438"/>
          <p14:tracePt t="27092" x="2574925" y="3373438"/>
          <p14:tracePt t="27100" x="2598738" y="3373438"/>
          <p14:tracePt t="27108" x="2622550" y="3373438"/>
          <p14:tracePt t="27116" x="2646363" y="3373438"/>
          <p14:tracePt t="27124" x="2678113" y="3373438"/>
          <p14:tracePt t="27132" x="2725738" y="3373438"/>
          <p14:tracePt t="27140" x="2767013" y="3373438"/>
          <p14:tracePt t="27148" x="2774950" y="3373438"/>
          <p14:tracePt t="27156" x="2798763" y="3373438"/>
          <p14:tracePt t="27164" x="2838450" y="3373438"/>
          <p14:tracePt t="27172" x="2878138" y="3373438"/>
          <p14:tracePt t="27181" x="2933700" y="3373438"/>
          <p14:tracePt t="27188" x="2973388" y="3373438"/>
          <p14:tracePt t="27196" x="3028950" y="3373438"/>
          <p14:tracePt t="27204" x="3068638" y="3373438"/>
          <p14:tracePt t="27212" x="3117850" y="3373438"/>
          <p14:tracePt t="27220" x="3165475" y="3373438"/>
          <p14:tracePt t="27228" x="3221038" y="3373438"/>
          <p14:tracePt t="27236" x="3268663" y="3373438"/>
          <p14:tracePt t="27244" x="3300413" y="3373438"/>
          <p14:tracePt t="27252" x="3332163" y="3373438"/>
          <p14:tracePt t="27268" x="3340100" y="3373438"/>
          <p14:tracePt t="27937" x="3348038" y="3373438"/>
          <p14:tracePt t="27952" x="3363913" y="3365500"/>
          <p14:tracePt t="27960" x="3371850" y="3365500"/>
          <p14:tracePt t="27968" x="3395663" y="3357563"/>
          <p14:tracePt t="27977" x="3419475" y="3349625"/>
          <p14:tracePt t="27985" x="3427413" y="3349625"/>
          <p14:tracePt t="27992" x="3435350" y="3349625"/>
          <p14:tracePt t="28001" x="3459163" y="3341688"/>
          <p14:tracePt t="28009" x="3492500" y="3341688"/>
          <p14:tracePt t="28017" x="3500438" y="3325813"/>
          <p14:tracePt t="28024" x="3524250" y="3325813"/>
          <p14:tracePt t="28033" x="3548063" y="3325813"/>
          <p14:tracePt t="28040" x="3556000" y="3325813"/>
          <p14:tracePt t="28049" x="3563938" y="3325813"/>
          <p14:tracePt t="28056" x="3579813" y="3325813"/>
          <p14:tracePt t="28065" x="3587750" y="3325813"/>
          <p14:tracePt t="28273" x="3603625" y="3325813"/>
          <p14:tracePt t="28280" x="3611563" y="3325813"/>
          <p14:tracePt t="28449" x="3619500" y="3325813"/>
          <p14:tracePt t="28463" x="3627438" y="3325813"/>
          <p14:tracePt t="28472" x="3643313" y="3325813"/>
          <p14:tracePt t="28480" x="3675063" y="3325813"/>
          <p14:tracePt t="28488" x="3690938" y="3325813"/>
          <p14:tracePt t="28497" x="3722688" y="3325813"/>
          <p14:tracePt t="28504" x="3730625" y="3325813"/>
          <p14:tracePt t="28516" x="3746500" y="3325813"/>
          <p14:tracePt t="28520" x="3762375" y="3325813"/>
          <p14:tracePt t="28593" x="3770313" y="3325813"/>
          <p14:tracePt t="28608" x="3778250" y="3341688"/>
          <p14:tracePt t="28616" x="3786188" y="3373438"/>
          <p14:tracePt t="28624" x="3794125" y="3397250"/>
          <p14:tracePt t="28633" x="3794125" y="3413125"/>
          <p14:tracePt t="28640" x="3802063" y="3429000"/>
          <p14:tracePt t="28649" x="3817938" y="3468688"/>
          <p14:tracePt t="28656" x="3843338" y="3524250"/>
          <p14:tracePt t="28665" x="3875088" y="3605213"/>
          <p14:tracePt t="28672" x="3922713" y="3700463"/>
          <p14:tracePt t="28680" x="3962400" y="3795713"/>
          <p14:tracePt t="28689" x="4010025" y="3883025"/>
          <p14:tracePt t="28696" x="4010025" y="3890963"/>
          <p14:tracePt t="28704" x="4025900" y="3930650"/>
          <p14:tracePt t="28944" x="4033838" y="3938588"/>
          <p14:tracePt t="28952" x="4041775" y="3930650"/>
          <p14:tracePt t="28960" x="4041775" y="3922713"/>
          <p14:tracePt t="28970" x="4049713" y="3890963"/>
          <p14:tracePt t="28976" x="4065588" y="3835400"/>
          <p14:tracePt t="28985" x="4097338" y="3771900"/>
          <p14:tracePt t="28992" x="4129088" y="3700463"/>
          <p14:tracePt t="29003" x="4160838" y="3636963"/>
          <p14:tracePt t="29008" x="4184650" y="3571875"/>
          <p14:tracePt t="29017" x="4217988" y="3516313"/>
          <p14:tracePt t="29024" x="4241800" y="3460750"/>
          <p14:tracePt t="29038" x="4273550" y="3413125"/>
          <p14:tracePt t="29042" x="4289425" y="3389313"/>
          <p14:tracePt t="29049" x="4305300" y="3357563"/>
          <p14:tracePt t="29056" x="4313238" y="3341688"/>
          <p14:tracePt t="29065" x="4329113" y="3325813"/>
          <p14:tracePt t="29072" x="4337050" y="3309938"/>
          <p14:tracePt t="29081" x="4344988" y="3294063"/>
          <p14:tracePt t="29088" x="4352925" y="3286125"/>
          <p14:tracePt t="29098" x="4360863" y="3270250"/>
          <p14:tracePt t="29104" x="4368800" y="3252788"/>
          <p14:tracePt t="29120" x="4368800" y="3236913"/>
          <p14:tracePt t="29152" x="4376738" y="3228975"/>
          <p14:tracePt t="29313" x="4392613" y="3228975"/>
          <p14:tracePt t="29329" x="4408488" y="3228975"/>
          <p14:tracePt t="29336" x="4416425" y="3228975"/>
          <p14:tracePt t="29344" x="4432300" y="3228975"/>
          <p14:tracePt t="29352" x="4448175" y="3228975"/>
          <p14:tracePt t="29361" x="4464050" y="3236913"/>
          <p14:tracePt t="29368" x="4487863" y="3244850"/>
          <p14:tracePt t="29376" x="4503738" y="3244850"/>
          <p14:tracePt t="29384" x="4527550" y="3262313"/>
          <p14:tracePt t="29392" x="4551363" y="3278188"/>
          <p14:tracePt t="29400" x="4576763" y="3278188"/>
          <p14:tracePt t="29408" x="4608513" y="3294063"/>
          <p14:tracePt t="29415" x="4632325" y="3309938"/>
          <p14:tracePt t="29423" x="4656138" y="3309938"/>
          <p14:tracePt t="29431" x="4672013" y="3317875"/>
          <p14:tracePt t="29440" x="4695825" y="3333750"/>
          <p14:tracePt t="29448" x="4719638" y="3333750"/>
          <p14:tracePt t="29456" x="4735513" y="3333750"/>
          <p14:tracePt t="29464" x="4751388" y="3333750"/>
          <p14:tracePt t="29472" x="4759325" y="3341688"/>
          <p14:tracePt t="29481" x="4775200" y="3341688"/>
          <p14:tracePt t="29488" x="4799013" y="3341688"/>
          <p14:tracePt t="29497" x="4822825" y="3341688"/>
          <p14:tracePt t="29504" x="4838700" y="3341688"/>
          <p14:tracePt t="29512" x="4854575" y="3341688"/>
          <p14:tracePt t="29521" x="4878388" y="3341688"/>
          <p14:tracePt t="29529" x="4910138" y="3341688"/>
          <p14:tracePt t="29536" x="4943475" y="3341688"/>
          <p14:tracePt t="29544" x="4975225" y="3341688"/>
          <p14:tracePt t="29552" x="5006975" y="3341688"/>
          <p14:tracePt t="29560" x="5038725" y="3341688"/>
          <p14:tracePt t="29568" x="5062538" y="3341688"/>
          <p14:tracePt t="29576" x="5086350" y="3341688"/>
          <p14:tracePt t="29584" x="5102225" y="3341688"/>
          <p14:tracePt t="29592" x="5126038" y="3341688"/>
          <p14:tracePt t="29600" x="5141913" y="3341688"/>
          <p14:tracePt t="29608" x="5157788" y="3341688"/>
          <p14:tracePt t="29618" x="5173663" y="3341688"/>
          <p14:tracePt t="29624" x="5181600" y="3341688"/>
          <p14:tracePt t="29632" x="5189538" y="3341688"/>
          <p14:tracePt t="29640" x="5205413" y="3341688"/>
          <p14:tracePt t="29648" x="5213350" y="3341688"/>
          <p14:tracePt t="29656" x="5221288" y="3341688"/>
          <p14:tracePt t="29665" x="5237163" y="3341688"/>
          <p14:tracePt t="29672" x="5245100" y="3341688"/>
          <p14:tracePt t="29680" x="5253038" y="3341688"/>
          <p14:tracePt t="29688" x="5260975" y="3341688"/>
          <p14:tracePt t="29712" x="5276850" y="3341688"/>
          <p14:tracePt t="29729" x="5284788" y="3341688"/>
          <p14:tracePt t="29736" x="5300663" y="3341688"/>
          <p14:tracePt t="29873" x="5318125" y="3341688"/>
          <p14:tracePt t="29888" x="5326063" y="3341688"/>
          <p14:tracePt t="29896" x="5334000" y="3341688"/>
          <p14:tracePt t="29904" x="5341938" y="3341688"/>
          <p14:tracePt t="29913" x="5349875" y="3341688"/>
          <p14:tracePt t="29920" x="5357813" y="3341688"/>
          <p14:tracePt t="29936" x="5365750" y="3341688"/>
          <p14:tracePt t="29946" x="5373688" y="3341688"/>
          <p14:tracePt t="29952" x="5389563" y="3341688"/>
          <p14:tracePt t="29960" x="5413375" y="3341688"/>
          <p14:tracePt t="29968" x="5429250" y="3341688"/>
          <p14:tracePt t="29976" x="5453063" y="3341688"/>
          <p14:tracePt t="29985" x="5476875" y="3341688"/>
          <p14:tracePt t="29992" x="5500688" y="3341688"/>
          <p14:tracePt t="30001" x="5524500" y="3341688"/>
          <p14:tracePt t="30008" x="5540375" y="3341688"/>
          <p14:tracePt t="30016" x="5556250" y="3341688"/>
          <p14:tracePt t="30024" x="5580063" y="3341688"/>
          <p14:tracePt t="30033" x="5595938" y="3341688"/>
          <p14:tracePt t="30047" x="5611813" y="3341688"/>
          <p14:tracePt t="30048" x="5627688" y="3341688"/>
          <p14:tracePt t="30056" x="5643563" y="3341688"/>
          <p14:tracePt t="30065" x="5667375" y="3341688"/>
          <p14:tracePt t="30074" x="5684838" y="3341688"/>
          <p14:tracePt t="30081" x="5700713" y="3341688"/>
          <p14:tracePt t="30088" x="5708650" y="3341688"/>
          <p14:tracePt t="30097" x="5716588" y="3341688"/>
          <p14:tracePt t="30106" x="5732463" y="3341688"/>
          <p14:tracePt t="30113" x="5748338" y="3341688"/>
          <p14:tracePt t="30120" x="5764213" y="3341688"/>
          <p14:tracePt t="30130" x="5788025" y="3341688"/>
          <p14:tracePt t="30138" x="5803900" y="3341688"/>
          <p14:tracePt t="30144" x="5827713" y="3341688"/>
          <p14:tracePt t="30152" x="5859463" y="3341688"/>
          <p14:tracePt t="30160" x="5883275" y="3341688"/>
          <p14:tracePt t="30170" x="5915025" y="3341688"/>
          <p14:tracePt t="30176" x="5946775" y="3341688"/>
          <p14:tracePt t="30184" x="5978525" y="3349625"/>
          <p14:tracePt t="30192" x="6018213" y="3349625"/>
          <p14:tracePt t="30202" x="6043613" y="3349625"/>
          <p14:tracePt t="30208" x="6075363" y="3349625"/>
          <p14:tracePt t="30217" x="6107113" y="3357563"/>
          <p14:tracePt t="30224" x="6130925" y="3357563"/>
          <p14:tracePt t="30233" x="6154738" y="3357563"/>
          <p14:tracePt t="30240" x="6186488" y="3357563"/>
          <p14:tracePt t="30249" x="6218238" y="3357563"/>
          <p14:tracePt t="30256" x="6249988" y="3357563"/>
          <p14:tracePt t="30266" x="6281738" y="3357563"/>
          <p14:tracePt t="30272" x="6313488" y="3357563"/>
          <p14:tracePt t="30281" x="6353175" y="3357563"/>
          <p14:tracePt t="30288" x="6384925" y="3357563"/>
          <p14:tracePt t="30297" x="6426200" y="3357563"/>
          <p14:tracePt t="30304" x="6465888" y="3357563"/>
          <p14:tracePt t="30313" x="6505575" y="3357563"/>
          <p14:tracePt t="30320" x="6537325" y="3357563"/>
          <p14:tracePt t="30329" x="6569075" y="3357563"/>
          <p14:tracePt t="30337" x="6600825" y="3357563"/>
          <p14:tracePt t="30345" x="6632575" y="3357563"/>
          <p14:tracePt t="30352" x="6664325" y="3357563"/>
          <p14:tracePt t="30360" x="6696075" y="3357563"/>
          <p14:tracePt t="30368" x="6727825" y="3357563"/>
          <p14:tracePt t="30376" x="6769100" y="3357563"/>
          <p14:tracePt t="30384" x="6800850" y="3357563"/>
          <p14:tracePt t="30393" x="6832600" y="3357563"/>
          <p14:tracePt t="30400" x="6864350" y="3357563"/>
          <p14:tracePt t="30408" x="6888163" y="3357563"/>
          <p14:tracePt t="30417" x="6919913" y="3357563"/>
          <p14:tracePt t="30424" x="6951663" y="3357563"/>
          <p14:tracePt t="30435" x="6983413" y="3357563"/>
          <p14:tracePt t="30443" x="7015163" y="3357563"/>
          <p14:tracePt t="30451" x="7046913" y="3357563"/>
          <p14:tracePt t="30460" x="7070725" y="3357563"/>
          <p14:tracePt t="30467" x="7094538" y="3357563"/>
          <p14:tracePt t="30476" x="7118350" y="3357563"/>
          <p14:tracePt t="30483" x="7143750" y="3357563"/>
          <p14:tracePt t="30492" x="7167563" y="3357563"/>
          <p14:tracePt t="30500" x="7175500" y="3357563"/>
          <p14:tracePt t="30508" x="7191375" y="3357563"/>
          <p14:tracePt t="30516" x="7199313" y="3357563"/>
          <p14:tracePt t="30524" x="7215188" y="3357563"/>
          <p14:tracePt t="30532" x="7231063" y="3357563"/>
          <p14:tracePt t="30540" x="7254875" y="3357563"/>
          <p14:tracePt t="30548" x="7270750" y="3357563"/>
          <p14:tracePt t="30558" x="7294563" y="3357563"/>
          <p14:tracePt t="30564" x="7310438" y="3357563"/>
          <p14:tracePt t="30572" x="7326313" y="3357563"/>
          <p14:tracePt t="30581" x="7342188" y="3357563"/>
          <p14:tracePt t="30588" x="7358063" y="3357563"/>
          <p14:tracePt t="30597" x="7373938" y="3357563"/>
          <p14:tracePt t="30604" x="7381875" y="3357563"/>
          <p14:tracePt t="30613" x="7389813" y="3357563"/>
          <p14:tracePt t="30620" x="7405688" y="3357563"/>
          <p14:tracePt t="30629" x="7413625" y="3357563"/>
          <p14:tracePt t="30636" x="7429500" y="3357563"/>
          <p14:tracePt t="30645" x="7437438" y="3357563"/>
          <p14:tracePt t="30652" x="7461250" y="3357563"/>
          <p14:tracePt t="30661" x="7477125" y="3357563"/>
          <p14:tracePt t="30668" x="7493000" y="3357563"/>
          <p14:tracePt t="30677" x="7518400" y="3357563"/>
          <p14:tracePt t="30684" x="7542213" y="3357563"/>
          <p14:tracePt t="30692" x="7558088" y="3357563"/>
          <p14:tracePt t="30700" x="7573963" y="3357563"/>
          <p14:tracePt t="30708" x="7589838" y="3357563"/>
          <p14:tracePt t="30716" x="7605713" y="3357563"/>
          <p14:tracePt t="30724" x="7621588" y="3357563"/>
          <p14:tracePt t="30732" x="7645400" y="3357563"/>
          <p14:tracePt t="30740" x="7661275" y="3357563"/>
          <p14:tracePt t="30748" x="7685088" y="3357563"/>
          <p14:tracePt t="30756" x="7693025" y="3357563"/>
          <p14:tracePt t="30765" x="7708900" y="3357563"/>
          <p14:tracePt t="30772" x="7716838" y="3357563"/>
          <p14:tracePt t="30781" x="7740650" y="3357563"/>
          <p14:tracePt t="30788" x="7756525" y="3357563"/>
          <p14:tracePt t="30797" x="7772400" y="3357563"/>
          <p14:tracePt t="30804" x="7796213" y="3357563"/>
          <p14:tracePt t="30813" x="7812088" y="3357563"/>
          <p14:tracePt t="30820" x="7835900" y="3357563"/>
          <p14:tracePt t="30829" x="7859713" y="3357563"/>
          <p14:tracePt t="30836" x="7885113" y="3357563"/>
          <p14:tracePt t="30845" x="7900988" y="3357563"/>
          <p14:tracePt t="30853" x="7908925" y="3357563"/>
          <p14:tracePt t="30861" x="7916863" y="3357563"/>
          <p14:tracePt t="30868" x="7940675" y="3357563"/>
          <p14:tracePt t="31548" x="7932738" y="3357563"/>
          <p14:tracePt t="31556" x="7908925" y="3357563"/>
          <p14:tracePt t="31565" x="7893050" y="3357563"/>
          <p14:tracePt t="31572" x="7859713" y="3357563"/>
          <p14:tracePt t="31581" x="7804150" y="3357563"/>
          <p14:tracePt t="31588" x="7708900" y="3357563"/>
          <p14:tracePt t="31599" x="7597775" y="3357563"/>
          <p14:tracePt t="31604" x="7461250" y="3357563"/>
          <p14:tracePt t="31613" x="7294563" y="3357563"/>
          <p14:tracePt t="31620" x="7118350" y="3357563"/>
          <p14:tracePt t="31631" x="6943725" y="3357563"/>
          <p14:tracePt t="31636" x="6769100" y="3357563"/>
          <p14:tracePt t="31645" x="6616700" y="3357563"/>
          <p14:tracePt t="31652" x="6497638" y="3357563"/>
          <p14:tracePt t="31660" x="6384925" y="3357563"/>
          <p14:tracePt t="31669" x="6257925" y="3357563"/>
          <p14:tracePt t="31677" x="6122988" y="3357563"/>
          <p14:tracePt t="31684" x="5970588" y="3357563"/>
          <p14:tracePt t="31692" x="5795963" y="3357563"/>
          <p14:tracePt t="31700" x="5619750" y="3357563"/>
          <p14:tracePt t="31708" x="5405438" y="3357563"/>
          <p14:tracePt t="31716" x="5189538" y="3357563"/>
          <p14:tracePt t="31724" x="4951413" y="3357563"/>
          <p14:tracePt t="31732" x="4711700" y="3357563"/>
          <p14:tracePt t="31740" x="4471988" y="3357563"/>
          <p14:tracePt t="31748" x="4257675" y="3357563"/>
          <p14:tracePt t="31756" x="4057650" y="3357563"/>
          <p14:tracePt t="31764" x="3859213" y="3365500"/>
          <p14:tracePt t="31772" x="3698875" y="3381375"/>
          <p14:tracePt t="31781" x="3556000" y="3397250"/>
          <p14:tracePt t="31788" x="3451225" y="3413125"/>
          <p14:tracePt t="31797" x="3355975" y="3429000"/>
          <p14:tracePt t="31805" x="3268663" y="3436938"/>
          <p14:tracePt t="31813" x="3181350" y="3452813"/>
          <p14:tracePt t="31821" x="3100388" y="3468688"/>
          <p14:tracePt t="31829" x="3036888" y="3476625"/>
          <p14:tracePt t="31837" x="2965450" y="3484563"/>
          <p14:tracePt t="31844" x="2901950" y="3492500"/>
          <p14:tracePt t="31852" x="2822575" y="3500438"/>
          <p14:tracePt t="31859" x="2733675" y="3508375"/>
          <p14:tracePt t="31868" x="2654300" y="3516313"/>
          <p14:tracePt t="31876" x="2559050" y="3524250"/>
          <p14:tracePt t="31884" x="2463800" y="3524250"/>
          <p14:tracePt t="31892" x="2366963" y="3532188"/>
          <p14:tracePt t="31900" x="2271713" y="3548063"/>
          <p14:tracePt t="31908" x="2176463" y="3556000"/>
          <p14:tracePt t="31916" x="2089150" y="3563938"/>
          <p14:tracePt t="31924" x="2000250" y="3579813"/>
          <p14:tracePt t="31932" x="1928813" y="3587750"/>
          <p14:tracePt t="31940" x="1849438" y="3605213"/>
          <p14:tracePt t="31948" x="1793875" y="3621088"/>
          <p14:tracePt t="31956" x="1746250" y="3629025"/>
          <p14:tracePt t="31965" x="1706563" y="3644900"/>
          <p14:tracePt t="31987" x="1698625" y="3644900"/>
          <p14:tracePt t="32021" x="1682750" y="3652838"/>
          <p14:tracePt t="32029" x="1674813" y="3660775"/>
          <p14:tracePt t="32036" x="1666875" y="3660775"/>
          <p14:tracePt t="32046" x="1651000" y="3684588"/>
          <p14:tracePt t="32052" x="1633538" y="3684588"/>
          <p14:tracePt t="32062" x="1633538" y="3692525"/>
          <p14:tracePt t="32068" x="1617663" y="3708400"/>
          <p14:tracePt t="32077" x="1609725" y="3708400"/>
          <p14:tracePt t="32086" x="1593850" y="3716338"/>
          <p14:tracePt t="32092" x="1585913" y="3724275"/>
          <p14:tracePt t="32101" x="1570038" y="3732213"/>
          <p14:tracePt t="32108" x="1570038" y="3740150"/>
          <p14:tracePt t="32118" x="1562100" y="3740150"/>
          <p14:tracePt t="32420" x="1562100" y="3756025"/>
          <p14:tracePt t="32428" x="1562100" y="3779838"/>
          <p14:tracePt t="32436" x="1570038" y="3795713"/>
          <p14:tracePt t="32444" x="1577975" y="3819525"/>
          <p14:tracePt t="32452" x="1593850" y="3843338"/>
          <p14:tracePt t="32461" x="1609725" y="3883025"/>
          <p14:tracePt t="32468" x="1609725" y="3906838"/>
          <p14:tracePt t="32476" x="1625600" y="3930650"/>
          <p14:tracePt t="32484" x="1633538" y="3956050"/>
          <p14:tracePt t="32492" x="1641475" y="3979863"/>
          <p14:tracePt t="32501" x="1641475" y="4003675"/>
          <p14:tracePt t="32508" x="1651000" y="4027488"/>
          <p14:tracePt t="32516" x="1651000" y="4043363"/>
          <p14:tracePt t="32524" x="1658938" y="4067175"/>
          <p14:tracePt t="32532" x="1666875" y="4090988"/>
          <p14:tracePt t="32540" x="1666875" y="4122738"/>
          <p14:tracePt t="32548" x="1674813" y="4146550"/>
          <p14:tracePt t="32556" x="1674813" y="4178300"/>
          <p14:tracePt t="32565" x="1674813" y="4233863"/>
          <p14:tracePt t="32572" x="1674813" y="4298950"/>
          <p14:tracePt t="32580" x="1674813" y="4362450"/>
          <p14:tracePt t="32588" x="1674813" y="4449763"/>
          <p14:tracePt t="32596" x="1682750" y="4545013"/>
          <p14:tracePt t="32604" x="1690688" y="4641850"/>
          <p14:tracePt t="32612" x="1706563" y="4745038"/>
          <p14:tracePt t="32620" x="1722438" y="4840288"/>
          <p14:tracePt t="32628" x="1738313" y="4927600"/>
          <p14:tracePt t="32636" x="1754188" y="5016500"/>
          <p14:tracePt t="32645" x="1770063" y="5080000"/>
          <p14:tracePt t="32652" x="1785938" y="5151438"/>
          <p14:tracePt t="32661" x="1801813" y="5207000"/>
          <p14:tracePt t="32668" x="1817688" y="5246688"/>
          <p14:tracePt t="32676" x="1833563" y="5286375"/>
          <p14:tracePt t="32684" x="1841500" y="5310188"/>
          <p14:tracePt t="32692" x="1849438" y="5327650"/>
          <p14:tracePt t="32701" x="1857375" y="5343525"/>
          <p14:tracePt t="32708" x="1865313" y="5351463"/>
          <p14:tracePt t="32716" x="1865313" y="5367338"/>
          <p14:tracePt t="32724" x="1865313" y="5375275"/>
          <p14:tracePt t="32733" x="1865313" y="5399088"/>
          <p14:tracePt t="32740" x="1865313" y="5407025"/>
          <p14:tracePt t="32748" x="1865313" y="5414963"/>
          <p14:tracePt t="32820" x="1865313" y="5422900"/>
          <p14:tracePt t="32828" x="1865313" y="5430838"/>
          <p14:tracePt t="32836" x="1873250" y="5446713"/>
          <p14:tracePt t="32844" x="1873250" y="5454650"/>
          <p14:tracePt t="32852" x="1873250" y="5462588"/>
          <p14:tracePt t="32861" x="1881188" y="5486400"/>
          <p14:tracePt t="32868" x="1881188" y="5502275"/>
          <p14:tracePt t="32876" x="1889125" y="5526088"/>
          <p14:tracePt t="32884" x="1897063" y="5557838"/>
          <p14:tracePt t="32892" x="1912938" y="5605463"/>
          <p14:tracePt t="32900" x="1936750" y="5670550"/>
          <p14:tracePt t="32908" x="1952625" y="5749925"/>
          <p14:tracePt t="32916" x="1984375" y="5837238"/>
          <p14:tracePt t="32924" x="2008188" y="5924550"/>
          <p14:tracePt t="32932" x="2033588" y="6013450"/>
          <p14:tracePt t="32940" x="2057400" y="6100763"/>
          <p14:tracePt t="32948" x="2089150" y="6188075"/>
          <p14:tracePt t="32956" x="2105025" y="6259513"/>
          <p14:tracePt t="32964" x="2120900" y="6330950"/>
          <p14:tracePt t="32972" x="2128838" y="6364288"/>
          <p14:tracePt t="32980" x="2128838" y="6380163"/>
          <p14:tracePt t="32988" x="2136775" y="6388100"/>
          <p14:tracePt t="33076" x="2152650" y="6403975"/>
          <p14:tracePt t="33092" x="2160588" y="6411913"/>
          <p14:tracePt t="33100" x="2184400" y="6411913"/>
          <p14:tracePt t="33108" x="2216150" y="6411913"/>
          <p14:tracePt t="33116" x="2239963" y="6411913"/>
          <p14:tracePt t="33124" x="2271713" y="6411913"/>
          <p14:tracePt t="33132" x="2311400" y="6419850"/>
          <p14:tracePt t="33140" x="2343150" y="6427788"/>
          <p14:tracePt t="33148" x="2384425" y="6427788"/>
          <p14:tracePt t="33156" x="2424113" y="6435725"/>
          <p14:tracePt t="33188" x="2447925" y="6435725"/>
          <p14:tracePt t="33196" x="2471738" y="6435725"/>
          <p14:tracePt t="33204" x="2495550" y="6435725"/>
          <p14:tracePt t="33212" x="2527300" y="6443663"/>
          <p14:tracePt t="33220" x="2582863" y="6451600"/>
          <p14:tracePt t="33228" x="2646363" y="6459538"/>
          <p14:tracePt t="33236" x="2733675" y="6467475"/>
          <p14:tracePt t="33245" x="2830513" y="6467475"/>
          <p14:tracePt t="33252" x="2933700" y="6467475"/>
          <p14:tracePt t="33261" x="3052763" y="6467475"/>
          <p14:tracePt t="33268" x="3165475" y="6467475"/>
          <p14:tracePt t="33276" x="3284538" y="6467475"/>
          <p14:tracePt t="33285" x="3403600" y="6459538"/>
          <p14:tracePt t="33292" x="3500438" y="6443663"/>
          <p14:tracePt t="33300" x="3595688" y="6411913"/>
          <p14:tracePt t="33308" x="3683000" y="6380163"/>
          <p14:tracePt t="33317" x="3762375" y="6348413"/>
          <p14:tracePt t="33324" x="3794125" y="6323013"/>
          <p14:tracePt t="33332" x="3825875" y="6299200"/>
          <p14:tracePt t="33340" x="3859213" y="6275388"/>
          <p14:tracePt t="33349" x="3875088" y="6243638"/>
          <p14:tracePt t="33356" x="3890963" y="6211888"/>
          <p14:tracePt t="33364" x="3906838" y="6164263"/>
          <p14:tracePt t="33372" x="3914775" y="6132513"/>
          <p14:tracePt t="33381" x="3922713" y="6084888"/>
          <p14:tracePt t="33388" x="3930650" y="6037263"/>
          <p14:tracePt t="33396" x="3930650" y="5988050"/>
          <p14:tracePt t="33404" x="3922713" y="5932488"/>
          <p14:tracePt t="33412" x="3906838" y="5884863"/>
          <p14:tracePt t="33420" x="3890963" y="5837238"/>
          <p14:tracePt t="33428" x="3867150" y="5781675"/>
          <p14:tracePt t="33436" x="3843338" y="5710238"/>
          <p14:tracePt t="33445" x="3802063" y="5653088"/>
          <p14:tracePt t="33452" x="3770313" y="5605463"/>
          <p14:tracePt t="33461" x="3738563" y="5557838"/>
          <p14:tracePt t="33468" x="3706813" y="5502275"/>
          <p14:tracePt t="33480" x="3667125" y="5446713"/>
          <p14:tracePt t="33488" x="3627438" y="5383213"/>
          <p14:tracePt t="33496" x="3603625" y="5367338"/>
          <p14:tracePt t="33504" x="3563938" y="5327650"/>
          <p14:tracePt t="33512" x="3516313" y="5278438"/>
          <p14:tracePt t="33520" x="3459163" y="5222875"/>
          <p14:tracePt t="33528" x="3395663" y="5175250"/>
          <p14:tracePt t="33536" x="3348038" y="5127625"/>
          <p14:tracePt t="33545" x="3300413" y="5087938"/>
          <p14:tracePt t="33552" x="3252788" y="5056188"/>
          <p14:tracePt t="33561" x="3205163" y="5024438"/>
          <p14:tracePt t="33568" x="3157538" y="4992688"/>
          <p14:tracePt t="33578" x="3117850" y="4967288"/>
          <p14:tracePt t="33584" x="3084513" y="4943475"/>
          <p14:tracePt t="33592" x="3044825" y="4927600"/>
          <p14:tracePt t="33600" x="3021013" y="4919663"/>
          <p14:tracePt t="33608" x="3005138" y="4911725"/>
          <p14:tracePt t="33616" x="2997200" y="4903788"/>
          <p14:tracePt t="33624" x="2973388" y="4895850"/>
          <p14:tracePt t="33632" x="2941638" y="4895850"/>
          <p14:tracePt t="33641" x="2917825" y="4887913"/>
          <p14:tracePt t="33648" x="2886075" y="4872038"/>
          <p14:tracePt t="33656" x="2862263" y="4864100"/>
          <p14:tracePt t="33665" x="2830513" y="4856163"/>
          <p14:tracePt t="33672" x="2790825" y="4840288"/>
          <p14:tracePt t="33681" x="2741613" y="4824413"/>
          <p14:tracePt t="33688" x="2686050" y="4808538"/>
          <p14:tracePt t="33696" x="2622550" y="4792663"/>
          <p14:tracePt t="33704" x="2559050" y="4768850"/>
          <p14:tracePt t="33712" x="2487613" y="4745038"/>
          <p14:tracePt t="33720" x="2424113" y="4729163"/>
          <p14:tracePt t="33729" x="2343150" y="4697413"/>
          <p14:tracePt t="33736" x="2279650" y="4673600"/>
          <p14:tracePt t="33745" x="2216150" y="4657725"/>
          <p14:tracePt t="33752" x="2160588" y="4641850"/>
          <p14:tracePt t="33762" x="2089150" y="4624388"/>
          <p14:tracePt t="33770" x="2033588" y="4616450"/>
          <p14:tracePt t="33776" x="1992313" y="4608513"/>
          <p14:tracePt t="33785" x="1952625" y="4600575"/>
          <p14:tracePt t="33792" x="1920875" y="4592638"/>
          <p14:tracePt t="33800" x="1889125" y="4592638"/>
          <p14:tracePt t="33808" x="1857375" y="4592638"/>
          <p14:tracePt t="33816" x="1809750" y="4592638"/>
          <p14:tracePt t="33824" x="1778000" y="4592638"/>
          <p14:tracePt t="33832" x="1738313" y="4592638"/>
          <p14:tracePt t="33840" x="1690688" y="4592638"/>
          <p14:tracePt t="33848" x="1651000" y="4592638"/>
          <p14:tracePt t="33857" x="1609725" y="4592638"/>
          <p14:tracePt t="33864" x="1562100" y="4592638"/>
          <p14:tracePt t="33872" x="1530350" y="4592638"/>
          <p14:tracePt t="33880" x="1490663" y="4600575"/>
          <p14:tracePt t="33888" x="1450975" y="4608513"/>
          <p14:tracePt t="33897" x="1419225" y="4616450"/>
          <p14:tracePt t="33904" x="1379538" y="4624388"/>
          <p14:tracePt t="33913" x="1355725" y="4633913"/>
          <p14:tracePt t="33921" x="1331913" y="4641850"/>
          <p14:tracePt t="33929" x="1308100" y="4657725"/>
          <p14:tracePt t="33937" x="1284288" y="4665663"/>
          <p14:tracePt t="33945" x="1258888" y="4673600"/>
          <p14:tracePt t="33953" x="1235075" y="4689475"/>
          <p14:tracePt t="33961" x="1203325" y="4705350"/>
          <p14:tracePt t="33968" x="1179513" y="4729163"/>
          <p14:tracePt t="33976" x="1139825" y="4752975"/>
          <p14:tracePt t="33984" x="1108075" y="4776788"/>
          <p14:tracePt t="33992" x="1068388" y="4800600"/>
          <p14:tracePt t="34000" x="1028700" y="4832350"/>
          <p14:tracePt t="34008" x="981075" y="4864100"/>
          <p14:tracePt t="34016" x="941388" y="4903788"/>
          <p14:tracePt t="34024" x="900113" y="4943475"/>
          <p14:tracePt t="34031" x="868363" y="4984750"/>
          <p14:tracePt t="34045" x="836613" y="5032375"/>
          <p14:tracePt t="34048" x="812800" y="5072063"/>
          <p14:tracePt t="34056" x="788988" y="5119688"/>
          <p14:tracePt t="34066" x="781050" y="5159375"/>
          <p14:tracePt t="34072" x="773113" y="5207000"/>
          <p14:tracePt t="34080" x="765175" y="5254625"/>
          <p14:tracePt t="34089" x="765175" y="5302250"/>
          <p14:tracePt t="34097" x="765175" y="5359400"/>
          <p14:tracePt t="34104" x="765175" y="5414963"/>
          <p14:tracePt t="34112" x="765175" y="5478463"/>
          <p14:tracePt t="34120" x="765175" y="5541963"/>
          <p14:tracePt t="34130" x="765175" y="5613400"/>
          <p14:tracePt t="34137" x="765175" y="5686425"/>
          <p14:tracePt t="34145" x="765175" y="5757863"/>
          <p14:tracePt t="34153" x="773113" y="5805488"/>
          <p14:tracePt t="34162" x="788988" y="5861050"/>
          <p14:tracePt t="34168" x="804863" y="5916613"/>
          <p14:tracePt t="34178" x="820738" y="5964238"/>
          <p14:tracePt t="34184" x="844550" y="6013450"/>
          <p14:tracePt t="34194" x="876300" y="6061075"/>
          <p14:tracePt t="34200" x="900113" y="6100763"/>
          <p14:tracePt t="34208" x="925513" y="6140450"/>
          <p14:tracePt t="34217" x="957263" y="6164263"/>
          <p14:tracePt t="34226" x="981075" y="6196013"/>
          <p14:tracePt t="34232" x="1012825" y="6219825"/>
          <p14:tracePt t="34240" x="1044575" y="6251575"/>
          <p14:tracePt t="34248" x="1084263" y="6283325"/>
          <p14:tracePt t="34258" x="1116013" y="6315075"/>
          <p14:tracePt t="34264" x="1155700" y="6348413"/>
          <p14:tracePt t="34272" x="1203325" y="6372225"/>
          <p14:tracePt t="34280" x="1250950" y="6403975"/>
          <p14:tracePt t="34290" x="1300163" y="6427788"/>
          <p14:tracePt t="34296" x="1347788" y="6443663"/>
          <p14:tracePt t="34304" x="1403350" y="6475413"/>
          <p14:tracePt t="34312" x="1458913" y="6499225"/>
          <p14:tracePt t="34322" x="1506538" y="6523038"/>
          <p14:tracePt t="34328" x="1554163" y="6530975"/>
          <p14:tracePt t="34337" x="1609725" y="6546850"/>
          <p14:tracePt t="34345" x="1666875" y="6562725"/>
          <p14:tracePt t="34352" x="1722438" y="6578600"/>
          <p14:tracePt t="34361" x="1762125" y="6586538"/>
          <p14:tracePt t="34368" x="1809750" y="6594475"/>
          <p14:tracePt t="34377" x="1857375" y="6602413"/>
          <p14:tracePt t="34384" x="1897063" y="6610350"/>
          <p14:tracePt t="34392" x="1944688" y="6618288"/>
          <p14:tracePt t="34400" x="1976438" y="6618288"/>
          <p14:tracePt t="34408" x="2008188" y="6618288"/>
          <p14:tracePt t="34416" x="2041525" y="6626225"/>
          <p14:tracePt t="34424" x="2081213" y="6626225"/>
          <p14:tracePt t="34432" x="2112963" y="6626225"/>
          <p14:tracePt t="34440" x="2144713" y="6626225"/>
          <p14:tracePt t="34448" x="2176463" y="6626225"/>
          <p14:tracePt t="34456" x="2216150" y="6626225"/>
          <p14:tracePt t="34464" x="2263775" y="6626225"/>
          <p14:tracePt t="34472" x="2295525" y="6626225"/>
          <p14:tracePt t="34480" x="2335213" y="6626225"/>
          <p14:tracePt t="34489" x="2384425" y="6626225"/>
          <p14:tracePt t="34496" x="2424113" y="6626225"/>
          <p14:tracePt t="34504" x="2479675" y="6626225"/>
          <p14:tracePt t="34512" x="2535238" y="6626225"/>
          <p14:tracePt t="34520" x="2582863" y="6626225"/>
          <p14:tracePt t="34528" x="2638425" y="6626225"/>
          <p14:tracePt t="34537" x="2701925" y="6626225"/>
          <p14:tracePt t="34545" x="2759075" y="6626225"/>
          <p14:tracePt t="34553" x="2822575" y="6626225"/>
          <p14:tracePt t="34561" x="2878138" y="6626225"/>
          <p14:tracePt t="34568" x="2941638" y="6626225"/>
          <p14:tracePt t="34577" x="3005138" y="6626225"/>
          <p14:tracePt t="34584" x="3076575" y="6626225"/>
          <p14:tracePt t="34592" x="3157538" y="6610350"/>
          <p14:tracePt t="34600" x="3244850" y="6594475"/>
          <p14:tracePt t="34608" x="3340100" y="6562725"/>
          <p14:tracePt t="34617" x="3435350" y="6538913"/>
          <p14:tracePt t="34624" x="3524250" y="6507163"/>
          <p14:tracePt t="34632" x="3619500" y="6459538"/>
          <p14:tracePt t="34640" x="3698875" y="6419850"/>
          <p14:tracePt t="34648" x="3778250" y="6364288"/>
          <p14:tracePt t="34656" x="3851275" y="6307138"/>
          <p14:tracePt t="34664" x="3906838" y="6251575"/>
          <p14:tracePt t="34672" x="3962400" y="6188075"/>
          <p14:tracePt t="34682" x="3994150" y="6132513"/>
          <p14:tracePt t="34688" x="4025900" y="6084888"/>
          <p14:tracePt t="34696" x="4049713" y="6037263"/>
          <p14:tracePt t="34705" x="4073525" y="5988050"/>
          <p14:tracePt t="34714" x="4089400" y="5932488"/>
          <p14:tracePt t="34720" x="4097338" y="5876925"/>
          <p14:tracePt t="34729" x="4097338" y="5829300"/>
          <p14:tracePt t="34736" x="4097338" y="5773738"/>
          <p14:tracePt t="34746" x="4097338" y="5718175"/>
          <p14:tracePt t="34752" x="4097338" y="5670550"/>
          <p14:tracePt t="34761" x="4097338" y="5613400"/>
          <p14:tracePt t="34768" x="4089400" y="5565775"/>
          <p14:tracePt t="34778" x="4073525" y="5510213"/>
          <p14:tracePt t="34784" x="4057650" y="5446713"/>
          <p14:tracePt t="34792" x="4033838" y="5391150"/>
          <p14:tracePt t="34800" x="3994150" y="5327650"/>
          <p14:tracePt t="34812" x="3954463" y="5278438"/>
          <p14:tracePt t="34816" x="3914775" y="5222875"/>
          <p14:tracePt t="34824" x="3898900" y="5207000"/>
          <p14:tracePt t="34832" x="3867150" y="5175250"/>
          <p14:tracePt t="34842" x="3843338" y="5143500"/>
          <p14:tracePt t="34848" x="3810000" y="5119688"/>
          <p14:tracePt t="34857" x="3778250" y="5095875"/>
          <p14:tracePt t="34864" x="3754438" y="5080000"/>
          <p14:tracePt t="34872" x="3730625" y="5056188"/>
          <p14:tracePt t="34880" x="3698875" y="5032375"/>
          <p14:tracePt t="34888" x="3683000" y="5024438"/>
          <p14:tracePt t="34896" x="3659188" y="5008563"/>
          <p14:tracePt t="34904" x="3627438" y="5000625"/>
          <p14:tracePt t="34912" x="3603625" y="4992688"/>
          <p14:tracePt t="34921" x="3579813" y="4984750"/>
          <p14:tracePt t="34929" x="3556000" y="4967288"/>
          <p14:tracePt t="34936" x="3524250" y="4967288"/>
          <p14:tracePt t="34946" x="3484563" y="4959350"/>
          <p14:tracePt t="34953" x="3451225" y="4951413"/>
          <p14:tracePt t="34961" x="3419475" y="4943475"/>
          <p14:tracePt t="34968" x="3379788" y="4935538"/>
          <p14:tracePt t="34977" x="3348038" y="4935538"/>
          <p14:tracePt t="34985" x="3316288" y="4935538"/>
          <p14:tracePt t="34992" x="3284538" y="4935538"/>
          <p14:tracePt t="35000" x="3252788" y="4935538"/>
          <p14:tracePt t="35008" x="3236913" y="4935538"/>
          <p14:tracePt t="35016" x="3221038" y="4935538"/>
          <p14:tracePt t="35024" x="3205163" y="4935538"/>
          <p14:tracePt t="35032" x="3189288" y="4935538"/>
          <p14:tracePt t="35046" x="3181350" y="4935538"/>
          <p14:tracePt t="35048" x="3165475" y="4935538"/>
          <p14:tracePt t="35057" x="3133725" y="4943475"/>
          <p14:tracePt t="35065" x="3133725" y="4951413"/>
          <p14:tracePt t="35072" x="3109913" y="4959350"/>
          <p14:tracePt t="35081" x="3092450" y="4967288"/>
          <p14:tracePt t="35088" x="3076575" y="4976813"/>
          <p14:tracePt t="35097" x="3044825" y="5000625"/>
          <p14:tracePt t="35104" x="3021013" y="5016500"/>
          <p14:tracePt t="35112" x="2997200" y="5024438"/>
          <p14:tracePt t="35120" x="2973388" y="5040313"/>
          <p14:tracePt t="35128" x="2933700" y="5072063"/>
          <p14:tracePt t="35137" x="2894013" y="5103813"/>
          <p14:tracePt t="35144" x="2862263" y="5143500"/>
          <p14:tracePt t="35153" x="2822575" y="5183188"/>
          <p14:tracePt t="35161" x="2790825" y="5214938"/>
          <p14:tracePt t="35168" x="2759075" y="5254625"/>
          <p14:tracePt t="35178" x="2717800" y="5302250"/>
          <p14:tracePt t="35184" x="2678113" y="5367338"/>
          <p14:tracePt t="35192" x="2630488" y="5422900"/>
          <p14:tracePt t="35200" x="2590800" y="5494338"/>
          <p14:tracePt t="35209" x="2559050" y="5557838"/>
          <p14:tracePt t="35216" x="2519363" y="5629275"/>
          <p14:tracePt t="35224" x="2487613" y="5694363"/>
          <p14:tracePt t="35232" x="2455863" y="5765800"/>
          <p14:tracePt t="35240" x="2424113" y="5829300"/>
          <p14:tracePt t="35248" x="2384425" y="5900738"/>
          <p14:tracePt t="35257" x="2359025" y="5964238"/>
          <p14:tracePt t="35265" x="2335213" y="6021388"/>
          <p14:tracePt t="35272" x="2311400" y="6069013"/>
          <p14:tracePt t="35280" x="2287588" y="6116638"/>
          <p14:tracePt t="35288" x="2271713" y="6156325"/>
          <p14:tracePt t="35297" x="2255838" y="6180138"/>
          <p14:tracePt t="35304" x="2247900" y="6188075"/>
          <p14:tracePt t="35312" x="2239963" y="6203950"/>
          <p14:tracePt t="35337" x="2232025" y="6203950"/>
          <p14:tracePt t="35353" x="2232025" y="6211888"/>
          <p14:tracePt t="35368" x="2232025" y="6219825"/>
          <p14:tracePt t="35378" x="2224088" y="6227763"/>
          <p14:tracePt t="35384" x="2216150" y="6235700"/>
          <p14:tracePt t="35394" x="2208213" y="6235700"/>
          <p14:tracePt t="35400" x="2208213" y="6243638"/>
          <p14:tracePt t="35416" x="2200275" y="6251575"/>
          <p14:tracePt t="35432" x="2184400" y="6267450"/>
          <p14:tracePt t="35441" x="2184400" y="6275388"/>
          <p14:tracePt t="35448" x="2168525" y="6275388"/>
          <p14:tracePt t="35464" x="2152650" y="6291263"/>
          <p14:tracePt t="35472" x="2144713" y="6291263"/>
          <p14:tracePt t="35480" x="2136775" y="6299200"/>
          <p14:tracePt t="35488" x="2128838" y="6299200"/>
          <p14:tracePt t="35496" x="2120900" y="6307138"/>
          <p14:tracePt t="35504" x="2112963" y="6307138"/>
          <p14:tracePt t="35512" x="2105025" y="6323013"/>
          <p14:tracePt t="35520" x="2097088" y="6330950"/>
          <p14:tracePt t="35528" x="2081213" y="6338888"/>
          <p14:tracePt t="35536" x="2081213" y="6348413"/>
          <p14:tracePt t="35544" x="2065338" y="6356350"/>
          <p14:tracePt t="35552" x="2049463" y="6364288"/>
          <p14:tracePt t="35561" x="2041525" y="6372225"/>
          <p14:tracePt t="35568" x="2008188" y="6388100"/>
          <p14:tracePt t="35577" x="2000250" y="6403975"/>
          <p14:tracePt t="35584" x="1992313" y="6411913"/>
          <p14:tracePt t="35593" x="1960563" y="6427788"/>
          <p14:tracePt t="35600" x="1936750" y="6451600"/>
          <p14:tracePt t="35609" x="1920875" y="6451600"/>
          <p14:tracePt t="35616" x="1897063" y="6475413"/>
          <p14:tracePt t="35625" x="1881188" y="6475413"/>
          <p14:tracePt t="35656" x="1873250" y="6483350"/>
          <p14:tracePt t="35688" x="1857375" y="6499225"/>
          <p14:tracePt t="35696" x="1849438" y="6499225"/>
          <p14:tracePt t="35704" x="1841500" y="6499225"/>
          <p14:tracePt t="35721" x="1825625" y="6499225"/>
          <p14:tracePt t="35728" x="1817688" y="6499225"/>
          <p14:tracePt t="35754" x="1809750" y="6499225"/>
          <p14:tracePt t="35761" x="1801813" y="6499225"/>
          <p14:tracePt t="35800" x="1793875" y="6499225"/>
          <p14:tracePt t="35809" x="1785938" y="6499225"/>
          <p14:tracePt t="35832" x="1778000" y="6507163"/>
          <p14:tracePt t="35840" x="1770063" y="6507163"/>
          <p14:tracePt t="35882" x="1754188" y="6507163"/>
          <p14:tracePt t="35896" x="1738313" y="6515100"/>
          <p14:tracePt t="35928" x="1730375" y="6515100"/>
          <p14:tracePt t="36024" x="1714500" y="6515100"/>
          <p14:tracePt t="36032" x="1706563" y="6515100"/>
          <p14:tracePt t="36512" x="1730375" y="6515100"/>
          <p14:tracePt t="36524" x="1754188" y="6515100"/>
          <p14:tracePt t="36533" x="1778000" y="6515100"/>
          <p14:tracePt t="36540" x="1793875" y="6515100"/>
          <p14:tracePt t="36549" x="1833563" y="6507163"/>
          <p14:tracePt t="36556" x="1889125" y="6507163"/>
          <p14:tracePt t="36565" x="1960563" y="6507163"/>
          <p14:tracePt t="36572" x="2049463" y="6507163"/>
          <p14:tracePt t="36580" x="2112963" y="6507163"/>
          <p14:tracePt t="36588" x="2184400" y="6507163"/>
          <p14:tracePt t="36598" x="2239963" y="6507163"/>
          <p14:tracePt t="36605" x="2271713" y="6507163"/>
          <p14:tracePt t="36612" x="2303463" y="6507163"/>
          <p14:tracePt t="36620" x="2335213" y="6507163"/>
          <p14:tracePt t="36629" x="2343150" y="6507163"/>
          <p14:tracePt t="36637" x="2359025" y="6507163"/>
          <p14:tracePt t="36645" x="2374900" y="6507163"/>
          <p14:tracePt t="36661" x="2384425" y="6507163"/>
          <p14:tracePt t="36694" x="2400300" y="6507163"/>
          <p14:tracePt t="36732" x="2408238" y="6507163"/>
          <p14:tracePt t="36740" x="2416175" y="6507163"/>
          <p14:tracePt t="36797" x="2432050" y="6507163"/>
          <p14:tracePt t="36804" x="2439988" y="6507163"/>
          <p14:tracePt t="36996" x="2447925" y="6507163"/>
          <p14:tracePt t="37004" x="2463800" y="6507163"/>
          <p14:tracePt t="37012" x="2463800" y="6499225"/>
          <p14:tracePt t="37020" x="2471738" y="6499225"/>
          <p14:tracePt t="37045" x="2487613" y="6499225"/>
          <p14:tracePt t="37052" x="2503488" y="6499225"/>
          <p14:tracePt t="37061" x="2527300" y="6499225"/>
          <p14:tracePt t="37068" x="2551113" y="6499225"/>
          <p14:tracePt t="37077" x="2559050" y="6499225"/>
          <p14:tracePt t="37084" x="2566988" y="6483350"/>
          <p14:tracePt t="37093" x="2574925" y="6483350"/>
          <p14:tracePt t="37100" x="2582863" y="6483350"/>
          <p14:tracePt t="37108" x="2590800" y="6483350"/>
          <p14:tracePt t="37132" x="2606675" y="6483350"/>
          <p14:tracePt t="37141" x="2614613" y="6483350"/>
          <p14:tracePt t="37196" x="2622550" y="6483350"/>
          <p14:tracePt t="37212" x="2638425" y="6475413"/>
          <p14:tracePt t="37228" x="2654300" y="6475413"/>
          <p14:tracePt t="37245" x="2662238" y="6475413"/>
          <p14:tracePt t="37252" x="2670175" y="6475413"/>
          <p14:tracePt t="37836" x="2662238" y="6467475"/>
          <p14:tracePt t="37852" x="2654300" y="6467475"/>
          <p14:tracePt t="37862" x="2622550" y="6451600"/>
          <p14:tracePt t="37868" x="2590800" y="6443663"/>
          <p14:tracePt t="37876" x="2559050" y="6435725"/>
          <p14:tracePt t="37884" x="2527300" y="6435725"/>
          <p14:tracePt t="37894" x="2503488" y="6435725"/>
          <p14:tracePt t="37900" x="2487613" y="6435725"/>
          <p14:tracePt t="37909" x="2463800" y="6427788"/>
          <p14:tracePt t="37917" x="2439988" y="6427788"/>
          <p14:tracePt t="37925" x="2408238" y="6427788"/>
          <p14:tracePt t="37932" x="2374900" y="6427788"/>
          <p14:tracePt t="37941" x="2343150" y="6419850"/>
          <p14:tracePt t="37948" x="2303463" y="6411913"/>
          <p14:tracePt t="37959" x="2279650" y="6411913"/>
          <p14:tracePt t="37964" x="2255838" y="6411913"/>
          <p14:tracePt t="37972" x="2247900" y="6411913"/>
          <p14:tracePt t="38012" x="2239963" y="6411913"/>
          <p14:tracePt t="38036" x="2224088" y="6411913"/>
          <p14:tracePt t="38044" x="2216150" y="6403975"/>
          <p14:tracePt t="38052" x="2200275" y="6403975"/>
          <p14:tracePt t="38060" x="2168525" y="6403975"/>
          <p14:tracePt t="38068" x="2160588" y="6403975"/>
          <p14:tracePt t="38077" x="2144713" y="6403975"/>
          <p14:tracePt t="38084" x="2120900" y="6396038"/>
          <p14:tracePt t="38093" x="2081213" y="6396038"/>
          <p14:tracePt t="38100" x="2057400" y="6396038"/>
          <p14:tracePt t="38109" x="2049463" y="6396038"/>
          <p14:tracePt t="38117" x="2033588" y="6396038"/>
          <p14:tracePt t="38124" x="2025650" y="6388100"/>
          <p14:tracePt t="38132" x="2017713" y="6388100"/>
          <p14:tracePt t="38173" x="1992313" y="6372225"/>
          <p14:tracePt t="38180" x="1992313" y="6364288"/>
          <p14:tracePt t="38188" x="1968500" y="6356350"/>
          <p14:tracePt t="38196" x="1936750" y="6323013"/>
          <p14:tracePt t="38204" x="1920875" y="6307138"/>
          <p14:tracePt t="38212" x="1905000" y="6291263"/>
          <p14:tracePt t="38220" x="1889125" y="6283325"/>
          <p14:tracePt t="38228" x="1865313" y="6243638"/>
          <p14:tracePt t="38236" x="1841500" y="6235700"/>
          <p14:tracePt t="38244" x="1817688" y="6227763"/>
          <p14:tracePt t="38252" x="1809750" y="6219825"/>
          <p14:tracePt t="38260" x="1801813" y="6211888"/>
          <p14:tracePt t="38300" x="1785938" y="6188075"/>
          <p14:tracePt t="38309" x="1778000" y="6180138"/>
          <p14:tracePt t="38318" x="1770063" y="6180138"/>
          <p14:tracePt t="38397" x="1770063" y="6164263"/>
          <p14:tracePt t="38404" x="1762125" y="6156325"/>
          <p14:tracePt t="38414" x="1762125" y="6140450"/>
          <p14:tracePt t="38420" x="1746250" y="6132513"/>
          <p14:tracePt t="38428" x="1738313" y="6124575"/>
          <p14:tracePt t="38436" x="1730375" y="6116638"/>
          <p14:tracePt t="38446" x="1730375" y="6108700"/>
          <p14:tracePt t="38452" x="1722438" y="6100763"/>
          <p14:tracePt t="38460" x="1714500" y="6092825"/>
          <p14:tracePt t="38477" x="1714500" y="6076950"/>
          <p14:tracePt t="38621" x="1714500" y="6069013"/>
          <p14:tracePt t="39132" x="1730375" y="6069013"/>
          <p14:tracePt t="39148" x="1746250" y="6069013"/>
          <p14:tracePt t="39157" x="1770063" y="6069013"/>
          <p14:tracePt t="39164" x="1809750" y="6092825"/>
          <p14:tracePt t="39173" x="1849438" y="6108700"/>
          <p14:tracePt t="39180" x="1897063" y="6116638"/>
          <p14:tracePt t="39188" x="1912938" y="6124575"/>
          <p14:tracePt t="39197" x="1944688" y="6132513"/>
          <p14:tracePt t="39204" x="1984375" y="6148388"/>
          <p14:tracePt t="39212" x="2017713" y="6148388"/>
          <p14:tracePt t="39220" x="2065338" y="6156325"/>
          <p14:tracePt t="39228" x="2073275" y="6156325"/>
          <p14:tracePt t="39236" x="2097088" y="6156325"/>
          <p14:tracePt t="39244" x="2120900" y="6156325"/>
          <p14:tracePt t="39252" x="2160588" y="6156325"/>
          <p14:tracePt t="39260" x="2168525" y="6156325"/>
          <p14:tracePt t="39268" x="2192338" y="6156325"/>
          <p14:tracePt t="39276" x="2216150" y="6156325"/>
          <p14:tracePt t="39284" x="2247900" y="6156325"/>
          <p14:tracePt t="39293" x="2279650" y="6156325"/>
          <p14:tracePt t="39300" x="2319338" y="6156325"/>
          <p14:tracePt t="39309" x="2335213" y="6156325"/>
          <p14:tracePt t="39316" x="2366963" y="6156325"/>
          <p14:tracePt t="39325" x="2400300" y="6156325"/>
          <p14:tracePt t="39332" x="2432050" y="6156325"/>
          <p14:tracePt t="39341" x="2463800" y="6156325"/>
          <p14:tracePt t="39348" x="2471738" y="6156325"/>
          <p14:tracePt t="39356" x="2487613" y="6156325"/>
          <p14:tracePt t="39364" x="2495550" y="6156325"/>
          <p14:tracePt t="39397" x="2511425" y="6156325"/>
          <p14:tracePt t="39404" x="2519363" y="6156325"/>
          <p14:tracePt t="39412" x="2527300" y="6156325"/>
          <p14:tracePt t="39436" x="2535238" y="6156325"/>
          <p14:tracePt t="39444" x="2551113" y="6156325"/>
          <p14:tracePt t="39452" x="2559050" y="6148388"/>
          <p14:tracePt t="39460" x="2566988" y="6140450"/>
          <p14:tracePt t="39468" x="2582863" y="6132513"/>
          <p14:tracePt t="39476" x="2590800" y="6124575"/>
          <p14:tracePt t="39485" x="2614613" y="6100763"/>
          <p14:tracePt t="39492" x="2630488" y="6092825"/>
          <p14:tracePt t="39500" x="2630488" y="6084888"/>
          <p14:tracePt t="39509" x="2646363" y="6076950"/>
          <p14:tracePt t="39517" x="2646363" y="6069013"/>
          <p14:tracePt t="39526" x="2646363" y="6061075"/>
          <p14:tracePt t="39550" x="2646363" y="6045200"/>
          <p14:tracePt t="39556" x="2646363" y="6037263"/>
          <p14:tracePt t="39568" x="2646363" y="6021388"/>
          <p14:tracePt t="39576" x="2646363" y="6013450"/>
          <p14:tracePt t="39584" x="2646363" y="5995988"/>
          <p14:tracePt t="39593" x="2646363" y="5980113"/>
          <p14:tracePt t="39616" x="2646363" y="5948363"/>
          <p14:tracePt t="39626" x="2622550" y="5924550"/>
          <p14:tracePt t="39632" x="2582863" y="5900738"/>
          <p14:tracePt t="39640" x="2559050" y="5876925"/>
          <p14:tracePt t="39648" x="2543175" y="5868988"/>
          <p14:tracePt t="39657" x="2519363" y="5853113"/>
          <p14:tracePt t="39664" x="2487613" y="5837238"/>
          <p14:tracePt t="39673" x="2439988" y="5821363"/>
          <p14:tracePt t="39680" x="2400300" y="5805488"/>
          <p14:tracePt t="39688" x="2343150" y="5781675"/>
          <p14:tracePt t="39697" x="2295525" y="5765800"/>
          <p14:tracePt t="39704" x="2247900" y="5757863"/>
          <p14:tracePt t="39712" x="2208213" y="5741988"/>
          <p14:tracePt t="39720" x="2184400" y="5726113"/>
          <p14:tracePt t="39728" x="2176463" y="5726113"/>
          <p14:tracePt t="39736" x="2160588" y="5726113"/>
          <p14:tracePt t="39744" x="2144713" y="5726113"/>
          <p14:tracePt t="39752" x="2128838" y="5726113"/>
          <p14:tracePt t="39760" x="2105025" y="5726113"/>
          <p14:tracePt t="39768" x="2073275" y="5726113"/>
          <p14:tracePt t="39777" x="2041525" y="5726113"/>
          <p14:tracePt t="39784" x="2008188" y="5726113"/>
          <p14:tracePt t="39792" x="1976438" y="5726113"/>
          <p14:tracePt t="39800" x="1944688" y="5726113"/>
          <p14:tracePt t="39810" x="1912938" y="5726113"/>
          <p14:tracePt t="39816" x="1897063" y="5726113"/>
          <p14:tracePt t="39826" x="1865313" y="5726113"/>
          <p14:tracePt t="39833" x="1825625" y="5726113"/>
          <p14:tracePt t="39844" x="1801813" y="5734050"/>
          <p14:tracePt t="39848" x="1785938" y="5734050"/>
          <p14:tracePt t="39857" x="1762125" y="5734050"/>
          <p14:tracePt t="39864" x="1754188" y="5741988"/>
          <p14:tracePt t="39874" x="1738313" y="5741988"/>
          <p14:tracePt t="39880" x="1714500" y="5749925"/>
          <p14:tracePt t="39888" x="1706563" y="5757863"/>
          <p14:tracePt t="39896" x="1698625" y="5757863"/>
          <p14:tracePt t="39906" x="1690688" y="5765800"/>
          <p14:tracePt t="39912" x="1666875" y="5773738"/>
          <p14:tracePt t="39920" x="1658938" y="5773738"/>
          <p14:tracePt t="39929" x="1651000" y="5781675"/>
          <p14:tracePt t="39944" x="1633538" y="5781675"/>
          <p14:tracePt t="39952" x="1633538" y="5789613"/>
          <p14:tracePt t="39960" x="1625600" y="5789613"/>
          <p14:tracePt t="39968" x="1617663" y="5805488"/>
          <p14:tracePt t="39976" x="1609725" y="5813425"/>
          <p14:tracePt t="39984" x="1601788" y="5821363"/>
          <p14:tracePt t="39992" x="1593850" y="5829300"/>
          <p14:tracePt t="40002" x="1577975" y="5837238"/>
          <p14:tracePt t="40009" x="1577975" y="5861050"/>
          <p14:tracePt t="40017" x="1562100" y="5876925"/>
          <p14:tracePt t="40026" x="1554163" y="5892800"/>
          <p14:tracePt t="40032" x="1554163" y="5908675"/>
          <p14:tracePt t="40040" x="1554163" y="5916613"/>
          <p14:tracePt t="40048" x="1546225" y="5932488"/>
          <p14:tracePt t="40056" x="1546225" y="5940425"/>
          <p14:tracePt t="40064" x="1546225" y="5964238"/>
          <p14:tracePt t="40113" x="1546225" y="5972175"/>
          <p14:tracePt t="40120" x="1546225" y="5980113"/>
          <p14:tracePt t="40160" x="1562100" y="6013450"/>
          <p14:tracePt t="40168" x="1577975" y="6013450"/>
          <p14:tracePt t="40176" x="1585913" y="6021388"/>
          <p14:tracePt t="40184" x="1601788" y="6037263"/>
          <p14:tracePt t="40193" x="1609725" y="6037263"/>
          <p14:tracePt t="40201" x="1633538" y="6053138"/>
          <p14:tracePt t="40209" x="1633538" y="6061075"/>
          <p14:tracePt t="40216" x="1651000" y="6076950"/>
          <p14:tracePt t="40226" x="1674813" y="6076950"/>
          <p14:tracePt t="40232" x="1698625" y="6084888"/>
          <p14:tracePt t="40241" x="1706563" y="6092825"/>
          <p14:tracePt t="40248" x="1722438" y="6100763"/>
          <p14:tracePt t="40256" x="1762125" y="6132513"/>
          <p14:tracePt t="40265" x="1778000" y="6132513"/>
          <p14:tracePt t="40273" x="1809750" y="6132513"/>
          <p14:tracePt t="40280" x="1817688" y="6140450"/>
          <p14:tracePt t="40288" x="1833563" y="6140450"/>
          <p14:tracePt t="40297" x="1857375" y="6148388"/>
          <p14:tracePt t="40304" x="1889125" y="6164263"/>
          <p14:tracePt t="40312" x="1905000" y="6164263"/>
          <p14:tracePt t="40320" x="1928813" y="6172200"/>
          <p14:tracePt t="40328" x="1944688" y="6180138"/>
          <p14:tracePt t="40336" x="1992313" y="6188075"/>
          <p14:tracePt t="40345" x="2008188" y="6196013"/>
          <p14:tracePt t="40352" x="2049463" y="6203950"/>
          <p14:tracePt t="40361" x="2105025" y="6211888"/>
          <p14:tracePt t="40368" x="2160588" y="6227763"/>
          <p14:tracePt t="40376" x="2224088" y="6243638"/>
          <p14:tracePt t="40384" x="2287588" y="6251575"/>
          <p14:tracePt t="40393" x="2351088" y="6259513"/>
          <p14:tracePt t="40401" x="2424113" y="6267450"/>
          <p14:tracePt t="40409" x="2487613" y="6267450"/>
          <p14:tracePt t="40416" x="2535238" y="6267450"/>
          <p14:tracePt t="40428" x="2582863" y="6267450"/>
          <p14:tracePt t="40432" x="2638425" y="6267450"/>
          <p14:tracePt t="40441" x="2686050" y="6267450"/>
          <p14:tracePt t="40448" x="2741613" y="6267450"/>
          <p14:tracePt t="40459" x="2774950" y="6267450"/>
          <p14:tracePt t="40464" x="2782888" y="6267450"/>
          <p14:tracePt t="40472" x="2814638" y="6259513"/>
          <p14:tracePt t="40490" x="2822575" y="6251575"/>
          <p14:tracePt t="40496" x="2838450" y="6243638"/>
          <p14:tracePt t="40504" x="2846388" y="6243638"/>
          <p14:tracePt t="42821" x="2854325" y="6243638"/>
          <p14:tracePt t="42836" x="2854325" y="6227763"/>
          <p14:tracePt t="42885" x="2854325" y="6219825"/>
          <p14:tracePt t="42892" x="2854325" y="6211888"/>
          <p14:tracePt t="42916" x="2854325" y="6196013"/>
          <p14:tracePt t="42932" x="2854325" y="6188075"/>
          <p14:tracePt t="42964" x="2854325" y="6172200"/>
          <p14:tracePt t="42972" x="2854325" y="6164263"/>
          <p14:tracePt t="42990" x="2854325" y="6156325"/>
          <p14:tracePt t="42996" x="2854325" y="6140450"/>
          <p14:tracePt t="43004" x="2854325" y="6132513"/>
          <p14:tracePt t="43012" x="2854325" y="6116638"/>
          <p14:tracePt t="43021" x="2854325" y="6100763"/>
          <p14:tracePt t="43028" x="2854325" y="6092825"/>
          <p14:tracePt t="43036" x="2854325" y="6084888"/>
          <p14:tracePt t="43054" x="2854325" y="6053138"/>
          <p14:tracePt t="43068" x="2854325" y="6037263"/>
          <p14:tracePt t="43076" x="2854325" y="6021388"/>
          <p14:tracePt t="43084" x="2854325" y="6005513"/>
          <p14:tracePt t="43092" x="2854325" y="5995988"/>
          <p14:tracePt t="43100" x="2854325" y="5980113"/>
          <p14:tracePt t="43116" x="2854325" y="5956300"/>
          <p14:tracePt t="43156" x="2854325" y="5948363"/>
          <p14:tracePt t="43165" x="2854325" y="5940425"/>
          <p14:tracePt t="43188" x="2838450" y="5916613"/>
          <p14:tracePt t="43196" x="2806700" y="5892800"/>
          <p14:tracePt t="43204" x="2806700" y="5884863"/>
          <p14:tracePt t="43212" x="2790825" y="5876925"/>
          <p14:tracePt t="43220" x="2774950" y="5868988"/>
          <p14:tracePt t="43228" x="2741613" y="5853113"/>
          <p14:tracePt t="43236" x="2717800" y="5845175"/>
          <p14:tracePt t="43245" x="2709863" y="5837238"/>
          <p14:tracePt t="43252" x="2693988" y="5829300"/>
          <p14:tracePt t="43261" x="2678113" y="5821363"/>
          <p14:tracePt t="43268" x="2654300" y="5813425"/>
          <p14:tracePt t="43276" x="2630488" y="5805488"/>
          <p14:tracePt t="43284" x="2622550" y="5805488"/>
          <p14:tracePt t="43293" x="2606675" y="5789613"/>
          <p14:tracePt t="43300" x="2574925" y="5789613"/>
          <p14:tracePt t="43308" x="2551113" y="5781675"/>
          <p14:tracePt t="43316" x="2519363" y="5773738"/>
          <p14:tracePt t="43325" x="2487613" y="5773738"/>
          <p14:tracePt t="43332" x="2455863" y="5757863"/>
          <p14:tracePt t="43340" x="2432050" y="5757863"/>
          <p14:tracePt t="43347" x="2400300" y="5749925"/>
          <p14:tracePt t="43357" x="2374900" y="5749925"/>
          <p14:tracePt t="43364" x="2359025" y="5749925"/>
          <p14:tracePt t="43380" x="2343150" y="5749925"/>
          <p14:tracePt t="43388" x="2335213" y="5749925"/>
          <p14:tracePt t="43396" x="2311400" y="5741988"/>
          <p14:tracePt t="43404" x="2303463" y="5741988"/>
          <p14:tracePt t="43412" x="2287588" y="5741988"/>
          <p14:tracePt t="43420" x="2263775" y="5741988"/>
          <p14:tracePt t="43428" x="2239963" y="5741988"/>
          <p14:tracePt t="43436" x="2216150" y="5741988"/>
          <p14:tracePt t="43444" x="2200275" y="5741988"/>
          <p14:tracePt t="43452" x="2168525" y="5741988"/>
          <p14:tracePt t="43460" x="2136775" y="5741988"/>
          <p14:tracePt t="43468" x="2112963" y="5741988"/>
          <p14:tracePt t="43476" x="2081213" y="5741988"/>
          <p14:tracePt t="43484" x="2049463" y="5741988"/>
          <p14:tracePt t="43492" x="2017713" y="5741988"/>
          <p14:tracePt t="43500" x="1992313" y="5741988"/>
          <p14:tracePt t="43509" x="1984375" y="5741988"/>
          <p14:tracePt t="43516" x="1968500" y="5741988"/>
          <p14:tracePt t="43525" x="1944688" y="5741988"/>
          <p14:tracePt t="43532" x="1928813" y="5741988"/>
          <p14:tracePt t="43540" x="1920875" y="5741988"/>
          <p14:tracePt t="43548" x="1905000" y="5741988"/>
          <p14:tracePt t="43558" x="1889125" y="5741988"/>
          <p14:tracePt t="43564" x="1873250" y="5741988"/>
          <p14:tracePt t="43575" x="1865313" y="5741988"/>
          <p14:tracePt t="43581" x="1849438" y="5749925"/>
          <p14:tracePt t="43588" x="1833563" y="5757863"/>
          <p14:tracePt t="43607" x="1825625" y="5757863"/>
          <p14:tracePt t="43612" x="1817688" y="5757863"/>
          <p14:tracePt t="43620" x="1809750" y="5773738"/>
          <p14:tracePt t="43628" x="1801813" y="5773738"/>
          <p14:tracePt t="43638" x="1793875" y="5773738"/>
          <p14:tracePt t="43644" x="1785938" y="5789613"/>
          <p14:tracePt t="43652" x="1778000" y="5797550"/>
          <p14:tracePt t="43670" x="1770063" y="5805488"/>
          <p14:tracePt t="43676" x="1762125" y="5813425"/>
          <p14:tracePt t="43692" x="1754188" y="5821363"/>
          <p14:tracePt t="43702" x="1754188" y="5845175"/>
          <p14:tracePt t="43717" x="1746250" y="5853113"/>
          <p14:tracePt t="43724" x="1746250" y="5868988"/>
          <p14:tracePt t="43734" x="1738313" y="5868988"/>
          <p14:tracePt t="43741" x="1738313" y="5892800"/>
          <p14:tracePt t="43748" x="1730375" y="5900738"/>
          <p14:tracePt t="43757" x="1722438" y="5908675"/>
          <p14:tracePt t="43773" x="1722438" y="5924550"/>
          <p14:tracePt t="43780" x="1722438" y="5940425"/>
          <p14:tracePt t="43796" x="1714500" y="5956300"/>
          <p14:tracePt t="43813" x="1714500" y="5964238"/>
          <p14:tracePt t="43828" x="1714500" y="5972175"/>
          <p14:tracePt t="43836" x="1714500" y="5980113"/>
          <p14:tracePt t="43844" x="1714500" y="6005513"/>
          <p14:tracePt t="43860" x="1714500" y="6013450"/>
          <p14:tracePt t="43868" x="1714500" y="6021388"/>
          <p14:tracePt t="43892" x="1714500" y="6029325"/>
          <p14:tracePt t="43900" x="1714500" y="6037263"/>
          <p14:tracePt t="43917" x="1714500" y="6053138"/>
          <p14:tracePt t="43925" x="1722438" y="6076950"/>
          <p14:tracePt t="43932" x="1730375" y="6092825"/>
          <p14:tracePt t="43941" x="1746250" y="6108700"/>
          <p14:tracePt t="43949" x="1762125" y="6116638"/>
          <p14:tracePt t="43957" x="1770063" y="6140450"/>
          <p14:tracePt t="43964" x="1785938" y="6148388"/>
          <p14:tracePt t="43974" x="1793875" y="6164263"/>
          <p14:tracePt t="43980" x="1801813" y="6172200"/>
          <p14:tracePt t="43988" x="1809750" y="6180138"/>
          <p14:tracePt t="43996" x="1825625" y="6180138"/>
          <p14:tracePt t="44004" x="1841500" y="6180138"/>
          <p14:tracePt t="44012" x="1865313" y="6188075"/>
          <p14:tracePt t="44020" x="1881188" y="6188075"/>
          <p14:tracePt t="44029" x="1912938" y="6203950"/>
          <p14:tracePt t="44036" x="1952625" y="6211888"/>
          <p14:tracePt t="44045" x="1976438" y="6211888"/>
          <p14:tracePt t="44052" x="2000250" y="6219825"/>
          <p14:tracePt t="44060" x="2025650" y="6227763"/>
          <p14:tracePt t="44068" x="2065338" y="6227763"/>
          <p14:tracePt t="44076" x="2089150" y="6227763"/>
          <p14:tracePt t="44084" x="2112963" y="6243638"/>
          <p14:tracePt t="44093" x="2144713" y="6251575"/>
          <p14:tracePt t="44100" x="2160588" y="6251575"/>
          <p14:tracePt t="44108" x="2200275" y="6251575"/>
          <p14:tracePt t="44116" x="2224088" y="6251575"/>
          <p14:tracePt t="44126" x="2255838" y="6251575"/>
          <p14:tracePt t="44132" x="2295525" y="6251575"/>
          <p14:tracePt t="44141" x="2327275" y="6251575"/>
          <p14:tracePt t="44148" x="2343150" y="6251575"/>
          <p14:tracePt t="44158" x="2384425" y="6259513"/>
          <p14:tracePt t="44165" x="2400300" y="6259513"/>
          <p14:tracePt t="44174" x="2432050" y="6259513"/>
          <p14:tracePt t="44180" x="2455863" y="6259513"/>
          <p14:tracePt t="44191" x="2471738" y="6259513"/>
          <p14:tracePt t="44197" x="2495550" y="6259513"/>
          <p14:tracePt t="44204" x="2527300" y="6259513"/>
          <p14:tracePt t="44213" x="2551113" y="6259513"/>
          <p14:tracePt t="44223" x="2574925" y="6259513"/>
          <p14:tracePt t="44228" x="2598738" y="6259513"/>
          <p14:tracePt t="44236" x="2622550" y="6259513"/>
          <p14:tracePt t="44245" x="2646363" y="6251575"/>
          <p14:tracePt t="44254" x="2646363" y="6243638"/>
          <p14:tracePt t="44260" x="2662238" y="6227763"/>
          <p14:tracePt t="44268" x="2678113" y="6227763"/>
          <p14:tracePt t="44276" x="2693988" y="6219825"/>
          <p14:tracePt t="44286" x="2701925" y="6219825"/>
          <p14:tracePt t="44293" x="2709863" y="6211888"/>
          <p14:tracePt t="44300" x="2717800" y="6203950"/>
          <p14:tracePt t="44308" x="2733675" y="6188075"/>
          <p14:tracePt t="44316" x="2751138" y="6188075"/>
          <p14:tracePt t="44324" x="2759075" y="6180138"/>
          <p14:tracePt t="44332" x="2774950" y="6164263"/>
          <p14:tracePt t="44341" x="2790825" y="6164263"/>
          <p14:tracePt t="44348" x="2806700" y="6132513"/>
          <p14:tracePt t="44357" x="2814638" y="6132513"/>
          <p14:tracePt t="44365" x="2814638" y="6116638"/>
          <p14:tracePt t="44373" x="2822575" y="6108700"/>
          <p14:tracePt t="44382" x="2822575" y="6092825"/>
          <p14:tracePt t="44388" x="2822575" y="6084888"/>
          <p14:tracePt t="44404" x="2822575" y="6076950"/>
          <p14:tracePt t="44412" x="2822575" y="6061075"/>
          <p14:tracePt t="44428" x="2830513" y="6053138"/>
          <p14:tracePt t="44436" x="2830513" y="6045200"/>
          <p14:tracePt t="44468" x="2830513" y="6037263"/>
          <p14:tracePt t="44476" x="2830513" y="6029325"/>
          <p14:tracePt t="44516" x="2822575" y="6013450"/>
          <p14:tracePt t="44524" x="2822575" y="6005513"/>
          <p14:tracePt t="44532" x="2814638" y="5995988"/>
          <p14:tracePt t="44540" x="2790825" y="5972175"/>
          <p14:tracePt t="44548" x="2767013" y="5972175"/>
          <p14:tracePt t="44557" x="2733675" y="5948363"/>
          <p14:tracePt t="44564" x="2709863" y="5932488"/>
          <p14:tracePt t="44573" x="2678113" y="5932488"/>
          <p14:tracePt t="44581" x="2638425" y="5908675"/>
          <p14:tracePt t="44588" x="2606675" y="5900738"/>
          <p14:tracePt t="44596" x="2582863" y="5892800"/>
          <p14:tracePt t="44604" x="2559050" y="5876925"/>
          <p14:tracePt t="44613" x="2535238" y="5868988"/>
          <p14:tracePt t="44620" x="2511425" y="5861050"/>
          <p14:tracePt t="44629" x="2503488" y="5861050"/>
          <p14:tracePt t="44636" x="2479675" y="5861050"/>
          <p14:tracePt t="44644" x="2455863" y="5861050"/>
          <p14:tracePt t="44652" x="2439988" y="5853113"/>
          <p14:tracePt t="44660" x="2416175" y="5853113"/>
          <p14:tracePt t="44669" x="2384425" y="5853113"/>
          <p14:tracePt t="44676" x="2359025" y="5853113"/>
          <p14:tracePt t="44684" x="2335213" y="5853113"/>
          <p14:tracePt t="44692" x="2311400" y="5853113"/>
          <p14:tracePt t="44700" x="2279650" y="5853113"/>
          <p14:tracePt t="44710" x="2239963" y="5845175"/>
          <p14:tracePt t="44716" x="2232025" y="5845175"/>
          <p14:tracePt t="44724" x="2216150" y="5845175"/>
          <p14:tracePt t="44732" x="2208213" y="5845175"/>
          <p14:tracePt t="44742" x="2184400" y="5845175"/>
          <p14:tracePt t="44748" x="2168525" y="5845175"/>
          <p14:tracePt t="44757" x="2152650" y="5845175"/>
          <p14:tracePt t="44764" x="2144713" y="5845175"/>
          <p14:tracePt t="44774" x="2128838" y="5845175"/>
          <p14:tracePt t="44780" x="2112963" y="5845175"/>
          <p14:tracePt t="44788" x="2081213" y="5845175"/>
          <p14:tracePt t="44796" x="2049463" y="5845175"/>
          <p14:tracePt t="44806" x="2025650" y="5845175"/>
          <p14:tracePt t="44812" x="2000250" y="5845175"/>
          <p14:tracePt t="44820" x="1976438" y="5845175"/>
          <p14:tracePt t="44828" x="1960563" y="5845175"/>
          <p14:tracePt t="44838" x="1936750" y="5845175"/>
          <p14:tracePt t="44844" x="1920875" y="5845175"/>
          <p14:tracePt t="44860" x="1889125" y="5845175"/>
          <p14:tracePt t="44870" x="1881188" y="5845175"/>
          <p14:tracePt t="44876" x="1865313" y="5845175"/>
          <p14:tracePt t="44884" x="1857375" y="5845175"/>
          <p14:tracePt t="44892" x="1841500" y="5845175"/>
          <p14:tracePt t="44900" x="1817688" y="5845175"/>
          <p14:tracePt t="44916" x="1809750" y="5845175"/>
          <p14:tracePt t="44924" x="1793875" y="5845175"/>
          <p14:tracePt t="44933" x="1785938" y="5845175"/>
          <p14:tracePt t="44948" x="1770063" y="5845175"/>
          <p14:tracePt t="44957" x="1754188" y="5853113"/>
          <p14:tracePt t="44973" x="1738313" y="5853113"/>
          <p14:tracePt t="44980" x="1730375" y="5853113"/>
          <p14:tracePt t="44988" x="1722438" y="5861050"/>
          <p14:tracePt t="44996" x="1714500" y="5876925"/>
          <p14:tracePt t="45013" x="1706563" y="5876925"/>
          <p14:tracePt t="45028" x="1698625" y="5884863"/>
          <p14:tracePt t="45042" x="1698625" y="5892800"/>
          <p14:tracePt t="45044" x="1690688" y="5900738"/>
          <p14:tracePt t="45060" x="1690688" y="5908675"/>
          <p14:tracePt t="45068" x="1682750" y="5924550"/>
          <p14:tracePt t="45076" x="1682750" y="5932488"/>
          <p14:tracePt t="45084" x="1682750" y="5940425"/>
          <p14:tracePt t="45092" x="1682750" y="5948363"/>
          <p14:tracePt t="45101" x="1682750" y="5964238"/>
          <p14:tracePt t="45108" x="1682750" y="5980113"/>
          <p14:tracePt t="45125" x="1682750" y="5988050"/>
          <p14:tracePt t="45140" x="1682750" y="5995988"/>
          <p14:tracePt t="45148" x="1682750" y="6005513"/>
          <p14:tracePt t="45188" x="1682750" y="6021388"/>
          <p14:tracePt t="45197" x="1682750" y="6029325"/>
          <p14:tracePt t="45205" x="1690688" y="6037263"/>
          <p14:tracePt t="45212" x="1698625" y="6037263"/>
          <p14:tracePt t="45220" x="1722438" y="6037263"/>
          <p14:tracePt t="45228" x="1738313" y="6045200"/>
          <p14:tracePt t="45236" x="1770063" y="6061075"/>
          <p14:tracePt t="45244" x="1785938" y="6069013"/>
          <p14:tracePt t="45253" x="1809750" y="6076950"/>
          <p14:tracePt t="45260" x="1825625" y="6084888"/>
          <p14:tracePt t="45276" x="1841500" y="6092825"/>
          <p14:tracePt t="45333" x="1857375" y="6100763"/>
          <p14:tracePt t="45348" x="1865313" y="6100763"/>
          <p14:tracePt t="45358" x="1889125" y="6100763"/>
          <p14:tracePt t="45364" x="1912938" y="6108700"/>
          <p14:tracePt t="45373" x="1944688" y="6132513"/>
          <p14:tracePt t="45380" x="1968500" y="6140450"/>
          <p14:tracePt t="45391" x="2017713" y="6148388"/>
          <p14:tracePt t="45396" x="2041525" y="6148388"/>
          <p14:tracePt t="45404" x="2073275" y="6148388"/>
          <p14:tracePt t="45412" x="2112963" y="6164263"/>
          <p14:tracePt t="45423" x="2152650" y="6164263"/>
          <p14:tracePt t="45428" x="2184400" y="6172200"/>
          <p14:tracePt t="45436" x="2232025" y="6172200"/>
          <p14:tracePt t="45444" x="2247900" y="6172200"/>
          <p14:tracePt t="45452" x="2279650" y="6172200"/>
          <p14:tracePt t="45460" x="2287588" y="6172200"/>
          <p14:tracePt t="45468" x="2303463" y="6180138"/>
          <p14:tracePt t="45476" x="2319338" y="6180138"/>
          <p14:tracePt t="45486" x="2343150" y="6180138"/>
          <p14:tracePt t="45492" x="2374900" y="6180138"/>
          <p14:tracePt t="45500" x="2384425" y="6180138"/>
          <p14:tracePt t="45508" x="2400300" y="6180138"/>
          <p14:tracePt t="45516" x="2432050" y="6180138"/>
          <p14:tracePt t="45524" x="2447925" y="6180138"/>
          <p14:tracePt t="45532" x="2479675" y="6180138"/>
          <p14:tracePt t="45540" x="2495550" y="6180138"/>
          <p14:tracePt t="45548" x="2519363" y="6180138"/>
          <p14:tracePt t="45558" x="2543175" y="6180138"/>
          <p14:tracePt t="45564" x="2566988" y="6180138"/>
          <p14:tracePt t="45573" x="2598738" y="6180138"/>
          <p14:tracePt t="45580" x="2622550" y="6172200"/>
          <p14:tracePt t="45588" x="2654300" y="6172200"/>
          <p14:tracePt t="45596" x="2678113" y="6172200"/>
          <p14:tracePt t="45604" x="2701925" y="6164263"/>
          <p14:tracePt t="45612" x="2741613" y="6140450"/>
          <p14:tracePt t="45620" x="2751138" y="6132513"/>
          <p14:tracePt t="45628" x="2767013" y="6132513"/>
          <p14:tracePt t="45636" x="2782888" y="6124575"/>
          <p14:tracePt t="45644" x="2798763" y="6124575"/>
          <p14:tracePt t="45657" x="2806700" y="6108700"/>
          <p14:tracePt t="45664" x="2814638" y="6108700"/>
          <p14:tracePt t="45673" x="2830513" y="6100763"/>
          <p14:tracePt t="45682" x="2830513" y="6092825"/>
          <p14:tracePt t="45688" x="2838450" y="6076950"/>
          <p14:tracePt t="45696" x="2846388" y="6076950"/>
          <p14:tracePt t="45705" x="2846388" y="6069013"/>
          <p14:tracePt t="45715" x="2854325" y="6069013"/>
          <p14:tracePt t="45720" x="2854325" y="6053138"/>
          <p14:tracePt t="45728" x="2870200" y="6045200"/>
          <p14:tracePt t="45736" x="2870200" y="6029325"/>
          <p14:tracePt t="45746" x="2870200" y="6021388"/>
          <p14:tracePt t="45752" x="2870200" y="6013450"/>
          <p14:tracePt t="45768" x="2870200" y="6005513"/>
          <p14:tracePt t="45778" x="2870200" y="5988050"/>
          <p14:tracePt t="45784" x="2870200" y="5980113"/>
          <p14:tracePt t="45792" x="2870200" y="5972175"/>
          <p14:tracePt t="45808" x="2870200" y="5956300"/>
          <p14:tracePt t="45816" x="2870200" y="5940425"/>
          <p14:tracePt t="45825" x="2870200" y="5916613"/>
          <p14:tracePt t="45832" x="2870200" y="5908675"/>
          <p14:tracePt t="45840" x="2854325" y="5884863"/>
          <p14:tracePt t="45848" x="2846388" y="5884863"/>
          <p14:tracePt t="45858" x="2838450" y="5868988"/>
          <p14:tracePt t="45864" x="2822575" y="5868988"/>
          <p14:tracePt t="45873" x="2806700" y="5853113"/>
          <p14:tracePt t="45880" x="2790825" y="5845175"/>
          <p14:tracePt t="45890" x="2759075" y="5837238"/>
          <p14:tracePt t="45896" x="2733675" y="5821363"/>
          <p14:tracePt t="45904" x="2693988" y="5805488"/>
          <p14:tracePt t="45912" x="2662238" y="5805488"/>
          <p14:tracePt t="45921" x="2622550" y="5789613"/>
          <p14:tracePt t="45928" x="2614613" y="5773738"/>
          <p14:tracePt t="45936" x="2590800" y="5773738"/>
          <p14:tracePt t="45944" x="2566988" y="5765800"/>
          <p14:tracePt t="45953" x="2543175" y="5765800"/>
          <p14:tracePt t="45960" x="2519363" y="5765800"/>
          <p14:tracePt t="45968" x="2487613" y="5749925"/>
          <p14:tracePt t="45977" x="2463800" y="5749925"/>
          <p14:tracePt t="45985" x="2447925" y="5749925"/>
          <p14:tracePt t="45992" x="2424113" y="5749925"/>
          <p14:tracePt t="46000" x="2400300" y="5749925"/>
          <p14:tracePt t="46009" x="2374900" y="5741988"/>
          <p14:tracePt t="46016" x="2351088" y="5741988"/>
          <p14:tracePt t="46024" x="2327275" y="5741988"/>
          <p14:tracePt t="46032" x="2303463" y="5741988"/>
          <p14:tracePt t="46041" x="2279650" y="5741988"/>
          <p14:tracePt t="46048" x="2255838" y="5741988"/>
          <p14:tracePt t="46057" x="2232025" y="5741988"/>
          <p14:tracePt t="46064" x="2208213" y="5741988"/>
          <p14:tracePt t="46073" x="2184400" y="5741988"/>
          <p14:tracePt t="46080" x="2152650" y="5741988"/>
          <p14:tracePt t="46089" x="2120900" y="5741988"/>
          <p14:tracePt t="46096" x="2089150" y="5741988"/>
          <p14:tracePt t="46105" x="2057400" y="5741988"/>
          <p14:tracePt t="46112" x="2033588" y="5741988"/>
          <p14:tracePt t="46120" x="2025650" y="5741988"/>
          <p14:tracePt t="46128" x="1992313" y="5741988"/>
          <p14:tracePt t="46136" x="1976438" y="5741988"/>
          <p14:tracePt t="46144" x="1952625" y="5741988"/>
          <p14:tracePt t="46152" x="1936750" y="5741988"/>
          <p14:tracePt t="46160" x="1928813" y="5741988"/>
          <p14:tracePt t="46169" x="1912938" y="5741988"/>
          <p14:tracePt t="46176" x="1905000" y="5741988"/>
          <p14:tracePt t="46184" x="1897063" y="5741988"/>
          <p14:tracePt t="46192" x="1889125" y="5741988"/>
          <p14:tracePt t="46203" x="1881188" y="5741988"/>
          <p14:tracePt t="46208" x="1865313" y="5741988"/>
          <p14:tracePt t="46216" x="1857375" y="5741988"/>
          <p14:tracePt t="46224" x="1849438" y="5741988"/>
          <p14:tracePt t="46234" x="1833563" y="5741988"/>
          <p14:tracePt t="46241" x="1825625" y="5741988"/>
          <p14:tracePt t="46248" x="1801813" y="5765800"/>
          <p14:tracePt t="46257" x="1793875" y="5773738"/>
          <p14:tracePt t="46266" x="1778000" y="5781675"/>
          <p14:tracePt t="46273" x="1762125" y="5789613"/>
          <p14:tracePt t="46280" x="1754188" y="5797550"/>
          <p14:tracePt t="46289" x="1746250" y="5797550"/>
          <p14:tracePt t="46296" x="1738313" y="5813425"/>
          <p14:tracePt t="46305" x="1730375" y="5821363"/>
          <p14:tracePt t="46312" x="1730375" y="5829300"/>
          <p14:tracePt t="46321" x="1730375" y="5837238"/>
          <p14:tracePt t="46328" x="1722438" y="5837238"/>
          <p14:tracePt t="46344" x="1714500" y="5861050"/>
          <p14:tracePt t="46353" x="1706563" y="5861050"/>
          <p14:tracePt t="46360" x="1706563" y="5868988"/>
          <p14:tracePt t="46368" x="1706563" y="5884863"/>
          <p14:tracePt t="46377" x="1706563" y="5892800"/>
          <p14:tracePt t="46384" x="1698625" y="5908675"/>
          <p14:tracePt t="46392" x="1698625" y="5916613"/>
          <p14:tracePt t="46400" x="1698625" y="5924550"/>
          <p14:tracePt t="46408" x="1698625" y="5940425"/>
          <p14:tracePt t="46416" x="1682750" y="5964238"/>
          <p14:tracePt t="46424" x="1682750" y="5972175"/>
          <p14:tracePt t="46432" x="1682750" y="5980113"/>
          <p14:tracePt t="46441" x="1682750" y="5988050"/>
          <p14:tracePt t="46456" x="1682750" y="6013450"/>
          <p14:tracePt t="46464" x="1682750" y="6021388"/>
          <p14:tracePt t="46505" x="1682750" y="6029325"/>
          <p14:tracePt t="46512" x="1682750" y="6037263"/>
          <p14:tracePt t="46520" x="1682750" y="6053138"/>
          <p14:tracePt t="46536" x="1682750" y="6061075"/>
          <p14:tracePt t="46553" x="1682750" y="6084888"/>
          <p14:tracePt t="46568" x="1682750" y="6092825"/>
          <p14:tracePt t="46632" x="1682750" y="6108700"/>
          <p14:tracePt t="46640" x="1698625" y="6124575"/>
          <p14:tracePt t="46648" x="1738313" y="6132513"/>
          <p14:tracePt t="46658" x="1762125" y="6132513"/>
          <p14:tracePt t="46664" x="1785938" y="6156325"/>
          <p14:tracePt t="46673" x="1801813" y="6156325"/>
          <p14:tracePt t="46680" x="1825625" y="6164263"/>
          <p14:tracePt t="46691" x="1841500" y="6172200"/>
          <p14:tracePt t="46696" x="1865313" y="6172200"/>
          <p14:tracePt t="46704" x="1873250" y="6172200"/>
          <p14:tracePt t="46712" x="1912938" y="6180138"/>
          <p14:tracePt t="46723" x="1936750" y="6188075"/>
          <p14:tracePt t="46728" x="1976438" y="6196013"/>
          <p14:tracePt t="46737" x="2017713" y="6196013"/>
          <p14:tracePt t="46744" x="2049463" y="6203950"/>
          <p14:tracePt t="46756" x="2089150" y="6211888"/>
          <p14:tracePt t="46760" x="2128838" y="6211888"/>
          <p14:tracePt t="46768" x="2168525" y="6219825"/>
          <p14:tracePt t="46777" x="2200275" y="6219825"/>
          <p14:tracePt t="46785" x="2239963" y="6227763"/>
          <p14:tracePt t="46792" x="2263775" y="6227763"/>
          <p14:tracePt t="46800" x="2295525" y="6227763"/>
          <p14:tracePt t="46808" x="2327275" y="6227763"/>
          <p14:tracePt t="46818" x="2351088" y="6227763"/>
          <p14:tracePt t="46824" x="2374900" y="6227763"/>
          <p14:tracePt t="46832" x="2392363" y="6227763"/>
          <p14:tracePt t="46841" x="2408238" y="6227763"/>
          <p14:tracePt t="46850" x="2432050" y="6227763"/>
          <p14:tracePt t="46856" x="2463800" y="6227763"/>
          <p14:tracePt t="46864" x="2487613" y="6227763"/>
          <p14:tracePt t="46873" x="2519363" y="6227763"/>
          <p14:tracePt t="46882" x="2543175" y="6227763"/>
          <p14:tracePt t="46889" x="2566988" y="6227763"/>
          <p14:tracePt t="46896" x="2590800" y="6211888"/>
          <p14:tracePt t="46904" x="2598738" y="6211888"/>
          <p14:tracePt t="46913" x="2622550" y="6196013"/>
          <p14:tracePt t="46921" x="2630488" y="6196013"/>
          <p14:tracePt t="46928" x="2638425" y="6188075"/>
          <p14:tracePt t="46936" x="2654300" y="6180138"/>
          <p14:tracePt t="46946" x="2670175" y="6172200"/>
          <p14:tracePt t="46952" x="2686050" y="6172200"/>
          <p14:tracePt t="46960" x="2701925" y="6148388"/>
          <p14:tracePt t="46968" x="2709863" y="6148388"/>
          <p14:tracePt t="46978" x="2717800" y="6132513"/>
          <p14:tracePt t="46985" x="2733675" y="6132513"/>
          <p14:tracePt t="46992" x="2751138" y="6124575"/>
          <p14:tracePt t="47000" x="2767013" y="6108700"/>
          <p14:tracePt t="47008" x="2774950" y="6108700"/>
          <p14:tracePt t="47016" x="2790825" y="6076950"/>
          <p14:tracePt t="47024" x="2798763" y="6069013"/>
          <p14:tracePt t="47032" x="2814638" y="6053138"/>
          <p14:tracePt t="47042" x="2814638" y="6037263"/>
          <p14:tracePt t="47048" x="2814638" y="6029325"/>
          <p14:tracePt t="47057" x="2814638" y="6021388"/>
          <p14:tracePt t="47064" x="2814638" y="6013450"/>
          <p14:tracePt t="47073" x="2814638" y="6005513"/>
          <p14:tracePt t="47080" x="2814638" y="5988050"/>
          <p14:tracePt t="47090" x="2814638" y="5980113"/>
          <p14:tracePt t="47112" x="2814638" y="5964238"/>
          <p14:tracePt t="47128" x="2814638" y="5948363"/>
          <p14:tracePt t="47136" x="2806700" y="5940425"/>
          <p14:tracePt t="47144" x="2790825" y="5924550"/>
          <p14:tracePt t="47153" x="2774950" y="5924550"/>
          <p14:tracePt t="47160" x="2741613" y="5916613"/>
          <p14:tracePt t="47168" x="2725738" y="5916613"/>
          <p14:tracePt t="47176" x="2693988" y="5892800"/>
          <p14:tracePt t="47184" x="2670175" y="5884863"/>
          <p14:tracePt t="47192" x="2638425" y="5884863"/>
          <p14:tracePt t="47200" x="2598738" y="5876925"/>
          <p14:tracePt t="47209" x="2574925" y="5853113"/>
          <p14:tracePt t="47216" x="2559050" y="5853113"/>
          <p14:tracePt t="47224" x="2519363" y="5837238"/>
          <p14:tracePt t="47232" x="2495550" y="5829300"/>
          <p14:tracePt t="47241" x="2487613" y="5829300"/>
          <p14:tracePt t="47248" x="2471738" y="5829300"/>
          <p14:tracePt t="47257" x="2455863" y="5829300"/>
          <p14:tracePt t="47264" x="2439988" y="5821363"/>
          <p14:tracePt t="47274" x="2408238" y="5813425"/>
          <p14:tracePt t="47280" x="2400300" y="5813425"/>
          <p14:tracePt t="47289" x="2366963" y="5797550"/>
          <p14:tracePt t="47296" x="2343150" y="5797550"/>
          <p14:tracePt t="47307" x="2311400" y="5797550"/>
          <p14:tracePt t="47312" x="2287588" y="5789613"/>
          <p14:tracePt t="47320" x="2255838" y="5789613"/>
          <p14:tracePt t="47328" x="2224088" y="5789613"/>
          <p14:tracePt t="47339" x="2200275" y="5789613"/>
          <p14:tracePt t="47344" x="2176463" y="5781675"/>
          <p14:tracePt t="47353" x="2152650" y="5781675"/>
          <p14:tracePt t="47360" x="2136775" y="5781675"/>
          <p14:tracePt t="47370" x="2120900" y="5781675"/>
          <p14:tracePt t="47376" x="2105025" y="5781675"/>
          <p14:tracePt t="47384" x="2089150" y="5781675"/>
          <p14:tracePt t="47393" x="2073275" y="5781675"/>
          <p14:tracePt t="47401" x="2057400" y="5781675"/>
          <p14:tracePt t="47408" x="2041525" y="5781675"/>
          <p14:tracePt t="47416" x="2033588" y="5781675"/>
          <p14:tracePt t="47424" x="2017713" y="5781675"/>
          <p14:tracePt t="47432" x="2000250" y="5781675"/>
          <p14:tracePt t="47440" x="1992313" y="5781675"/>
          <p14:tracePt t="47448" x="1984375" y="5781675"/>
          <p14:tracePt t="47457" x="1960563" y="5781675"/>
          <p14:tracePt t="47466" x="1936750" y="5805488"/>
          <p14:tracePt t="47481" x="1912938" y="5805488"/>
          <p14:tracePt t="47496" x="1897063" y="5821363"/>
          <p14:tracePt t="47506" x="1873250" y="5821363"/>
          <p14:tracePt t="47512" x="1857375" y="5837238"/>
          <p14:tracePt t="47521" x="1833563" y="5853113"/>
          <p14:tracePt t="47528" x="1825625" y="5853113"/>
          <p14:tracePt t="47536" x="1817688" y="5853113"/>
          <p14:tracePt t="47544" x="1793875" y="5876925"/>
          <p14:tracePt t="47552" x="1785938" y="5876925"/>
          <p14:tracePt t="47560" x="1770063" y="5884863"/>
          <p14:tracePt t="47576" x="1762125" y="5900738"/>
          <p14:tracePt t="47584" x="1762125" y="5908675"/>
          <p14:tracePt t="47593" x="1754188" y="5916613"/>
          <p14:tracePt t="47600" x="1746250" y="5924550"/>
          <p14:tracePt t="47608" x="1738313" y="5932488"/>
          <p14:tracePt t="47616" x="1730375" y="5940425"/>
          <p14:tracePt t="47624" x="1730375" y="5956300"/>
          <p14:tracePt t="47632" x="1730375" y="5972175"/>
          <p14:tracePt t="47640" x="1730375" y="5980113"/>
          <p14:tracePt t="47648" x="1714500" y="5995988"/>
          <p14:tracePt t="47657" x="1714500" y="6013450"/>
          <p14:tracePt t="47664" x="1714500" y="6021388"/>
          <p14:tracePt t="47680" x="1714500" y="6037263"/>
          <p14:tracePt t="47689" x="1714500" y="6045200"/>
          <p14:tracePt t="47696" x="1714500" y="6053138"/>
          <p14:tracePt t="47705" x="1714500" y="6061075"/>
          <p14:tracePt t="47712" x="1714500" y="6076950"/>
          <p14:tracePt t="47720" x="1714500" y="6084888"/>
          <p14:tracePt t="47728" x="1714500" y="6092825"/>
          <p14:tracePt t="47737" x="1714500" y="6100763"/>
          <p14:tracePt t="47752" x="1714500" y="6116638"/>
          <p14:tracePt t="47768" x="1714500" y="6124575"/>
          <p14:tracePt t="47793" x="1714500" y="6148388"/>
          <p14:tracePt t="47816" x="1722438" y="6156325"/>
          <p14:tracePt t="47824" x="1730375" y="6164263"/>
          <p14:tracePt t="47832" x="1730375" y="6172200"/>
          <p14:tracePt t="47848" x="1738313" y="6172200"/>
          <p14:tracePt t="47993" x="1746250" y="6172200"/>
          <p14:tracePt t="48008" x="1746250" y="6180138"/>
          <p14:tracePt t="48018" x="1754188" y="6180138"/>
          <p14:tracePt t="48233" x="1770063" y="6196013"/>
          <p14:tracePt t="48617" x="1778000" y="6196013"/>
          <p14:tracePt t="48624" x="1778000" y="6203950"/>
          <p14:tracePt t="48632" x="1793875" y="6203950"/>
          <p14:tracePt t="48640" x="1801813" y="6211888"/>
          <p14:tracePt t="48648" x="1817688" y="6211888"/>
          <p14:tracePt t="48656" x="1833563" y="6211888"/>
          <p14:tracePt t="48668" x="1849438" y="6219825"/>
          <p14:tracePt t="48684" x="1873250" y="6235700"/>
          <p14:tracePt t="48692" x="1881188" y="6235700"/>
          <p14:tracePt t="48702" x="1897063" y="6235700"/>
          <p14:tracePt t="48708" x="1912938" y="6243638"/>
          <p14:tracePt t="48716" x="1928813" y="6243638"/>
          <p14:tracePt t="48724" x="1936750" y="6243638"/>
          <p14:tracePt t="48732" x="1952625" y="6243638"/>
          <p14:tracePt t="48741" x="1976438" y="6243638"/>
          <p14:tracePt t="48748" x="2000250" y="6243638"/>
          <p14:tracePt t="48756" x="2008188" y="6243638"/>
          <p14:tracePt t="48766" x="2025650" y="6243638"/>
          <p14:tracePt t="48773" x="2033588" y="6243638"/>
          <p14:tracePt t="48789" x="2057400" y="6243638"/>
          <p14:tracePt t="48799" x="2065338" y="6243638"/>
          <p14:tracePt t="48805" x="2073275" y="6243638"/>
          <p14:tracePt t="48812" x="2081213" y="6243638"/>
          <p14:tracePt t="48821" x="2089150" y="6243638"/>
          <p14:tracePt t="48830" x="2097088" y="6243638"/>
          <p14:tracePt t="48836" x="2105025" y="6243638"/>
          <p14:tracePt t="51052" x="2112963" y="6243638"/>
          <p14:tracePt t="51102" x="2112963" y="6251575"/>
          <p14:tracePt t="51133" x="2105025" y="6251575"/>
          <p14:tracePt t="51140" x="2097088" y="6251575"/>
          <p14:tracePt t="51148" x="2089150" y="6251575"/>
          <p14:tracePt t="51156" x="2081213" y="6251575"/>
          <p14:tracePt t="51166" x="2057400" y="6267450"/>
          <p14:tracePt t="51172" x="2033588" y="6267450"/>
          <p14:tracePt t="51180" x="2017713" y="6275388"/>
          <p14:tracePt t="51196" x="1992313" y="6275388"/>
          <p14:tracePt t="51204" x="1968500" y="6275388"/>
          <p14:tracePt t="51212" x="1960563" y="6275388"/>
          <p14:tracePt t="51221" x="1936750" y="6283325"/>
          <p14:tracePt t="51228" x="1928813" y="6283325"/>
          <p14:tracePt t="51244" x="1920875" y="6283325"/>
          <p14:tracePt t="51252" x="1912938" y="6283325"/>
          <p14:tracePt t="51262" x="1897063" y="6299200"/>
          <p14:tracePt t="51268" x="1881188" y="6299200"/>
          <p14:tracePt t="51276" x="1849438" y="6299200"/>
          <p14:tracePt t="51284" x="1817688" y="6299200"/>
          <p14:tracePt t="51292" x="1793875" y="6299200"/>
          <p14:tracePt t="51300" x="1762125" y="6299200"/>
          <p14:tracePt t="51308" x="1738313" y="6299200"/>
          <p14:tracePt t="51316" x="1706563" y="6299200"/>
          <p14:tracePt t="51324" x="1674813" y="6299200"/>
          <p14:tracePt t="51333" x="1651000" y="6299200"/>
          <p14:tracePt t="51340" x="1617663" y="6299200"/>
          <p14:tracePt t="51348" x="1577975" y="6299200"/>
          <p14:tracePt t="51356" x="1522413" y="6299200"/>
          <p14:tracePt t="51365" x="1466850" y="6291263"/>
          <p14:tracePt t="51372" x="1411288" y="6283325"/>
          <p14:tracePt t="51381" x="1355725" y="6275388"/>
          <p14:tracePt t="51388" x="1316038" y="6275388"/>
          <p14:tracePt t="51396" x="1284288" y="6275388"/>
          <p14:tracePt t="51405" x="1243013" y="6275388"/>
          <p14:tracePt t="51436" x="1235075" y="6275388"/>
          <p14:tracePt t="51444" x="1211263" y="6275388"/>
          <p14:tracePt t="51452" x="1195388" y="6275388"/>
          <p14:tracePt t="51460" x="1179513" y="6275388"/>
          <p14:tracePt t="51469" x="1171575" y="6275388"/>
          <p14:tracePt t="51477" x="1139825" y="6275388"/>
          <p14:tracePt t="51484" x="1131888" y="6275388"/>
          <p14:tracePt t="51492" x="1092200" y="6283325"/>
          <p14:tracePt t="51500" x="1060450" y="6315075"/>
          <p14:tracePt t="51508" x="1036638" y="6315075"/>
          <p14:tracePt t="51516" x="1004888" y="6323013"/>
          <p14:tracePt t="51524" x="973138" y="6323013"/>
          <p14:tracePt t="51532" x="941388" y="6323013"/>
          <p14:tracePt t="51540" x="900113" y="6330950"/>
          <p14:tracePt t="51548" x="860425" y="6330950"/>
          <p14:tracePt t="51557" x="836613" y="6330950"/>
          <p14:tracePt t="51565" x="812800" y="6330950"/>
          <p14:tracePt t="51572" x="788988" y="6330950"/>
          <p14:tracePt t="51589" x="765175" y="6330950"/>
          <p14:tracePt t="51596" x="757238" y="6330950"/>
          <p14:tracePt t="51605" x="733425" y="6330950"/>
          <p14:tracePt t="51612" x="709613" y="6330950"/>
          <p14:tracePt t="51623" x="701675" y="6330950"/>
          <p14:tracePt t="51628" x="685800" y="6330950"/>
          <p14:tracePt t="51637" x="669925" y="6330950"/>
          <p14:tracePt t="51644" x="654050" y="6330950"/>
          <p14:tracePt t="51656" x="646113" y="6330950"/>
          <p14:tracePt t="51660" x="630238" y="6330950"/>
          <p14:tracePt t="51668" x="614363" y="6330950"/>
          <p14:tracePt t="51680" x="590550" y="6330950"/>
          <p14:tracePt t="51688" x="582613" y="6330950"/>
          <p14:tracePt t="51705" x="566738" y="6330950"/>
          <p14:tracePt t="51712" x="533400" y="6330950"/>
          <p14:tracePt t="51721" x="501650" y="6330950"/>
          <p14:tracePt t="51728" x="477838" y="6330950"/>
          <p14:tracePt t="51737" x="461963" y="6330950"/>
          <p14:tracePt t="51744" x="430213" y="6330950"/>
          <p14:tracePt t="51752" x="414338" y="6330950"/>
          <p14:tracePt t="51760" x="382588" y="6330950"/>
          <p14:tracePt t="51768" x="358775" y="6330950"/>
          <p14:tracePt t="51776" x="334963" y="6330950"/>
          <p14:tracePt t="51784" x="327025" y="6330950"/>
          <p14:tracePt t="51792" x="311150" y="6323013"/>
          <p14:tracePt t="51801" x="287338" y="6323013"/>
          <p14:tracePt t="51808" x="263525" y="6315075"/>
          <p14:tracePt t="51817" x="247650" y="6315075"/>
          <p14:tracePt t="51824" x="223838" y="6315075"/>
          <p14:tracePt t="51832" x="200025" y="6315075"/>
          <p14:tracePt t="51840" x="184150" y="6315075"/>
          <p14:tracePt t="51850" x="174625" y="6307138"/>
          <p14:tracePt t="51856" x="158750" y="6307138"/>
          <p14:tracePt t="51864" x="142875" y="6307138"/>
          <p14:tracePt t="51872" x="134938" y="6307138"/>
          <p14:tracePt t="51882" x="127000" y="6307138"/>
          <p14:tracePt t="52096" x="127000" y="6299200"/>
          <p14:tracePt t="52145" x="134938" y="6291263"/>
          <p14:tracePt t="52176" x="142875" y="6283325"/>
          <p14:tracePt t="52192" x="142875" y="6275388"/>
          <p14:tracePt t="52201" x="142875" y="6267450"/>
          <p14:tracePt t="52257" x="150813" y="6259513"/>
          <p14:tracePt t="52288" x="158750" y="6251575"/>
          <p14:tracePt t="52296" x="174625" y="6251575"/>
          <p14:tracePt t="52304" x="184150" y="6251575"/>
          <p14:tracePt t="52312" x="200025" y="6235700"/>
          <p14:tracePt t="52321" x="223838" y="6235700"/>
          <p14:tracePt t="52328" x="231775" y="6235700"/>
          <p14:tracePt t="52337" x="255588" y="6235700"/>
          <p14:tracePt t="52344" x="271463" y="6219825"/>
          <p14:tracePt t="52354" x="303213" y="6211888"/>
          <p14:tracePt t="52360" x="342900" y="6211888"/>
          <p14:tracePt t="52368" x="366713" y="6211888"/>
          <p14:tracePt t="52376" x="382588" y="6211888"/>
          <p14:tracePt t="52385" x="406400" y="6203950"/>
          <p14:tracePt t="52392" x="438150" y="6203950"/>
          <p14:tracePt t="52402" x="469900" y="6203950"/>
          <p14:tracePt t="52408" x="485775" y="6203950"/>
          <p14:tracePt t="52416" x="509588" y="6203950"/>
          <p14:tracePt t="52424" x="533400" y="6203950"/>
          <p14:tracePt t="52433" x="558800" y="6203950"/>
          <p14:tracePt t="52440" x="566738" y="6203950"/>
          <p14:tracePt t="52448" x="574675" y="6203950"/>
          <p14:tracePt t="52512" x="582613" y="6203950"/>
          <p14:tracePt t="52520" x="590550" y="6203950"/>
          <p14:tracePt t="52594" x="598488" y="6203950"/>
          <p14:tracePt t="52601" x="606425" y="6203950"/>
          <p14:tracePt t="52753" x="630238" y="6203950"/>
          <p14:tracePt t="52800" x="638175" y="6203950"/>
          <p14:tracePt t="52833" x="654050" y="6203950"/>
          <p14:tracePt t="53057" x="661988" y="6203950"/>
          <p14:tracePt t="53065" x="669925" y="6203950"/>
          <p14:tracePt t="53072" x="677863" y="6203950"/>
          <p14:tracePt t="53081" x="701675" y="6203950"/>
          <p14:tracePt t="53088" x="733425" y="6203950"/>
          <p14:tracePt t="53096" x="757238" y="6203950"/>
          <p14:tracePt t="53105" x="781050" y="6203950"/>
          <p14:tracePt t="53114" x="796925" y="6203950"/>
          <p14:tracePt t="53120" x="812800" y="6203950"/>
          <p14:tracePt t="53128" x="844550" y="6203950"/>
          <p14:tracePt t="53137" x="852488" y="6203950"/>
          <p14:tracePt t="53146" x="860425" y="6203950"/>
          <p14:tracePt t="53504" x="876300" y="6203950"/>
          <p14:tracePt t="53520" x="892175" y="6203950"/>
          <p14:tracePt t="53528" x="900113" y="6203950"/>
          <p14:tracePt t="53536" x="908050" y="6203950"/>
          <p14:tracePt t="53553" x="925513" y="6203950"/>
          <p14:tracePt t="53560" x="941388" y="6203950"/>
          <p14:tracePt t="53571" x="941388" y="6196013"/>
          <p14:tracePt t="54017" x="949325" y="6196013"/>
          <p14:tracePt t="54024" x="957263" y="6196013"/>
          <p14:tracePt t="54032" x="965200" y="6196013"/>
          <p14:tracePt t="54040" x="989013" y="6188075"/>
          <p14:tracePt t="54048" x="1004888" y="6188075"/>
          <p14:tracePt t="54056" x="1036638" y="6180138"/>
          <p14:tracePt t="54064" x="1044575" y="6172200"/>
          <p14:tracePt t="54072" x="1060450" y="6164263"/>
          <p14:tracePt t="54080" x="1092200" y="6164263"/>
          <p14:tracePt t="54088" x="1100138" y="6164263"/>
          <p14:tracePt t="54096" x="1131888" y="6164263"/>
          <p14:tracePt t="54104" x="1155700" y="6164263"/>
          <p14:tracePt t="54112" x="1179513" y="6164263"/>
          <p14:tracePt t="54122" x="1211263" y="6164263"/>
          <p14:tracePt t="54128" x="1250950" y="6164263"/>
          <p14:tracePt t="54137" x="1274763" y="6164263"/>
          <p14:tracePt t="54144" x="1316038" y="6164263"/>
          <p14:tracePt t="54152" x="1363663" y="6164263"/>
          <p14:tracePt t="54160" x="1395413" y="6164263"/>
          <p14:tracePt t="54169" x="1427163" y="6164263"/>
          <p14:tracePt t="54176" x="1474788" y="6164263"/>
          <p14:tracePt t="54184" x="1490663" y="6164263"/>
          <p14:tracePt t="54192" x="1514475" y="6164263"/>
          <p14:tracePt t="54200" x="1514475" y="6156325"/>
          <p14:tracePt t="54208" x="1538288" y="6156325"/>
          <p14:tracePt t="54224" x="1562100" y="6156325"/>
          <p14:tracePt t="54232" x="1570038" y="6156325"/>
          <p14:tracePt t="54256" x="1593850" y="6156325"/>
          <p14:tracePt t="54288" x="1601788" y="6156325"/>
          <p14:tracePt t="54353" x="1617663" y="6156325"/>
          <p14:tracePt t="54789" x="1625600" y="6156325"/>
          <p14:tracePt t="54820" x="1658938" y="6156325"/>
          <p14:tracePt t="54828" x="1666875" y="6156325"/>
          <p14:tracePt t="54836" x="1690688" y="6156325"/>
          <p14:tracePt t="54844" x="1706563" y="6156325"/>
          <p14:tracePt t="54853" x="1722438" y="6156325"/>
          <p14:tracePt t="54860" x="1754188" y="6156325"/>
          <p14:tracePt t="54869" x="1778000" y="6156325"/>
          <p14:tracePt t="54876" x="1793875" y="6156325"/>
          <p14:tracePt t="54884" x="1825625" y="6156325"/>
          <p14:tracePt t="54893" x="1849438" y="6164263"/>
          <p14:tracePt t="54900" x="1897063" y="6172200"/>
          <p14:tracePt t="54908" x="1928813" y="6172200"/>
          <p14:tracePt t="54916" x="1960563" y="6172200"/>
          <p14:tracePt t="54925" x="2000250" y="6172200"/>
          <p14:tracePt t="54932" x="2049463" y="6172200"/>
          <p14:tracePt t="54941" x="2081213" y="6172200"/>
          <p14:tracePt t="54948" x="2120900" y="6172200"/>
          <p14:tracePt t="54957" x="2144713" y="6172200"/>
          <p14:tracePt t="54965" x="2168525" y="6172200"/>
          <p14:tracePt t="54972" x="2176463" y="6172200"/>
          <p14:tracePt t="55029" x="2200275" y="6172200"/>
          <p14:tracePt t="55036" x="2208213" y="6172200"/>
          <p14:tracePt t="55053" x="2216150" y="6172200"/>
          <p14:tracePt t="55076" x="2224088" y="6172200"/>
          <p14:tracePt t="55084" x="2232025" y="6172200"/>
          <p14:tracePt t="55093" x="2239963" y="6172200"/>
          <p14:tracePt t="55101" x="2263775" y="6172200"/>
          <p14:tracePt t="55116" x="2279650" y="6172200"/>
          <p14:tracePt t="55126" x="2287588" y="6172200"/>
          <p14:tracePt t="55132" x="2303463" y="6172200"/>
          <p14:tracePt t="55141" x="2311400" y="6172200"/>
          <p14:tracePt t="55158" x="2327275" y="6172200"/>
          <p14:tracePt t="55172" x="2343150" y="6172200"/>
          <p14:tracePt t="55180" x="2351088" y="6172200"/>
          <p14:tracePt t="55222" x="2366963" y="6172200"/>
          <p14:tracePt t="55228" x="2374900" y="6172200"/>
          <p14:tracePt t="55461" x="2374900" y="6180138"/>
          <p14:tracePt t="55476" x="2366963" y="6180138"/>
          <p14:tracePt t="55485" x="2351088" y="6180138"/>
          <p14:tracePt t="55493" x="2327275" y="6180138"/>
          <p14:tracePt t="55500" x="2311400" y="6180138"/>
          <p14:tracePt t="55508" x="2287588" y="6180138"/>
          <p14:tracePt t="55516" x="2255838" y="6188075"/>
          <p14:tracePt t="55524" x="2224088" y="6196013"/>
          <p14:tracePt t="55532" x="2200275" y="6196013"/>
          <p14:tracePt t="55540" x="2176463" y="6196013"/>
          <p14:tracePt t="55549" x="2152650" y="6203950"/>
          <p14:tracePt t="55556" x="2136775" y="6203950"/>
          <p14:tracePt t="55564" x="2112963" y="6203950"/>
          <p14:tracePt t="55572" x="2081213" y="6203950"/>
          <p14:tracePt t="55580" x="2057400" y="6211888"/>
          <p14:tracePt t="55588" x="2033588" y="6211888"/>
          <p14:tracePt t="55597" x="2008188" y="6211888"/>
          <p14:tracePt t="55604" x="1976438" y="6219825"/>
          <p14:tracePt t="55614" x="1928813" y="6227763"/>
          <p14:tracePt t="55620" x="1873250" y="6235700"/>
          <p14:tracePt t="55628" x="1809750" y="6235700"/>
          <p14:tracePt t="55636" x="1746250" y="6235700"/>
          <p14:tracePt t="55644" x="1682750" y="6235700"/>
          <p14:tracePt t="55653" x="1617663" y="6235700"/>
          <p14:tracePt t="55660" x="1554163" y="6235700"/>
          <p14:tracePt t="55669" x="1498600" y="6235700"/>
          <p14:tracePt t="55678" x="1458913" y="6235700"/>
          <p14:tracePt t="55685" x="1411288" y="6235700"/>
          <p14:tracePt t="55692" x="1379538" y="6235700"/>
          <p14:tracePt t="55701" x="1371600" y="6235700"/>
          <p14:tracePt t="55710" x="1355725" y="6235700"/>
          <p14:tracePt t="55716" x="1347788" y="6235700"/>
          <p14:tracePt t="55732" x="1331913" y="6235700"/>
          <p14:tracePt t="55742" x="1323975" y="6235700"/>
          <p14:tracePt t="55748" x="1308100" y="6235700"/>
          <p14:tracePt t="55756" x="1284288" y="6235700"/>
          <p14:tracePt t="55764" x="1258888" y="6235700"/>
          <p14:tracePt t="55774" x="1243013" y="6235700"/>
          <p14:tracePt t="55780" x="1211263" y="6235700"/>
          <p14:tracePt t="55788" x="1187450" y="6235700"/>
          <p14:tracePt t="55797" x="1163638" y="6235700"/>
          <p14:tracePt t="55804" x="1155700" y="6235700"/>
          <p14:tracePt t="55812" x="1131888" y="6235700"/>
          <p14:tracePt t="55820" x="1123950" y="6235700"/>
          <p14:tracePt t="55828" x="1108075" y="6235700"/>
          <p14:tracePt t="55844" x="1100138" y="6235700"/>
          <p14:tracePt t="55860" x="1084263" y="6235700"/>
          <p14:tracePt t="55870" x="1076325" y="6235700"/>
          <p14:tracePt t="56005" x="1076325" y="6227763"/>
          <p14:tracePt t="56020" x="1084263" y="6219825"/>
          <p14:tracePt t="56028" x="1084263" y="6211888"/>
          <p14:tracePt t="56036" x="1100138" y="6211888"/>
          <p14:tracePt t="56044" x="1116013" y="6211888"/>
          <p14:tracePt t="56053" x="1131888" y="6211888"/>
          <p14:tracePt t="56061" x="1171575" y="6211888"/>
          <p14:tracePt t="56068" x="1203325" y="6211888"/>
          <p14:tracePt t="56077" x="1219200" y="6211888"/>
          <p14:tracePt t="56085" x="1250950" y="6211888"/>
          <p14:tracePt t="56093" x="1308100" y="6211888"/>
          <p14:tracePt t="56103" x="1363663" y="6211888"/>
          <p14:tracePt t="56108" x="1411288" y="6211888"/>
          <p14:tracePt t="56116" x="1458913" y="6203950"/>
          <p14:tracePt t="56124" x="1498600" y="6203950"/>
          <p14:tracePt t="56133" x="1522413" y="6203950"/>
          <p14:tracePt t="56140" x="1546225" y="6203950"/>
          <p14:tracePt t="56149" x="1577975" y="6188075"/>
          <p14:tracePt t="56156" x="1601788" y="6180138"/>
          <p14:tracePt t="56165" x="1625600" y="6180138"/>
          <p14:tracePt t="56172" x="1651000" y="6180138"/>
          <p14:tracePt t="56180" x="1674813" y="6180138"/>
          <p14:tracePt t="56188" x="1682750" y="6180138"/>
          <p14:tracePt t="56197" x="1706563" y="6180138"/>
          <p14:tracePt t="56204" x="1722438" y="6180138"/>
          <p14:tracePt t="56212" x="1738313" y="6180138"/>
          <p14:tracePt t="56220" x="1754188" y="6180138"/>
          <p14:tracePt t="56229" x="1785938" y="6180138"/>
          <p14:tracePt t="56236" x="1809750" y="6180138"/>
          <p14:tracePt t="56244" x="1833563" y="6180138"/>
          <p14:tracePt t="56253" x="1857375" y="6180138"/>
          <p14:tracePt t="56262" x="1881188" y="6180138"/>
          <p14:tracePt t="56269" x="1897063" y="6180138"/>
          <p14:tracePt t="56277" x="1920875" y="6180138"/>
          <p14:tracePt t="56285" x="1928813" y="6180138"/>
          <p14:tracePt t="56294" x="1944688" y="6180138"/>
          <p14:tracePt t="56308" x="1968500" y="6180138"/>
          <p14:tracePt t="56316" x="1984375" y="6172200"/>
          <p14:tracePt t="56326" x="2000250" y="6172200"/>
          <p14:tracePt t="56332" x="2008188" y="6172200"/>
          <p14:tracePt t="56340" x="2017713" y="6172200"/>
          <p14:tracePt t="56349" x="2033588" y="6172200"/>
          <p14:tracePt t="56364" x="2041525" y="6172200"/>
          <p14:tracePt t="56372" x="2057400" y="6172200"/>
          <p14:tracePt t="56380" x="2073275" y="6172200"/>
          <p14:tracePt t="56388" x="2089150" y="6172200"/>
          <p14:tracePt t="56396" x="2097088" y="6172200"/>
          <p14:tracePt t="56404" x="2120900" y="6172200"/>
          <p14:tracePt t="56412" x="2136775" y="6172200"/>
          <p14:tracePt t="56420" x="2160588" y="6172200"/>
          <p14:tracePt t="56428" x="2192338" y="6172200"/>
          <p14:tracePt t="56436" x="2239963" y="6172200"/>
          <p14:tracePt t="56444" x="2271713" y="6172200"/>
          <p14:tracePt t="56453" x="2303463" y="6172200"/>
          <p14:tracePt t="56460" x="2335213" y="6172200"/>
          <p14:tracePt t="56469" x="2374900" y="6172200"/>
          <p14:tracePt t="56476" x="2400300" y="6172200"/>
          <p14:tracePt t="56486" x="2424113" y="6172200"/>
          <p14:tracePt t="56492" x="2447925" y="6172200"/>
          <p14:tracePt t="56501" x="2487613" y="6172200"/>
          <p14:tracePt t="56508" x="2511425" y="6172200"/>
          <p14:tracePt t="56517" x="2543175" y="6172200"/>
          <p14:tracePt t="56524" x="2582863" y="6172200"/>
          <p14:tracePt t="56532" x="2622550" y="6172200"/>
          <p14:tracePt t="56540" x="2654300" y="6172200"/>
          <p14:tracePt t="56548" x="2678113" y="6172200"/>
          <p14:tracePt t="56556" x="2701925" y="6172200"/>
          <p14:tracePt t="56564" x="2709863" y="6172200"/>
          <p14:tracePt t="56596" x="2717800" y="6172200"/>
          <p14:tracePt t="56612" x="2725738" y="6172200"/>
          <p14:tracePt t="56620" x="2733675" y="6172200"/>
          <p14:tracePt t="56660" x="2741613" y="6172200"/>
          <p14:tracePt t="56676" x="2751138" y="6172200"/>
          <p14:tracePt t="56692" x="2759075" y="6172200"/>
          <p14:tracePt t="56700" x="2767013" y="6172200"/>
          <p14:tracePt t="57781" x="2774950" y="6172200"/>
          <p14:tracePt t="57796" x="2759075" y="6172200"/>
          <p14:tracePt t="57804" x="2733675" y="6172200"/>
          <p14:tracePt t="57812" x="2709863" y="6172200"/>
          <p14:tracePt t="57820" x="2678113" y="6172200"/>
          <p14:tracePt t="57833" x="2654300" y="6172200"/>
          <p14:tracePt t="57840" x="2614613" y="6172200"/>
          <p14:tracePt t="57848" x="2543175" y="6172200"/>
          <p14:tracePt t="57856" x="2463800" y="6172200"/>
          <p14:tracePt t="57864" x="2366963" y="6172200"/>
          <p14:tracePt t="57872" x="2271713" y="6172200"/>
          <p14:tracePt t="57881" x="2168525" y="6172200"/>
          <p14:tracePt t="57888" x="2081213" y="6172200"/>
          <p14:tracePt t="57896" x="2000250" y="6172200"/>
          <p14:tracePt t="57904" x="1912938" y="6172200"/>
          <p14:tracePt t="57912" x="1825625" y="6172200"/>
          <p14:tracePt t="57920" x="1754188" y="6172200"/>
          <p14:tracePt t="57928" x="1682750" y="6172200"/>
          <p14:tracePt t="57936" x="1593850" y="6180138"/>
          <p14:tracePt t="57944" x="1506538" y="6188075"/>
          <p14:tracePt t="57953" x="1419225" y="6188075"/>
          <p14:tracePt t="57960" x="1339850" y="6196013"/>
          <p14:tracePt t="57969" x="1243013" y="6196013"/>
          <p14:tracePt t="57976" x="1147763" y="6196013"/>
          <p14:tracePt t="57985" x="1060450" y="6196013"/>
          <p14:tracePt t="57992" x="981075" y="6196013"/>
          <p14:tracePt t="58001" x="900113" y="6196013"/>
          <p14:tracePt t="58008" x="892175" y="6196013"/>
          <p14:tracePt t="58017" x="884238" y="6196013"/>
          <p14:tracePt t="58056" x="876300" y="6188075"/>
          <p14:tracePt t="58296" x="876300" y="6196013"/>
          <p14:tracePt t="58306" x="884238" y="6196013"/>
          <p14:tracePt t="58320" x="892175" y="6196013"/>
          <p14:tracePt t="58328" x="908050" y="6203950"/>
          <p14:tracePt t="58336" x="917575" y="6211888"/>
          <p14:tracePt t="58344" x="925513" y="6211888"/>
          <p14:tracePt t="58352" x="957263" y="6211888"/>
          <p14:tracePt t="58360" x="973138" y="6211888"/>
          <p14:tracePt t="58368" x="996950" y="6211888"/>
          <p14:tracePt t="58376" x="1020763" y="6211888"/>
          <p14:tracePt t="58385" x="1060450" y="6211888"/>
          <p14:tracePt t="58392" x="1084263" y="6211888"/>
          <p14:tracePt t="58402" x="1116013" y="6211888"/>
          <p14:tracePt t="58408" x="1131888" y="6219825"/>
          <p14:tracePt t="58417" x="1171575" y="6219825"/>
          <p14:tracePt t="58424" x="1187450" y="6219825"/>
          <p14:tracePt t="58433" x="1203325" y="6219825"/>
          <p14:tracePt t="58440" x="1219200" y="6219825"/>
          <p14:tracePt t="58448" x="1227138" y="6219825"/>
          <p14:tracePt t="58472" x="1235075" y="6219825"/>
          <p14:tracePt t="58481" x="1243013" y="6219825"/>
          <p14:tracePt t="58488" x="1250950" y="6219825"/>
          <p14:tracePt t="58497" x="1258888" y="6219825"/>
          <p14:tracePt t="58512" x="1258888" y="6211888"/>
          <p14:tracePt t="58537" x="1258888" y="6203950"/>
          <p14:tracePt t="58552" x="1250950" y="6188075"/>
          <p14:tracePt t="58568" x="1243013" y="6172200"/>
          <p14:tracePt t="58576" x="1235075" y="6156325"/>
          <p14:tracePt t="58585" x="1219200" y="6140450"/>
          <p14:tracePt t="58592" x="1211263" y="6116638"/>
          <p14:tracePt t="58602" x="1203325" y="6108700"/>
          <p14:tracePt t="58608" x="1179513" y="6084888"/>
          <p14:tracePt t="58616" x="1155700" y="6053138"/>
          <p14:tracePt t="58624" x="1147763" y="6037263"/>
          <p14:tracePt t="58632" x="1139825" y="6013450"/>
          <p14:tracePt t="58641" x="1131888" y="5988050"/>
          <p14:tracePt t="58648" x="1116013" y="5964238"/>
          <p14:tracePt t="58656" x="1108075" y="5924550"/>
          <p14:tracePt t="58664" x="1108075" y="5916613"/>
          <p14:tracePt t="58673" x="1100138" y="5900738"/>
          <p14:tracePt t="58680" x="1084263" y="5853113"/>
          <p14:tracePt t="58688" x="1084263" y="5813425"/>
          <p14:tracePt t="58696" x="1084263" y="5789613"/>
          <p14:tracePt t="58704" x="1084263" y="5773738"/>
          <p14:tracePt t="58712" x="1084263" y="5741988"/>
          <p14:tracePt t="58720" x="1084263" y="5710238"/>
          <p14:tracePt t="58730" x="1084263" y="5662613"/>
          <p14:tracePt t="58736" x="1084263" y="5621338"/>
          <p14:tracePt t="58744" x="1084263" y="5573713"/>
          <p14:tracePt t="58752" x="1084263" y="5526088"/>
          <p14:tracePt t="58760" x="1084263" y="5470525"/>
          <p14:tracePt t="58769" x="1084263" y="5430838"/>
          <p14:tracePt t="58776" x="1084263" y="5391150"/>
          <p14:tracePt t="58785" x="1084263" y="5359400"/>
          <p14:tracePt t="58794" x="1084263" y="5351463"/>
          <p14:tracePt t="58802" x="1084263" y="5327650"/>
          <p14:tracePt t="58817" x="1084263" y="5310188"/>
          <p14:tracePt t="58825" x="1084263" y="5302250"/>
          <p14:tracePt t="58832" x="1084263" y="5294313"/>
          <p14:tracePt t="58912" x="1084263" y="5286375"/>
          <p14:tracePt t="58922" x="1092200" y="5278438"/>
          <p14:tracePt t="58928" x="1100138" y="5270500"/>
          <p14:tracePt t="58936" x="1108075" y="5270500"/>
          <p14:tracePt t="58944" x="1116013" y="5262563"/>
          <p14:tracePt t="58952" x="1131888" y="5254625"/>
          <p14:tracePt t="58960" x="1147763" y="5254625"/>
          <p14:tracePt t="58968" x="1179513" y="5254625"/>
          <p14:tracePt t="58976" x="1203325" y="5238750"/>
          <p14:tracePt t="58986" x="1227138" y="5230813"/>
          <p14:tracePt t="58992" x="1258888" y="5230813"/>
          <p14:tracePt t="59001" x="1284288" y="5230813"/>
          <p14:tracePt t="59008" x="1323975" y="5222875"/>
          <p14:tracePt t="59017" x="1355725" y="5222875"/>
          <p14:tracePt t="59024" x="1387475" y="5222875"/>
          <p14:tracePt t="59033" x="1419225" y="5222875"/>
          <p14:tracePt t="59040" x="1450975" y="5222875"/>
          <p14:tracePt t="59049" x="1482725" y="5222875"/>
          <p14:tracePt t="59056" x="1530350" y="5222875"/>
          <p14:tracePt t="59064" x="1554163" y="5222875"/>
          <p14:tracePt t="59072" x="1577975" y="5222875"/>
          <p14:tracePt t="59081" x="1617663" y="5222875"/>
          <p14:tracePt t="59088" x="1651000" y="5222875"/>
          <p14:tracePt t="59096" x="1666875" y="5222875"/>
          <p14:tracePt t="59104" x="1690688" y="5222875"/>
          <p14:tracePt t="59112" x="1730375" y="5222875"/>
          <p14:tracePt t="59120" x="1754188" y="5222875"/>
          <p14:tracePt t="59128" x="1785938" y="5222875"/>
          <p14:tracePt t="59136" x="1825625" y="5222875"/>
          <p14:tracePt t="59144" x="1841500" y="5222875"/>
          <p14:tracePt t="59153" x="1857375" y="5222875"/>
          <p14:tracePt t="59160" x="1865313" y="5222875"/>
          <p14:tracePt t="59168" x="1881188" y="5222875"/>
          <p14:tracePt t="59176" x="1889125" y="5222875"/>
          <p14:tracePt t="59186" x="1912938" y="5199063"/>
          <p14:tracePt t="59192" x="1920875" y="5199063"/>
          <p14:tracePt t="59201" x="1928813" y="5199063"/>
          <p14:tracePt t="59208" x="1944688" y="5199063"/>
          <p14:tracePt t="59217" x="1968500" y="5199063"/>
          <p14:tracePt t="59224" x="1984375" y="5199063"/>
          <p14:tracePt t="59232" x="2000250" y="5199063"/>
          <p14:tracePt t="59240" x="2033588" y="5199063"/>
          <p14:tracePt t="59248" x="2049463" y="5199063"/>
          <p14:tracePt t="59256" x="2073275" y="5191125"/>
          <p14:tracePt t="59264" x="2097088" y="5191125"/>
          <p14:tracePt t="59272" x="2136775" y="5191125"/>
          <p14:tracePt t="59280" x="2152650" y="5191125"/>
          <p14:tracePt t="59288" x="2176463" y="5191125"/>
          <p14:tracePt t="59297" x="2200275" y="5191125"/>
          <p14:tracePt t="59304" x="2224088" y="5191125"/>
          <p14:tracePt t="59312" x="2239963" y="5191125"/>
          <p14:tracePt t="59320" x="2263775" y="5191125"/>
          <p14:tracePt t="59328" x="2287588" y="5191125"/>
          <p14:tracePt t="59337" x="2303463" y="5191125"/>
          <p14:tracePt t="59345" x="2327275" y="5191125"/>
          <p14:tracePt t="59352" x="2351088" y="5191125"/>
          <p14:tracePt t="59360" x="2359025" y="5191125"/>
          <p14:tracePt t="59368" x="2384425" y="5191125"/>
          <p14:tracePt t="59377" x="2408238" y="5191125"/>
          <p14:tracePt t="59384" x="2439988" y="5191125"/>
          <p14:tracePt t="59392" x="2455863" y="5191125"/>
          <p14:tracePt t="59401" x="2479675" y="5183188"/>
          <p14:tracePt t="59410" x="2495550" y="5183188"/>
          <p14:tracePt t="59417" x="2527300" y="5183188"/>
          <p14:tracePt t="59424" x="2543175" y="5183188"/>
          <p14:tracePt t="59432" x="2566988" y="5183188"/>
          <p14:tracePt t="59442" x="2574925" y="5175250"/>
          <p14:tracePt t="59464" x="2590800" y="5175250"/>
          <p14:tracePt t="59474" x="2606675" y="5175250"/>
          <p14:tracePt t="59496" x="2622550" y="5175250"/>
          <p14:tracePt t="59506" x="2630488" y="5175250"/>
          <p14:tracePt t="59704" x="2622550" y="5175250"/>
          <p14:tracePt t="59712" x="2614613" y="5175250"/>
          <p14:tracePt t="59752" x="2606675" y="5175250"/>
          <p14:tracePt t="59760" x="2598738" y="5175250"/>
          <p14:tracePt t="59768" x="2590800" y="5175250"/>
          <p14:tracePt t="59784" x="2582863" y="5175250"/>
          <p14:tracePt t="59801" x="2566988" y="5175250"/>
          <p14:tracePt t="59913" x="2559050" y="5175250"/>
          <p14:tracePt t="59920" x="2551113" y="5175250"/>
          <p14:tracePt t="60058" x="2551113" y="5167313"/>
          <p14:tracePt t="60081" x="2566988" y="5159375"/>
          <p14:tracePt t="60090" x="2582863" y="5159375"/>
          <p14:tracePt t="60104" x="2606675" y="5159375"/>
          <p14:tracePt t="60112" x="2606675" y="5151438"/>
          <p14:tracePt t="60122" x="2630488" y="5151438"/>
          <p14:tracePt t="60128" x="2646363" y="5151438"/>
          <p14:tracePt t="60137" x="2670175" y="5143500"/>
          <p14:tracePt t="60145" x="2717800" y="5135563"/>
          <p14:tracePt t="60152" x="2733675" y="5135563"/>
          <p14:tracePt t="60160" x="2774950" y="5135563"/>
          <p14:tracePt t="60168" x="2814638" y="5135563"/>
          <p14:tracePt t="60176" x="2862263" y="5127625"/>
          <p14:tracePt t="60185" x="2901950" y="5127625"/>
          <p14:tracePt t="60192" x="2957513" y="5127625"/>
          <p14:tracePt t="60201" x="3005138" y="5111750"/>
          <p14:tracePt t="60208" x="3060700" y="5103813"/>
          <p14:tracePt t="60219" x="3100388" y="5095875"/>
          <p14:tracePt t="60224" x="3157538" y="5087938"/>
          <p14:tracePt t="60232" x="3213100" y="5087938"/>
          <p14:tracePt t="60241" x="3252788" y="5087938"/>
          <p14:tracePt t="60248" x="3300413" y="5080000"/>
          <p14:tracePt t="60256" x="3340100" y="5080000"/>
          <p14:tracePt t="60265" x="3379788" y="5080000"/>
          <p14:tracePt t="60272" x="3403600" y="5080000"/>
          <p14:tracePt t="60281" x="3435350" y="5080000"/>
          <p14:tracePt t="60288" x="3459163" y="5080000"/>
          <p14:tracePt t="60296" x="3484563" y="5080000"/>
          <p14:tracePt t="60304" x="3508375" y="5080000"/>
          <p14:tracePt t="60313" x="3540125" y="5080000"/>
          <p14:tracePt t="60320" x="3571875" y="5080000"/>
          <p14:tracePt t="60328" x="3603625" y="5080000"/>
          <p14:tracePt t="60337" x="3643313" y="5080000"/>
          <p14:tracePt t="60344" x="3698875" y="5080000"/>
          <p14:tracePt t="60352" x="3762375" y="5080000"/>
          <p14:tracePt t="60360" x="3825875" y="5080000"/>
          <p14:tracePt t="60368" x="3883025" y="5087938"/>
          <p14:tracePt t="60376" x="3946525" y="5095875"/>
          <p14:tracePt t="60385" x="4010025" y="5095875"/>
          <p14:tracePt t="60392" x="4073525" y="5095875"/>
          <p14:tracePt t="60401" x="4129088" y="5103813"/>
          <p14:tracePt t="60408" x="4184650" y="5103813"/>
          <p14:tracePt t="60419" x="4217988" y="5103813"/>
          <p14:tracePt t="60424" x="4249738" y="5103813"/>
          <p14:tracePt t="60434" x="4257675" y="5103813"/>
          <p14:tracePt t="60456" x="4265613" y="5103813"/>
          <p14:tracePt t="60464" x="4273550" y="5103813"/>
          <p14:tracePt t="60520" x="4281488" y="5119688"/>
          <p14:tracePt t="60528" x="4281488" y="5127625"/>
          <p14:tracePt t="60537" x="4281488" y="5151438"/>
          <p14:tracePt t="60545" x="4281488" y="5175250"/>
          <p14:tracePt t="60552" x="4281488" y="5199063"/>
          <p14:tracePt t="60560" x="4281488" y="5222875"/>
          <p14:tracePt t="60568" x="4281488" y="5254625"/>
          <p14:tracePt t="60578" x="4281488" y="5294313"/>
          <p14:tracePt t="60584" x="4281488" y="5351463"/>
          <p14:tracePt t="60592" x="4281488" y="5399088"/>
          <p14:tracePt t="60601" x="4281488" y="5454650"/>
          <p14:tracePt t="60610" x="4281488" y="5502275"/>
          <p14:tracePt t="60617" x="4281488" y="5541963"/>
          <p14:tracePt t="60624" x="4273550" y="5581650"/>
          <p14:tracePt t="60633" x="4265613" y="5613400"/>
          <p14:tracePt t="60642" x="4257675" y="5645150"/>
          <p14:tracePt t="60648" x="4249738" y="5686425"/>
          <p14:tracePt t="60657" x="4241800" y="5718175"/>
          <p14:tracePt t="60664" x="4225925" y="5765800"/>
          <p14:tracePt t="60674" x="4217988" y="5797550"/>
          <p14:tracePt t="60680" x="4192588" y="5845175"/>
          <p14:tracePt t="60688" x="4176713" y="5884863"/>
          <p14:tracePt t="60696" x="4160838" y="5916613"/>
          <p14:tracePt t="60705" x="4144963" y="5956300"/>
          <p14:tracePt t="60712" x="4129088" y="5988050"/>
          <p14:tracePt t="60720" x="4129088" y="6005513"/>
          <p14:tracePt t="60728" x="4121150" y="6013450"/>
          <p14:tracePt t="60737" x="4121150" y="6021388"/>
          <p14:tracePt t="60813" x="4121150" y="6045200"/>
          <p14:tracePt t="60828" x="4121150" y="6053138"/>
          <p14:tracePt t="60837" x="4113213" y="6069013"/>
          <p14:tracePt t="60844" x="4105275" y="6092825"/>
          <p14:tracePt t="60852" x="4089400" y="6116638"/>
          <p14:tracePt t="60860" x="4081463" y="6156325"/>
          <p14:tracePt t="60869" x="4065588" y="6172200"/>
          <p14:tracePt t="60876" x="4057650" y="6188075"/>
          <p14:tracePt t="60884" x="4057650" y="6203950"/>
          <p14:tracePt t="60892" x="4049713" y="6219825"/>
          <p14:tracePt t="60908" x="4033838" y="6235700"/>
          <p14:tracePt t="61117" x="4025900" y="6235700"/>
          <p14:tracePt t="61164" x="4017963" y="6235700"/>
          <p14:tracePt t="61180" x="4017963" y="6227763"/>
          <p14:tracePt t="61212" x="4010025" y="6227763"/>
          <p14:tracePt t="61220" x="3994150" y="6227763"/>
          <p14:tracePt t="61229" x="3986213" y="6211888"/>
          <p14:tracePt t="61237" x="3978275" y="6211888"/>
          <p14:tracePt t="61244" x="3962400" y="6203950"/>
          <p14:tracePt t="61260" x="3938588" y="6196013"/>
          <p14:tracePt t="61269" x="3938588" y="6188075"/>
          <p14:tracePt t="61276" x="3922713" y="6180138"/>
          <p14:tracePt t="61284" x="3906838" y="6180138"/>
          <p14:tracePt t="61293" x="3898900" y="6172200"/>
          <p14:tracePt t="61300" x="3890963" y="6172200"/>
          <p14:tracePt t="61308" x="3883025" y="6172200"/>
          <p14:tracePt t="61317" x="3875088" y="6164263"/>
          <p14:tracePt t="61325" x="3851275" y="6156325"/>
          <p14:tracePt t="61333" x="3825875" y="6156325"/>
          <p14:tracePt t="61340" x="3802063" y="6148388"/>
          <p14:tracePt t="61348" x="3770313" y="6148388"/>
          <p14:tracePt t="61357" x="3746500" y="6140450"/>
          <p14:tracePt t="61364" x="3706813" y="6124575"/>
          <p14:tracePt t="61372" x="3643313" y="6108700"/>
          <p14:tracePt t="61380" x="3579813" y="6092825"/>
          <p14:tracePt t="61389" x="3508375" y="6076950"/>
          <p14:tracePt t="61396" x="3419475" y="6045200"/>
          <p14:tracePt t="61404" x="3324225" y="6029325"/>
          <p14:tracePt t="61412" x="3236913" y="6013450"/>
          <p14:tracePt t="61421" x="3149600" y="6005513"/>
          <p14:tracePt t="61428" x="3060700" y="5988050"/>
          <p14:tracePt t="61436" x="2997200" y="5980113"/>
          <p14:tracePt t="61444" x="2933700" y="5972175"/>
          <p14:tracePt t="61454" x="2925763" y="5972175"/>
          <p14:tracePt t="61460" x="2901950" y="5972175"/>
          <p14:tracePt t="61468" x="2886075" y="5972175"/>
          <p14:tracePt t="61476" x="2862263" y="5972175"/>
          <p14:tracePt t="61485" x="2846388" y="5972175"/>
          <p14:tracePt t="61492" x="2814638" y="5972175"/>
          <p14:tracePt t="61501" x="2782888" y="5972175"/>
          <p14:tracePt t="61508" x="2759075" y="5972175"/>
          <p14:tracePt t="61518" x="2725738" y="5972175"/>
          <p14:tracePt t="61525" x="2670175" y="5980113"/>
          <p14:tracePt t="61533" x="2614613" y="5995988"/>
          <p14:tracePt t="61541" x="2543175" y="6029325"/>
          <p14:tracePt t="61548" x="2479675" y="6053138"/>
          <p14:tracePt t="61556" x="2424113" y="6076950"/>
          <p14:tracePt t="61564" x="2374900" y="6092825"/>
          <p14:tracePt t="61572" x="2335213" y="6100763"/>
          <p14:tracePt t="61580" x="2335213" y="6108700"/>
          <p14:tracePt t="61708" x="2335213" y="6100763"/>
          <p14:tracePt t="61717" x="2335213" y="6076950"/>
          <p14:tracePt t="61724" x="2335213" y="6045200"/>
          <p14:tracePt t="61733" x="2327275" y="6005513"/>
          <p14:tracePt t="61740" x="2311400" y="5948363"/>
          <p14:tracePt t="61749" x="2287588" y="5884863"/>
          <p14:tracePt t="61756" x="2255838" y="5829300"/>
          <p14:tracePt t="61765" x="2232025" y="5773738"/>
          <p14:tracePt t="61772" x="2208213" y="5718175"/>
          <p14:tracePt t="61780" x="2184400" y="5670550"/>
          <p14:tracePt t="61788" x="2160588" y="5629275"/>
          <p14:tracePt t="61796" x="2152650" y="5621338"/>
          <p14:tracePt t="61804" x="2152650" y="5613400"/>
          <p14:tracePt t="61884" x="2152650" y="5637213"/>
          <p14:tracePt t="61892" x="2168525" y="5662613"/>
          <p14:tracePt t="61900" x="2168525" y="5678488"/>
          <p14:tracePt t="61908" x="2176463" y="5702300"/>
          <p14:tracePt t="61917" x="2184400" y="5741988"/>
          <p14:tracePt t="61925" x="2208213" y="5781675"/>
          <p14:tracePt t="61933" x="2224088" y="5805488"/>
          <p14:tracePt t="61940" x="2247900" y="5845175"/>
          <p14:tracePt t="61948" x="2263775" y="5868988"/>
          <p14:tracePt t="61957" x="2287588" y="5900738"/>
          <p14:tracePt t="61965" x="2295525" y="5908675"/>
          <p14:tracePt t="61973" x="2303463" y="5908675"/>
          <p14:tracePt t="61980" x="2311400" y="5908675"/>
          <p14:tracePt t="61988" x="2319338" y="5908675"/>
          <p14:tracePt t="61996" x="2351088" y="5908675"/>
          <p14:tracePt t="62005" x="2366963" y="5908675"/>
          <p14:tracePt t="62012" x="2392363" y="5900738"/>
          <p14:tracePt t="62021" x="2400300" y="5884863"/>
          <p14:tracePt t="62037" x="2439988" y="5797550"/>
          <p14:tracePt t="62044" x="2455863" y="5726113"/>
          <p14:tracePt t="62052" x="2487613" y="5653088"/>
          <p14:tracePt t="62060" x="2495550" y="5557838"/>
          <p14:tracePt t="62068" x="2503488" y="5470525"/>
          <p14:tracePt t="62076" x="2503488" y="5383213"/>
          <p14:tracePt t="62084" x="2503488" y="5310188"/>
          <p14:tracePt t="62092" x="2503488" y="5246688"/>
          <p14:tracePt t="62100" x="2503488" y="5207000"/>
          <p14:tracePt t="62108" x="2503488" y="5167313"/>
          <p14:tracePt t="62173" x="2503488" y="5159375"/>
          <p14:tracePt t="62188" x="2487613" y="5183188"/>
          <p14:tracePt t="62196" x="2479675" y="5191125"/>
          <p14:tracePt t="62204" x="2479675" y="5199063"/>
          <p14:tracePt t="62213" x="2479675" y="5222875"/>
          <p14:tracePt t="62220" x="2471738" y="5254625"/>
          <p14:tracePt t="62228" x="2471738" y="5286375"/>
          <p14:tracePt t="62236" x="2471738" y="5310188"/>
          <p14:tracePt t="62245" x="2463800" y="5359400"/>
          <p14:tracePt t="62252" x="2455863" y="5430838"/>
          <p14:tracePt t="62260" x="2455863" y="5502275"/>
          <p14:tracePt t="62268" x="2455863" y="5573713"/>
          <p14:tracePt t="62277" x="2455863" y="5637213"/>
          <p14:tracePt t="62284" x="2455863" y="5702300"/>
          <p14:tracePt t="62293" x="2455863" y="5757863"/>
          <p14:tracePt t="62300" x="2455863" y="5781675"/>
          <p14:tracePt t="62308" x="2455863" y="5805488"/>
          <p14:tracePt t="62317" x="2455863" y="5813425"/>
          <p14:tracePt t="62324" x="2455863" y="5821363"/>
          <p14:tracePt t="62388" x="2463800" y="5821363"/>
          <p14:tracePt t="62396" x="2479675" y="5821363"/>
          <p14:tracePt t="62405" x="2487613" y="5805488"/>
          <p14:tracePt t="62412" x="2495550" y="5789613"/>
          <p14:tracePt t="62420" x="2503488" y="5765800"/>
          <p14:tracePt t="62428" x="2527300" y="5718175"/>
          <p14:tracePt t="62437" x="2551113" y="5662613"/>
          <p14:tracePt t="62444" x="2566988" y="5589588"/>
          <p14:tracePt t="62452" x="2582863" y="5494338"/>
          <p14:tracePt t="62460" x="2598738" y="5391150"/>
          <p14:tracePt t="62468" x="2606675" y="5294313"/>
          <p14:tracePt t="62477" x="2622550" y="5214938"/>
          <p14:tracePt t="62484" x="2622550" y="5151438"/>
          <p14:tracePt t="62525" x="2622550" y="5135563"/>
          <p14:tracePt t="62548" x="2622550" y="5167313"/>
          <p14:tracePt t="62558" x="2622550" y="5230813"/>
          <p14:tracePt t="62564" x="2622550" y="5319713"/>
          <p14:tracePt t="62572" x="2622550" y="5422900"/>
          <p14:tracePt t="62581" x="2622550" y="5549900"/>
          <p14:tracePt t="62590" x="2622550" y="5702300"/>
          <p14:tracePt t="62596" x="2622550" y="5853113"/>
          <p14:tracePt t="62604" x="2622550" y="5988050"/>
          <p14:tracePt t="62612" x="2630488" y="6092825"/>
          <p14:tracePt t="62622" x="2638425" y="6180138"/>
          <p14:tracePt t="62629" x="2646363" y="6227763"/>
          <p14:tracePt t="62748" x="2646363" y="6180138"/>
          <p14:tracePt t="62756" x="2630488" y="6084888"/>
          <p14:tracePt t="62765" x="2598738" y="5972175"/>
          <p14:tracePt t="62772" x="2582863" y="5837238"/>
          <p14:tracePt t="62780" x="2543175" y="5645150"/>
          <p14:tracePt t="62788" x="2511425" y="5462588"/>
          <p14:tracePt t="62796" x="2479675" y="5294313"/>
          <p14:tracePt t="62804" x="2455863" y="5127625"/>
          <p14:tracePt t="62812" x="2447925" y="5024438"/>
          <p14:tracePt t="62820" x="2432050" y="4943475"/>
          <p14:tracePt t="62828" x="2416175" y="4887913"/>
          <p14:tracePt t="62836" x="2416175" y="4879975"/>
          <p14:tracePt t="62909" x="2408238" y="4879975"/>
          <p14:tracePt t="62916" x="2400300" y="4903788"/>
          <p14:tracePt t="62924" x="2400300" y="4927600"/>
          <p14:tracePt t="62933" x="2392363" y="4959350"/>
          <p14:tracePt t="62940" x="2392363" y="4976813"/>
          <p14:tracePt t="62949" x="2384425" y="5008563"/>
          <p14:tracePt t="62956" x="2384425" y="5032375"/>
          <p14:tracePt t="62965" x="2374900" y="5072063"/>
          <p14:tracePt t="62973" x="2366963" y="5143500"/>
          <p14:tracePt t="62980" x="2359025" y="5214938"/>
          <p14:tracePt t="62988" x="2351088" y="5302250"/>
          <p14:tracePt t="62996" x="2343150" y="5383213"/>
          <p14:tracePt t="63004" x="2343150" y="5470525"/>
          <p14:tracePt t="63013" x="2335213" y="5557838"/>
          <p14:tracePt t="63021" x="2335213" y="5629275"/>
          <p14:tracePt t="63028" x="2327275" y="5710238"/>
          <p14:tracePt t="63036" x="2319338" y="5773738"/>
          <p14:tracePt t="63046" x="2311400" y="5813425"/>
          <p14:tracePt t="63052" x="2311400" y="5837238"/>
          <p14:tracePt t="63060" x="2311400" y="5853113"/>
          <p14:tracePt t="63132" x="2311400" y="5868988"/>
          <p14:tracePt t="63149" x="2311400" y="5876925"/>
          <p14:tracePt t="63174" x="2319338" y="5868988"/>
          <p14:tracePt t="63181" x="2319338" y="5853113"/>
          <p14:tracePt t="63188" x="2327275" y="5829300"/>
          <p14:tracePt t="63196" x="2335213" y="5781675"/>
          <p14:tracePt t="63206" x="2343150" y="5718175"/>
          <p14:tracePt t="63212" x="2351088" y="5629275"/>
          <p14:tracePt t="63220" x="2359025" y="5534025"/>
          <p14:tracePt t="63228" x="2374900" y="5414963"/>
          <p14:tracePt t="63238" x="2400300" y="5294313"/>
          <p14:tracePt t="63245" x="2416175" y="5151438"/>
          <p14:tracePt t="63252" x="2439988" y="5008563"/>
          <p14:tracePt t="63260" x="2447925" y="4903788"/>
          <p14:tracePt t="63270" x="2455863" y="4808538"/>
          <p14:tracePt t="63277" x="2463800" y="4760913"/>
          <p14:tracePt t="63325" x="2471738" y="4760913"/>
          <p14:tracePt t="63348" x="2471738" y="4792663"/>
          <p14:tracePt t="63356" x="2471738" y="4856163"/>
          <p14:tracePt t="63364" x="2471738" y="4935538"/>
          <p14:tracePt t="63372" x="2471738" y="5056188"/>
          <p14:tracePt t="63381" x="2471738" y="5183188"/>
          <p14:tracePt t="63388" x="2471738" y="5359400"/>
          <p14:tracePt t="63396" x="2471738" y="5557838"/>
          <p14:tracePt t="63404" x="2471738" y="5726113"/>
          <p14:tracePt t="63412" x="2471738" y="5884863"/>
          <p14:tracePt t="63420" x="2471738" y="6013450"/>
          <p14:tracePt t="63429" x="2471738" y="6108700"/>
          <p14:tracePt t="63436" x="2471738" y="6164263"/>
          <p14:tracePt t="63444" x="2471738" y="6196013"/>
          <p14:tracePt t="63516" x="2479675" y="6188075"/>
          <p14:tracePt t="63524" x="2487613" y="6172200"/>
          <p14:tracePt t="63532" x="2487613" y="6148388"/>
          <p14:tracePt t="63540" x="2503488" y="6116638"/>
          <p14:tracePt t="63549" x="2519363" y="6092825"/>
          <p14:tracePt t="63556" x="2543175" y="6053138"/>
          <p14:tracePt t="63564" x="2551113" y="6029325"/>
          <p14:tracePt t="63572" x="2566988" y="6005513"/>
          <p14:tracePt t="63581" x="2574925" y="5980113"/>
          <p14:tracePt t="63588" x="2582863" y="5964238"/>
          <p14:tracePt t="63598" x="2590800" y="5956300"/>
          <p14:tracePt t="63604" x="2590800" y="5948363"/>
          <p14:tracePt t="63612" x="2598738" y="5948363"/>
          <p14:tracePt t="63620" x="2598738" y="5940425"/>
          <p14:tracePt t="63676" x="2606675" y="5940425"/>
          <p14:tracePt t="63684" x="2614613" y="5940425"/>
          <p14:tracePt t="63692" x="2630488" y="5940425"/>
          <p14:tracePt t="63700" x="2662238" y="5940425"/>
          <p14:tracePt t="63708" x="2686050" y="5940425"/>
          <p14:tracePt t="63716" x="2709863" y="5940425"/>
          <p14:tracePt t="63726" x="2751138" y="5940425"/>
          <p14:tracePt t="63733" x="2806700" y="5940425"/>
          <p14:tracePt t="63740" x="2886075" y="5956300"/>
          <p14:tracePt t="63749" x="2973388" y="5972175"/>
          <p14:tracePt t="63758" x="3060700" y="5988050"/>
          <p14:tracePt t="63765" x="3157538" y="5995988"/>
          <p14:tracePt t="63772" x="3236913" y="6005513"/>
          <p14:tracePt t="63780" x="3316288" y="6013450"/>
          <p14:tracePt t="63790" x="3379788" y="6021388"/>
          <p14:tracePt t="63796" x="3419475" y="6021388"/>
          <p14:tracePt t="63804" x="3443288" y="6021388"/>
          <p14:tracePt t="63812" x="3459163" y="6021388"/>
          <p14:tracePt t="64000" x="3484563" y="6021388"/>
          <p14:tracePt t="64018" x="3500438" y="6021388"/>
          <p14:tracePt t="64025" x="3516313" y="6021388"/>
          <p14:tracePt t="64033" x="3532188" y="6021388"/>
          <p14:tracePt t="64040" x="3548063" y="6021388"/>
          <p14:tracePt t="64051" x="3556000" y="6021388"/>
          <p14:tracePt t="64056" x="3563938" y="6021388"/>
          <p14:tracePt t="64064" x="3571875" y="6021388"/>
          <p14:tracePt t="64072" x="3579813" y="6021388"/>
          <p14:tracePt t="64083" x="3587750" y="6021388"/>
          <p14:tracePt t="64088" x="3603625" y="6021388"/>
          <p14:tracePt t="64096" x="3611563" y="6021388"/>
          <p14:tracePt t="64104" x="3619500" y="6021388"/>
          <p14:tracePt t="64116" x="3635375" y="6029325"/>
          <p14:tracePt t="64120" x="3651250" y="6037263"/>
          <p14:tracePt t="64129" x="3675063" y="6037263"/>
          <p14:tracePt t="64136" x="3698875" y="6045200"/>
          <p14:tracePt t="64147" x="3730625" y="6045200"/>
          <p14:tracePt t="64152" x="3762375" y="6045200"/>
          <p14:tracePt t="64160" x="3810000" y="6053138"/>
          <p14:tracePt t="64168" x="3843338" y="6061075"/>
          <p14:tracePt t="64177" x="3883025" y="6069013"/>
          <p14:tracePt t="64184" x="3922713" y="6069013"/>
          <p14:tracePt t="64192" x="3978275" y="6076950"/>
          <p14:tracePt t="64200" x="4017963" y="6076950"/>
          <p14:tracePt t="64208" x="4065588" y="6076950"/>
          <p14:tracePt t="64217" x="4097338" y="6076950"/>
          <p14:tracePt t="64225" x="4121150" y="6076950"/>
          <p14:tracePt t="64233" x="4137025" y="6076950"/>
          <p14:tracePt t="64240" x="4144963" y="6076950"/>
          <p14:tracePt t="64249" x="4152900" y="6076950"/>
          <p14:tracePt t="64256" x="4160838" y="6076950"/>
          <p14:tracePt t="64272" x="4168775" y="6076950"/>
          <p14:tracePt t="64288" x="4176713" y="6076950"/>
          <p14:tracePt t="64296" x="4184650" y="6076950"/>
          <p14:tracePt t="64304" x="4192588" y="6076950"/>
          <p14:tracePt t="64313" x="4200525" y="6076950"/>
          <p14:tracePt t="64320" x="4210050" y="6076950"/>
          <p14:tracePt t="64328" x="4217988" y="6076950"/>
          <p14:tracePt t="64336" x="4233863" y="6076950"/>
          <p14:tracePt t="64344" x="4241800" y="6076950"/>
          <p14:tracePt t="64352" x="4249738" y="6076950"/>
          <p14:tracePt t="64360" x="4257675" y="6076950"/>
          <p14:tracePt t="64368" x="4273550" y="6076950"/>
          <p14:tracePt t="64384" x="4289425" y="6076950"/>
          <p14:tracePt t="64392" x="4297363" y="6076950"/>
          <p14:tracePt t="64400" x="4313238" y="6076950"/>
          <p14:tracePt t="64409" x="4321175" y="6076950"/>
          <p14:tracePt t="64416" x="4329113" y="6084888"/>
          <p14:tracePt t="64424" x="4337050" y="6092825"/>
          <p14:tracePt t="64496" x="4344988" y="6100763"/>
          <p14:tracePt t="64512" x="4337050" y="6100763"/>
          <p14:tracePt t="64528" x="4313238" y="6116638"/>
          <p14:tracePt t="64536" x="4273550" y="6124575"/>
          <p14:tracePt t="64544" x="4257675" y="6140450"/>
          <p14:tracePt t="64552" x="4225925" y="6156325"/>
          <p14:tracePt t="64560" x="4200525" y="6156325"/>
          <p14:tracePt t="64569" x="4176713" y="6172200"/>
          <p14:tracePt t="64576" x="4137025" y="6188075"/>
          <p14:tracePt t="64584" x="4089400" y="6203950"/>
          <p14:tracePt t="64592" x="4057650" y="6211888"/>
          <p14:tracePt t="64601" x="4049713" y="6219825"/>
          <p14:tracePt t="64608" x="4033838" y="6219825"/>
          <p14:tracePt t="64616" x="4017963" y="6219825"/>
          <p14:tracePt t="64634" x="4010025" y="6219825"/>
          <p14:tracePt t="64640" x="4002088" y="6219825"/>
          <p14:tracePt t="64649" x="3994150" y="6219825"/>
          <p14:tracePt t="64656" x="3986213" y="6219825"/>
          <p14:tracePt t="64667" x="3970338" y="6219825"/>
          <p14:tracePt t="64672" x="3962400" y="6219825"/>
          <p14:tracePt t="64681" x="3946525" y="6219825"/>
          <p14:tracePt t="64688" x="3930650" y="6219825"/>
          <p14:tracePt t="64704" x="3922713" y="6219825"/>
          <p14:tracePt t="64712" x="3906838" y="6219825"/>
          <p14:tracePt t="64768" x="3890963" y="6219825"/>
          <p14:tracePt t="64784" x="3883025" y="6219825"/>
          <p14:tracePt t="64825" x="3875088" y="6219825"/>
          <p14:tracePt t="64833" x="3867150" y="6219825"/>
          <p14:tracePt t="64840" x="3843338" y="6219825"/>
          <p14:tracePt t="64849" x="3825875" y="6219825"/>
          <p14:tracePt t="64857" x="3817938" y="6219825"/>
          <p14:tracePt t="64865" x="3802063" y="6219825"/>
          <p14:tracePt t="64881" x="3794125" y="6219825"/>
          <p14:tracePt t="65176" x="3802063" y="6211888"/>
          <p14:tracePt t="65186" x="3810000" y="6203950"/>
          <p14:tracePt t="65192" x="3851275" y="6196013"/>
          <p14:tracePt t="65200" x="3859213" y="6196013"/>
          <p14:tracePt t="65208" x="3883025" y="6196013"/>
          <p14:tracePt t="65218" x="3914775" y="6180138"/>
          <p14:tracePt t="65224" x="3946525" y="6180138"/>
          <p14:tracePt t="65232" x="3962400" y="6172200"/>
          <p14:tracePt t="65240" x="3994150" y="6172200"/>
          <p14:tracePt t="65250" x="4017963" y="6172200"/>
          <p14:tracePt t="65256" x="4033838" y="6164263"/>
          <p14:tracePt t="65266" x="4057650" y="6164263"/>
          <p14:tracePt t="65272" x="4065588" y="6156325"/>
          <p14:tracePt t="65281" x="4073525" y="6156325"/>
          <p14:tracePt t="65289" x="4089400" y="6156325"/>
          <p14:tracePt t="65296" x="4105275" y="6156325"/>
          <p14:tracePt t="65304" x="4105275" y="6148388"/>
          <p14:tracePt t="65312" x="4113213" y="6148388"/>
          <p14:tracePt t="65320" x="4129088" y="6148388"/>
          <p14:tracePt t="65328" x="4144963" y="6148388"/>
          <p14:tracePt t="65336" x="4160838" y="6148388"/>
          <p14:tracePt t="65344" x="4168775" y="6148388"/>
          <p14:tracePt t="65353" x="4176713" y="6148388"/>
          <p14:tracePt t="65360" x="4192588" y="6148388"/>
          <p14:tracePt t="65368" x="4200525" y="6148388"/>
          <p14:tracePt t="65377" x="4217988" y="6148388"/>
          <p14:tracePt t="65384" x="4233863" y="6148388"/>
          <p14:tracePt t="65392" x="4249738" y="6148388"/>
          <p14:tracePt t="65400" x="4257675" y="6148388"/>
          <p14:tracePt t="65408" x="4265613" y="6148388"/>
          <p14:tracePt t="65416" x="4289425" y="6148388"/>
          <p14:tracePt t="65424" x="4305300" y="6148388"/>
          <p14:tracePt t="65440" x="4313238" y="6148388"/>
          <p14:tracePt t="65465" x="4329113" y="6148388"/>
          <p14:tracePt t="65481" x="4337050" y="6148388"/>
          <p14:tracePt t="65504" x="4352925" y="6148388"/>
          <p14:tracePt t="65512" x="4360863" y="6148388"/>
          <p14:tracePt t="65521" x="4368800" y="6148388"/>
          <p14:tracePt t="65528" x="4376738" y="6148388"/>
          <p14:tracePt t="65536" x="4392613" y="6148388"/>
          <p14:tracePt t="65552" x="4400550" y="6148388"/>
          <p14:tracePt t="65560" x="4424363" y="6148388"/>
          <p14:tracePt t="65569" x="4432300" y="6148388"/>
          <p14:tracePt t="65576" x="4448175" y="6148388"/>
          <p14:tracePt t="65584" x="4456113" y="6148388"/>
          <p14:tracePt t="65592" x="4471988" y="6148388"/>
          <p14:tracePt t="65681" x="4479925" y="6148388"/>
          <p14:tracePt t="65706" x="4479925" y="6156325"/>
          <p14:tracePt t="65728" x="4471988" y="6156325"/>
          <p14:tracePt t="65738" x="4456113" y="6164263"/>
          <p14:tracePt t="65744" x="4448175" y="6164263"/>
          <p14:tracePt t="65753" x="4424363" y="6172200"/>
          <p14:tracePt t="65760" x="4400550" y="6172200"/>
          <p14:tracePt t="65771" x="4384675" y="6172200"/>
          <p14:tracePt t="65777" x="4360863" y="6188075"/>
          <p14:tracePt t="65785" x="4329113" y="6188075"/>
          <p14:tracePt t="65792" x="4313238" y="6188075"/>
          <p14:tracePt t="65802" x="4289425" y="6188075"/>
          <p14:tracePt t="65808" x="4265613" y="6188075"/>
          <p14:tracePt t="65816" x="4241800" y="6188075"/>
          <p14:tracePt t="65824" x="4217988" y="6188075"/>
          <p14:tracePt t="65834" x="4192588" y="6188075"/>
          <p14:tracePt t="65840" x="4176713" y="6196013"/>
          <p14:tracePt t="65849" x="4168775" y="6196013"/>
          <p14:tracePt t="65856" x="4160838" y="6196013"/>
          <p14:tracePt t="65866" x="4144963" y="6196013"/>
          <p14:tracePt t="65872" x="4137025" y="6196013"/>
          <p14:tracePt t="65882" x="4129088" y="6196013"/>
          <p14:tracePt t="65888" x="4121150" y="6196013"/>
          <p14:tracePt t="65896" x="4113213" y="6196013"/>
          <p14:tracePt t="65905" x="4105275" y="6196013"/>
          <p14:tracePt t="65920" x="4089400" y="6196013"/>
          <p14:tracePt t="65937" x="4081463" y="6211888"/>
          <p14:tracePt t="65944" x="4073525" y="6211888"/>
          <p14:tracePt t="66120" x="4089400" y="6211888"/>
          <p14:tracePt t="66128" x="4113213" y="6211888"/>
          <p14:tracePt t="66137" x="4129088" y="6211888"/>
          <p14:tracePt t="66144" x="4160838" y="6211888"/>
          <p14:tracePt t="66153" x="4192588" y="6211888"/>
          <p14:tracePt t="66160" x="4217988" y="6211888"/>
          <p14:tracePt t="66168" x="4257675" y="6219825"/>
          <p14:tracePt t="66176" x="4289425" y="6219825"/>
          <p14:tracePt t="66184" x="4321175" y="6219825"/>
          <p14:tracePt t="66192" x="4337050" y="6219825"/>
          <p14:tracePt t="66200" x="4376738" y="6219825"/>
          <p14:tracePt t="66208" x="4392613" y="6219825"/>
          <p14:tracePt t="66217" x="4424363" y="6227763"/>
          <p14:tracePt t="66225" x="4432300" y="6227763"/>
          <p14:tracePt t="66232" x="4440238" y="6227763"/>
          <p14:tracePt t="66291" x="4448175" y="6227763"/>
          <p14:tracePt t="66296" x="4456113" y="6227763"/>
          <p14:tracePt t="66304" x="4471988" y="6227763"/>
          <p14:tracePt t="67708" x="4471988" y="6203950"/>
          <p14:tracePt t="67717" x="4471988" y="6156325"/>
          <p14:tracePt t="67724" x="4471988" y="6061075"/>
          <p14:tracePt t="67732" x="4464050" y="5972175"/>
          <p14:tracePt t="67740" x="4440238" y="5861050"/>
          <p14:tracePt t="67749" x="4432300" y="5757863"/>
          <p14:tracePt t="67756" x="4416425" y="5621338"/>
          <p14:tracePt t="67764" x="4400550" y="5502275"/>
          <p14:tracePt t="67772" x="4376738" y="5359400"/>
          <p14:tracePt t="67781" x="4360863" y="5238750"/>
          <p14:tracePt t="67788" x="4329113" y="5111750"/>
          <p14:tracePt t="67797" x="4297363" y="4959350"/>
          <p14:tracePt t="67804" x="4257675" y="4824413"/>
          <p14:tracePt t="67814" x="4217988" y="4697413"/>
          <p14:tracePt t="67820" x="4176713" y="4560888"/>
          <p14:tracePt t="67828" x="4137025" y="4465638"/>
          <p14:tracePt t="67836" x="4113213" y="4386263"/>
          <p14:tracePt t="67847" x="4089400" y="4330700"/>
          <p14:tracePt t="67852" x="4073525" y="4298950"/>
          <p14:tracePt t="67860" x="4065588" y="4281488"/>
          <p14:tracePt t="67868" x="4057650" y="4281488"/>
          <p14:tracePt t="67908" x="4041775" y="4281488"/>
          <p14:tracePt t="67924" x="4033838" y="4281488"/>
          <p14:tracePt t="67940" x="4017963" y="4281488"/>
          <p14:tracePt t="67948" x="4010025" y="4281488"/>
          <p14:tracePt t="67956" x="4002088" y="4281488"/>
          <p14:tracePt t="67964" x="3986213" y="4281488"/>
          <p14:tracePt t="67972" x="3978275" y="4281488"/>
          <p14:tracePt t="67981" x="3970338" y="4281488"/>
          <p14:tracePt t="67988" x="3946525" y="4281488"/>
          <p14:tracePt t="67997" x="3922713" y="4281488"/>
          <p14:tracePt t="68004" x="3890963" y="4281488"/>
          <p14:tracePt t="68012" x="3875088" y="4281488"/>
          <p14:tracePt t="68020" x="3851275" y="4281488"/>
          <p14:tracePt t="68028" x="3810000" y="4281488"/>
          <p14:tracePt t="68036" x="3738563" y="4281488"/>
          <p14:tracePt t="68049" x="3651250" y="4298950"/>
          <p14:tracePt t="68052" x="3548063" y="4314825"/>
          <p14:tracePt t="68060" x="3435350" y="4330700"/>
          <p14:tracePt t="68069" x="3332163" y="4346575"/>
          <p14:tracePt t="68076" x="3236913" y="4362450"/>
          <p14:tracePt t="68086" x="3149600" y="4386263"/>
          <p14:tracePt t="68094" x="3084513" y="4402138"/>
          <p14:tracePt t="68100" x="3028950" y="4410075"/>
          <p14:tracePt t="68108" x="2989263" y="4418013"/>
          <p14:tracePt t="68116" x="2981325" y="4418013"/>
          <p14:tracePt t="68124" x="2973388" y="4425950"/>
          <p14:tracePt t="68133" x="2949575" y="4441825"/>
          <p14:tracePt t="68164" x="2933700" y="4449763"/>
          <p14:tracePt t="68172" x="2925763" y="4449763"/>
          <p14:tracePt t="68180" x="2909888" y="4457700"/>
          <p14:tracePt t="68188" x="2901950" y="4457700"/>
          <p14:tracePt t="68197" x="2886075" y="4457700"/>
          <p14:tracePt t="68204" x="2846388" y="4481513"/>
          <p14:tracePt t="68212" x="2814638" y="4481513"/>
          <p14:tracePt t="68220" x="2798763" y="4489450"/>
          <p14:tracePt t="68229" x="2767013" y="4489450"/>
          <p14:tracePt t="68238" x="2751138" y="4489450"/>
          <p14:tracePt t="68244" x="2725738" y="4489450"/>
          <p14:tracePt t="68252" x="2701925" y="4489450"/>
          <p14:tracePt t="68260" x="2686050" y="4489450"/>
          <p14:tracePt t="68270" x="2678113" y="4489450"/>
          <p14:tracePt t="68276" x="2662238" y="4489450"/>
          <p14:tracePt t="68284" x="2654300" y="4489450"/>
          <p14:tracePt t="68292" x="2646363" y="4489450"/>
          <p14:tracePt t="68453" x="2654300" y="4489450"/>
          <p14:tracePt t="68460" x="2662238" y="4481513"/>
          <p14:tracePt t="68477" x="2686050" y="4473575"/>
          <p14:tracePt t="68485" x="2693988" y="4473575"/>
          <p14:tracePt t="68492" x="2709863" y="4473575"/>
          <p14:tracePt t="68500" x="2733675" y="4457700"/>
          <p14:tracePt t="68508" x="2751138" y="4457700"/>
          <p14:tracePt t="68518" x="2759075" y="4457700"/>
          <p14:tracePt t="68524" x="2774950" y="4449763"/>
          <p14:tracePt t="68533" x="2798763" y="4449763"/>
          <p14:tracePt t="68540" x="2814638" y="4449763"/>
          <p14:tracePt t="68549" x="2838450" y="4449763"/>
          <p14:tracePt t="68556" x="2854325" y="4449763"/>
          <p14:tracePt t="68565" x="2870200" y="4449763"/>
          <p14:tracePt t="68572" x="2878138" y="4449763"/>
          <p14:tracePt t="68581" x="2894013" y="4449763"/>
          <p14:tracePt t="68588" x="2901950" y="4449763"/>
          <p14:tracePt t="68597" x="2917825" y="4449763"/>
          <p14:tracePt t="68613" x="2933700" y="4449763"/>
          <p14:tracePt t="68620" x="2941638" y="4449763"/>
          <p14:tracePt t="68628" x="2957513" y="4449763"/>
          <p14:tracePt t="68644" x="2981325" y="4449763"/>
          <p14:tracePt t="68652" x="2989263" y="4449763"/>
          <p14:tracePt t="68660" x="3005138" y="4449763"/>
          <p14:tracePt t="68668" x="3028950" y="4449763"/>
          <p14:tracePt t="68676" x="3052763" y="4449763"/>
          <p14:tracePt t="68692" x="3068638" y="4449763"/>
          <p14:tracePt t="68701" x="3076575" y="4449763"/>
          <p14:tracePt t="68708" x="3092450" y="4449763"/>
          <p14:tracePt t="70425" x="3100388" y="4449763"/>
          <p14:tracePt t="70432" x="3125788" y="4449763"/>
          <p14:tracePt t="70442" x="3149600" y="4449763"/>
          <p14:tracePt t="70448" x="3197225" y="4449763"/>
          <p14:tracePt t="70456" x="3284538" y="4441825"/>
          <p14:tracePt t="70465" x="3403600" y="4441825"/>
          <p14:tracePt t="70474" x="3508375" y="4441825"/>
          <p14:tracePt t="70481" x="3619500" y="4441825"/>
          <p14:tracePt t="70488" x="3730625" y="4441825"/>
          <p14:tracePt t="70497" x="3810000" y="4433888"/>
          <p14:tracePt t="70506" x="3883025" y="4425950"/>
          <p14:tracePt t="70513" x="3930650" y="4425950"/>
          <p14:tracePt t="70521" x="3978275" y="4418013"/>
          <p14:tracePt t="70529" x="4010025" y="4418013"/>
          <p14:tracePt t="70537" x="4033838" y="4418013"/>
          <p14:tracePt t="70544" x="4057650" y="4418013"/>
          <p14:tracePt t="70552" x="4065588" y="4418013"/>
          <p14:tracePt t="70560" x="4081463" y="4418013"/>
          <p14:tracePt t="70568" x="4097338" y="4410075"/>
          <p14:tracePt t="70576" x="4113213" y="4410075"/>
          <p14:tracePt t="70584" x="4129088" y="4410075"/>
          <p14:tracePt t="70592" x="4152900" y="4410075"/>
          <p14:tracePt t="70600" x="4176713" y="4410075"/>
          <p14:tracePt t="70608" x="4192588" y="4410075"/>
          <p14:tracePt t="70616" x="4210050" y="4402138"/>
          <p14:tracePt t="70624" x="4225925" y="4402138"/>
          <p14:tracePt t="70634" x="4241800" y="4402138"/>
          <p14:tracePt t="70712" x="4265613" y="4402138"/>
          <p14:tracePt t="70840" x="4273550" y="4402138"/>
          <p14:tracePt t="71000" x="4281488" y="4402138"/>
          <p14:tracePt t="71016" x="4289425" y="4402138"/>
          <p14:tracePt t="71024" x="4297363" y="4402138"/>
          <p14:tracePt t="71040" x="4313238" y="4402138"/>
          <p14:tracePt t="71048" x="4329113" y="4402138"/>
          <p14:tracePt t="71056" x="4368800" y="4402138"/>
          <p14:tracePt t="71064" x="4408488" y="4402138"/>
          <p14:tracePt t="71072" x="4448175" y="4402138"/>
          <p14:tracePt t="71081" x="4471988" y="4402138"/>
          <p14:tracePt t="71088" x="4527550" y="4402138"/>
          <p14:tracePt t="71097" x="4576763" y="4402138"/>
          <p14:tracePt t="71104" x="4656138" y="4402138"/>
          <p14:tracePt t="71113" x="4727575" y="4402138"/>
          <p14:tracePt t="71120" x="4814888" y="4402138"/>
          <p14:tracePt t="71129" x="4894263" y="4402138"/>
          <p14:tracePt t="71137" x="4983163" y="4394200"/>
          <p14:tracePt t="71144" x="5054600" y="4394200"/>
          <p14:tracePt t="71152" x="5118100" y="4386263"/>
          <p14:tracePt t="71160" x="5189538" y="4378325"/>
          <p14:tracePt t="71170" x="5253038" y="4370388"/>
          <p14:tracePt t="71176" x="5300663" y="4370388"/>
          <p14:tracePt t="71185" x="5349875" y="4370388"/>
          <p14:tracePt t="71192" x="5389563" y="4370388"/>
          <p14:tracePt t="71200" x="5405438" y="4370388"/>
          <p14:tracePt t="71208" x="5413375" y="4370388"/>
          <p14:tracePt t="71224" x="5421313" y="4370388"/>
          <p14:tracePt t="71232" x="5429250" y="4370388"/>
          <p14:tracePt t="71240" x="5445125" y="4370388"/>
          <p14:tracePt t="71256" x="5453063" y="4370388"/>
          <p14:tracePt t="71265" x="5476875" y="4370388"/>
          <p14:tracePt t="71272" x="5484813" y="4370388"/>
          <p14:tracePt t="71281" x="5508625" y="4370388"/>
          <p14:tracePt t="71289" x="5516563" y="4370388"/>
          <p14:tracePt t="71297" x="5524500" y="4370388"/>
          <p14:tracePt t="71304" x="5532438" y="4370388"/>
          <p14:tracePt t="71313" x="5556250" y="4370388"/>
          <p14:tracePt t="71336" x="5572125" y="4370388"/>
          <p14:tracePt t="71353" x="5580063" y="4370388"/>
          <p14:tracePt t="71360" x="5595938" y="4370388"/>
          <p14:tracePt t="71368" x="5603875" y="4370388"/>
          <p14:tracePt t="71376" x="5611813" y="4370388"/>
          <p14:tracePt t="71385" x="5627688" y="4370388"/>
          <p14:tracePt t="71401" x="5659438" y="4370388"/>
          <p14:tracePt t="71408" x="5667375" y="4370388"/>
          <p14:tracePt t="71417" x="5692775" y="4370388"/>
          <p14:tracePt t="71424" x="5716588" y="4370388"/>
          <p14:tracePt t="71432" x="5740400" y="4378325"/>
          <p14:tracePt t="71440" x="5756275" y="4378325"/>
          <p14:tracePt t="71449" x="5788025" y="4378325"/>
          <p14:tracePt t="71456" x="5811838" y="4378325"/>
          <p14:tracePt t="71465" x="5819775" y="4378325"/>
          <p14:tracePt t="71473" x="5843588" y="4378325"/>
          <p14:tracePt t="71481" x="5875338" y="4378325"/>
          <p14:tracePt t="71488" x="5891213" y="4378325"/>
          <p14:tracePt t="71496" x="5915025" y="4378325"/>
          <p14:tracePt t="71504" x="5930900" y="4386263"/>
          <p14:tracePt t="71515" x="5946775" y="4386263"/>
          <p14:tracePt t="71520" x="5962650" y="4386263"/>
          <p14:tracePt t="71529" x="5970588" y="4386263"/>
          <p14:tracePt t="71536" x="5986463" y="4386263"/>
          <p14:tracePt t="71547" x="6010275" y="4386263"/>
          <p14:tracePt t="71553" x="6026150" y="4394200"/>
          <p14:tracePt t="71560" x="6059488" y="4402138"/>
          <p14:tracePt t="71568" x="6075363" y="4402138"/>
          <p14:tracePt t="71578" x="6107113" y="4402138"/>
          <p14:tracePt t="71585" x="6130925" y="4410075"/>
          <p14:tracePt t="71592" x="6162675" y="4410075"/>
          <p14:tracePt t="71601" x="6186488" y="4410075"/>
          <p14:tracePt t="71609" x="6202363" y="4410075"/>
          <p14:tracePt t="71616" x="6226175" y="4418013"/>
          <p14:tracePt t="71624" x="6242050" y="4418013"/>
          <p14:tracePt t="71633" x="6265863" y="4418013"/>
          <p14:tracePt t="71642" x="6281738" y="4418013"/>
          <p14:tracePt t="71649" x="6289675" y="4418013"/>
          <p14:tracePt t="71656" x="6321425" y="4418013"/>
          <p14:tracePt t="71665" x="6345238" y="4418013"/>
          <p14:tracePt t="71672" x="6369050" y="4418013"/>
          <p14:tracePt t="71681" x="6392863" y="4418013"/>
          <p14:tracePt t="71689" x="6418263" y="4418013"/>
          <p14:tracePt t="71696" x="6442075" y="4418013"/>
          <p14:tracePt t="71704" x="6450013" y="4418013"/>
          <p14:tracePt t="71720" x="6465888" y="4418013"/>
          <p14:tracePt t="71729" x="6473825" y="4418013"/>
          <p14:tracePt t="71752" x="6481763" y="4418013"/>
          <p14:tracePt t="71761" x="6489700" y="4418013"/>
          <p14:tracePt t="71768" x="6505575" y="4418013"/>
          <p14:tracePt t="71776" x="6513513" y="4418013"/>
          <p14:tracePt t="71784" x="6529388" y="4418013"/>
          <p14:tracePt t="71792" x="6537325" y="4418013"/>
          <p14:tracePt t="71800" x="6569075" y="4418013"/>
          <p14:tracePt t="71808" x="6600825" y="4418013"/>
          <p14:tracePt t="71816" x="6624638" y="4418013"/>
          <p14:tracePt t="71824" x="6640513" y="4418013"/>
          <p14:tracePt t="71833" x="6664325" y="4418013"/>
          <p14:tracePt t="71840" x="6688138" y="4418013"/>
          <p14:tracePt t="71849" x="6696075" y="4418013"/>
          <p14:tracePt t="71865" x="6711950" y="4418013"/>
          <p14:tracePt t="71872" x="6719888" y="4418013"/>
          <p14:tracePt t="71881" x="6727825" y="4418013"/>
          <p14:tracePt t="71897" x="6735763" y="4418013"/>
          <p14:tracePt t="71904" x="6743700" y="4418013"/>
          <p14:tracePt t="71913" x="6759575" y="4418013"/>
          <p14:tracePt t="71920" x="6777038" y="4418013"/>
          <p14:tracePt t="71929" x="6784975" y="4418013"/>
          <p14:tracePt t="71937" x="6808788" y="4418013"/>
          <p14:tracePt t="71945" x="6832600" y="4425950"/>
          <p14:tracePt t="71952" x="6840538" y="4425950"/>
          <p14:tracePt t="71961" x="6880225" y="4425950"/>
          <p14:tracePt t="71968" x="6904038" y="4425950"/>
          <p14:tracePt t="71976" x="6935788" y="4425950"/>
          <p14:tracePt t="71985" x="6959600" y="4433888"/>
          <p14:tracePt t="71992" x="6975475" y="4441825"/>
          <p14:tracePt t="72001" x="6999288" y="4441825"/>
          <p14:tracePt t="72008" x="7015163" y="4441825"/>
          <p14:tracePt t="72018" x="7038975" y="4441825"/>
          <p14:tracePt t="72024" x="7070725" y="4441825"/>
          <p14:tracePt t="72033" x="7094538" y="4441825"/>
          <p14:tracePt t="72049" x="7151688" y="4441825"/>
          <p14:tracePt t="72056" x="7199313" y="4441825"/>
          <p14:tracePt t="72065" x="7270750" y="4441825"/>
          <p14:tracePt t="72072" x="7342188" y="4449763"/>
          <p14:tracePt t="72081" x="7413625" y="4449763"/>
          <p14:tracePt t="72088" x="7493000" y="4473575"/>
          <p14:tracePt t="72097" x="7566025" y="4481513"/>
          <p14:tracePt t="72104" x="7621588" y="4481513"/>
          <p14:tracePt t="72113" x="7669213" y="4489450"/>
          <p14:tracePt t="72120" x="7700963" y="4489450"/>
          <p14:tracePt t="72131" x="7732713" y="4489450"/>
          <p14:tracePt t="72136" x="7756525" y="4489450"/>
          <p14:tracePt t="72145" x="7764463" y="4489450"/>
          <p14:tracePt t="72152" x="7788275" y="4489450"/>
          <p14:tracePt t="72161" x="7820025" y="4489450"/>
          <p14:tracePt t="72168" x="7827963" y="4489450"/>
          <p14:tracePt t="72176" x="7851775" y="4489450"/>
          <p14:tracePt t="72185" x="7877175" y="4489450"/>
          <p14:tracePt t="72192" x="7893050" y="4489450"/>
          <p14:tracePt t="72200" x="7908925" y="4489450"/>
          <p14:tracePt t="72216" x="7916863" y="4489450"/>
          <p14:tracePt t="72224" x="7924800" y="4489450"/>
          <p14:tracePt t="72240" x="7932738" y="4489450"/>
          <p14:tracePt t="72249" x="7940675" y="4489450"/>
          <p14:tracePt t="72264" x="7956550" y="4489450"/>
          <p14:tracePt t="72281" x="7964488" y="4489450"/>
          <p14:tracePt t="72320" x="7980363" y="4489450"/>
          <p14:tracePt t="72329" x="7996238" y="4489450"/>
          <p14:tracePt t="72345" x="8004175" y="4489450"/>
          <p14:tracePt t="72352" x="8012113" y="4489450"/>
          <p14:tracePt t="72376" x="8027988" y="4489450"/>
          <p14:tracePt t="72384" x="8035925" y="4489450"/>
          <p14:tracePt t="72393" x="8051800" y="4489450"/>
          <p14:tracePt t="72408" x="8059738" y="4489450"/>
          <p14:tracePt t="72416" x="8067675" y="4489450"/>
          <p14:tracePt t="72464" x="8083550" y="4489450"/>
          <p14:tracePt t="72472" x="8091488" y="4489450"/>
          <p14:tracePt t="72490" x="8099425" y="4489450"/>
          <p14:tracePt t="72505" x="8107363" y="4489450"/>
          <p14:tracePt t="72513" x="8115300" y="4489450"/>
          <p14:tracePt t="72896" x="8107363" y="4489450"/>
          <p14:tracePt t="73277" x="8115300" y="4489450"/>
          <p14:tracePt t="73284" x="8147050" y="4489450"/>
          <p14:tracePt t="73292" x="8162925" y="4489450"/>
          <p14:tracePt t="73300" x="8178800" y="4489450"/>
          <p14:tracePt t="73308" x="8194675" y="4489450"/>
          <p14:tracePt t="73316" x="8218488" y="4489450"/>
          <p14:tracePt t="73324" x="8243888" y="4489450"/>
          <p14:tracePt t="73332" x="8259763" y="4489450"/>
          <p14:tracePt t="73341" x="8283575" y="4489450"/>
          <p14:tracePt t="73356" x="8291513" y="4489450"/>
          <p14:tracePt t="73365" x="8307388" y="4489450"/>
          <p14:tracePt t="73484" x="8299450" y="4489450"/>
          <p14:tracePt t="73494" x="8275638" y="4489450"/>
          <p14:tracePt t="73500" x="8251825" y="4489450"/>
          <p14:tracePt t="73508" x="8218488" y="4497388"/>
          <p14:tracePt t="73516" x="8147050" y="4505325"/>
          <p14:tracePt t="73526" x="8027988" y="4521200"/>
          <p14:tracePt t="73533" x="7835900" y="4560888"/>
          <p14:tracePt t="73541" x="7566025" y="4600575"/>
          <p14:tracePt t="73549" x="7215188" y="4641850"/>
          <p14:tracePt t="73558" x="6816725" y="4689475"/>
          <p14:tracePt t="73565" x="6392863" y="4737100"/>
          <p14:tracePt t="73572" x="5954713" y="4784725"/>
          <p14:tracePt t="73581" x="5532438" y="4832350"/>
          <p14:tracePt t="73590" x="5165725" y="4864100"/>
          <p14:tracePt t="73597" x="4830763" y="4903788"/>
          <p14:tracePt t="73604" x="4551363" y="4943475"/>
          <p14:tracePt t="73613" x="4329113" y="4967288"/>
          <p14:tracePt t="73622" x="4144963" y="4992688"/>
          <p14:tracePt t="73629" x="4025900" y="5016500"/>
          <p14:tracePt t="73636" x="3930650" y="5032375"/>
          <p14:tracePt t="73645" x="3843338" y="5048250"/>
          <p14:tracePt t="73654" x="3762375" y="5056188"/>
          <p14:tracePt t="73660" x="3698875" y="5072063"/>
          <p14:tracePt t="73669" x="3635375" y="5080000"/>
          <p14:tracePt t="73677" x="3556000" y="5087938"/>
          <p14:tracePt t="73686" x="3467100" y="5103813"/>
          <p14:tracePt t="73692" x="3387725" y="5119688"/>
          <p14:tracePt t="73700" x="3300413" y="5143500"/>
          <p14:tracePt t="73708" x="3213100" y="5151438"/>
          <p14:tracePt t="73716" x="3125788" y="5167313"/>
          <p14:tracePt t="73725" x="3036888" y="5183188"/>
          <p14:tracePt t="73732" x="2973388" y="5191125"/>
          <p14:tracePt t="73740" x="2909888" y="5199063"/>
          <p14:tracePt t="73748" x="2854325" y="5207000"/>
          <p14:tracePt t="73756" x="2814638" y="5214938"/>
          <p14:tracePt t="73764" x="2774950" y="5222875"/>
          <p14:tracePt t="73773" x="2741613" y="5230813"/>
          <p14:tracePt t="73780" x="2733675" y="5230813"/>
          <p14:tracePt t="73788" x="2709863" y="5230813"/>
          <p14:tracePt t="73796" x="2693988" y="5230813"/>
          <p14:tracePt t="73804" x="2670175" y="5230813"/>
          <p14:tracePt t="73812" x="2662238" y="5230813"/>
          <p14:tracePt t="73820" x="2630488" y="5230813"/>
          <p14:tracePt t="73830" x="2598738" y="5230813"/>
          <p14:tracePt t="73836" x="2574925" y="5238750"/>
          <p14:tracePt t="73845" x="2566988" y="5238750"/>
          <p14:tracePt t="73852" x="2543175" y="5238750"/>
          <p14:tracePt t="73868" x="2535238" y="5238750"/>
          <p14:tracePt t="73877" x="2511425" y="5238750"/>
          <p14:tracePt t="73900" x="2503488" y="5238750"/>
          <p14:tracePt t="73908" x="2495550" y="5238750"/>
          <p14:tracePt t="73916" x="2487613" y="5238750"/>
          <p14:tracePt t="73925" x="2479675" y="5238750"/>
          <p14:tracePt t="73932" x="2463800" y="5238750"/>
          <p14:tracePt t="73941" x="2455863" y="5238750"/>
          <p14:tracePt t="73948" x="2439988" y="5238750"/>
          <p14:tracePt t="73957" x="2400300" y="5230813"/>
          <p14:tracePt t="73964" x="2384425" y="5222875"/>
          <p14:tracePt t="73973" x="2359025" y="5207000"/>
          <p14:tracePt t="73981" x="2319338" y="5199063"/>
          <p14:tracePt t="73988" x="2295525" y="5183188"/>
          <p14:tracePt t="73996" x="2263775" y="5167313"/>
          <p14:tracePt t="74004" x="2224088" y="5151438"/>
          <p14:tracePt t="74014" x="2168525" y="5135563"/>
          <p14:tracePt t="74020" x="2112963" y="5111750"/>
          <p14:tracePt t="74029" x="2049463" y="5095875"/>
          <p14:tracePt t="74036" x="1976438" y="5080000"/>
          <p14:tracePt t="74047" x="1912938" y="5064125"/>
          <p14:tracePt t="74052" x="1857375" y="5048250"/>
          <p14:tracePt t="74061" x="1801813" y="5040313"/>
          <p14:tracePt t="74068" x="1754188" y="5024438"/>
          <p14:tracePt t="74079" x="1722438" y="5008563"/>
          <p14:tracePt t="74084" x="1698625" y="5008563"/>
          <p14:tracePt t="74092" x="1674813" y="5000625"/>
          <p14:tracePt t="74100" x="1666875" y="5000625"/>
          <p14:tracePt t="74157" x="1641475" y="4992688"/>
          <p14:tracePt t="74173" x="1633538" y="4992688"/>
          <p14:tracePt t="74188" x="1617663" y="4992688"/>
          <p14:tracePt t="74204" x="1601788" y="4976813"/>
          <p14:tracePt t="74220" x="1593850" y="4959350"/>
          <p14:tracePt t="74228" x="1570038" y="4951413"/>
          <p14:tracePt t="74236" x="1570038" y="4943475"/>
          <p14:tracePt t="74245" x="1562100" y="4935538"/>
          <p14:tracePt t="74252" x="1554163" y="4911725"/>
          <p14:tracePt t="74261" x="1546225" y="4903788"/>
          <p14:tracePt t="74270" x="1538288" y="4887913"/>
          <p14:tracePt t="74276" x="1538288" y="4872038"/>
          <p14:tracePt t="74284" x="1522413" y="4856163"/>
          <p14:tracePt t="74292" x="1522413" y="4848225"/>
          <p14:tracePt t="74300" x="1522413" y="4832350"/>
          <p14:tracePt t="74308" x="1514475" y="4824413"/>
          <p14:tracePt t="74316" x="1514475" y="4816475"/>
          <p14:tracePt t="74324" x="1514475" y="4808538"/>
          <p14:tracePt t="74349" x="1514475" y="4800600"/>
          <p14:tracePt t="74364" x="1514475" y="4784725"/>
          <p14:tracePt t="74380" x="1506538" y="4776788"/>
          <p14:tracePt t="74396" x="1506538" y="4768850"/>
          <p14:tracePt t="74412" x="1490663" y="4752975"/>
          <p14:tracePt t="74428" x="1490663" y="4745038"/>
          <p14:tracePt t="75052" x="1498600" y="4745038"/>
          <p14:tracePt t="75061" x="1506538" y="4745038"/>
          <p14:tracePt t="75133" x="1514475" y="4745038"/>
          <p14:tracePt t="75140" x="1522413" y="4745038"/>
          <p14:tracePt t="75197" x="1530350" y="4745038"/>
          <p14:tracePt t="75204" x="1538288" y="4745038"/>
          <p14:tracePt t="75837" x="1546225" y="4745038"/>
          <p14:tracePt t="75845" x="1554163" y="4745038"/>
          <p14:tracePt t="75900" x="1562100" y="4752975"/>
          <p14:tracePt t="75908" x="1570038" y="4752975"/>
          <p14:tracePt t="75916" x="1585913" y="4752975"/>
          <p14:tracePt t="75924" x="1601788" y="4752975"/>
          <p14:tracePt t="75932" x="1617663" y="4752975"/>
          <p14:tracePt t="75940" x="1633538" y="4752975"/>
          <p14:tracePt t="75948" x="1666875" y="4752975"/>
          <p14:tracePt t="75956" x="1698625" y="4752975"/>
          <p14:tracePt t="75964" x="1714500" y="4752975"/>
          <p14:tracePt t="75972" x="1722438" y="4752975"/>
          <p14:tracePt t="75980" x="1730375" y="4752975"/>
          <p14:tracePt t="75996" x="1738313" y="4752975"/>
          <p14:tracePt t="76004" x="1754188" y="4752975"/>
          <p14:tracePt t="76020" x="1778000" y="4752975"/>
          <p14:tracePt t="76044" x="1785938" y="4752975"/>
          <p14:tracePt t="76160" x="1801813" y="4752975"/>
          <p14:tracePt t="76168" x="1809750" y="4752975"/>
          <p14:tracePt t="76176" x="1817688" y="4760913"/>
          <p14:tracePt t="76185" x="1849438" y="4768850"/>
          <p14:tracePt t="76192" x="1889125" y="4768850"/>
          <p14:tracePt t="76200" x="1912938" y="4776788"/>
          <p14:tracePt t="76209" x="1968500" y="4792663"/>
          <p14:tracePt t="76218" x="2057400" y="4808538"/>
          <p14:tracePt t="76224" x="2152650" y="4840288"/>
          <p14:tracePt t="76233" x="2279650" y="4864100"/>
          <p14:tracePt t="76240" x="2447925" y="4895850"/>
          <p14:tracePt t="76252" x="2630488" y="4919663"/>
          <p14:tracePt t="76256" x="2798763" y="4951413"/>
          <p14:tracePt t="76265" x="2941638" y="4976813"/>
          <p14:tracePt t="76272" x="3044825" y="4984750"/>
          <p14:tracePt t="76280" x="3109913" y="4992688"/>
          <p14:tracePt t="76289" x="3165475" y="4992688"/>
          <p14:tracePt t="76297" x="3173413" y="4992688"/>
          <p14:tracePt t="76481" x="3173413" y="4984750"/>
          <p14:tracePt t="76488" x="3173413" y="4976813"/>
          <p14:tracePt t="76496" x="3173413" y="4935538"/>
          <p14:tracePt t="76505" x="3165475" y="4935538"/>
          <p14:tracePt t="76514" x="3141663" y="4919663"/>
          <p14:tracePt t="76520" x="3133725" y="4903788"/>
          <p14:tracePt t="76529" x="3125788" y="4872038"/>
          <p14:tracePt t="76536" x="3117850" y="4872038"/>
          <p14:tracePt t="76545" x="3100388" y="4848225"/>
          <p14:tracePt t="76552" x="3092450" y="4840288"/>
          <p14:tracePt t="76561" x="3092450" y="4832350"/>
          <p14:tracePt t="76569" x="3084513" y="4824413"/>
          <p14:tracePt t="76578" x="3068638" y="4808538"/>
          <p14:tracePt t="76593" x="3060700" y="4800600"/>
          <p14:tracePt t="76611" x="3044825" y="4792663"/>
          <p14:tracePt t="76616" x="3036888" y="4784725"/>
          <p14:tracePt t="76624" x="3021013" y="4776788"/>
          <p14:tracePt t="76688" x="3013075" y="4768850"/>
          <p14:tracePt t="76697" x="2997200" y="4768850"/>
          <p14:tracePt t="76704" x="2989263" y="4760913"/>
          <p14:tracePt t="76713" x="2981325" y="4745038"/>
          <p14:tracePt t="76720" x="2965450" y="4745038"/>
          <p14:tracePt t="76738" x="2941638" y="4721225"/>
          <p14:tracePt t="76745" x="2933700" y="4713288"/>
          <p14:tracePt t="76768" x="2925763" y="4713288"/>
          <p14:tracePt t="76777" x="2917825" y="4713288"/>
          <p14:tracePt t="77168" x="2917825" y="4721225"/>
          <p14:tracePt t="77177" x="2925763" y="4721225"/>
          <p14:tracePt t="77184" x="2965450" y="4729163"/>
          <p14:tracePt t="77195" x="2981325" y="4745038"/>
          <p14:tracePt t="77201" x="2989263" y="4745038"/>
          <p14:tracePt t="77209" x="3013075" y="4745038"/>
          <p14:tracePt t="77216" x="3028950" y="4745038"/>
          <p14:tracePt t="77225" x="3044825" y="4745038"/>
          <p14:tracePt t="77232" x="3060700" y="4745038"/>
          <p14:tracePt t="77240" x="3076575" y="4745038"/>
          <p14:tracePt t="77248" x="3100388" y="4745038"/>
          <p14:tracePt t="77258" x="3117850" y="4745038"/>
          <p14:tracePt t="77264" x="3157538" y="4745038"/>
          <p14:tracePt t="77272" x="3181350" y="4752975"/>
          <p14:tracePt t="77280" x="3213100" y="4752975"/>
          <p14:tracePt t="77291" x="3244850" y="4752975"/>
          <p14:tracePt t="77297" x="3284538" y="4752975"/>
          <p14:tracePt t="77304" x="3308350" y="4760913"/>
          <p14:tracePt t="77313" x="3324225" y="4760913"/>
          <p14:tracePt t="77322" x="3355975" y="4760913"/>
          <p14:tracePt t="77329" x="3387725" y="4776788"/>
          <p14:tracePt t="77336" x="3395663" y="4776788"/>
          <p14:tracePt t="77345" x="3411538" y="4776788"/>
          <p14:tracePt t="77354" x="3435350" y="4776788"/>
          <p14:tracePt t="77361" x="3459163" y="4776788"/>
          <p14:tracePt t="77368" x="3484563" y="4776788"/>
          <p14:tracePt t="77377" x="3508375" y="4776788"/>
          <p14:tracePt t="77384" x="3532188" y="4776788"/>
          <p14:tracePt t="77393" x="3548063" y="4776788"/>
          <p14:tracePt t="77408" x="3563938" y="4776788"/>
          <p14:tracePt t="77456" x="3571875" y="4776788"/>
          <p14:tracePt t="77464" x="3579813" y="4776788"/>
          <p14:tracePt t="77473" x="3587750" y="4776788"/>
          <p14:tracePt t="77488" x="3603625" y="4776788"/>
          <p14:tracePt t="77496" x="3611563" y="4776788"/>
          <p14:tracePt t="77512" x="3619500" y="4776788"/>
          <p14:tracePt t="77520" x="3635375" y="4776788"/>
          <p14:tracePt t="77529" x="3651250" y="4776788"/>
          <p14:tracePt t="77536" x="3667125" y="4776788"/>
          <p14:tracePt t="77552" x="3706813" y="4776788"/>
          <p14:tracePt t="77561" x="3730625" y="4776788"/>
          <p14:tracePt t="77568" x="3770313" y="4776788"/>
          <p14:tracePt t="77577" x="3802063" y="4776788"/>
          <p14:tracePt t="77584" x="3825875" y="4768850"/>
          <p14:tracePt t="77593" x="3851275" y="4768850"/>
          <p14:tracePt t="77600" x="3867150" y="4768850"/>
          <p14:tracePt t="77608" x="3883025" y="4768850"/>
          <p14:tracePt t="77617" x="3898900" y="4768850"/>
          <p14:tracePt t="77624" x="3906838" y="4768850"/>
          <p14:tracePt t="77632" x="3922713" y="4768850"/>
          <p14:tracePt t="77641" x="3938588" y="4768850"/>
          <p14:tracePt t="77649" x="3954463" y="4768850"/>
          <p14:tracePt t="77656" x="3962400" y="4768850"/>
          <p14:tracePt t="77664" x="3970338" y="4768850"/>
          <p14:tracePt t="77672" x="3986213" y="4768850"/>
          <p14:tracePt t="77681" x="4002088" y="4768850"/>
          <p14:tracePt t="77688" x="4010025" y="4768850"/>
          <p14:tracePt t="77696" x="4025900" y="4768850"/>
          <p14:tracePt t="77704" x="4041775" y="4768850"/>
          <p14:tracePt t="77713" x="4057650" y="4768850"/>
          <p14:tracePt t="77720" x="4073525" y="4768850"/>
          <p14:tracePt t="77729" x="4089400" y="4768850"/>
          <p14:tracePt t="77736" x="4113213" y="4768850"/>
          <p14:tracePt t="77746" x="4137025" y="4768850"/>
          <p14:tracePt t="77752" x="4152900" y="4768850"/>
          <p14:tracePt t="77761" x="4168775" y="4768850"/>
          <p14:tracePt t="77768" x="4192588" y="4768850"/>
          <p14:tracePt t="77778" x="4200525" y="4768850"/>
          <p14:tracePt t="77784" x="4225925" y="4768850"/>
          <p14:tracePt t="77793" x="4233863" y="4768850"/>
          <p14:tracePt t="77825" x="4249738" y="4768850"/>
          <p14:tracePt t="77832" x="4257675" y="4768850"/>
          <p14:tracePt t="77843" x="4265613" y="4768850"/>
          <p14:tracePt t="77848" x="4273550" y="4768850"/>
          <p14:tracePt t="77856" x="4289425" y="4768850"/>
          <p14:tracePt t="77864" x="4305300" y="4768850"/>
          <p14:tracePt t="77874" x="4337050" y="4768850"/>
          <p14:tracePt t="77880" x="4360863" y="4768850"/>
          <p14:tracePt t="77888" x="4384675" y="4768850"/>
          <p14:tracePt t="77896" x="4408488" y="4768850"/>
          <p14:tracePt t="77906" x="4432300" y="4768850"/>
          <p14:tracePt t="77912" x="4448175" y="4768850"/>
          <p14:tracePt t="77920" x="4471988" y="4768850"/>
          <p14:tracePt t="77928" x="4479925" y="4768850"/>
          <p14:tracePt t="77936" x="4487863" y="4768850"/>
          <p14:tracePt t="77944" x="4495800" y="4768850"/>
          <p14:tracePt t="77952" x="4503738" y="4768850"/>
          <p14:tracePt t="77961" x="4519613" y="4768850"/>
          <p14:tracePt t="77984" x="4527550" y="4768850"/>
          <p14:tracePt t="78000" x="4543425" y="4768850"/>
          <p14:tracePt t="78008" x="4559300" y="4768850"/>
          <p14:tracePt t="78016" x="4584700" y="4768850"/>
          <p14:tracePt t="78024" x="4616450" y="4768850"/>
          <p14:tracePt t="78032" x="4640263" y="4768850"/>
          <p14:tracePt t="78041" x="4679950" y="4768850"/>
          <p14:tracePt t="78048" x="4703763" y="4768850"/>
          <p14:tracePt t="78056" x="4735513" y="4768850"/>
          <p14:tracePt t="78064" x="4767263" y="4768850"/>
          <p14:tracePt t="78072" x="4814888" y="4768850"/>
          <p14:tracePt t="78080" x="4862513" y="4768850"/>
          <p14:tracePt t="78089" x="4894263" y="4768850"/>
          <p14:tracePt t="78096" x="4902200" y="4768850"/>
          <p14:tracePt t="78104" x="4918075" y="4768850"/>
          <p14:tracePt t="78113" x="4933950" y="4760913"/>
          <p14:tracePt t="78129" x="4951413" y="4760913"/>
          <p14:tracePt t="78136" x="4959350" y="4760913"/>
          <p14:tracePt t="78145" x="4967288" y="4760913"/>
          <p14:tracePt t="78152" x="4975225" y="4760913"/>
          <p14:tracePt t="78168" x="4991100" y="4760913"/>
          <p14:tracePt t="78177" x="5014913" y="4760913"/>
          <p14:tracePt t="78184" x="5030788" y="4760913"/>
          <p14:tracePt t="78193" x="5054600" y="4760913"/>
          <p14:tracePt t="78200" x="5078413" y="4760913"/>
          <p14:tracePt t="78208" x="5110163" y="4760913"/>
          <p14:tracePt t="78216" x="5133975" y="4760913"/>
          <p14:tracePt t="78225" x="5149850" y="4760913"/>
          <p14:tracePt t="78232" x="5173663" y="4760913"/>
          <p14:tracePt t="78240" x="5189538" y="4760913"/>
          <p14:tracePt t="78248" x="5229225" y="4760913"/>
          <p14:tracePt t="78258" x="5253038" y="4760913"/>
          <p14:tracePt t="78266" x="5300663" y="4760913"/>
          <p14:tracePt t="78272" x="5341938" y="4760913"/>
          <p14:tracePt t="78280" x="5373688" y="4760913"/>
          <p14:tracePt t="78289" x="5389563" y="4760913"/>
          <p14:tracePt t="78298" x="5421313" y="4760913"/>
          <p14:tracePt t="78304" x="5445125" y="4760913"/>
          <p14:tracePt t="78312" x="5468938" y="4760913"/>
          <p14:tracePt t="78320" x="5492750" y="4760913"/>
          <p14:tracePt t="78329" x="5516563" y="4760913"/>
          <p14:tracePt t="78336" x="5548313" y="4760913"/>
          <p14:tracePt t="78345" x="5572125" y="4760913"/>
          <p14:tracePt t="78352" x="5595938" y="4760913"/>
          <p14:tracePt t="78362" x="5619750" y="4760913"/>
          <p14:tracePt t="78368" x="5627688" y="4760913"/>
          <p14:tracePt t="78377" x="5635625" y="4760913"/>
          <p14:tracePt t="78384" x="5651500" y="4760913"/>
          <p14:tracePt t="78416" x="5659438" y="4760913"/>
          <p14:tracePt t="78426" x="5676900" y="4760913"/>
          <p14:tracePt t="78432" x="5684838" y="4760913"/>
          <p14:tracePt t="78441" x="5692775" y="4760913"/>
          <p14:tracePt t="78448" x="5716588" y="4760913"/>
          <p14:tracePt t="78458" x="5724525" y="4760913"/>
          <p14:tracePt t="78464" x="5740400" y="4760913"/>
          <p14:tracePt t="78473" x="5748338" y="4760913"/>
          <p14:tracePt t="78480" x="5772150" y="4760913"/>
          <p14:tracePt t="78488" x="5795963" y="4760913"/>
          <p14:tracePt t="78496" x="5819775" y="4760913"/>
          <p14:tracePt t="78504" x="5843588" y="4760913"/>
          <p14:tracePt t="78513" x="5867400" y="4760913"/>
          <p14:tracePt t="78520" x="5875338" y="4760913"/>
          <p14:tracePt t="78528" x="5915025" y="4760913"/>
          <p14:tracePt t="78536" x="5938838" y="4760913"/>
          <p14:tracePt t="78545" x="5954713" y="4760913"/>
          <p14:tracePt t="78552" x="5986463" y="4760913"/>
          <p14:tracePt t="78561" x="6018213" y="4760913"/>
          <p14:tracePt t="78568" x="6067425" y="4760913"/>
          <p14:tracePt t="78577" x="6107113" y="4760913"/>
          <p14:tracePt t="78584" x="6122988" y="4760913"/>
          <p14:tracePt t="78593" x="6146800" y="4760913"/>
          <p14:tracePt t="78600" x="6170613" y="4760913"/>
          <p14:tracePt t="78608" x="6202363" y="4760913"/>
          <p14:tracePt t="78617" x="6226175" y="4760913"/>
          <p14:tracePt t="78625" x="6249988" y="4760913"/>
          <p14:tracePt t="78632" x="6273800" y="4760913"/>
          <p14:tracePt t="78640" x="6297613" y="4760913"/>
          <p14:tracePt t="78649" x="6321425" y="4760913"/>
          <p14:tracePt t="78656" x="6345238" y="4760913"/>
          <p14:tracePt t="78664" x="6369050" y="4760913"/>
          <p14:tracePt t="78673" x="6392863" y="4760913"/>
          <p14:tracePt t="78680" x="6426200" y="4760913"/>
          <p14:tracePt t="78688" x="6457950" y="4760913"/>
          <p14:tracePt t="78696" x="6505575" y="4760913"/>
          <p14:tracePt t="78704" x="6545263" y="4760913"/>
          <p14:tracePt t="78712" x="6577013" y="4760913"/>
          <p14:tracePt t="78720" x="6600825" y="4760913"/>
          <p14:tracePt t="78728" x="6632575" y="4760913"/>
          <p14:tracePt t="78736" x="6656388" y="4768850"/>
          <p14:tracePt t="78745" x="6688138" y="4768850"/>
          <p14:tracePt t="78752" x="6711950" y="4768850"/>
          <p14:tracePt t="78761" x="6735763" y="4768850"/>
          <p14:tracePt t="78768" x="6743700" y="4768850"/>
          <p14:tracePt t="78777" x="6751638" y="4768850"/>
          <p14:tracePt t="78784" x="6759575" y="4768850"/>
          <p14:tracePt t="78794" x="6769100" y="4768850"/>
          <p14:tracePt t="78800" x="6777038" y="4768850"/>
          <p14:tracePt t="78809" x="6792913" y="4768850"/>
          <p14:tracePt t="78816" x="6808788" y="4768850"/>
          <p14:tracePt t="78832" x="6816725" y="4768850"/>
          <p14:tracePt t="78840" x="6840538" y="4768850"/>
          <p14:tracePt t="78850" x="6848475" y="4768850"/>
          <p14:tracePt t="78856" x="6864350" y="4768850"/>
          <p14:tracePt t="78864" x="6880225" y="4768850"/>
          <p14:tracePt t="78872" x="6888163" y="4768850"/>
          <p14:tracePt t="78882" x="6904038" y="4760913"/>
          <p14:tracePt t="78888" x="6927850" y="4760913"/>
          <p14:tracePt t="78904" x="6943725" y="4760913"/>
          <p14:tracePt t="78915" x="6959600" y="4745038"/>
          <p14:tracePt t="78920" x="6967538" y="4745038"/>
          <p14:tracePt t="78947" x="6975475" y="4745038"/>
          <p14:tracePt t="78952" x="6983413" y="4745038"/>
          <p14:tracePt t="78961" x="6991350" y="4745038"/>
          <p14:tracePt t="78968" x="6999288" y="4745038"/>
          <p14:tracePt t="80245" x="0" y="0"/>
        </p14:tracePtLst>
      </p14:laserTraceLst>
    </p:ext>
  </p:extLs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Custom 5">
      <a:dk1>
        <a:srgbClr val="FFFFFF"/>
      </a:dk1>
      <a:lt1>
        <a:sysClr val="window" lastClr="FFFFFF"/>
      </a:lt1>
      <a:dk2>
        <a:srgbClr val="FFFFFF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3945</TotalTime>
  <Words>838</Words>
  <Application>Microsoft Office PowerPoint</Application>
  <PresentationFormat>On-screen Show (4:3)</PresentationFormat>
  <Paragraphs>105</Paragraphs>
  <Slides>24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Calibri</vt:lpstr>
      <vt:lpstr>Tw Cen MT</vt:lpstr>
      <vt:lpstr>Wingdings</vt:lpstr>
      <vt:lpstr>Wingdings 2</vt:lpstr>
      <vt:lpstr>Median</vt:lpstr>
      <vt:lpstr>Anesthesia Machine</vt:lpstr>
      <vt:lpstr>Recommended Textbooks</vt:lpstr>
      <vt:lpstr>Definition </vt:lpstr>
      <vt:lpstr>Inhalation Anesthetics</vt:lpstr>
      <vt:lpstr>Functional Diagram</vt:lpstr>
      <vt:lpstr>Diagram of Anesthesia Gas Mixing</vt:lpstr>
      <vt:lpstr>Components of Anesthesia Machine</vt:lpstr>
      <vt:lpstr>Flow Control Valve and Flowmeter</vt:lpstr>
      <vt:lpstr>Anesthetic Agent Vaporizers</vt:lpstr>
      <vt:lpstr>Mechanical Vaporizer</vt:lpstr>
      <vt:lpstr>Electronic Vaporizer</vt:lpstr>
      <vt:lpstr>Emergency O2 Flush</vt:lpstr>
      <vt:lpstr>Scavenging System </vt:lpstr>
      <vt:lpstr>Anti-Hypoxic Safety Features</vt:lpstr>
      <vt:lpstr>Monitoring in Anesthesia</vt:lpstr>
      <vt:lpstr>CO2, N2O, and Anesthetic Agent Sensors</vt:lpstr>
      <vt:lpstr>O2 Sensor</vt:lpstr>
      <vt:lpstr>Flow Rate Sensor: Pneumotachograph</vt:lpstr>
      <vt:lpstr>Flow Rate Sensor: Spirometer</vt:lpstr>
      <vt:lpstr>Depth of Anesthesia Monitoring</vt:lpstr>
      <vt:lpstr>Depth of Anesthesia Monitoring</vt:lpstr>
      <vt:lpstr>Modern Anesthesia Machine - Front</vt:lpstr>
      <vt:lpstr>Modern Anesthesia Machine - Back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 Factors Engineering: Design of Medical Devices</dc:title>
  <dc:creator>Yasser</dc:creator>
  <cp:lastModifiedBy>Yasser Kadah</cp:lastModifiedBy>
  <cp:revision>375</cp:revision>
  <dcterms:created xsi:type="dcterms:W3CDTF">2006-08-16T00:00:00Z</dcterms:created>
  <dcterms:modified xsi:type="dcterms:W3CDTF">2018-04-03T16:37:26Z</dcterms:modified>
</cp:coreProperties>
</file>