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77" r:id="rId3"/>
    <p:sldId id="262" r:id="rId4"/>
    <p:sldId id="257" r:id="rId5"/>
    <p:sldId id="263" r:id="rId6"/>
    <p:sldId id="264" r:id="rId7"/>
    <p:sldId id="265" r:id="rId8"/>
    <p:sldId id="266" r:id="rId9"/>
    <p:sldId id="258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61" r:id="rId19"/>
    <p:sldId id="27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2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223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838A7-5BE0-4B53-ABBC-C9E4F0C33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515C-89CD-4E5E-8096-ED02F85FB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1313" y="96838"/>
            <a:ext cx="1919287" cy="5999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96838"/>
            <a:ext cx="5607050" cy="5999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423D-48E9-4E7B-BFD3-ECEB7493C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C0000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EB59F-79C8-4EB1-8B81-E2AE7C39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78735-4A58-4580-AEAF-FC6F940DE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A41A3-9211-48CC-B595-CEBE48E24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D84FA-4F3F-455D-8D73-32FC9B651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5BF74-8CEB-4794-9EBB-3167AAA24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BBE4F-B2C7-47A6-89BB-1901BD962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0550E-B0BC-4F56-8C6F-0F92D61B6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49D34-E903-4C44-9EE3-38DC8BDB7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1377950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447800" y="1377950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615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F8BEDFA2-814D-4FBF-8B0C-EFE5224DC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09" name="Freeform 9"/>
          <p:cNvSpPr>
            <a:spLocks noChangeArrowheads="1"/>
          </p:cNvSpPr>
          <p:nvPr/>
        </p:nvSpPr>
        <p:spPr bwMode="auto">
          <a:xfrm>
            <a:off x="838200" y="561975"/>
            <a:ext cx="152400" cy="1066800"/>
          </a:xfrm>
          <a:custGeom>
            <a:avLst/>
            <a:gdLst/>
            <a:ahLst/>
            <a:cxnLst>
              <a:cxn ang="0">
                <a:pos x="1000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1000" y="1000"/>
                </a:moveTo>
                <a:lnTo>
                  <a:pt x="0" y="1000"/>
                </a:ln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76200" cmpd="sng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10" name="Freeform 10"/>
          <p:cNvSpPr>
            <a:spLocks noChangeArrowheads="1"/>
          </p:cNvSpPr>
          <p:nvPr/>
        </p:nvSpPr>
        <p:spPr bwMode="auto">
          <a:xfrm>
            <a:off x="8262938" y="269875"/>
            <a:ext cx="152400" cy="10731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" y="0"/>
              </a:cxn>
              <a:cxn ang="0">
                <a:pos x="1000" y="1000"/>
              </a:cxn>
              <a:cxn ang="0">
                <a:pos x="0" y="1000"/>
              </a:cxn>
            </a:cxnLst>
            <a:rect l="0" t="0" r="r" b="b"/>
            <a:pathLst>
              <a:path w="1000" h="1000">
                <a:moveTo>
                  <a:pt x="0" y="0"/>
                </a:moveTo>
                <a:lnTo>
                  <a:pt x="1000" y="0"/>
                </a:lnTo>
                <a:lnTo>
                  <a:pt x="1000" y="1000"/>
                </a:lnTo>
                <a:lnTo>
                  <a:pt x="0" y="1000"/>
                </a:ln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+mn-lt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8.wav"/><Relationship Id="rId7" Type="http://schemas.openxmlformats.org/officeDocument/2006/relationships/oleObject" Target="../embeddings/oleObject6.bin"/><Relationship Id="rId2" Type="http://schemas.microsoft.com/office/2007/relationships/media" Target="../media/media8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wav"/><Relationship Id="rId7" Type="http://schemas.openxmlformats.org/officeDocument/2006/relationships/image" Target="../media/image32.wmf"/><Relationship Id="rId2" Type="http://schemas.microsoft.com/office/2007/relationships/media" Target="../media/media9.wa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media10.wav"/><Relationship Id="rId7" Type="http://schemas.openxmlformats.org/officeDocument/2006/relationships/image" Target="../media/image34.wmf"/><Relationship Id="rId12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audio" Target="../media/media11.wav"/><Relationship Id="rId7" Type="http://schemas.openxmlformats.org/officeDocument/2006/relationships/oleObject" Target="../embeddings/oleObject11.bin"/><Relationship Id="rId2" Type="http://schemas.microsoft.com/office/2007/relationships/media" Target="../media/media11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1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wav"/><Relationship Id="rId7" Type="http://schemas.openxmlformats.org/officeDocument/2006/relationships/image" Target="../media/image44.png"/><Relationship Id="rId2" Type="http://schemas.microsoft.com/office/2007/relationships/media" Target="../media/media13.wav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audio" Target="../media/media14.wav"/><Relationship Id="rId7" Type="http://schemas.openxmlformats.org/officeDocument/2006/relationships/oleObject" Target="../embeddings/oleObject15.bin"/><Relationship Id="rId2" Type="http://schemas.microsoft.com/office/2007/relationships/media" Target="../media/media14.wav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png"/><Relationship Id="rId11" Type="http://schemas.openxmlformats.org/officeDocument/2006/relationships/image" Target="../media/image3.png"/><Relationship Id="rId5" Type="http://schemas.openxmlformats.org/officeDocument/2006/relationships/image" Target="../media/image47.png"/><Relationship Id="rId10" Type="http://schemas.openxmlformats.org/officeDocument/2006/relationships/image" Target="../media/image4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oakland.edu/~roth/hobbie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2.wav"/><Relationship Id="rId7" Type="http://schemas.openxmlformats.org/officeDocument/2006/relationships/image" Target="../media/image4.wmf"/><Relationship Id="rId2" Type="http://schemas.microsoft.com/office/2007/relationships/media" Target="../media/media2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audio" Target="../media/media3.wav"/><Relationship Id="rId7" Type="http://schemas.openxmlformats.org/officeDocument/2006/relationships/image" Target="../media/image7.wmf"/><Relationship Id="rId2" Type="http://schemas.microsoft.com/office/2007/relationships/media" Target="../media/media3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png"/><Relationship Id="rId11" Type="http://schemas.openxmlformats.org/officeDocument/2006/relationships/image" Target="../media/image3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wav"/><Relationship Id="rId7" Type="http://schemas.openxmlformats.org/officeDocument/2006/relationships/image" Target="../media/image27.wmf"/><Relationship Id="rId2" Type="http://schemas.microsoft.com/office/2007/relationships/media" Target="../media/media7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5001" y="1443038"/>
            <a:ext cx="7467600" cy="16002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Intermediate Physics for Medicine and Biology 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Chapter 1: Mechanics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581400"/>
            <a:ext cx="7391400" cy="1905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sz="2400" b="1" dirty="0" smtClean="0"/>
              <a:t>Professor Yasser M. Kadah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algn="ctr" eaLnBrk="1" hangingPunct="1">
              <a:lnSpc>
                <a:spcPct val="90000"/>
              </a:lnSpc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sz="2400" b="1" u="sng" dirty="0" smtClean="0">
                <a:latin typeface="Courier New" pitchFamily="49" charset="0"/>
                <a:cs typeface="Courier New" pitchFamily="49" charset="0"/>
              </a:rPr>
              <a:t>http://www.k-space.org/</a:t>
            </a:r>
          </a:p>
        </p:txBody>
      </p:sp>
      <p:pic>
        <p:nvPicPr>
          <p:cNvPr id="14340" name="Picture 3" descr="C:\Documents and Settings\YASSER.YMK\Desktop\Logo\log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4475" y="5068888"/>
            <a:ext cx="126841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"/>
    </mc:Choice>
    <mc:Fallback>
      <p:transition spd="slow" advTm="430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Stress and Strain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Normal stress: tensile/compressive</a:t>
            </a:r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i="1" smtClean="0"/>
              <a:t>E</a:t>
            </a:r>
            <a:r>
              <a:rPr lang="en-US" smtClean="0"/>
              <a:t>: Young’s modulus</a:t>
            </a:r>
          </a:p>
        </p:txBody>
      </p:sp>
      <p:pic>
        <p:nvPicPr>
          <p:cNvPr id="4101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590800"/>
            <a:ext cx="39624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 descr="fig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4724400"/>
            <a:ext cx="34290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1479550" y="2840038"/>
          <a:ext cx="3473450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7" imgW="1307880" imgH="393480" progId="Equation.3">
                  <p:embed/>
                </p:oleObj>
              </mc:Choice>
              <mc:Fallback>
                <p:oleObj name="Equation" r:id="rId7" imgW="130788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9550" y="2840038"/>
                        <a:ext cx="3473450" cy="10461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505"/>
    </mc:Choice>
    <mc:Fallback>
      <p:transition spd="slow" advTm="171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973" x="1917700" y="1524000"/>
          <p14:tracePt t="18252" x="1892300" y="1524000"/>
          <p14:tracePt t="18260" x="1866900" y="1524000"/>
          <p14:tracePt t="18268" x="1797050" y="1511300"/>
          <p14:tracePt t="18284" x="1746250" y="1504950"/>
          <p14:tracePt t="18300" x="1714500" y="1504950"/>
          <p14:tracePt t="18316" x="1701800" y="1498600"/>
          <p14:tracePt t="18332" x="1689100" y="1498600"/>
          <p14:tracePt t="18356" x="1682750" y="1498600"/>
          <p14:tracePt t="18683" x="1727200" y="1498600"/>
          <p14:tracePt t="18692" x="1790700" y="1498600"/>
          <p14:tracePt t="18700" x="1873250" y="1498600"/>
          <p14:tracePt t="18708" x="1968500" y="1498600"/>
          <p14:tracePt t="18714" x="2336800" y="1485900"/>
          <p14:tracePt t="18731" x="3187700" y="1574800"/>
          <p14:tracePt t="18749" x="3708400" y="1612900"/>
          <p14:tracePt t="18764" x="4051300" y="1631950"/>
          <p14:tracePt t="18781" x="4127500" y="1631950"/>
          <p14:tracePt t="18797" x="4184650" y="1631950"/>
          <p14:tracePt t="18835" x="4203700" y="1631950"/>
          <p14:tracePt t="18852" x="4222750" y="1631950"/>
          <p14:tracePt t="18852" x="4235450" y="1631950"/>
          <p14:tracePt t="18867" x="4267200" y="1631950"/>
          <p14:tracePt t="18881" x="4292600" y="1631950"/>
          <p14:tracePt t="18897" x="4311650" y="1631950"/>
          <p14:tracePt t="19236" x="4298950" y="1625600"/>
          <p14:tracePt t="19244" x="4279900" y="1619250"/>
          <p14:tracePt t="19252" x="4254500" y="1619250"/>
          <p14:tracePt t="19260" x="4229100" y="1606550"/>
          <p14:tracePt t="19268" x="4203700" y="1593850"/>
          <p14:tracePt t="19281" x="4197350" y="1587500"/>
          <p14:tracePt t="19297" x="4191000" y="1581150"/>
          <p14:tracePt t="19364" x="4197350" y="1581150"/>
          <p14:tracePt t="19370" x="4210050" y="1581150"/>
          <p14:tracePt t="19381" x="4229100" y="1581150"/>
          <p14:tracePt t="19382" x="4267200" y="1581150"/>
          <p14:tracePt t="19397" x="4337050" y="1568450"/>
          <p14:tracePt t="19414" x="4413250" y="1562100"/>
          <p14:tracePt t="19431" x="4489450" y="1549400"/>
          <p14:tracePt t="19448" x="4552950" y="1536700"/>
          <p14:tracePt t="19464" x="4610100" y="1530350"/>
          <p14:tracePt t="19481" x="4635500" y="1524000"/>
          <p14:tracePt t="19497" x="4654550" y="1524000"/>
          <p14:tracePt t="19514" x="4673600" y="1524000"/>
          <p14:tracePt t="19531" x="4686300" y="1524000"/>
          <p14:tracePt t="20253" x="4673600" y="1524000"/>
          <p14:tracePt t="20261" x="4660900" y="1524000"/>
          <p14:tracePt t="20264" x="4622800" y="1524000"/>
          <p14:tracePt t="20282" x="4495800" y="1530350"/>
          <p14:tracePt t="20298" x="4337050" y="1530350"/>
          <p14:tracePt t="20315" x="4184650" y="1530350"/>
          <p14:tracePt t="20332" x="3854450" y="1530350"/>
          <p14:tracePt t="20348" x="3752850" y="1530350"/>
          <p14:tracePt t="20365" x="3727450" y="1530350"/>
          <p14:tracePt t="20382" x="3517900" y="1504950"/>
          <p14:tracePt t="20399" x="3441700" y="1492250"/>
          <p14:tracePt t="20415" x="3219450" y="1460500"/>
          <p14:tracePt t="20432" x="3035300" y="1435100"/>
          <p14:tracePt t="20448" x="2908300" y="1422400"/>
          <p14:tracePt t="20465" x="2825750" y="1409700"/>
          <p14:tracePt t="20482" x="2781300" y="1409700"/>
          <p14:tracePt t="20499" x="2755900" y="1409700"/>
          <p14:tracePt t="20515" x="2711450" y="1409700"/>
          <p14:tracePt t="20532" x="2635250" y="1409700"/>
          <p14:tracePt t="20549" x="2559050" y="1409700"/>
          <p14:tracePt t="20565" x="2520950" y="1416050"/>
          <p14:tracePt t="20582" x="2476500" y="1416050"/>
          <p14:tracePt t="20598" x="2349500" y="1409700"/>
          <p14:tracePt t="20615" x="2203450" y="1390650"/>
          <p14:tracePt t="20632" x="2076450" y="1371600"/>
          <p14:tracePt t="20648" x="1974850" y="1358900"/>
          <p14:tracePt t="20665" x="1917700" y="1352550"/>
          <p14:tracePt t="20682" x="1892300" y="1352550"/>
          <p14:tracePt t="20699" x="1873250" y="1352550"/>
          <p14:tracePt t="20821" x="1911350" y="1352550"/>
          <p14:tracePt t="20829" x="1981200" y="1352550"/>
          <p14:tracePt t="20837" x="2044700" y="1352550"/>
          <p14:tracePt t="20848" x="2178050" y="1352550"/>
          <p14:tracePt t="20853" x="2654300" y="1352550"/>
          <p14:tracePt t="20865" x="2895600" y="1352550"/>
          <p14:tracePt t="20882" x="3702050" y="1371600"/>
          <p14:tracePt t="20898" x="4476750" y="1473200"/>
          <p14:tracePt t="20915" x="5010150" y="1543050"/>
          <p14:tracePt t="20932" x="5111750" y="1555750"/>
          <p14:tracePt t="20948" x="5194300" y="1555750"/>
          <p14:tracePt t="20965" x="5289550" y="1555750"/>
          <p14:tracePt t="20982" x="5384800" y="1555750"/>
          <p14:tracePt t="20999" x="5467350" y="1549400"/>
          <p14:tracePt t="21015" x="5505450" y="1543050"/>
          <p14:tracePt t="21032" x="5537200" y="1536700"/>
          <p14:tracePt t="21069" x="5543550" y="1536700"/>
          <p14:tracePt t="21586" x="0" y="0"/>
        </p14:tracePtLst>
        <p14:tracePtLst>
          <p14:tracePt t="36875" x="2095500" y="2489200"/>
          <p14:tracePt t="37132" x="2108200" y="2489200"/>
          <p14:tracePt t="37140" x="2120900" y="2489200"/>
          <p14:tracePt t="37148" x="2159000" y="2489200"/>
          <p14:tracePt t="37164" x="2178050" y="2489200"/>
          <p14:tracePt t="37165" x="2228850" y="2501900"/>
          <p14:tracePt t="37181" x="2266950" y="2508250"/>
          <p14:tracePt t="37198" x="2317750" y="2514600"/>
          <p14:tracePt t="37214" x="2381250" y="2527300"/>
          <p14:tracePt t="37231" x="2470150" y="2540000"/>
          <p14:tracePt t="37249" x="2578100" y="2552700"/>
          <p14:tracePt t="37266" x="2686050" y="2565400"/>
          <p14:tracePt t="37282" x="2736850" y="2571750"/>
          <p14:tracePt t="37299" x="2806700" y="2571750"/>
          <p14:tracePt t="37315" x="2876550" y="2571750"/>
          <p14:tracePt t="37332" x="2908300" y="2571750"/>
          <p14:tracePt t="37373" x="2921000" y="2571750"/>
          <p14:tracePt t="37381" x="2959100" y="2571750"/>
          <p14:tracePt t="37398" x="2984500" y="2571750"/>
          <p14:tracePt t="37399" x="3035300" y="2571750"/>
          <p14:tracePt t="37415" x="3079750" y="2571750"/>
          <p14:tracePt t="37431" x="3130550" y="2571750"/>
          <p14:tracePt t="37448" x="3175000" y="2571750"/>
          <p14:tracePt t="37465" x="3232150" y="2571750"/>
          <p14:tracePt t="37482" x="3270250" y="2571750"/>
          <p14:tracePt t="37499" x="3308350" y="2571750"/>
          <p14:tracePt t="37516" x="3378200" y="2571750"/>
          <p14:tracePt t="37516" x="3409950" y="2571750"/>
          <p14:tracePt t="37533" x="3492500" y="2571750"/>
          <p14:tracePt t="37549" x="3543300" y="2571750"/>
          <p14:tracePt t="37566" x="3613150" y="2571750"/>
          <p14:tracePt t="37581" x="3676650" y="2571750"/>
          <p14:tracePt t="37599" x="3733800" y="2571750"/>
          <p14:tracePt t="37615" x="3771900" y="2571750"/>
          <p14:tracePt t="37632" x="3797300" y="2571750"/>
          <p14:tracePt t="37648" x="3816350" y="2571750"/>
          <p14:tracePt t="37665" x="3822700" y="2571750"/>
          <p14:tracePt t="37700" x="3829050" y="2571750"/>
          <p14:tracePt t="37724" x="3835400" y="2571750"/>
          <p14:tracePt t="37749" x="3841750" y="2571750"/>
          <p14:tracePt t="37773" x="3848100" y="2571750"/>
          <p14:tracePt t="37885" x="3822700" y="2571750"/>
          <p14:tracePt t="37893" x="3797300" y="2571750"/>
          <p14:tracePt t="37900" x="3752850" y="2571750"/>
          <p14:tracePt t="37915" x="3625850" y="2571750"/>
          <p14:tracePt t="37917" x="3562350" y="2571750"/>
          <p14:tracePt t="37932" x="3346450" y="2571750"/>
          <p14:tracePt t="37949" x="3181350" y="2584450"/>
          <p14:tracePt t="37965" x="3079750" y="2590800"/>
          <p14:tracePt t="37982" x="2921000" y="2597150"/>
          <p14:tracePt t="37999" x="2800350" y="2603500"/>
          <p14:tracePt t="38015" x="2705100" y="2603500"/>
          <p14:tracePt t="38032" x="2590800" y="2603500"/>
          <p14:tracePt t="38048" x="2470150" y="2603500"/>
          <p14:tracePt t="38065" x="2374900" y="2603500"/>
          <p14:tracePt t="38082" x="2279650" y="2603500"/>
          <p14:tracePt t="38099" x="2203450" y="2603500"/>
          <p14:tracePt t="38115" x="2114550" y="2603500"/>
          <p14:tracePt t="38115" x="2063750" y="2603500"/>
          <p14:tracePt t="38133" x="1974850" y="2603500"/>
          <p14:tracePt t="38149" x="1892300" y="2603500"/>
          <p14:tracePt t="38165" x="1816100" y="2603500"/>
          <p14:tracePt t="38181" x="1758950" y="2603500"/>
          <p14:tracePt t="38198" x="1727200" y="2603500"/>
          <p14:tracePt t="38215" x="1695450" y="2603500"/>
          <p14:tracePt t="38231" x="1676400" y="2603500"/>
          <p14:tracePt t="38248" x="1663700" y="2603500"/>
          <p14:tracePt t="38265" x="1651000" y="2603500"/>
          <p14:tracePt t="38282" x="1631950" y="2603500"/>
          <p14:tracePt t="38298" x="1619250" y="2603500"/>
          <p14:tracePt t="38501" x="1625600" y="2603500"/>
          <p14:tracePt t="38509" x="1638300" y="2603500"/>
          <p14:tracePt t="38517" x="1670050" y="2603500"/>
          <p14:tracePt t="38517" x="1701800" y="2603500"/>
          <p14:tracePt t="38532" x="1816100" y="2603500"/>
          <p14:tracePt t="38550" x="1898650" y="2603500"/>
          <p14:tracePt t="38565" x="1993900" y="2603500"/>
          <p14:tracePt t="38582" x="2108200" y="2603500"/>
          <p14:tracePt t="38598" x="2197100" y="2603500"/>
          <p14:tracePt t="38615" x="2324100" y="2622550"/>
          <p14:tracePt t="38632" x="2457450" y="2641600"/>
          <p14:tracePt t="38649" x="2546350" y="2654300"/>
          <p14:tracePt t="38665" x="2686050" y="2673350"/>
          <p14:tracePt t="38682" x="2730500" y="2679700"/>
          <p14:tracePt t="38699" x="2889250" y="2679700"/>
          <p14:tracePt t="38715" x="3022600" y="2679700"/>
          <p14:tracePt t="38731" x="3206750" y="2679700"/>
          <p14:tracePt t="38749" x="3302000" y="2679700"/>
          <p14:tracePt t="38765" x="3371850" y="2679700"/>
          <p14:tracePt t="38782" x="3429000" y="2673350"/>
          <p14:tracePt t="38798" x="3479800" y="2660650"/>
          <p14:tracePt t="38815" x="3511550" y="2660650"/>
          <p14:tracePt t="38832" x="3517900" y="2660650"/>
          <p14:tracePt t="38848" x="3543300" y="2654300"/>
          <p14:tracePt t="38865" x="3568700" y="2647950"/>
          <p14:tracePt t="38882" x="3594100" y="2641600"/>
          <p14:tracePt t="38898" x="3644900" y="2641600"/>
          <p14:tracePt t="38915" x="3727450" y="2628900"/>
          <p14:tracePt t="38932" x="3835400" y="2609850"/>
          <p14:tracePt t="38949" x="3879850" y="2609850"/>
          <p14:tracePt t="38965" x="3892550" y="2603500"/>
          <p14:tracePt t="39093" x="3898900" y="2603500"/>
          <p14:tracePt t="39101" x="3911600" y="2597150"/>
          <p14:tracePt t="39116" x="3917950" y="2597150"/>
          <p14:tracePt t="39132" x="3930650" y="2597150"/>
          <p14:tracePt t="39133" x="3937000" y="2590800"/>
          <p14:tracePt t="39149" x="3937000" y="2584450"/>
          <p14:tracePt t="39621" x="3943350" y="2571750"/>
          <p14:tracePt t="39629" x="3943350" y="2559050"/>
          <p14:tracePt t="39629" x="3943350" y="2552700"/>
          <p14:tracePt t="39648" x="3956050" y="2540000"/>
          <p14:tracePt t="39649" x="3956050" y="2533650"/>
          <p14:tracePt t="39665" x="3956050" y="2527300"/>
          <p14:tracePt t="39682" x="3962400" y="2520950"/>
          <p14:tracePt t="39981" x="3930650" y="2520950"/>
          <p14:tracePt t="39989" x="3879850" y="2520950"/>
          <p14:tracePt t="39996" x="3822700" y="2520950"/>
          <p14:tracePt t="40000" x="3594100" y="2520950"/>
          <p14:tracePt t="40015" x="3346450" y="2520950"/>
          <p14:tracePt t="40031" x="3035300" y="2520950"/>
          <p14:tracePt t="40048" x="2692400" y="2520950"/>
          <p14:tracePt t="40065" x="2413000" y="2520950"/>
          <p14:tracePt t="40082" x="2228850" y="2514600"/>
          <p14:tracePt t="40099" x="2044700" y="2514600"/>
          <p14:tracePt t="40115" x="1873250" y="2514600"/>
          <p14:tracePt t="40132" x="1682750" y="2514600"/>
          <p14:tracePt t="40149" x="1555750" y="2514600"/>
          <p14:tracePt t="40182" x="1460500" y="2514600"/>
          <p14:tracePt t="40182" x="1377950" y="2514600"/>
          <p14:tracePt t="40198" x="1333500" y="2508250"/>
          <p14:tracePt t="40215" x="1301750" y="2508250"/>
          <p14:tracePt t="40232" x="1295400" y="2501900"/>
          <p14:tracePt t="40248" x="1289050" y="2501900"/>
          <p14:tracePt t="40421" x="1295400" y="2501900"/>
          <p14:tracePt t="40421" x="1301750" y="2501900"/>
          <p14:tracePt t="40435" x="1308100" y="2501900"/>
          <p14:tracePt t="40443" x="1320800" y="2501900"/>
          <p14:tracePt t="40452" x="1358900" y="2501900"/>
          <p14:tracePt t="40464" x="1409700" y="2501900"/>
          <p14:tracePt t="40482" x="1441450" y="2501900"/>
          <p14:tracePt t="40498" x="1479550" y="2508250"/>
          <p14:tracePt t="40515" x="1511300" y="2508250"/>
          <p14:tracePt t="40532" x="1568450" y="2520950"/>
          <p14:tracePt t="40549" x="1644650" y="2533650"/>
          <p14:tracePt t="40566" x="1739900" y="2546350"/>
          <p14:tracePt t="40582" x="1873250" y="2565400"/>
          <p14:tracePt t="40598" x="1993900" y="2578100"/>
          <p14:tracePt t="40614" x="2070100" y="2590800"/>
          <p14:tracePt t="40631" x="2101850" y="2597150"/>
          <p14:tracePt t="40648" x="2114550" y="2597150"/>
          <p14:tracePt t="40665" x="2120900" y="2597150"/>
          <p14:tracePt t="42243" x="2101850" y="2597150"/>
          <p14:tracePt t="42251" x="2082800" y="2597150"/>
          <p14:tracePt t="42264" x="2057400" y="2597150"/>
          <p14:tracePt t="42267" x="1987550" y="2597150"/>
          <p14:tracePt t="42281" x="1924050" y="2597150"/>
          <p14:tracePt t="42297" x="1879600" y="2597150"/>
          <p14:tracePt t="42314" x="1841500" y="2597150"/>
          <p14:tracePt t="42314" x="1828800" y="2597150"/>
          <p14:tracePt t="42331" x="1809750" y="2597150"/>
          <p14:tracePt t="42348" x="1797050" y="2597150"/>
          <p14:tracePt t="42387" x="1790700" y="2597150"/>
          <p14:tracePt t="42407" x="1784350" y="2597150"/>
          <p14:tracePt t="42407" x="1778000" y="2597150"/>
          <p14:tracePt t="42414" x="1771650" y="2597150"/>
          <p14:tracePt t="42431" x="1765300" y="2597150"/>
          <p14:tracePt t="42467" x="1758950" y="2597150"/>
          <p14:tracePt t="42939" x="1746250" y="2597150"/>
          <p14:tracePt t="42948" x="1714500" y="2590800"/>
          <p14:tracePt t="42955" x="1695450" y="2584450"/>
          <p14:tracePt t="42964" x="1644650" y="2571750"/>
          <p14:tracePt t="42980" x="1631950" y="2571750"/>
          <p14:tracePt t="42981" x="1612900" y="2565400"/>
          <p14:tracePt t="42997" x="1606550" y="2565400"/>
          <p14:tracePt t="43149" x="1600200" y="2565400"/>
          <p14:tracePt t="43757" x="1600200" y="2559050"/>
          <p14:tracePt t="43765" x="1619250" y="2559050"/>
          <p14:tracePt t="43765" x="1670050" y="2559050"/>
          <p14:tracePt t="43782" x="1733550" y="2559050"/>
          <p14:tracePt t="43798" x="1809750" y="2559050"/>
          <p14:tracePt t="43815" x="1892300" y="2559050"/>
          <p14:tracePt t="43832" x="1981200" y="2559050"/>
          <p14:tracePt t="43848" x="2082800" y="2559050"/>
          <p14:tracePt t="43865" x="2197100" y="2559050"/>
          <p14:tracePt t="43882" x="2298700" y="2559050"/>
          <p14:tracePt t="43898" x="2355850" y="2559050"/>
          <p14:tracePt t="43915" x="2406650" y="2559050"/>
          <p14:tracePt t="43915" x="2425700" y="2559050"/>
          <p14:tracePt t="43933" x="2470150" y="2559050"/>
          <p14:tracePt t="43948" x="2489200" y="2559050"/>
          <p14:tracePt t="43964" x="2495550" y="2559050"/>
          <p14:tracePt t="46724" x="2482850" y="2559050"/>
          <p14:tracePt t="46724" x="2444750" y="2546350"/>
          <p14:tracePt t="46732" x="2413000" y="2546350"/>
          <p14:tracePt t="46748" x="2393950" y="2540000"/>
          <p14:tracePt t="46765" x="2324100" y="2527300"/>
          <p14:tracePt t="46765" x="2273300" y="2520950"/>
          <p14:tracePt t="46781" x="2241550" y="2514600"/>
          <p14:tracePt t="46798" x="2222500" y="2514600"/>
          <p14:tracePt t="47171" x="0" y="0"/>
        </p14:tracePtLst>
        <p14:tracePtLst>
          <p14:tracePt t="53835" x="5930900" y="3276600"/>
          <p14:tracePt t="53860" x="5924550" y="3282950"/>
          <p14:tracePt t="54051" x="5930900" y="3282950"/>
          <p14:tracePt t="54059" x="5943600" y="3282950"/>
          <p14:tracePt t="54068" x="6007100" y="3282950"/>
          <p14:tracePt t="54084" x="6070600" y="3282950"/>
          <p14:tracePt t="54100" x="6140450" y="3282950"/>
          <p14:tracePt t="54116" x="6184900" y="3282950"/>
          <p14:tracePt t="54132" x="6292850" y="3282950"/>
          <p14:tracePt t="54149" x="6362700" y="3282950"/>
          <p14:tracePt t="54164" x="6419850" y="3282950"/>
          <p14:tracePt t="54181" x="6477000" y="3282950"/>
          <p14:tracePt t="54197" x="6521450" y="3282950"/>
          <p14:tracePt t="54214" x="6584950" y="3282950"/>
          <p14:tracePt t="54231" x="6654800" y="3282950"/>
          <p14:tracePt t="54249" x="6743700" y="3282950"/>
          <p14:tracePt t="54264" x="6838950" y="3282950"/>
          <p14:tracePt t="54282" x="6921500" y="3282950"/>
          <p14:tracePt t="54298" x="7029450" y="3282950"/>
          <p14:tracePt t="54314" x="7118350" y="3282950"/>
          <p14:tracePt t="54331" x="7213600" y="3282950"/>
          <p14:tracePt t="54348" x="7264400" y="3282950"/>
          <p14:tracePt t="54364" x="7302500" y="3282950"/>
          <p14:tracePt t="54381" x="7340600" y="3282950"/>
          <p14:tracePt t="54398" x="7366000" y="3282950"/>
          <p14:tracePt t="54414" x="7391400" y="3282950"/>
          <p14:tracePt t="54431" x="7416800" y="3282950"/>
          <p14:tracePt t="54448" x="7435850" y="3282950"/>
          <p14:tracePt t="54464" x="7454900" y="3282950"/>
          <p14:tracePt t="54481" x="7461250" y="3282950"/>
          <p14:tracePt t="54497" x="7467600" y="3282950"/>
          <p14:tracePt t="54652" x="7448550" y="3282950"/>
          <p14:tracePt t="54660" x="7423150" y="3289300"/>
          <p14:tracePt t="54667" x="7397750" y="3289300"/>
          <p14:tracePt t="54675" x="7366000" y="3295650"/>
          <p14:tracePt t="54681" x="7353300" y="3295650"/>
          <p14:tracePt t="54697" x="7289800" y="3302000"/>
          <p14:tracePt t="54713" x="7219950" y="3302000"/>
          <p14:tracePt t="54731" x="7086600" y="3302000"/>
          <p14:tracePt t="54748" x="7004050" y="3302000"/>
          <p14:tracePt t="54765" x="6985000" y="3302000"/>
          <p14:tracePt t="54781" x="6946900" y="3302000"/>
          <p14:tracePt t="54798" x="6889750" y="3302000"/>
          <p14:tracePt t="54836" x="6877050" y="3302000"/>
          <p14:tracePt t="54842" x="6851650" y="3302000"/>
          <p14:tracePt t="54847" x="6800850" y="3302000"/>
          <p14:tracePt t="54864" x="6743700" y="3302000"/>
          <p14:tracePt t="54881" x="6731000" y="3302000"/>
          <p14:tracePt t="54897" x="6705600" y="3308350"/>
          <p14:tracePt t="54914" x="6648450" y="3308350"/>
          <p14:tracePt t="54932" x="6635750" y="3308350"/>
          <p14:tracePt t="54948" x="6578600" y="3308350"/>
          <p14:tracePt t="54964" x="6489700" y="3308350"/>
          <p14:tracePt t="54981" x="6413500" y="3308350"/>
          <p14:tracePt t="54997" x="6330950" y="3308350"/>
          <p14:tracePt t="55014" x="6280150" y="3308350"/>
          <p14:tracePt t="55031" x="6235700" y="3308350"/>
          <p14:tracePt t="55048" x="6191250" y="3308350"/>
          <p14:tracePt t="55064" x="6146800" y="3308350"/>
          <p14:tracePt t="55081" x="6083300" y="3308350"/>
          <p14:tracePt t="55097" x="6013450" y="3314700"/>
          <p14:tracePt t="55114" x="5949950" y="3327400"/>
          <p14:tracePt t="55131" x="5880100" y="3327400"/>
          <p14:tracePt t="55148" x="5854700" y="3333750"/>
          <p14:tracePt t="55164" x="5816600" y="3340100"/>
          <p14:tracePt t="55181" x="5778500" y="3352800"/>
          <p14:tracePt t="55197" x="5746750" y="3352800"/>
          <p14:tracePt t="55215" x="5715000" y="3352800"/>
          <p14:tracePt t="55231" x="5695950" y="3359150"/>
          <p14:tracePt t="55248" x="5689600" y="3359150"/>
          <p14:tracePt t="55392" x="5695950" y="3359150"/>
          <p14:tracePt t="55411" x="5708650" y="3359150"/>
          <p14:tracePt t="55419" x="5727700" y="3359150"/>
          <p14:tracePt t="55427" x="5746750" y="3359150"/>
          <p14:tracePt t="55435" x="5810250" y="3359150"/>
          <p14:tracePt t="55447" x="5880100" y="3365500"/>
          <p14:tracePt t="55464" x="5949950" y="3365500"/>
          <p14:tracePt t="55481" x="6070600" y="3365500"/>
          <p14:tracePt t="55498" x="6184900" y="3365500"/>
          <p14:tracePt t="55514" x="6343650" y="3365500"/>
          <p14:tracePt t="55532" x="6489700" y="3365500"/>
          <p14:tracePt t="55548" x="6642100" y="3365500"/>
          <p14:tracePt t="55564" x="6756400" y="3371850"/>
          <p14:tracePt t="55581" x="6864350" y="3384550"/>
          <p14:tracePt t="55597" x="6959600" y="3397250"/>
          <p14:tracePt t="55614" x="7061200" y="3409950"/>
          <p14:tracePt t="55631" x="7124700" y="3422650"/>
          <p14:tracePt t="55647" x="7188200" y="3429000"/>
          <p14:tracePt t="55664" x="7226300" y="3429000"/>
          <p14:tracePt t="55681" x="7264400" y="3429000"/>
          <p14:tracePt t="55697" x="7302500" y="3435350"/>
          <p14:tracePt t="55715" x="7346950" y="3435350"/>
          <p14:tracePt t="55732" x="7359650" y="3435350"/>
          <p14:tracePt t="55779" x="7366000" y="3435350"/>
          <p14:tracePt t="55790" x="7378700" y="3441700"/>
          <p14:tracePt t="55795" x="7391400" y="3441700"/>
          <p14:tracePt t="55799" x="7404100" y="3441700"/>
          <p14:tracePt t="55979" x="7397750" y="3441700"/>
          <p14:tracePt t="55987" x="7372350" y="3441700"/>
          <p14:tracePt t="55995" x="7327900" y="3441700"/>
          <p14:tracePt t="55998" x="7232650" y="3441700"/>
          <p14:tracePt t="56014" x="7118350" y="3441700"/>
          <p14:tracePt t="56031" x="6991350" y="3441700"/>
          <p14:tracePt t="56047" x="6864350" y="3441700"/>
          <p14:tracePt t="56064" x="6737350" y="3441700"/>
          <p14:tracePt t="56081" x="6635750" y="3441700"/>
          <p14:tracePt t="56098" x="6540500" y="3441700"/>
          <p14:tracePt t="56114" x="6419850" y="3441700"/>
          <p14:tracePt t="56132" x="6356350" y="3441700"/>
          <p14:tracePt t="56148" x="6286500" y="3441700"/>
          <p14:tracePt t="56164" x="6229350" y="3441700"/>
          <p14:tracePt t="56181" x="6127750" y="3441700"/>
          <p14:tracePt t="56198" x="6026150" y="3441700"/>
          <p14:tracePt t="56214" x="5924550" y="3441700"/>
          <p14:tracePt t="56231" x="5848350" y="3441700"/>
          <p14:tracePt t="56247" x="5797550" y="3441700"/>
          <p14:tracePt t="56264" x="5753100" y="3441700"/>
          <p14:tracePt t="56281" x="5708650" y="3441700"/>
          <p14:tracePt t="56298" x="5664200" y="3441700"/>
          <p14:tracePt t="56314" x="5619750" y="3441700"/>
          <p14:tracePt t="56314" x="5600700" y="3441700"/>
          <p14:tracePt t="56332" x="5568950" y="3441700"/>
          <p14:tracePt t="56348" x="5556250" y="3441700"/>
          <p14:tracePt t="56365" x="5549900" y="3441700"/>
          <p14:tracePt t="56443" x="5562600" y="3441700"/>
          <p14:tracePt t="56451" x="5568950" y="3441700"/>
          <p14:tracePt t="56451" x="5581650" y="3441700"/>
          <p14:tracePt t="56466" x="5607050" y="3441700"/>
          <p14:tracePt t="56480" x="5619750" y="3441700"/>
          <p14:tracePt t="56481" x="5664200" y="3441700"/>
          <p14:tracePt t="56497" x="5734050" y="3441700"/>
          <p14:tracePt t="56514" x="5854700" y="3435350"/>
          <p14:tracePt t="56514" x="5905500" y="3435350"/>
          <p14:tracePt t="56532" x="6070600" y="3435350"/>
          <p14:tracePt t="56547" x="6223000" y="3435350"/>
          <p14:tracePt t="56564" x="6324600" y="3435350"/>
          <p14:tracePt t="56581" x="6470650" y="3435350"/>
          <p14:tracePt t="56598" x="6616700" y="3435350"/>
          <p14:tracePt t="56614" x="6737350" y="3435350"/>
          <p14:tracePt t="56631" x="6819900" y="3435350"/>
          <p14:tracePt t="56647" x="6870700" y="3435350"/>
          <p14:tracePt t="56664" x="6934200" y="3435350"/>
          <p14:tracePt t="56681" x="6978650" y="3435350"/>
          <p14:tracePt t="56698" x="7016750" y="3435350"/>
          <p14:tracePt t="56714" x="7048500" y="3435350"/>
          <p14:tracePt t="56714" x="7067550" y="3435350"/>
          <p14:tracePt t="56732" x="7092950" y="3435350"/>
          <p14:tracePt t="56748" x="7112000" y="3435350"/>
          <p14:tracePt t="56765" x="7124700" y="3435350"/>
          <p14:tracePt t="56781" x="7131050" y="3435350"/>
          <p14:tracePt t="56797" x="7137400" y="3435350"/>
          <p14:tracePt t="56814" x="7143750" y="3435350"/>
          <p14:tracePt t="56831" x="7162800" y="3435350"/>
          <p14:tracePt t="56847" x="7175500" y="3435350"/>
          <p14:tracePt t="56864" x="7200900" y="3435350"/>
          <p14:tracePt t="56881" x="7207250" y="3435350"/>
          <p14:tracePt t="56897" x="7213600" y="3435350"/>
          <p14:tracePt t="57840" x="0" y="0"/>
        </p14:tracePtLst>
        <p14:tracePtLst>
          <p14:tracePt t="58442" x="8356600" y="3276600"/>
          <p14:tracePt t="58668" x="8350250" y="3270250"/>
          <p14:tracePt t="58676" x="8350250" y="3263900"/>
          <p14:tracePt t="58684" x="8337550" y="3257550"/>
          <p14:tracePt t="58697" x="8331200" y="3251200"/>
          <p14:tracePt t="58699" x="8312150" y="3244850"/>
          <p14:tracePt t="58714" x="8299450" y="3244850"/>
          <p14:tracePt t="58731" x="8274050" y="3238500"/>
          <p14:tracePt t="58748" x="8235950" y="3238500"/>
          <p14:tracePt t="58764" x="8204200" y="3263900"/>
          <p14:tracePt t="58781" x="8166100" y="3302000"/>
          <p14:tracePt t="58797" x="8147050" y="3365500"/>
          <p14:tracePt t="58815" x="8115300" y="3429000"/>
          <p14:tracePt t="58831" x="8102600" y="3486150"/>
          <p14:tracePt t="58847" x="8102600" y="3543300"/>
          <p14:tracePt t="58864" x="8102600" y="3581400"/>
          <p14:tracePt t="58881" x="8108950" y="3606800"/>
          <p14:tracePt t="58897" x="8121650" y="3632200"/>
          <p14:tracePt t="58914" x="8140700" y="3651250"/>
          <p14:tracePt t="58931" x="8166100" y="3663950"/>
          <p14:tracePt t="58948" x="8191500" y="3676650"/>
          <p14:tracePt t="58964" x="8229600" y="3676650"/>
          <p14:tracePt t="58981" x="8255000" y="3676650"/>
          <p14:tracePt t="58997" x="8286750" y="3676650"/>
          <p14:tracePt t="59014" x="8324850" y="3676650"/>
          <p14:tracePt t="59031" x="8362950" y="3676650"/>
          <p14:tracePt t="59047" x="8394700" y="3651250"/>
          <p14:tracePt t="59064" x="8413750" y="3625850"/>
          <p14:tracePt t="59081" x="8432800" y="3587750"/>
          <p14:tracePt t="59097" x="8451850" y="3530600"/>
          <p14:tracePt t="59114" x="8464550" y="3460750"/>
          <p14:tracePt t="59131" x="8464550" y="3359150"/>
          <p14:tracePt t="59148" x="8464550" y="3308350"/>
          <p14:tracePt t="59164" x="8464550" y="3270250"/>
          <p14:tracePt t="59181" x="8464550" y="3232150"/>
          <p14:tracePt t="59198" x="8464550" y="3213100"/>
          <p14:tracePt t="59214" x="8458200" y="3194050"/>
          <p14:tracePt t="59231" x="8451850" y="3168650"/>
          <p14:tracePt t="59248" x="8439150" y="3149600"/>
          <p14:tracePt t="59265" x="8413750" y="3124200"/>
          <p14:tracePt t="59281" x="8401050" y="3105150"/>
          <p14:tracePt t="59297" x="8375650" y="3092450"/>
          <p14:tracePt t="59314" x="8331200" y="3073400"/>
          <p14:tracePt t="59331" x="8312150" y="3073400"/>
          <p14:tracePt t="59348" x="8293100" y="3073400"/>
          <p14:tracePt t="59364" x="8261350" y="3073400"/>
          <p14:tracePt t="59381" x="8242300" y="3073400"/>
          <p14:tracePt t="59397" x="8210550" y="3079750"/>
          <p14:tracePt t="59414" x="8178800" y="3130550"/>
          <p14:tracePt t="59431" x="8166100" y="3175000"/>
          <p14:tracePt t="59447" x="8159750" y="3238500"/>
          <p14:tracePt t="59464" x="8153400" y="3282950"/>
          <p14:tracePt t="59481" x="8153400" y="3327400"/>
          <p14:tracePt t="59497" x="8153400" y="3359150"/>
          <p14:tracePt t="59514" x="8159750" y="3390900"/>
          <p14:tracePt t="59514" x="8172450" y="3403600"/>
          <p14:tracePt t="59532" x="8197850" y="3441700"/>
          <p14:tracePt t="59548" x="8216900" y="3454400"/>
          <p14:tracePt t="59564" x="8242300" y="3473450"/>
          <p14:tracePt t="59581" x="8293100" y="3498850"/>
          <p14:tracePt t="59598" x="8369300" y="3517900"/>
          <p14:tracePt t="59614" x="8426450" y="3524250"/>
          <p14:tracePt t="59631" x="8464550" y="3530600"/>
          <p14:tracePt t="59647" x="8502650" y="3536950"/>
          <p14:tracePt t="59664" x="8528050" y="3536950"/>
          <p14:tracePt t="59680" x="8540750" y="3536950"/>
          <p14:tracePt t="59697" x="8566150" y="3517900"/>
          <p14:tracePt t="59714" x="8591550" y="3498850"/>
          <p14:tracePt t="59714" x="8604250" y="3479800"/>
          <p14:tracePt t="59732" x="8616950" y="3441700"/>
          <p14:tracePt t="59747" x="8616950" y="3397250"/>
          <p14:tracePt t="59764" x="8616950" y="3340100"/>
          <p14:tracePt t="59781" x="8616950" y="3308350"/>
          <p14:tracePt t="59798" x="8604250" y="3270250"/>
          <p14:tracePt t="59814" x="8585200" y="3251200"/>
          <p14:tracePt t="59832" x="8553450" y="3219450"/>
          <p14:tracePt t="59847" x="8521700" y="3194050"/>
          <p14:tracePt t="59864" x="8458200" y="3168650"/>
          <p14:tracePt t="59881" x="8407400" y="3155950"/>
          <p14:tracePt t="59898" x="8356600" y="3143250"/>
          <p14:tracePt t="59914" x="8343900" y="3143250"/>
          <p14:tracePt t="59955" x="8337550" y="3143250"/>
          <p14:tracePt t="59957" x="8318500" y="3149600"/>
          <p14:tracePt t="59964" x="8293100" y="3162300"/>
          <p14:tracePt t="59981" x="8261350" y="3200400"/>
          <p14:tracePt t="59998" x="8248650" y="3244850"/>
          <p14:tracePt t="60014" x="8235950" y="3295650"/>
          <p14:tracePt t="60031" x="8235950" y="3333750"/>
          <p14:tracePt t="60047" x="8235950" y="3384550"/>
          <p14:tracePt t="60064" x="8235950" y="3403600"/>
          <p14:tracePt t="60099" x="8242300" y="3409950"/>
          <p14:tracePt t="60100" x="8248650" y="3422650"/>
          <p14:tracePt t="60114" x="8267700" y="3441700"/>
          <p14:tracePt t="60114" x="8280400" y="3454400"/>
          <p14:tracePt t="60131" x="8293100" y="3460750"/>
          <p14:tracePt t="60147" x="8312150" y="3473450"/>
          <p14:tracePt t="60164" x="8356600" y="3486150"/>
          <p14:tracePt t="60181" x="8413750" y="3498850"/>
          <p14:tracePt t="60197" x="8483600" y="3505200"/>
          <p14:tracePt t="60214" x="8534400" y="3505200"/>
          <p14:tracePt t="60231" x="8572500" y="3505200"/>
          <p14:tracePt t="60247" x="8604250" y="3505200"/>
          <p14:tracePt t="60264" x="8616950" y="3492500"/>
          <p14:tracePt t="60281" x="8623300" y="3479800"/>
          <p14:tracePt t="60298" x="8623300" y="3460750"/>
          <p14:tracePt t="60314" x="8623300" y="3429000"/>
          <p14:tracePt t="60332" x="8623300" y="3409950"/>
          <p14:tracePt t="60347" x="8623300" y="3378200"/>
          <p14:tracePt t="60364" x="8623300" y="3371850"/>
          <p14:tracePt t="60381" x="8623300" y="3365500"/>
          <p14:tracePt t="60397" x="8616950" y="3352800"/>
          <p14:tracePt t="60415" x="8610600" y="3340100"/>
          <p14:tracePt t="60431" x="8604250" y="3333750"/>
          <p14:tracePt t="60447" x="8597900" y="3327400"/>
          <p14:tracePt t="60507" x="8591550" y="3327400"/>
          <p14:tracePt t="60515" x="8585200" y="3321050"/>
          <p14:tracePt t="60515" x="8578850" y="3321050"/>
          <p14:tracePt t="60531" x="8566150" y="3314700"/>
          <p14:tracePt t="60532" x="8553450" y="3314700"/>
          <p14:tracePt t="60547" x="8540750" y="3314700"/>
          <p14:tracePt t="60564" x="8528050" y="3314700"/>
          <p14:tracePt t="60580" x="8509000" y="3314700"/>
          <p14:tracePt t="60597" x="8489950" y="3314700"/>
          <p14:tracePt t="60614" x="8477250" y="3314700"/>
          <p14:tracePt t="60632" x="8470900" y="3314700"/>
          <p14:tracePt t="60648" x="8458200" y="3314700"/>
          <p14:tracePt t="61133" x="8451850" y="3314700"/>
          <p14:tracePt t="61140" x="8445500" y="3314700"/>
          <p14:tracePt t="61146" x="8439150" y="3314700"/>
          <p14:tracePt t="61149" x="8432800" y="3314700"/>
          <p14:tracePt t="61284" x="0" y="0"/>
        </p14:tracePtLst>
        <p14:tracePtLst>
          <p14:tracePt t="61819" x="8147050" y="3302000"/>
          <p14:tracePt t="61988" x="8153400" y="3302000"/>
          <p14:tracePt t="61997" x="8166100" y="3302000"/>
          <p14:tracePt t="62015" x="8172450" y="3302000"/>
          <p14:tracePt t="62016" x="8204200" y="3302000"/>
          <p14:tracePt t="62032" x="8216900" y="3302000"/>
          <p14:tracePt t="62048" x="8255000" y="3302000"/>
          <p14:tracePt t="62065" x="8293100" y="3302000"/>
          <p14:tracePt t="62082" x="8337550" y="3302000"/>
          <p14:tracePt t="62098" x="8382000" y="3302000"/>
          <p14:tracePt t="62115" x="8445500" y="3302000"/>
          <p14:tracePt t="62131" x="8515350" y="3302000"/>
          <p14:tracePt t="62149" x="8559800" y="3302000"/>
          <p14:tracePt t="62165" x="8597900" y="3302000"/>
          <p14:tracePt t="62181" x="8623300" y="3302000"/>
          <p14:tracePt t="62198" x="8636000" y="3295650"/>
          <p14:tracePt t="62215" x="8642350" y="3295650"/>
          <p14:tracePt t="62231" x="8648700" y="3295650"/>
          <p14:tracePt t="63812" x="8655050" y="3295650"/>
          <p14:tracePt t="64187" x="0" y="0"/>
        </p14:tracePtLst>
        <p14:tracePtLst>
          <p14:tracePt t="68027" x="7988300" y="3448050"/>
          <p14:tracePt t="68540" x="7994650" y="3448050"/>
          <p14:tracePt t="68556" x="8001000" y="3448050"/>
          <p14:tracePt t="68580" x="8007350" y="3448050"/>
          <p14:tracePt t="68588" x="8013700" y="3448050"/>
          <p14:tracePt t="68601" x="8020050" y="3448050"/>
          <p14:tracePt t="68628" x="8026400" y="3448050"/>
          <p14:tracePt t="68634" x="8032750" y="3448050"/>
          <p14:tracePt t="68648" x="8039100" y="3448050"/>
          <p14:tracePt t="68649" x="8045450" y="3448050"/>
          <p14:tracePt t="68665" x="8064500" y="3448050"/>
          <p14:tracePt t="68681" x="8077200" y="3448050"/>
          <p14:tracePt t="68697" x="8083550" y="3454400"/>
          <p14:tracePt t="68713" x="8096250" y="3454400"/>
          <p14:tracePt t="68730" x="8115300" y="3454400"/>
          <p14:tracePt t="68747" x="8172450" y="3454400"/>
          <p14:tracePt t="68763" x="8210550" y="3454400"/>
          <p14:tracePt t="68780" x="8235950" y="3454400"/>
          <p14:tracePt t="68797" x="8248650" y="3454400"/>
          <p14:tracePt t="68939" x="8242300" y="3454400"/>
          <p14:tracePt t="68957" x="8235950" y="3454400"/>
          <p14:tracePt t="68957" x="8223250" y="3454400"/>
          <p14:tracePt t="68965" x="8197850" y="3454400"/>
          <p14:tracePt t="68981" x="8166100" y="3454400"/>
          <p14:tracePt t="68998" x="8115300" y="3454400"/>
          <p14:tracePt t="69014" x="8064500" y="3454400"/>
          <p14:tracePt t="69030" x="8045450" y="3454400"/>
          <p14:tracePt t="69047" x="8013700" y="3454400"/>
          <p14:tracePt t="69064" x="7988300" y="3454400"/>
          <p14:tracePt t="69080" x="7962900" y="3454400"/>
          <p14:tracePt t="69097" x="7931150" y="3454400"/>
          <p14:tracePt t="69114" x="7905750" y="3454400"/>
          <p14:tracePt t="69130" x="7854950" y="3454400"/>
          <p14:tracePt t="69148" x="7829550" y="3454400"/>
          <p14:tracePt t="69164" x="7804150" y="3454400"/>
          <p14:tracePt t="69180" x="7791450" y="3454400"/>
          <p14:tracePt t="69197" x="7759700" y="3454400"/>
          <p14:tracePt t="69213" x="7727950" y="3454400"/>
          <p14:tracePt t="69231" x="7683500" y="3454400"/>
          <p14:tracePt t="69248" x="7658100" y="3454400"/>
          <p14:tracePt t="69264" x="7645400" y="3454400"/>
          <p14:tracePt t="69316" x="7639050" y="3454400"/>
          <p14:tracePt t="69324" x="7632700" y="3454400"/>
          <p14:tracePt t="69332" x="7620000" y="3454400"/>
          <p14:tracePt t="69332" x="7613650" y="3454400"/>
          <p14:tracePt t="69348" x="7607300" y="3454400"/>
          <p14:tracePt t="69403" x="7600950" y="3454400"/>
          <p14:tracePt t="69452" x="7594600" y="3454400"/>
          <p14:tracePt t="70187" x="0" y="0"/>
        </p14:tracePtLst>
        <p14:tracePtLst>
          <p14:tracePt t="73803" x="1593850" y="3587750"/>
          <p14:tracePt t="73868" x="1600200" y="3587750"/>
          <p14:tracePt t="73875" x="1606550" y="3587750"/>
          <p14:tracePt t="73900" x="1612900" y="3587750"/>
          <p14:tracePt t="73907" x="1619250" y="3587750"/>
          <p14:tracePt t="73915" x="1625600" y="3587750"/>
          <p14:tracePt t="73931" x="1631950" y="3581400"/>
          <p14:tracePt t="73947" x="1657350" y="3581400"/>
          <p14:tracePt t="73964" x="1682750" y="3568700"/>
          <p14:tracePt t="73980" x="1695450" y="3549650"/>
          <p14:tracePt t="73995" x="1708150" y="3524250"/>
          <p14:tracePt t="74003" x="1714500" y="3517900"/>
          <p14:tracePt t="74014" x="1727200" y="3479800"/>
          <p14:tracePt t="74031" x="1733550" y="3460750"/>
          <p14:tracePt t="74048" x="1739900" y="3416300"/>
          <p14:tracePt t="74065" x="1739900" y="3365500"/>
          <p14:tracePt t="74082" x="1733550" y="3302000"/>
          <p14:tracePt t="74098" x="1708150" y="3238500"/>
          <p14:tracePt t="74114" x="1695450" y="3194050"/>
          <p14:tracePt t="74132" x="1689100" y="3175000"/>
          <p14:tracePt t="74148" x="1682750" y="3155950"/>
          <p14:tracePt t="74165" x="1676400" y="3155950"/>
          <p14:tracePt t="74181" x="1670050" y="3149600"/>
          <p14:tracePt t="74219" x="1657350" y="3149600"/>
          <p14:tracePt t="74227" x="1644650" y="3149600"/>
          <p14:tracePt t="74235" x="1593850" y="3149600"/>
          <p14:tracePt t="74248" x="1549400" y="3155950"/>
          <p14:tracePt t="74264" x="1466850" y="3206750"/>
          <p14:tracePt t="74281" x="1377950" y="3270250"/>
          <p14:tracePt t="74297" x="1308100" y="3321050"/>
          <p14:tracePt t="74315" x="1219200" y="3416300"/>
          <p14:tracePt t="74331" x="1181100" y="3486150"/>
          <p14:tracePt t="74348" x="1168400" y="3575050"/>
          <p14:tracePt t="74364" x="1162050" y="3663950"/>
          <p14:tracePt t="74381" x="1155700" y="3740150"/>
          <p14:tracePt t="74397" x="1155700" y="3803650"/>
          <p14:tracePt t="74414" x="1174750" y="3848100"/>
          <p14:tracePt t="74431" x="1193800" y="3867150"/>
          <p14:tracePt t="74448" x="1219200" y="3879850"/>
          <p14:tracePt t="74464" x="1320800" y="3892550"/>
          <p14:tracePt t="74481" x="1454150" y="3892550"/>
          <p14:tracePt t="74497" x="1587500" y="3892550"/>
          <p14:tracePt t="74514" x="1752600" y="3892550"/>
          <p14:tracePt t="74547" x="1816100" y="3886200"/>
          <p14:tracePt t="74548" x="1860550" y="3867150"/>
          <p14:tracePt t="74564" x="1911350" y="3822700"/>
          <p14:tracePt t="74581" x="1936750" y="3778250"/>
          <p14:tracePt t="74597" x="1955800" y="3689350"/>
          <p14:tracePt t="74614" x="1962150" y="3594100"/>
          <p14:tracePt t="74631" x="1955800" y="3492500"/>
          <p14:tracePt t="74648" x="1949450" y="3441700"/>
          <p14:tracePt t="74664" x="1943100" y="3403600"/>
          <p14:tracePt t="74681" x="1936750" y="3384550"/>
          <p14:tracePt t="74698" x="1924050" y="3346450"/>
          <p14:tracePt t="74714" x="1917700" y="3333750"/>
          <p14:tracePt t="74732" x="1917700" y="3327400"/>
          <p14:tracePt t="75091" x="1917700" y="3321050"/>
          <p14:tracePt t="75100" x="1955800" y="3321050"/>
          <p14:tracePt t="75102" x="1987550" y="3314700"/>
          <p14:tracePt t="75114" x="2127250" y="3314700"/>
          <p14:tracePt t="75132" x="2190750" y="3314700"/>
          <p14:tracePt t="75147" x="2254250" y="3314700"/>
          <p14:tracePt t="75164" x="2311400" y="3308350"/>
          <p14:tracePt t="75181" x="2355850" y="3302000"/>
          <p14:tracePt t="75198" x="2406650" y="3289300"/>
          <p14:tracePt t="75214" x="2470150" y="3276600"/>
          <p14:tracePt t="75231" x="2527300" y="3263900"/>
          <p14:tracePt t="75248" x="2609850" y="3251200"/>
          <p14:tracePt t="75264" x="2673350" y="3232150"/>
          <p14:tracePt t="75281" x="2730500" y="3219450"/>
          <p14:tracePt t="75297" x="2774950" y="3194050"/>
          <p14:tracePt t="75315" x="2819400" y="3168650"/>
          <p14:tracePt t="75331" x="2838450" y="3149600"/>
          <p14:tracePt t="75348" x="2844800" y="3143250"/>
          <p14:tracePt t="75364" x="2851150" y="3136900"/>
          <p14:tracePt t="75381" x="2851150" y="3117850"/>
          <p14:tracePt t="75397" x="2851150" y="3098800"/>
          <p14:tracePt t="75414" x="2851150" y="3060700"/>
          <p14:tracePt t="75431" x="2851150" y="3003550"/>
          <p14:tracePt t="75447" x="2838450" y="2933700"/>
          <p14:tracePt t="75464" x="2800350" y="2838450"/>
          <p14:tracePt t="75481" x="2762250" y="2755900"/>
          <p14:tracePt t="75497" x="2717800" y="2692400"/>
          <p14:tracePt t="75514" x="2686050" y="2654300"/>
          <p14:tracePt t="75533" x="2667000" y="2641600"/>
          <p14:tracePt t="75547" x="2641600" y="2635250"/>
          <p14:tracePt t="75565" x="2609850" y="2635250"/>
          <p14:tracePt t="75581" x="2559050" y="2628900"/>
          <p14:tracePt t="75598" x="2520950" y="2628900"/>
          <p14:tracePt t="75614" x="2482850" y="2641600"/>
          <p14:tracePt t="75631" x="2432050" y="2660650"/>
          <p14:tracePt t="75647" x="2381250" y="2686050"/>
          <p14:tracePt t="75664" x="2343150" y="2717800"/>
          <p14:tracePt t="75681" x="2298700" y="2768600"/>
          <p14:tracePt t="75698" x="2266950" y="2825750"/>
          <p14:tracePt t="75714" x="2228850" y="2933700"/>
          <p14:tracePt t="75732" x="2216150" y="3022600"/>
          <p14:tracePt t="75748" x="2209800" y="3117850"/>
          <p14:tracePt t="75764" x="2209800" y="3181350"/>
          <p14:tracePt t="75781" x="2222500" y="3232150"/>
          <p14:tracePt t="75798" x="2235200" y="3244850"/>
          <p14:tracePt t="75814" x="2292350" y="3289300"/>
          <p14:tracePt t="75831" x="2336800" y="3333750"/>
          <p14:tracePt t="75847" x="2381250" y="3352800"/>
          <p14:tracePt t="75864" x="2419350" y="3371850"/>
          <p14:tracePt t="75881" x="2457450" y="3371850"/>
          <p14:tracePt t="75898" x="2489200" y="3378200"/>
          <p14:tracePt t="75914" x="2495550" y="3378200"/>
          <p14:tracePt t="76099" x="2489200" y="3384550"/>
          <p14:tracePt t="76107" x="2482850" y="3403600"/>
          <p14:tracePt t="76115" x="2476500" y="3454400"/>
          <p14:tracePt t="76131" x="2470150" y="3479800"/>
          <p14:tracePt t="76132" x="2476500" y="3568700"/>
          <p14:tracePt t="76147" x="2514600" y="3638550"/>
          <p14:tracePt t="76164" x="2565400" y="3708400"/>
          <p14:tracePt t="76180" x="2597150" y="3740150"/>
          <p14:tracePt t="76197" x="2635250" y="3765550"/>
          <p14:tracePt t="76214" x="2660650" y="3778250"/>
          <p14:tracePt t="76231" x="2673350" y="3778250"/>
          <p14:tracePt t="76247" x="2698750" y="3778250"/>
          <p14:tracePt t="76264" x="2717800" y="3778250"/>
          <p14:tracePt t="76281" x="2743200" y="3771900"/>
          <p14:tracePt t="76298" x="2768600" y="3746500"/>
          <p14:tracePt t="76314" x="2781300" y="3714750"/>
          <p14:tracePt t="76332" x="2781300" y="3676650"/>
          <p14:tracePt t="76347" x="2781300" y="3651250"/>
          <p14:tracePt t="76364" x="2768600" y="3625850"/>
          <p14:tracePt t="76381" x="2755900" y="3600450"/>
          <p14:tracePt t="76398" x="2749550" y="3594100"/>
          <p14:tracePt t="76414" x="2711450" y="3575050"/>
          <p14:tracePt t="76431" x="2660650" y="3562350"/>
          <p14:tracePt t="76447" x="2597150" y="3536950"/>
          <p14:tracePt t="76464" x="2552700" y="3524250"/>
          <p14:tracePt t="76481" x="2495550" y="3511550"/>
          <p14:tracePt t="76498" x="2451100" y="3505200"/>
          <p14:tracePt t="76514" x="2400300" y="3505200"/>
          <p14:tracePt t="76532" x="2381250" y="3505200"/>
          <p14:tracePt t="76547" x="2355850" y="3524250"/>
          <p14:tracePt t="76565" x="2324100" y="3556000"/>
          <p14:tracePt t="76581" x="2305050" y="3587750"/>
          <p14:tracePt t="76598" x="2286000" y="3625850"/>
          <p14:tracePt t="76614" x="2273300" y="3657600"/>
          <p14:tracePt t="76631" x="2266950" y="3695700"/>
          <p14:tracePt t="76647" x="2266950" y="3708400"/>
          <p14:tracePt t="76664" x="2266950" y="3746500"/>
          <p14:tracePt t="76681" x="2266950" y="3778250"/>
          <p14:tracePt t="76698" x="2292350" y="3848100"/>
          <p14:tracePt t="76714" x="2330450" y="3924300"/>
          <p14:tracePt t="76732" x="2381250" y="3975100"/>
          <p14:tracePt t="76748" x="2419350" y="4013200"/>
          <p14:tracePt t="76764" x="2470150" y="4032250"/>
          <p14:tracePt t="76781" x="2533650" y="4044950"/>
          <p14:tracePt t="76797" x="2603500" y="4051300"/>
          <p14:tracePt t="76814" x="2679700" y="4051300"/>
          <p14:tracePt t="76831" x="2743200" y="4032250"/>
          <p14:tracePt t="76847" x="2755900" y="4013200"/>
          <p14:tracePt t="76864" x="2787650" y="3956050"/>
          <p14:tracePt t="76881" x="2794000" y="3892550"/>
          <p14:tracePt t="76898" x="2800350" y="3810000"/>
          <p14:tracePt t="76914" x="2794000" y="3727450"/>
          <p14:tracePt t="76932" x="2755900" y="3651250"/>
          <p14:tracePt t="76947" x="2724150" y="3606800"/>
          <p14:tracePt t="76964" x="2679700" y="3562350"/>
          <p14:tracePt t="76980" x="2660650" y="3543300"/>
          <p14:tracePt t="77043" x="2647950" y="3543300"/>
          <p14:tracePt t="77056" x="2622550" y="3543300"/>
          <p14:tracePt t="77057" x="2597150" y="3543300"/>
          <p14:tracePt t="77064" x="2546350" y="3543300"/>
          <p14:tracePt t="77081" x="2482850" y="3549650"/>
          <p14:tracePt t="77097" x="2432050" y="3556000"/>
          <p14:tracePt t="77114" x="2343150" y="3606800"/>
          <p14:tracePt t="77132" x="2292350" y="3644900"/>
          <p14:tracePt t="77147" x="2273300" y="3695700"/>
          <p14:tracePt t="77164" x="2260600" y="3752850"/>
          <p14:tracePt t="77181" x="2260600" y="3797300"/>
          <p14:tracePt t="77197" x="2266950" y="3841750"/>
          <p14:tracePt t="77231" x="2273300" y="3867150"/>
          <p14:tracePt t="77231" x="2292350" y="3898900"/>
          <p14:tracePt t="77248" x="2311400" y="3930650"/>
          <p14:tracePt t="77264" x="2336800" y="3949700"/>
          <p14:tracePt t="77281" x="2349500" y="3962400"/>
          <p14:tracePt t="77297" x="2374900" y="3981450"/>
          <p14:tracePt t="77314" x="2444750" y="3994150"/>
          <p14:tracePt t="77331" x="2495550" y="4006850"/>
          <p14:tracePt t="77347" x="2559050" y="4013200"/>
          <p14:tracePt t="77364" x="2635250" y="4013200"/>
          <p14:tracePt t="77381" x="2686050" y="4013200"/>
          <p14:tracePt t="77397" x="2736850" y="3994150"/>
          <p14:tracePt t="77414" x="2762250" y="3956050"/>
          <p14:tracePt t="77431" x="2768600" y="3879850"/>
          <p14:tracePt t="77447" x="2768600" y="3790950"/>
          <p14:tracePt t="77464" x="2749550" y="3714750"/>
          <p14:tracePt t="77481" x="2730500" y="3670300"/>
          <p14:tracePt t="77497" x="2711450" y="3651250"/>
          <p14:tracePt t="77514" x="2705100" y="3644900"/>
          <p14:tracePt t="77531" x="2698750" y="3638550"/>
          <p14:tracePt t="77595" x="2692400" y="3638550"/>
          <p14:tracePt t="78480" x="0" y="0"/>
        </p14:tracePtLst>
        <p14:tracePtLst>
          <p14:tracePt t="80148" x="6457950" y="3175000"/>
          <p14:tracePt t="80404" x="6438900" y="3168650"/>
          <p14:tracePt t="80412" x="6432550" y="3162300"/>
          <p14:tracePt t="80420" x="6394450" y="3136900"/>
          <p14:tracePt t="80436" x="6369050" y="3117850"/>
          <p14:tracePt t="80452" x="6330950" y="3098800"/>
          <p14:tracePt t="80468" x="6305550" y="3079750"/>
          <p14:tracePt t="80484" x="6305550" y="3073400"/>
          <p14:tracePt t="80532" x="6299200" y="3073400"/>
          <p14:tracePt t="80548" x="6286500" y="3073400"/>
          <p14:tracePt t="80556" x="6280150" y="3073400"/>
          <p14:tracePt t="80564" x="6273800" y="3073400"/>
          <p14:tracePt t="80628" x="6267450" y="3086100"/>
          <p14:tracePt t="80640" x="6248400" y="3117850"/>
          <p14:tracePt t="80644" x="6242050" y="3136900"/>
          <p14:tracePt t="80648" x="6216650" y="3206750"/>
          <p14:tracePt t="80665" x="6210300" y="3276600"/>
          <p14:tracePt t="80682" x="6210300" y="3346450"/>
          <p14:tracePt t="80698" x="6223000" y="3416300"/>
          <p14:tracePt t="80715" x="6248400" y="3473450"/>
          <p14:tracePt t="80732" x="6267450" y="3498850"/>
          <p14:tracePt t="80748" x="6280150" y="3511550"/>
          <p14:tracePt t="80765" x="6292850" y="3517900"/>
          <p14:tracePt t="80782" x="6292850" y="3530600"/>
          <p14:tracePt t="80876" x="6299200" y="3530600"/>
          <p14:tracePt t="80892" x="6305550" y="3536950"/>
          <p14:tracePt t="80900" x="6318250" y="3536950"/>
          <p14:tracePt t="80924" x="6324600" y="3536950"/>
          <p14:tracePt t="80932" x="6330950" y="3536950"/>
          <p14:tracePt t="80944" x="6337300" y="3536950"/>
          <p14:tracePt t="80948" x="6350000" y="3530600"/>
          <p14:tracePt t="80965" x="6369050" y="3517900"/>
          <p14:tracePt t="80982" x="6369050" y="3511550"/>
          <p14:tracePt t="80998" x="6369050" y="3498850"/>
          <p14:tracePt t="81015" x="6375400" y="3473450"/>
          <p14:tracePt t="81031" x="6375400" y="3429000"/>
          <p14:tracePt t="81048" x="6381750" y="3390900"/>
          <p14:tracePt t="81065" x="6388100" y="3359150"/>
          <p14:tracePt t="81082" x="6388100" y="3327400"/>
          <p14:tracePt t="81098" x="6394450" y="3295650"/>
          <p14:tracePt t="81115" x="6394450" y="3263900"/>
          <p14:tracePt t="81132" x="6394450" y="3244850"/>
          <p14:tracePt t="81149" x="6394450" y="3225800"/>
          <p14:tracePt t="81165" x="6394450" y="3213100"/>
          <p14:tracePt t="81182" x="6394450" y="3187700"/>
          <p14:tracePt t="81198" x="6394450" y="3168650"/>
          <p14:tracePt t="81215" x="6394450" y="3136900"/>
          <p14:tracePt t="81231" x="6388100" y="3124200"/>
          <p14:tracePt t="81248" x="6381750" y="3117850"/>
          <p14:tracePt t="81265" x="6381750" y="3111500"/>
          <p14:tracePt t="81509" x="6381750" y="3098800"/>
          <p14:tracePt t="81517" x="6375400" y="3098800"/>
          <p14:tracePt t="81524" x="6369050" y="3117850"/>
          <p14:tracePt t="81532" x="6362700" y="3175000"/>
          <p14:tracePt t="81548" x="6362700" y="3206750"/>
          <p14:tracePt t="81550" x="6362700" y="3263900"/>
          <p14:tracePt t="81566" x="6362700" y="3314700"/>
          <p14:tracePt t="81582" x="6362700" y="3359150"/>
          <p14:tracePt t="81599" x="6388100" y="3403600"/>
          <p14:tracePt t="81645" x="6388100" y="3409950"/>
          <p14:tracePt t="81658" x="6394450" y="3429000"/>
          <p14:tracePt t="81661" x="6400800" y="3435350"/>
          <p14:tracePt t="81669" x="6400800" y="3441700"/>
          <p14:tracePt t="81682" x="6407150" y="3454400"/>
          <p14:tracePt t="81699" x="6413500" y="3460750"/>
          <p14:tracePt t="81716" x="6419850" y="3473450"/>
          <p14:tracePt t="81733" x="6426200" y="3479800"/>
          <p14:tracePt t="81749" x="6438900" y="3486150"/>
          <p14:tracePt t="81766" x="6445250" y="3492500"/>
          <p14:tracePt t="81782" x="6457950" y="3498850"/>
          <p14:tracePt t="81799" x="6464300" y="3498850"/>
          <p14:tracePt t="81816" x="6483350" y="3498850"/>
          <p14:tracePt t="81832" x="6496050" y="3505200"/>
          <p14:tracePt t="81849" x="6508750" y="3505200"/>
          <p14:tracePt t="81866" x="6515100" y="3505200"/>
          <p14:tracePt t="81882" x="6527800" y="3486150"/>
          <p14:tracePt t="81899" x="6534150" y="3467100"/>
          <p14:tracePt t="81916" x="6540500" y="3397250"/>
          <p14:tracePt t="81933" x="6540500" y="3359150"/>
          <p14:tracePt t="81949" x="6553200" y="3321050"/>
          <p14:tracePt t="81966" x="6553200" y="3263900"/>
          <p14:tracePt t="81982" x="6540500" y="3219450"/>
          <p14:tracePt t="81999" x="6534150" y="3162300"/>
          <p14:tracePt t="82016" x="6515100" y="3130550"/>
          <p14:tracePt t="82032" x="6508750" y="3098800"/>
          <p14:tracePt t="82049" x="6496050" y="3079750"/>
          <p14:tracePt t="82066" x="6483350" y="3060700"/>
          <p14:tracePt t="82082" x="6477000" y="3041650"/>
          <p14:tracePt t="82100" x="6470650" y="3028950"/>
          <p14:tracePt t="82116" x="6457950" y="3022600"/>
          <p14:tracePt t="82133" x="6445250" y="3016250"/>
          <p14:tracePt t="82149" x="6426200" y="3003550"/>
          <p14:tracePt t="82166" x="6413500" y="2997200"/>
          <p14:tracePt t="82182" x="6407150" y="2997200"/>
          <p14:tracePt t="82199" x="6394450" y="2990850"/>
          <p14:tracePt t="82216" x="6369050" y="2990850"/>
          <p14:tracePt t="82232" x="6330950" y="2990850"/>
          <p14:tracePt t="82249" x="6299200" y="3009900"/>
          <p14:tracePt t="82266" x="6273800" y="3041650"/>
          <p14:tracePt t="82282" x="6261100" y="3048000"/>
          <p14:tracePt t="82341" x="6261100" y="3054350"/>
          <p14:tracePt t="82349" x="6254750" y="3117850"/>
          <p14:tracePt t="82359" x="6254750" y="3136900"/>
          <p14:tracePt t="82367" x="6254750" y="3194050"/>
          <p14:tracePt t="82382" x="6254750" y="3244850"/>
          <p14:tracePt t="82421" x="6254750" y="3263900"/>
          <p14:tracePt t="82429" x="6254750" y="3282950"/>
          <p14:tracePt t="82433" x="6267450" y="3308350"/>
          <p14:tracePt t="82449" x="6267450" y="3314700"/>
          <p14:tracePt t="82466" x="6273800" y="3333750"/>
          <p14:tracePt t="82482" x="6299200" y="3365500"/>
          <p14:tracePt t="82499" x="6318250" y="3384550"/>
          <p14:tracePt t="82516" x="6350000" y="3422650"/>
          <p14:tracePt t="82533" x="6362700" y="3429000"/>
          <p14:tracePt t="82549" x="6375400" y="3435350"/>
          <p14:tracePt t="82566" x="6381750" y="3441700"/>
          <p14:tracePt t="82582" x="6388100" y="3448050"/>
          <p14:tracePt t="82599" x="6407150" y="3454400"/>
          <p14:tracePt t="82615" x="6426200" y="3454400"/>
          <p14:tracePt t="82654" x="6438900" y="3454400"/>
          <p14:tracePt t="82677" x="6457950" y="3454400"/>
          <p14:tracePt t="82685" x="6464300" y="3454400"/>
          <p14:tracePt t="82693" x="6477000" y="3454400"/>
          <p14:tracePt t="82699" x="6496050" y="3441700"/>
          <p14:tracePt t="82715" x="6521450" y="3416300"/>
          <p14:tracePt t="82733" x="6540500" y="3397250"/>
          <p14:tracePt t="82749" x="6565900" y="3352800"/>
          <p14:tracePt t="82766" x="6578600" y="3289300"/>
          <p14:tracePt t="82782" x="6578600" y="3225800"/>
          <p14:tracePt t="82799" x="6578600" y="3187700"/>
          <p14:tracePt t="82853" x="6578600" y="3175000"/>
          <p14:tracePt t="82860" x="6572250" y="3162300"/>
          <p14:tracePt t="82877" x="6572250" y="3155950"/>
          <p14:tracePt t="83457" x="0" y="0"/>
        </p14:tracePtLst>
        <p14:tracePtLst>
          <p14:tracePt t="84163" x="2667000" y="3111500"/>
          <p14:tracePt t="84166" x="2673350" y="3105150"/>
          <p14:tracePt t="84245" x="2679700" y="3105150"/>
          <p14:tracePt t="84261" x="2686050" y="3105150"/>
          <p14:tracePt t="84285" x="2692400" y="3105150"/>
          <p14:tracePt t="84307" x="2705100" y="3098800"/>
          <p14:tracePt t="84324" x="2717800" y="3092450"/>
          <p14:tracePt t="84341" x="2736850" y="3073400"/>
          <p14:tracePt t="84364" x="2736850" y="3060700"/>
          <p14:tracePt t="84372" x="2736850" y="3054350"/>
          <p14:tracePt t="84382" x="2736850" y="3041650"/>
          <p14:tracePt t="84389" x="2736850" y="2997200"/>
          <p14:tracePt t="84404" x="2730500" y="2959100"/>
          <p14:tracePt t="84421" x="2711450" y="2914650"/>
          <p14:tracePt t="84436" x="2705100" y="2882900"/>
          <p14:tracePt t="84493" x="2692400" y="2876550"/>
          <p14:tracePt t="84533" x="2679700" y="2870200"/>
          <p14:tracePt t="84541" x="2667000" y="2870200"/>
          <p14:tracePt t="84549" x="2622550" y="2889250"/>
          <p14:tracePt t="84558" x="2590800" y="2914650"/>
          <p14:tracePt t="84566" x="2533650" y="2965450"/>
          <p14:tracePt t="84582" x="2457450" y="3048000"/>
          <p14:tracePt t="84599" x="2425700" y="3092450"/>
          <p14:tracePt t="84616" x="2374900" y="3194050"/>
          <p14:tracePt t="84633" x="2343150" y="3257550"/>
          <p14:tracePt t="84649" x="2305050" y="3359150"/>
          <p14:tracePt t="84666" x="2260600" y="3479800"/>
          <p14:tracePt t="84683" x="2228850" y="3594100"/>
          <p14:tracePt t="84699" x="2222500" y="3613150"/>
          <p14:tracePt t="84716" x="2222500" y="3721100"/>
          <p14:tracePt t="84733" x="2222500" y="3803650"/>
          <p14:tracePt t="84749" x="2235200" y="3873500"/>
          <p14:tracePt t="84766" x="2254250" y="3956050"/>
          <p14:tracePt t="84782" x="2273300" y="4019550"/>
          <p14:tracePt t="84800" x="2292350" y="4070350"/>
          <p14:tracePt t="84816" x="2324100" y="4108450"/>
          <p14:tracePt t="84833" x="2349500" y="4140200"/>
          <p14:tracePt t="84849" x="2381250" y="4159250"/>
          <p14:tracePt t="84866" x="2432050" y="4171950"/>
          <p14:tracePt t="84882" x="2501900" y="4171950"/>
          <p14:tracePt t="84899" x="2578100" y="4171950"/>
          <p14:tracePt t="84915" x="2686050" y="4121150"/>
          <p14:tracePt t="84933" x="2736850" y="4083050"/>
          <p14:tracePt t="84949" x="2781300" y="4044950"/>
          <p14:tracePt t="84966" x="2781300" y="4032250"/>
          <p14:tracePt t="84982" x="2794000" y="3930650"/>
          <p14:tracePt t="84999" x="2813050" y="3790950"/>
          <p14:tracePt t="85015" x="2813050" y="3644900"/>
          <p14:tracePt t="85033" x="2813050" y="3625850"/>
          <p14:tracePt t="85049" x="2813050" y="3575050"/>
          <p14:tracePt t="85066" x="2794000" y="3460750"/>
          <p14:tracePt t="85082" x="2755900" y="3327400"/>
          <p14:tracePt t="85099" x="2724150" y="3194050"/>
          <p14:tracePt t="85115" x="2673350" y="3054350"/>
          <p14:tracePt t="85133" x="2635250" y="2978150"/>
          <p14:tracePt t="85149" x="2616200" y="2927350"/>
          <p14:tracePt t="85166" x="2597150" y="2889250"/>
          <p14:tracePt t="85182" x="2578100" y="2857500"/>
          <p14:tracePt t="85199" x="2571750" y="2838450"/>
          <p14:tracePt t="85215" x="2571750" y="2832100"/>
          <p14:tracePt t="85232" x="2565400" y="2825750"/>
          <p14:tracePt t="85268" x="2565400" y="2813050"/>
          <p14:tracePt t="85283" x="2559050" y="2813050"/>
          <p14:tracePt t="85300" x="2559050" y="2806700"/>
          <p14:tracePt t="85301" x="2552700" y="2806700"/>
          <p14:tracePt t="85805" x="2540000" y="2806700"/>
          <p14:tracePt t="85805" x="2495550" y="2819400"/>
          <p14:tracePt t="85820" x="2419350" y="2857500"/>
          <p14:tracePt t="85832" x="2330450" y="2901950"/>
          <p14:tracePt t="85836" x="1993900" y="3048000"/>
          <p14:tracePt t="85849" x="1758950" y="3181350"/>
          <p14:tracePt t="85865" x="1581150" y="3302000"/>
          <p14:tracePt t="85882" x="1485900" y="3416300"/>
          <p14:tracePt t="85899" x="1428750" y="3517900"/>
          <p14:tracePt t="85916" x="1409700" y="3625850"/>
          <p14:tracePt t="85933" x="1409700" y="3670300"/>
          <p14:tracePt t="85949" x="1409700" y="3714750"/>
          <p14:tracePt t="85965" x="1409700" y="3733800"/>
          <p14:tracePt t="85982" x="1416050" y="3752850"/>
          <p14:tracePt t="85999" x="1416050" y="3759200"/>
          <p14:tracePt t="86093" x="1422400" y="3765550"/>
          <p14:tracePt t="86109" x="1428750" y="3765550"/>
          <p14:tracePt t="86117" x="1435100" y="3765550"/>
          <p14:tracePt t="86117" x="1447800" y="3727450"/>
          <p14:tracePt t="86133" x="1460500" y="3651250"/>
          <p14:tracePt t="86149" x="1492250" y="3587750"/>
          <p14:tracePt t="86165" x="1517650" y="3517900"/>
          <p14:tracePt t="86182" x="1530350" y="3460750"/>
          <p14:tracePt t="86199" x="1543050" y="3403600"/>
          <p14:tracePt t="86216" x="1549400" y="3378200"/>
          <p14:tracePt t="86232" x="1549400" y="3352800"/>
          <p14:tracePt t="86250" x="1549400" y="3333750"/>
          <p14:tracePt t="86265" x="1549400" y="3321050"/>
          <p14:tracePt t="86282" x="1543050" y="3314700"/>
          <p14:tracePt t="86299" x="1536700" y="3308350"/>
          <p14:tracePt t="86337" x="1530350" y="3308350"/>
          <p14:tracePt t="86365" x="1517650" y="3302000"/>
          <p14:tracePt t="86381" x="1511300" y="3302000"/>
          <p14:tracePt t="86388" x="1504950" y="3302000"/>
          <p14:tracePt t="86396" x="1492250" y="3302000"/>
          <p14:tracePt t="86404" x="1479550" y="3346450"/>
          <p14:tracePt t="86415" x="1479550" y="3397250"/>
          <p14:tracePt t="86432" x="1479550" y="3441700"/>
          <p14:tracePt t="86449" x="1498600" y="3486150"/>
          <p14:tracePt t="86465" x="1530350" y="3511550"/>
          <p14:tracePt t="86482" x="1562100" y="3549650"/>
          <p14:tracePt t="86499" x="1587500" y="3575050"/>
          <p14:tracePt t="86515" x="1606550" y="3587750"/>
          <p14:tracePt t="86533" x="1612900" y="3587750"/>
          <p14:tracePt t="86549" x="1625600" y="3594100"/>
          <p14:tracePt t="86565" x="1631950" y="3594100"/>
          <p14:tracePt t="86582" x="1638300" y="3594100"/>
          <p14:tracePt t="86599" x="1651000" y="3581400"/>
          <p14:tracePt t="86616" x="1657350" y="3581400"/>
          <p14:tracePt t="86632" x="1657350" y="3568700"/>
          <p14:tracePt t="86649" x="1657350" y="3562350"/>
          <p14:tracePt t="86780" x="1651000" y="3562350"/>
          <p14:tracePt t="86801" x="1644650" y="3562350"/>
          <p14:tracePt t="86808" x="1638300" y="3562350"/>
          <p14:tracePt t="86816" x="1631950" y="3568700"/>
          <p14:tracePt t="86832" x="1625600" y="3581400"/>
          <p14:tracePt t="86849" x="1619250" y="3587750"/>
          <p14:tracePt t="86865" x="1612900" y="3594100"/>
          <p14:tracePt t="86882" x="1612900" y="3600450"/>
          <p14:tracePt t="86899" x="1606550" y="3606800"/>
          <p14:tracePt t="86973" x="1600200" y="3606800"/>
          <p14:tracePt t="87253" x="1612900" y="3613150"/>
          <p14:tracePt t="87261" x="1625600" y="3619500"/>
          <p14:tracePt t="87264" x="1651000" y="3625850"/>
          <p14:tracePt t="87282" x="1682750" y="3638550"/>
          <p14:tracePt t="87299" x="1714500" y="3651250"/>
          <p14:tracePt t="87315" x="1739900" y="3657600"/>
          <p14:tracePt t="87461" x="1746250" y="3657600"/>
          <p14:tracePt t="87468" x="1752600" y="3657600"/>
          <p14:tracePt t="87469" x="1765300" y="3657600"/>
          <p14:tracePt t="87482" x="1771650" y="3657600"/>
          <p14:tracePt t="87685" x="1771650" y="3638550"/>
          <p14:tracePt t="87693" x="1752600" y="3606800"/>
          <p14:tracePt t="87701" x="1727200" y="3568700"/>
          <p14:tracePt t="87715" x="1657350" y="3479800"/>
          <p14:tracePt t="87716" x="1600200" y="3390900"/>
          <p14:tracePt t="87733" x="1549400" y="3333750"/>
          <p14:tracePt t="87749" x="1517650" y="3295650"/>
          <p14:tracePt t="87766" x="1511300" y="3289300"/>
          <p14:tracePt t="88685" x="1511300" y="3295650"/>
          <p14:tracePt t="88692" x="1517650" y="3321050"/>
          <p14:tracePt t="88700" x="1536700" y="3352800"/>
          <p14:tracePt t="88701" x="1549400" y="3371850"/>
          <p14:tracePt t="88701" x="1562100" y="3384550"/>
          <p14:tracePt t="88716" x="1574800" y="3403600"/>
          <p14:tracePt t="88733" x="1574800" y="3416300"/>
          <p14:tracePt t="89060" x="1581150" y="3429000"/>
          <p14:tracePt t="89068" x="1606550" y="3492500"/>
          <p14:tracePt t="89076" x="1651000" y="3549650"/>
          <p14:tracePt t="89082" x="1682750" y="3587750"/>
          <p14:tracePt t="89099" x="1739900" y="3632200"/>
          <p14:tracePt t="89116" x="1758950" y="3651250"/>
          <p14:tracePt t="89132" x="1771650" y="3651250"/>
          <p14:tracePt t="89501" x="1784350" y="3651250"/>
          <p14:tracePt t="89517" x="1784350" y="3644900"/>
          <p14:tracePt t="89524" x="1784350" y="3632200"/>
          <p14:tracePt t="89532" x="1771650" y="3606800"/>
          <p14:tracePt t="89548" x="1765300" y="3587750"/>
          <p14:tracePt t="89549" x="1765300" y="3581400"/>
          <p14:tracePt t="89677" x="1758950" y="3581400"/>
          <p14:tracePt t="89693" x="1758950" y="3575050"/>
          <p14:tracePt t="89701" x="1752600" y="3568700"/>
          <p14:tracePt t="89701" x="1752600" y="3562350"/>
          <p14:tracePt t="89717" x="1746250" y="3562350"/>
          <p14:tracePt t="89733" x="1739900" y="3556000"/>
          <p14:tracePt t="89756" x="1739900" y="3549650"/>
          <p14:tracePt t="89852" x="1739900" y="3536950"/>
          <p14:tracePt t="89860" x="1727200" y="3524250"/>
          <p14:tracePt t="89874" x="1720850" y="3517900"/>
          <p14:tracePt t="89882" x="1708150" y="3511550"/>
          <p14:tracePt t="89882" x="1701800" y="3498850"/>
          <p14:tracePt t="89898" x="1695450" y="3492500"/>
          <p14:tracePt t="89915" x="1682750" y="3479800"/>
          <p14:tracePt t="89972" x="1676400" y="3473450"/>
          <p14:tracePt t="89996" x="1670050" y="3473450"/>
          <p14:tracePt t="90012" x="1670050" y="3467100"/>
          <p14:tracePt t="90033" x="1663700" y="3460750"/>
          <p14:tracePt t="90052" x="1657350" y="3460750"/>
          <p14:tracePt t="90060" x="1651000" y="3460750"/>
          <p14:tracePt t="90068" x="1644650" y="3460750"/>
          <p14:tracePt t="90436" x="1663700" y="3467100"/>
          <p14:tracePt t="90444" x="1676400" y="3486150"/>
          <p14:tracePt t="90452" x="1695450" y="3505200"/>
          <p14:tracePt t="90460" x="1708150" y="3524250"/>
          <p14:tracePt t="90465" x="1733550" y="3543300"/>
          <p14:tracePt t="90482" x="1733550" y="3549650"/>
          <p14:tracePt t="90499" x="1739900" y="3556000"/>
          <p14:tracePt t="90556" x="1746250" y="3556000"/>
          <p14:tracePt t="90564" x="1752600" y="3562350"/>
          <p14:tracePt t="90582" x="1752600" y="3568700"/>
          <p14:tracePt t="90583" x="1758950" y="3575050"/>
          <p14:tracePt t="90599" x="1765300" y="3587750"/>
          <p14:tracePt t="90615" x="1771650" y="3600450"/>
          <p14:tracePt t="90632" x="1778000" y="3600450"/>
          <p14:tracePt t="90649" x="1784350" y="3606800"/>
          <p14:tracePt t="92099" x="0" y="0"/>
        </p14:tracePtLst>
        <p14:tracePtLst>
          <p14:tracePt t="95208" x="3270250" y="3587750"/>
          <p14:tracePt t="95701" x="3263900" y="3587750"/>
          <p14:tracePt t="95709" x="3238500" y="3568700"/>
          <p14:tracePt t="95717" x="3181350" y="3530600"/>
          <p14:tracePt t="95733" x="3162300" y="3524250"/>
          <p14:tracePt t="95733" x="3149600" y="3524250"/>
          <p14:tracePt t="95749" x="3143250" y="3511550"/>
          <p14:tracePt t="96006" x="3149600" y="3511550"/>
          <p14:tracePt t="96015" x="3168650" y="3511550"/>
          <p14:tracePt t="96037" x="3181350" y="3517900"/>
          <p14:tracePt t="96037" x="3194050" y="3517900"/>
          <p14:tracePt t="96050" x="3213100" y="3524250"/>
          <p14:tracePt t="96066" x="3238500" y="3530600"/>
          <p14:tracePt t="96083" x="3251200" y="3536950"/>
          <p14:tracePt t="96099" x="3270250" y="3543300"/>
          <p14:tracePt t="96116" x="3308350" y="3556000"/>
          <p14:tracePt t="96133" x="3321050" y="3556000"/>
          <p14:tracePt t="96149" x="3327400" y="3556000"/>
          <p14:tracePt t="96205" x="3333750" y="3556000"/>
          <p14:tracePt t="96215" x="3346450" y="3556000"/>
          <p14:tracePt t="96237" x="3352800" y="3556000"/>
          <p14:tracePt t="96245" x="3359150" y="3556000"/>
          <p14:tracePt t="96249" x="3371850" y="3562350"/>
          <p14:tracePt t="96266" x="3378200" y="3562350"/>
          <p14:tracePt t="96283" x="3384550" y="3562350"/>
          <p14:tracePt t="96299" x="3390900" y="3562350"/>
          <p14:tracePt t="96316" x="3403600" y="3568700"/>
          <p14:tracePt t="96333" x="3409950" y="3568700"/>
          <p14:tracePt t="96350" x="3416300" y="3568700"/>
          <p14:tracePt t="96366" x="3429000" y="3568700"/>
          <p14:tracePt t="96383" x="3435350" y="3568700"/>
          <p14:tracePt t="96925" x="3441700" y="3568700"/>
          <p14:tracePt t="96942" x="3448050" y="3568700"/>
          <p14:tracePt t="96965" x="3454400" y="3575050"/>
          <p14:tracePt t="96976" x="3467100" y="3575050"/>
          <p14:tracePt t="96977" x="3479800" y="3581400"/>
          <p14:tracePt t="96982" x="3517900" y="3594100"/>
          <p14:tracePt t="96999" x="3543300" y="3606800"/>
          <p14:tracePt t="97016" x="3575050" y="3619500"/>
          <p14:tracePt t="97032" x="3594100" y="3619500"/>
          <p14:tracePt t="97049" x="3600450" y="3619500"/>
          <p14:tracePt t="98517" x="3606800" y="3619500"/>
          <p14:tracePt t="98524" x="3619500" y="3625850"/>
          <p14:tracePt t="98526" x="3625850" y="3625850"/>
          <p14:tracePt t="98533" x="3676650" y="3632200"/>
          <p14:tracePt t="98549" x="3714750" y="3632200"/>
          <p14:tracePt t="98566" x="3759200" y="3638550"/>
          <p14:tracePt t="98582" x="3778250" y="3644900"/>
          <p14:tracePt t="98599" x="3790950" y="3644900"/>
          <p14:tracePt t="98733" x="3784600" y="3644900"/>
          <p14:tracePt t="98741" x="3778250" y="3644900"/>
          <p14:tracePt t="98746" x="3765550" y="3644900"/>
          <p14:tracePt t="98773" x="3752850" y="3638550"/>
          <p14:tracePt t="98782" x="3740150" y="3632200"/>
          <p14:tracePt t="98789" x="3714750" y="3619500"/>
          <p14:tracePt t="98799" x="3670300" y="3594100"/>
          <p14:tracePt t="98816" x="3644900" y="3568700"/>
          <p14:tracePt t="98832" x="3600450" y="3530600"/>
          <p14:tracePt t="98849" x="3581400" y="3505200"/>
          <p14:tracePt t="98866" x="3562350" y="3473450"/>
          <p14:tracePt t="98883" x="3543300" y="3448050"/>
          <p14:tracePt t="98899" x="3530600" y="3422650"/>
          <p14:tracePt t="98916" x="3524250" y="3403600"/>
          <p14:tracePt t="98933" x="3517900" y="3384550"/>
          <p14:tracePt t="98949" x="3517900" y="3359150"/>
          <p14:tracePt t="98966" x="3517900" y="3340100"/>
          <p14:tracePt t="98982" x="3517900" y="3302000"/>
          <p14:tracePt t="98999" x="3517900" y="3270250"/>
          <p14:tracePt t="99016" x="3517900" y="3244850"/>
          <p14:tracePt t="99033" x="3517900" y="3225800"/>
          <p14:tracePt t="99049" x="3517900" y="3213100"/>
          <p14:tracePt t="99067" x="3517900" y="3206750"/>
          <p14:tracePt t="99197" x="3492500" y="3232150"/>
          <p14:tracePt t="99204" x="3473450" y="3257550"/>
          <p14:tracePt t="99213" x="3448050" y="3282950"/>
          <p14:tracePt t="99218" x="3409950" y="3340100"/>
          <p14:tracePt t="99232" x="3397250" y="3384550"/>
          <p14:tracePt t="99249" x="3397250" y="3416300"/>
          <p14:tracePt t="99266" x="3397250" y="3448050"/>
          <p14:tracePt t="99282" x="3403600" y="3486150"/>
          <p14:tracePt t="99299" x="3409950" y="3511550"/>
          <p14:tracePt t="99316" x="3448050" y="3575050"/>
          <p14:tracePt t="99333" x="3473450" y="3613150"/>
          <p14:tracePt t="99349" x="3479800" y="3625850"/>
          <p14:tracePt t="99388" x="3486150" y="3632200"/>
          <p14:tracePt t="99413" x="3492500" y="3632200"/>
          <p14:tracePt t="99437" x="3498850" y="3632200"/>
          <p14:tracePt t="99445" x="3511550" y="3632200"/>
          <p14:tracePt t="99448" x="3517900" y="3638550"/>
          <p14:tracePt t="99458" x="3536950" y="3644900"/>
          <p14:tracePt t="99466" x="3575050" y="3651250"/>
          <p14:tracePt t="99482" x="3619500" y="3651250"/>
          <p14:tracePt t="99499" x="3657600" y="3651250"/>
          <p14:tracePt t="99516" x="3714750" y="3619500"/>
          <p14:tracePt t="99533" x="3746500" y="3581400"/>
          <p14:tracePt t="99549" x="3759200" y="3524250"/>
          <p14:tracePt t="99566" x="3759200" y="3511550"/>
          <p14:tracePt t="99583" x="3759200" y="3486150"/>
          <p14:tracePt t="99599" x="3752850" y="3460750"/>
          <p14:tracePt t="99616" x="3746500" y="3429000"/>
          <p14:tracePt t="99632" x="3740150" y="3409950"/>
          <p14:tracePt t="99649" x="3733800" y="3390900"/>
          <p14:tracePt t="99666" x="3721100" y="3371850"/>
          <p14:tracePt t="99683" x="3714750" y="3359150"/>
          <p14:tracePt t="99699" x="3702050" y="3346450"/>
          <p14:tracePt t="99699" x="3695700" y="3340100"/>
          <p14:tracePt t="99716" x="3695700" y="3327400"/>
          <p14:tracePt t="99732" x="3670300" y="3308350"/>
          <p14:tracePt t="99749" x="3657600" y="3289300"/>
          <p14:tracePt t="99765" x="3644900" y="3282950"/>
          <p14:tracePt t="99782" x="3625850" y="3263900"/>
          <p14:tracePt t="99798" x="3606800" y="3257550"/>
          <p14:tracePt t="99815" x="3594100" y="3257550"/>
          <p14:tracePt t="99832" x="3587750" y="3257550"/>
          <p14:tracePt t="99849" x="3581400" y="3251200"/>
          <p14:tracePt t="99917" x="3575050" y="3251200"/>
          <p14:tracePt t="99933" x="3562350" y="3251200"/>
          <p14:tracePt t="99957" x="3556000" y="3251200"/>
          <p14:tracePt t="99966" x="3549650" y="3251200"/>
          <p14:tracePt t="99972" x="3536950" y="3251200"/>
          <p14:tracePt t="99983" x="3517900" y="3257550"/>
          <p14:tracePt t="99999" x="3505200" y="3276600"/>
          <p14:tracePt t="100016" x="3486150" y="3302000"/>
          <p14:tracePt t="100032" x="3460750" y="3333750"/>
          <p14:tracePt t="100049" x="3448050" y="3365500"/>
          <p14:tracePt t="100065" x="3435350" y="3397250"/>
          <p14:tracePt t="100082" x="3422650" y="3429000"/>
          <p14:tracePt t="100099" x="3416300" y="3435350"/>
          <p14:tracePt t="100099" x="3416300" y="3441700"/>
          <p14:tracePt t="100117" x="3416300" y="3460750"/>
          <p14:tracePt t="100133" x="3416300" y="3479800"/>
          <p14:tracePt t="100149" x="3416300" y="3505200"/>
          <p14:tracePt t="100166" x="3416300" y="3530600"/>
          <p14:tracePt t="100183" x="3416300" y="3562350"/>
          <p14:tracePt t="100199" x="3416300" y="3587750"/>
          <p14:tracePt t="100216" x="3416300" y="3594100"/>
          <p14:tracePt t="100308" x="3422650" y="3606800"/>
          <p14:tracePt t="100324" x="3429000" y="3613150"/>
          <p14:tracePt t="100333" x="3448050" y="3619500"/>
          <p14:tracePt t="100349" x="3467100" y="3625850"/>
          <p14:tracePt t="100350" x="3498850" y="3632200"/>
          <p14:tracePt t="100366" x="3536950" y="3632200"/>
          <p14:tracePt t="100383" x="3562350" y="3632200"/>
          <p14:tracePt t="100399" x="3587750" y="3632200"/>
          <p14:tracePt t="100416" x="3613150" y="3613150"/>
          <p14:tracePt t="100432" x="3632200" y="3556000"/>
          <p14:tracePt t="100450" x="3632200" y="3530600"/>
          <p14:tracePt t="100500" x="3632200" y="3517900"/>
          <p14:tracePt t="100507" x="3619500" y="3492500"/>
          <p14:tracePt t="100517" x="3613150" y="3479800"/>
          <p14:tracePt t="100517" x="3606800" y="3435350"/>
          <p14:tracePt t="100532" x="3594100" y="3409950"/>
          <p14:tracePt t="100549" x="3581400" y="3371850"/>
          <p14:tracePt t="100566" x="3568700" y="3352800"/>
          <p14:tracePt t="100582" x="3543300" y="3314700"/>
          <p14:tracePt t="100599" x="3524250" y="3295650"/>
          <p14:tracePt t="100616" x="3511550" y="3276600"/>
          <p14:tracePt t="100632" x="3498850" y="3263900"/>
          <p14:tracePt t="100649" x="3492500" y="3257550"/>
          <p14:tracePt t="100666" x="3479800" y="3251200"/>
          <p14:tracePt t="100682" x="3473450" y="3251200"/>
          <p14:tracePt t="100699" x="3460750" y="3244850"/>
          <p14:tracePt t="100716" x="3429000" y="3244850"/>
          <p14:tracePt t="100733" x="3390900" y="3244850"/>
          <p14:tracePt t="100749" x="3359150" y="3257550"/>
          <p14:tracePt t="100766" x="3333750" y="3270250"/>
          <p14:tracePt t="100782" x="3308350" y="3295650"/>
          <p14:tracePt t="100799" x="3295650" y="3321050"/>
          <p14:tracePt t="100816" x="3282950" y="3371850"/>
          <p14:tracePt t="100832" x="3263900" y="3429000"/>
          <p14:tracePt t="100849" x="3257550" y="3473450"/>
          <p14:tracePt t="100866" x="3257550" y="3530600"/>
          <p14:tracePt t="100882" x="3257550" y="3575050"/>
          <p14:tracePt t="100900" x="3257550" y="3625850"/>
          <p14:tracePt t="100916" x="3257550" y="3657600"/>
          <p14:tracePt t="100933" x="3270250" y="3670300"/>
          <p14:tracePt t="100949" x="3276600" y="3683000"/>
          <p14:tracePt t="100965" x="3302000" y="3714750"/>
          <p14:tracePt t="100982" x="3327400" y="3733800"/>
          <p14:tracePt t="100999" x="3333750" y="3733800"/>
          <p14:tracePt t="101044" x="3346450" y="3733800"/>
          <p14:tracePt t="101052" x="3365500" y="3733800"/>
          <p14:tracePt t="101060" x="3378200" y="3733800"/>
          <p14:tracePt t="101066" x="3390900" y="3733800"/>
          <p14:tracePt t="102260" x="0" y="0"/>
        </p14:tracePtLst>
        <p14:tracePtLst>
          <p14:tracePt t="107170" x="4730750" y="3194050"/>
          <p14:tracePt t="107317" x="4737100" y="3194050"/>
          <p14:tracePt t="107340" x="4737100" y="3200400"/>
          <p14:tracePt t="107380" x="4743450" y="3200400"/>
          <p14:tracePt t="107412" x="4749800" y="3200400"/>
          <p14:tracePt t="107420" x="4756150" y="3200400"/>
          <p14:tracePt t="107428" x="4762500" y="3200400"/>
          <p14:tracePt t="107436" x="4781550" y="3200400"/>
          <p14:tracePt t="107448" x="4800600" y="3200400"/>
          <p14:tracePt t="107468" x="4806950" y="3200400"/>
          <p14:tracePt t="107493" x="4826000" y="3200400"/>
          <p14:tracePt t="107516" x="4845050" y="3187700"/>
          <p14:tracePt t="107524" x="4857750" y="3187700"/>
          <p14:tracePt t="107564" x="4857750" y="3168650"/>
          <p14:tracePt t="107573" x="4864100" y="3149600"/>
          <p14:tracePt t="107581" x="4864100" y="3117850"/>
          <p14:tracePt t="107596" x="4864100" y="3098800"/>
          <p14:tracePt t="107605" x="4857750" y="3060700"/>
          <p14:tracePt t="107616" x="4832350" y="3022600"/>
          <p14:tracePt t="107632" x="4794250" y="2978150"/>
          <p14:tracePt t="107649" x="4749800" y="2940050"/>
          <p14:tracePt t="107665" x="4705350" y="2901950"/>
          <p14:tracePt t="107682" x="4679950" y="2882900"/>
          <p14:tracePt t="107699" x="4635500" y="2863850"/>
          <p14:tracePt t="107716" x="4565650" y="2844800"/>
          <p14:tracePt t="107732" x="4527550" y="2838450"/>
          <p14:tracePt t="107749" x="4476750" y="2838450"/>
          <p14:tracePt t="107765" x="4419600" y="2838450"/>
          <p14:tracePt t="107782" x="4394200" y="2838450"/>
          <p14:tracePt t="107799" x="4375150" y="2838450"/>
          <p14:tracePt t="107816" x="4362450" y="2844800"/>
          <p14:tracePt t="107832" x="4343400" y="2870200"/>
          <p14:tracePt t="107849" x="4318000" y="2908300"/>
          <p14:tracePt t="107865" x="4298950" y="2965450"/>
          <p14:tracePt t="107882" x="4286250" y="3022600"/>
          <p14:tracePt t="107899" x="4286250" y="3092450"/>
          <p14:tracePt t="107916" x="4305300" y="3219450"/>
          <p14:tracePt t="107932" x="4305300" y="3238500"/>
          <p14:tracePt t="107949" x="4330700" y="3276600"/>
          <p14:tracePt t="107965" x="4381500" y="3327400"/>
          <p14:tracePt t="107982" x="4406900" y="3352800"/>
          <p14:tracePt t="107999" x="4445000" y="3365500"/>
          <p14:tracePt t="108016" x="4464050" y="3378200"/>
          <p14:tracePt t="108032" x="4483100" y="3378200"/>
          <p14:tracePt t="108049" x="4495800" y="3378200"/>
          <p14:tracePt t="108132" x="4502150" y="3378200"/>
          <p14:tracePt t="108141" x="4502150" y="3416300"/>
          <p14:tracePt t="108148" x="4533900" y="3460750"/>
          <p14:tracePt t="108149" x="4584700" y="3556000"/>
          <p14:tracePt t="108165" x="4660900" y="3651250"/>
          <p14:tracePt t="108182" x="4699000" y="3689350"/>
          <p14:tracePt t="108199" x="4724400" y="3708400"/>
          <p14:tracePt t="108215" x="4730750" y="3708400"/>
          <p14:tracePt t="108232" x="4737100" y="3708400"/>
          <p14:tracePt t="108249" x="4768850" y="3683000"/>
          <p14:tracePt t="108265" x="4794250" y="3638550"/>
          <p14:tracePt t="108282" x="4806950" y="3568700"/>
          <p14:tracePt t="108299" x="4806950" y="3524250"/>
          <p14:tracePt t="108299" x="4800600" y="3505200"/>
          <p14:tracePt t="108317" x="4787900" y="3486150"/>
          <p14:tracePt t="108333" x="4768850" y="3479800"/>
          <p14:tracePt t="108349" x="4730750" y="3479800"/>
          <p14:tracePt t="108365" x="4699000" y="3479800"/>
          <p14:tracePt t="108382" x="4692650" y="3479800"/>
          <p14:tracePt t="108420" x="4686300" y="3479800"/>
          <p14:tracePt t="108421" x="4679950" y="3486150"/>
          <p14:tracePt t="108433" x="4679950" y="3498850"/>
          <p14:tracePt t="108449" x="4679950" y="3517900"/>
          <p14:tracePt t="108465" x="4686300" y="3530600"/>
          <p14:tracePt t="108556" x="4692650" y="3536950"/>
          <p14:tracePt t="108571" x="4705350" y="3536950"/>
          <p14:tracePt t="108582" x="4711700" y="3536950"/>
          <p14:tracePt t="108583" x="4762500" y="3556000"/>
          <p14:tracePt t="108599" x="4851400" y="3594100"/>
          <p14:tracePt t="108615" x="5200650" y="3670300"/>
          <p14:tracePt t="108632" x="5734050" y="3752850"/>
          <p14:tracePt t="108649" x="6699250" y="3873500"/>
          <p14:tracePt t="108665" x="7861300" y="3943350"/>
          <p14:tracePt t="108682" x="8985250" y="3943350"/>
          <p14:tracePt t="108699" x="9137650" y="3911600"/>
          <p14:tracePt t="108699" x="9137650" y="3898900"/>
          <p14:tracePt t="108716" x="9137650" y="3867150"/>
          <p14:tracePt t="108732" x="9137650" y="3860800"/>
          <p14:tracePt t="108796" x="9124950" y="3854450"/>
          <p14:tracePt t="108801" x="9105900" y="3848100"/>
          <p14:tracePt t="108815" x="9086850" y="3848100"/>
          <p14:tracePt t="108816" x="9074150" y="3848100"/>
          <p14:tracePt t="108832" x="8934450" y="3848100"/>
          <p14:tracePt t="108849" x="8756650" y="3841750"/>
          <p14:tracePt t="108865" x="8566150" y="3841750"/>
          <p14:tracePt t="108882" x="8426450" y="3841750"/>
          <p14:tracePt t="108899" x="8324850" y="3841750"/>
          <p14:tracePt t="108899" x="8280400" y="3841750"/>
          <p14:tracePt t="108917" x="8216900" y="3835400"/>
          <p14:tracePt t="108932" x="8166100" y="3829050"/>
          <p14:tracePt t="108949" x="8108950" y="3829050"/>
          <p14:tracePt t="108965" x="8020050" y="3816350"/>
          <p14:tracePt t="108982" x="7912100" y="3790950"/>
          <p14:tracePt t="108999" x="7778750" y="3759200"/>
          <p14:tracePt t="109016" x="7626350" y="3727450"/>
          <p14:tracePt t="109032" x="7499350" y="3708400"/>
          <p14:tracePt t="109049" x="7385050" y="3695700"/>
          <p14:tracePt t="109066" x="7296150" y="3676650"/>
          <p14:tracePt t="109082" x="7239000" y="3670300"/>
          <p14:tracePt t="109099" x="7200900" y="3663950"/>
          <p14:tracePt t="109115" x="7169150" y="3657600"/>
          <p14:tracePt t="109132" x="7143750" y="3657600"/>
          <p14:tracePt t="109149" x="7118350" y="3657600"/>
          <p14:tracePt t="109166" x="7086600" y="3657600"/>
          <p14:tracePt t="109182" x="7067550" y="3657600"/>
          <p14:tracePt t="109199" x="7048500" y="3657600"/>
          <p14:tracePt t="109215" x="7023100" y="3651250"/>
          <p14:tracePt t="109232" x="6985000" y="3638550"/>
          <p14:tracePt t="109248" x="6953250" y="3613150"/>
          <p14:tracePt t="109265" x="6940550" y="3606800"/>
          <p14:tracePt t="109282" x="6934200" y="3600450"/>
          <p14:tracePt t="109316" x="6934200" y="3594100"/>
          <p14:tracePt t="109317" x="6934200" y="3587750"/>
          <p14:tracePt t="109333" x="6934200" y="3581400"/>
          <p14:tracePt t="109349" x="6934200" y="3575050"/>
          <p14:tracePt t="109365" x="6946900" y="3575050"/>
          <p14:tracePt t="109382" x="6959600" y="3562350"/>
          <p14:tracePt t="109399" x="6978650" y="3556000"/>
          <p14:tracePt t="109415" x="6997700" y="3549650"/>
          <p14:tracePt t="109432" x="7004050" y="3549650"/>
          <p14:tracePt t="109448" x="7010400" y="3543300"/>
          <p14:tracePt t="109492" x="7016750" y="3543300"/>
          <p14:tracePt t="109524" x="7023100" y="3543300"/>
          <p14:tracePt t="109540" x="7029450" y="3543300"/>
          <p14:tracePt t="109572" x="7035800" y="3543300"/>
          <p14:tracePt t="109588" x="7042150" y="3543300"/>
          <p14:tracePt t="109612" x="7048500" y="3543300"/>
          <p14:tracePt t="109620" x="7054850" y="3543300"/>
          <p14:tracePt t="109796" x="7048500" y="3543300"/>
          <p14:tracePt t="109804" x="7042150" y="3543300"/>
          <p14:tracePt t="109815" x="7035800" y="3543300"/>
          <p14:tracePt t="109820" x="7004050" y="3543300"/>
          <p14:tracePt t="109832" x="6953250" y="3543300"/>
          <p14:tracePt t="109849" x="6915150" y="3543300"/>
          <p14:tracePt t="109866" x="6896100" y="3543300"/>
          <p14:tracePt t="109882" x="6870700" y="3543300"/>
          <p14:tracePt t="109899" x="6838950" y="3543300"/>
          <p14:tracePt t="109915" x="6756400" y="3543300"/>
          <p14:tracePt t="109933" x="6711950" y="3543300"/>
          <p14:tracePt t="109948" x="6667500" y="3543300"/>
          <p14:tracePt t="109965" x="6648450" y="3543300"/>
          <p14:tracePt t="110028" x="6642100" y="3543300"/>
          <p14:tracePt t="110036" x="6629400" y="3543300"/>
          <p14:tracePt t="110049" x="6610350" y="3543300"/>
          <p14:tracePt t="110052" x="6572250" y="3549650"/>
          <p14:tracePt t="110065" x="6521450" y="3549650"/>
          <p14:tracePt t="110082" x="6457950" y="3549650"/>
          <p14:tracePt t="110099" x="6438900" y="3556000"/>
          <p14:tracePt t="110180" x="6426200" y="3556000"/>
          <p14:tracePt t="110180" x="6419850" y="3556000"/>
          <p14:tracePt t="110196" x="6413500" y="3556000"/>
          <p14:tracePt t="110204" x="6400800" y="3556000"/>
          <p14:tracePt t="110212" x="6388100" y="3562350"/>
          <p14:tracePt t="110220" x="6350000" y="3562350"/>
          <p14:tracePt t="110232" x="6311900" y="3562350"/>
          <p14:tracePt t="110248" x="6261100" y="3562350"/>
          <p14:tracePt t="110265" x="6210300" y="3562350"/>
          <p14:tracePt t="110324" x="6184900" y="3562350"/>
          <p14:tracePt t="110332" x="6140450" y="3562350"/>
          <p14:tracePt t="110340" x="6096000" y="3556000"/>
          <p14:tracePt t="110348" x="6013450" y="3556000"/>
          <p14:tracePt t="110365" x="5969000" y="3549650"/>
          <p14:tracePt t="110366" x="5899150" y="3549650"/>
          <p14:tracePt t="110382" x="5861050" y="3543300"/>
          <p14:tracePt t="110400" x="5822950" y="3543300"/>
          <p14:tracePt t="110415" x="5784850" y="3543300"/>
          <p14:tracePt t="110432" x="5753100" y="3543300"/>
          <p14:tracePt t="110449" x="5727700" y="3543300"/>
          <p14:tracePt t="110465" x="5708650" y="3543300"/>
          <p14:tracePt t="110482" x="5683250" y="3543300"/>
          <p14:tracePt t="110499" x="5657850" y="3543300"/>
          <p14:tracePt t="110517" x="5651500" y="3543300"/>
          <p14:tracePt t="110533" x="5619750" y="3543300"/>
          <p14:tracePt t="110549" x="5600700" y="3543300"/>
          <p14:tracePt t="110565" x="5575300" y="3543300"/>
          <p14:tracePt t="110582" x="5556250" y="3549650"/>
          <p14:tracePt t="110599" x="5543550" y="3549650"/>
          <p14:tracePt t="110615" x="5537200" y="3549650"/>
          <p14:tracePt t="110632" x="5530850" y="3549650"/>
          <p14:tracePt t="110648" x="5524500" y="3549650"/>
          <p14:tracePt t="110665" x="5518150" y="3549650"/>
          <p14:tracePt t="110700" x="5511800" y="3556000"/>
          <p14:tracePt t="111964" x="5524500" y="3562350"/>
          <p14:tracePt t="111969" x="5556250" y="3581400"/>
          <p14:tracePt t="111982" x="5600700" y="3600450"/>
          <p14:tracePt t="111983" x="5727700" y="3632200"/>
          <p14:tracePt t="111998" x="5918200" y="3683000"/>
          <p14:tracePt t="112015" x="6203950" y="3727450"/>
          <p14:tracePt t="112032" x="6426200" y="3752850"/>
          <p14:tracePt t="112048" x="6737350" y="3778250"/>
          <p14:tracePt t="112065" x="6921500" y="3778250"/>
          <p14:tracePt t="112082" x="7029450" y="3778250"/>
          <p14:tracePt t="112099" x="7188200" y="3759200"/>
          <p14:tracePt t="112116" x="7270750" y="3746500"/>
          <p14:tracePt t="112132" x="7346950" y="3721100"/>
          <p14:tracePt t="112148" x="7378700" y="3708400"/>
          <p14:tracePt t="112165" x="7423150" y="3689350"/>
          <p14:tracePt t="112182" x="7454900" y="3676650"/>
          <p14:tracePt t="112198" x="7467600" y="3663950"/>
          <p14:tracePt t="112215" x="7473950" y="3657600"/>
          <p14:tracePt t="112232" x="7473950" y="3651250"/>
          <p14:tracePt t="112276" x="7473950" y="3644900"/>
          <p14:tracePt t="112300" x="7480300" y="3632200"/>
          <p14:tracePt t="112316" x="7480300" y="3625850"/>
          <p14:tracePt t="112396" x="7480300" y="3619500"/>
          <p14:tracePt t="112407" x="7480300" y="3613150"/>
          <p14:tracePt t="112408" x="7473950" y="3606800"/>
          <p14:tracePt t="112415" x="7442200" y="3600450"/>
          <p14:tracePt t="112432" x="7391400" y="3587750"/>
          <p14:tracePt t="112448" x="7346950" y="3581400"/>
          <p14:tracePt t="112465" x="7315200" y="3575050"/>
          <p14:tracePt t="112482" x="7302500" y="3575050"/>
          <p14:tracePt t="112499" x="7296150" y="3575050"/>
          <p14:tracePt t="112516" x="7289800" y="3575050"/>
          <p14:tracePt t="112588" x="7283450" y="3575050"/>
          <p14:tracePt t="112652" x="7277100" y="3575050"/>
          <p14:tracePt t="112684" x="7264400" y="3568700"/>
          <p14:tracePt t="112700" x="7258050" y="3568700"/>
          <p14:tracePt t="112700" x="7258050" y="3562350"/>
          <p14:tracePt t="112715" x="7251700" y="3562350"/>
          <p14:tracePt t="112724" x="7239000" y="3556000"/>
          <p14:tracePt t="112732" x="7226300" y="3556000"/>
          <p14:tracePt t="112748" x="7226300" y="3549650"/>
          <p14:tracePt t="112765" x="7213600" y="3549650"/>
          <p14:tracePt t="112782" x="7200900" y="3543300"/>
          <p14:tracePt t="112798" x="7194550" y="3536950"/>
          <p14:tracePt t="112815" x="7181850" y="3530600"/>
          <p14:tracePt t="112832" x="7175500" y="3530600"/>
          <p14:tracePt t="112848" x="7162800" y="3524250"/>
          <p14:tracePt t="112865" x="7156450" y="3517900"/>
          <p14:tracePt t="112881" x="7150100" y="3511550"/>
          <p14:tracePt t="112898" x="7143750" y="3511550"/>
          <p14:tracePt t="112915" x="7137400" y="3511550"/>
          <p14:tracePt t="113004" x="7131050" y="3505200"/>
          <p14:tracePt t="113165" x="7150100" y="3505200"/>
          <p14:tracePt t="113173" x="7150100" y="3511550"/>
          <p14:tracePt t="113181" x="7162800" y="3517900"/>
          <p14:tracePt t="113189" x="7175500" y="3530600"/>
          <p14:tracePt t="113199" x="7200900" y="3543300"/>
          <p14:tracePt t="113216" x="7213600" y="3556000"/>
          <p14:tracePt t="113233" x="7232650" y="3568700"/>
          <p14:tracePt t="113341" x="7232650" y="3575050"/>
          <p14:tracePt t="113349" x="7232650" y="3594100"/>
          <p14:tracePt t="113350" x="7232650" y="3606800"/>
          <p14:tracePt t="113405" x="7232650" y="3644900"/>
          <p14:tracePt t="113412" x="7232650" y="3683000"/>
          <p14:tracePt t="113421" x="7232650" y="3752850"/>
          <p14:tracePt t="113433" x="7232650" y="3778250"/>
          <p14:tracePt t="113449" x="7239000" y="3797300"/>
          <p14:tracePt t="113466" x="7245350" y="3803650"/>
          <p14:tracePt t="113483" x="7245350" y="3810000"/>
          <p14:tracePt t="113499" x="7251700" y="3822700"/>
          <p14:tracePt t="113565" x="7258050" y="3822700"/>
          <p14:tracePt t="113573" x="7270750" y="3835400"/>
          <p14:tracePt t="113581" x="7296150" y="3848100"/>
          <p14:tracePt t="113592" x="7321550" y="3860800"/>
          <p14:tracePt t="113599" x="7372350" y="3873500"/>
          <p14:tracePt t="113616" x="7429500" y="3905250"/>
          <p14:tracePt t="113632" x="7467600" y="3917950"/>
          <p14:tracePt t="113649" x="7518400" y="3930650"/>
          <p14:tracePt t="113666" x="7581900" y="3937000"/>
          <p14:tracePt t="113683" x="7620000" y="3937000"/>
          <p14:tracePt t="113699" x="7651750" y="3937000"/>
          <p14:tracePt t="113716" x="7696200" y="3911600"/>
          <p14:tracePt t="113733" x="7708900" y="3860800"/>
          <p14:tracePt t="113749" x="7708900" y="3816350"/>
          <p14:tracePt t="113766" x="7708900" y="3778250"/>
          <p14:tracePt t="113783" x="7708900" y="3752850"/>
          <p14:tracePt t="113799" x="7708900" y="3733800"/>
          <p14:tracePt t="113817" x="7708900" y="3721100"/>
          <p14:tracePt t="113833" x="7696200" y="3702050"/>
          <p14:tracePt t="113849" x="7689850" y="3695700"/>
          <p14:tracePt t="113866" x="7677150" y="3689350"/>
          <p14:tracePt t="113883" x="7651750" y="3683000"/>
          <p14:tracePt t="113899" x="7620000" y="3670300"/>
          <p14:tracePt t="113916" x="7569200" y="3663950"/>
          <p14:tracePt t="113933" x="7537450" y="3663950"/>
          <p14:tracePt t="113949" x="7524750" y="3663950"/>
          <p14:tracePt t="113989" x="7512050" y="3663950"/>
          <p14:tracePt t="113997" x="7493000" y="3670300"/>
          <p14:tracePt t="114016" x="7473950" y="3689350"/>
          <p14:tracePt t="114017" x="7461250" y="3695700"/>
          <p14:tracePt t="114033" x="7448550" y="3721100"/>
          <p14:tracePt t="114050" x="7442200" y="3752850"/>
          <p14:tracePt t="114066" x="7429500" y="3778250"/>
          <p14:tracePt t="114083" x="7423150" y="3803650"/>
          <p14:tracePt t="114099" x="7423150" y="3829050"/>
          <p14:tracePt t="114116" x="7423150" y="3867150"/>
          <p14:tracePt t="114133" x="7423150" y="3898900"/>
          <p14:tracePt t="114150" x="7448550" y="3937000"/>
          <p14:tracePt t="114166" x="7473950" y="3975100"/>
          <p14:tracePt t="114183" x="7493000" y="4006850"/>
          <p14:tracePt t="114199" x="7518400" y="4038600"/>
          <p14:tracePt t="114216" x="7537450" y="4057650"/>
          <p14:tracePt t="114233" x="7550150" y="4076700"/>
          <p14:tracePt t="114249" x="7562850" y="4083050"/>
          <p14:tracePt t="114266" x="7562850" y="4089400"/>
          <p14:tracePt t="114284" x="7569200" y="4089400"/>
          <p14:tracePt t="114299" x="7575550" y="4095750"/>
          <p14:tracePt t="114315" x="7588250" y="4095750"/>
          <p14:tracePt t="114332" x="7613650" y="4095750"/>
          <p14:tracePt t="114350" x="7632700" y="4095750"/>
          <p14:tracePt t="114366" x="7639050" y="4095750"/>
          <p14:tracePt t="114383" x="7651750" y="4083050"/>
          <p14:tracePt t="114399" x="7670800" y="4076700"/>
          <p14:tracePt t="114416" x="7670800" y="4051300"/>
          <p14:tracePt t="114432" x="7670800" y="4013200"/>
          <p14:tracePt t="114449" x="7670800" y="3987800"/>
          <p14:tracePt t="114466" x="7670800" y="3968750"/>
          <p14:tracePt t="114483" x="7670800" y="3943350"/>
          <p14:tracePt t="114499" x="7670800" y="3917950"/>
          <p14:tracePt t="114516" x="7658100" y="3892550"/>
          <p14:tracePt t="114533" x="7658100" y="3886200"/>
          <p14:tracePt t="114598" x="7651750" y="3879850"/>
          <p14:tracePt t="114661" x="7651750" y="3867150"/>
          <p14:tracePt t="114669" x="7658100" y="3860800"/>
          <p14:tracePt t="114669" x="7670800" y="3848100"/>
          <p14:tracePt t="114684" x="7708900" y="3816350"/>
          <p14:tracePt t="114685" x="7740650" y="3803650"/>
          <p14:tracePt t="114699" x="7816850" y="3765550"/>
          <p14:tracePt t="114716" x="7956550" y="3683000"/>
          <p14:tracePt t="114733" x="8070850" y="3619500"/>
          <p14:tracePt t="114749" x="8147050" y="3562350"/>
          <p14:tracePt t="114766" x="8223250" y="3492500"/>
          <p14:tracePt t="114783" x="8255000" y="3460750"/>
          <p14:tracePt t="114799" x="8261350" y="3454400"/>
          <p14:tracePt t="114816" x="8267700" y="3454400"/>
          <p14:tracePt t="114885" x="8255000" y="3454400"/>
          <p14:tracePt t="114894" x="8235950" y="3454400"/>
          <p14:tracePt t="114900" x="8185150" y="3454400"/>
          <p14:tracePt t="114917" x="8147050" y="3454400"/>
          <p14:tracePt t="114917" x="8058150" y="3454400"/>
          <p14:tracePt t="114933" x="7969250" y="3460750"/>
          <p14:tracePt t="114949" x="7943850" y="3467100"/>
          <p14:tracePt t="114966" x="7918450" y="3467100"/>
          <p14:tracePt t="115029" x="7924800" y="3467100"/>
          <p14:tracePt t="115041" x="7937500" y="3467100"/>
          <p14:tracePt t="115042" x="7943850" y="3467100"/>
          <p14:tracePt t="115049" x="7956550" y="3467100"/>
          <p14:tracePt t="115066" x="7988300" y="3454400"/>
          <p14:tracePt t="115083" x="8064500" y="3435350"/>
          <p14:tracePt t="115100" x="8140700" y="3409950"/>
          <p14:tracePt t="115100" x="8153400" y="3409950"/>
          <p14:tracePt t="115117" x="8185150" y="3397250"/>
          <p14:tracePt t="115203" x="8166100" y="3397250"/>
          <p14:tracePt t="115213" x="8140700" y="3397250"/>
          <p14:tracePt t="115221" x="8134350" y="3397250"/>
          <p14:tracePt t="115229" x="8115300" y="3397250"/>
          <p14:tracePt t="115237" x="8096250" y="3397250"/>
          <p14:tracePt t="115249" x="8077200" y="3397250"/>
          <p14:tracePt t="115380" x="8064500" y="3397250"/>
          <p14:tracePt t="115389" x="8058150" y="3397250"/>
          <p14:tracePt t="115397" x="8045450" y="3397250"/>
          <p14:tracePt t="115402" x="8039100" y="3397250"/>
          <p14:tracePt t="115416" x="7994650" y="3416300"/>
          <p14:tracePt t="115433" x="7956550" y="3435350"/>
          <p14:tracePt t="115450" x="7950200" y="3435350"/>
          <p14:tracePt t="115581" x="7956550" y="3435350"/>
          <p14:tracePt t="115596" x="7962900" y="3435350"/>
          <p14:tracePt t="116541" x="7956550" y="3435350"/>
          <p14:tracePt t="116549" x="7880350" y="3448050"/>
          <p14:tracePt t="116559" x="7778750" y="3467100"/>
          <p14:tracePt t="116566" x="7461250" y="3498850"/>
          <p14:tracePt t="116582" x="6864350" y="3594100"/>
          <p14:tracePt t="116599" x="6178550" y="3657600"/>
          <p14:tracePt t="116616" x="5524500" y="3683000"/>
          <p14:tracePt t="116633" x="5080000" y="3683000"/>
          <p14:tracePt t="116649" x="4889500" y="3683000"/>
          <p14:tracePt t="116666" x="4806950" y="3683000"/>
          <p14:tracePt t="116682" x="4794250" y="3683000"/>
          <p14:tracePt t="116699" x="4787900" y="3683000"/>
          <p14:tracePt t="116853" x="4775200" y="3683000"/>
          <p14:tracePt t="116860" x="4756150" y="3683000"/>
          <p14:tracePt t="116868" x="4730750" y="3683000"/>
          <p14:tracePt t="116876" x="4711700" y="3676650"/>
          <p14:tracePt t="116884" x="4679950" y="3651250"/>
          <p14:tracePt t="116899" x="4667250" y="3632200"/>
          <p14:tracePt t="116916" x="4635500" y="3543300"/>
          <p14:tracePt t="116933" x="4603750" y="3448050"/>
          <p14:tracePt t="116949" x="4584700" y="3371850"/>
          <p14:tracePt t="116966" x="4572000" y="3321050"/>
          <p14:tracePt t="116982" x="4572000" y="3302000"/>
          <p14:tracePt t="117000" x="4572000" y="3289300"/>
          <p14:tracePt t="117016" x="4578350" y="3289300"/>
          <p14:tracePt t="117032" x="4584700" y="3282950"/>
          <p14:tracePt t="117049" x="4597400" y="3282950"/>
          <p14:tracePt t="117066" x="4603750" y="3282950"/>
          <p14:tracePt t="117083" x="4622800" y="3282950"/>
          <p14:tracePt t="117100" x="4629150" y="3282950"/>
          <p14:tracePt t="117116" x="4635500" y="3282950"/>
          <p14:tracePt t="117133" x="4648200" y="3282950"/>
          <p14:tracePt t="117149" x="4654550" y="3282950"/>
          <p14:tracePt t="117166" x="4660900" y="3289300"/>
          <p14:tracePt t="117182" x="4673600" y="3289300"/>
          <p14:tracePt t="117199" x="4692650" y="3289300"/>
          <p14:tracePt t="117216" x="4711700" y="3295650"/>
          <p14:tracePt t="117232" x="4737100" y="3295650"/>
          <p14:tracePt t="117249" x="4743450" y="3295650"/>
          <p14:tracePt t="117266" x="4768850" y="3289300"/>
          <p14:tracePt t="117282" x="4794250" y="3282950"/>
          <p14:tracePt t="117299" x="4813300" y="3263900"/>
          <p14:tracePt t="117317" x="4819650" y="3251200"/>
          <p14:tracePt t="117333" x="4826000" y="3225800"/>
          <p14:tracePt t="117349" x="4826000" y="3213100"/>
          <p14:tracePt t="117366" x="4826000" y="3200400"/>
          <p14:tracePt t="117383" x="4826000" y="3175000"/>
          <p14:tracePt t="117399" x="4832350" y="3162300"/>
          <p14:tracePt t="117416" x="4838700" y="3143250"/>
          <p14:tracePt t="117432" x="4845050" y="3124200"/>
          <p14:tracePt t="117449" x="4845050" y="3098800"/>
          <p14:tracePt t="117466" x="4851400" y="3073400"/>
          <p14:tracePt t="117483" x="4857750" y="3054350"/>
          <p14:tracePt t="117499" x="4857750" y="3016250"/>
          <p14:tracePt t="117517" x="4857750" y="2990850"/>
          <p14:tracePt t="117533" x="4857750" y="2978150"/>
          <p14:tracePt t="117550" x="4851400" y="2965450"/>
          <p14:tracePt t="117566" x="4845050" y="2952750"/>
          <p14:tracePt t="117583" x="4845050" y="2946400"/>
          <p14:tracePt t="117620" x="4832350" y="2946400"/>
          <p14:tracePt t="117632" x="4826000" y="2946400"/>
          <p14:tracePt t="117636" x="4806950" y="2946400"/>
          <p14:tracePt t="117650" x="4749800" y="2946400"/>
          <p14:tracePt t="117666" x="4648200" y="2946400"/>
          <p14:tracePt t="117683" x="4546600" y="3003550"/>
          <p14:tracePt t="117699" x="4419600" y="3111500"/>
          <p14:tracePt t="117717" x="4362450" y="3213100"/>
          <p14:tracePt t="117733" x="4330700" y="3308350"/>
          <p14:tracePt t="117750" x="4305300" y="3416300"/>
          <p14:tracePt t="117766" x="4305300" y="3492500"/>
          <p14:tracePt t="117783" x="4305300" y="3600450"/>
          <p14:tracePt t="117799" x="4318000" y="3695700"/>
          <p14:tracePt t="117816" x="4349750" y="3771900"/>
          <p14:tracePt t="117832" x="4375150" y="3822700"/>
          <p14:tracePt t="117849" x="4394200" y="3867150"/>
          <p14:tracePt t="117866" x="4413250" y="3898900"/>
          <p14:tracePt t="117883" x="4419600" y="3917950"/>
          <p14:tracePt t="117899" x="4425950" y="3937000"/>
          <p14:tracePt t="117899" x="4445000" y="3956050"/>
          <p14:tracePt t="117917" x="4464050" y="3975100"/>
          <p14:tracePt t="117933" x="4476750" y="4000500"/>
          <p14:tracePt t="117950" x="4489450" y="4006850"/>
          <p14:tracePt t="118005" x="4508500" y="4013200"/>
          <p14:tracePt t="118013" x="4540250" y="4013200"/>
          <p14:tracePt t="118020" x="4572000" y="4013200"/>
          <p14:tracePt t="118032" x="4591050" y="4013200"/>
          <p14:tracePt t="118036" x="4629150" y="4013200"/>
          <p14:tracePt t="118049" x="4660900" y="4013200"/>
          <p14:tracePt t="118066" x="4705350" y="4006850"/>
          <p14:tracePt t="118083" x="4724400" y="3994150"/>
          <p14:tracePt t="118099" x="4781550" y="3943350"/>
          <p14:tracePt t="118099" x="4806950" y="3905250"/>
          <p14:tracePt t="118117" x="4838700" y="3829050"/>
          <p14:tracePt t="118133" x="4864100" y="3746500"/>
          <p14:tracePt t="118150" x="4876800" y="3670300"/>
          <p14:tracePt t="118166" x="4883150" y="3581400"/>
          <p14:tracePt t="118183" x="4883150" y="3492500"/>
          <p14:tracePt t="118199" x="4883150" y="3384550"/>
          <p14:tracePt t="118216" x="4876800" y="3282950"/>
          <p14:tracePt t="118232" x="4864100" y="3187700"/>
          <p14:tracePt t="118249" x="4832350" y="3086100"/>
          <p14:tracePt t="118266" x="4826000" y="3041650"/>
          <p14:tracePt t="118283" x="4800600" y="2978150"/>
          <p14:tracePt t="118299" x="4787900" y="2927350"/>
          <p14:tracePt t="118299" x="4775200" y="2908300"/>
          <p14:tracePt t="118317" x="4775200" y="2889250"/>
          <p14:tracePt t="118333" x="4768850" y="2870200"/>
          <p14:tracePt t="118370" x="4762500" y="2863850"/>
          <p14:tracePt t="122372" x="4762500" y="2927350"/>
          <p14:tracePt t="122381" x="4762500" y="3016250"/>
          <p14:tracePt t="122388" x="4762500" y="3194050"/>
          <p14:tracePt t="122399" x="4762500" y="3321050"/>
          <p14:tracePt t="122415" x="4762500" y="3448050"/>
          <p14:tracePt t="122432" x="4762500" y="3556000"/>
          <p14:tracePt t="122449" x="4762500" y="3625850"/>
          <p14:tracePt t="122466" x="4768850" y="3676650"/>
          <p14:tracePt t="122482" x="4781550" y="3702050"/>
          <p14:tracePt t="122499" x="4794250" y="3727450"/>
          <p14:tracePt t="122549" x="4806950" y="3727450"/>
          <p14:tracePt t="122556" x="4813300" y="3727450"/>
          <p14:tracePt t="122563" x="4845050" y="3727450"/>
          <p14:tracePt t="122566" x="4883150" y="3721100"/>
          <p14:tracePt t="122582" x="4965700" y="3670300"/>
          <p14:tracePt t="122599" x="5054600" y="3594100"/>
          <p14:tracePt t="122616" x="5124450" y="3517900"/>
          <p14:tracePt t="122632" x="5149850" y="3441700"/>
          <p14:tracePt t="122649" x="5168900" y="3365500"/>
          <p14:tracePt t="122666" x="5168900" y="3321050"/>
          <p14:tracePt t="122682" x="5168900" y="3282950"/>
          <p14:tracePt t="122699" x="5168900" y="3238500"/>
          <p14:tracePt t="122699" x="5168900" y="3225800"/>
          <p14:tracePt t="122717" x="5162550" y="3181350"/>
          <p14:tracePt t="122733" x="5149850" y="3149600"/>
          <p14:tracePt t="122749" x="5137150" y="3124200"/>
          <p14:tracePt t="122766" x="5124450" y="3092450"/>
          <p14:tracePt t="122782" x="5111750" y="3073400"/>
          <p14:tracePt t="122799" x="5105400" y="3035300"/>
          <p14:tracePt t="122815" x="5086350" y="2997200"/>
          <p14:tracePt t="122832" x="5073650" y="2984500"/>
          <p14:tracePt t="122849" x="5054600" y="2946400"/>
          <p14:tracePt t="122866" x="5041900" y="2933700"/>
          <p14:tracePt t="122882" x="5035550" y="2921000"/>
          <p14:tracePt t="122899" x="5010150" y="2895600"/>
          <p14:tracePt t="122917" x="4997450" y="2889250"/>
          <p14:tracePt t="122933" x="4984750" y="2876550"/>
          <p14:tracePt t="122949" x="4959350" y="2876550"/>
          <p14:tracePt t="122966" x="4921250" y="2876550"/>
          <p14:tracePt t="122982" x="4876800" y="2876550"/>
          <p14:tracePt t="122999" x="4781550" y="2921000"/>
          <p14:tracePt t="123015" x="4724400" y="2959100"/>
          <p14:tracePt t="123032" x="4667250" y="2990850"/>
          <p14:tracePt t="123049" x="4622800" y="3028950"/>
          <p14:tracePt t="123066" x="4591050" y="3054350"/>
          <p14:tracePt t="123082" x="4565650" y="3073400"/>
          <p14:tracePt t="123099" x="4552950" y="3086100"/>
          <p14:tracePt t="123115" x="4540250" y="3130550"/>
          <p14:tracePt t="123133" x="4521200" y="3175000"/>
          <p14:tracePt t="123149" x="4514850" y="3257550"/>
          <p14:tracePt t="123166" x="4514850" y="3352800"/>
          <p14:tracePt t="123182" x="4514850" y="3441700"/>
          <p14:tracePt t="123199" x="4514850" y="3505200"/>
          <p14:tracePt t="123216" x="4514850" y="3568700"/>
          <p14:tracePt t="123232" x="4533900" y="3632200"/>
          <p14:tracePt t="123249" x="4546600" y="3689350"/>
          <p14:tracePt t="123266" x="4565650" y="3746500"/>
          <p14:tracePt t="123282" x="4597400" y="3803650"/>
          <p14:tracePt t="123299" x="4616450" y="3835400"/>
          <p14:tracePt t="123316" x="4648200" y="3873500"/>
          <p14:tracePt t="123333" x="4660900" y="3886200"/>
          <p14:tracePt t="123349" x="4679950" y="3892550"/>
          <p14:tracePt t="123366" x="4705350" y="3898900"/>
          <p14:tracePt t="123382" x="4737100" y="3898900"/>
          <p14:tracePt t="123399" x="4775200" y="3898900"/>
          <p14:tracePt t="123415" x="4838700" y="3892550"/>
          <p14:tracePt t="123432" x="4895850" y="3848100"/>
          <p14:tracePt t="123449" x="4953000" y="3784600"/>
          <p14:tracePt t="123466" x="4984750" y="3708400"/>
          <p14:tracePt t="123482" x="5010150" y="3613150"/>
          <p14:tracePt t="123499" x="5022850" y="3505200"/>
          <p14:tracePt t="123516" x="5022850" y="3340100"/>
          <p14:tracePt t="123533" x="5016500" y="3238500"/>
          <p14:tracePt t="123549" x="5003800" y="3149600"/>
          <p14:tracePt t="123566" x="4984750" y="3079750"/>
          <p14:tracePt t="123582" x="4978400" y="3060700"/>
          <p14:tracePt t="123598" x="4959350" y="3022600"/>
          <p14:tracePt t="123615" x="4953000" y="2984500"/>
          <p14:tracePt t="123632" x="4940300" y="2959100"/>
          <p14:tracePt t="123649" x="4933950" y="2933700"/>
          <p14:tracePt t="123666" x="4927600" y="2921000"/>
          <p14:tracePt t="123682" x="4921250" y="2914650"/>
          <p14:tracePt t="123699" x="4921250" y="2901950"/>
          <p14:tracePt t="123740" x="4914900" y="2895600"/>
          <p14:tracePt t="126693" x="0" y="0"/>
        </p14:tracePtLst>
        <p14:tracePtLst>
          <p14:tracePt t="127776" x="3327400" y="3467100"/>
          <p14:tracePt t="127964" x="3340100" y="3467100"/>
          <p14:tracePt t="127972" x="3359150" y="3467100"/>
          <p14:tracePt t="127980" x="3371850" y="3460750"/>
          <p14:tracePt t="127988" x="3403600" y="3454400"/>
          <p14:tracePt t="128004" x="3435350" y="3441700"/>
          <p14:tracePt t="128020" x="3441700" y="3409950"/>
          <p14:tracePt t="128036" x="3441700" y="3340100"/>
          <p14:tracePt t="128048" x="3441700" y="3270250"/>
          <p14:tracePt t="128068" x="3416300" y="3194050"/>
          <p14:tracePt t="128084" x="3403600" y="3117850"/>
          <p14:tracePt t="128100" x="3378200" y="3060700"/>
          <p14:tracePt t="128100" x="3365500" y="3041650"/>
          <p14:tracePt t="128116" x="3340100" y="2997200"/>
          <p14:tracePt t="128132" x="3314700" y="2971800"/>
          <p14:tracePt t="128149" x="3295650" y="2959100"/>
          <p14:tracePt t="128165" x="3282950" y="2952750"/>
          <p14:tracePt t="128183" x="3263900" y="2952750"/>
          <p14:tracePt t="128198" x="3244850" y="2946400"/>
          <p14:tracePt t="128215" x="3219450" y="2946400"/>
          <p14:tracePt t="128232" x="3200400" y="2946400"/>
          <p14:tracePt t="128249" x="3181350" y="2946400"/>
          <p14:tracePt t="128265" x="3117850" y="3003550"/>
          <p14:tracePt t="128282" x="3079750" y="3048000"/>
          <p14:tracePt t="128298" x="3048000" y="3117850"/>
          <p14:tracePt t="128298" x="3035300" y="3149600"/>
          <p14:tracePt t="128316" x="3016250" y="3206750"/>
          <p14:tracePt t="128332" x="3009900" y="3276600"/>
          <p14:tracePt t="128349" x="3009900" y="3340100"/>
          <p14:tracePt t="128365" x="3009900" y="3409950"/>
          <p14:tracePt t="128382" x="3022600" y="3467100"/>
          <p14:tracePt t="128398" x="3048000" y="3511550"/>
          <p14:tracePt t="128415" x="3067050" y="3536950"/>
          <p14:tracePt t="128432" x="3073400" y="3556000"/>
          <p14:tracePt t="128449" x="3079750" y="3562350"/>
          <p14:tracePt t="128465" x="3092450" y="3568700"/>
          <p14:tracePt t="128483" x="3098800" y="3575050"/>
          <p14:tracePt t="128498" x="3111500" y="3581400"/>
          <p14:tracePt t="128515" x="3136900" y="3594100"/>
          <p14:tracePt t="128532" x="3149600" y="3600450"/>
          <p14:tracePt t="128549" x="3168650" y="3606800"/>
          <p14:tracePt t="128565" x="3194050" y="3606800"/>
          <p14:tracePt t="128582" x="3206750" y="3606800"/>
          <p14:tracePt t="128599" x="3225800" y="3606800"/>
          <p14:tracePt t="128616" x="3251200" y="3606800"/>
          <p14:tracePt t="128632" x="3276600" y="3594100"/>
          <p14:tracePt t="128649" x="3295650" y="3543300"/>
          <p14:tracePt t="128665" x="3302000" y="3479800"/>
          <p14:tracePt t="128682" x="3308350" y="3416300"/>
          <p14:tracePt t="128699" x="3308350" y="3359150"/>
          <p14:tracePt t="128716" x="3308350" y="3340100"/>
          <p14:tracePt t="128732" x="3308350" y="3333750"/>
          <p14:tracePt t="128749" x="3302000" y="3314700"/>
          <p14:tracePt t="128765" x="3295650" y="3302000"/>
          <p14:tracePt t="128782" x="3282950" y="3282950"/>
          <p14:tracePt t="128799" x="3276600" y="3263900"/>
          <p14:tracePt t="128815" x="3270250" y="3257550"/>
          <p14:tracePt t="128832" x="3263900" y="3244850"/>
          <p14:tracePt t="128849" x="3257550" y="3232150"/>
          <p14:tracePt t="128865" x="3251200" y="3225800"/>
          <p14:tracePt t="128882" x="3244850" y="3213100"/>
          <p14:tracePt t="128898" x="3238500" y="3213100"/>
          <p14:tracePt t="128916" x="3232150" y="3213100"/>
          <p14:tracePt t="128956" x="3225800" y="3206750"/>
          <p14:tracePt t="128974" x="3213100" y="3206750"/>
          <p14:tracePt t="128975" x="3206750" y="3206750"/>
          <p14:tracePt t="128982" x="3181350" y="3206750"/>
          <p14:tracePt t="128999" x="3149600" y="3206750"/>
          <p14:tracePt t="129015" x="3117850" y="3225800"/>
          <p14:tracePt t="129032" x="3098800" y="3251200"/>
          <p14:tracePt t="129049" x="3073400" y="3289300"/>
          <p14:tracePt t="129065" x="3067050" y="3340100"/>
          <p14:tracePt t="129082" x="3048000" y="3397250"/>
          <p14:tracePt t="129098" x="3035300" y="3505200"/>
          <p14:tracePt t="129116" x="3035300" y="3594100"/>
          <p14:tracePt t="129133" x="3035300" y="3657600"/>
          <p14:tracePt t="129148" x="3048000" y="3702050"/>
          <p14:tracePt t="129166" x="3067050" y="3727450"/>
          <p14:tracePt t="129182" x="3073400" y="3733800"/>
          <p14:tracePt t="129199" x="3092450" y="3746500"/>
          <p14:tracePt t="129215" x="3117850" y="3746500"/>
          <p14:tracePt t="129232" x="3162300" y="3746500"/>
          <p14:tracePt t="129248" x="3232150" y="3746500"/>
          <p14:tracePt t="129265" x="3282950" y="3740150"/>
          <p14:tracePt t="129282" x="3340100" y="3708400"/>
          <p14:tracePt t="129299" x="3397250" y="3676650"/>
          <p14:tracePt t="129315" x="3429000" y="3625850"/>
          <p14:tracePt t="129332" x="3448050" y="3568700"/>
          <p14:tracePt t="129348" x="3448050" y="3492500"/>
          <p14:tracePt t="129365" x="3448050" y="3416300"/>
          <p14:tracePt t="129382" x="3435350" y="3333750"/>
          <p14:tracePt t="129399" x="3416300" y="3251200"/>
          <p14:tracePt t="129415" x="3397250" y="3187700"/>
          <p14:tracePt t="129432" x="3378200" y="3143250"/>
          <p14:tracePt t="129448" x="3365500" y="3105150"/>
          <p14:tracePt t="129465" x="3352800" y="3060700"/>
          <p14:tracePt t="129482" x="3333750" y="3028950"/>
          <p14:tracePt t="129499" x="3321050" y="2997200"/>
          <p14:tracePt t="129515" x="3295650" y="2965450"/>
          <p14:tracePt t="129532" x="3289300" y="2952750"/>
          <p14:tracePt t="129548" x="3270250" y="2933700"/>
          <p14:tracePt t="129565" x="3244850" y="2921000"/>
          <p14:tracePt t="129582" x="3225800" y="2921000"/>
          <p14:tracePt t="129599" x="3187700" y="2921000"/>
          <p14:tracePt t="129615" x="3162300" y="2921000"/>
          <p14:tracePt t="129632" x="3117850" y="2959100"/>
          <p14:tracePt t="129648" x="3073400" y="3028950"/>
          <p14:tracePt t="129665" x="3016250" y="3117850"/>
          <p14:tracePt t="129682" x="2990850" y="3200400"/>
          <p14:tracePt t="129699" x="2971800" y="3276600"/>
          <p14:tracePt t="129715" x="2971800" y="3365500"/>
          <p14:tracePt t="129732" x="2984500" y="3435350"/>
          <p14:tracePt t="129749" x="3003550" y="3517900"/>
          <p14:tracePt t="129765" x="3041650" y="3600450"/>
          <p14:tracePt t="129782" x="3079750" y="3644900"/>
          <p14:tracePt t="129799" x="3105150" y="3676650"/>
          <p14:tracePt t="129816" x="3143250" y="3714750"/>
          <p14:tracePt t="129832" x="3187700" y="3740150"/>
          <p14:tracePt t="129849" x="3244850" y="3759200"/>
          <p14:tracePt t="129865" x="3289300" y="3771900"/>
          <p14:tracePt t="129882" x="3321050" y="3784600"/>
          <p14:tracePt t="129882" x="3340100" y="3784600"/>
          <p14:tracePt t="129900" x="3359150" y="3784600"/>
          <p14:tracePt t="129915" x="3429000" y="3784600"/>
          <p14:tracePt t="129932" x="3479800" y="3740150"/>
          <p14:tracePt t="129948" x="3511550" y="3663950"/>
          <p14:tracePt t="129965" x="3530600" y="3568700"/>
          <p14:tracePt t="129982" x="3530600" y="3473450"/>
          <p14:tracePt t="129999" x="3530600" y="3390900"/>
          <p14:tracePt t="130015" x="3505200" y="3314700"/>
          <p14:tracePt t="130032" x="3479800" y="3263900"/>
          <p14:tracePt t="130048" x="3454400" y="3225800"/>
          <p14:tracePt t="130065" x="3429000" y="3175000"/>
          <p14:tracePt t="130081" x="3390900" y="3136900"/>
          <p14:tracePt t="130098" x="3359150" y="3098800"/>
          <p14:tracePt t="130114" x="3346450" y="3079750"/>
          <p14:tracePt t="130131" x="3327400" y="3067050"/>
          <p14:tracePt t="130147" x="3321050" y="3060700"/>
          <p14:tracePt t="130164" x="3308350" y="3060700"/>
          <p14:tracePt t="130181" x="3295650" y="3060700"/>
          <p14:tracePt t="130198" x="3282950" y="3060700"/>
          <p14:tracePt t="130214" x="3251200" y="3060700"/>
          <p14:tracePt t="130231" x="3225800" y="3060700"/>
          <p14:tracePt t="130248" x="3181350" y="3079750"/>
          <p14:tracePt t="130265" x="3130550" y="3130550"/>
          <p14:tracePt t="130282" x="3117850" y="3175000"/>
          <p14:tracePt t="130299" x="3073400" y="3308350"/>
          <p14:tracePt t="130316" x="3054350" y="3390900"/>
          <p14:tracePt t="130332" x="3048000" y="3460750"/>
          <p14:tracePt t="130348" x="3048000" y="3530600"/>
          <p14:tracePt t="130365" x="3048000" y="3562350"/>
          <p14:tracePt t="130382" x="3067050" y="3600450"/>
          <p14:tracePt t="130398" x="3086100" y="3619500"/>
          <p14:tracePt t="130415" x="3098800" y="3632200"/>
          <p14:tracePt t="130432" x="3111500" y="3632200"/>
          <p14:tracePt t="130448" x="3124200" y="3638550"/>
          <p14:tracePt t="130465" x="3155950" y="3638550"/>
          <p14:tracePt t="130481" x="3194050" y="3638550"/>
          <p14:tracePt t="130498" x="3232150" y="3638550"/>
          <p14:tracePt t="130515" x="3257550" y="3638550"/>
          <p14:tracePt t="130532" x="3276600" y="3613150"/>
          <p14:tracePt t="130580" x="3282950" y="3594100"/>
          <p14:tracePt t="130591" x="3289300" y="3575050"/>
          <p14:tracePt t="130599" x="3289300" y="3543300"/>
          <p14:tracePt t="130599" x="3295650" y="3498850"/>
          <p14:tracePt t="130616" x="3302000" y="3460750"/>
          <p14:tracePt t="130632" x="3302000" y="3422650"/>
          <p14:tracePt t="130649" x="3302000" y="3384550"/>
          <p14:tracePt t="130666" x="3302000" y="3346450"/>
          <p14:tracePt t="130683" x="3295650" y="3302000"/>
          <p14:tracePt t="130700" x="3289300" y="3282950"/>
          <p14:tracePt t="130716" x="3276600" y="3251200"/>
          <p14:tracePt t="130732" x="3270250" y="3238500"/>
          <p14:tracePt t="130748" x="3270250" y="3232150"/>
          <p14:tracePt t="130796" x="3263900" y="3232150"/>
          <p14:tracePt t="131012" x="3257550" y="3225800"/>
          <p14:tracePt t="131020" x="3238500" y="3238500"/>
          <p14:tracePt t="131028" x="3225800" y="3251200"/>
          <p14:tracePt t="131036" x="3162300" y="3384550"/>
          <p14:tracePt t="131049" x="3054350" y="3638550"/>
          <p14:tracePt t="131065" x="2895600" y="4019550"/>
          <p14:tracePt t="131082" x="2768600" y="4318000"/>
          <p14:tracePt t="131099" x="2730500" y="4470400"/>
          <p14:tracePt t="131115" x="2724150" y="4565650"/>
          <p14:tracePt t="131132" x="2730500" y="4591050"/>
          <p14:tracePt t="131149" x="2743200" y="4616450"/>
          <p14:tracePt t="131165" x="2749550" y="4629150"/>
          <p14:tracePt t="131182" x="2755900" y="4635500"/>
          <p14:tracePt t="131198" x="2755900" y="4654550"/>
          <p14:tracePt t="131215" x="2762250" y="4667250"/>
          <p14:tracePt t="131232" x="2762250" y="4679950"/>
          <p14:tracePt t="131248" x="2762250" y="4699000"/>
          <p14:tracePt t="131265" x="2768600" y="4718050"/>
          <p14:tracePt t="131282" x="2774950" y="4749800"/>
          <p14:tracePt t="131298" x="2774950" y="4775200"/>
          <p14:tracePt t="131315" x="2781300" y="4787900"/>
          <p14:tracePt t="131405" x="2774950" y="4787900"/>
          <p14:tracePt t="131412" x="2762250" y="4781550"/>
          <p14:tracePt t="131420" x="2749550" y="4768850"/>
          <p14:tracePt t="131428" x="2730500" y="4762500"/>
          <p14:tracePt t="131436" x="2698750" y="4743450"/>
          <p14:tracePt t="131449" x="2660650" y="4718050"/>
          <p14:tracePt t="131465" x="2622550" y="4718050"/>
          <p14:tracePt t="131483" x="2559050" y="4711700"/>
          <p14:tracePt t="131499" x="2470150" y="4711700"/>
          <p14:tracePt t="131499" x="2438400" y="4711700"/>
          <p14:tracePt t="131517" x="2362200" y="4711700"/>
          <p14:tracePt t="131533" x="2286000" y="4711700"/>
          <p14:tracePt t="131550" x="2209800" y="4711700"/>
          <p14:tracePt t="131566" x="2127250" y="4711700"/>
          <p14:tracePt t="131583" x="2082800" y="4711700"/>
          <p14:tracePt t="131599" x="2044700" y="4711700"/>
          <p14:tracePt t="131617" x="2019300" y="4705350"/>
          <p14:tracePt t="131633" x="2012950" y="4705350"/>
          <p14:tracePt t="131649" x="1993900" y="4705350"/>
          <p14:tracePt t="131684" x="1987550" y="4705350"/>
          <p14:tracePt t="131852" x="1993900" y="4705350"/>
          <p14:tracePt t="131860" x="2000250" y="4705350"/>
          <p14:tracePt t="131874" x="2019300" y="4705350"/>
          <p14:tracePt t="131874" x="2032000" y="4705350"/>
          <p14:tracePt t="131882" x="2070100" y="4705350"/>
          <p14:tracePt t="131899" x="2120900" y="4718050"/>
          <p14:tracePt t="131899" x="2152650" y="4718050"/>
          <p14:tracePt t="131917" x="2235200" y="4724400"/>
          <p14:tracePt t="131933" x="2311400" y="4724400"/>
          <p14:tracePt t="131949" x="2400300" y="4724400"/>
          <p14:tracePt t="131966" x="2489200" y="4724400"/>
          <p14:tracePt t="131982" x="2578100" y="4724400"/>
          <p14:tracePt t="131998" x="2654300" y="4724400"/>
          <p14:tracePt t="132015" x="2743200" y="4724400"/>
          <p14:tracePt t="132032" x="2819400" y="4724400"/>
          <p14:tracePt t="132048" x="2908300" y="4724400"/>
          <p14:tracePt t="132065" x="2997200" y="4724400"/>
          <p14:tracePt t="132082" x="3073400" y="4724400"/>
          <p14:tracePt t="132099" x="3143250" y="4724400"/>
          <p14:tracePt t="132115" x="3244850" y="4724400"/>
          <p14:tracePt t="132133" x="3308350" y="4730750"/>
          <p14:tracePt t="132149" x="3384550" y="4730750"/>
          <p14:tracePt t="132166" x="3473450" y="4737100"/>
          <p14:tracePt t="132183" x="3587750" y="4737100"/>
          <p14:tracePt t="132199" x="3702050" y="4737100"/>
          <p14:tracePt t="132216" x="3803650" y="4737100"/>
          <p14:tracePt t="132233" x="3917950" y="4737100"/>
          <p14:tracePt t="132249" x="4032250" y="4737100"/>
          <p14:tracePt t="132266" x="4127500" y="4737100"/>
          <p14:tracePt t="132283" x="4203700" y="4737100"/>
          <p14:tracePt t="132299" x="4286250" y="4737100"/>
          <p14:tracePt t="132315" x="4406900" y="4737100"/>
          <p14:tracePt t="132332" x="4495800" y="4737100"/>
          <p14:tracePt t="132349" x="4597400" y="4737100"/>
          <p14:tracePt t="132365" x="4692650" y="4737100"/>
          <p14:tracePt t="132382" x="4775200" y="4737100"/>
          <p14:tracePt t="132398" x="4845050" y="4737100"/>
          <p14:tracePt t="132415" x="4908550" y="4737100"/>
          <p14:tracePt t="132432" x="4953000" y="4737100"/>
          <p14:tracePt t="132448" x="4978400" y="4737100"/>
          <p14:tracePt t="132466" x="5003800" y="4737100"/>
          <p14:tracePt t="132483" x="5022850" y="4737100"/>
          <p14:tracePt t="132500" x="5041900" y="4737100"/>
          <p14:tracePt t="132516" x="5054600" y="4737100"/>
          <p14:tracePt t="133468" x="5041900" y="4737100"/>
          <p14:tracePt t="133476" x="4997450" y="4737100"/>
          <p14:tracePt t="133484" x="4914900" y="4730750"/>
          <p14:tracePt t="133498" x="4832350" y="4724400"/>
          <p14:tracePt t="133498" x="4679950" y="4692650"/>
          <p14:tracePt t="133515" x="4419600" y="4648200"/>
          <p14:tracePt t="133533" x="4222750" y="4629150"/>
          <p14:tracePt t="133549" x="4044950" y="4597400"/>
          <p14:tracePt t="133566" x="3911600" y="4584700"/>
          <p14:tracePt t="133583" x="3822700" y="4572000"/>
          <p14:tracePt t="133599" x="3727450" y="4572000"/>
          <p14:tracePt t="133618" x="3663950" y="4565650"/>
          <p14:tracePt t="133633" x="3625850" y="4565650"/>
          <p14:tracePt t="133648" x="3594100" y="4565650"/>
          <p14:tracePt t="133665" x="3562350" y="4565650"/>
          <p14:tracePt t="133682" x="3530600" y="4565650"/>
          <p14:tracePt t="133698" x="3498850" y="4565650"/>
          <p14:tracePt t="133715" x="3454400" y="4565650"/>
          <p14:tracePt t="133732" x="3365500" y="4559300"/>
          <p14:tracePt t="133748" x="3295650" y="4559300"/>
          <p14:tracePt t="133765" x="3225800" y="4559300"/>
          <p14:tracePt t="133783" x="3143250" y="4546600"/>
          <p14:tracePt t="133799" x="3079750" y="4546600"/>
          <p14:tracePt t="133816" x="3041650" y="4533900"/>
          <p14:tracePt t="133832" x="3022600" y="4521200"/>
          <p14:tracePt t="133849" x="3009900" y="4514850"/>
          <p14:tracePt t="133867" x="2984500" y="4483100"/>
          <p14:tracePt t="133883" x="2927350" y="4413250"/>
          <p14:tracePt t="133900" x="2851150" y="4311650"/>
          <p14:tracePt t="133916" x="2673350" y="4108450"/>
          <p14:tracePt t="133933" x="2559050" y="4000500"/>
          <p14:tracePt t="133949" x="2406650" y="3886200"/>
          <p14:tracePt t="133966" x="2260600" y="3810000"/>
          <p14:tracePt t="133983" x="2146300" y="3759200"/>
          <p14:tracePt t="134000" x="2063750" y="3727450"/>
          <p14:tracePt t="134016" x="2019300" y="3714750"/>
          <p14:tracePt t="134032" x="1993900" y="3714750"/>
          <p14:tracePt t="134048" x="1962150" y="3714750"/>
          <p14:tracePt t="134065" x="1936750" y="3714750"/>
          <p14:tracePt t="134082" x="1892300" y="3733800"/>
          <p14:tracePt t="134098" x="1847850" y="3771900"/>
          <p14:tracePt t="134115" x="1822450" y="3797300"/>
          <p14:tracePt t="134132" x="1803400" y="3822700"/>
          <p14:tracePt t="134148" x="1797050" y="3835400"/>
          <p14:tracePt t="134165" x="1809750" y="3854450"/>
          <p14:tracePt t="134182" x="1816100" y="3860800"/>
          <p14:tracePt t="134199" x="1835150" y="3873500"/>
          <p14:tracePt t="134216" x="1847850" y="3879850"/>
          <p14:tracePt t="134233" x="1873250" y="3886200"/>
          <p14:tracePt t="134249" x="1911350" y="3892550"/>
          <p14:tracePt t="134265" x="1987550" y="3898900"/>
          <p14:tracePt t="134282" x="2089150" y="3905250"/>
          <p14:tracePt t="134298" x="2241550" y="3911600"/>
          <p14:tracePt t="134315" x="2603500" y="3911600"/>
          <p14:tracePt t="134332" x="2895600" y="3930650"/>
          <p14:tracePt t="134348" x="3219450" y="3943350"/>
          <p14:tracePt t="134365" x="3448050" y="3943350"/>
          <p14:tracePt t="134382" x="3683000" y="3943350"/>
          <p14:tracePt t="134398" x="3778250" y="3943350"/>
          <p14:tracePt t="134415" x="3905250" y="3943350"/>
          <p14:tracePt t="134432" x="3994150" y="3943350"/>
          <p14:tracePt t="134449" x="4064000" y="3943350"/>
          <p14:tracePt t="134466" x="4127500" y="3943350"/>
          <p14:tracePt t="134483" x="4178300" y="3943350"/>
          <p14:tracePt t="134499" x="4273550" y="3943350"/>
          <p14:tracePt t="134516" x="4349750" y="3943350"/>
          <p14:tracePt t="134532" x="4425950" y="3943350"/>
          <p14:tracePt t="134549" x="4502150" y="3943350"/>
          <p14:tracePt t="134565" x="4584700" y="3943350"/>
          <p14:tracePt t="134582" x="4622800" y="3943350"/>
          <p14:tracePt t="134598" x="4667250" y="3943350"/>
          <p14:tracePt t="134615" x="4711700" y="3943350"/>
          <p14:tracePt t="134632" x="4749800" y="3943350"/>
          <p14:tracePt t="134648" x="4781550" y="3943350"/>
          <p14:tracePt t="134665" x="4813300" y="3943350"/>
          <p14:tracePt t="134682" x="4845050" y="3943350"/>
          <p14:tracePt t="134698" x="4902200" y="3943350"/>
          <p14:tracePt t="134717" x="4933950" y="3943350"/>
          <p14:tracePt t="134732" x="4965700" y="3943350"/>
          <p14:tracePt t="134780" x="4972050" y="3943350"/>
          <p14:tracePt t="134791" x="4984750" y="3937000"/>
          <p14:tracePt t="134792" x="5003800" y="3924300"/>
          <p14:tracePt t="134804" x="5029200" y="3898900"/>
          <p14:tracePt t="134816" x="5060950" y="3867150"/>
          <p14:tracePt t="134833" x="5092700" y="3829050"/>
          <p14:tracePt t="134850" x="5124450" y="3784600"/>
          <p14:tracePt t="134866" x="5149850" y="3746500"/>
          <p14:tracePt t="134883" x="5168900" y="3683000"/>
          <p14:tracePt t="134899" x="5181600" y="3568700"/>
          <p14:tracePt t="134917" x="5181600" y="3479800"/>
          <p14:tracePt t="134933" x="5175250" y="3378200"/>
          <p14:tracePt t="134949" x="5143500" y="3263900"/>
          <p14:tracePt t="134966" x="5111750" y="3149600"/>
          <p14:tracePt t="134983" x="5080000" y="3016250"/>
          <p14:tracePt t="134999" x="5041900" y="2895600"/>
          <p14:tracePt t="135016" x="5016500" y="2794000"/>
          <p14:tracePt t="135032" x="4997450" y="2717800"/>
          <p14:tracePt t="135049" x="4991100" y="2686050"/>
          <p14:tracePt t="135066" x="4991100" y="2654300"/>
          <p14:tracePt t="135083" x="4991100" y="2647950"/>
          <p14:tracePt t="135253" x="4984750" y="2641600"/>
          <p14:tracePt t="135260" x="4959350" y="2641600"/>
          <p14:tracePt t="135268" x="4914900" y="2641600"/>
          <p14:tracePt t="135275" x="4864100" y="2641600"/>
          <p14:tracePt t="135282" x="4737100" y="2641600"/>
          <p14:tracePt t="135299" x="4514850" y="2641600"/>
          <p14:tracePt t="135317" x="4349750" y="2641600"/>
          <p14:tracePt t="135333" x="4178300" y="2641600"/>
          <p14:tracePt t="135349" x="4006850" y="2641600"/>
          <p14:tracePt t="135366" x="3835400" y="2641600"/>
          <p14:tracePt t="135383" x="3829050" y="2641600"/>
          <p14:tracePt t="135400" x="3702050" y="2641600"/>
          <p14:tracePt t="135416" x="3556000" y="2635250"/>
          <p14:tracePt t="135432" x="3429000" y="2622550"/>
          <p14:tracePt t="135449" x="3333750" y="2616200"/>
          <p14:tracePt t="135466" x="3232150" y="2616200"/>
          <p14:tracePt t="135466" x="3187700" y="2609850"/>
          <p14:tracePt t="135484" x="3130550" y="2609850"/>
          <p14:tracePt t="135499" x="2990850" y="2603500"/>
          <p14:tracePt t="135516" x="2908300" y="2590800"/>
          <p14:tracePt t="135532" x="2838450" y="2584450"/>
          <p14:tracePt t="135549" x="2781300" y="2578100"/>
          <p14:tracePt t="135566" x="2717800" y="2571750"/>
          <p14:tracePt t="135583" x="2635250" y="2559050"/>
          <p14:tracePt t="135599" x="2552700" y="2552700"/>
          <p14:tracePt t="135616" x="2457450" y="2546350"/>
          <p14:tracePt t="135633" x="2368550" y="2546350"/>
          <p14:tracePt t="135649" x="2292350" y="2546350"/>
          <p14:tracePt t="135666" x="2203450" y="2546350"/>
          <p14:tracePt t="135683" x="2120900" y="2540000"/>
          <p14:tracePt t="135699" x="2000250" y="2533650"/>
          <p14:tracePt t="135732" x="1930400" y="2533650"/>
          <p14:tracePt t="135733" x="1866900" y="2533650"/>
          <p14:tracePt t="135749" x="1828800" y="2533650"/>
          <p14:tracePt t="135766" x="1797050" y="2533650"/>
          <p14:tracePt t="135782" x="1758950" y="2533650"/>
          <p14:tracePt t="135800" x="1720850" y="2533650"/>
          <p14:tracePt t="135816" x="1663700" y="2540000"/>
          <p14:tracePt t="135833" x="1625600" y="2546350"/>
          <p14:tracePt t="135849" x="1593850" y="2546350"/>
          <p14:tracePt t="135866" x="1581150" y="2552700"/>
          <p14:tracePt t="135882" x="1568450" y="2559050"/>
          <p14:tracePt t="135899" x="1562100" y="2559050"/>
          <p14:tracePt t="135916" x="1549400" y="2559050"/>
          <p14:tracePt t="135933" x="1543050" y="2559050"/>
          <p14:tracePt t="135949" x="1530350" y="2559050"/>
          <p14:tracePt t="135966" x="1517650" y="2559050"/>
          <p14:tracePt t="135982" x="1492250" y="2571750"/>
          <p14:tracePt t="135999" x="1479550" y="2571750"/>
          <p14:tracePt t="136017" x="1454150" y="2584450"/>
          <p14:tracePt t="136033" x="1447800" y="2584450"/>
          <p14:tracePt t="136049" x="1428750" y="2597150"/>
          <p14:tracePt t="136066" x="1422400" y="2603500"/>
          <p14:tracePt t="136082" x="1409700" y="2609850"/>
          <p14:tracePt t="136099" x="1403350" y="2616200"/>
          <p14:tracePt t="136116" x="1377950" y="2660650"/>
          <p14:tracePt t="136133" x="1358900" y="2717800"/>
          <p14:tracePt t="136149" x="1352550" y="2787650"/>
          <p14:tracePt t="136166" x="1352550" y="2851150"/>
          <p14:tracePt t="136182" x="1352550" y="2971800"/>
          <p14:tracePt t="136199" x="1352550" y="3111500"/>
          <p14:tracePt t="136216" x="1352550" y="3251200"/>
          <p14:tracePt t="136233" x="1352550" y="3371850"/>
          <p14:tracePt t="136249" x="1333500" y="3486150"/>
          <p14:tracePt t="136266" x="1327150" y="3600450"/>
          <p14:tracePt t="136282" x="1327150" y="3695700"/>
          <p14:tracePt t="136299" x="1327150" y="3784600"/>
          <p14:tracePt t="136317" x="1327150" y="3816350"/>
          <p14:tracePt t="136628" x="1333500" y="3829050"/>
          <p14:tracePt t="138104" x="0" y="0"/>
        </p14:tracePtLst>
        <p14:tracePtLst>
          <p14:tracePt t="141681" x="3200400" y="6140450"/>
          <p14:tracePt t="141716" x="3194050" y="6140450"/>
          <p14:tracePt t="142028" x="3200400" y="6140450"/>
          <p14:tracePt t="142044" x="3232150" y="6140450"/>
          <p14:tracePt t="142052" x="3244850" y="6134100"/>
          <p14:tracePt t="142060" x="3257550" y="6134100"/>
          <p14:tracePt t="142068" x="3282950" y="6127750"/>
          <p14:tracePt t="142084" x="3289300" y="6121400"/>
          <p14:tracePt t="142108" x="3302000" y="6115050"/>
          <p14:tracePt t="142116" x="3308350" y="6115050"/>
          <p14:tracePt t="142141" x="3321050" y="6115050"/>
          <p14:tracePt t="142149" x="3359150" y="6096000"/>
          <p14:tracePt t="142165" x="3378200" y="6089650"/>
          <p14:tracePt t="142212" x="3390900" y="6083300"/>
          <p14:tracePt t="142220" x="3403600" y="6070600"/>
          <p14:tracePt t="142232" x="3416300" y="6057900"/>
          <p14:tracePt t="142236" x="3441700" y="6038850"/>
          <p14:tracePt t="142249" x="3467100" y="6019800"/>
          <p14:tracePt t="142265" x="3486150" y="5994400"/>
          <p14:tracePt t="142282" x="3511550" y="5962650"/>
          <p14:tracePt t="142299" x="3536950" y="5905500"/>
          <p14:tracePt t="142317" x="3549650" y="5867400"/>
          <p14:tracePt t="142332" x="3549650" y="5829300"/>
          <p14:tracePt t="142349" x="3562350" y="5797550"/>
          <p14:tracePt t="142396" x="3562350" y="5791200"/>
          <p14:tracePt t="142404" x="3568700" y="5791200"/>
          <p14:tracePt t="142408" x="3568700" y="5778500"/>
          <p14:tracePt t="142415" x="3581400" y="5759450"/>
          <p14:tracePt t="142432" x="3594100" y="5721350"/>
          <p14:tracePt t="142450" x="3613150" y="5695950"/>
          <p14:tracePt t="142466" x="3625850" y="5676900"/>
          <p14:tracePt t="142482" x="3625850" y="5664200"/>
          <p14:tracePt t="142482" x="3625850" y="5657850"/>
          <p14:tracePt t="142500" x="3632200" y="5638800"/>
          <p14:tracePt t="142516" x="3638550" y="5613400"/>
          <p14:tracePt t="142532" x="3638550" y="5594350"/>
          <p14:tracePt t="142549" x="3638550" y="5568950"/>
          <p14:tracePt t="142566" x="3638550" y="5543550"/>
          <p14:tracePt t="142582" x="3625850" y="5518150"/>
          <p14:tracePt t="142599" x="3619500" y="5492750"/>
          <p14:tracePt t="142616" x="3606800" y="5448300"/>
          <p14:tracePt t="142632" x="3587750" y="5391150"/>
          <p14:tracePt t="142649" x="3581400" y="5359400"/>
          <p14:tracePt t="142666" x="3562350" y="5308600"/>
          <p14:tracePt t="142682" x="3549650" y="5251450"/>
          <p14:tracePt t="142699" x="3536950" y="5168900"/>
          <p14:tracePt t="142717" x="3530600" y="5111750"/>
          <p14:tracePt t="142732" x="3530600" y="5080000"/>
          <p14:tracePt t="142749" x="3530600" y="5060950"/>
          <p14:tracePt t="142765" x="3530600" y="5035550"/>
          <p14:tracePt t="142782" x="3530600" y="5016500"/>
          <p14:tracePt t="142799" x="3524250" y="4997450"/>
          <p14:tracePt t="142816" x="3524250" y="4984750"/>
          <p14:tracePt t="142832" x="3524250" y="4978400"/>
          <p14:tracePt t="142849" x="3524250" y="4972050"/>
          <p14:tracePt t="143036" x="3530600" y="4972050"/>
          <p14:tracePt t="143052" x="3543300" y="4972050"/>
          <p14:tracePt t="143074" x="3549650" y="4972050"/>
          <p14:tracePt t="143084" x="3556000" y="4972050"/>
          <p14:tracePt t="143084" x="3562350" y="4972050"/>
          <p14:tracePt t="143099" x="3568700" y="4972050"/>
          <p14:tracePt t="143116" x="3575050" y="4972050"/>
          <p14:tracePt t="143340" x="3575050" y="4978400"/>
          <p14:tracePt t="143348" x="3562350" y="4997450"/>
          <p14:tracePt t="143355" x="3536950" y="5016500"/>
          <p14:tracePt t="143365" x="3530600" y="5041900"/>
          <p14:tracePt t="143366" x="3517900" y="5067300"/>
          <p14:tracePt t="143382" x="3517900" y="5099050"/>
          <p14:tracePt t="143399" x="3517900" y="5118100"/>
          <p14:tracePt t="143415" x="3524250" y="5149850"/>
          <p14:tracePt t="143432" x="3543300" y="5175250"/>
          <p14:tracePt t="143449" x="3575050" y="5213350"/>
          <p14:tracePt t="143466" x="3613150" y="5245100"/>
          <p14:tracePt t="143482" x="3644900" y="5264150"/>
          <p14:tracePt t="143499" x="3651250" y="5270500"/>
          <p14:tracePt t="143540" x="3657600" y="5283200"/>
          <p14:tracePt t="143558" x="3663950" y="5289550"/>
          <p14:tracePt t="143560" x="3663950" y="5308600"/>
          <p14:tracePt t="143565" x="3663950" y="5334000"/>
          <p14:tracePt t="143582" x="3663950" y="5359400"/>
          <p14:tracePt t="143600" x="3663950" y="5397500"/>
          <p14:tracePt t="143615" x="3663950" y="5422900"/>
          <p14:tracePt t="143632" x="3663950" y="5441950"/>
          <p14:tracePt t="143649" x="3657600" y="5480050"/>
          <p14:tracePt t="143666" x="3638550" y="5511800"/>
          <p14:tracePt t="143682" x="3606800" y="5575300"/>
          <p14:tracePt t="143699" x="3549650" y="5651500"/>
          <p14:tracePt t="143716" x="3517900" y="5695950"/>
          <p14:tracePt t="143732" x="3486150" y="5746750"/>
          <p14:tracePt t="143749" x="3479800" y="5778500"/>
          <p14:tracePt t="143766" x="3467100" y="5803900"/>
          <p14:tracePt t="143782" x="3454400" y="5822950"/>
          <p14:tracePt t="143799" x="3422650" y="5861050"/>
          <p14:tracePt t="143852" x="3409950" y="5867400"/>
          <p14:tracePt t="143859" x="3397250" y="5880100"/>
          <p14:tracePt t="143868" x="3378200" y="5880100"/>
          <p14:tracePt t="143868" x="3365500" y="5892800"/>
          <p14:tracePt t="143882" x="3321050" y="5911850"/>
          <p14:tracePt t="143899" x="3251200" y="5949950"/>
          <p14:tracePt t="143916" x="3232150" y="5962650"/>
          <p14:tracePt t="143932" x="3194050" y="5981700"/>
          <p14:tracePt t="143949" x="3155950" y="5994400"/>
          <p14:tracePt t="143966" x="3136900" y="6013450"/>
          <p14:tracePt t="143982" x="3098800" y="6032500"/>
          <p14:tracePt t="143999" x="3067050" y="6045200"/>
          <p14:tracePt t="144016" x="3041650" y="6057900"/>
          <p14:tracePt t="144032" x="3016250" y="6076950"/>
          <p14:tracePt t="144049" x="3009900" y="6083300"/>
          <p14:tracePt t="144066" x="3003550" y="6089650"/>
          <p14:tracePt t="144082" x="3003550" y="6096000"/>
          <p14:tracePt t="144098" x="3003550" y="6102350"/>
          <p14:tracePt t="144115" x="3003550" y="6115050"/>
          <p14:tracePt t="144132" x="3003550" y="6121400"/>
          <p14:tracePt t="144149" x="3003550" y="6127750"/>
          <p14:tracePt t="144166" x="3003550" y="6140450"/>
          <p14:tracePt t="144182" x="3003550" y="6153150"/>
          <p14:tracePt t="144199" x="3022600" y="6159500"/>
          <p14:tracePt t="144215" x="3073400" y="6172200"/>
          <p14:tracePt t="144232" x="3162300" y="6184900"/>
          <p14:tracePt t="144249" x="3276600" y="6184900"/>
          <p14:tracePt t="144266" x="3403600" y="6184900"/>
          <p14:tracePt t="144282" x="3517900" y="6178550"/>
          <p14:tracePt t="144299" x="3651250" y="6121400"/>
          <p14:tracePt t="144316" x="3695700" y="6089650"/>
          <p14:tracePt t="144332" x="3708400" y="6070600"/>
          <p14:tracePt t="144349" x="3721100" y="6019800"/>
          <p14:tracePt t="144365" x="3721100" y="5981700"/>
          <p14:tracePt t="144382" x="3721100" y="5969000"/>
          <p14:tracePt t="144399" x="3721100" y="5918200"/>
          <p14:tracePt t="144415" x="3721100" y="5854700"/>
          <p14:tracePt t="144432" x="3721100" y="5816600"/>
          <p14:tracePt t="144449" x="3721100" y="5784850"/>
          <p14:tracePt t="144465" x="3727450" y="5746750"/>
          <p14:tracePt t="144482" x="3727450" y="5721350"/>
          <p14:tracePt t="144499" x="3727450" y="5683250"/>
          <p14:tracePt t="144518" x="3727450" y="5651500"/>
          <p14:tracePt t="144532" x="3727450" y="5619750"/>
          <p14:tracePt t="144549" x="3714750" y="5581650"/>
          <p14:tracePt t="144565" x="3689350" y="5549900"/>
          <p14:tracePt t="144582" x="3670300" y="5518150"/>
          <p14:tracePt t="144599" x="3644900" y="5480050"/>
          <p14:tracePt t="144615" x="3606800" y="5435600"/>
          <p14:tracePt t="144632" x="3575050" y="5378450"/>
          <p14:tracePt t="144649" x="3543300" y="5327650"/>
          <p14:tracePt t="144665" x="3524250" y="5289550"/>
          <p14:tracePt t="144683" x="3505200" y="5245100"/>
          <p14:tracePt t="144699" x="3486150" y="5168900"/>
          <p14:tracePt t="144716" x="3473450" y="5124450"/>
          <p14:tracePt t="144732" x="3460750" y="5073650"/>
          <p14:tracePt t="144749" x="3454400" y="5041900"/>
          <p14:tracePt t="144765" x="3454400" y="5029200"/>
          <p14:tracePt t="144782" x="3454400" y="5022850"/>
          <p14:tracePt t="144820" x="3454400" y="5016500"/>
          <p14:tracePt t="144820" x="3460750" y="5010150"/>
          <p14:tracePt t="145084" x="3460750" y="5016500"/>
          <p14:tracePt t="145084" x="0" y="0"/>
        </p14:tracePtLst>
        <p14:tracePtLst>
          <p14:tracePt t="145548" x="4349750" y="6096000"/>
          <p14:tracePt t="145644" x="4356100" y="6096000"/>
          <p14:tracePt t="145660" x="4362450" y="6096000"/>
          <p14:tracePt t="145668" x="4368800" y="6096000"/>
          <p14:tracePt t="145692" x="4375150" y="6096000"/>
          <p14:tracePt t="145708" x="4381500" y="6096000"/>
          <p14:tracePt t="145715" x="4387850" y="6096000"/>
          <p14:tracePt t="145716" x="4400550" y="6096000"/>
          <p14:tracePt t="145733" x="4419600" y="6096000"/>
          <p14:tracePt t="145749" x="4425950" y="6096000"/>
          <p14:tracePt t="145765" x="4445000" y="6096000"/>
          <p14:tracePt t="145782" x="4476750" y="6096000"/>
          <p14:tracePt t="145799" x="4502150" y="6096000"/>
          <p14:tracePt t="145815" x="4527550" y="6089650"/>
          <p14:tracePt t="145832" x="4584700" y="6032500"/>
          <p14:tracePt t="145849" x="4654550" y="5943600"/>
          <p14:tracePt t="145865" x="4711700" y="5835650"/>
          <p14:tracePt t="145882" x="4775200" y="5740400"/>
          <p14:tracePt t="145898" x="4876800" y="5607050"/>
          <p14:tracePt t="145917" x="4927600" y="5537200"/>
          <p14:tracePt t="145932" x="4978400" y="5473700"/>
          <p14:tracePt t="145949" x="5029200" y="5429250"/>
          <p14:tracePt t="145965" x="5073650" y="5410200"/>
          <p14:tracePt t="145982" x="5105400" y="5391150"/>
          <p14:tracePt t="145998" x="5149850" y="5391150"/>
          <p14:tracePt t="146015" x="5194300" y="5391150"/>
          <p14:tracePt t="146032" x="5238750" y="5391150"/>
          <p14:tracePt t="146049" x="5289550" y="5391150"/>
          <p14:tracePt t="146065" x="5321300" y="5397500"/>
          <p14:tracePt t="146082" x="5359400" y="5410200"/>
          <p14:tracePt t="146098" x="5397500" y="5448300"/>
          <p14:tracePt t="146116" x="5435600" y="5480050"/>
          <p14:tracePt t="146132" x="5499100" y="5543550"/>
          <p14:tracePt t="146149" x="5562600" y="5607050"/>
          <p14:tracePt t="146165" x="5619750" y="5664200"/>
          <p14:tracePt t="146182" x="5683250" y="5727700"/>
          <p14:tracePt t="146199" x="5746750" y="5784850"/>
          <p14:tracePt t="146215" x="5803900" y="5835650"/>
          <p14:tracePt t="146232" x="5861050" y="5873750"/>
          <p14:tracePt t="146249" x="5899150" y="5899150"/>
          <p14:tracePt t="146265" x="5918200" y="5918200"/>
          <p14:tracePt t="146282" x="5930900" y="5930900"/>
          <p14:tracePt t="146299" x="5949950" y="5943600"/>
          <p14:tracePt t="146315" x="5962650" y="5949950"/>
          <p14:tracePt t="146333" x="5975350" y="5962650"/>
          <p14:tracePt t="146349" x="5994400" y="5975350"/>
          <p14:tracePt t="146366" x="6026150" y="5988050"/>
          <p14:tracePt t="146382" x="6045200" y="5988050"/>
          <p14:tracePt t="146399" x="6070600" y="5988050"/>
          <p14:tracePt t="148829" x="6019800" y="5994400"/>
          <p14:tracePt t="148837" x="5854700" y="6019800"/>
          <p14:tracePt t="148850" x="5695950" y="6070600"/>
          <p14:tracePt t="148850" x="5340350" y="6178550"/>
          <p14:tracePt t="148866" x="5054600" y="6261100"/>
          <p14:tracePt t="148883" x="4883150" y="6324600"/>
          <p14:tracePt t="148899" x="4679950" y="6413500"/>
          <p14:tracePt t="148918" x="4464050" y="6483350"/>
          <p14:tracePt t="148933" x="4197350" y="6591300"/>
          <p14:tracePt t="148950" x="3943350" y="6673850"/>
          <p14:tracePt t="148966" x="3765550" y="6718300"/>
          <p14:tracePt t="148983" x="3644900" y="6756400"/>
          <p14:tracePt t="148999" x="3619500" y="6756400"/>
          <p14:tracePt t="149016" x="3613150" y="6756400"/>
          <p14:tracePt t="149076" x="3600450" y="6756400"/>
          <p14:tracePt t="149084" x="3581400" y="6756400"/>
          <p14:tracePt t="149094" x="3562350" y="6756400"/>
          <p14:tracePt t="149100" x="3505200" y="6750050"/>
          <p14:tracePt t="149117" x="3454400" y="6718300"/>
          <p14:tracePt t="149117" x="3371850" y="6661150"/>
          <p14:tracePt t="149133" x="3302000" y="6610350"/>
          <p14:tracePt t="149150" x="3276600" y="6578600"/>
          <p14:tracePt t="149166" x="3270250" y="6559550"/>
          <p14:tracePt t="149183" x="3270250" y="6540500"/>
          <p14:tracePt t="149199" x="3282950" y="6515100"/>
          <p14:tracePt t="149216" x="3302000" y="6489700"/>
          <p14:tracePt t="149233" x="3327400" y="6464300"/>
          <p14:tracePt t="149250" x="3352800" y="6432550"/>
          <p14:tracePt t="149266" x="3371850" y="6400800"/>
          <p14:tracePt t="149283" x="3397250" y="6362700"/>
          <p14:tracePt t="149299" x="3416300" y="6305550"/>
          <p14:tracePt t="149317" x="3422650" y="6280150"/>
          <p14:tracePt t="149333" x="3422650" y="6254750"/>
          <p14:tracePt t="149349" x="3422650" y="6235700"/>
          <p14:tracePt t="149366" x="3416300" y="6197600"/>
          <p14:tracePt t="149383" x="3416300" y="6178550"/>
          <p14:tracePt t="149399" x="3403600" y="6153150"/>
          <p14:tracePt t="149416" x="3397250" y="6121400"/>
          <p14:tracePt t="149433" x="3390900" y="6089650"/>
          <p14:tracePt t="149449" x="3378200" y="6064250"/>
          <p14:tracePt t="149466" x="3371850" y="6038850"/>
          <p14:tracePt t="149483" x="3359150" y="6013450"/>
          <p14:tracePt t="149499" x="3359150" y="5994400"/>
          <p14:tracePt t="149517" x="3359150" y="5988050"/>
          <p14:tracePt t="149533" x="3359150" y="5981700"/>
          <p14:tracePt t="149549" x="3359150" y="5975350"/>
          <p14:tracePt t="149566" x="3352800" y="5969000"/>
          <p14:tracePt t="149756" x="3346450" y="5981700"/>
          <p14:tracePt t="149765" x="3346450" y="6000750"/>
          <p14:tracePt t="149766" x="3346450" y="6007100"/>
          <p14:tracePt t="149782" x="3346450" y="6026150"/>
          <p14:tracePt t="149783" x="3346450" y="6045200"/>
          <p14:tracePt t="149799" x="3346450" y="6057900"/>
          <p14:tracePt t="149816" x="3346450" y="6064250"/>
          <p14:tracePt t="149833" x="3352800" y="6076950"/>
          <p14:tracePt t="149868" x="3352800" y="6083300"/>
          <p14:tracePt t="149869" x="3359150" y="6089650"/>
          <p14:tracePt t="149883" x="3359150" y="6096000"/>
          <p14:tracePt t="149900" x="3359150" y="6108700"/>
          <p14:tracePt t="149917" x="3359150" y="6115050"/>
          <p14:tracePt t="149933" x="3359150" y="6121400"/>
          <p14:tracePt t="149949" x="3359150" y="6134100"/>
          <p14:tracePt t="149966" x="3359150" y="6153150"/>
          <p14:tracePt t="149983" x="3359150" y="6165850"/>
          <p14:tracePt t="150000" x="3359150" y="6172200"/>
          <p14:tracePt t="150016" x="3359150" y="6178550"/>
          <p14:tracePt t="150324" x="3359150" y="6184900"/>
          <p14:tracePt t="150340" x="3346450" y="6184900"/>
          <p14:tracePt t="150349" x="3314700" y="6184900"/>
          <p14:tracePt t="150359" x="3289300" y="6184900"/>
          <p14:tracePt t="150366" x="3232150" y="6184900"/>
          <p14:tracePt t="150383" x="3155950" y="6184900"/>
          <p14:tracePt t="150400" x="3092450" y="6184900"/>
          <p14:tracePt t="150416" x="3028950" y="6178550"/>
          <p14:tracePt t="150433" x="2971800" y="6172200"/>
          <p14:tracePt t="150449" x="2959100" y="6172200"/>
          <p14:tracePt t="150701" x="2965450" y="6172200"/>
          <p14:tracePt t="150708" x="2971800" y="6172200"/>
          <p14:tracePt t="150716" x="2984500" y="6159500"/>
          <p14:tracePt t="150732" x="2984500" y="6140450"/>
          <p14:tracePt t="150733" x="2990850" y="6108700"/>
          <p14:tracePt t="150749" x="2990850" y="6076950"/>
          <p14:tracePt t="150766" x="2990850" y="6045200"/>
          <p14:tracePt t="150783" x="2990850" y="6026150"/>
          <p14:tracePt t="150799" x="2990850" y="6007100"/>
          <p14:tracePt t="150844" x="2990850" y="6000750"/>
          <p14:tracePt t="151077" x="2997200" y="6000750"/>
          <p14:tracePt t="151084" x="3003550" y="6000750"/>
          <p14:tracePt t="151092" x="3016250" y="6000750"/>
          <p14:tracePt t="151100" x="3060700" y="6000750"/>
          <p14:tracePt t="151116" x="3092450" y="6000750"/>
          <p14:tracePt t="151133" x="3130550" y="6000750"/>
          <p14:tracePt t="151149" x="3162300" y="6000750"/>
          <p14:tracePt t="151166" x="3187700" y="6000750"/>
          <p14:tracePt t="151183" x="3206750" y="6000750"/>
          <p14:tracePt t="151199" x="3225800" y="6000750"/>
          <p14:tracePt t="151216" x="3251200" y="6000750"/>
          <p14:tracePt t="151233" x="3276600" y="6000750"/>
          <p14:tracePt t="151249" x="3302000" y="6000750"/>
          <p14:tracePt t="151266" x="3327400" y="6000750"/>
          <p14:tracePt t="151283" x="3346450" y="6000750"/>
          <p14:tracePt t="151299" x="3352800" y="6000750"/>
          <p14:tracePt t="151315" x="3371850" y="6000750"/>
          <p14:tracePt t="151333" x="3384550" y="6000750"/>
          <p14:tracePt t="151350" x="3403600" y="6000750"/>
          <p14:tracePt t="151366" x="3422650" y="6000750"/>
          <p14:tracePt t="151383" x="3429000" y="6000750"/>
          <p14:tracePt t="151629" x="3441700" y="6000750"/>
          <p14:tracePt t="151644" x="3441700" y="6013450"/>
          <p14:tracePt t="151652" x="3441700" y="6026150"/>
          <p14:tracePt t="151653" x="3441700" y="6038850"/>
          <p14:tracePt t="151666" x="3441700" y="6070600"/>
          <p14:tracePt t="151683" x="3448050" y="6102350"/>
          <p14:tracePt t="151699" x="3448050" y="6140450"/>
          <p14:tracePt t="151717" x="3448050" y="6153150"/>
          <p14:tracePt t="151733" x="3448050" y="6159500"/>
          <p14:tracePt t="151750" x="3448050" y="6165850"/>
          <p14:tracePt t="151766" x="3448050" y="6172200"/>
          <p14:tracePt t="151783" x="3448050" y="6178550"/>
          <p14:tracePt t="152085" x="3448050" y="6184900"/>
          <p14:tracePt t="152109" x="3429000" y="6184900"/>
          <p14:tracePt t="152110" x="3409950" y="6184900"/>
          <p14:tracePt t="152116" x="3365500" y="6184900"/>
          <p14:tracePt t="152133" x="3295650" y="6184900"/>
          <p14:tracePt t="152150" x="3244850" y="6184900"/>
          <p14:tracePt t="152166" x="3200400" y="6184900"/>
          <p14:tracePt t="152183" x="3187700" y="6178550"/>
          <p14:tracePt t="152220" x="3181350" y="6178550"/>
          <p14:tracePt t="152237" x="3175000" y="6178550"/>
          <p14:tracePt t="152239" x="3168650" y="6178550"/>
          <p14:tracePt t="152249" x="3162300" y="6178550"/>
          <p14:tracePt t="152266" x="3149600" y="6178550"/>
          <p14:tracePt t="152283" x="3136900" y="6178550"/>
          <p14:tracePt t="152299" x="3117850" y="6178550"/>
          <p14:tracePt t="152317" x="3105150" y="6178550"/>
          <p14:tracePt t="152332" x="3092450" y="6178550"/>
          <p14:tracePt t="152349" x="3086100" y="6178550"/>
          <p14:tracePt t="152541" x="3092450" y="6178550"/>
          <p14:tracePt t="152549" x="3105150" y="6178550"/>
          <p14:tracePt t="152556" x="3111500" y="6178550"/>
          <p14:tracePt t="152565" x="3117850" y="6178550"/>
          <p14:tracePt t="152588" x="3124200" y="6178550"/>
          <p14:tracePt t="152609" x="3130550" y="6172200"/>
          <p14:tracePt t="152621" x="3136900" y="6165850"/>
          <p14:tracePt t="152632" x="3143250" y="6159500"/>
          <p14:tracePt t="152652" x="3149600" y="6146800"/>
          <p14:tracePt t="152653" x="3155950" y="6146800"/>
          <p14:tracePt t="152666" x="3175000" y="6134100"/>
          <p14:tracePt t="152683" x="3194050" y="6127750"/>
          <p14:tracePt t="152699" x="3225800" y="6102350"/>
          <p14:tracePt t="152717" x="3238500" y="6096000"/>
          <p14:tracePt t="152733" x="3251200" y="6089650"/>
          <p14:tracePt t="152749" x="3257550" y="6083300"/>
          <p14:tracePt t="152766" x="3270250" y="6070600"/>
          <p14:tracePt t="152783" x="3276600" y="6064250"/>
          <p14:tracePt t="152799" x="3282950" y="6051550"/>
          <p14:tracePt t="152816" x="3289300" y="6045200"/>
          <p14:tracePt t="152833" x="3295650" y="6045200"/>
          <p14:tracePt t="152849" x="3295650" y="6038850"/>
          <p14:tracePt t="153117" x="3295650" y="6032500"/>
          <p14:tracePt t="153140" x="3282950" y="6032500"/>
          <p14:tracePt t="153149" x="3270250" y="6032500"/>
          <p14:tracePt t="153156" x="3244850" y="6045200"/>
          <p14:tracePt t="153166" x="3225800" y="6051550"/>
          <p14:tracePt t="153183" x="3206750" y="6064250"/>
          <p14:tracePt t="153199" x="3194050" y="6064250"/>
          <p14:tracePt t="153412" x="3187700" y="6070600"/>
          <p14:tracePt t="153412" x="3181350" y="6083300"/>
          <p14:tracePt t="153436" x="3168650" y="6089650"/>
          <p14:tracePt t="153444" x="3162300" y="6096000"/>
          <p14:tracePt t="153468" x="3155950" y="6096000"/>
          <p14:tracePt t="153469" x="3149600" y="6102350"/>
          <p14:tracePt t="153483" x="3143250" y="6108700"/>
          <p14:tracePt t="153499" x="3130550" y="6121400"/>
          <p14:tracePt t="153892" x="3136900" y="6121400"/>
          <p14:tracePt t="153900" x="3149600" y="6121400"/>
          <p14:tracePt t="153917" x="3168650" y="6121400"/>
          <p14:tracePt t="153932" x="3175000" y="6115050"/>
          <p14:tracePt t="153933" x="3187700" y="6108700"/>
          <p14:tracePt t="153949" x="3206750" y="6102350"/>
          <p14:tracePt t="153966" x="3225800" y="6089650"/>
          <p14:tracePt t="153982" x="3251200" y="6070600"/>
          <p14:tracePt t="154000" x="3263900" y="6057900"/>
          <p14:tracePt t="154016" x="3270250" y="6051550"/>
          <p14:tracePt t="154033" x="3276600" y="6038850"/>
          <p14:tracePt t="154049" x="3282950" y="6032500"/>
          <p14:tracePt t="154066" x="3289300" y="6032500"/>
          <p14:tracePt t="154082" x="3289300" y="6026150"/>
          <p14:tracePt t="154099" x="3295650" y="6026150"/>
          <p14:tracePt t="154116" x="3302000" y="6019800"/>
          <p14:tracePt t="154133" x="3308350" y="6013450"/>
          <p14:tracePt t="154149" x="3308350" y="6007100"/>
          <p14:tracePt t="154166" x="3314700" y="6007100"/>
          <p14:tracePt t="154356" x="3302000" y="6007100"/>
          <p14:tracePt t="154364" x="3289300" y="6013450"/>
          <p14:tracePt t="154372" x="3276600" y="6019800"/>
          <p14:tracePt t="154380" x="3263900" y="6032500"/>
          <p14:tracePt t="154385" x="3251200" y="6038850"/>
          <p14:tracePt t="154399" x="3238500" y="6051550"/>
          <p14:tracePt t="154415" x="3225800" y="6064250"/>
          <p14:tracePt t="154432" x="3213100" y="6070600"/>
          <p14:tracePt t="154449" x="3200400" y="6083300"/>
          <p14:tracePt t="154492" x="3187700" y="6089650"/>
          <p14:tracePt t="154516" x="3181350" y="6096000"/>
          <p14:tracePt t="154532" x="3181350" y="6102350"/>
          <p14:tracePt t="154540" x="3175000" y="6102350"/>
          <p14:tracePt t="154549" x="3162300" y="6108700"/>
          <p14:tracePt t="154559" x="3162300" y="6115050"/>
          <p14:tracePt t="154566" x="3149600" y="6121400"/>
          <p14:tracePt t="154582" x="3149600" y="6127750"/>
          <p14:tracePt t="154599" x="3136900" y="6134100"/>
          <p14:tracePt t="154617" x="3130550" y="6140450"/>
          <p14:tracePt t="154632" x="3124200" y="6146800"/>
          <p14:tracePt t="154676" x="3117850" y="6153150"/>
          <p14:tracePt t="154692" x="3117850" y="6159500"/>
          <p14:tracePt t="154925" x="3124200" y="6159500"/>
          <p14:tracePt t="154932" x="3136900" y="6153150"/>
          <p14:tracePt t="154948" x="3143250" y="6146800"/>
          <p14:tracePt t="154949" x="3155950" y="6140450"/>
          <p14:tracePt t="154966" x="3162300" y="6134100"/>
          <p14:tracePt t="154966" x="3168650" y="6127750"/>
          <p14:tracePt t="154983" x="3187700" y="6115050"/>
          <p14:tracePt t="155000" x="3206750" y="6102350"/>
          <p14:tracePt t="155016" x="3225800" y="6096000"/>
          <p14:tracePt t="155032" x="3251200" y="6083300"/>
          <p14:tracePt t="155049" x="3270250" y="6083300"/>
          <p14:tracePt t="155066" x="3289300" y="6070600"/>
          <p14:tracePt t="155083" x="3295650" y="6064250"/>
          <p14:tracePt t="155099" x="3314700" y="6051550"/>
          <p14:tracePt t="155172" x="3321050" y="6051550"/>
          <p14:tracePt t="155268" x="3327400" y="6045200"/>
          <p14:tracePt t="155852" x="3321050" y="6045200"/>
          <p14:tracePt t="155860" x="3302000" y="6045200"/>
          <p14:tracePt t="155868" x="3244850" y="6083300"/>
          <p14:tracePt t="155884" x="3200400" y="6102350"/>
          <p14:tracePt t="155885" x="3162300" y="6127750"/>
          <p14:tracePt t="155899" x="3073400" y="6197600"/>
          <p14:tracePt t="155917" x="3035300" y="6229350"/>
          <p14:tracePt t="155932" x="3016250" y="6242050"/>
          <p14:tracePt t="155949" x="3009900" y="6248400"/>
          <p14:tracePt t="156188" x="3016250" y="6248400"/>
          <p14:tracePt t="156196" x="3022600" y="6248400"/>
          <p14:tracePt t="156200" x="3048000" y="6248400"/>
          <p14:tracePt t="156217" x="3079750" y="6248400"/>
          <p14:tracePt t="156232" x="3111500" y="6235700"/>
          <p14:tracePt t="156249" x="3136900" y="6216650"/>
          <p14:tracePt t="156266" x="3168650" y="6191250"/>
          <p14:tracePt t="156282" x="3200400" y="6172200"/>
          <p14:tracePt t="156282" x="3213100" y="6159500"/>
          <p14:tracePt t="156300" x="3225800" y="6146800"/>
          <p14:tracePt t="156316" x="3251200" y="6127750"/>
          <p14:tracePt t="156333" x="3263900" y="6115050"/>
          <p14:tracePt t="156349" x="3276600" y="6102350"/>
          <p14:tracePt t="156366" x="3289300" y="6089650"/>
          <p14:tracePt t="156383" x="3302000" y="6083300"/>
          <p14:tracePt t="156399" x="3314700" y="6070600"/>
          <p14:tracePt t="156416" x="3321050" y="6064250"/>
          <p14:tracePt t="156433" x="3333750" y="6057900"/>
          <p14:tracePt t="156449" x="3340100" y="6051550"/>
          <p14:tracePt t="156466" x="3346450" y="6045200"/>
          <p14:tracePt t="156748" x="3340100" y="6045200"/>
          <p14:tracePt t="156756" x="3327400" y="6045200"/>
          <p14:tracePt t="156761" x="3314700" y="6045200"/>
          <p14:tracePt t="156766" x="3276600" y="6045200"/>
          <p14:tracePt t="156782" x="3206750" y="6083300"/>
          <p14:tracePt t="156799" x="3136900" y="6121400"/>
          <p14:tracePt t="156816" x="3098800" y="6153150"/>
          <p14:tracePt t="156833" x="3079750" y="6165850"/>
          <p14:tracePt t="156868" x="3079750" y="6172200"/>
          <p14:tracePt t="156869" x="3073400" y="6172200"/>
          <p14:tracePt t="156900" x="3067050" y="6178550"/>
          <p14:tracePt t="156932" x="3067050" y="6184900"/>
          <p14:tracePt t="156963" x="3060700" y="6184900"/>
          <p14:tracePt t="157108" x="3060700" y="6191250"/>
          <p14:tracePt t="157125" x="3067050" y="6191250"/>
          <p14:tracePt t="157132" x="3079750" y="6178550"/>
          <p14:tracePt t="157133" x="3111500" y="6153150"/>
          <p14:tracePt t="157149" x="3136900" y="6134100"/>
          <p14:tracePt t="157166" x="3181350" y="6102350"/>
          <p14:tracePt t="157182" x="3213100" y="6089650"/>
          <p14:tracePt t="157200" x="3232150" y="6076950"/>
          <p14:tracePt t="157216" x="3263900" y="6064250"/>
          <p14:tracePt t="157233" x="3282950" y="6057900"/>
          <p14:tracePt t="157249" x="3289300" y="6051550"/>
          <p14:tracePt t="157267" x="3302000" y="6051550"/>
          <p14:tracePt t="157282" x="3314700" y="6045200"/>
          <p14:tracePt t="157299" x="3321050" y="6038850"/>
          <p14:tracePt t="157316" x="3327400" y="6038850"/>
          <p14:tracePt t="157332" x="3333750" y="6032500"/>
          <p14:tracePt t="169387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Shear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Force parallel to surface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lvl="1" eaLnBrk="1" hangingPunct="1"/>
            <a:r>
              <a:rPr lang="en-US" i="1" smtClean="0"/>
              <a:t>G</a:t>
            </a:r>
            <a:r>
              <a:rPr lang="en-US" smtClean="0"/>
              <a:t>: shear modulus</a:t>
            </a:r>
          </a:p>
        </p:txBody>
      </p:sp>
      <p:pic>
        <p:nvPicPr>
          <p:cNvPr id="5125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429000"/>
            <a:ext cx="34290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546225" y="2840038"/>
          <a:ext cx="3338513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6" imgW="1257120" imgH="393480" progId="Equation.3">
                  <p:embed/>
                </p:oleObj>
              </mc:Choice>
              <mc:Fallback>
                <p:oleObj name="Equation" r:id="rId6" imgW="125712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2840038"/>
                        <a:ext cx="3338513" cy="10461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55"/>
    </mc:Choice>
    <mc:Fallback>
      <p:transition spd="slow" advTm="11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80" x="2311400" y="4806950"/>
          <p14:tracePt t="7180" x="2311400" y="4800600"/>
          <p14:tracePt t="7187" x="2451100" y="4724400"/>
          <p14:tracePt t="7193" x="2971800" y="4457700"/>
          <p14:tracePt t="7207" x="3498850" y="4114800"/>
          <p14:tracePt t="7224" x="4025900" y="3752850"/>
          <p14:tracePt t="7241" x="4356100" y="3397250"/>
          <p14:tracePt t="7256" x="4464050" y="3213100"/>
          <p14:tracePt t="7273" x="4502150" y="3054350"/>
          <p14:tracePt t="7290" x="4508500" y="2927350"/>
          <p14:tracePt t="7306" x="4508500" y="2832100"/>
          <p14:tracePt t="7324" x="4489450" y="2794000"/>
          <p14:tracePt t="7340" x="4470400" y="2774950"/>
          <p14:tracePt t="7358" x="4464050" y="2762250"/>
          <p14:tracePt t="7374" x="4445000" y="2749550"/>
          <p14:tracePt t="7390" x="4413250" y="2743200"/>
          <p14:tracePt t="7407" x="4375150" y="2717800"/>
          <p14:tracePt t="7423" x="4305300" y="2686050"/>
          <p14:tracePt t="7440" x="4273550" y="2673350"/>
          <p14:tracePt t="7458" x="4203700" y="2622550"/>
          <p14:tracePt t="7473" x="4102100" y="2546350"/>
          <p14:tracePt t="7491" x="4006850" y="2476500"/>
          <p14:tracePt t="7507" x="3854450" y="2400300"/>
          <p14:tracePt t="7524" x="3778250" y="2368550"/>
          <p14:tracePt t="7540" x="3683000" y="2343150"/>
          <p14:tracePt t="7557" x="3587750" y="2324100"/>
          <p14:tracePt t="7574" x="3486150" y="2317750"/>
          <p14:tracePt t="7591" x="3378200" y="2317750"/>
          <p14:tracePt t="7607" x="3263900" y="2317750"/>
          <p14:tracePt t="7624" x="3168650" y="2317750"/>
          <p14:tracePt t="7640" x="3086100" y="2336800"/>
          <p14:tracePt t="7657" x="2990850" y="2349500"/>
          <p14:tracePt t="7674" x="2908300" y="2362200"/>
          <p14:tracePt t="7690" x="2838450" y="2374900"/>
          <p14:tracePt t="7707" x="2717800" y="2387600"/>
          <p14:tracePt t="7724" x="2654300" y="2393950"/>
          <p14:tracePt t="7740" x="2584450" y="2393950"/>
          <p14:tracePt t="7757" x="2495550" y="2400300"/>
          <p14:tracePt t="7773" x="2406650" y="2406650"/>
          <p14:tracePt t="7790" x="2349500" y="2406650"/>
          <p14:tracePt t="7807" x="2286000" y="2413000"/>
          <p14:tracePt t="7825" x="2222500" y="2419350"/>
          <p14:tracePt t="7840" x="2178050" y="2425700"/>
          <p14:tracePt t="7857" x="2146300" y="2432050"/>
          <p14:tracePt t="7873" x="2114550" y="2432050"/>
          <p14:tracePt t="7890" x="2089150" y="2438400"/>
          <p14:tracePt t="7907" x="2063750" y="2438400"/>
          <p14:tracePt t="7924" x="2057400" y="2438400"/>
          <p14:tracePt t="7940" x="2051050" y="2444750"/>
          <p14:tracePt t="7957" x="2038350" y="2444750"/>
          <p14:tracePt t="7973" x="2032000" y="2451100"/>
          <p14:tracePt t="7990" x="2025650" y="2451100"/>
          <p14:tracePt t="8007" x="2019300" y="2451100"/>
          <p14:tracePt t="8044" x="2012950" y="2451100"/>
          <p14:tracePt t="8212" x="2006600" y="2451100"/>
          <p14:tracePt t="8311" x="2012950" y="2451100"/>
          <p14:tracePt t="8323" x="2019300" y="2451100"/>
          <p14:tracePt t="8331" x="2038350" y="2451100"/>
          <p14:tracePt t="8349" x="2057400" y="2451100"/>
          <p14:tracePt t="8350" x="2063750" y="2451100"/>
          <p14:tracePt t="8356" x="2095500" y="2451100"/>
          <p14:tracePt t="8373" x="2120900" y="2451100"/>
          <p14:tracePt t="8390" x="2159000" y="2451100"/>
          <p14:tracePt t="8407" x="2216150" y="2451100"/>
          <p14:tracePt t="8424" x="2286000" y="2463800"/>
          <p14:tracePt t="8440" x="2362200" y="2470150"/>
          <p14:tracePt t="8457" x="2425700" y="2482850"/>
          <p14:tracePt t="8473" x="2495550" y="2489200"/>
          <p14:tracePt t="8490" x="2552700" y="2501900"/>
          <p14:tracePt t="8507" x="2603500" y="2508250"/>
          <p14:tracePt t="8524" x="2641600" y="2514600"/>
          <p14:tracePt t="8540" x="2667000" y="2514600"/>
          <p14:tracePt t="8557" x="2698750" y="2520950"/>
          <p14:tracePt t="8574" x="2736850" y="2520950"/>
          <p14:tracePt t="8590" x="2787650" y="2520950"/>
          <p14:tracePt t="8607" x="2851150" y="2520950"/>
          <p14:tracePt t="8624" x="2908300" y="2520950"/>
          <p14:tracePt t="8640" x="2971800" y="2520950"/>
          <p14:tracePt t="8657" x="3041650" y="2520950"/>
          <p14:tracePt t="8673" x="3105150" y="2520950"/>
          <p14:tracePt t="8690" x="3219450" y="2520950"/>
          <p14:tracePt t="8707" x="3302000" y="2520950"/>
          <p14:tracePt t="8724" x="3403600" y="2520950"/>
          <p14:tracePt t="8740" x="3479800" y="2520950"/>
          <p14:tracePt t="8757" x="3556000" y="2533650"/>
          <p14:tracePt t="8773" x="3619500" y="2540000"/>
          <p14:tracePt t="8790" x="3683000" y="2546350"/>
          <p14:tracePt t="8807" x="3721100" y="2552700"/>
          <p14:tracePt t="8823" x="3765550" y="2552700"/>
          <p14:tracePt t="8840" x="3816350" y="2559050"/>
          <p14:tracePt t="8857" x="3854450" y="2559050"/>
          <p14:tracePt t="8873" x="3873500" y="2559050"/>
          <p14:tracePt t="8890" x="3892550" y="2559050"/>
          <p14:tracePt t="8907" x="3905250" y="2559050"/>
          <p14:tracePt t="8924" x="3911600" y="2559050"/>
          <p14:tracePt t="8940" x="3924300" y="2559050"/>
          <p14:tracePt t="8957" x="3943350" y="2559050"/>
          <p14:tracePt t="8974" x="3962400" y="2559050"/>
          <p14:tracePt t="8990" x="3975100" y="2559050"/>
          <p14:tracePt t="9260" x="3968750" y="2559050"/>
          <p14:tracePt t="9272" x="3962400" y="2559050"/>
          <p14:tracePt t="9282" x="3949700" y="2559050"/>
          <p14:tracePt t="9290" x="3930650" y="2559050"/>
          <p14:tracePt t="9290" x="3917950" y="2559050"/>
          <p14:tracePt t="9308" x="3892550" y="2559050"/>
          <p14:tracePt t="9324" x="3860800" y="2559050"/>
          <p14:tracePt t="9340" x="3829050" y="2559050"/>
          <p14:tracePt t="9357" x="3790950" y="2565400"/>
          <p14:tracePt t="9374" x="3740150" y="2571750"/>
          <p14:tracePt t="9390" x="3683000" y="2578100"/>
          <p14:tracePt t="9407" x="3632200" y="2578100"/>
          <p14:tracePt t="9423" x="3581400" y="2584450"/>
          <p14:tracePt t="9440" x="3556000" y="2584450"/>
          <p14:tracePt t="9457" x="3530600" y="2584450"/>
          <p14:tracePt t="9474" x="3505200" y="2584450"/>
          <p14:tracePt t="9490" x="3486150" y="2584450"/>
          <p14:tracePt t="9507" x="3448050" y="2584450"/>
          <p14:tracePt t="9524" x="3403600" y="2584450"/>
          <p14:tracePt t="9540" x="3359150" y="2584450"/>
          <p14:tracePt t="9557" x="3321050" y="2584450"/>
          <p14:tracePt t="9574" x="3289300" y="2584450"/>
          <p14:tracePt t="9590" x="3263900" y="2584450"/>
          <p14:tracePt t="9607" x="3244850" y="2584450"/>
          <p14:tracePt t="9623" x="3219450" y="2584450"/>
          <p14:tracePt t="9640" x="3194050" y="2578100"/>
          <p14:tracePt t="9657" x="3162300" y="2571750"/>
          <p14:tracePt t="9673" x="3130550" y="2571750"/>
          <p14:tracePt t="9690" x="3098800" y="2565400"/>
          <p14:tracePt t="9690" x="3086100" y="2565400"/>
          <p14:tracePt t="9708" x="3048000" y="2559050"/>
          <p14:tracePt t="9724" x="3022600" y="2552700"/>
          <p14:tracePt t="9740" x="3009900" y="2552700"/>
          <p14:tracePt t="9757" x="3003550" y="2552700"/>
          <p14:tracePt t="9774" x="2978150" y="2552700"/>
          <p14:tracePt t="9790" x="2946400" y="2552700"/>
          <p14:tracePt t="9807" x="2927350" y="2552700"/>
          <p14:tracePt t="9823" x="2901950" y="2552700"/>
          <p14:tracePt t="9840" x="2876550" y="2552700"/>
          <p14:tracePt t="9857" x="2851150" y="2552700"/>
          <p14:tracePt t="9874" x="2813050" y="2552700"/>
          <p14:tracePt t="9890" x="2774950" y="2552700"/>
          <p14:tracePt t="9890" x="2749550" y="2552700"/>
          <p14:tracePt t="9908" x="2705100" y="2552700"/>
          <p14:tracePt t="9923" x="2686050" y="2552700"/>
          <p14:tracePt t="9940" x="2679700" y="2552700"/>
          <p14:tracePt t="10156" x="2679700" y="2546350"/>
          <p14:tracePt t="10171" x="2686050" y="2546350"/>
          <p14:tracePt t="10180" x="2692400" y="2546350"/>
          <p14:tracePt t="10187" x="2698750" y="2546350"/>
          <p14:tracePt t="10195" x="2705100" y="2546350"/>
          <p14:tracePt t="10207" x="2711450" y="2540000"/>
          <p14:tracePt t="10746" x="2692400" y="2540000"/>
          <p14:tracePt t="10754" x="2603500" y="2540000"/>
          <p14:tracePt t="10765" x="2552700" y="2540000"/>
          <p14:tracePt t="10773" x="2438400" y="2540000"/>
          <p14:tracePt t="10790" x="2330450" y="2527300"/>
          <p14:tracePt t="10806" x="2254250" y="2514600"/>
          <p14:tracePt t="10823" x="2178050" y="2501900"/>
          <p14:tracePt t="10839" x="2133600" y="2501900"/>
          <p14:tracePt t="10856" x="2101850" y="2495550"/>
          <p14:tracePt t="10873" x="2076450" y="2495550"/>
          <p14:tracePt t="10890" x="2025650" y="2495550"/>
          <p14:tracePt t="10906" x="1987550" y="2495550"/>
          <p14:tracePt t="10923" x="1962150" y="2495550"/>
          <p14:tracePt t="10939" x="1930400" y="2495550"/>
          <p14:tracePt t="10956" x="1892300" y="2495550"/>
          <p14:tracePt t="10972" x="1873250" y="2495550"/>
          <p14:tracePt t="10989" x="1847850" y="2495550"/>
          <p14:tracePt t="11006" x="1828800" y="2495550"/>
          <p14:tracePt t="11023" x="1803400" y="2495550"/>
          <p14:tracePt t="11039" x="1790700" y="2495550"/>
          <p14:tracePt t="11056" x="1784350" y="2495550"/>
          <p14:tracePt t="11235" x="1797050" y="2495550"/>
          <p14:tracePt t="11249" x="1822450" y="2495550"/>
          <p14:tracePt t="11251" x="1854200" y="2495550"/>
          <p14:tracePt t="11257" x="1962150" y="2501900"/>
          <p14:tracePt t="11274" x="2070100" y="2508250"/>
          <p14:tracePt t="11290" x="2159000" y="2508250"/>
          <p14:tracePt t="11307" x="2222500" y="2508250"/>
          <p14:tracePt t="11324" x="2266950" y="2508250"/>
          <p14:tracePt t="11340" x="2324100" y="2508250"/>
          <p14:tracePt t="11358" x="2374900" y="2508250"/>
          <p14:tracePt t="11373" x="2444750" y="2508250"/>
          <p14:tracePt t="11390" x="2520950" y="2508250"/>
          <p14:tracePt t="11407" x="2590800" y="2508250"/>
          <p14:tracePt t="11424" x="2667000" y="2514600"/>
          <p14:tracePt t="11440" x="2724150" y="2514600"/>
          <p14:tracePt t="11457" x="2787650" y="2514600"/>
          <p14:tracePt t="11473" x="2825750" y="2514600"/>
          <p14:tracePt t="11490" x="2870200" y="2514600"/>
          <p14:tracePt t="11507" x="2927350" y="2514600"/>
          <p14:tracePt t="11524" x="2959100" y="2514600"/>
          <p14:tracePt t="11540" x="2990850" y="2514600"/>
          <p14:tracePt t="11557" x="3035300" y="2514600"/>
          <p14:tracePt t="11573" x="3086100" y="2514600"/>
          <p14:tracePt t="11590" x="3130550" y="2514600"/>
          <p14:tracePt t="11607" x="3175000" y="2514600"/>
          <p14:tracePt t="11624" x="3213100" y="2514600"/>
          <p14:tracePt t="11640" x="3244850" y="2514600"/>
          <p14:tracePt t="11657" x="3282950" y="2514600"/>
          <p14:tracePt t="11673" x="3321050" y="2514600"/>
          <p14:tracePt t="11690" x="3365500" y="2514600"/>
          <p14:tracePt t="11707" x="3448050" y="2514600"/>
          <p14:tracePt t="11724" x="3492500" y="2514600"/>
          <p14:tracePt t="11740" x="3530600" y="2514600"/>
          <p14:tracePt t="11757" x="3568700" y="2514600"/>
          <p14:tracePt t="11773" x="3587750" y="2514600"/>
          <p14:tracePt t="11790" x="3606800" y="2514600"/>
          <p14:tracePt t="11807" x="3619500" y="2514600"/>
          <p14:tracePt t="11823" x="3625850" y="2514600"/>
          <p14:tracePt t="11840" x="3638550" y="2514600"/>
          <p14:tracePt t="11857" x="3644900" y="2514600"/>
          <p14:tracePt t="11873" x="3651250" y="2514600"/>
          <p14:tracePt t="11915" x="3657600" y="2514600"/>
          <p14:tracePt t="11931" x="3663950" y="2514600"/>
          <p14:tracePt t="12636" x="3689350" y="2565400"/>
          <p14:tracePt t="12638" x="3790950" y="2686050"/>
          <p14:tracePt t="12657" x="3949700" y="2889250"/>
          <p14:tracePt t="12657" x="4152900" y="3060700"/>
          <p14:tracePt t="12673" x="4343400" y="3225800"/>
          <p14:tracePt t="12690" x="4603750" y="3441700"/>
          <p14:tracePt t="12707" x="4832350" y="3625850"/>
          <p14:tracePt t="12724" x="4940300" y="3721100"/>
          <p14:tracePt t="12740" x="5041900" y="3803650"/>
          <p14:tracePt t="12756" x="5149850" y="3879850"/>
          <p14:tracePt t="12773" x="5245100" y="3956050"/>
          <p14:tracePt t="12790" x="5359400" y="4032250"/>
          <p14:tracePt t="12807" x="5480050" y="4102100"/>
          <p14:tracePt t="12823" x="5568950" y="4146550"/>
          <p14:tracePt t="12840" x="5638800" y="4171950"/>
          <p14:tracePt t="12856" x="5689600" y="4191000"/>
          <p14:tracePt t="12873" x="5721350" y="4203700"/>
          <p14:tracePt t="12890" x="5753100" y="4210050"/>
          <p14:tracePt t="12890" x="5784850" y="4216400"/>
          <p14:tracePt t="12908" x="5842000" y="4235450"/>
          <p14:tracePt t="12924" x="5918200" y="4267200"/>
          <p14:tracePt t="12940" x="6032500" y="4292600"/>
          <p14:tracePt t="12956" x="6121400" y="4305300"/>
          <p14:tracePt t="12973" x="6261100" y="4324350"/>
          <p14:tracePt t="12990" x="6381750" y="4330700"/>
          <p14:tracePt t="13007" x="6445250" y="4337050"/>
          <p14:tracePt t="13023" x="6527800" y="4337050"/>
          <p14:tracePt t="13040" x="6610350" y="4337050"/>
          <p14:tracePt t="13056" x="6686550" y="4337050"/>
          <p14:tracePt t="13073" x="6750050" y="4337050"/>
          <p14:tracePt t="13090" x="6788150" y="4337050"/>
          <p14:tracePt t="13090" x="6807200" y="4330700"/>
          <p14:tracePt t="13107" x="6826250" y="4318000"/>
          <p14:tracePt t="13123" x="6845300" y="4305300"/>
          <p14:tracePt t="13140" x="6858000" y="4292600"/>
          <p14:tracePt t="13156" x="6864350" y="4286250"/>
          <p14:tracePt t="13173" x="6877050" y="4267200"/>
          <p14:tracePt t="13190" x="6883400" y="4248150"/>
          <p14:tracePt t="13207" x="6889750" y="4222750"/>
          <p14:tracePt t="13223" x="6896100" y="4203700"/>
          <p14:tracePt t="13240" x="6908800" y="4171950"/>
          <p14:tracePt t="13256" x="6915150" y="4140200"/>
          <p14:tracePt t="13274" x="6927850" y="4108450"/>
          <p14:tracePt t="13291" x="6927850" y="4064000"/>
          <p14:tracePt t="13291" x="6934200" y="4044950"/>
          <p14:tracePt t="13307" x="6940550" y="4019550"/>
          <p14:tracePt t="13324" x="6946900" y="3987800"/>
          <p14:tracePt t="13340" x="6946900" y="3968750"/>
          <p14:tracePt t="13356" x="6946900" y="3943350"/>
          <p14:tracePt t="13373" x="6946900" y="3930650"/>
          <p14:tracePt t="13390" x="6946900" y="3911600"/>
          <p14:tracePt t="13407" x="6946900" y="3905250"/>
          <p14:tracePt t="13423" x="6946900" y="3898900"/>
          <p14:tracePt t="13547" x="6946900" y="3892550"/>
          <p14:tracePt t="13547" x="6934200" y="3892550"/>
          <p14:tracePt t="13571" x="6927850" y="3898900"/>
          <p14:tracePt t="13579" x="6921500" y="3905250"/>
          <p14:tracePt t="13587" x="6908800" y="3911600"/>
          <p14:tracePt t="13587" x="6908800" y="3917950"/>
          <p14:tracePt t="13606" x="6896100" y="3924300"/>
          <p14:tracePt t="13607" x="6883400" y="3943350"/>
          <p14:tracePt t="13623" x="6870700" y="3962400"/>
          <p14:tracePt t="13640" x="6858000" y="3981450"/>
          <p14:tracePt t="13656" x="6845300" y="3994150"/>
          <p14:tracePt t="13673" x="6838950" y="4006850"/>
          <p14:tracePt t="13690" x="6832600" y="4013200"/>
          <p14:tracePt t="13690" x="6826250" y="4019550"/>
          <p14:tracePt t="14171" x="6813550" y="4006850"/>
          <p14:tracePt t="14179" x="6800850" y="3962400"/>
          <p14:tracePt t="14187" x="6769100" y="3867150"/>
          <p14:tracePt t="14190" x="6718300" y="3702050"/>
          <p14:tracePt t="14206" x="6661150" y="3524250"/>
          <p14:tracePt t="14223" x="6635750" y="3340100"/>
          <p14:tracePt t="14240" x="6610350" y="3200400"/>
          <p14:tracePt t="14257" x="6591300" y="3086100"/>
          <p14:tracePt t="14273" x="6591300" y="3016250"/>
          <p14:tracePt t="14290" x="6591300" y="2952750"/>
          <p14:tracePt t="14290" x="6591300" y="2933700"/>
          <p14:tracePt t="14308" x="6591300" y="2908300"/>
          <p14:tracePt t="14324" x="6591300" y="2895600"/>
          <p14:tracePt t="14340" x="6591300" y="2889250"/>
          <p14:tracePt t="14451" x="6591300" y="2921000"/>
          <p14:tracePt t="14459" x="6591300" y="2971800"/>
          <p14:tracePt t="14467" x="6591300" y="3041650"/>
          <p14:tracePt t="14475" x="6591300" y="3117850"/>
          <p14:tracePt t="14483" x="6591300" y="3181350"/>
          <p14:tracePt t="14489" x="6591300" y="3308350"/>
          <p14:tracePt t="14506" x="6591300" y="3498850"/>
          <p14:tracePt t="14524" x="6591300" y="3619500"/>
          <p14:tracePt t="14540" x="6591300" y="3752850"/>
          <p14:tracePt t="14557" x="6591300" y="3854450"/>
          <p14:tracePt t="14573" x="6591300" y="3949700"/>
          <p14:tracePt t="14590" x="6591300" y="4006850"/>
          <p14:tracePt t="14606" x="6591300" y="4032250"/>
          <p14:tracePt t="14623" x="6591300" y="4038600"/>
          <p14:tracePt t="14787" x="6591300" y="4006850"/>
          <p14:tracePt t="14795" x="6591300" y="3930650"/>
          <p14:tracePt t="14803" x="6604000" y="3829050"/>
          <p14:tracePt t="14811" x="6610350" y="3625850"/>
          <p14:tracePt t="14823" x="6610350" y="3429000"/>
          <p14:tracePt t="14840" x="6616700" y="3251200"/>
          <p14:tracePt t="14857" x="6616700" y="3105150"/>
          <p14:tracePt t="14873" x="6616700" y="2952750"/>
          <p14:tracePt t="14892" x="6616700" y="2933700"/>
          <p14:tracePt t="14906" x="6616700" y="2901950"/>
          <p14:tracePt t="15027" x="6616700" y="2908300"/>
          <p14:tracePt t="15035" x="6616700" y="2965450"/>
          <p14:tracePt t="15043" x="6616700" y="3041650"/>
          <p14:tracePt t="15056" x="6616700" y="3136900"/>
          <p14:tracePt t="15057" x="6648450" y="3397250"/>
          <p14:tracePt t="15073" x="6654800" y="3600450"/>
          <p14:tracePt t="15090" x="6667500" y="3816350"/>
          <p14:tracePt t="15107" x="6680200" y="3949700"/>
          <p14:tracePt t="15123" x="6699250" y="4083050"/>
          <p14:tracePt t="15140" x="6711950" y="4171950"/>
          <p14:tracePt t="15156" x="6718300" y="4222750"/>
          <p14:tracePt t="15173" x="6724650" y="4254500"/>
          <p14:tracePt t="15190" x="6731000" y="4267200"/>
          <p14:tracePt t="15206" x="6731000" y="4273550"/>
          <p14:tracePt t="15363" x="6731000" y="4254500"/>
          <p14:tracePt t="15371" x="6731000" y="4235450"/>
          <p14:tracePt t="15377" x="6731000" y="4222750"/>
          <p14:tracePt t="15390" x="6731000" y="4216400"/>
          <p14:tracePt t="15747" x="6731000" y="4184650"/>
          <p14:tracePt t="15755" x="6673850" y="4108450"/>
          <p14:tracePt t="15771" x="6654800" y="4083050"/>
          <p14:tracePt t="15774" x="6623050" y="4038600"/>
          <p14:tracePt t="15790" x="6616700" y="4019550"/>
          <p14:tracePt t="15807" x="6616700" y="4013200"/>
          <p14:tracePt t="15823" x="6610350" y="4000500"/>
          <p14:tracePt t="16427" x="6616700" y="4000500"/>
          <p14:tracePt t="16436" x="6623050" y="4000500"/>
          <p14:tracePt t="16451" x="6629400" y="4000500"/>
          <p14:tracePt t="16459" x="6635750" y="4000500"/>
          <p14:tracePt t="16475" x="6642100" y="4000500"/>
          <p14:tracePt t="16491" x="6648450" y="4000500"/>
          <p14:tracePt t="16523" x="6654800" y="4000500"/>
          <p14:tracePt t="16531" x="6661150" y="4000500"/>
          <p14:tracePt t="16563" x="6667500" y="4000500"/>
          <p14:tracePt t="16587" x="6673850" y="4000500"/>
          <p14:tracePt t="16603" x="6680200" y="4000500"/>
          <p14:tracePt t="16619" x="6686550" y="4000500"/>
          <p14:tracePt t="16643" x="6692900" y="4000500"/>
          <p14:tracePt t="16660" x="6699250" y="4000500"/>
          <p14:tracePt t="16698" x="6705600" y="4000500"/>
          <p14:tracePt t="16723" x="6711950" y="4000500"/>
          <p14:tracePt t="16747" x="6718300" y="4000500"/>
          <p14:tracePt t="16755" x="6724650" y="4000500"/>
          <p14:tracePt t="16779" x="6731000" y="4000500"/>
          <p14:tracePt t="16819" x="6737350" y="4000500"/>
          <p14:tracePt t="16827" x="6743700" y="4000500"/>
          <p14:tracePt t="16851" x="6750050" y="4000500"/>
          <p14:tracePt t="16865" x="6762750" y="4000500"/>
          <p14:tracePt t="16865" x="6769100" y="4000500"/>
          <p14:tracePt t="16875" x="6775450" y="4000500"/>
          <p14:tracePt t="16876" x="6781800" y="4000500"/>
          <p14:tracePt t="16890" x="6794500" y="4000500"/>
          <p14:tracePt t="16907" x="6813550" y="4000500"/>
          <p14:tracePt t="16923" x="6826250" y="4000500"/>
          <p14:tracePt t="16940" x="6838950" y="4000500"/>
          <p14:tracePt t="16956" x="6858000" y="4000500"/>
          <p14:tracePt t="16973" x="6870700" y="4000500"/>
          <p14:tracePt t="16990" x="6877050" y="4000500"/>
          <p14:tracePt t="17006" x="6889750" y="4000500"/>
          <p14:tracePt t="17023" x="6896100" y="4000500"/>
          <p14:tracePt t="17040" x="6908800" y="4000500"/>
          <p14:tracePt t="17056" x="6915150" y="4000500"/>
          <p14:tracePt t="17091" x="6921500" y="4000500"/>
          <p14:tracePt t="17092" x="6927850" y="4000500"/>
          <p14:tracePt t="17131" x="6934200" y="4000500"/>
          <p14:tracePt t="17132" x="6940550" y="4000500"/>
          <p14:tracePt t="17147" x="6953250" y="4000500"/>
          <p14:tracePt t="17160" x="6965950" y="4000500"/>
          <p14:tracePt t="17173" x="6978650" y="4000500"/>
          <p14:tracePt t="17190" x="6991350" y="4000500"/>
          <p14:tracePt t="17206" x="7010400" y="4000500"/>
          <p14:tracePt t="17223" x="7023100" y="4000500"/>
          <p14:tracePt t="17240" x="7048500" y="4006850"/>
          <p14:tracePt t="17256" x="7061200" y="4006850"/>
          <p14:tracePt t="17273" x="7073900" y="4013200"/>
          <p14:tracePt t="17290" x="7086600" y="4013200"/>
          <p14:tracePt t="17306" x="7105650" y="4019550"/>
          <p14:tracePt t="17347" x="7112000" y="4019550"/>
          <p14:tracePt t="17355" x="7137400" y="4019550"/>
          <p14:tracePt t="17366" x="7150100" y="4019550"/>
          <p14:tracePt t="17373" x="7194550" y="4032250"/>
          <p14:tracePt t="17391" x="7232650" y="4038600"/>
          <p14:tracePt t="17406" x="7277100" y="4038600"/>
          <p14:tracePt t="17423" x="7315200" y="4044950"/>
          <p14:tracePt t="17439" x="7353300" y="4051300"/>
          <p14:tracePt t="17456" x="7391400" y="4057650"/>
          <p14:tracePt t="17472" x="7423150" y="4057650"/>
          <p14:tracePt t="17489" x="7461250" y="4064000"/>
          <p14:tracePt t="17530" x="7473950" y="4064000"/>
          <p14:tracePt t="17546" x="7480300" y="4070350"/>
          <p14:tracePt t="17563" x="7493000" y="4070350"/>
          <p14:tracePt t="17571" x="7505700" y="4070350"/>
          <p14:tracePt t="17577" x="7518400" y="4070350"/>
          <p14:tracePt t="17589" x="7531100" y="4070350"/>
          <p14:tracePt t="17606" x="7550150" y="4070350"/>
          <p14:tracePt t="17622" x="7562850" y="4070350"/>
          <p14:tracePt t="17639" x="7575550" y="4070350"/>
          <p14:tracePt t="17656" x="7600950" y="4070350"/>
          <p14:tracePt t="17672" x="7613650" y="4070350"/>
          <p14:tracePt t="17689" x="7626350" y="4070350"/>
          <p14:tracePt t="17706" x="7645400" y="4070350"/>
          <p14:tracePt t="17706" x="7651750" y="4070350"/>
          <p14:tracePt t="17723" x="7670800" y="4070350"/>
          <p14:tracePt t="17739" x="7683500" y="4070350"/>
          <p14:tracePt t="17756" x="7702550" y="4076700"/>
          <p14:tracePt t="17772" x="7721600" y="4076700"/>
          <p14:tracePt t="17789" x="7727950" y="4076700"/>
          <p14:tracePt t="17805" x="7740650" y="4076700"/>
          <p14:tracePt t="17823" x="7747000" y="4076700"/>
          <p14:tracePt t="17867" x="7753350" y="4076700"/>
          <p14:tracePt t="18115" x="7747000" y="4076700"/>
          <p14:tracePt t="18123" x="7727950" y="4076700"/>
          <p14:tracePt t="18133" x="7708900" y="4083050"/>
          <p14:tracePt t="18139" x="7670800" y="4089400"/>
          <p14:tracePt t="18149" x="7632700" y="4095750"/>
          <p14:tracePt t="18156" x="7537450" y="4108450"/>
          <p14:tracePt t="18173" x="7423150" y="4114800"/>
          <p14:tracePt t="18190" x="7315200" y="4121150"/>
          <p14:tracePt t="18206" x="7207250" y="4121150"/>
          <p14:tracePt t="18223" x="7118350" y="4121150"/>
          <p14:tracePt t="18240" x="7061200" y="4121150"/>
          <p14:tracePt t="18257" x="7023100" y="4121150"/>
          <p14:tracePt t="18273" x="6991350" y="4121150"/>
          <p14:tracePt t="18290" x="6959600" y="4121150"/>
          <p14:tracePt t="18306" x="6921500" y="4121150"/>
          <p14:tracePt t="18323" x="6877050" y="4121150"/>
          <p14:tracePt t="18340" x="6826250" y="4121150"/>
          <p14:tracePt t="18357" x="6769100" y="4121150"/>
          <p14:tracePt t="18373" x="6731000" y="4121150"/>
          <p14:tracePt t="18411" x="6718300" y="4121150"/>
          <p14:tracePt t="18413" x="6699250" y="4121150"/>
          <p14:tracePt t="18423" x="6654800" y="4114800"/>
          <p14:tracePt t="18440" x="6616700" y="4108450"/>
          <p14:tracePt t="18456" x="6591300" y="4102100"/>
          <p14:tracePt t="18473" x="6565900" y="4089400"/>
          <p14:tracePt t="18490" x="6553200" y="4083050"/>
          <p14:tracePt t="18506" x="6540500" y="4076700"/>
          <p14:tracePt t="18523" x="6534150" y="4076700"/>
          <p14:tracePt t="18747" x="6540500" y="4070350"/>
          <p14:tracePt t="18763" x="6546850" y="4070350"/>
          <p14:tracePt t="18771" x="6553200" y="4070350"/>
          <p14:tracePt t="18774" x="6559550" y="4070350"/>
          <p14:tracePt t="18811" x="6565900" y="4070350"/>
          <p14:tracePt t="18812" x="6572250" y="4070350"/>
          <p14:tracePt t="18823" x="6578600" y="4070350"/>
          <p14:tracePt t="18839" x="6591300" y="4070350"/>
          <p14:tracePt t="18856" x="6610350" y="4064000"/>
          <p14:tracePt t="18873" x="6623050" y="4064000"/>
          <p14:tracePt t="18890" x="6648450" y="4064000"/>
          <p14:tracePt t="18906" x="6667500" y="4057650"/>
          <p14:tracePt t="18923" x="6680200" y="4057650"/>
          <p14:tracePt t="18939" x="6699250" y="4057650"/>
          <p14:tracePt t="18956" x="6705600" y="4057650"/>
          <p14:tracePt t="18973" x="6731000" y="4057650"/>
          <p14:tracePt t="18989" x="6750050" y="4057650"/>
          <p14:tracePt t="19006" x="6775450" y="4057650"/>
          <p14:tracePt t="19023" x="6794500" y="4057650"/>
          <p14:tracePt t="19039" x="6800850" y="4057650"/>
          <p14:tracePt t="19056" x="6813550" y="4057650"/>
          <p14:tracePt t="19074" x="6819900" y="4057650"/>
          <p14:tracePt t="19115" x="6826250" y="4057650"/>
          <p14:tracePt t="19131" x="6832600" y="4057650"/>
          <p14:tracePt t="19163" x="6838950" y="4057650"/>
          <p14:tracePt t="19187" x="6845300" y="4057650"/>
          <p14:tracePt t="19203" x="6851650" y="4057650"/>
          <p14:tracePt t="19387" x="6870700" y="4057650"/>
          <p14:tracePt t="19395" x="6889750" y="4057650"/>
          <p14:tracePt t="19406" x="6908800" y="4057650"/>
          <p14:tracePt t="19407" x="6927850" y="4057650"/>
          <p14:tracePt t="19423" x="6953250" y="4057650"/>
          <p14:tracePt t="19440" x="6959600" y="4057650"/>
          <p14:tracePt t="19456" x="6965950" y="4057650"/>
          <p14:tracePt t="19473" x="6985000" y="4057650"/>
          <p14:tracePt t="19489" x="6997700" y="4057650"/>
          <p14:tracePt t="19489" x="7010400" y="4057650"/>
          <p14:tracePt t="19507" x="7023100" y="4057650"/>
          <p14:tracePt t="19523" x="7042150" y="4057650"/>
          <p14:tracePt t="19540" x="7054850" y="4057650"/>
          <p14:tracePt t="19556" x="7067550" y="4057650"/>
          <p14:tracePt t="19573" x="7073900" y="4057650"/>
          <p14:tracePt t="19980" x="7067550" y="4057650"/>
          <p14:tracePt t="19988" x="7048500" y="4064000"/>
          <p14:tracePt t="19992" x="7029450" y="4064000"/>
          <p14:tracePt t="20008" x="6991350" y="4070350"/>
          <p14:tracePt t="20024" x="6972300" y="4070350"/>
          <p14:tracePt t="20041" x="6946900" y="4076700"/>
          <p14:tracePt t="20057" x="6921500" y="4083050"/>
          <p14:tracePt t="20074" x="6896100" y="4083050"/>
          <p14:tracePt t="20090" x="6883400" y="4083050"/>
          <p14:tracePt t="20090" x="6870700" y="4089400"/>
          <p14:tracePt t="20108" x="6845300" y="4089400"/>
          <p14:tracePt t="20124" x="6819900" y="4089400"/>
          <p14:tracePt t="20140" x="6794500" y="4089400"/>
          <p14:tracePt t="20157" x="6775450" y="4089400"/>
          <p14:tracePt t="20212" x="6769100" y="4089400"/>
          <p14:tracePt t="20219" x="6756400" y="4089400"/>
          <p14:tracePt t="20233" x="6750050" y="4089400"/>
          <p14:tracePt t="20240" x="6743700" y="4089400"/>
          <p14:tracePt t="20241" x="6731000" y="4089400"/>
          <p14:tracePt t="20257" x="6724650" y="4089400"/>
          <p14:tracePt t="20275" x="6711950" y="4089400"/>
          <p14:tracePt t="20340" x="6705600" y="4089400"/>
          <p14:tracePt t="20493" x="6711950" y="4089400"/>
          <p14:tracePt t="20501" x="6718300" y="4089400"/>
          <p14:tracePt t="20508" x="6737350" y="4089400"/>
          <p14:tracePt t="20509" x="6756400" y="4089400"/>
          <p14:tracePt t="20524" x="6769100" y="4089400"/>
          <p14:tracePt t="20540" x="6781800" y="4089400"/>
          <p14:tracePt t="20557" x="6800850" y="4089400"/>
          <p14:tracePt t="20574" x="6826250" y="4089400"/>
          <p14:tracePt t="20590" x="6832600" y="4089400"/>
          <p14:tracePt t="22300" x="6807200" y="4089400"/>
          <p14:tracePt t="22300" x="6781800" y="4089400"/>
          <p14:tracePt t="22308" x="6756400" y="4089400"/>
          <p14:tracePt t="22324" x="6718300" y="4089400"/>
          <p14:tracePt t="22325" x="6673850" y="4089400"/>
          <p14:tracePt t="22341" x="6572250" y="4089400"/>
          <p14:tracePt t="22357" x="6311900" y="4076700"/>
          <p14:tracePt t="22374" x="6038850" y="4057650"/>
          <p14:tracePt t="22390" x="5861050" y="4025900"/>
          <p14:tracePt t="22407" x="5676900" y="4006850"/>
          <p14:tracePt t="22423" x="5499100" y="3981450"/>
          <p14:tracePt t="22441" x="5251450" y="3981450"/>
          <p14:tracePt t="22457" x="4940300" y="3968750"/>
          <p14:tracePt t="22474" x="4603750" y="3968750"/>
          <p14:tracePt t="22490" x="4286250" y="3968750"/>
          <p14:tracePt t="22490" x="4159250" y="3968750"/>
          <p14:tracePt t="22508" x="3956050" y="3968750"/>
          <p14:tracePt t="22528" x="3803650" y="3968750"/>
          <p14:tracePt t="22540" x="3689350" y="3968750"/>
          <p14:tracePt t="22557" x="3600450" y="3968750"/>
          <p14:tracePt t="22574" x="3543300" y="3968750"/>
          <p14:tracePt t="22590" x="3492500" y="3968750"/>
          <p14:tracePt t="22607" x="3429000" y="3968750"/>
          <p14:tracePt t="22623" x="3333750" y="3975100"/>
          <p14:tracePt t="22640" x="3244850" y="3981450"/>
          <p14:tracePt t="22657" x="3168650" y="3987800"/>
          <p14:tracePt t="22674" x="3079750" y="4000500"/>
          <p14:tracePt t="22690" x="2933700" y="4019550"/>
          <p14:tracePt t="22708" x="2825750" y="4044950"/>
          <p14:tracePt t="22724" x="2730500" y="4057650"/>
          <p14:tracePt t="22741" x="2647950" y="4064000"/>
          <p14:tracePt t="22757" x="2622550" y="4070350"/>
          <p14:tracePt t="22774" x="2552700" y="4076700"/>
          <p14:tracePt t="22790" x="2463800" y="4089400"/>
          <p14:tracePt t="22807" x="2387600" y="4102100"/>
          <p14:tracePt t="22825" x="2355850" y="4102100"/>
          <p14:tracePt t="22841" x="2330450" y="4102100"/>
          <p14:tracePt t="22857" x="2305050" y="4102100"/>
          <p14:tracePt t="22874" x="2286000" y="4102100"/>
          <p14:tracePt t="22890" x="2279650" y="4102100"/>
          <p14:tracePt t="22964" x="2286000" y="4095750"/>
          <p14:tracePt t="22970" x="2298700" y="4083050"/>
          <p14:tracePt t="22979" x="2324100" y="4070350"/>
          <p14:tracePt t="22987" x="2343150" y="4064000"/>
          <p14:tracePt t="22995" x="2406650" y="4025900"/>
          <p14:tracePt t="23007" x="2457450" y="3994150"/>
          <p14:tracePt t="23024" x="2482850" y="3981450"/>
          <p14:tracePt t="23040" x="2501900" y="3975100"/>
          <p14:tracePt t="23057" x="2501900" y="3968750"/>
          <p14:tracePt t="23074" x="2514600" y="3962400"/>
          <p14:tracePt t="23090" x="2540000" y="3937000"/>
          <p14:tracePt t="23108" x="2546350" y="3905250"/>
          <p14:tracePt t="23124" x="2559050" y="3854450"/>
          <p14:tracePt t="23141" x="2559050" y="3790950"/>
          <p14:tracePt t="23157" x="2559050" y="3721100"/>
          <p14:tracePt t="23175" x="2527300" y="3651250"/>
          <p14:tracePt t="23190" x="2501900" y="3600450"/>
          <p14:tracePt t="23207" x="2438400" y="3530600"/>
          <p14:tracePt t="23224" x="2368550" y="3467100"/>
          <p14:tracePt t="23240" x="2292350" y="3397250"/>
          <p14:tracePt t="23257" x="2190750" y="3327400"/>
          <p14:tracePt t="23274" x="2076450" y="3257550"/>
          <p14:tracePt t="23290" x="1879600" y="3181350"/>
          <p14:tracePt t="23308" x="1752600" y="3143250"/>
          <p14:tracePt t="23324" x="1644650" y="3130550"/>
          <p14:tracePt t="23340" x="1574800" y="3124200"/>
          <p14:tracePt t="23357" x="1536700" y="3124200"/>
          <p14:tracePt t="23374" x="1504950" y="3124200"/>
          <p14:tracePt t="23390" x="1466850" y="3124200"/>
          <p14:tracePt t="23407" x="1409700" y="3162300"/>
          <p14:tracePt t="23423" x="1346200" y="3206750"/>
          <p14:tracePt t="23441" x="1276350" y="3276600"/>
          <p14:tracePt t="23457" x="1225550" y="3346450"/>
          <p14:tracePt t="23474" x="1193800" y="3416300"/>
          <p14:tracePt t="23490" x="1181100" y="3549650"/>
          <p14:tracePt t="23508" x="1181100" y="3613150"/>
          <p14:tracePt t="23524" x="1219200" y="3689350"/>
          <p14:tracePt t="23540" x="1250950" y="3733800"/>
          <p14:tracePt t="23557" x="1282700" y="3771900"/>
          <p14:tracePt t="23574" x="1314450" y="3790950"/>
          <p14:tracePt t="23590" x="1339850" y="3810000"/>
          <p14:tracePt t="23607" x="1384300" y="3822700"/>
          <p14:tracePt t="23624" x="1422400" y="3829050"/>
          <p14:tracePt t="23640" x="1485900" y="3835400"/>
          <p14:tracePt t="23657" x="1530350" y="3835400"/>
          <p14:tracePt t="23674" x="1568450" y="3835400"/>
          <p14:tracePt t="23690" x="1619250" y="3829050"/>
          <p14:tracePt t="23708" x="1638300" y="3816350"/>
          <p14:tracePt t="23724" x="1670050" y="3803650"/>
          <p14:tracePt t="23740" x="1682750" y="3790950"/>
          <p14:tracePt t="23756" x="1720850" y="3771900"/>
          <p14:tracePt t="23773" x="1746250" y="3752850"/>
          <p14:tracePt t="23789" x="1771650" y="3727450"/>
          <p14:tracePt t="23806" x="1797050" y="3702050"/>
          <p14:tracePt t="23823" x="1816100" y="3683000"/>
          <p14:tracePt t="23839" x="1835150" y="3657600"/>
          <p14:tracePt t="23856" x="1847850" y="3638550"/>
          <p14:tracePt t="23873" x="1866900" y="3619500"/>
          <p14:tracePt t="23889" x="1873250" y="3613150"/>
          <p14:tracePt t="23906" x="1873250" y="3600450"/>
          <p14:tracePt t="23923" x="1885950" y="3587750"/>
          <p14:tracePt t="23941" x="1892300" y="3581400"/>
          <p14:tracePt t="23958" x="1892300" y="3568700"/>
          <p14:tracePt t="24011" x="1898650" y="3562350"/>
          <p14:tracePt t="24379" x="1892300" y="3562350"/>
          <p14:tracePt t="24395" x="1879600" y="3562350"/>
          <p14:tracePt t="24416" x="1873250" y="3562350"/>
          <p14:tracePt t="24416" x="1866900" y="3562350"/>
          <p14:tracePt t="24427" x="1854200" y="3568700"/>
          <p14:tracePt t="24444" x="1841500" y="3568700"/>
          <p14:tracePt t="24459" x="1835150" y="3568700"/>
          <p14:tracePt t="24467" x="1828800" y="3568700"/>
          <p14:tracePt t="24484" x="1822450" y="3568700"/>
          <p14:tracePt t="24523" x="1816100" y="3568700"/>
          <p14:tracePt t="24563" x="1809750" y="3568700"/>
          <p14:tracePt t="24572" x="1797050" y="3568700"/>
          <p14:tracePt t="24590" x="1765300" y="3556000"/>
          <p14:tracePt t="24591" x="1720850" y="3505200"/>
          <p14:tracePt t="24607" x="1676400" y="3429000"/>
          <p14:tracePt t="24624" x="1651000" y="3371850"/>
          <p14:tracePt t="24640" x="1638300" y="3333750"/>
          <p14:tracePt t="24657" x="1631950" y="3308350"/>
          <p14:tracePt t="24673" x="1625600" y="3295650"/>
          <p14:tracePt t="24690" x="1625600" y="3289300"/>
          <p14:tracePt t="25124" x="1625600" y="3295650"/>
          <p14:tracePt t="25131" x="1638300" y="3314700"/>
          <p14:tracePt t="25139" x="1657350" y="3359150"/>
          <p14:tracePt t="25150" x="1663700" y="3371850"/>
          <p14:tracePt t="25157" x="1676400" y="3403600"/>
          <p14:tracePt t="25174" x="1695450" y="3422650"/>
          <p14:tracePt t="25190" x="1708150" y="3441700"/>
          <p14:tracePt t="25207" x="1720850" y="3460750"/>
          <p14:tracePt t="25224" x="1733550" y="3473450"/>
          <p14:tracePt t="25240" x="1746250" y="3498850"/>
          <p14:tracePt t="25256" x="1752600" y="3517900"/>
          <p14:tracePt t="25273" x="1765300" y="3530600"/>
          <p14:tracePt t="25289" x="1771650" y="3549650"/>
          <p14:tracePt t="25306" x="1778000" y="3556000"/>
          <p14:tracePt t="25323" x="1790700" y="3575050"/>
          <p14:tracePt t="25339" x="1803400" y="3587750"/>
          <p14:tracePt t="25356" x="1803400" y="3594100"/>
          <p14:tracePt t="25373" x="1809750" y="3600450"/>
          <p14:tracePt t="25389" x="1816100" y="3606800"/>
          <p14:tracePt t="25407" x="1816100" y="3613150"/>
          <p14:tracePt t="25424" x="1822450" y="3613150"/>
          <p14:tracePt t="26131" x="1822450" y="3619500"/>
          <p14:tracePt t="26139" x="1822450" y="3663950"/>
          <p14:tracePt t="26147" x="1854200" y="3727450"/>
          <p14:tracePt t="26156" x="1892300" y="3803650"/>
          <p14:tracePt t="26163" x="2000250" y="3917950"/>
          <p14:tracePt t="26173" x="2101850" y="4006850"/>
          <p14:tracePt t="26189" x="2190750" y="4070350"/>
          <p14:tracePt t="26206" x="2266950" y="4089400"/>
          <p14:tracePt t="26223" x="2330450" y="4095750"/>
          <p14:tracePt t="26239" x="2387600" y="4095750"/>
          <p14:tracePt t="26257" x="2438400" y="4089400"/>
          <p14:tracePt t="26274" x="2508250" y="4032250"/>
          <p14:tracePt t="26290" x="2559050" y="3956050"/>
          <p14:tracePt t="26308" x="2571750" y="3917950"/>
          <p14:tracePt t="26324" x="2590800" y="3879850"/>
          <p14:tracePt t="26340" x="2609850" y="3829050"/>
          <p14:tracePt t="26357" x="2641600" y="3759200"/>
          <p14:tracePt t="26374" x="2667000" y="3689350"/>
          <p14:tracePt t="26390" x="2698750" y="3619500"/>
          <p14:tracePt t="26407" x="2730500" y="3543300"/>
          <p14:tracePt t="26424" x="2749550" y="3492500"/>
          <p14:tracePt t="26440" x="2781300" y="3429000"/>
          <p14:tracePt t="26457" x="2813050" y="3371850"/>
          <p14:tracePt t="26474" x="2851150" y="3308350"/>
          <p14:tracePt t="26490" x="2901950" y="3219450"/>
          <p14:tracePt t="26508" x="2921000" y="3181350"/>
          <p14:tracePt t="26524" x="2933700" y="3162300"/>
          <p14:tracePt t="26541" x="2933700" y="3143250"/>
          <p14:tracePt t="26557" x="2933700" y="3124200"/>
          <p14:tracePt t="26574" x="2933700" y="3111500"/>
          <p14:tracePt t="26591" x="2933700" y="3079750"/>
          <p14:tracePt t="26607" x="2933700" y="3054350"/>
          <p14:tracePt t="26623" x="2933700" y="3022600"/>
          <p14:tracePt t="26640" x="2933700" y="2990850"/>
          <p14:tracePt t="26656" x="2927350" y="2971800"/>
          <p14:tracePt t="26673" x="2927350" y="2946400"/>
          <p14:tracePt t="26689" x="2914650" y="2927350"/>
          <p14:tracePt t="26706" x="2908300" y="2914650"/>
          <p14:tracePt t="26722" x="2895600" y="2901950"/>
          <p14:tracePt t="26739" x="2889250" y="2889250"/>
          <p14:tracePt t="26756" x="2876550" y="2876550"/>
          <p14:tracePt t="26773" x="2857500" y="2870200"/>
          <p14:tracePt t="26789" x="2832100" y="2857500"/>
          <p14:tracePt t="26806" x="2806700" y="2851150"/>
          <p14:tracePt t="26823" x="2781300" y="2844800"/>
          <p14:tracePt t="26841" x="2768600" y="2838450"/>
          <p14:tracePt t="26857" x="2743200" y="2832100"/>
          <p14:tracePt t="26874" x="2724150" y="2832100"/>
          <p14:tracePt t="26890" x="2679700" y="2832100"/>
          <p14:tracePt t="26907" x="2641600" y="2838450"/>
          <p14:tracePt t="26924" x="2571750" y="2857500"/>
          <p14:tracePt t="26941" x="2514600" y="2889250"/>
          <p14:tracePt t="26957" x="2451100" y="2914650"/>
          <p14:tracePt t="26974" x="2393950" y="2946400"/>
          <p14:tracePt t="26991" x="2343150" y="2965450"/>
          <p14:tracePt t="27007" x="2311400" y="2990850"/>
          <p14:tracePt t="27024" x="2279650" y="3009900"/>
          <p14:tracePt t="27040" x="2247900" y="3035300"/>
          <p14:tracePt t="27056" x="2209800" y="3073400"/>
          <p14:tracePt t="27073" x="2178050" y="3130550"/>
          <p14:tracePt t="27089" x="2159000" y="3155950"/>
          <p14:tracePt t="27106" x="2146300" y="3225800"/>
          <p14:tracePt t="27123" x="2139950" y="3263900"/>
          <p14:tracePt t="27139" x="2139950" y="3289300"/>
          <p14:tracePt t="27156" x="2139950" y="3314700"/>
          <p14:tracePt t="27173" x="2139950" y="3352800"/>
          <p14:tracePt t="27189" x="2152650" y="3390900"/>
          <p14:tracePt t="27206" x="2171700" y="3441700"/>
          <p14:tracePt t="27223" x="2184400" y="3467100"/>
          <p14:tracePt t="27240" x="2203450" y="3492500"/>
          <p14:tracePt t="27258" x="2216150" y="3505200"/>
          <p14:tracePt t="27273" x="2235200" y="3517900"/>
          <p14:tracePt t="27290" x="2266950" y="3530600"/>
          <p14:tracePt t="27306" x="2336800" y="3543300"/>
          <p14:tracePt t="27323" x="2400300" y="3543300"/>
          <p14:tracePt t="27339" x="2476500" y="3536950"/>
          <p14:tracePt t="27356" x="2514600" y="3511550"/>
          <p14:tracePt t="27373" x="2571750" y="3473450"/>
          <p14:tracePt t="27389" x="2603500" y="3441700"/>
          <p14:tracePt t="27406" x="2641600" y="3384550"/>
          <p14:tracePt t="27422" x="2660650" y="3352800"/>
          <p14:tracePt t="27439" x="2692400" y="3295650"/>
          <p14:tracePt t="27456" x="2705100" y="3251200"/>
          <p14:tracePt t="27473" x="2717800" y="3219450"/>
          <p14:tracePt t="27490" x="2730500" y="3149600"/>
          <p14:tracePt t="27490" x="2736850" y="3117850"/>
          <p14:tracePt t="27507" x="2743200" y="3067050"/>
          <p14:tracePt t="27524" x="2743200" y="3016250"/>
          <p14:tracePt t="27539" x="2743200" y="2978150"/>
          <p14:tracePt t="27556" x="2743200" y="2940050"/>
          <p14:tracePt t="27572" x="2743200" y="2908300"/>
          <p14:tracePt t="27589" x="2724150" y="2870200"/>
          <p14:tracePt t="27606" x="2717800" y="2851150"/>
          <p14:tracePt t="27622" x="2705100" y="2832100"/>
          <p14:tracePt t="27639" x="2686050" y="2806700"/>
          <p14:tracePt t="27656" x="2660650" y="2787650"/>
          <p14:tracePt t="27672" x="2641600" y="2774950"/>
          <p14:tracePt t="27689" x="2616200" y="2762250"/>
          <p14:tracePt t="27706" x="2565400" y="2755900"/>
          <p14:tracePt t="27724" x="2533650" y="2755900"/>
          <p14:tracePt t="27740" x="2489200" y="2755900"/>
          <p14:tracePt t="27757" x="2438400" y="2755900"/>
          <p14:tracePt t="27773" x="2387600" y="2781300"/>
          <p14:tracePt t="27790" x="2343150" y="2819400"/>
          <p14:tracePt t="27806" x="2305050" y="2857500"/>
          <p14:tracePt t="27823" x="2266950" y="2914650"/>
          <p14:tracePt t="27840" x="2247900" y="2971800"/>
          <p14:tracePt t="27857" x="2228850" y="3035300"/>
          <p14:tracePt t="27873" x="2222500" y="3117850"/>
          <p14:tracePt t="27890" x="2222500" y="3206750"/>
          <p14:tracePt t="27907" x="2228850" y="3327400"/>
          <p14:tracePt t="27924" x="2247900" y="3378200"/>
          <p14:tracePt t="27940" x="2273300" y="3422650"/>
          <p14:tracePt t="27957" x="2292350" y="3448050"/>
          <p14:tracePt t="27973" x="2317750" y="3473450"/>
          <p14:tracePt t="27990" x="2336800" y="3492500"/>
          <p14:tracePt t="28007" x="2393950" y="3511550"/>
          <p14:tracePt t="28024" x="2470150" y="3530600"/>
          <p14:tracePt t="28040" x="2571750" y="3549650"/>
          <p14:tracePt t="28057" x="2647950" y="3556000"/>
          <p14:tracePt t="28073" x="2730500" y="3556000"/>
          <p14:tracePt t="28090" x="2800350" y="3556000"/>
          <p14:tracePt t="28107" x="2844800" y="3530600"/>
          <p14:tracePt t="28124" x="2876550" y="3505200"/>
          <p14:tracePt t="28140" x="2901950" y="3467100"/>
          <p14:tracePt t="28157" x="2921000" y="3435350"/>
          <p14:tracePt t="28172" x="2933700" y="3403600"/>
          <p14:tracePt t="28189" x="2933700" y="3397250"/>
          <p14:tracePt t="28206" x="2933700" y="3390900"/>
          <p14:tracePt t="28339" x="2927350" y="3390900"/>
          <p14:tracePt t="28350" x="2921000" y="3390900"/>
          <p14:tracePt t="28350" x="2914650" y="3390900"/>
          <p14:tracePt t="28357" x="2895600" y="3390900"/>
          <p14:tracePt t="28374" x="2851150" y="3397250"/>
          <p14:tracePt t="28389" x="2806700" y="3448050"/>
          <p14:tracePt t="28406" x="2749550" y="3524250"/>
          <p14:tracePt t="28422" x="2692400" y="3619500"/>
          <p14:tracePt t="28439" x="2660650" y="3702050"/>
          <p14:tracePt t="28456" x="2641600" y="3778250"/>
          <p14:tracePt t="28472" x="2635250" y="3816350"/>
          <p14:tracePt t="28489" x="2635250" y="3848100"/>
          <p14:tracePt t="28506" x="2635250" y="3867150"/>
          <p14:tracePt t="28708" x="2647950" y="3867150"/>
          <p14:tracePt t="28711" x="2647950" y="3854450"/>
          <p14:tracePt t="28725" x="2660650" y="3835400"/>
          <p14:tracePt t="28725" x="2679700" y="3790950"/>
          <p14:tracePt t="28741" x="2686050" y="3759200"/>
          <p14:tracePt t="28758" x="2692400" y="3727450"/>
          <p14:tracePt t="28774" x="2698750" y="3708400"/>
          <p14:tracePt t="28792" x="2698750" y="3689350"/>
          <p14:tracePt t="28808" x="2698750" y="3683000"/>
          <p14:tracePt t="28825" x="2692400" y="3663950"/>
          <p14:tracePt t="28841" x="2686050" y="3651250"/>
          <p14:tracePt t="28858" x="2679700" y="3638550"/>
          <p14:tracePt t="28874" x="2673350" y="3619500"/>
          <p14:tracePt t="28891" x="2660650" y="3594100"/>
          <p14:tracePt t="28909" x="2654300" y="3581400"/>
          <p14:tracePt t="28924" x="2641600" y="3562350"/>
          <p14:tracePt t="28942" x="2635250" y="3556000"/>
          <p14:tracePt t="28980" x="2628900" y="3549650"/>
          <p14:tracePt t="28988" x="2622550" y="3543300"/>
          <p14:tracePt t="28996" x="2609850" y="3536950"/>
          <p14:tracePt t="29008" x="2597150" y="3530600"/>
          <p14:tracePt t="29025" x="2571750" y="3517900"/>
          <p14:tracePt t="29041" x="2565400" y="3517900"/>
          <p14:tracePt t="29058" x="2552700" y="3517900"/>
          <p14:tracePt t="29093" x="2546350" y="3517900"/>
          <p14:tracePt t="29093" x="2533650" y="3517900"/>
          <p14:tracePt t="29109" x="2514600" y="3517900"/>
          <p14:tracePt t="29124" x="2489200" y="3536950"/>
          <p14:tracePt t="29141" x="2463800" y="3562350"/>
          <p14:tracePt t="29158" x="2444750" y="3594100"/>
          <p14:tracePt t="29175" x="2419350" y="3625850"/>
          <p14:tracePt t="29191" x="2393950" y="3670300"/>
          <p14:tracePt t="29208" x="2374900" y="3702050"/>
          <p14:tracePt t="29224" x="2362200" y="3733800"/>
          <p14:tracePt t="29241" x="2349500" y="3765550"/>
          <p14:tracePt t="29258" x="2343150" y="3790950"/>
          <p14:tracePt t="29274" x="2343150" y="3829050"/>
          <p14:tracePt t="29291" x="2343150" y="3886200"/>
          <p14:tracePt t="29308" x="2343150" y="3924300"/>
          <p14:tracePt t="29325" x="2355850" y="3949700"/>
          <p14:tracePt t="29341" x="2362200" y="3968750"/>
          <p14:tracePt t="29358" x="2368550" y="3975100"/>
          <p14:tracePt t="29374" x="2374900" y="3981450"/>
          <p14:tracePt t="29391" x="2393950" y="3994150"/>
          <p14:tracePt t="29408" x="2419350" y="4000500"/>
          <p14:tracePt t="29424" x="2463800" y="4019550"/>
          <p14:tracePt t="29441" x="2527300" y="4032250"/>
          <p14:tracePt t="29458" x="2578100" y="4044950"/>
          <p14:tracePt t="29474" x="2616200" y="4044950"/>
          <p14:tracePt t="29491" x="2673350" y="4044950"/>
          <p14:tracePt t="29508" x="2692400" y="4044950"/>
          <p14:tracePt t="29525" x="2724150" y="4038600"/>
          <p14:tracePt t="29541" x="2749550" y="4025900"/>
          <p14:tracePt t="29558" x="2774950" y="3994150"/>
          <p14:tracePt t="29575" x="2794000" y="3968750"/>
          <p14:tracePt t="29591" x="2819400" y="3917950"/>
          <p14:tracePt t="29608" x="2832100" y="3867150"/>
          <p14:tracePt t="29624" x="2838450" y="3822700"/>
          <p14:tracePt t="29641" x="2844800" y="3778250"/>
          <p14:tracePt t="29658" x="2844800" y="3740150"/>
          <p14:tracePt t="29675" x="2844800" y="3702050"/>
          <p14:tracePt t="29691" x="2825750" y="3657600"/>
          <p14:tracePt t="29708" x="2813050" y="3632200"/>
          <p14:tracePt t="29725" x="2794000" y="3594100"/>
          <p14:tracePt t="29741" x="2781300" y="3575050"/>
          <p14:tracePt t="29758" x="2762250" y="3556000"/>
          <p14:tracePt t="29775" x="2743200" y="3530600"/>
          <p14:tracePt t="29791" x="2730500" y="3517900"/>
          <p14:tracePt t="29808" x="2705100" y="3505200"/>
          <p14:tracePt t="29824" x="2679700" y="3492500"/>
          <p14:tracePt t="29841" x="2654300" y="3473450"/>
          <p14:tracePt t="29857" x="2635250" y="3467100"/>
          <p14:tracePt t="29874" x="2616200" y="3460750"/>
          <p14:tracePt t="29891" x="2571750" y="3454400"/>
          <p14:tracePt t="29908" x="2533650" y="3448050"/>
          <p14:tracePt t="29924" x="2482850" y="3448050"/>
          <p14:tracePt t="29941" x="2438400" y="3448050"/>
          <p14:tracePt t="29958" x="2400300" y="3454400"/>
          <p14:tracePt t="29975" x="2374900" y="3467100"/>
          <p14:tracePt t="29991" x="2349500" y="3479800"/>
          <p14:tracePt t="30008" x="2324100" y="3517900"/>
          <p14:tracePt t="30024" x="2292350" y="3568700"/>
          <p14:tracePt t="30042" x="2266950" y="3619500"/>
          <p14:tracePt t="30058" x="2247900" y="3695700"/>
          <p14:tracePt t="30075" x="2235200" y="3733800"/>
          <p14:tracePt t="30091" x="2235200" y="3803650"/>
          <p14:tracePt t="30108" x="2235200" y="3841750"/>
          <p14:tracePt t="30124" x="2235200" y="3886200"/>
          <p14:tracePt t="30141" x="2247900" y="3917950"/>
          <p14:tracePt t="30158" x="2260600" y="3956050"/>
          <p14:tracePt t="30174" x="2279650" y="3987800"/>
          <p14:tracePt t="30191" x="2298700" y="4000500"/>
          <p14:tracePt t="30208" x="2317750" y="4013200"/>
          <p14:tracePt t="30224" x="2336800" y="4025900"/>
          <p14:tracePt t="30241" x="2381250" y="4038600"/>
          <p14:tracePt t="30258" x="2425700" y="4051300"/>
          <p14:tracePt t="30274" x="2457450" y="4051300"/>
          <p14:tracePt t="30291" x="2495550" y="4051300"/>
          <p14:tracePt t="30308" x="2533650" y="4038600"/>
          <p14:tracePt t="30324" x="2571750" y="4006850"/>
          <p14:tracePt t="30341" x="2616200" y="3968750"/>
          <p14:tracePt t="30358" x="2654300" y="3930650"/>
          <p14:tracePt t="30374" x="2692400" y="3892550"/>
          <p14:tracePt t="30391" x="2724150" y="3848100"/>
          <p14:tracePt t="30408" x="2736850" y="3797300"/>
          <p14:tracePt t="30424" x="2736850" y="3759200"/>
          <p14:tracePt t="30441" x="2743200" y="3721100"/>
          <p14:tracePt t="30458" x="2743200" y="3676650"/>
          <p14:tracePt t="30474" x="2743200" y="3638550"/>
          <p14:tracePt t="30491" x="2730500" y="3594100"/>
          <p14:tracePt t="30508" x="2711450" y="3556000"/>
          <p14:tracePt t="30524" x="2705100" y="3543300"/>
          <p14:tracePt t="30541" x="2698750" y="3517900"/>
          <p14:tracePt t="30558" x="2686050" y="3492500"/>
          <p14:tracePt t="30574" x="2673350" y="3467100"/>
          <p14:tracePt t="30592" x="2667000" y="3448050"/>
          <p14:tracePt t="30608" x="2654300" y="3429000"/>
          <p14:tracePt t="30625" x="2635250" y="3409950"/>
          <p14:tracePt t="30641" x="2628900" y="3403600"/>
          <p14:tracePt t="30658" x="2616200" y="3390900"/>
          <p14:tracePt t="30674" x="2590800" y="3390900"/>
          <p14:tracePt t="30691" x="2540000" y="3384550"/>
          <p14:tracePt t="30691" x="2508250" y="3378200"/>
          <p14:tracePt t="30708" x="2438400" y="3378200"/>
          <p14:tracePt t="30724" x="2362200" y="3390900"/>
          <p14:tracePt t="30741" x="2305050" y="3429000"/>
          <p14:tracePt t="30758" x="2247900" y="3479800"/>
          <p14:tracePt t="30774" x="2197100" y="3543300"/>
          <p14:tracePt t="30791" x="2171700" y="3606800"/>
          <p14:tracePt t="30808" x="2152650" y="3676650"/>
          <p14:tracePt t="30824" x="2139950" y="3759200"/>
          <p14:tracePt t="30841" x="2139950" y="3848100"/>
          <p14:tracePt t="30858" x="2146300" y="3905250"/>
          <p14:tracePt t="30874" x="2178050" y="3968750"/>
          <p14:tracePt t="30891" x="2222500" y="4038600"/>
          <p14:tracePt t="30908" x="2260600" y="4083050"/>
          <p14:tracePt t="30925" x="2305050" y="4114800"/>
          <p14:tracePt t="30941" x="2362200" y="4140200"/>
          <p14:tracePt t="30958" x="2438400" y="4165600"/>
          <p14:tracePt t="30974" x="2527300" y="4178300"/>
          <p14:tracePt t="30992" x="2622550" y="4178300"/>
          <p14:tracePt t="31007" x="2730500" y="4165600"/>
          <p14:tracePt t="31024" x="2832100" y="4114800"/>
          <p14:tracePt t="31041" x="2927350" y="4064000"/>
          <p14:tracePt t="31058" x="2984500" y="4006850"/>
          <p14:tracePt t="31074" x="3016250" y="3949700"/>
          <p14:tracePt t="31091" x="3028950" y="3892550"/>
          <p14:tracePt t="31107" x="3028950" y="3803650"/>
          <p14:tracePt t="31124" x="3016250" y="3733800"/>
          <p14:tracePt t="31141" x="2978150" y="3670300"/>
          <p14:tracePt t="31158" x="2952750" y="3600450"/>
          <p14:tracePt t="31175" x="2908300" y="3543300"/>
          <p14:tracePt t="31191" x="2876550" y="3498850"/>
          <p14:tracePt t="31207" x="2832100" y="3454400"/>
          <p14:tracePt t="31224" x="2806700" y="3429000"/>
          <p14:tracePt t="31241" x="2774950" y="3409950"/>
          <p14:tracePt t="31258" x="2743200" y="3397250"/>
          <p14:tracePt t="31274" x="2711450" y="3378200"/>
          <p14:tracePt t="31291" x="2667000" y="3371850"/>
          <p14:tracePt t="31308" x="2590800" y="3359150"/>
          <p14:tracePt t="31325" x="2520950" y="3359150"/>
          <p14:tracePt t="31341" x="2438400" y="3371850"/>
          <p14:tracePt t="31358" x="2355850" y="3422650"/>
          <p14:tracePt t="31374" x="2254250" y="3505200"/>
          <p14:tracePt t="31391" x="2190750" y="3594100"/>
          <p14:tracePt t="31407" x="2146300" y="3670300"/>
          <p14:tracePt t="31424" x="2120900" y="3733800"/>
          <p14:tracePt t="31441" x="2108200" y="3803650"/>
          <p14:tracePt t="31459" x="2108200" y="3860800"/>
          <p14:tracePt t="31474" x="2114550" y="3911600"/>
          <p14:tracePt t="31491" x="2159000" y="4006850"/>
          <p14:tracePt t="31508" x="2197100" y="4051300"/>
          <p14:tracePt t="31524" x="2222500" y="4076700"/>
          <p14:tracePt t="31541" x="2254250" y="4095750"/>
          <p14:tracePt t="31558" x="2292350" y="4108450"/>
          <p14:tracePt t="31574" x="2336800" y="4127500"/>
          <p14:tracePt t="31591" x="2413000" y="4133850"/>
          <p14:tracePt t="31607" x="2501900" y="4133850"/>
          <p14:tracePt t="31624" x="2603500" y="4127500"/>
          <p14:tracePt t="31641" x="2667000" y="4089400"/>
          <p14:tracePt t="31658" x="2743200" y="4019550"/>
          <p14:tracePt t="31674" x="2794000" y="3949700"/>
          <p14:tracePt t="31691" x="2851150" y="3810000"/>
          <p14:tracePt t="31709" x="2857500" y="3733800"/>
          <p14:tracePt t="31724" x="2863850" y="3670300"/>
          <p14:tracePt t="31741" x="2863850" y="3632200"/>
          <p14:tracePt t="31758" x="2863850" y="3594100"/>
          <p14:tracePt t="31774" x="2857500" y="3568700"/>
          <p14:tracePt t="31791" x="2844800" y="3536950"/>
          <p14:tracePt t="31807" x="2825750" y="3517900"/>
          <p14:tracePt t="31824" x="2819400" y="3505200"/>
          <p14:tracePt t="31841" x="2800350" y="3479800"/>
          <p14:tracePt t="31858" x="2794000" y="3460750"/>
          <p14:tracePt t="31874" x="2781300" y="3448050"/>
          <p14:tracePt t="31891" x="2768600" y="3435350"/>
          <p14:tracePt t="31908" x="2755900" y="3416300"/>
          <p14:tracePt t="31924" x="2736850" y="3403600"/>
          <p14:tracePt t="31940" x="2717800" y="3397250"/>
          <p14:tracePt t="31958" x="2686050" y="3397250"/>
          <p14:tracePt t="31974" x="2641600" y="3390900"/>
          <p14:tracePt t="31991" x="2584450" y="3384550"/>
          <p14:tracePt t="32008" x="2520950" y="3384550"/>
          <p14:tracePt t="32024" x="2457450" y="3390900"/>
          <p14:tracePt t="32041" x="2406650" y="3409950"/>
          <p14:tracePt t="32058" x="2362200" y="3441700"/>
          <p14:tracePt t="32074" x="2324100" y="3473450"/>
          <p14:tracePt t="32091" x="2260600" y="3543300"/>
          <p14:tracePt t="32108" x="2235200" y="3587750"/>
          <p14:tracePt t="32124" x="2216150" y="3644900"/>
          <p14:tracePt t="32141" x="2209800" y="3676650"/>
          <p14:tracePt t="32158" x="2203450" y="3727450"/>
          <p14:tracePt t="32174" x="2209800" y="3759200"/>
          <p14:tracePt t="32191" x="2222500" y="3797300"/>
          <p14:tracePt t="32208" x="2241550" y="3822700"/>
          <p14:tracePt t="32224" x="2254250" y="3848100"/>
          <p14:tracePt t="32242" x="2273300" y="3873500"/>
          <p14:tracePt t="32258" x="2286000" y="3886200"/>
          <p14:tracePt t="32275" x="2305050" y="3905250"/>
          <p14:tracePt t="32291" x="2330450" y="3917950"/>
          <p14:tracePt t="32291" x="2355850" y="3930650"/>
          <p14:tracePt t="32308" x="2393950" y="3943350"/>
          <p14:tracePt t="32324" x="2432050" y="3956050"/>
          <p14:tracePt t="32341" x="2476500" y="3956050"/>
          <p14:tracePt t="32357" x="2514600" y="3956050"/>
          <p14:tracePt t="32374" x="2546350" y="3956050"/>
          <p14:tracePt t="32391" x="2584450" y="3949700"/>
          <p14:tracePt t="32408" x="2628900" y="3911600"/>
          <p14:tracePt t="32424" x="2686050" y="3841750"/>
          <p14:tracePt t="32442" x="2730500" y="3752850"/>
          <p14:tracePt t="32457" x="2762250" y="3676650"/>
          <p14:tracePt t="32474" x="2774950" y="3625850"/>
          <p14:tracePt t="32491" x="2781300" y="3575050"/>
          <p14:tracePt t="32508" x="2781300" y="3556000"/>
          <p14:tracePt t="32524" x="2781300" y="3543300"/>
          <p14:tracePt t="32541" x="2781300" y="3530600"/>
          <p14:tracePt t="32557" x="2781300" y="3517900"/>
          <p14:tracePt t="32575" x="2781300" y="3505200"/>
          <p14:tracePt t="32591" x="2762250" y="3486150"/>
          <p14:tracePt t="32608" x="2755900" y="3473450"/>
          <p14:tracePt t="32624" x="2749550" y="3467100"/>
          <p14:tracePt t="32641" x="2736850" y="3454400"/>
          <p14:tracePt t="32658" x="2730500" y="3441700"/>
          <p14:tracePt t="32674" x="2724150" y="3435350"/>
          <p14:tracePt t="32691" x="2705100" y="3429000"/>
          <p14:tracePt t="32708" x="2679700" y="3416300"/>
          <p14:tracePt t="32724" x="2622550" y="3416300"/>
          <p14:tracePt t="32741" x="2571750" y="3416300"/>
          <p14:tracePt t="32757" x="2508250" y="3422650"/>
          <p14:tracePt t="32774" x="2438400" y="3448050"/>
          <p14:tracePt t="32791" x="2387600" y="3479800"/>
          <p14:tracePt t="32808" x="2349500" y="3498850"/>
          <p14:tracePt t="32824" x="2317750" y="3524250"/>
          <p14:tracePt t="32841" x="2298700" y="3549650"/>
          <p14:tracePt t="32857" x="2279650" y="3587750"/>
          <p14:tracePt t="32874" x="2266950" y="3632200"/>
          <p14:tracePt t="32891" x="2241550" y="3695700"/>
          <p14:tracePt t="32908" x="2241550" y="3727450"/>
          <p14:tracePt t="32924" x="2235200" y="3759200"/>
          <p14:tracePt t="32941" x="2235200" y="3790950"/>
          <p14:tracePt t="32958" x="2235200" y="3822700"/>
          <p14:tracePt t="32974" x="2235200" y="3841750"/>
          <p14:tracePt t="32991" x="2241550" y="3867150"/>
          <p14:tracePt t="33008" x="2254250" y="3892550"/>
          <p14:tracePt t="33025" x="2266950" y="3911600"/>
          <p14:tracePt t="33041" x="2286000" y="3937000"/>
          <p14:tracePt t="33058" x="2298700" y="3949700"/>
          <p14:tracePt t="33075" x="2311400" y="3962400"/>
          <p14:tracePt t="33091" x="2336800" y="3975100"/>
          <p14:tracePt t="33108" x="2349500" y="3981450"/>
          <p14:tracePt t="33124" x="2374900" y="3987800"/>
          <p14:tracePt t="33141" x="2419350" y="3994150"/>
          <p14:tracePt t="33158" x="2470150" y="4000500"/>
          <p14:tracePt t="33175" x="2520950" y="4006850"/>
          <p14:tracePt t="33191" x="2571750" y="4006850"/>
          <p14:tracePt t="33208" x="2603500" y="3994150"/>
          <p14:tracePt t="33224" x="2635250" y="3975100"/>
          <p14:tracePt t="33241" x="2660650" y="3937000"/>
          <p14:tracePt t="33257" x="2679700" y="3879850"/>
          <p14:tracePt t="33274" x="2686050" y="3803650"/>
          <p14:tracePt t="33291" x="2692400" y="3708400"/>
          <p14:tracePt t="33308" x="2692400" y="3644900"/>
          <p14:tracePt t="33324" x="2686050" y="3606800"/>
          <p14:tracePt t="33341" x="2673350" y="3562350"/>
          <p14:tracePt t="33357" x="2660650" y="3536950"/>
          <p14:tracePt t="33374" x="2647950" y="3511550"/>
          <p14:tracePt t="33391" x="2628900" y="3486150"/>
          <p14:tracePt t="33408" x="2622550" y="3473450"/>
          <p14:tracePt t="33424" x="2603500" y="3454400"/>
          <p14:tracePt t="33441" x="2584450" y="3429000"/>
          <p14:tracePt t="33458" x="2571750" y="3409950"/>
          <p14:tracePt t="33474" x="2559050" y="3397250"/>
          <p14:tracePt t="33491" x="2546350" y="3384550"/>
          <p14:tracePt t="33508" x="2533650" y="3378200"/>
          <p14:tracePt t="33524" x="2527300" y="3371850"/>
          <p14:tracePt t="33581" x="2520950" y="3371850"/>
          <p14:tracePt t="33587" x="2514600" y="3371850"/>
          <p14:tracePt t="33594" x="2508250" y="3371850"/>
          <p14:tracePt t="33607" x="2489200" y="3371850"/>
          <p14:tracePt t="33608" x="2470150" y="3397250"/>
          <p14:tracePt t="33624" x="2444750" y="3422650"/>
          <p14:tracePt t="33641" x="2432050" y="3448050"/>
          <p14:tracePt t="33657" x="2425700" y="3467100"/>
          <p14:tracePt t="33674" x="2425700" y="3479800"/>
          <p14:tracePt t="33691" x="2425700" y="3498850"/>
          <p14:tracePt t="33844" x="2425700" y="3505200"/>
          <p14:tracePt t="33868" x="2425700" y="3511550"/>
          <p14:tracePt t="35154" x="0" y="0"/>
        </p14:tracePtLst>
        <p14:tracePtLst>
          <p14:tracePt t="40230" x="3371850" y="3581400"/>
          <p14:tracePt t="40555" x="3359150" y="3581400"/>
          <p14:tracePt t="40555" x="3352800" y="3581400"/>
          <p14:tracePt t="40571" x="3333750" y="3581400"/>
          <p14:tracePt t="40580" x="3321050" y="3581400"/>
          <p14:tracePt t="40591" x="3302000" y="3587750"/>
          <p14:tracePt t="40595" x="3289300" y="3594100"/>
          <p14:tracePt t="40675" x="3276600" y="3594100"/>
          <p14:tracePt t="40682" x="3276600" y="3600450"/>
          <p14:tracePt t="40690" x="3270250" y="3600450"/>
          <p14:tracePt t="40706" x="3263900" y="3600450"/>
          <p14:tracePt t="40707" x="3257550" y="3606800"/>
          <p14:tracePt t="40723" x="3251200" y="3606800"/>
          <p14:tracePt t="40739" x="3244850" y="3606800"/>
          <p14:tracePt t="40756" x="3238500" y="3606800"/>
          <p14:tracePt t="40773" x="3232150" y="3613150"/>
          <p14:tracePt t="41106" x="3238500" y="3613150"/>
          <p14:tracePt t="41115" x="3244850" y="3613150"/>
          <p14:tracePt t="41122" x="3257550" y="3613150"/>
          <p14:tracePt t="41139" x="3276600" y="3613150"/>
          <p14:tracePt t="41140" x="3302000" y="3613150"/>
          <p14:tracePt t="41157" x="3321050" y="3613150"/>
          <p14:tracePt t="41173" x="3346450" y="3619500"/>
          <p14:tracePt t="41190" x="3371850" y="3619500"/>
          <p14:tracePt t="41206" x="3384550" y="3619500"/>
          <p14:tracePt t="41223" x="3409950" y="3625850"/>
          <p14:tracePt t="41239" x="3435350" y="3632200"/>
          <p14:tracePt t="41256" x="3467100" y="3632200"/>
          <p14:tracePt t="41272" x="3486150" y="3644900"/>
          <p14:tracePt t="41289" x="3517900" y="3651250"/>
          <p14:tracePt t="41307" x="3543300" y="3651250"/>
          <p14:tracePt t="41323" x="3556000" y="3651250"/>
          <p14:tracePt t="41339" x="3575050" y="3657600"/>
          <p14:tracePt t="41356" x="3581400" y="3657600"/>
          <p14:tracePt t="41373" x="3587750" y="3663950"/>
          <p14:tracePt t="41389" x="3600450" y="3663950"/>
          <p14:tracePt t="41406" x="3606800" y="3663950"/>
          <p14:tracePt t="41423" x="3625850" y="3663950"/>
          <p14:tracePt t="41439" x="3644900" y="3663950"/>
          <p14:tracePt t="41643" x="3638550" y="3663950"/>
          <p14:tracePt t="41650" x="3632200" y="3663950"/>
          <p14:tracePt t="41666" x="3619500" y="3663950"/>
          <p14:tracePt t="41682" x="3613150" y="3663950"/>
          <p14:tracePt t="41689" x="3606800" y="3663950"/>
          <p14:tracePt t="41690" x="3587750" y="3663950"/>
          <p14:tracePt t="41707" x="3568700" y="3663950"/>
          <p14:tracePt t="41723" x="3556000" y="3663950"/>
          <p14:tracePt t="41739" x="3549650" y="3663950"/>
          <p14:tracePt t="41778" x="3543300" y="3663950"/>
          <p14:tracePt t="42082" x="3549650" y="3663950"/>
          <p14:tracePt t="42098" x="3556000" y="3663950"/>
          <p14:tracePt t="42106" x="3562350" y="3663950"/>
          <p14:tracePt t="42130" x="3568700" y="3663950"/>
          <p14:tracePt t="42138" x="3575050" y="3663950"/>
          <p14:tracePt t="42156" x="3587750" y="3663950"/>
          <p14:tracePt t="42157" x="3594100" y="3663950"/>
          <p14:tracePt t="42195" x="3600450" y="3663950"/>
          <p14:tracePt t="42322" x="3606800" y="3663950"/>
          <p14:tracePt t="42418" x="3606800" y="3651250"/>
          <p14:tracePt t="42426" x="3606800" y="3619500"/>
          <p14:tracePt t="42434" x="3606800" y="3587750"/>
          <p14:tracePt t="42442" x="3606800" y="3524250"/>
          <p14:tracePt t="42456" x="3606800" y="3454400"/>
          <p14:tracePt t="42473" x="3606800" y="3416300"/>
          <p14:tracePt t="42489" x="3619500" y="3384550"/>
          <p14:tracePt t="42506" x="3619500" y="3371850"/>
          <p14:tracePt t="42523" x="3619500" y="3359150"/>
          <p14:tracePt t="42539" x="3625850" y="3352800"/>
          <p14:tracePt t="42835" x="3638550" y="3352800"/>
          <p14:tracePt t="42851" x="3644900" y="3346450"/>
          <p14:tracePt t="42858" x="3657600" y="3333750"/>
          <p14:tracePt t="42859" x="3663950" y="3314700"/>
          <p14:tracePt t="42873" x="3670300" y="3295650"/>
          <p14:tracePt t="42889" x="3676650" y="3270250"/>
          <p14:tracePt t="42907" x="3676650" y="3257550"/>
          <p14:tracePt t="42923" x="3676650" y="3251200"/>
          <p14:tracePt t="42971" x="3676650" y="3244850"/>
          <p14:tracePt t="42986" x="3676650" y="3238500"/>
          <p14:tracePt t="42995" x="3670300" y="3238500"/>
          <p14:tracePt t="43010" x="3657600" y="3238500"/>
          <p14:tracePt t="43026" x="3651250" y="3238500"/>
          <p14:tracePt t="43034" x="3644900" y="3232150"/>
          <p14:tracePt t="43039" x="3638550" y="3232150"/>
          <p14:tracePt t="43056" x="3625850" y="3232150"/>
          <p14:tracePt t="43073" x="3613150" y="3232150"/>
          <p14:tracePt t="43089" x="3568700" y="3232150"/>
          <p14:tracePt t="43106" x="3543300" y="3232150"/>
          <p14:tracePt t="43123" x="3511550" y="3244850"/>
          <p14:tracePt t="43139" x="3492500" y="3257550"/>
          <p14:tracePt t="43156" x="3467100" y="3276600"/>
          <p14:tracePt t="43173" x="3441700" y="3302000"/>
          <p14:tracePt t="43189" x="3429000" y="3327400"/>
          <p14:tracePt t="43207" x="3416300" y="3352800"/>
          <p14:tracePt t="43223" x="3409950" y="3378200"/>
          <p14:tracePt t="43239" x="3409950" y="3403600"/>
          <p14:tracePt t="43255" x="3403600" y="3422650"/>
          <p14:tracePt t="43272" x="3403600" y="3441700"/>
          <p14:tracePt t="43289" x="3403600" y="3467100"/>
          <p14:tracePt t="43306" x="3403600" y="3479800"/>
          <p14:tracePt t="43323" x="3409950" y="3511550"/>
          <p14:tracePt t="43339" x="3416300" y="3536950"/>
          <p14:tracePt t="43356" x="3422650" y="3568700"/>
          <p14:tracePt t="43373" x="3441700" y="3600450"/>
          <p14:tracePt t="43389" x="3448050" y="3625850"/>
          <p14:tracePt t="43406" x="3460750" y="3651250"/>
          <p14:tracePt t="43423" x="3473450" y="3657600"/>
          <p14:tracePt t="43458" x="3479800" y="3657600"/>
          <p14:tracePt t="43474" x="3492500" y="3663950"/>
          <p14:tracePt t="43490" x="3505200" y="3663950"/>
          <p14:tracePt t="43491" x="3549650" y="3676650"/>
          <p14:tracePt t="43507" x="3587750" y="3676650"/>
          <p14:tracePt t="43523" x="3625850" y="3676650"/>
          <p14:tracePt t="43539" x="3663950" y="3663950"/>
          <p14:tracePt t="43556" x="3695700" y="3644900"/>
          <p14:tracePt t="43573" x="3733800" y="3613150"/>
          <p14:tracePt t="43589" x="3752850" y="3587750"/>
          <p14:tracePt t="43606" x="3778250" y="3556000"/>
          <p14:tracePt t="43623" x="3784600" y="3517900"/>
          <p14:tracePt t="43640" x="3797300" y="3492500"/>
          <p14:tracePt t="43656" x="3803650" y="3460750"/>
          <p14:tracePt t="43673" x="3810000" y="3429000"/>
          <p14:tracePt t="43689" x="3810000" y="3397250"/>
          <p14:tracePt t="43706" x="3810000" y="3378200"/>
          <p14:tracePt t="43723" x="3810000" y="3346450"/>
          <p14:tracePt t="43739" x="3810000" y="3321050"/>
          <p14:tracePt t="43756" x="3797300" y="3289300"/>
          <p14:tracePt t="43773" x="3790950" y="3270250"/>
          <p14:tracePt t="43789" x="3771900" y="3251200"/>
          <p14:tracePt t="43806" x="3752850" y="3225800"/>
          <p14:tracePt t="43823" x="3733800" y="3206750"/>
          <p14:tracePt t="43839" x="3714750" y="3200400"/>
          <p14:tracePt t="43856" x="3689350" y="3181350"/>
          <p14:tracePt t="43873" x="3663950" y="3181350"/>
          <p14:tracePt t="43889" x="3587750" y="3175000"/>
          <p14:tracePt t="43907" x="3543300" y="3175000"/>
          <p14:tracePt t="43923" x="3511550" y="3175000"/>
          <p14:tracePt t="43939" x="3505200" y="3175000"/>
          <p14:tracePt t="43956" x="3492500" y="3175000"/>
          <p14:tracePt t="43973" x="3479800" y="3181350"/>
          <p14:tracePt t="43989" x="3467100" y="3194050"/>
          <p14:tracePt t="44006" x="3448050" y="3232150"/>
          <p14:tracePt t="44022" x="3429000" y="3263900"/>
          <p14:tracePt t="44039" x="3422650" y="3308350"/>
          <p14:tracePt t="44056" x="3409950" y="3340100"/>
          <p14:tracePt t="44073" x="3409950" y="3384550"/>
          <p14:tracePt t="44089" x="3403600" y="3448050"/>
          <p14:tracePt t="44106" x="3403600" y="3498850"/>
          <p14:tracePt t="44123" x="3403600" y="3543300"/>
          <p14:tracePt t="44140" x="3403600" y="3594100"/>
          <p14:tracePt t="44156" x="3422650" y="3613150"/>
          <p14:tracePt t="44173" x="3429000" y="3638550"/>
          <p14:tracePt t="44189" x="3441700" y="3651250"/>
          <p14:tracePt t="44206" x="3448050" y="3657600"/>
          <p14:tracePt t="44223" x="3454400" y="3663950"/>
          <p14:tracePt t="44240" x="3467100" y="3683000"/>
          <p14:tracePt t="44256" x="3486150" y="3702050"/>
          <p14:tracePt t="44273" x="3511550" y="3714750"/>
          <p14:tracePt t="44289" x="3524250" y="3721100"/>
          <p14:tracePt t="44306" x="3536950" y="3727450"/>
          <p14:tracePt t="44322" x="3562350" y="3727450"/>
          <p14:tracePt t="44339" x="3587750" y="3727450"/>
          <p14:tracePt t="44356" x="3619500" y="3727450"/>
          <p14:tracePt t="44373" x="3657600" y="3702050"/>
          <p14:tracePt t="44389" x="3689350" y="3651250"/>
          <p14:tracePt t="44406" x="3727450" y="3587750"/>
          <p14:tracePt t="44423" x="3752850" y="3524250"/>
          <p14:tracePt t="44439" x="3771900" y="3454400"/>
          <p14:tracePt t="44457" x="3784600" y="3403600"/>
          <p14:tracePt t="44473" x="3797300" y="3365500"/>
          <p14:tracePt t="44473" x="3803650" y="3352800"/>
          <p14:tracePt t="44490" x="3803650" y="3327400"/>
          <p14:tracePt t="44506" x="3803650" y="3308350"/>
          <p14:tracePt t="44523" x="3803650" y="3289300"/>
          <p14:tracePt t="44539" x="3803650" y="3276600"/>
          <p14:tracePt t="44556" x="3803650" y="3257550"/>
          <p14:tracePt t="44573" x="3797300" y="3244850"/>
          <p14:tracePt t="44589" x="3784600" y="3225800"/>
          <p14:tracePt t="44606" x="3771900" y="3213100"/>
          <p14:tracePt t="44623" x="3752850" y="3194050"/>
          <p14:tracePt t="44639" x="3733800" y="3175000"/>
          <p14:tracePt t="44656" x="3714750" y="3162300"/>
          <p14:tracePt t="44672" x="3689350" y="3155950"/>
          <p14:tracePt t="44689" x="3651250" y="3149600"/>
          <p14:tracePt t="44706" x="3606800" y="3149600"/>
          <p14:tracePt t="44723" x="3568700" y="3149600"/>
          <p14:tracePt t="44739" x="3524250" y="3149600"/>
          <p14:tracePt t="44756" x="3479800" y="3168650"/>
          <p14:tracePt t="44772" x="3441700" y="3181350"/>
          <p14:tracePt t="44789" x="3416300" y="3200400"/>
          <p14:tracePt t="44806" x="3397250" y="3213100"/>
          <p14:tracePt t="44823" x="3384550" y="3238500"/>
          <p14:tracePt t="44839" x="3371850" y="3263900"/>
          <p14:tracePt t="44856" x="3365500" y="3289300"/>
          <p14:tracePt t="44872" x="3359150" y="3314700"/>
          <p14:tracePt t="44889" x="3352800" y="3359150"/>
          <p14:tracePt t="44906" x="3346450" y="3384550"/>
          <p14:tracePt t="44923" x="3346450" y="3422650"/>
          <p14:tracePt t="44939" x="3346450" y="3454400"/>
          <p14:tracePt t="44956" x="3346450" y="3486150"/>
          <p14:tracePt t="44973" x="3346450" y="3524250"/>
          <p14:tracePt t="44989" x="3346450" y="3556000"/>
          <p14:tracePt t="45006" x="3359150" y="3581400"/>
          <p14:tracePt t="45023" x="3359150" y="3600450"/>
          <p14:tracePt t="45039" x="3371850" y="3625850"/>
          <p14:tracePt t="45056" x="3371850" y="3632200"/>
          <p14:tracePt t="45072" x="3371850" y="3638550"/>
          <p14:tracePt t="45089" x="3384550" y="3651250"/>
          <p14:tracePt t="45106" x="3384550" y="3663950"/>
          <p14:tracePt t="45124" x="3390900" y="3670300"/>
          <p14:tracePt t="45139" x="3390900" y="3676650"/>
          <p14:tracePt t="45156" x="3403600" y="3689350"/>
          <p14:tracePt t="45211" x="3403600" y="3695700"/>
          <p14:tracePt t="45258" x="3409950" y="3702050"/>
          <p14:tracePt t="45282" x="3416300" y="3708400"/>
          <p14:tracePt t="45290" x="3422650" y="3708400"/>
          <p14:tracePt t="45370" x="3422650" y="3714750"/>
          <p14:tracePt t="45426" x="3429000" y="3714750"/>
          <p14:tracePt t="45442" x="3435350" y="3721100"/>
          <p14:tracePt t="45449" x="3441700" y="3727450"/>
          <p14:tracePt t="45466" x="3448050" y="3727450"/>
          <p14:tracePt t="45482" x="3454400" y="3727450"/>
          <p14:tracePt t="45490" x="3460750" y="3727450"/>
          <p14:tracePt t="45491" x="3473450" y="3727450"/>
          <p14:tracePt t="45506" x="3492500" y="3727450"/>
          <p14:tracePt t="45522" x="3511550" y="3727450"/>
          <p14:tracePt t="45539" x="3530600" y="3727450"/>
          <p14:tracePt t="45556" x="3549650" y="3721100"/>
          <p14:tracePt t="45572" x="3568700" y="3714750"/>
          <p14:tracePt t="45589" x="3587750" y="3702050"/>
          <p14:tracePt t="45606" x="3600450" y="3695700"/>
          <p14:tracePt t="45622" x="3613150" y="3689350"/>
          <p14:tracePt t="45639" x="3632200" y="3676650"/>
          <p14:tracePt t="45656" x="3644900" y="3663950"/>
          <p14:tracePt t="45672" x="3663950" y="3651250"/>
          <p14:tracePt t="45689" x="3683000" y="3638550"/>
          <p14:tracePt t="45730" x="3689350" y="3632200"/>
          <p14:tracePt t="45738" x="3702050" y="3625850"/>
          <p14:tracePt t="45756" x="3702050" y="3619500"/>
          <p14:tracePt t="45756" x="3714750" y="3613150"/>
          <p14:tracePt t="45772" x="3727450" y="3600450"/>
          <p14:tracePt t="45789" x="3740150" y="3581400"/>
          <p14:tracePt t="45806" x="3752850" y="3562350"/>
          <p14:tracePt t="45822" x="3765550" y="3536950"/>
          <p14:tracePt t="45839" x="3771900" y="3517900"/>
          <p14:tracePt t="45856" x="3778250" y="3505200"/>
          <p14:tracePt t="45872" x="3784600" y="3486150"/>
          <p14:tracePt t="45889" x="3784600" y="3448050"/>
          <p14:tracePt t="45906" x="3784600" y="3422650"/>
          <p14:tracePt t="45923" x="3784600" y="3390900"/>
          <p14:tracePt t="45939" x="3784600" y="3371850"/>
          <p14:tracePt t="45956" x="3784600" y="3346450"/>
          <p14:tracePt t="45972" x="3778250" y="3333750"/>
          <p14:tracePt t="45989" x="3765550" y="3314700"/>
          <p14:tracePt t="46006" x="3752850" y="3295650"/>
          <p14:tracePt t="46022" x="3746500" y="3282950"/>
          <p14:tracePt t="46039" x="3740150" y="3276600"/>
          <p14:tracePt t="46056" x="3727450" y="3270250"/>
          <p14:tracePt t="46072" x="3721100" y="3263900"/>
          <p14:tracePt t="46089" x="3714750" y="3263900"/>
          <p14:tracePt t="46106" x="3702050" y="3263900"/>
          <p14:tracePt t="46122" x="3689350" y="3263900"/>
          <p14:tracePt t="46140" x="3676650" y="3263900"/>
          <p14:tracePt t="46156" x="3670300" y="3263900"/>
          <p14:tracePt t="46173" x="3657600" y="3263900"/>
          <p14:tracePt t="46190" x="3644900" y="3263900"/>
          <p14:tracePt t="46207" x="3632200" y="3263900"/>
          <p14:tracePt t="46251" x="3625850" y="3263900"/>
          <p14:tracePt t="46268" x="3619500" y="3263900"/>
          <p14:tracePt t="46272" x="3613150" y="3270250"/>
          <p14:tracePt t="46299" x="3600450" y="3276600"/>
          <p14:tracePt t="46307" x="3594100" y="3282950"/>
          <p14:tracePt t="46308" x="3587750" y="3282950"/>
          <p14:tracePt t="46324" x="3575050" y="3282950"/>
          <p14:tracePt t="46341" x="3575050" y="3289300"/>
          <p14:tracePt t="46357" x="3568700" y="3289300"/>
          <p14:tracePt t="46907" x="3568700" y="3295650"/>
          <p14:tracePt t="46915" x="3568700" y="3321050"/>
          <p14:tracePt t="46923" x="3568700" y="3378200"/>
          <p14:tracePt t="46933" x="3568700" y="3403600"/>
          <p14:tracePt t="46940" x="3575050" y="3441700"/>
          <p14:tracePt t="46957" x="3581400" y="3467100"/>
          <p14:tracePt t="46974" x="3587750" y="3486150"/>
          <p14:tracePt t="46990" x="3600450" y="3505200"/>
          <p14:tracePt t="47007" x="3619500" y="3517900"/>
          <p14:tracePt t="47023" x="3638550" y="3530600"/>
          <p14:tracePt t="47040" x="3676650" y="3543300"/>
          <p14:tracePt t="47057" x="3752850" y="3562350"/>
          <p14:tracePt t="47074" x="3924300" y="3581400"/>
          <p14:tracePt t="47092" x="4076700" y="3575050"/>
          <p14:tracePt t="47107" x="4235450" y="3530600"/>
          <p14:tracePt t="47123" x="4381500" y="3467100"/>
          <p14:tracePt t="47140" x="4495800" y="3390900"/>
          <p14:tracePt t="47157" x="4546600" y="3346450"/>
          <p14:tracePt t="47174" x="4603750" y="3295650"/>
          <p14:tracePt t="47190" x="4622800" y="3276600"/>
          <p14:tracePt t="47207" x="4635500" y="3257550"/>
          <p14:tracePt t="47223" x="4648200" y="3238500"/>
          <p14:tracePt t="47240" x="4654550" y="3225800"/>
          <p14:tracePt t="47257" x="4660900" y="3213100"/>
          <p14:tracePt t="47274" x="4673600" y="3200400"/>
          <p14:tracePt t="47290" x="4686300" y="3181350"/>
          <p14:tracePt t="47308" x="4692650" y="3175000"/>
          <p14:tracePt t="47323" x="4705350" y="3162300"/>
          <p14:tracePt t="47363" x="4711700" y="3155950"/>
          <p14:tracePt t="47395" x="4711700" y="3149600"/>
          <p14:tracePt t="47619" x="4711700" y="3143250"/>
          <p14:tracePt t="47633" x="4718050" y="3143250"/>
          <p14:tracePt t="47651" x="4724400" y="3136900"/>
          <p14:tracePt t="47667" x="4724400" y="3130550"/>
          <p14:tracePt t="47675" x="4724400" y="3124200"/>
          <p14:tracePt t="47676" x="4730750" y="3117850"/>
          <p14:tracePt t="47691" x="4730750" y="3111500"/>
          <p14:tracePt t="47707" x="4730750" y="3105150"/>
          <p14:tracePt t="47771" x="4730750" y="3098800"/>
          <p14:tracePt t="47782" x="4730750" y="3092450"/>
          <p14:tracePt t="47795" x="4737100" y="3092450"/>
          <p14:tracePt t="48075" x="4743450" y="3111500"/>
          <p14:tracePt t="48083" x="4749800" y="3155950"/>
          <p14:tracePt t="48091" x="4756150" y="3213100"/>
          <p14:tracePt t="48092" x="4775200" y="3302000"/>
          <p14:tracePt t="48107" x="4787900" y="3390900"/>
          <p14:tracePt t="48123" x="4800600" y="3448050"/>
          <p14:tracePt t="48140" x="4800600" y="3486150"/>
          <p14:tracePt t="48157" x="4806950" y="3511550"/>
          <p14:tracePt t="48173" x="4806950" y="3549650"/>
          <p14:tracePt t="48190" x="4813300" y="3581400"/>
          <p14:tracePt t="48207" x="4813300" y="3619500"/>
          <p14:tracePt t="48224" x="4813300" y="3657600"/>
          <p14:tracePt t="48240" x="4813300" y="3689350"/>
          <p14:tracePt t="48257" x="4819650" y="3708400"/>
          <p14:tracePt t="48273" x="4819650" y="3721100"/>
          <p14:tracePt t="48273" x="4819650" y="3727450"/>
          <p14:tracePt t="48292" x="4819650" y="3733800"/>
          <p14:tracePt t="48307" x="4819650" y="3746500"/>
          <p14:tracePt t="48324" x="4819650" y="3752850"/>
          <p14:tracePt t="48340" x="4819650" y="3759200"/>
          <p14:tracePt t="48357" x="4819650" y="3765550"/>
          <p14:tracePt t="48373" x="4819650" y="3771900"/>
          <p14:tracePt t="48579" x="4819650" y="3790950"/>
          <p14:tracePt t="48587" x="4819650" y="3822700"/>
          <p14:tracePt t="48595" x="4838700" y="3886200"/>
          <p14:tracePt t="48603" x="4870450" y="3943350"/>
          <p14:tracePt t="48611" x="4959350" y="4064000"/>
          <p14:tracePt t="48623" x="5105400" y="4210050"/>
          <p14:tracePt t="48640" x="5264150" y="4368800"/>
          <p14:tracePt t="48657" x="5410200" y="4457700"/>
          <p14:tracePt t="48673" x="5422900" y="4464050"/>
          <p14:tracePt t="48690" x="5524500" y="4495800"/>
          <p14:tracePt t="48707" x="5588000" y="4502150"/>
          <p14:tracePt t="48723" x="5651500" y="4508500"/>
          <p14:tracePt t="48740" x="5689600" y="4508500"/>
          <p14:tracePt t="48757" x="5702300" y="4508500"/>
          <p14:tracePt t="48773" x="5715000" y="4502150"/>
          <p14:tracePt t="48790" x="5727700" y="4495800"/>
          <p14:tracePt t="48807" x="5740400" y="4476750"/>
          <p14:tracePt t="48823" x="5753100" y="4470400"/>
          <p14:tracePt t="48840" x="5759450" y="4470400"/>
          <p14:tracePt t="48857" x="5759450" y="4464050"/>
          <p14:tracePt t="48873" x="5765800" y="4464050"/>
          <p14:tracePt t="48890" x="5797550" y="4464050"/>
          <p14:tracePt t="48907" x="5848350" y="4464050"/>
          <p14:tracePt t="48923" x="5886450" y="4464050"/>
          <p14:tracePt t="48940" x="5918200" y="4470400"/>
          <p14:tracePt t="48957" x="5943600" y="4483100"/>
          <p14:tracePt t="48973" x="5981700" y="4502150"/>
          <p14:tracePt t="48990" x="6019800" y="4514850"/>
          <p14:tracePt t="49007" x="6057900" y="4527550"/>
          <p14:tracePt t="49023" x="6096000" y="4533900"/>
          <p14:tracePt t="49040" x="6121400" y="4533900"/>
          <p14:tracePt t="49057" x="6140450" y="4533900"/>
          <p14:tracePt t="49073" x="6153150" y="4533900"/>
          <p14:tracePt t="49090" x="6159500" y="4533900"/>
          <p14:tracePt t="49107" x="6165850" y="4533900"/>
          <p14:tracePt t="49267" x="6172200" y="4533900"/>
          <p14:tracePt t="49283" x="6178550" y="4533900"/>
          <p14:tracePt t="49299" x="6184900" y="4533900"/>
          <p14:tracePt t="49403" x="6178550" y="4533900"/>
          <p14:tracePt t="49407" x="6172200" y="4533900"/>
          <p14:tracePt t="49427" x="6159500" y="4540250"/>
          <p14:tracePt t="49451" x="6153150" y="4540250"/>
          <p14:tracePt t="49458" x="6146800" y="4540250"/>
          <p14:tracePt t="49467" x="6140450" y="4540250"/>
          <p14:tracePt t="49474" x="6140450" y="4546600"/>
          <p14:tracePt t="49490" x="6127750" y="4546600"/>
          <p14:tracePt t="49507" x="6121400" y="4546600"/>
          <p14:tracePt t="49523" x="6115050" y="4546600"/>
          <p14:tracePt t="49563" x="6108700" y="4546600"/>
          <p14:tracePt t="49573" x="6102350" y="4546600"/>
          <p14:tracePt t="49627" x="6096000" y="4546600"/>
          <p14:tracePt t="49651" x="6089650" y="4546600"/>
          <p14:tracePt t="49667" x="6083300" y="4546600"/>
          <p14:tracePt t="49675" x="6076950" y="4546600"/>
          <p14:tracePt t="49827" x="6083300" y="4546600"/>
          <p14:tracePt t="49836" x="6102350" y="4540250"/>
          <p14:tracePt t="49843" x="6121400" y="4527550"/>
          <p14:tracePt t="49844" x="6172200" y="4508500"/>
          <p14:tracePt t="49857" x="6254750" y="4464050"/>
          <p14:tracePt t="49873" x="6280150" y="4451350"/>
          <p14:tracePt t="49890" x="6407150" y="4381500"/>
          <p14:tracePt t="49907" x="6489700" y="4324350"/>
          <p14:tracePt t="49923" x="6546850" y="4279900"/>
          <p14:tracePt t="49940" x="6578600" y="4254500"/>
          <p14:tracePt t="49995" x="6584950" y="4254500"/>
          <p14:tracePt t="50098" x="6584950" y="4248150"/>
          <p14:tracePt t="50107" x="6584950" y="4241800"/>
          <p14:tracePt t="50115" x="6591300" y="4229100"/>
          <p14:tracePt t="50123" x="6604000" y="4216400"/>
          <p14:tracePt t="50140" x="6616700" y="4203700"/>
          <p14:tracePt t="50140" x="6629400" y="4184650"/>
          <p14:tracePt t="50156" x="6635750" y="4171950"/>
          <p14:tracePt t="50173" x="6642100" y="4159250"/>
          <p14:tracePt t="50190" x="6654800" y="4133850"/>
          <p14:tracePt t="50207" x="6667500" y="4121150"/>
          <p14:tracePt t="50223" x="6680200" y="4108450"/>
          <p14:tracePt t="50240" x="6680200" y="4095750"/>
          <p14:tracePt t="50256" x="6686550" y="4083050"/>
          <p14:tracePt t="50323" x="6680200" y="4083050"/>
          <p14:tracePt t="50330" x="6667500" y="4083050"/>
          <p14:tracePt t="50340" x="6642100" y="4083050"/>
          <p14:tracePt t="50341" x="6553200" y="4114800"/>
          <p14:tracePt t="50357" x="6432550" y="4171950"/>
          <p14:tracePt t="50373" x="6292850" y="4229100"/>
          <p14:tracePt t="50390" x="6184900" y="4279900"/>
          <p14:tracePt t="50407" x="6083300" y="4343400"/>
          <p14:tracePt t="50423" x="5969000" y="4406900"/>
          <p14:tracePt t="50440" x="5892800" y="4457700"/>
          <p14:tracePt t="50456" x="5848350" y="4489450"/>
          <p14:tracePt t="50473" x="5822950" y="4508500"/>
          <p14:tracePt t="50490" x="5816600" y="4508500"/>
          <p14:tracePt t="50603" x="5822950" y="4502150"/>
          <p14:tracePt t="50611" x="5854700" y="4483100"/>
          <p14:tracePt t="50619" x="5892800" y="4464050"/>
          <p14:tracePt t="50627" x="5975350" y="4438650"/>
          <p14:tracePt t="50640" x="6057900" y="4419600"/>
          <p14:tracePt t="50656" x="6146800" y="4406900"/>
          <p14:tracePt t="50673" x="6242050" y="4406900"/>
          <p14:tracePt t="50690" x="6350000" y="4387850"/>
          <p14:tracePt t="50707" x="6394450" y="4381500"/>
          <p14:tracePt t="50747" x="6394450" y="4375150"/>
          <p14:tracePt t="50755" x="6400800" y="4375150"/>
          <p14:tracePt t="50766" x="6400800" y="4368800"/>
          <p14:tracePt t="50773" x="6413500" y="4368800"/>
          <p14:tracePt t="50790" x="6438900" y="4330700"/>
          <p14:tracePt t="50807" x="6477000" y="4273550"/>
          <p14:tracePt t="50823" x="6534150" y="4159250"/>
          <p14:tracePt t="50840" x="6616700" y="4064000"/>
          <p14:tracePt t="50856" x="6680200" y="4006850"/>
          <p14:tracePt t="50873" x="6743700" y="3949700"/>
          <p14:tracePt t="50890" x="6788150" y="3911600"/>
          <p14:tracePt t="50907" x="6807200" y="3898900"/>
          <p14:tracePt t="50923" x="6813550" y="3886200"/>
          <p14:tracePt t="50940" x="6819900" y="3886200"/>
          <p14:tracePt t="51075" x="6813550" y="3886200"/>
          <p14:tracePt t="51083" x="6794500" y="3898900"/>
          <p14:tracePt t="51083" x="6762750" y="3930650"/>
          <p14:tracePt t="51091" x="6743700" y="3930650"/>
          <p14:tracePt t="51106" x="6705600" y="3962400"/>
          <p14:tracePt t="51107" x="6597650" y="4038600"/>
          <p14:tracePt t="51124" x="6496050" y="4114800"/>
          <p14:tracePt t="51140" x="6419850" y="4159250"/>
          <p14:tracePt t="51157" x="6330950" y="4222750"/>
          <p14:tracePt t="51173" x="6267450" y="4279900"/>
          <p14:tracePt t="51190" x="6210300" y="4330700"/>
          <p14:tracePt t="51206" x="6184900" y="4362450"/>
          <p14:tracePt t="51223" x="6165850" y="4394200"/>
          <p14:tracePt t="51240" x="6153150" y="4419600"/>
          <p14:tracePt t="51257" x="6146800" y="4432300"/>
          <p14:tracePt t="51291" x="6140450" y="4438650"/>
          <p14:tracePt t="51348" x="6140450" y="4451350"/>
          <p14:tracePt t="51355" x="6134100" y="4457700"/>
          <p14:tracePt t="51373" x="6115050" y="4464050"/>
          <p14:tracePt t="51374" x="6096000" y="4476750"/>
          <p14:tracePt t="51390" x="6064250" y="4483100"/>
          <p14:tracePt t="51406" x="6045200" y="4489450"/>
          <p14:tracePt t="51423" x="6026150" y="4495800"/>
          <p14:tracePt t="51440" x="6007100" y="4508500"/>
          <p14:tracePt t="51457" x="5994400" y="4508500"/>
          <p14:tracePt t="51499" x="5988050" y="4514850"/>
          <p14:tracePt t="51611" x="5981700" y="4514850"/>
          <p14:tracePt t="51611" x="5969000" y="4508500"/>
          <p14:tracePt t="51627" x="5956300" y="4508500"/>
          <p14:tracePt t="51640" x="5943600" y="4502150"/>
          <p14:tracePt t="51642" x="5924550" y="4495800"/>
          <p14:tracePt t="51657" x="5918200" y="4489450"/>
          <p14:tracePt t="51673" x="5911850" y="4489450"/>
          <p14:tracePt t="51803" x="5905500" y="4483100"/>
          <p14:tracePt t="51811" x="5899150" y="4483100"/>
          <p14:tracePt t="51823" x="5892800" y="4483100"/>
          <p14:tracePt t="51824" x="5880100" y="4476750"/>
          <p14:tracePt t="51840" x="5880100" y="4470400"/>
          <p14:tracePt t="51906" x="5873750" y="4470400"/>
          <p14:tracePt t="52083" x="5892800" y="4470400"/>
          <p14:tracePt t="52091" x="5918200" y="4470400"/>
          <p14:tracePt t="52100" x="5949950" y="4470400"/>
          <p14:tracePt t="52106" x="5988050" y="4476750"/>
          <p14:tracePt t="52123" x="6007100" y="4476750"/>
          <p14:tracePt t="52124" x="6051550" y="4483100"/>
          <p14:tracePt t="52140" x="6083300" y="4489450"/>
          <p14:tracePt t="52156" x="6096000" y="4489450"/>
          <p14:tracePt t="52499" x="6076950" y="4489450"/>
          <p14:tracePt t="52506" x="6013450" y="4489450"/>
          <p14:tracePt t="52515" x="5918200" y="4495800"/>
          <p14:tracePt t="52516" x="5810250" y="4514850"/>
          <p14:tracePt t="52523" x="5651500" y="4533900"/>
          <p14:tracePt t="52539" x="5607050" y="4540250"/>
          <p14:tracePt t="52557" x="5600700" y="4546600"/>
          <p14:tracePt t="52658" x="5600700" y="4552950"/>
          <p14:tracePt t="52683" x="5607050" y="4552950"/>
          <p14:tracePt t="52690" x="5613400" y="4546600"/>
          <p14:tracePt t="52691" x="5619750" y="4540250"/>
          <p14:tracePt t="52707" x="5638800" y="4527550"/>
          <p14:tracePt t="52723" x="5651500" y="4521200"/>
          <p14:tracePt t="52740" x="5664200" y="4508500"/>
          <p14:tracePt t="52810" x="5670550" y="4502150"/>
          <p14:tracePt t="52851" x="5676900" y="4502150"/>
          <p14:tracePt t="52875" x="5689600" y="4502150"/>
          <p14:tracePt t="52883" x="5695950" y="4495800"/>
          <p14:tracePt t="52891" x="5715000" y="4483100"/>
          <p14:tracePt t="52893" x="5727700" y="4476750"/>
          <p14:tracePt t="52907" x="5734050" y="4470400"/>
          <p14:tracePt t="53123" x="5740400" y="4470400"/>
          <p14:tracePt t="53132" x="5746750" y="4464050"/>
          <p14:tracePt t="53140" x="5753100" y="4457700"/>
          <p14:tracePt t="53140" x="5772150" y="4451350"/>
          <p14:tracePt t="53156" x="5791200" y="4451350"/>
          <p14:tracePt t="53173" x="5797550" y="4445000"/>
          <p14:tracePt t="53189" x="5803900" y="4445000"/>
          <p14:tracePt t="53291" x="5803900" y="4464050"/>
          <p14:tracePt t="53299" x="5803900" y="4495800"/>
          <p14:tracePt t="53307" x="5810250" y="4546600"/>
          <p14:tracePt t="53307" x="5810250" y="4565650"/>
          <p14:tracePt t="53355" x="5810250" y="4591050"/>
          <p14:tracePt t="53365" x="5816600" y="4622800"/>
          <p14:tracePt t="53366" x="5822950" y="4679950"/>
          <p14:tracePt t="53374" x="5835650" y="4768850"/>
          <p14:tracePt t="53390" x="5848350" y="4851400"/>
          <p14:tracePt t="53407" x="5861050" y="4902200"/>
          <p14:tracePt t="53423" x="5867400" y="4921250"/>
          <p14:tracePt t="53459" x="5867400" y="4927600"/>
          <p14:tracePt t="53715" x="5867400" y="4940300"/>
          <p14:tracePt t="53723" x="5867400" y="4946650"/>
          <p14:tracePt t="53755" x="5867400" y="4965700"/>
          <p14:tracePt t="53763" x="5867400" y="4978400"/>
          <p14:tracePt t="53773" x="5867400" y="4997450"/>
          <p14:tracePt t="53774" x="5867400" y="5029200"/>
          <p14:tracePt t="53790" x="5867400" y="5067300"/>
          <p14:tracePt t="53807" x="5867400" y="5080000"/>
          <p14:tracePt t="53823" x="5867400" y="5092700"/>
          <p14:tracePt t="54051" x="5880100" y="5067300"/>
          <p14:tracePt t="54059" x="5886450" y="5054600"/>
          <p14:tracePt t="54074" x="5892800" y="5048250"/>
          <p14:tracePt t="54155" x="5886450" y="5048250"/>
          <p14:tracePt t="54346" x="5886450" y="5041900"/>
          <p14:tracePt t="54355" x="5886450" y="5010150"/>
          <p14:tracePt t="54373" x="5880100" y="4984750"/>
          <p14:tracePt t="54375" x="5867400" y="4902200"/>
          <p14:tracePt t="54389" x="5842000" y="4819650"/>
          <p14:tracePt t="54406" x="5816600" y="4730750"/>
          <p14:tracePt t="54423" x="5784850" y="4629150"/>
          <p14:tracePt t="54440" x="5765800" y="4572000"/>
          <p14:tracePt t="54457" x="5759450" y="4565650"/>
          <p14:tracePt t="54473" x="5721350" y="4527550"/>
          <p14:tracePt t="54490" x="5549900" y="4394200"/>
          <p14:tracePt t="54506" x="5359400" y="4267200"/>
          <p14:tracePt t="54523" x="5156200" y="4159250"/>
          <p14:tracePt t="54540" x="4984750" y="4057650"/>
          <p14:tracePt t="54557" x="4870450" y="3981450"/>
          <p14:tracePt t="54572" x="4787900" y="3911600"/>
          <p14:tracePt t="54589" x="4749800" y="3873500"/>
          <p14:tracePt t="54606" x="4718050" y="3829050"/>
          <p14:tracePt t="54623" x="4705350" y="3784600"/>
          <p14:tracePt t="54640" x="4679950" y="3746500"/>
          <p14:tracePt t="54656" x="4641850" y="3683000"/>
          <p14:tracePt t="54673" x="4603750" y="3600450"/>
          <p14:tracePt t="54673" x="4584700" y="3562350"/>
          <p14:tracePt t="54691" x="4540250" y="3473450"/>
          <p14:tracePt t="54706" x="4514850" y="3365500"/>
          <p14:tracePt t="54723" x="4470400" y="3251200"/>
          <p14:tracePt t="54740" x="4451350" y="3175000"/>
          <p14:tracePt t="54756" x="4451350" y="3143250"/>
          <p14:tracePt t="54773" x="4451350" y="3130550"/>
          <p14:tracePt t="54790" x="4451350" y="3124200"/>
          <p14:tracePt t="54806" x="4451350" y="3111500"/>
          <p14:tracePt t="54823" x="4451350" y="3105150"/>
          <p14:tracePt t="54840" x="4451350" y="3092450"/>
          <p14:tracePt t="54856" x="4464050" y="3079750"/>
          <p14:tracePt t="54873" x="4483100" y="3048000"/>
          <p14:tracePt t="54873" x="4495800" y="3041650"/>
          <p14:tracePt t="54891" x="4514850" y="3028950"/>
          <p14:tracePt t="54907" x="4540250" y="3009900"/>
          <p14:tracePt t="54923" x="4546600" y="2997200"/>
          <p14:tracePt t="54940" x="4565650" y="2990850"/>
          <p14:tracePt t="54956" x="4578350" y="2984500"/>
          <p14:tracePt t="54973" x="4584700" y="2978150"/>
          <p14:tracePt t="54990" x="4591050" y="2978150"/>
          <p14:tracePt t="55006" x="4597400" y="2978150"/>
          <p14:tracePt t="55023" x="4603750" y="2978150"/>
          <p14:tracePt t="55146" x="4610100" y="2978150"/>
          <p14:tracePt t="55154" x="4610100" y="3016250"/>
          <p14:tracePt t="55165" x="4610100" y="3067050"/>
          <p14:tracePt t="55166" x="4610100" y="3136900"/>
          <p14:tracePt t="55179" x="4616450" y="3302000"/>
          <p14:tracePt t="55190" x="4635500" y="3473450"/>
          <p14:tracePt t="55206" x="4641850" y="3606800"/>
          <p14:tracePt t="55223" x="4660900" y="3714750"/>
          <p14:tracePt t="55240" x="4667250" y="3759200"/>
          <p14:tracePt t="55256" x="4673600" y="3790950"/>
          <p14:tracePt t="55291" x="4673600" y="3797300"/>
          <p14:tracePt t="55451" x="4673600" y="3822700"/>
          <p14:tracePt t="55459" x="4692650" y="3892550"/>
          <p14:tracePt t="55468" x="4718050" y="3968750"/>
          <p14:tracePt t="55475" x="4768850" y="4114800"/>
          <p14:tracePt t="55489" x="4978400" y="4572000"/>
          <p14:tracePt t="55491" x="5213350" y="5003800"/>
          <p14:tracePt t="55507" x="5556250" y="5467350"/>
          <p14:tracePt t="55523" x="5880100" y="5791200"/>
          <p14:tracePt t="55539" x="5975350" y="5861050"/>
          <p14:tracePt t="55556" x="6000750" y="5880100"/>
          <p14:tracePt t="55573" x="6013450" y="5880100"/>
          <p14:tracePt t="55589" x="6026150" y="5880100"/>
          <p14:tracePt t="55606" x="6057900" y="5867400"/>
          <p14:tracePt t="55622" x="6102350" y="5829300"/>
          <p14:tracePt t="55639" x="6159500" y="5778500"/>
          <p14:tracePt t="55656" x="6223000" y="5727700"/>
          <p14:tracePt t="55673" x="6273800" y="5645150"/>
          <p14:tracePt t="55690" x="6324600" y="5549900"/>
          <p14:tracePt t="55707" x="6324600" y="5543550"/>
          <p14:tracePt t="55747" x="6324600" y="5537200"/>
          <p14:tracePt t="55756" x="6324600" y="5524500"/>
          <p14:tracePt t="55757" x="6330950" y="5499100"/>
          <p14:tracePt t="55773" x="6330950" y="5473700"/>
          <p14:tracePt t="55790" x="6324600" y="5435600"/>
          <p14:tracePt t="55806" x="6318250" y="5416550"/>
          <p14:tracePt t="55823" x="6311900" y="5397500"/>
          <p14:tracePt t="55839" x="6286500" y="5340350"/>
          <p14:tracePt t="55856" x="6261100" y="5283200"/>
          <p14:tracePt t="55873" x="6229350" y="5213350"/>
          <p14:tracePt t="55890" x="6191250" y="5124450"/>
          <p14:tracePt t="55906" x="6159500" y="5073650"/>
          <p14:tracePt t="55922" x="6121400" y="5010150"/>
          <p14:tracePt t="55939" x="6083300" y="4940300"/>
          <p14:tracePt t="55956" x="6038850" y="4889500"/>
          <p14:tracePt t="55973" x="6007100" y="4832350"/>
          <p14:tracePt t="55990" x="5981700" y="4806950"/>
          <p14:tracePt t="56006" x="5969000" y="4794250"/>
          <p14:tracePt t="56023" x="5956300" y="4781550"/>
          <p14:tracePt t="56040" x="5943600" y="4762500"/>
          <p14:tracePt t="56056" x="5918200" y="4749800"/>
          <p14:tracePt t="56074" x="5899150" y="4743450"/>
          <p14:tracePt t="56089" x="5842000" y="4711700"/>
          <p14:tracePt t="56107" x="5816600" y="4699000"/>
          <p14:tracePt t="56123" x="5797550" y="4692650"/>
          <p14:tracePt t="56163" x="5784850" y="4686300"/>
          <p14:tracePt t="56778" x="5791200" y="4686300"/>
          <p14:tracePt t="56826" x="5797550" y="4686300"/>
          <p14:tracePt t="56859" x="5803900" y="4686300"/>
          <p14:tracePt t="56865" x="5810250" y="4686300"/>
          <p14:tracePt t="56874" x="5816600" y="4686300"/>
          <p14:tracePt t="56875" x="5822950" y="4686300"/>
          <p14:tracePt t="56889" x="5842000" y="4699000"/>
          <p14:tracePt t="56906" x="5861050" y="4699000"/>
          <p14:tracePt t="56923" x="5886450" y="4711700"/>
          <p14:tracePt t="56940" x="5911850" y="4718050"/>
          <p14:tracePt t="56956" x="5937250" y="4724400"/>
          <p14:tracePt t="56973" x="5949950" y="4730750"/>
          <p14:tracePt t="56989" x="5969000" y="4737100"/>
          <p14:tracePt t="57006" x="5981700" y="4737100"/>
          <p14:tracePt t="57023" x="5988050" y="4737100"/>
          <p14:tracePt t="57040" x="6000750" y="4743450"/>
          <p14:tracePt t="57056" x="6007100" y="4743450"/>
          <p14:tracePt t="57073" x="6019800" y="4749800"/>
          <p14:tracePt t="57115" x="6026150" y="4756150"/>
          <p14:tracePt t="57122" x="6032500" y="4756150"/>
          <p14:tracePt t="57132" x="6045200" y="4762500"/>
          <p14:tracePt t="57139" x="6057900" y="4768850"/>
          <p14:tracePt t="57156" x="6064250" y="4775200"/>
          <p14:tracePt t="57173" x="6076950" y="4787900"/>
          <p14:tracePt t="57189" x="6083300" y="4787900"/>
          <p14:tracePt t="57206" x="6089650" y="4794250"/>
          <p14:tracePt t="57242" x="6096000" y="4800600"/>
          <p14:tracePt t="57275" x="6102350" y="4806950"/>
          <p14:tracePt t="57466" x="6076950" y="4806950"/>
          <p14:tracePt t="57475" x="6045200" y="4794250"/>
          <p14:tracePt t="57482" x="6013450" y="4781550"/>
          <p14:tracePt t="57490" x="5962650" y="4756150"/>
          <p14:tracePt t="57490" x="5937250" y="4743450"/>
          <p14:tracePt t="57506" x="5911850" y="4724400"/>
          <p14:tracePt t="57523" x="5880100" y="4711700"/>
          <p14:tracePt t="57539" x="5861050" y="4711700"/>
          <p14:tracePt t="57556" x="5854700" y="4705350"/>
          <p14:tracePt t="57594" x="5848350" y="4705350"/>
          <p14:tracePt t="57610" x="5842000" y="4705350"/>
          <p14:tracePt t="57623" x="5835650" y="4705350"/>
          <p14:tracePt t="57624" x="5822950" y="4711700"/>
          <p14:tracePt t="57640" x="5810250" y="4724400"/>
          <p14:tracePt t="57657" x="5797550" y="4737100"/>
          <p14:tracePt t="57673" x="5797550" y="4743450"/>
          <p14:tracePt t="57690" x="5791200" y="4749800"/>
          <p14:tracePt t="57875" x="5810250" y="4749800"/>
          <p14:tracePt t="57882" x="5829300" y="4749800"/>
          <p14:tracePt t="57890" x="5848350" y="4749800"/>
          <p14:tracePt t="57891" x="5892800" y="4743450"/>
          <p14:tracePt t="57906" x="5924550" y="4743450"/>
          <p14:tracePt t="57923" x="5949950" y="4743450"/>
          <p14:tracePt t="57939" x="5962650" y="4743450"/>
          <p14:tracePt t="57956" x="5981700" y="4743450"/>
          <p14:tracePt t="57973" x="6000750" y="4756150"/>
          <p14:tracePt t="57990" x="6019800" y="4768850"/>
          <p14:tracePt t="58006" x="6038850" y="4781550"/>
          <p14:tracePt t="58023" x="6045200" y="4794250"/>
          <p14:tracePt t="58039" x="6064250" y="4813300"/>
          <p14:tracePt t="58056" x="6076950" y="4826000"/>
          <p14:tracePt t="58073" x="6083300" y="4826000"/>
          <p14:tracePt t="58363" x="6076950" y="4826000"/>
          <p14:tracePt t="58371" x="6064250" y="4806950"/>
          <p14:tracePt t="58378" x="6057900" y="4794250"/>
          <p14:tracePt t="58382" x="6038850" y="4781550"/>
          <p14:tracePt t="58389" x="6013450" y="4762500"/>
          <p14:tracePt t="58406" x="5975350" y="4743450"/>
          <p14:tracePt t="58423" x="5949950" y="4730750"/>
          <p14:tracePt t="58440" x="5937250" y="4724400"/>
          <p14:tracePt t="58456" x="5930900" y="4724400"/>
          <p14:tracePt t="58473" x="5918200" y="4724400"/>
          <p14:tracePt t="58489" x="5892800" y="4730750"/>
          <p14:tracePt t="58507" x="5854700" y="4737100"/>
          <p14:tracePt t="58523" x="5822950" y="4756150"/>
          <p14:tracePt t="58539" x="5797550" y="4768850"/>
          <p14:tracePt t="58557" x="5784850" y="4775200"/>
          <p14:tracePt t="58573" x="5778500" y="4781550"/>
          <p14:tracePt t="58590" x="5778500" y="4787900"/>
          <p14:tracePt t="58811" x="5784850" y="4787900"/>
          <p14:tracePt t="58818" x="5810250" y="4781550"/>
          <p14:tracePt t="58826" x="5829300" y="4781550"/>
          <p14:tracePt t="58835" x="5854700" y="4775200"/>
          <p14:tracePt t="58843" x="5905500" y="4775200"/>
          <p14:tracePt t="58857" x="5943600" y="4775200"/>
          <p14:tracePt t="58873" x="5975350" y="4775200"/>
          <p14:tracePt t="58890" x="5994400" y="4781550"/>
          <p14:tracePt t="58906" x="6007100" y="4787900"/>
          <p14:tracePt t="58923" x="6013450" y="4794250"/>
          <p14:tracePt t="58940" x="6019800" y="4794250"/>
          <p14:tracePt t="58956" x="6026150" y="4800600"/>
          <p14:tracePt t="59010" x="6032500" y="4800600"/>
          <p14:tracePt t="59442" x="6013450" y="4800600"/>
          <p14:tracePt t="59450" x="5969000" y="4794250"/>
          <p14:tracePt t="59458" x="5943600" y="4794250"/>
          <p14:tracePt t="59466" x="5918200" y="4794250"/>
          <p14:tracePt t="59473" x="5892800" y="4787900"/>
          <p14:tracePt t="59489" x="5873750" y="4787900"/>
          <p14:tracePt t="59527" x="5867400" y="4787900"/>
          <p14:tracePt t="59548" x="5861050" y="4787900"/>
          <p14:tracePt t="59714" x="5867400" y="4787900"/>
          <p14:tracePt t="59722" x="5918200" y="4787900"/>
          <p14:tracePt t="59739" x="5937250" y="4787900"/>
          <p14:tracePt t="59740" x="5994400" y="4794250"/>
          <p14:tracePt t="59756" x="6032500" y="4813300"/>
          <p14:tracePt t="59773" x="6064250" y="4813300"/>
          <p14:tracePt t="59789" x="6076950" y="4826000"/>
          <p14:tracePt t="59826" x="6083300" y="4826000"/>
          <p14:tracePt t="59842" x="6083300" y="4832350"/>
          <p14:tracePt t="59866" x="6089650" y="4832350"/>
          <p14:tracePt t="59874" x="6096000" y="4838700"/>
          <p14:tracePt t="59890" x="6096000" y="4845050"/>
          <p14:tracePt t="60698" x="6089650" y="4845050"/>
          <p14:tracePt t="60706" x="6007100" y="4819650"/>
          <p14:tracePt t="60722" x="5943600" y="4800600"/>
          <p14:tracePt t="60732" x="5924550" y="4794250"/>
          <p14:tracePt t="60739" x="5905500" y="4787900"/>
          <p14:tracePt t="60755" x="5899150" y="4787900"/>
          <p14:tracePt t="60772" x="5892800" y="4787900"/>
          <p14:tracePt t="60818" x="5886450" y="4787900"/>
          <p14:tracePt t="60842" x="5880100" y="4787900"/>
          <p14:tracePt t="60850" x="5873750" y="4787900"/>
          <p14:tracePt t="60866" x="5867400" y="4787900"/>
          <p14:tracePt t="60874" x="5861050" y="4787900"/>
          <p14:tracePt t="60879" x="5861050" y="4794250"/>
          <p14:tracePt t="60931" x="5854700" y="4794250"/>
          <p14:tracePt t="61106" x="5880100" y="4775200"/>
          <p14:tracePt t="61116" x="5918200" y="4749800"/>
          <p14:tracePt t="61117" x="5962650" y="4730750"/>
          <p14:tracePt t="61123" x="6032500" y="4705350"/>
          <p14:tracePt t="61139" x="6159500" y="4654550"/>
          <p14:tracePt t="61156" x="6229350" y="4610100"/>
          <p14:tracePt t="61173" x="6483350" y="4540250"/>
          <p14:tracePt t="61189" x="6648450" y="4489450"/>
          <p14:tracePt t="61206" x="6686550" y="4476750"/>
          <p14:tracePt t="61223" x="6807200" y="4419600"/>
          <p14:tracePt t="61239" x="6889750" y="4375150"/>
          <p14:tracePt t="61256" x="6908800" y="4362450"/>
          <p14:tracePt t="61273" x="6953250" y="4337050"/>
          <p14:tracePt t="61289" x="6978650" y="4318000"/>
          <p14:tracePt t="61546" x="6997700" y="4298950"/>
          <p14:tracePt t="61554" x="7004050" y="4279900"/>
          <p14:tracePt t="61564" x="7016750" y="4254500"/>
          <p14:tracePt t="61572" x="7023100" y="4235450"/>
          <p14:tracePt t="61578" x="7029450" y="4191000"/>
          <p14:tracePt t="61589" x="7035800" y="4152900"/>
          <p14:tracePt t="61606" x="7042150" y="4127500"/>
          <p14:tracePt t="61623" x="7042150" y="4114800"/>
          <p14:tracePt t="61639" x="7048500" y="4102100"/>
          <p14:tracePt t="61656" x="7048500" y="4095750"/>
          <p14:tracePt t="61673" x="7048500" y="4089400"/>
          <p14:tracePt t="61689" x="7048500" y="4083050"/>
          <p14:tracePt t="62122" x="7048500" y="4076700"/>
          <p14:tracePt t="67066" x="7023100" y="4089400"/>
          <p14:tracePt t="67075" x="7004050" y="4108450"/>
          <p14:tracePt t="67083" x="6934200" y="4146550"/>
          <p14:tracePt t="67091" x="6800850" y="4197350"/>
          <p14:tracePt t="67100" x="6743700" y="4229100"/>
          <p14:tracePt t="67107" x="6661150" y="4273550"/>
          <p14:tracePt t="67123" x="6597650" y="4311650"/>
          <p14:tracePt t="67140" x="6534150" y="4343400"/>
          <p14:tracePt t="67157" x="6489700" y="4381500"/>
          <p14:tracePt t="67173" x="6464300" y="4400550"/>
          <p14:tracePt t="67190" x="6419850" y="4425950"/>
          <p14:tracePt t="67207" x="6381750" y="4457700"/>
          <p14:tracePt t="67223" x="6318250" y="4514850"/>
          <p14:tracePt t="67240" x="6229350" y="4584700"/>
          <p14:tracePt t="67257" x="6184900" y="4622800"/>
          <p14:tracePt t="67274" x="6165850" y="4635500"/>
          <p14:tracePt t="67290" x="6159500" y="4641850"/>
          <p14:tracePt t="67330" x="6153150" y="4641850"/>
          <p14:tracePt t="67651" x="6146800" y="4641850"/>
          <p14:tracePt t="67656" x="6121400" y="4641850"/>
          <p14:tracePt t="67683" x="6115050" y="4641850"/>
          <p14:tracePt t="67689" x="6070600" y="4686300"/>
          <p14:tracePt t="67707" x="6051550" y="4699000"/>
          <p14:tracePt t="67708" x="6038850" y="4730750"/>
          <p14:tracePt t="67724" x="6026150" y="4756150"/>
          <p14:tracePt t="67740" x="6026150" y="4762500"/>
          <p14:tracePt t="67757" x="6019800" y="4768850"/>
          <p14:tracePt t="67859" x="6013450" y="4768850"/>
          <p14:tracePt t="67867" x="6007100" y="4768850"/>
          <p14:tracePt t="67891" x="6000750" y="4762500"/>
          <p14:tracePt t="67979" x="5994400" y="4762500"/>
          <p14:tracePt t="67988" x="5988050" y="4762500"/>
          <p14:tracePt t="67995" x="5981700" y="4768850"/>
          <p14:tracePt t="68003" x="5975350" y="4775200"/>
          <p14:tracePt t="68023" x="5962650" y="4794250"/>
          <p14:tracePt t="68024" x="5949950" y="4813300"/>
          <p14:tracePt t="68040" x="5937250" y="4838700"/>
          <p14:tracePt t="68058" x="5930900" y="4864100"/>
          <p14:tracePt t="68091" x="5924550" y="4870450"/>
          <p14:tracePt t="68091" x="5924550" y="4876800"/>
          <p14:tracePt t="68131" x="5924550" y="4883150"/>
          <p14:tracePt t="68146" x="5924550" y="4889500"/>
          <p14:tracePt t="68187" x="5924550" y="4895850"/>
          <p14:tracePt t="68707" x="5924550" y="4902200"/>
          <p14:tracePt t="68731" x="5924550" y="4914900"/>
          <p14:tracePt t="68786" x="5918200" y="4921250"/>
          <p14:tracePt t="69259" x="5918200" y="4914900"/>
          <p14:tracePt t="69267" x="5918200" y="4908550"/>
          <p14:tracePt t="69272" x="5918200" y="4889500"/>
          <p14:tracePt t="69291" x="5924550" y="4883150"/>
          <p14:tracePt t="69314" x="5930900" y="4870450"/>
          <p14:tracePt t="69331" x="5930900" y="4864100"/>
          <p14:tracePt t="69348" x="5930900" y="4857750"/>
          <p14:tracePt t="69595" x="5930900" y="4851400"/>
          <p14:tracePt t="69635" x="5924550" y="4851400"/>
          <p14:tracePt t="69650" x="5918200" y="4857750"/>
          <p14:tracePt t="69669" x="5911850" y="4864100"/>
          <p14:tracePt t="69707" x="5899150" y="4876800"/>
          <p14:tracePt t="69723" x="5899150" y="4883150"/>
          <p14:tracePt t="69732" x="5899150" y="4889500"/>
          <p14:tracePt t="69804" x="5899150" y="4895850"/>
          <p14:tracePt t="69852" x="5899150" y="4902200"/>
          <p14:tracePt t="69876" x="5905500" y="4908550"/>
          <p14:tracePt t="69884" x="5905500" y="4914900"/>
          <p14:tracePt t="69891" x="5918200" y="4914900"/>
          <p14:tracePt t="69907" x="5918200" y="4921250"/>
          <p14:tracePt t="69908" x="5924550" y="4927600"/>
          <p14:tracePt t="69924" x="5930900" y="4927600"/>
          <p14:tracePt t="69963" x="5937250" y="4927600"/>
          <p14:tracePt t="70300" x="5937250" y="4914900"/>
          <p14:tracePt t="70308" x="5930900" y="4895850"/>
          <p14:tracePt t="70316" x="5918200" y="4838700"/>
          <p14:tracePt t="70323" x="5861050" y="4737100"/>
          <p14:tracePt t="70341" x="5810250" y="4654550"/>
          <p14:tracePt t="70342" x="5695950" y="4495800"/>
          <p14:tracePt t="70357" x="5524500" y="4286250"/>
          <p14:tracePt t="70374" x="5314950" y="4070350"/>
          <p14:tracePt t="70391" x="5137150" y="3898900"/>
          <p14:tracePt t="70408" x="4997450" y="3765550"/>
          <p14:tracePt t="70424" x="4908550" y="3676650"/>
          <p14:tracePt t="70441" x="4876800" y="3638550"/>
          <p14:tracePt t="70457" x="4857750" y="3619500"/>
          <p14:tracePt t="70474" x="4838700" y="3594100"/>
          <p14:tracePt t="70491" x="4832350" y="3575050"/>
          <p14:tracePt t="70596" x="4832350" y="3568700"/>
          <p14:tracePt t="70604" x="4826000" y="3568700"/>
          <p14:tracePt t="70611" x="4819650" y="3562350"/>
          <p14:tracePt t="70619" x="4819650" y="3556000"/>
          <p14:tracePt t="70619" x="4819650" y="3549650"/>
          <p14:tracePt t="70691" x="4819650" y="3536950"/>
          <p14:tracePt t="70700" x="4819650" y="3530600"/>
          <p14:tracePt t="70708" x="4819650" y="3511550"/>
          <p14:tracePt t="70708" x="4851400" y="3429000"/>
          <p14:tracePt t="70725" x="4902200" y="3327400"/>
          <p14:tracePt t="70741" x="4946650" y="3225800"/>
          <p14:tracePt t="70757" x="4991100" y="3105150"/>
          <p14:tracePt t="70774" x="5022850" y="3009900"/>
          <p14:tracePt t="70791" x="5035550" y="2927350"/>
          <p14:tracePt t="70808" x="5035550" y="2863850"/>
          <p14:tracePt t="70824" x="5035550" y="2825750"/>
          <p14:tracePt t="70841" x="5035550" y="2806700"/>
          <p14:tracePt t="70857" x="5035550" y="2794000"/>
          <p14:tracePt t="70874" x="5029200" y="2781300"/>
          <p14:tracePt t="70891" x="5016500" y="2762250"/>
          <p14:tracePt t="70908" x="5003800" y="2755900"/>
          <p14:tracePt t="70925" x="4978400" y="2743200"/>
          <p14:tracePt t="70941" x="4933950" y="2743200"/>
          <p14:tracePt t="70958" x="4883150" y="2736850"/>
          <p14:tracePt t="70974" x="4838700" y="2736850"/>
          <p14:tracePt t="70991" x="4806950" y="2736850"/>
          <p14:tracePt t="71008" x="4762500" y="2736850"/>
          <p14:tracePt t="71024" x="4699000" y="2774950"/>
          <p14:tracePt t="71040" x="4629150" y="2819400"/>
          <p14:tracePt t="71057" x="4552950" y="2889250"/>
          <p14:tracePt t="71074" x="4502150" y="2946400"/>
          <p14:tracePt t="71092" x="4483100" y="2990850"/>
          <p14:tracePt t="71108" x="4470400" y="3048000"/>
          <p14:tracePt t="71124" x="4464050" y="3092450"/>
          <p14:tracePt t="71141" x="4464050" y="3149600"/>
          <p14:tracePt t="71158" x="4464050" y="3219450"/>
          <p14:tracePt t="71174" x="4464050" y="3276600"/>
          <p14:tracePt t="71192" x="4464050" y="3327400"/>
          <p14:tracePt t="71207" x="4470400" y="3365500"/>
          <p14:tracePt t="71224" x="4476750" y="3403600"/>
          <p14:tracePt t="71241" x="4483100" y="3435350"/>
          <p14:tracePt t="71258" x="4483100" y="3467100"/>
          <p14:tracePt t="71274" x="4489450" y="3511550"/>
          <p14:tracePt t="71274" x="4495800" y="3543300"/>
          <p14:tracePt t="71292" x="4508500" y="3600450"/>
          <p14:tracePt t="71307" x="4527550" y="3651250"/>
          <p14:tracePt t="71324" x="4540250" y="3683000"/>
          <p14:tracePt t="71341" x="4540250" y="3689350"/>
          <p14:tracePt t="71358" x="4559300" y="3721100"/>
          <p14:tracePt t="71374" x="4578350" y="3740150"/>
          <p14:tracePt t="71391" x="4578350" y="3746500"/>
          <p14:tracePt t="71407" x="4591050" y="3759200"/>
          <p14:tracePt t="71424" x="4597400" y="3765550"/>
          <p14:tracePt t="71441" x="4610100" y="3765550"/>
          <p14:tracePt t="71458" x="4629150" y="3765550"/>
          <p14:tracePt t="71474" x="4667250" y="3765550"/>
          <p14:tracePt t="71474" x="4686300" y="3765550"/>
          <p14:tracePt t="71492" x="4756150" y="3727450"/>
          <p14:tracePt t="71508" x="4813300" y="3689350"/>
          <p14:tracePt t="71524" x="4876800" y="3632200"/>
          <p14:tracePt t="71541" x="4940300" y="3568700"/>
          <p14:tracePt t="71558" x="4997450" y="3492500"/>
          <p14:tracePt t="71574" x="5041900" y="3429000"/>
          <p14:tracePt t="71591" x="5060950" y="3371850"/>
          <p14:tracePt t="71607" x="5086350" y="3321050"/>
          <p14:tracePt t="71625" x="5099050" y="3270250"/>
          <p14:tracePt t="71641" x="5099050" y="3232150"/>
          <p14:tracePt t="71658" x="5099050" y="3194050"/>
          <p14:tracePt t="71674" x="5099050" y="3162300"/>
          <p14:tracePt t="71674" x="5099050" y="3149600"/>
          <p14:tracePt t="71692" x="5092700" y="3124200"/>
          <p14:tracePt t="71708" x="5080000" y="3092450"/>
          <p14:tracePt t="71724" x="5060950" y="3054350"/>
          <p14:tracePt t="71741" x="5048250" y="3041650"/>
          <p14:tracePt t="71758" x="5041900" y="3016250"/>
          <p14:tracePt t="71774" x="5035550" y="3009900"/>
          <p14:tracePt t="71791" x="5022850" y="2984500"/>
          <p14:tracePt t="71807" x="5010150" y="2971800"/>
          <p14:tracePt t="71824" x="4991100" y="2965450"/>
          <p14:tracePt t="71841" x="4965700" y="2952750"/>
          <p14:tracePt t="71858" x="4940300" y="2933700"/>
          <p14:tracePt t="71874" x="4889500" y="2927350"/>
          <p14:tracePt t="71892" x="4864100" y="2914650"/>
          <p14:tracePt t="71907" x="4838700" y="2914650"/>
          <p14:tracePt t="71924" x="4819650" y="2914650"/>
          <p14:tracePt t="71941" x="4800600" y="2914650"/>
          <p14:tracePt t="71957" x="4781550" y="2914650"/>
          <p14:tracePt t="71974" x="4756150" y="2927350"/>
          <p14:tracePt t="71991" x="4724400" y="2952750"/>
          <p14:tracePt t="72007" x="4679950" y="2984500"/>
          <p14:tracePt t="72024" x="4641850" y="3028950"/>
          <p14:tracePt t="72041" x="4591050" y="3092450"/>
          <p14:tracePt t="72057" x="4533900" y="3181350"/>
          <p14:tracePt t="72074" x="4489450" y="3282950"/>
          <p14:tracePt t="72090" x="4438650" y="3467100"/>
          <p14:tracePt t="72107" x="4432300" y="3562350"/>
          <p14:tracePt t="72125" x="4432300" y="3638550"/>
          <p14:tracePt t="72141" x="4438650" y="3714750"/>
          <p14:tracePt t="72158" x="4470400" y="3771900"/>
          <p14:tracePt t="72174" x="4495800" y="3829050"/>
          <p14:tracePt t="72191" x="4502150" y="3867150"/>
          <p14:tracePt t="72207" x="4540250" y="3930650"/>
          <p14:tracePt t="72224" x="4578350" y="3987800"/>
          <p14:tracePt t="72241" x="4610100" y="4032250"/>
          <p14:tracePt t="72258" x="4635500" y="4057650"/>
          <p14:tracePt t="72274" x="4654550" y="4076700"/>
          <p14:tracePt t="72274" x="4660900" y="4076700"/>
          <p14:tracePt t="72292" x="4692650" y="4083050"/>
          <p14:tracePt t="72308" x="4730750" y="4083050"/>
          <p14:tracePt t="72324" x="4781550" y="4083050"/>
          <p14:tracePt t="72341" x="4851400" y="4051300"/>
          <p14:tracePt t="72357" x="4914900" y="4000500"/>
          <p14:tracePt t="72374" x="4984750" y="3930650"/>
          <p14:tracePt t="72391" x="5035550" y="3848100"/>
          <p14:tracePt t="72407" x="5073650" y="3778250"/>
          <p14:tracePt t="72424" x="5092700" y="3708400"/>
          <p14:tracePt t="72441" x="5105400" y="3632200"/>
          <p14:tracePt t="72457" x="5111750" y="3536950"/>
          <p14:tracePt t="72474" x="5111750" y="3460750"/>
          <p14:tracePt t="72491" x="5111750" y="3333750"/>
          <p14:tracePt t="72508" x="5105400" y="3257550"/>
          <p14:tracePt t="72524" x="5086350" y="3175000"/>
          <p14:tracePt t="72541" x="5060950" y="3105150"/>
          <p14:tracePt t="72557" x="5041900" y="3048000"/>
          <p14:tracePt t="72575" x="5022850" y="3009900"/>
          <p14:tracePt t="72591" x="5016500" y="2978150"/>
          <p14:tracePt t="72607" x="4997450" y="2952750"/>
          <p14:tracePt t="72624" x="4991100" y="2933700"/>
          <p14:tracePt t="72641" x="4978400" y="2914650"/>
          <p14:tracePt t="72657" x="4965700" y="2908300"/>
          <p14:tracePt t="72674" x="4946650" y="2901950"/>
          <p14:tracePt t="72691" x="4889500" y="2895600"/>
          <p14:tracePt t="72708" x="4851400" y="2895600"/>
          <p14:tracePt t="72724" x="4794250" y="2927350"/>
          <p14:tracePt t="72741" x="4724400" y="2984500"/>
          <p14:tracePt t="72757" x="4648200" y="3060700"/>
          <p14:tracePt t="72774" x="4597400" y="3168650"/>
          <p14:tracePt t="72791" x="4546600" y="3270250"/>
          <p14:tracePt t="72807" x="4514850" y="3365500"/>
          <p14:tracePt t="72824" x="4495800" y="3448050"/>
          <p14:tracePt t="72841" x="4489450" y="3536950"/>
          <p14:tracePt t="72857" x="4489450" y="3632200"/>
          <p14:tracePt t="72874" x="4489450" y="3727450"/>
          <p14:tracePt t="72891" x="4495800" y="3848100"/>
          <p14:tracePt t="72908" x="4514850" y="3892550"/>
          <p14:tracePt t="72925" x="4533900" y="3924300"/>
          <p14:tracePt t="72941" x="4552950" y="3949700"/>
          <p14:tracePt t="72957" x="4559300" y="3956050"/>
          <p14:tracePt t="72974" x="4572000" y="3975100"/>
          <p14:tracePt t="72991" x="4578350" y="3981450"/>
          <p14:tracePt t="73007" x="4584700" y="3987800"/>
          <p14:tracePt t="73024" x="4591050" y="3994150"/>
          <p14:tracePt t="73041" x="4597400" y="3994150"/>
          <p14:tracePt t="73316" x="4597400" y="4000500"/>
          <p14:tracePt t="73861" x="4578350" y="3987800"/>
          <p14:tracePt t="73867" x="4552950" y="3930650"/>
          <p14:tracePt t="73875" x="4521200" y="3873500"/>
          <p14:tracePt t="73876" x="4470400" y="3765550"/>
          <p14:tracePt t="73892" x="4438650" y="3702050"/>
          <p14:tracePt t="73908" x="4425950" y="3683000"/>
          <p14:tracePt t="73980" x="4425950" y="3676650"/>
          <p14:tracePt t="73987" x="4419600" y="3663950"/>
          <p14:tracePt t="74003" x="4406900" y="3657600"/>
          <p14:tracePt t="74011" x="4387850" y="3657600"/>
          <p14:tracePt t="74024" x="4375150" y="3651250"/>
          <p14:tracePt t="74026" x="4318000" y="3632200"/>
          <p14:tracePt t="74041" x="4279900" y="3632200"/>
          <p14:tracePt t="74057" x="4260850" y="3625850"/>
          <p14:tracePt t="74074" x="4254500" y="3625850"/>
          <p14:tracePt t="74091" x="4248150" y="3625850"/>
          <p14:tracePt t="74108" x="4235450" y="3619500"/>
          <p14:tracePt t="74124" x="4216400" y="3619500"/>
          <p14:tracePt t="74142" x="4197350" y="3619500"/>
          <p14:tracePt t="74157" x="4191000" y="3619500"/>
          <p14:tracePt t="74259" x="4191000" y="3606800"/>
          <p14:tracePt t="74268" x="4210050" y="3606800"/>
          <p14:tracePt t="74276" x="4235450" y="3594100"/>
          <p14:tracePt t="74291" x="4305300" y="3575050"/>
          <p14:tracePt t="74292" x="4387850" y="3568700"/>
          <p14:tracePt t="74307" x="4451350" y="3556000"/>
          <p14:tracePt t="74324" x="4476750" y="3556000"/>
          <p14:tracePt t="74341" x="4495800" y="3556000"/>
          <p14:tracePt t="74358" x="4502150" y="3556000"/>
          <p14:tracePt t="74499" x="4483100" y="3556000"/>
          <p14:tracePt t="74507" x="4394200" y="3581400"/>
          <p14:tracePt t="74524" x="4330700" y="3594100"/>
          <p14:tracePt t="74525" x="4210050" y="3606800"/>
          <p14:tracePt t="74540" x="4108450" y="3613150"/>
          <p14:tracePt t="74557" x="4083050" y="3619500"/>
          <p14:tracePt t="74574" x="4070350" y="3625850"/>
          <p14:tracePt t="74683" x="4083050" y="3625850"/>
          <p14:tracePt t="74691" x="4102100" y="3625850"/>
          <p14:tracePt t="74699" x="4121150" y="3625850"/>
          <p14:tracePt t="74707" x="4159250" y="3625850"/>
          <p14:tracePt t="74715" x="4222750" y="3625850"/>
          <p14:tracePt t="74723" x="4267200" y="3625850"/>
          <p14:tracePt t="74740" x="4286250" y="3625850"/>
          <p14:tracePt t="74955" x="4273550" y="3625850"/>
          <p14:tracePt t="74963" x="4260850" y="3625850"/>
          <p14:tracePt t="74971" x="4241800" y="3638550"/>
          <p14:tracePt t="74979" x="4184650" y="3670300"/>
          <p14:tracePt t="74990" x="4127500" y="3702050"/>
          <p14:tracePt t="75007" x="4095750" y="3721100"/>
          <p14:tracePt t="75024" x="4076700" y="3727450"/>
          <p14:tracePt t="75040" x="4070350" y="3733800"/>
          <p14:tracePt t="75155" x="4070350" y="3740150"/>
          <p14:tracePt t="75171" x="4057650" y="3752850"/>
          <p14:tracePt t="75179" x="4038600" y="3759200"/>
          <p14:tracePt t="75183" x="4019550" y="3778250"/>
          <p14:tracePt t="75190" x="3930650" y="3835400"/>
          <p14:tracePt t="75207" x="3803650" y="3917950"/>
          <p14:tracePt t="75224" x="3657600" y="4025900"/>
          <p14:tracePt t="75240" x="3429000" y="4159250"/>
          <p14:tracePt t="75257" x="3194050" y="4330700"/>
          <p14:tracePt t="75274" x="3028950" y="4451350"/>
          <p14:tracePt t="75274" x="2965450" y="4495800"/>
          <p14:tracePt t="75292" x="2876550" y="4578350"/>
          <p14:tracePt t="75307" x="2819400" y="4635500"/>
          <p14:tracePt t="75324" x="2781300" y="4667250"/>
          <p14:tracePt t="75341" x="2774950" y="4673600"/>
          <p14:tracePt t="75379" x="2768600" y="4673600"/>
          <p14:tracePt t="75419" x="2768600" y="4679950"/>
          <p14:tracePt t="75435" x="2768600" y="4686300"/>
          <p14:tracePt t="75452" x="2768600" y="4692650"/>
          <p14:tracePt t="75459" x="2768600" y="4699000"/>
          <p14:tracePt t="75460" x="2768600" y="4705350"/>
          <p14:tracePt t="75475" x="2768600" y="4718050"/>
          <p14:tracePt t="75475" x="2768600" y="4730750"/>
          <p14:tracePt t="75491" x="2768600" y="4743450"/>
          <p14:tracePt t="75507" x="2768600" y="4762500"/>
          <p14:tracePt t="75524" x="2768600" y="4781550"/>
          <p14:tracePt t="75540" x="2768600" y="4794250"/>
          <p14:tracePt t="75579" x="2768600" y="4800600"/>
          <p14:tracePt t="75611" x="2762250" y="4800600"/>
          <p14:tracePt t="75619" x="2755900" y="4800600"/>
          <p14:tracePt t="75627" x="2743200" y="4800600"/>
          <p14:tracePt t="75635" x="2724150" y="4800600"/>
          <p14:tracePt t="75642" x="2628900" y="4806950"/>
          <p14:tracePt t="75657" x="2514600" y="4806950"/>
          <p14:tracePt t="75673" x="2406650" y="4806950"/>
          <p14:tracePt t="75811" x="2413000" y="4806950"/>
          <p14:tracePt t="75819" x="2419350" y="4813300"/>
          <p14:tracePt t="75832" x="2432050" y="4819650"/>
          <p14:tracePt t="75833" x="2451100" y="4826000"/>
          <p14:tracePt t="75841" x="2520950" y="4845050"/>
          <p14:tracePt t="75857" x="2590800" y="4870450"/>
          <p14:tracePt t="75874" x="2628900" y="4883150"/>
          <p14:tracePt t="75890" x="2641600" y="4883150"/>
          <p14:tracePt t="7782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Hydrostatics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Equilibrium of a unit volume: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6150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75542"/>
            <a:ext cx="457200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288445"/>
              </p:ext>
            </p:extLst>
          </p:nvPr>
        </p:nvGraphicFramePr>
        <p:xfrm>
          <a:off x="1126068" y="4359274"/>
          <a:ext cx="1905000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Equation" r:id="rId6" imgW="647640" imgH="393480" progId="Equation.3">
                  <p:embed/>
                </p:oleObj>
              </mc:Choice>
              <mc:Fallback>
                <p:oleObj name="Equation" r:id="rId6" imgW="64764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6068" y="4359274"/>
                        <a:ext cx="1905000" cy="1157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610233"/>
              </p:ext>
            </p:extLst>
          </p:nvPr>
        </p:nvGraphicFramePr>
        <p:xfrm>
          <a:off x="762000" y="5750983"/>
          <a:ext cx="3048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9" name="Equation" r:id="rId8" imgW="825480" imgH="228600" progId="Equation.3">
                  <p:embed/>
                </p:oleObj>
              </mc:Choice>
              <mc:Fallback>
                <p:oleObj name="Equation" r:id="rId8" imgW="82548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50983"/>
                        <a:ext cx="3048000" cy="844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92" name="Picture 4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026"/>
            <a:ext cx="70770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93" name="Picture 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93" y="3275542"/>
            <a:ext cx="34099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376235" y="4661429"/>
            <a:ext cx="652995" cy="52493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27"/>
    </mc:Choice>
    <mc:Fallback>
      <p:transition spd="slow" advTm="32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321" x="6705600" y="4248150"/>
          <p14:tracePt t="31472" x="6705600" y="4241800"/>
          <p14:tracePt t="31484" x="6705600" y="4229100"/>
          <p14:tracePt t="31488" x="6705600" y="4210050"/>
          <p14:tracePt t="31495" x="6705600" y="4191000"/>
          <p14:tracePt t="31512" x="6705600" y="4165600"/>
          <p14:tracePt t="31535" x="6705600" y="4159250"/>
          <p14:tracePt t="31543" x="6705600" y="4146550"/>
          <p14:tracePt t="31559" x="6699250" y="4140200"/>
          <p14:tracePt t="31607" x="6680200" y="4140200"/>
          <p14:tracePt t="31615" x="6667500" y="4140200"/>
          <p14:tracePt t="31623" x="6597650" y="4178300"/>
          <p14:tracePt t="31639" x="6572250" y="4203700"/>
          <p14:tracePt t="31663" x="6565900" y="4216400"/>
          <p14:tracePt t="31671" x="6546850" y="4248150"/>
          <p14:tracePt t="31679" x="6527800" y="4324350"/>
          <p14:tracePt t="31690" x="6521450" y="4445000"/>
          <p14:tracePt t="31711" x="6521450" y="4578350"/>
          <p14:tracePt t="31723" x="6546850" y="4711700"/>
          <p14:tracePt t="31743" x="6591300" y="4845050"/>
          <p14:tracePt t="31757" x="6642100" y="4927600"/>
          <p14:tracePt t="31773" x="6686550" y="4997450"/>
          <p14:tracePt t="31791" x="6711950" y="5035550"/>
          <p14:tracePt t="31807" x="6756400" y="5073650"/>
          <p14:tracePt t="31824" x="6794500" y="5092700"/>
          <p14:tracePt t="31840" x="6864350" y="5105400"/>
          <p14:tracePt t="31857" x="6946900" y="5111750"/>
          <p14:tracePt t="31873" x="7092950" y="5137150"/>
          <p14:tracePt t="31890" x="7232650" y="5156200"/>
          <p14:tracePt t="31907" x="7359650" y="5162550"/>
          <p14:tracePt t="31924" x="7473950" y="5162550"/>
          <p14:tracePt t="31940" x="7543800" y="5162550"/>
          <p14:tracePt t="31957" x="7607300" y="5130800"/>
          <p14:tracePt t="31973" x="7670800" y="5054600"/>
          <p14:tracePt t="31990" x="7689850" y="4927600"/>
          <p14:tracePt t="32007" x="7708900" y="4711700"/>
          <p14:tracePt t="32024" x="7708900" y="4584700"/>
          <p14:tracePt t="32040" x="7708900" y="4489450"/>
          <p14:tracePt t="32057" x="7702550" y="4413250"/>
          <p14:tracePt t="32074" x="7677150" y="4349750"/>
          <p14:tracePt t="32090" x="7651750" y="4298950"/>
          <p14:tracePt t="32107" x="7651750" y="4292600"/>
          <p14:tracePt t="32123" x="7626350" y="4267200"/>
          <p14:tracePt t="32140" x="7575550" y="4229100"/>
          <p14:tracePt t="32157" x="7505700" y="4184650"/>
          <p14:tracePt t="32173" x="7404100" y="4152900"/>
          <p14:tracePt t="32190" x="7219950" y="4108450"/>
          <p14:tracePt t="32209" x="7118350" y="4095750"/>
          <p14:tracePt t="32224" x="7048500" y="4089400"/>
          <p14:tracePt t="32241" x="6991350" y="4089400"/>
          <p14:tracePt t="32257" x="6946900" y="4095750"/>
          <p14:tracePt t="32274" x="6902450" y="4127500"/>
          <p14:tracePt t="32290" x="6845300" y="4171950"/>
          <p14:tracePt t="32307" x="6794500" y="4229100"/>
          <p14:tracePt t="32323" x="6737350" y="4286250"/>
          <p14:tracePt t="32341" x="6680200" y="4349750"/>
          <p14:tracePt t="32357" x="6648450" y="4413250"/>
          <p14:tracePt t="32374" x="6616700" y="4514850"/>
          <p14:tracePt t="32390" x="6591300" y="4641850"/>
          <p14:tracePt t="32407" x="6572250" y="4845050"/>
          <p14:tracePt t="32424" x="6572250" y="4978400"/>
          <p14:tracePt t="32440" x="6604000" y="5086350"/>
          <p14:tracePt t="32457" x="6648450" y="5168900"/>
          <p14:tracePt t="32474" x="6686550" y="5232400"/>
          <p14:tracePt t="32490" x="6737350" y="5283200"/>
          <p14:tracePt t="32507" x="6775450" y="5308600"/>
          <p14:tracePt t="32523" x="6832600" y="5321300"/>
          <p14:tracePt t="32541" x="6902450" y="5340350"/>
          <p14:tracePt t="32557" x="7010400" y="5353050"/>
          <p14:tracePt t="32574" x="7112000" y="5365750"/>
          <p14:tracePt t="32590" x="7219950" y="5365750"/>
          <p14:tracePt t="32607" x="7359650" y="5365750"/>
          <p14:tracePt t="32624" x="7448550" y="5365750"/>
          <p14:tracePt t="32640" x="7531100" y="5353050"/>
          <p14:tracePt t="32657" x="7620000" y="5302250"/>
          <p14:tracePt t="32674" x="7658100" y="5245100"/>
          <p14:tracePt t="32690" x="7708900" y="5137150"/>
          <p14:tracePt t="32707" x="7721600" y="5016500"/>
          <p14:tracePt t="32723" x="7734300" y="4908550"/>
          <p14:tracePt t="32740" x="7727950" y="4800600"/>
          <p14:tracePt t="32757" x="7702550" y="4692650"/>
          <p14:tracePt t="32773" x="7702550" y="4686300"/>
          <p14:tracePt t="32790" x="7689850" y="4667250"/>
          <p14:tracePt t="32790" x="7664450" y="4629150"/>
          <p14:tracePt t="32808" x="7613650" y="4540250"/>
          <p14:tracePt t="32824" x="7556500" y="4464050"/>
          <p14:tracePt t="32840" x="7505700" y="4406900"/>
          <p14:tracePt t="32857" x="7448550" y="4356100"/>
          <p14:tracePt t="32874" x="7397750" y="4324350"/>
          <p14:tracePt t="32890" x="7340600" y="4298950"/>
          <p14:tracePt t="32907" x="7264400" y="4279900"/>
          <p14:tracePt t="32924" x="7194550" y="4267200"/>
          <p14:tracePt t="32940" x="7092950" y="4260850"/>
          <p14:tracePt t="32957" x="6997700" y="4260850"/>
          <p14:tracePt t="32974" x="6908800" y="4260850"/>
          <p14:tracePt t="32990" x="6838950" y="4260850"/>
          <p14:tracePt t="32990" x="6813550" y="4260850"/>
          <p14:tracePt t="33008" x="6781800" y="4260850"/>
          <p14:tracePt t="33024" x="6750050" y="4267200"/>
          <p14:tracePt t="33040" x="6724650" y="4292600"/>
          <p14:tracePt t="33057" x="6692900" y="4343400"/>
          <p14:tracePt t="33074" x="6667500" y="4425950"/>
          <p14:tracePt t="33090" x="6635750" y="4514850"/>
          <p14:tracePt t="33107" x="6623050" y="4591050"/>
          <p14:tracePt t="33123" x="6623050" y="4679950"/>
          <p14:tracePt t="33140" x="6623050" y="4756150"/>
          <p14:tracePt t="33157" x="6635750" y="4832350"/>
          <p14:tracePt t="33174" x="6654800" y="4876800"/>
          <p14:tracePt t="33190" x="6673850" y="4921250"/>
          <p14:tracePt t="33207" x="6711950" y="4978400"/>
          <p14:tracePt t="33224" x="6750050" y="5029200"/>
          <p14:tracePt t="33240" x="6794500" y="5067300"/>
          <p14:tracePt t="33257" x="6883400" y="5111750"/>
          <p14:tracePt t="33274" x="6985000" y="5162550"/>
          <p14:tracePt t="33290" x="7099300" y="5194300"/>
          <p14:tracePt t="33307" x="7200900" y="5219700"/>
          <p14:tracePt t="33323" x="7296150" y="5232400"/>
          <p14:tracePt t="33340" x="7378700" y="5238750"/>
          <p14:tracePt t="33357" x="7473950" y="5238750"/>
          <p14:tracePt t="33374" x="7556500" y="5207000"/>
          <p14:tracePt t="33390" x="7645400" y="5124450"/>
          <p14:tracePt t="33390" x="7677150" y="5080000"/>
          <p14:tracePt t="33408" x="7708900" y="5022850"/>
          <p14:tracePt t="33423" x="7727950" y="4927600"/>
          <p14:tracePt t="33440" x="7727950" y="4895850"/>
          <p14:tracePt t="33457" x="7696200" y="4826000"/>
          <p14:tracePt t="33473" x="7632700" y="4679950"/>
          <p14:tracePt t="33490" x="7531100" y="4527550"/>
          <p14:tracePt t="33507" x="7410450" y="4375150"/>
          <p14:tracePt t="33523" x="7296150" y="4273550"/>
          <p14:tracePt t="33540" x="7156450" y="4197350"/>
          <p14:tracePt t="33557" x="7048500" y="4152900"/>
          <p14:tracePt t="33573" x="6940550" y="4140200"/>
          <p14:tracePt t="33590" x="6870700" y="4140200"/>
          <p14:tracePt t="33590" x="6832600" y="4152900"/>
          <p14:tracePt t="33608" x="6769100" y="4203700"/>
          <p14:tracePt t="33624" x="6699250" y="4279900"/>
          <p14:tracePt t="33640" x="6629400" y="4387850"/>
          <p14:tracePt t="33657" x="6565900" y="4514850"/>
          <p14:tracePt t="33673" x="6559550" y="4521200"/>
          <p14:tracePt t="33690" x="6534150" y="4629150"/>
          <p14:tracePt t="33707" x="6534150" y="4711700"/>
          <p14:tracePt t="33723" x="6521450" y="4832350"/>
          <p14:tracePt t="33740" x="6521450" y="4953000"/>
          <p14:tracePt t="33757" x="6540500" y="5048250"/>
          <p14:tracePt t="33773" x="6584950" y="5118100"/>
          <p14:tracePt t="33790" x="6616700" y="5162550"/>
          <p14:tracePt t="33807" x="6642100" y="5194300"/>
          <p14:tracePt t="33824" x="6654800" y="5200650"/>
          <p14:tracePt t="33840" x="6667500" y="5207000"/>
          <p14:tracePt t="33856" x="6680200" y="5219700"/>
          <p14:tracePt t="33874" x="6699250" y="5238750"/>
          <p14:tracePt t="33890" x="6718300" y="5276850"/>
          <p14:tracePt t="33907" x="6737350" y="5314950"/>
          <p14:tracePt t="33924" x="6756400" y="5353050"/>
          <p14:tracePt t="33940" x="6756400" y="5359400"/>
          <p14:tracePt t="33991" x="6756400" y="5365750"/>
          <p14:tracePt t="34000" x="6750050" y="5372100"/>
          <p14:tracePt t="34016" x="6737350" y="5372100"/>
          <p14:tracePt t="34032" x="6711950" y="5372100"/>
          <p14:tracePt t="34040" x="6699250" y="5372100"/>
          <p14:tracePt t="34041" x="6648450" y="5359400"/>
          <p14:tracePt t="34057" x="6553200" y="5264150"/>
          <p14:tracePt t="34073" x="6451600" y="5143500"/>
          <p14:tracePt t="34090" x="6362700" y="5022850"/>
          <p14:tracePt t="34107" x="6292850" y="4927600"/>
          <p14:tracePt t="34123" x="6242050" y="4857750"/>
          <p14:tracePt t="34140" x="6191250" y="4794250"/>
          <p14:tracePt t="34157" x="6172200" y="4768850"/>
          <p14:tracePt t="34174" x="6165850" y="4768850"/>
          <p14:tracePt t="34239" x="6165850" y="4819650"/>
          <p14:tracePt t="34248" x="6172200" y="4864100"/>
          <p14:tracePt t="34256" x="6203950" y="4921250"/>
          <p14:tracePt t="34257" x="6254750" y="5022850"/>
          <p14:tracePt t="34273" x="6324600" y="5143500"/>
          <p14:tracePt t="34290" x="6394450" y="5251450"/>
          <p14:tracePt t="34307" x="6464300" y="5327650"/>
          <p14:tracePt t="34323" x="6515100" y="5384800"/>
          <p14:tracePt t="34340" x="6540500" y="5422900"/>
          <p14:tracePt t="34357" x="6559550" y="5448300"/>
          <p14:tracePt t="34374" x="6559550" y="5461000"/>
          <p14:tracePt t="34390" x="6565900" y="5461000"/>
          <p14:tracePt t="34440" x="6565900" y="5467350"/>
          <p14:tracePt t="34449" x="6565900" y="5473700"/>
          <p14:tracePt t="34451" x="6572250" y="5480050"/>
          <p14:tracePt t="34457" x="6578600" y="5492750"/>
          <p14:tracePt t="34473" x="6597650" y="5511800"/>
          <p14:tracePt t="34490" x="6610350" y="5530850"/>
          <p14:tracePt t="34506" x="6623050" y="5549900"/>
          <p14:tracePt t="34523" x="6629400" y="5562600"/>
          <p14:tracePt t="34540" x="6642100" y="5568950"/>
          <p14:tracePt t="34557" x="6648450" y="5568950"/>
          <p14:tracePt t="34573" x="6654800" y="5575300"/>
          <p14:tracePt t="34840" x="6680200" y="5588000"/>
          <p14:tracePt t="34840" x="6750050" y="5613400"/>
          <p14:tracePt t="34856" x="6877050" y="5638800"/>
          <p14:tracePt t="34857" x="7048500" y="5664200"/>
          <p14:tracePt t="34872" x="7569200" y="5702300"/>
          <p14:tracePt t="34890" x="7829550" y="5702300"/>
          <p14:tracePt t="34906" x="8185150" y="5702300"/>
          <p14:tracePt t="34907" x="8350250" y="5683250"/>
          <p14:tracePt t="34923" x="8413750" y="5676900"/>
          <p14:tracePt t="34940" x="8426450" y="5676900"/>
          <p14:tracePt t="35736" x="8382000" y="5676900"/>
          <p14:tracePt t="35749" x="8255000" y="5676900"/>
          <p14:tracePt t="35757" x="8077200" y="5676900"/>
          <p14:tracePt t="35758" x="7620000" y="5676900"/>
          <p14:tracePt t="35774" x="6946900" y="5664200"/>
          <p14:tracePt t="35790" x="6267450" y="5613400"/>
          <p14:tracePt t="35807" x="5461000" y="5492750"/>
          <p14:tracePt t="35823" x="5124450" y="5391150"/>
          <p14:tracePt t="35840" x="4972050" y="5334000"/>
          <p14:tracePt t="35856" x="4902200" y="5295900"/>
          <p14:tracePt t="35873" x="4889500" y="5283200"/>
          <p14:tracePt t="35890" x="4883150" y="5264150"/>
          <p14:tracePt t="35907" x="4876800" y="5232400"/>
          <p14:tracePt t="35923" x="4876800" y="5200650"/>
          <p14:tracePt t="35940" x="4876800" y="5156200"/>
          <p14:tracePt t="35957" x="4876800" y="5105400"/>
          <p14:tracePt t="35973" x="4876800" y="5035550"/>
          <p14:tracePt t="35990" x="4857750" y="4953000"/>
          <p14:tracePt t="36007" x="4819650" y="4819650"/>
          <p14:tracePt t="36023" x="4794250" y="4749800"/>
          <p14:tracePt t="36040" x="4787900" y="4724400"/>
          <p14:tracePt t="36056" x="4787900" y="4718050"/>
          <p14:tracePt t="36095" x="4800600" y="4711700"/>
          <p14:tracePt t="36096" x="4813300" y="4711700"/>
          <p14:tracePt t="36107" x="4857750" y="4705350"/>
          <p14:tracePt t="36123" x="4940300" y="4692650"/>
          <p14:tracePt t="36142" x="5029200" y="4679950"/>
          <p14:tracePt t="36158" x="5130800" y="4654550"/>
          <p14:tracePt t="36173" x="5219700" y="4629150"/>
          <p14:tracePt t="36190" x="5270500" y="4603750"/>
          <p14:tracePt t="36190" x="5295900" y="4584700"/>
          <p14:tracePt t="36207" x="5321300" y="4552950"/>
          <p14:tracePt t="36224" x="5327650" y="4514850"/>
          <p14:tracePt t="36240" x="5327650" y="4464050"/>
          <p14:tracePt t="36256" x="5314950" y="4394200"/>
          <p14:tracePt t="36273" x="5226050" y="4292600"/>
          <p14:tracePt t="36290" x="5124450" y="4203700"/>
          <p14:tracePt t="36307" x="5022850" y="4133850"/>
          <p14:tracePt t="36323" x="4933950" y="4102100"/>
          <p14:tracePt t="36340" x="4838700" y="4083050"/>
          <p14:tracePt t="36357" x="4724400" y="4070350"/>
          <p14:tracePt t="36373" x="4654550" y="4070350"/>
          <p14:tracePt t="36390" x="4584700" y="4083050"/>
          <p14:tracePt t="36390" x="4552950" y="4102100"/>
          <p14:tracePt t="36409" x="4489450" y="4184650"/>
          <p14:tracePt t="36424" x="4432300" y="4311650"/>
          <p14:tracePt t="36440" x="4413250" y="4457700"/>
          <p14:tracePt t="36456" x="4400550" y="4616450"/>
          <p14:tracePt t="36473" x="4406900" y="4762500"/>
          <p14:tracePt t="36490" x="4451350" y="4921250"/>
          <p14:tracePt t="36507" x="4521200" y="5073650"/>
          <p14:tracePt t="36523" x="4591050" y="5207000"/>
          <p14:tracePt t="36540" x="4660900" y="5283200"/>
          <p14:tracePt t="36556" x="4737100" y="5334000"/>
          <p14:tracePt t="36573" x="4838700" y="5378450"/>
          <p14:tracePt t="36590" x="4972050" y="5391150"/>
          <p14:tracePt t="36590" x="5054600" y="5397500"/>
          <p14:tracePt t="36608" x="5245100" y="5397500"/>
          <p14:tracePt t="36624" x="5403850" y="5397500"/>
          <p14:tracePt t="36640" x="5543550" y="5365750"/>
          <p14:tracePt t="36656" x="5651500" y="5321300"/>
          <p14:tracePt t="36673" x="5740400" y="5245100"/>
          <p14:tracePt t="36690" x="5772150" y="5143500"/>
          <p14:tracePt t="36707" x="5803900" y="5003800"/>
          <p14:tracePt t="36723" x="5803900" y="4857750"/>
          <p14:tracePt t="36740" x="5784850" y="4743450"/>
          <p14:tracePt t="36757" x="5746750" y="4635500"/>
          <p14:tracePt t="36773" x="5695950" y="4533900"/>
          <p14:tracePt t="36790" x="5626100" y="4425950"/>
          <p14:tracePt t="36790" x="5588000" y="4381500"/>
          <p14:tracePt t="36807" x="5518150" y="4305300"/>
          <p14:tracePt t="36823" x="5429250" y="4248150"/>
          <p14:tracePt t="36840" x="5321300" y="4203700"/>
          <p14:tracePt t="36856" x="5187950" y="4171950"/>
          <p14:tracePt t="36873" x="5041900" y="4159250"/>
          <p14:tracePt t="36890" x="4895850" y="4159250"/>
          <p14:tracePt t="36907" x="4762500" y="4165600"/>
          <p14:tracePt t="36923" x="4686300" y="4197350"/>
          <p14:tracePt t="36940" x="4622800" y="4260850"/>
          <p14:tracePt t="36957" x="4584700" y="4349750"/>
          <p14:tracePt t="36973" x="4552950" y="4476750"/>
          <p14:tracePt t="36990" x="4546600" y="4597400"/>
          <p14:tracePt t="36990" x="4546600" y="4660900"/>
          <p14:tracePt t="37007" x="4546600" y="4787900"/>
          <p14:tracePt t="37024" x="4578350" y="4908550"/>
          <p14:tracePt t="37040" x="4610100" y="5016500"/>
          <p14:tracePt t="37056" x="4648200" y="5118100"/>
          <p14:tracePt t="37073" x="4686300" y="5194300"/>
          <p14:tracePt t="37090" x="4749800" y="5270500"/>
          <p14:tracePt t="37106" x="4787900" y="5314950"/>
          <p14:tracePt t="37124" x="4826000" y="5359400"/>
          <p14:tracePt t="37140" x="4845050" y="5372100"/>
          <p14:tracePt t="37156" x="4870450" y="5384800"/>
          <p14:tracePt t="37173" x="4883150" y="5391150"/>
          <p14:tracePt t="37190" x="4895850" y="5391150"/>
          <p14:tracePt t="37206" x="4946650" y="5403850"/>
          <p14:tracePt t="37224" x="4991100" y="5403850"/>
          <p14:tracePt t="37240" x="5029200" y="5403850"/>
          <p14:tracePt t="37257" x="5054600" y="5403850"/>
          <p14:tracePt t="37273" x="5060950" y="5403850"/>
          <p14:tracePt t="37290" x="5067300" y="5403850"/>
          <p14:tracePt t="37810" x="0" y="0"/>
        </p14:tracePtLst>
        <p14:tracePtLst>
          <p14:tracePt t="48468" x="7493000" y="4425950"/>
          <p14:tracePt t="48704" x="7467600" y="4406900"/>
          <p14:tracePt t="48711" x="7442200" y="4349750"/>
          <p14:tracePt t="48719" x="7423150" y="4305300"/>
          <p14:tracePt t="48727" x="7366000" y="4229100"/>
          <p14:tracePt t="48743" x="7327900" y="4184650"/>
          <p14:tracePt t="48759" x="7308850" y="4165600"/>
          <p14:tracePt t="48790" x="7264400" y="4152900"/>
          <p14:tracePt t="48799" x="7194550" y="4152900"/>
          <p14:tracePt t="48808" x="7112000" y="4152900"/>
          <p14:tracePt t="48831" x="7016750" y="4191000"/>
          <p14:tracePt t="48847" x="6915150" y="4273550"/>
          <p14:tracePt t="48863" x="6826250" y="4362450"/>
          <p14:tracePt t="48874" x="6762750" y="4470400"/>
          <p14:tracePt t="48890" x="6724650" y="4572000"/>
          <p14:tracePt t="48907" x="6680200" y="4699000"/>
          <p14:tracePt t="48924" x="6661150" y="4838700"/>
          <p14:tracePt t="48940" x="6648450" y="4972050"/>
          <p14:tracePt t="48957" x="6648450" y="5099050"/>
          <p14:tracePt t="48974" x="6648450" y="5207000"/>
          <p14:tracePt t="48990" x="6699250" y="5327650"/>
          <p14:tracePt t="49008" x="6750050" y="5397500"/>
          <p14:tracePt t="49024" x="6788150" y="5435600"/>
          <p14:tracePt t="49040" x="6832600" y="5461000"/>
          <p14:tracePt t="49057" x="6883400" y="5467350"/>
          <p14:tracePt t="49074" x="6953250" y="5473700"/>
          <p14:tracePt t="49090" x="7035800" y="5461000"/>
          <p14:tracePt t="49107" x="7118350" y="5410200"/>
          <p14:tracePt t="49124" x="7232650" y="5321300"/>
          <p14:tracePt t="49140" x="7327900" y="5232400"/>
          <p14:tracePt t="49157" x="7397750" y="5156200"/>
          <p14:tracePt t="49174" x="7435850" y="5054600"/>
          <p14:tracePt t="49190" x="7461250" y="4902200"/>
          <p14:tracePt t="49208" x="7461250" y="4806950"/>
          <p14:tracePt t="49223" x="7442200" y="4692650"/>
          <p14:tracePt t="49240" x="7404100" y="4603750"/>
          <p14:tracePt t="49257" x="7359650" y="4521200"/>
          <p14:tracePt t="49274" x="7302500" y="4445000"/>
          <p14:tracePt t="49290" x="7245350" y="4406900"/>
          <p14:tracePt t="49307" x="7207250" y="4387850"/>
          <p14:tracePt t="49324" x="7162800" y="4387850"/>
          <p14:tracePt t="49340" x="7112000" y="4387850"/>
          <p14:tracePt t="49358" x="7067550" y="4387850"/>
          <p14:tracePt t="49374" x="7010400" y="4406900"/>
          <p14:tracePt t="49390" x="6946900" y="4489450"/>
          <p14:tracePt t="49408" x="6927850" y="4546600"/>
          <p14:tracePt t="49424" x="6921500" y="4578350"/>
          <p14:tracePt t="49440" x="6921500" y="4622800"/>
          <p14:tracePt t="49457" x="6934200" y="4673600"/>
          <p14:tracePt t="49473" x="6972300" y="4730750"/>
          <p14:tracePt t="49490" x="6991350" y="4762500"/>
          <p14:tracePt t="49507" x="7004050" y="4781550"/>
          <p14:tracePt t="49523" x="7010400" y="4787900"/>
          <p14:tracePt t="49540" x="7016750" y="4794250"/>
          <p14:tracePt t="49584" x="7023100" y="4794250"/>
          <p14:tracePt t="49600" x="7029450" y="4794250"/>
          <p14:tracePt t="49623" x="7035800" y="4800600"/>
          <p14:tracePt t="49976" x="7048500" y="4800600"/>
          <p14:tracePt t="49984" x="7067550" y="4800600"/>
          <p14:tracePt t="49992" x="7086600" y="4806950"/>
          <p14:tracePt t="50007" x="7137400" y="4826000"/>
          <p14:tracePt t="50008" x="7213600" y="4845050"/>
          <p14:tracePt t="50024" x="7302500" y="4864100"/>
          <p14:tracePt t="50041" x="7372350" y="4870450"/>
          <p14:tracePt t="50057" x="7429500" y="4870450"/>
          <p14:tracePt t="50073" x="7473950" y="4870450"/>
          <p14:tracePt t="50091" x="7512050" y="4870450"/>
          <p14:tracePt t="50106" x="7556500" y="4864100"/>
          <p14:tracePt t="50124" x="7575550" y="4857750"/>
          <p14:tracePt t="50140" x="7600950" y="4851400"/>
          <p14:tracePt t="50157" x="7626350" y="4851400"/>
          <p14:tracePt t="50173" x="7664450" y="4845050"/>
          <p14:tracePt t="50191" x="7689850" y="4845050"/>
          <p14:tracePt t="50207" x="7708900" y="4838700"/>
          <p14:tracePt t="50224" x="7721600" y="4838700"/>
          <p14:tracePt t="50240" x="7734300" y="4832350"/>
          <p14:tracePt t="50257" x="7753350" y="4826000"/>
          <p14:tracePt t="50273" x="7772400" y="4826000"/>
          <p14:tracePt t="50290" x="7797800" y="4813300"/>
          <p14:tracePt t="50307" x="7829550" y="4806950"/>
          <p14:tracePt t="50324" x="7861300" y="4794250"/>
          <p14:tracePt t="50340" x="7893050" y="4787900"/>
          <p14:tracePt t="50358" x="7912100" y="4787900"/>
          <p14:tracePt t="50373" x="7924800" y="4781550"/>
          <p14:tracePt t="50391" x="7950200" y="4768850"/>
          <p14:tracePt t="50408" x="7981950" y="4768850"/>
          <p14:tracePt t="50424" x="8020050" y="4762500"/>
          <p14:tracePt t="50440" x="8064500" y="4749800"/>
          <p14:tracePt t="50457" x="8115300" y="4737100"/>
          <p14:tracePt t="50473" x="8147050" y="4724400"/>
          <p14:tracePt t="50490" x="8204200" y="4718050"/>
          <p14:tracePt t="50508" x="8248650" y="4705350"/>
          <p14:tracePt t="50524" x="8299450" y="4705350"/>
          <p14:tracePt t="50540" x="8324850" y="4699000"/>
          <p14:tracePt t="50557" x="8356600" y="4692650"/>
          <p14:tracePt t="50573" x="8388350" y="4686300"/>
          <p14:tracePt t="50591" x="8426450" y="4679950"/>
          <p14:tracePt t="50591" x="8445500" y="4679950"/>
          <p14:tracePt t="50608" x="8477250" y="4679950"/>
          <p14:tracePt t="50624" x="8496300" y="4673600"/>
          <p14:tracePt t="50640" x="8502650" y="4673600"/>
          <p14:tracePt t="50657" x="8509000" y="4673600"/>
          <p14:tracePt t="50767" x="8483600" y="4673600"/>
          <p14:tracePt t="50782" x="8401050" y="4673600"/>
          <p14:tracePt t="50791" x="8343900" y="4673600"/>
          <p14:tracePt t="50792" x="8274050" y="4673600"/>
          <p14:tracePt t="50806" x="8051800" y="4673600"/>
          <p14:tracePt t="50824" x="7899400" y="4673600"/>
          <p14:tracePt t="50840" x="7740650" y="4673600"/>
          <p14:tracePt t="50857" x="7588250" y="4673600"/>
          <p14:tracePt t="50873" x="7486650" y="4679950"/>
          <p14:tracePt t="50890" x="7353300" y="4686300"/>
          <p14:tracePt t="50907" x="7213600" y="4699000"/>
          <p14:tracePt t="50923" x="7169150" y="4705350"/>
          <p14:tracePt t="50940" x="7004050" y="4705350"/>
          <p14:tracePt t="50957" x="6819900" y="4705350"/>
          <p14:tracePt t="50974" x="6661150" y="4705350"/>
          <p14:tracePt t="50990" x="6521450" y="4705350"/>
          <p14:tracePt t="51007" x="6375400" y="4705350"/>
          <p14:tracePt t="51024" x="6311900" y="4705350"/>
          <p14:tracePt t="51040" x="6280150" y="4705350"/>
          <p14:tracePt t="51057" x="6254750" y="4705350"/>
          <p14:tracePt t="51073" x="6248400" y="4705350"/>
          <p14:tracePt t="51090" x="6242050" y="4705350"/>
          <p14:tracePt t="51127" x="6235700" y="4705350"/>
          <p14:tracePt t="51128" x="6229350" y="4705350"/>
          <p14:tracePt t="51140" x="6216650" y="4705350"/>
          <p14:tracePt t="51157" x="6184900" y="4705350"/>
          <p14:tracePt t="51173" x="6153150" y="4705350"/>
          <p14:tracePt t="51190" x="6121400" y="4705350"/>
          <p14:tracePt t="51207" x="6096000" y="4705350"/>
          <p14:tracePt t="51296" x="6102350" y="4705350"/>
          <p14:tracePt t="51305" x="6140450" y="4705350"/>
          <p14:tracePt t="51307" x="6229350" y="4705350"/>
          <p14:tracePt t="51324" x="6343650" y="4711700"/>
          <p14:tracePt t="51341" x="6470650" y="4711700"/>
          <p14:tracePt t="51357" x="6565900" y="4711700"/>
          <p14:tracePt t="51374" x="6680200" y="4737100"/>
          <p14:tracePt t="51390" x="6769100" y="4743450"/>
          <p14:tracePt t="51408" x="6788150" y="4756150"/>
          <p14:tracePt t="51424" x="6832600" y="4768850"/>
          <p14:tracePt t="51440" x="6864350" y="4794250"/>
          <p14:tracePt t="51457" x="6883400" y="4813300"/>
          <p14:tracePt t="51473" x="6883400" y="4832350"/>
          <p14:tracePt t="51490" x="6883400" y="4876800"/>
          <p14:tracePt t="51507" x="6883400" y="4921250"/>
          <p14:tracePt t="51523" x="6883400" y="4959350"/>
          <p14:tracePt t="51540" x="6883400" y="4978400"/>
          <p14:tracePt t="51557" x="6883400" y="5003800"/>
          <p14:tracePt t="51573" x="6896100" y="5016500"/>
          <p14:tracePt t="51590" x="6902450" y="5041900"/>
          <p14:tracePt t="51607" x="6921500" y="5067300"/>
          <p14:tracePt t="51624" x="6959600" y="5111750"/>
          <p14:tracePt t="51640" x="7010400" y="5168900"/>
          <p14:tracePt t="51657" x="7061200" y="5245100"/>
          <p14:tracePt t="51674" x="7124700" y="5321300"/>
          <p14:tracePt t="51690" x="7181850" y="5410200"/>
          <p14:tracePt t="51707" x="7245350" y="5499100"/>
          <p14:tracePt t="51723" x="7308850" y="5575300"/>
          <p14:tracePt t="51740" x="7391400" y="5657850"/>
          <p14:tracePt t="51757" x="7467600" y="5708650"/>
          <p14:tracePt t="51774" x="7562850" y="5759450"/>
          <p14:tracePt t="51790" x="7683500" y="5797550"/>
          <p14:tracePt t="51807" x="7727950" y="5803900"/>
          <p14:tracePt t="51824" x="7740650" y="5803900"/>
          <p14:tracePt t="51840" x="7747000" y="5803900"/>
          <p14:tracePt t="51879" x="7747000" y="5784850"/>
          <p14:tracePt t="51890" x="7747000" y="5746750"/>
          <p14:tracePt t="51895" x="7702550" y="5632450"/>
          <p14:tracePt t="51907" x="7600950" y="5467350"/>
          <p14:tracePt t="51923" x="7493000" y="5327650"/>
          <p14:tracePt t="51940" x="7429500" y="5264150"/>
          <p14:tracePt t="51957" x="7340600" y="5194300"/>
          <p14:tracePt t="51974" x="7308850" y="5168900"/>
          <p14:tracePt t="51990" x="7296150" y="5162550"/>
          <p14:tracePt t="52095" x="7302500" y="5175250"/>
          <p14:tracePt t="52103" x="7315200" y="5200650"/>
          <p14:tracePt t="52111" x="7327900" y="5219700"/>
          <p14:tracePt t="52123" x="7353300" y="5251450"/>
          <p14:tracePt t="52124" x="7378700" y="5295900"/>
          <p14:tracePt t="52141" x="7397750" y="5308600"/>
          <p14:tracePt t="52240" x="7372350" y="5308600"/>
          <p14:tracePt t="52247" x="7308850" y="5276850"/>
          <p14:tracePt t="52255" x="7150100" y="5187950"/>
          <p14:tracePt t="52266" x="7016750" y="5111750"/>
          <p14:tracePt t="52273" x="6775450" y="4978400"/>
          <p14:tracePt t="52290" x="6413500" y="4794250"/>
          <p14:tracePt t="52307" x="6311900" y="4730750"/>
          <p14:tracePt t="52323" x="6121400" y="4629150"/>
          <p14:tracePt t="52340" x="6013450" y="4559300"/>
          <p14:tracePt t="52357" x="5981700" y="4533900"/>
          <p14:tracePt t="52374" x="5981700" y="4527550"/>
          <p14:tracePt t="52390" x="5994400" y="4489450"/>
          <p14:tracePt t="52408" x="6045200" y="4432300"/>
          <p14:tracePt t="52423" x="6089650" y="4349750"/>
          <p14:tracePt t="52440" x="6153150" y="4197350"/>
          <p14:tracePt t="52457" x="6197600" y="4032250"/>
          <p14:tracePt t="52473" x="6210300" y="3892550"/>
          <p14:tracePt t="52490" x="6210300" y="3803650"/>
          <p14:tracePt t="52507" x="6165850" y="3695700"/>
          <p14:tracePt t="52523" x="6083300" y="3600450"/>
          <p14:tracePt t="52541" x="6026150" y="3536950"/>
          <p14:tracePt t="52557" x="6013450" y="3530600"/>
          <p14:tracePt t="52615" x="6013450" y="3568700"/>
          <p14:tracePt t="52624" x="6019800" y="3676650"/>
          <p14:tracePt t="52640" x="6051550" y="3790950"/>
          <p14:tracePt t="52641" x="6146800" y="3994150"/>
          <p14:tracePt t="52657" x="6311900" y="4171950"/>
          <p14:tracePt t="52673" x="6426200" y="4279900"/>
          <p14:tracePt t="52690" x="6515100" y="4337050"/>
          <p14:tracePt t="52707" x="6565900" y="4362450"/>
          <p14:tracePt t="52815" x="6559550" y="4362450"/>
          <p14:tracePt t="52823" x="6553200" y="4356100"/>
          <p14:tracePt t="52999" x="6559550" y="4356100"/>
          <p14:tracePt t="53008" x="6591300" y="4356100"/>
          <p14:tracePt t="53016" x="6597650" y="4362450"/>
          <p14:tracePt t="53024" x="6610350" y="4362450"/>
          <p14:tracePt t="53040" x="6616700" y="4368800"/>
          <p14:tracePt t="54183" x="6642100" y="4375150"/>
          <p14:tracePt t="54191" x="6680200" y="4400550"/>
          <p14:tracePt t="54199" x="6711950" y="4425950"/>
          <p14:tracePt t="54217" x="6794500" y="4483100"/>
          <p14:tracePt t="54218" x="6845300" y="4502150"/>
          <p14:tracePt t="54223" x="6883400" y="4521200"/>
          <p14:tracePt t="54240" x="6889750" y="4533900"/>
          <p14:tracePt t="54257" x="6921500" y="4546600"/>
          <p14:tracePt t="54273" x="6927850" y="4552950"/>
          <p14:tracePt t="54290" x="6934200" y="4559300"/>
          <p14:tracePt t="54306" x="6940550" y="4559300"/>
          <p14:tracePt t="54359" x="6946900" y="4559300"/>
          <p14:tracePt t="54399" x="6953250" y="4559300"/>
          <p14:tracePt t="54423" x="6959600" y="4559300"/>
          <p14:tracePt t="54479" x="6965950" y="4559300"/>
          <p14:tracePt t="54495" x="6972300" y="4559300"/>
          <p14:tracePt t="54503" x="6978650" y="4559300"/>
          <p14:tracePt t="54508" x="6991350" y="4559300"/>
          <p14:tracePt t="54523" x="7010400" y="4559300"/>
          <p14:tracePt t="54540" x="7016750" y="4559300"/>
          <p14:tracePt t="54556" x="7029450" y="4559300"/>
          <p14:tracePt t="54573" x="7035800" y="4565650"/>
          <p14:tracePt t="54590" x="7042150" y="4572000"/>
          <p14:tracePt t="55095" x="7048500" y="4584700"/>
          <p14:tracePt t="55105" x="7054850" y="4591050"/>
          <p14:tracePt t="55106" x="7061200" y="4597400"/>
          <p14:tracePt t="55123" x="7067550" y="4610100"/>
          <p14:tracePt t="55140" x="7092950" y="4629150"/>
          <p14:tracePt t="55141" x="7099300" y="4635500"/>
          <p14:tracePt t="55175" x="7105650" y="4635500"/>
          <p14:tracePt t="55927" x="7099300" y="4635500"/>
          <p14:tracePt t="55991" x="7092950" y="4635500"/>
          <p14:tracePt t="56015" x="7086600" y="4635500"/>
          <p14:tracePt t="56079" x="7080250" y="4635500"/>
          <p14:tracePt t="56239" x="7067550" y="4635500"/>
          <p14:tracePt t="56927" x="7048500" y="4635500"/>
          <p14:tracePt t="56935" x="7042150" y="4635500"/>
          <p14:tracePt t="56943" x="7035800" y="4629150"/>
          <p14:tracePt t="56959" x="7029450" y="4629150"/>
          <p14:tracePt t="56975" x="7023100" y="4629150"/>
          <p14:tracePt t="56983" x="7016750" y="4629150"/>
          <p14:tracePt t="56990" x="7010400" y="4629150"/>
          <p14:tracePt t="57007" x="6997700" y="4629150"/>
          <p14:tracePt t="58167" x="7004050" y="4629150"/>
          <p14:tracePt t="58839" x="7010400" y="4635500"/>
          <p14:tracePt t="58847" x="7016750" y="4635500"/>
          <p14:tracePt t="58866" x="7023100" y="4635500"/>
          <p14:tracePt t="59607" x="7029450" y="4635500"/>
          <p14:tracePt t="69931" x="0" y="0"/>
        </p14:tracePtLst>
        <p14:tracePtLst>
          <p14:tracePt t="71428" x="7029450" y="4635500"/>
          <p14:tracePt t="72152" x="7048500" y="4578350"/>
          <p14:tracePt t="72160" x="7124700" y="4483100"/>
          <p14:tracePt t="72168" x="7156450" y="4451350"/>
          <p14:tracePt t="72176" x="7200900" y="4362450"/>
          <p14:tracePt t="72191" x="7239000" y="4292600"/>
          <p14:tracePt t="72209" x="7239000" y="4254500"/>
          <p14:tracePt t="72224" x="7245350" y="4210050"/>
          <p14:tracePt t="72241" x="7245350" y="4165600"/>
          <p14:tracePt t="72258" x="7245350" y="4146550"/>
          <p14:tracePt t="72274" x="7232650" y="4108450"/>
          <p14:tracePt t="72291" x="7219950" y="4083050"/>
          <p14:tracePt t="72307" x="7200900" y="4064000"/>
          <p14:tracePt t="72324" x="7181850" y="4044950"/>
          <p14:tracePt t="72341" x="7162800" y="4032250"/>
          <p14:tracePt t="72357" x="7118350" y="4019550"/>
          <p14:tracePt t="72374" x="7061200" y="4013200"/>
          <p14:tracePt t="72391" x="6972300" y="4013200"/>
          <p14:tracePt t="72409" x="6908800" y="4013200"/>
          <p14:tracePt t="72424" x="6858000" y="4013200"/>
          <p14:tracePt t="72441" x="6794500" y="4025900"/>
          <p14:tracePt t="72458" x="6756400" y="4038600"/>
          <p14:tracePt t="72474" x="6724650" y="4057650"/>
          <p14:tracePt t="72491" x="6692900" y="4083050"/>
          <p14:tracePt t="72508" x="6667500" y="4102100"/>
          <p14:tracePt t="72524" x="6648450" y="4152900"/>
          <p14:tracePt t="72542" x="6635750" y="4235450"/>
          <p14:tracePt t="72558" x="6635750" y="4330700"/>
          <p14:tracePt t="72574" x="6635750" y="4438650"/>
          <p14:tracePt t="72591" x="6648450" y="4572000"/>
          <p14:tracePt t="72608" x="6686550" y="4679950"/>
          <p14:tracePt t="72624" x="6737350" y="4781550"/>
          <p14:tracePt t="72641" x="6800850" y="4895850"/>
          <p14:tracePt t="72658" x="6870700" y="4991100"/>
          <p14:tracePt t="72674" x="6940550" y="5073650"/>
          <p14:tracePt t="72691" x="7004050" y="5118100"/>
          <p14:tracePt t="72708" x="7048500" y="5143500"/>
          <p14:tracePt t="72724" x="7080250" y="5156200"/>
          <p14:tracePt t="72741" x="7124700" y="5168900"/>
          <p14:tracePt t="72757" x="7156450" y="5175250"/>
          <p14:tracePt t="72774" x="7175500" y="5175250"/>
          <p14:tracePt t="72791" x="7226300" y="5175250"/>
          <p14:tracePt t="72808" x="7258050" y="5175250"/>
          <p14:tracePt t="72824" x="7289800" y="5175250"/>
          <p14:tracePt t="72841" x="7334250" y="5156200"/>
          <p14:tracePt t="72857" x="7372350" y="5124450"/>
          <p14:tracePt t="72874" x="7416800" y="5080000"/>
          <p14:tracePt t="72891" x="7442200" y="5035550"/>
          <p14:tracePt t="72908" x="7467600" y="4984750"/>
          <p14:tracePt t="72924" x="7480300" y="4914900"/>
          <p14:tracePt t="72941" x="7493000" y="4838700"/>
          <p14:tracePt t="72957" x="7499350" y="4775200"/>
          <p14:tracePt t="72974" x="7505700" y="4718050"/>
          <p14:tracePt t="72991" x="7505700" y="4648200"/>
          <p14:tracePt t="73009" x="7505700" y="4610100"/>
          <p14:tracePt t="73024" x="7499350" y="4572000"/>
          <p14:tracePt t="73041" x="7480300" y="4514850"/>
          <p14:tracePt t="73058" x="7461250" y="4464050"/>
          <p14:tracePt t="73074" x="7442200" y="4406900"/>
          <p14:tracePt t="73091" x="7423150" y="4368800"/>
          <p14:tracePt t="73108" x="7391400" y="4330700"/>
          <p14:tracePt t="73124" x="7359650" y="4298950"/>
          <p14:tracePt t="73141" x="7334250" y="4273550"/>
          <p14:tracePt t="73157" x="7296150" y="4254500"/>
          <p14:tracePt t="73174" x="7258050" y="4235450"/>
          <p14:tracePt t="73191" x="7194550" y="4210050"/>
          <p14:tracePt t="73209" x="7143750" y="4197350"/>
          <p14:tracePt t="73224" x="7099300" y="4191000"/>
          <p14:tracePt t="73241" x="7054850" y="4184650"/>
          <p14:tracePt t="73257" x="7029450" y="4184650"/>
          <p14:tracePt t="73275" x="6997700" y="4184650"/>
          <p14:tracePt t="73291" x="6959600" y="4184650"/>
          <p14:tracePt t="73308" x="6915150" y="4191000"/>
          <p14:tracePt t="73324" x="6870700" y="4210050"/>
          <p14:tracePt t="73341" x="6838950" y="4235450"/>
          <p14:tracePt t="73357" x="6807200" y="4267200"/>
          <p14:tracePt t="73374" x="6781800" y="4311650"/>
          <p14:tracePt t="73391" x="6762750" y="4375150"/>
          <p14:tracePt t="73408" x="6750050" y="4419600"/>
          <p14:tracePt t="73425" x="6743700" y="4483100"/>
          <p14:tracePt t="73441" x="6737350" y="4559300"/>
          <p14:tracePt t="73458" x="6731000" y="4629150"/>
          <p14:tracePt t="73474" x="6731000" y="4705350"/>
          <p14:tracePt t="73491" x="6731000" y="4806950"/>
          <p14:tracePt t="73508" x="6756400" y="4889500"/>
          <p14:tracePt t="73524" x="6794500" y="4959350"/>
          <p14:tracePt t="73541" x="6832600" y="5010150"/>
          <p14:tracePt t="73557" x="6883400" y="5054600"/>
          <p14:tracePt t="73574" x="6927850" y="5086350"/>
          <p14:tracePt t="73591" x="6991350" y="5118100"/>
          <p14:tracePt t="73608" x="7016750" y="5124450"/>
          <p14:tracePt t="73624" x="7042150" y="5124450"/>
          <p14:tracePt t="73641" x="7048500" y="5130800"/>
          <p14:tracePt t="73657" x="7054850" y="5130800"/>
          <p14:tracePt t="73675" x="7061200" y="5130800"/>
          <p14:tracePt t="74511" x="7061200" y="5168900"/>
          <p14:tracePt t="74520" x="7048500" y="5238750"/>
          <p14:tracePt t="74528" x="7035800" y="5314950"/>
          <p14:tracePt t="74528" x="7029450" y="5397500"/>
          <p14:tracePt t="74541" x="7016750" y="5562600"/>
          <p14:tracePt t="74558" x="7016750" y="5689600"/>
          <p14:tracePt t="74574" x="7023100" y="5791200"/>
          <p14:tracePt t="74591" x="7042150" y="5880100"/>
          <p14:tracePt t="74608" x="7048500" y="5918200"/>
          <p14:tracePt t="74624" x="7061200" y="5949950"/>
          <p14:tracePt t="74641" x="7067550" y="5981700"/>
          <p14:tracePt t="74658" x="7080250" y="6000750"/>
          <p14:tracePt t="74674" x="7086600" y="6019800"/>
          <p14:tracePt t="74691" x="7099300" y="6038850"/>
          <p14:tracePt t="74707" x="7099300" y="6051550"/>
          <p14:tracePt t="74724" x="7112000" y="6064250"/>
          <p14:tracePt t="74741" x="7112000" y="6076950"/>
          <p14:tracePt t="74758" x="7118350" y="6083300"/>
          <p14:tracePt t="74774" x="7124700" y="6083300"/>
          <p14:tracePt t="74791" x="7124700" y="6096000"/>
          <p14:tracePt t="74832" x="7124700" y="6102350"/>
          <p14:tracePt t="74840" x="7131050" y="6108700"/>
          <p14:tracePt t="74928" x="7131050" y="6115050"/>
          <p14:tracePt t="74936" x="7131050" y="6127750"/>
          <p14:tracePt t="74952" x="7131050" y="6134100"/>
          <p14:tracePt t="74968" x="7137400" y="6140450"/>
          <p14:tracePt t="74975" x="7143750" y="6153150"/>
          <p14:tracePt t="74992" x="7143750" y="6159500"/>
          <p14:tracePt t="74992" x="7143750" y="6178550"/>
          <p14:tracePt t="75008" x="7143750" y="6197600"/>
          <p14:tracePt t="75024" x="7150100" y="6216650"/>
          <p14:tracePt t="75041" x="7156450" y="6223000"/>
          <p14:tracePt t="75058" x="7156450" y="6229350"/>
          <p14:tracePt t="75216" x="7156450" y="6223000"/>
          <p14:tracePt t="75224" x="7156450" y="6203950"/>
          <p14:tracePt t="75232" x="7162800" y="6178550"/>
          <p14:tracePt t="75240" x="7162800" y="6115050"/>
          <p14:tracePt t="75257" x="7162800" y="6076950"/>
          <p14:tracePt t="75258" x="7162800" y="6007100"/>
          <p14:tracePt t="75274" x="7162800" y="5924550"/>
          <p14:tracePt t="75291" x="7162800" y="5822950"/>
          <p14:tracePt t="75308" x="7137400" y="5715000"/>
          <p14:tracePt t="75324" x="7105650" y="5619750"/>
          <p14:tracePt t="75341" x="7086600" y="5537200"/>
          <p14:tracePt t="75358" x="7073900" y="5467350"/>
          <p14:tracePt t="75374" x="7061200" y="5416550"/>
          <p14:tracePt t="75374" x="7061200" y="5384800"/>
          <p14:tracePt t="75392" x="7048500" y="5340350"/>
          <p14:tracePt t="75408" x="7042150" y="5302250"/>
          <p14:tracePt t="75424" x="7042150" y="5283200"/>
          <p14:tracePt t="75441" x="7042150" y="5276850"/>
          <p14:tracePt t="75489" x="7042150" y="5270500"/>
          <p14:tracePt t="75504" x="7042150" y="5264150"/>
          <p14:tracePt t="75504" x="7042150" y="5257800"/>
          <p14:tracePt t="75528" x="7042150" y="5251450"/>
          <p14:tracePt t="75729" x="7042150" y="5226050"/>
          <p14:tracePt t="75737" x="7042150" y="5187950"/>
          <p14:tracePt t="75743" x="7048500" y="5118100"/>
          <p14:tracePt t="75758" x="7054850" y="5022850"/>
          <p14:tracePt t="75759" x="7080250" y="4749800"/>
          <p14:tracePt t="75775" x="7080250" y="4413250"/>
          <p14:tracePt t="75792" x="7061200" y="3905250"/>
          <p14:tracePt t="75809" x="7042150" y="3702050"/>
          <p14:tracePt t="75825" x="7042150" y="3575050"/>
          <p14:tracePt t="75842" x="7042150" y="3467100"/>
          <p14:tracePt t="75858" x="7042150" y="3416300"/>
          <p14:tracePt t="75875" x="7042150" y="3390900"/>
          <p14:tracePt t="75892" x="7042150" y="3384550"/>
          <p14:tracePt t="76033" x="7035800" y="3448050"/>
          <p14:tracePt t="76033" x="7023100" y="3524250"/>
          <p14:tracePt t="76041" x="7016750" y="3613150"/>
          <p14:tracePt t="76058" x="6991350" y="3714750"/>
          <p14:tracePt t="76059" x="6978650" y="3835400"/>
          <p14:tracePt t="76075" x="6959600" y="3943350"/>
          <p14:tracePt t="76092" x="6959600" y="3962400"/>
          <p14:tracePt t="76109" x="6953250" y="3975100"/>
          <p14:tracePt t="76125" x="6946900" y="3987800"/>
          <p14:tracePt t="76142" x="6934200" y="4000500"/>
          <p14:tracePt t="76158" x="6921500" y="4006850"/>
          <p14:tracePt t="76175" x="6883400" y="4006850"/>
          <p14:tracePt t="76192" x="6794500" y="4000500"/>
          <p14:tracePt t="76209" x="6737350" y="3968750"/>
          <p14:tracePt t="76225" x="6648450" y="3917950"/>
          <p14:tracePt t="76242" x="6546850" y="3854450"/>
          <p14:tracePt t="76258" x="6496050" y="3816350"/>
          <p14:tracePt t="76275" x="6483350" y="3797300"/>
          <p14:tracePt t="76433" x="6502400" y="3829050"/>
          <p14:tracePt t="76440" x="6527800" y="3892550"/>
          <p14:tracePt t="76450" x="6559550" y="3937000"/>
          <p14:tracePt t="76458" x="6591300" y="3994150"/>
          <p14:tracePt t="76459" x="6610350" y="4006850"/>
          <p14:tracePt t="76476" x="6648450" y="4064000"/>
          <p14:tracePt t="76513" x="6648450" y="4076700"/>
          <p14:tracePt t="76525" x="6661150" y="4083050"/>
          <p14:tracePt t="76526" x="6673850" y="4095750"/>
          <p14:tracePt t="76542" x="6680200" y="4095750"/>
          <p14:tracePt t="76585" x="6692900" y="4102100"/>
          <p14:tracePt t="76593" x="6737350" y="4108450"/>
          <p14:tracePt t="76601" x="6762750" y="4108450"/>
          <p14:tracePt t="76609" x="6870700" y="4108450"/>
          <p14:tracePt t="76625" x="7010400" y="4108450"/>
          <p14:tracePt t="76642" x="7200900" y="4108450"/>
          <p14:tracePt t="76658" x="7448550" y="4108450"/>
          <p14:tracePt t="76675" x="7677150" y="4121150"/>
          <p14:tracePt t="76692" x="7854950" y="4133850"/>
          <p14:tracePt t="76708" x="8026400" y="4165600"/>
          <p14:tracePt t="76725" x="8134350" y="4178300"/>
          <p14:tracePt t="76742" x="8210550" y="4191000"/>
          <p14:tracePt t="76758" x="8267700" y="4197350"/>
          <p14:tracePt t="76775" x="8299450" y="4203700"/>
          <p14:tracePt t="76792" x="8312150" y="4203700"/>
          <p14:tracePt t="76889" x="8312150" y="4222750"/>
          <p14:tracePt t="76897" x="8286750" y="4260850"/>
          <p14:tracePt t="76901" x="8229600" y="4318000"/>
          <p14:tracePt t="76908" x="8089900" y="4445000"/>
          <p14:tracePt t="76925" x="7918450" y="4565650"/>
          <p14:tracePt t="76942" x="7810500" y="4648200"/>
          <p14:tracePt t="76958" x="7734300" y="4686300"/>
          <p14:tracePt t="76976" x="7702550" y="4699000"/>
          <p14:tracePt t="76992" x="7683500" y="4705350"/>
          <p14:tracePt t="77048" x="7677150" y="4705350"/>
          <p14:tracePt t="77128" x="7689850" y="4711700"/>
          <p14:tracePt t="77137" x="7747000" y="4718050"/>
          <p14:tracePt t="77145" x="7804150" y="4724400"/>
          <p14:tracePt t="77153" x="7886700" y="4737100"/>
          <p14:tracePt t="77161" x="8051800" y="4749800"/>
          <p14:tracePt t="77175" x="8197850" y="4756150"/>
          <p14:tracePt t="77192" x="8318500" y="4768850"/>
          <p14:tracePt t="77209" x="8343900" y="4768850"/>
          <p14:tracePt t="77273" x="8350250" y="4768850"/>
          <p14:tracePt t="77345" x="8312150" y="4768850"/>
          <p14:tracePt t="77353" x="8255000" y="4768850"/>
          <p14:tracePt t="77353" x="8159750" y="4768850"/>
          <p14:tracePt t="77369" x="8064500" y="4768850"/>
          <p14:tracePt t="77376" x="7969250" y="4768850"/>
          <p14:tracePt t="77377" x="7867650" y="4768850"/>
          <p14:tracePt t="77392" x="7632700" y="4768850"/>
          <p14:tracePt t="77409" x="7499350" y="4749800"/>
          <p14:tracePt t="77425" x="7410450" y="4737100"/>
          <p14:tracePt t="77442" x="7359650" y="4737100"/>
          <p14:tracePt t="77458" x="7308850" y="4737100"/>
          <p14:tracePt t="77475" x="7226300" y="4737100"/>
          <p14:tracePt t="77493" x="7112000" y="4737100"/>
          <p14:tracePt t="77508" x="6946900" y="4775200"/>
          <p14:tracePt t="77526" x="6642100" y="4826000"/>
          <p14:tracePt t="77542" x="6470650" y="4845050"/>
          <p14:tracePt t="77559" x="6362700" y="4864100"/>
          <p14:tracePt t="77575" x="6330950" y="4864100"/>
          <p14:tracePt t="77705" x="6324600" y="4864100"/>
          <p14:tracePt t="77713" x="6318250" y="4864100"/>
          <p14:tracePt t="77720" x="6305550" y="4864100"/>
          <p14:tracePt t="77725" x="6267450" y="4845050"/>
          <p14:tracePt t="77742" x="6235700" y="4832350"/>
          <p14:tracePt t="77758" x="6229350" y="4826000"/>
          <p14:tracePt t="77775" x="6223000" y="4819650"/>
          <p14:tracePt t="77865" x="6235700" y="4819650"/>
          <p14:tracePt t="77873" x="6242050" y="4819650"/>
          <p14:tracePt t="77881" x="6267450" y="4819650"/>
          <p14:tracePt t="77892" x="6280150" y="4819650"/>
          <p14:tracePt t="77908" x="6286500" y="4819650"/>
          <p14:tracePt t="77925" x="6299200" y="4819650"/>
          <p14:tracePt t="77941" x="6305550" y="4819650"/>
          <p14:tracePt t="77958" x="6318250" y="4819650"/>
          <p14:tracePt t="77975" x="6343650" y="4832350"/>
          <p14:tracePt t="77975" x="6362700" y="4845050"/>
          <p14:tracePt t="77993" x="6445250" y="4902200"/>
          <p14:tracePt t="78009" x="6572250" y="4984750"/>
          <p14:tracePt t="78025" x="6724650" y="5073650"/>
          <p14:tracePt t="78042" x="6864350" y="5149850"/>
          <p14:tracePt t="78059" x="6985000" y="5219700"/>
          <p14:tracePt t="78075" x="7080250" y="5276850"/>
          <p14:tracePt t="78092" x="7137400" y="5321300"/>
          <p14:tracePt t="78108" x="7219950" y="5384800"/>
          <p14:tracePt t="78125" x="7315200" y="5467350"/>
          <p14:tracePt t="78142" x="7416800" y="5530850"/>
          <p14:tracePt t="78159" x="7518400" y="5575300"/>
          <p14:tracePt t="78175" x="7607300" y="5600700"/>
          <p14:tracePt t="78192" x="7658100" y="5613400"/>
          <p14:tracePt t="78305" x="7658100" y="5600700"/>
          <p14:tracePt t="78317" x="7658100" y="5575300"/>
          <p14:tracePt t="78319" x="7645400" y="5543550"/>
          <p14:tracePt t="78325" x="7581900" y="5422900"/>
          <p14:tracePt t="78342" x="7505700" y="5295900"/>
          <p14:tracePt t="78358" x="7423150" y="5175250"/>
          <p14:tracePt t="78375" x="7315200" y="5041900"/>
          <p14:tracePt t="78392" x="7188200" y="4908550"/>
          <p14:tracePt t="78409" x="7169150" y="4889500"/>
          <p14:tracePt t="78497" x="7162800" y="4889500"/>
          <p14:tracePt t="78504" x="7162800" y="4908550"/>
          <p14:tracePt t="78512" x="7194550" y="4972050"/>
          <p14:tracePt t="78525" x="7219950" y="5022850"/>
          <p14:tracePt t="78525" x="7321550" y="5149850"/>
          <p14:tracePt t="78541" x="7423150" y="5264150"/>
          <p14:tracePt t="78558" x="7473950" y="5314950"/>
          <p14:tracePt t="78575" x="7493000" y="5321300"/>
          <p14:tracePt t="78665" x="7454900" y="5321300"/>
          <p14:tracePt t="78673" x="7423150" y="5308600"/>
          <p14:tracePt t="78673" x="7366000" y="5302250"/>
          <p14:tracePt t="78681" x="7315200" y="5295900"/>
          <p14:tracePt t="78692" x="7200900" y="5295900"/>
          <p14:tracePt t="78708" x="7099300" y="5295900"/>
          <p14:tracePt t="78725" x="7016750" y="5314950"/>
          <p14:tracePt t="78741" x="6978650" y="5340350"/>
          <p14:tracePt t="78759" x="6972300" y="5340350"/>
          <p14:tracePt t="78809" x="6972300" y="5346700"/>
          <p14:tracePt t="78817" x="6972300" y="5353050"/>
          <p14:tracePt t="78818" x="6985000" y="5365750"/>
          <p14:tracePt t="78825" x="7035800" y="5397500"/>
          <p14:tracePt t="78841" x="7156450" y="5448300"/>
          <p14:tracePt t="78858" x="7346950" y="5480050"/>
          <p14:tracePt t="78875" x="7620000" y="5499100"/>
          <p14:tracePt t="78892" x="7791450" y="5499100"/>
          <p14:tracePt t="78908" x="7918450" y="5461000"/>
          <p14:tracePt t="78925" x="7975600" y="5391150"/>
          <p14:tracePt t="78942" x="7988300" y="5270500"/>
          <p14:tracePt t="78958" x="7988300" y="5137150"/>
          <p14:tracePt t="78975" x="7950200" y="4997450"/>
          <p14:tracePt t="78992" x="7791450" y="4826000"/>
          <p14:tracePt t="79009" x="7721600" y="4768850"/>
          <p14:tracePt t="79025" x="7639050" y="4749800"/>
          <p14:tracePt t="79042" x="7575550" y="4749800"/>
          <p14:tracePt t="79058" x="7518400" y="4762500"/>
          <p14:tracePt t="79075" x="7442200" y="4806950"/>
          <p14:tracePt t="79092" x="7423150" y="4826000"/>
          <p14:tracePt t="79108" x="7416800" y="4826000"/>
          <p14:tracePt t="79169" x="7448550" y="4826000"/>
          <p14:tracePt t="79175" x="7486650" y="4800600"/>
          <p14:tracePt t="79192" x="7569200" y="4699000"/>
          <p14:tracePt t="79192" x="7613650" y="4533900"/>
          <p14:tracePt t="79210" x="7632700" y="4260850"/>
          <p14:tracePt t="79225" x="7613650" y="4095750"/>
          <p14:tracePt t="79242" x="7531100" y="3956050"/>
          <p14:tracePt t="79258" x="7397750" y="3829050"/>
          <p14:tracePt t="79275" x="7258050" y="3752850"/>
          <p14:tracePt t="79291" x="7080250" y="3740150"/>
          <p14:tracePt t="79309" x="6832600" y="3829050"/>
          <p14:tracePt t="79325" x="6483350" y="4051300"/>
          <p14:tracePt t="79342" x="6235700" y="4279900"/>
          <p14:tracePt t="79358" x="6083300" y="4483100"/>
          <p14:tracePt t="79375" x="6000750" y="4667250"/>
          <p14:tracePt t="79391" x="5988050" y="4857750"/>
          <p14:tracePt t="79409" x="6019800" y="4978400"/>
          <p14:tracePt t="79425" x="6096000" y="5111750"/>
          <p14:tracePt t="79442" x="6203950" y="5238750"/>
          <p14:tracePt t="79458" x="6318250" y="5359400"/>
          <p14:tracePt t="79475" x="6432550" y="5461000"/>
          <p14:tracePt t="79491" x="6572250" y="5530850"/>
          <p14:tracePt t="79509" x="6731000" y="5594350"/>
          <p14:tracePt t="79526" x="6896100" y="5638800"/>
          <p14:tracePt t="79542" x="7054850" y="5645150"/>
          <p14:tracePt t="79558" x="7194550" y="5645150"/>
          <p14:tracePt t="79575" x="7315200" y="5619750"/>
          <p14:tracePt t="79592" x="7486650" y="5486400"/>
          <p14:tracePt t="79609" x="7581900" y="5346700"/>
          <p14:tracePt t="79625" x="7651750" y="5149850"/>
          <p14:tracePt t="79642" x="7658100" y="4876800"/>
          <p14:tracePt t="79658" x="7658100" y="4667250"/>
          <p14:tracePt t="79675" x="7613650" y="4495800"/>
          <p14:tracePt t="79691" x="7550150" y="4356100"/>
          <p14:tracePt t="79708" x="7467600" y="4222750"/>
          <p14:tracePt t="79725" x="7378700" y="4133850"/>
          <p14:tracePt t="79742" x="7264400" y="4083050"/>
          <p14:tracePt t="79758" x="7124700" y="4044950"/>
          <p14:tracePt t="79775" x="6940550" y="4038600"/>
          <p14:tracePt t="79791" x="6711950" y="4095750"/>
          <p14:tracePt t="79809" x="6584950" y="4197350"/>
          <p14:tracePt t="79825" x="6489700" y="4311650"/>
          <p14:tracePt t="79842" x="6438900" y="4438650"/>
          <p14:tracePt t="79858" x="6419850" y="4565650"/>
          <p14:tracePt t="79875" x="6419850" y="4718050"/>
          <p14:tracePt t="79891" x="6426200" y="4889500"/>
          <p14:tracePt t="79908" x="6470650" y="5029200"/>
          <p14:tracePt t="79925" x="6527800" y="5143500"/>
          <p14:tracePt t="79942" x="6591300" y="5226050"/>
          <p14:tracePt t="79958" x="6642100" y="5276850"/>
          <p14:tracePt t="79975" x="6724650" y="5314950"/>
          <p14:tracePt t="79991" x="6927850" y="5346700"/>
          <p14:tracePt t="80009" x="7124700" y="5340350"/>
          <p14:tracePt t="80025" x="7296150" y="5270500"/>
          <p14:tracePt t="80042" x="7461250" y="5181600"/>
          <p14:tracePt t="80058" x="7581900" y="5092700"/>
          <p14:tracePt t="80075" x="7651750" y="4984750"/>
          <p14:tracePt t="80091" x="7683500" y="4876800"/>
          <p14:tracePt t="80108" x="7689850" y="4756150"/>
          <p14:tracePt t="80125" x="7683500" y="4641850"/>
          <p14:tracePt t="80142" x="7632700" y="4533900"/>
          <p14:tracePt t="80158" x="7562850" y="4425950"/>
          <p14:tracePt t="80175" x="7486650" y="4349750"/>
          <p14:tracePt t="80191" x="7359650" y="4267200"/>
          <p14:tracePt t="80209" x="7258050" y="4229100"/>
          <p14:tracePt t="80225" x="7137400" y="4216400"/>
          <p14:tracePt t="80242" x="7023100" y="4216400"/>
          <p14:tracePt t="80258" x="6902450" y="4260850"/>
          <p14:tracePt t="80275" x="6807200" y="4330700"/>
          <p14:tracePt t="80291" x="6711950" y="4413250"/>
          <p14:tracePt t="80308" x="6642100" y="4495800"/>
          <p14:tracePt t="80325" x="6604000" y="4584700"/>
          <p14:tracePt t="80342" x="6591300" y="4673600"/>
          <p14:tracePt t="80358" x="6591300" y="4737100"/>
          <p14:tracePt t="80375" x="6597650" y="4806950"/>
          <p14:tracePt t="80391" x="6680200" y="4946650"/>
          <p14:tracePt t="80409" x="6756400" y="5035550"/>
          <p14:tracePt t="80425" x="6870700" y="5099050"/>
          <p14:tracePt t="80442" x="7004050" y="5124450"/>
          <p14:tracePt t="80458" x="7188200" y="5143500"/>
          <p14:tracePt t="80475" x="7366000" y="5143500"/>
          <p14:tracePt t="80491" x="7531100" y="5080000"/>
          <p14:tracePt t="80509" x="7639050" y="4972050"/>
          <p14:tracePt t="80525" x="7708900" y="4813300"/>
          <p14:tracePt t="80542" x="7734300" y="4648200"/>
          <p14:tracePt t="80557" x="7734300" y="4419600"/>
          <p14:tracePt t="80574" x="7651750" y="4203700"/>
          <p14:tracePt t="80591" x="7486650" y="3962400"/>
          <p14:tracePt t="80609" x="7340600" y="3848100"/>
          <p14:tracePt t="80625" x="7194550" y="3797300"/>
          <p14:tracePt t="80641" x="7073900" y="3790950"/>
          <p14:tracePt t="80658" x="6883400" y="3905250"/>
          <p14:tracePt t="80675" x="6635750" y="4146550"/>
          <p14:tracePt t="80691" x="6400800" y="4495800"/>
          <p14:tracePt t="80708" x="6292850" y="4806950"/>
          <p14:tracePt t="80725" x="6267450" y="5048250"/>
          <p14:tracePt t="80741" x="6330950" y="5238750"/>
          <p14:tracePt t="80758" x="6432550" y="5435600"/>
          <p14:tracePt t="80775" x="6578600" y="5664200"/>
          <p14:tracePt t="80791" x="6807200" y="5949950"/>
          <p14:tracePt t="80809" x="6946900" y="6057900"/>
          <p14:tracePt t="80825" x="7143750" y="6153150"/>
          <p14:tracePt t="80842" x="7359650" y="6210300"/>
          <p14:tracePt t="80858" x="7620000" y="6197600"/>
          <p14:tracePt t="80875" x="7797800" y="6102350"/>
          <p14:tracePt t="80892" x="7962900" y="5930900"/>
          <p14:tracePt t="80908" x="8051800" y="5689600"/>
          <p14:tracePt t="80925" x="8096250" y="5416550"/>
          <p14:tracePt t="80941" x="8089900" y="5207000"/>
          <p14:tracePt t="80958" x="7981950" y="4933950"/>
          <p14:tracePt t="80975" x="7854950" y="4679950"/>
          <p14:tracePt t="80992" x="7600950" y="4394200"/>
          <p14:tracePt t="81008" x="7391400" y="4273550"/>
          <p14:tracePt t="81026" x="7219950" y="4241800"/>
          <p14:tracePt t="81041" x="7067550" y="4229100"/>
          <p14:tracePt t="81058" x="6927850" y="4248150"/>
          <p14:tracePt t="81075" x="6813550" y="4324350"/>
          <p14:tracePt t="81092" x="6718300" y="4406900"/>
          <p14:tracePt t="81108" x="6654800" y="4508500"/>
          <p14:tracePt t="81125" x="6635750" y="4616450"/>
          <p14:tracePt t="81141" x="6635750" y="4718050"/>
          <p14:tracePt t="81158" x="6642100" y="4826000"/>
          <p14:tracePt t="81175" x="6673850" y="4921250"/>
          <p14:tracePt t="81192" x="6711950" y="5010150"/>
          <p14:tracePt t="81209" x="6750050" y="5054600"/>
          <p14:tracePt t="81225" x="6775450" y="5080000"/>
          <p14:tracePt t="81241" x="6788150" y="5092700"/>
          <p14:tracePt t="81258" x="6819900" y="5092700"/>
          <p14:tracePt t="81275" x="6851650" y="5092700"/>
          <p14:tracePt t="81292" x="6883400" y="5092700"/>
          <p14:tracePt t="81308" x="6915150" y="5092700"/>
          <p14:tracePt t="81325" x="6934200" y="5067300"/>
          <p14:tracePt t="81341" x="6953250" y="5054600"/>
          <p14:tracePt t="81358" x="6965950" y="5041900"/>
          <p14:tracePt t="81375" x="6965950" y="5035550"/>
          <p14:tracePt t="81392" x="6965950" y="5029200"/>
          <p14:tracePt t="81745" x="7016750" y="5029200"/>
          <p14:tracePt t="81752" x="7054850" y="5048250"/>
          <p14:tracePt t="81760" x="7105650" y="5073650"/>
          <p14:tracePt t="81761" x="7169150" y="5092700"/>
          <p14:tracePt t="81775" x="7277100" y="5137150"/>
          <p14:tracePt t="81775" x="7315200" y="5156200"/>
          <p14:tracePt t="81793" x="7366000" y="5162550"/>
          <p14:tracePt t="81809" x="7397750" y="5168900"/>
          <p14:tracePt t="81825" x="7410450" y="5175250"/>
          <p14:tracePt t="81841" x="7423150" y="5175250"/>
          <p14:tracePt t="81858" x="7442200" y="5175250"/>
          <p14:tracePt t="81875" x="7454900" y="5175250"/>
          <p14:tracePt t="81892" x="7467600" y="5175250"/>
          <p14:tracePt t="81908" x="7480300" y="5175250"/>
          <p14:tracePt t="81925" x="7499350" y="5175250"/>
          <p14:tracePt t="81941" x="7524750" y="5200650"/>
          <p14:tracePt t="81958" x="7556500" y="5226050"/>
          <p14:tracePt t="81975" x="7575550" y="5251450"/>
          <p14:tracePt t="81992" x="7620000" y="5295900"/>
          <p14:tracePt t="82009" x="7645400" y="5327650"/>
          <p14:tracePt t="82025" x="7689850" y="5372100"/>
          <p14:tracePt t="82042" x="7734300" y="5410200"/>
          <p14:tracePt t="82058" x="7772400" y="5441950"/>
          <p14:tracePt t="82075" x="7797800" y="5473700"/>
          <p14:tracePt t="82092" x="7816850" y="5511800"/>
          <p14:tracePt t="82108" x="7835900" y="5549900"/>
          <p14:tracePt t="82125" x="7854950" y="5581650"/>
          <p14:tracePt t="82141" x="7874000" y="5613400"/>
          <p14:tracePt t="82158" x="7886700" y="5632450"/>
          <p14:tracePt t="82175" x="7893050" y="5645150"/>
          <p14:tracePt t="82175" x="7893050" y="5651500"/>
          <p14:tracePt t="82193" x="7899400" y="5664200"/>
          <p14:tracePt t="82208" x="7905750" y="5664200"/>
          <p14:tracePt t="82225" x="7905750" y="5670550"/>
          <p14:tracePt t="82312" x="7899400" y="5670550"/>
          <p14:tracePt t="82320" x="7886700" y="5664200"/>
          <p14:tracePt t="82328" x="7867650" y="5626100"/>
          <p14:tracePt t="82337" x="7835900" y="5562600"/>
          <p14:tracePt t="82343" x="7734300" y="5403850"/>
          <p14:tracePt t="82358" x="7645400" y="5270500"/>
          <p14:tracePt t="82375" x="7569200" y="5168900"/>
          <p14:tracePt t="82391" x="7505700" y="5099050"/>
          <p14:tracePt t="82408" x="7486650" y="5080000"/>
          <p14:tracePt t="82712" x="7480300" y="5080000"/>
          <p14:tracePt t="82720" x="7480300" y="5086350"/>
          <p14:tracePt t="82734" x="7480300" y="5105400"/>
          <p14:tracePt t="82736" x="7480300" y="5118100"/>
          <p14:tracePt t="82741" x="7480300" y="5162550"/>
          <p14:tracePt t="82758" x="7493000" y="5194300"/>
          <p14:tracePt t="82775" x="7512050" y="5232400"/>
          <p14:tracePt t="82791" x="7524750" y="5257800"/>
          <p14:tracePt t="82809" x="7531100" y="5264150"/>
          <p14:tracePt t="82825" x="7537450" y="5270500"/>
          <p14:tracePt t="82842" x="7537450" y="5283200"/>
          <p14:tracePt t="82858" x="7543800" y="5283200"/>
          <p14:tracePt t="82897" x="7543800" y="5289550"/>
          <p14:tracePt t="82961" x="7550150" y="5295900"/>
          <p14:tracePt t="83360" x="7543800" y="5270500"/>
          <p14:tracePt t="83368" x="7505700" y="5207000"/>
          <p14:tracePt t="83376" x="7435850" y="5099050"/>
          <p14:tracePt t="83391" x="7308850" y="4889500"/>
          <p14:tracePt t="83393" x="7175500" y="4724400"/>
          <p14:tracePt t="83409" x="7035800" y="4584700"/>
          <p14:tracePt t="83425" x="6896100" y="4457700"/>
          <p14:tracePt t="83441" x="6769100" y="4343400"/>
          <p14:tracePt t="83458" x="6642100" y="4241800"/>
          <p14:tracePt t="83475" x="6546850" y="4140200"/>
          <p14:tracePt t="83491" x="6457950" y="4044950"/>
          <p14:tracePt t="83508" x="6400800" y="3981450"/>
          <p14:tracePt t="83525" x="6343650" y="3917950"/>
          <p14:tracePt t="83542" x="6305550" y="3879850"/>
          <p14:tracePt t="83558" x="6280150" y="3860800"/>
          <p14:tracePt t="83576" x="6261100" y="3841750"/>
          <p14:tracePt t="83591" x="6242050" y="3829050"/>
          <p14:tracePt t="83608" x="6235700" y="3829050"/>
          <p14:tracePt t="83625" x="6229350" y="3822700"/>
          <p14:tracePt t="83641" x="6210300" y="3803650"/>
          <p14:tracePt t="83657" x="6191250" y="3790950"/>
          <p14:tracePt t="83675" x="6153150" y="3746500"/>
          <p14:tracePt t="83691" x="6102350" y="3695700"/>
          <p14:tracePt t="83708" x="6070600" y="3651250"/>
          <p14:tracePt t="83725" x="6051550" y="3619500"/>
          <p14:tracePt t="83824" x="6070600" y="3644900"/>
          <p14:tracePt t="83828" x="6096000" y="3676650"/>
          <p14:tracePt t="83841" x="6140450" y="3721100"/>
          <p14:tracePt t="83842" x="6216650" y="3816350"/>
          <p14:tracePt t="83858" x="6292850" y="3898900"/>
          <p14:tracePt t="83875" x="6362700" y="3949700"/>
          <p14:tracePt t="83891" x="6407150" y="3981450"/>
          <p14:tracePt t="83908" x="6432550" y="3994150"/>
          <p14:tracePt t="84016" x="6432550" y="3987800"/>
          <p14:tracePt t="84024" x="6375400" y="3898900"/>
          <p14:tracePt t="84041" x="6343650" y="3854450"/>
          <p14:tracePt t="84042" x="6261100" y="3759200"/>
          <p14:tracePt t="84058" x="6210300" y="3708400"/>
          <p14:tracePt t="84075" x="6191250" y="3689350"/>
          <p14:tracePt t="84136" x="6191250" y="3695700"/>
          <p14:tracePt t="84144" x="6203950" y="3765550"/>
          <p14:tracePt t="84151" x="6261100" y="3848100"/>
          <p14:tracePt t="84158" x="6400800" y="4038600"/>
          <p14:tracePt t="84174" x="6540500" y="4184650"/>
          <p14:tracePt t="84174" x="6578600" y="4222750"/>
          <p14:tracePt t="84193" x="6661150" y="4273550"/>
          <p14:tracePt t="84208" x="6673850" y="4286250"/>
          <p14:tracePt t="84296" x="6667500" y="4286250"/>
          <p14:tracePt t="84352" x="6661150" y="4286250"/>
          <p14:tracePt t="84356" x="6661150" y="4318000"/>
          <p14:tracePt t="84375" x="6654800" y="4368800"/>
          <p14:tracePt t="84375" x="6642100" y="4451350"/>
          <p14:tracePt t="84375" x="6629400" y="4483100"/>
          <p14:tracePt t="84393" x="6610350" y="4514850"/>
          <p14:tracePt t="84408" x="6578600" y="4552950"/>
          <p14:tracePt t="84425" x="6477000" y="4610100"/>
          <p14:tracePt t="84441" x="6273800" y="4679950"/>
          <p14:tracePt t="84458" x="6096000" y="4724400"/>
          <p14:tracePt t="84475" x="5956300" y="4749800"/>
          <p14:tracePt t="84491" x="5892800" y="4756150"/>
          <p14:tracePt t="84508" x="5886450" y="4762500"/>
          <p14:tracePt t="84544" x="5886450" y="4768850"/>
          <p14:tracePt t="84545" x="5892800" y="4768850"/>
          <p14:tracePt t="84616" x="5886450" y="4768850"/>
          <p14:tracePt t="84624" x="5861050" y="4768850"/>
          <p14:tracePt t="84625" x="5772150" y="4768850"/>
          <p14:tracePt t="84641" x="5645150" y="4756150"/>
          <p14:tracePt t="84657" x="5511800" y="4711700"/>
          <p14:tracePt t="84674" x="5410200" y="4686300"/>
          <p14:tracePt t="84691" x="5397500" y="4679950"/>
          <p14:tracePt t="84760" x="5403850" y="4679950"/>
          <p14:tracePt t="84769" x="5416550" y="4679950"/>
          <p14:tracePt t="84776" x="5435600" y="4679950"/>
          <p14:tracePt t="84785" x="5454650" y="4679950"/>
          <p14:tracePt t="84791" x="5537200" y="4679950"/>
          <p14:tracePt t="84808" x="5715000" y="4692650"/>
          <p14:tracePt t="84825" x="5810250" y="4711700"/>
          <p14:tracePt t="84841" x="5854700" y="4718050"/>
          <p14:tracePt t="84858" x="5861050" y="4724400"/>
          <p14:tracePt t="86424" x="5861050" y="4737100"/>
          <p14:tracePt t="86432" x="5861050" y="4794250"/>
          <p14:tracePt t="86441" x="5861050" y="4832350"/>
          <p14:tracePt t="86442" x="5867400" y="4889500"/>
          <p14:tracePt t="86458" x="5880100" y="4921250"/>
          <p14:tracePt t="86475" x="5892800" y="4953000"/>
          <p14:tracePt t="86491" x="5899150" y="4991100"/>
          <p14:tracePt t="86508" x="5911850" y="5022850"/>
          <p14:tracePt t="86524" x="5924550" y="5060950"/>
          <p14:tracePt t="86542" x="5930900" y="5073650"/>
          <p14:tracePt t="86558" x="5937250" y="5086350"/>
          <p14:tracePt t="86575" x="5943600" y="5099050"/>
          <p14:tracePt t="86591" x="5949950" y="5111750"/>
          <p14:tracePt t="86609" x="5949950" y="5118100"/>
          <p14:tracePt t="86625" x="5949950" y="5124450"/>
          <p14:tracePt t="86641" x="5956300" y="5130800"/>
          <p14:tracePt t="86658" x="5956300" y="5137150"/>
          <p14:tracePt t="86675" x="5956300" y="5143500"/>
          <p14:tracePt t="86760" x="5956300" y="5149850"/>
          <p14:tracePt t="86768" x="5949950" y="5156200"/>
          <p14:tracePt t="86808" x="5943600" y="5156200"/>
          <p14:tracePt t="86880" x="5943600" y="5162550"/>
          <p14:tracePt t="86904" x="5937250" y="5162550"/>
          <p14:tracePt t="86928" x="5937250" y="5168900"/>
          <p14:tracePt t="86952" x="5937250" y="5175250"/>
          <p14:tracePt t="86960" x="5937250" y="5181600"/>
          <p14:tracePt t="86976" x="5937250" y="5187950"/>
          <p14:tracePt t="86992" x="5930900" y="5187950"/>
          <p14:tracePt t="86993" x="5930900" y="5194300"/>
          <p14:tracePt t="88784" x="5930900" y="5200650"/>
          <p14:tracePt t="88800" x="6210300" y="5200650"/>
          <p14:tracePt t="88807" x="6457950" y="5200650"/>
          <p14:tracePt t="88816" x="6553200" y="5200650"/>
          <p14:tracePt t="88824" x="6731000" y="5200650"/>
          <p14:tracePt t="88841" x="6838950" y="5200650"/>
          <p14:tracePt t="88858" x="6864350" y="5200650"/>
          <p14:tracePt t="88874" x="6870700" y="5200650"/>
          <p14:tracePt t="88891" x="6877050" y="5200650"/>
          <p14:tracePt t="88908" x="6877050" y="5194300"/>
          <p14:tracePt t="88924" x="6889750" y="5181600"/>
          <p14:tracePt t="88941" x="6896100" y="5175250"/>
          <p14:tracePt t="88958" x="6915150" y="5162550"/>
          <p14:tracePt t="88974" x="6927850" y="5156200"/>
          <p14:tracePt t="88991" x="6953250" y="5149850"/>
          <p14:tracePt t="89009" x="6965950" y="5137150"/>
          <p14:tracePt t="89024" x="6985000" y="5130800"/>
          <p14:tracePt t="89042" x="7004050" y="5124450"/>
          <p14:tracePt t="89058" x="7023100" y="5118100"/>
          <p14:tracePt t="89075" x="7029450" y="5111750"/>
          <p14:tracePt t="89091" x="7042150" y="5105400"/>
          <p14:tracePt t="89108" x="7054850" y="5099050"/>
          <p14:tracePt t="89124" x="7067550" y="5092700"/>
          <p14:tracePt t="89304" x="7073900" y="5086350"/>
          <p14:tracePt t="89312" x="7073900" y="5080000"/>
          <p14:tracePt t="89313" x="7061200" y="5060950"/>
          <p14:tracePt t="89325" x="7016750" y="5041900"/>
          <p14:tracePt t="89341" x="6946900" y="5010150"/>
          <p14:tracePt t="89357" x="6883400" y="4984750"/>
          <p14:tracePt t="89374" x="6819900" y="4972050"/>
          <p14:tracePt t="89391" x="6743700" y="4972050"/>
          <p14:tracePt t="89409" x="6699250" y="4959350"/>
          <p14:tracePt t="89424" x="6642100" y="4953000"/>
          <p14:tracePt t="89441" x="6584950" y="4940300"/>
          <p14:tracePt t="89458" x="6546850" y="4940300"/>
          <p14:tracePt t="89475" x="6508750" y="4933950"/>
          <p14:tracePt t="89491" x="6483350" y="4927600"/>
          <p14:tracePt t="89508" x="6457950" y="4921250"/>
          <p14:tracePt t="89524" x="6451600" y="4921250"/>
          <p14:tracePt t="89541" x="6432550" y="4921250"/>
          <p14:tracePt t="89558" x="6426200" y="4921250"/>
          <p14:tracePt t="89600" x="6419850" y="4914900"/>
          <p14:tracePt t="90016" x="6426200" y="4914900"/>
          <p14:tracePt t="90024" x="6464300" y="4914900"/>
          <p14:tracePt t="90034" x="6489700" y="4914900"/>
          <p14:tracePt t="90041" x="6572250" y="4914900"/>
          <p14:tracePt t="90058" x="6667500" y="4914900"/>
          <p14:tracePt t="90074" x="6788150" y="4914900"/>
          <p14:tracePt t="90091" x="6902450" y="4914900"/>
          <p14:tracePt t="90108" x="7042150" y="4914900"/>
          <p14:tracePt t="90124" x="7150100" y="4914900"/>
          <p14:tracePt t="90141" x="7239000" y="4914900"/>
          <p14:tracePt t="90158" x="7296150" y="4914900"/>
          <p14:tracePt t="90174" x="7327900" y="4914900"/>
          <p14:tracePt t="90191" x="7353300" y="4902200"/>
          <p14:tracePt t="90208" x="7366000" y="4895850"/>
          <p14:tracePt t="90224" x="7385050" y="4876800"/>
          <p14:tracePt t="90242" x="7410450" y="4832350"/>
          <p14:tracePt t="90258" x="7423150" y="4781550"/>
          <p14:tracePt t="90274" x="7429500" y="4718050"/>
          <p14:tracePt t="90291" x="7429500" y="4660900"/>
          <p14:tracePt t="90308" x="7423150" y="4610100"/>
          <p14:tracePt t="90324" x="7404100" y="4552950"/>
          <p14:tracePt t="90341" x="7391400" y="4514850"/>
          <p14:tracePt t="90358" x="7366000" y="4457700"/>
          <p14:tracePt t="90374" x="7340600" y="4413250"/>
          <p14:tracePt t="90391" x="7296150" y="4349750"/>
          <p14:tracePt t="90408" x="7251700" y="4292600"/>
          <p14:tracePt t="90424" x="7219950" y="4267200"/>
          <p14:tracePt t="90441" x="7175500" y="4229100"/>
          <p14:tracePt t="90458" x="7124700" y="4210050"/>
          <p14:tracePt t="90474" x="7061200" y="4191000"/>
          <p14:tracePt t="90491" x="6978650" y="4171950"/>
          <p14:tracePt t="90508" x="6902450" y="4146550"/>
          <p14:tracePt t="90524" x="6838950" y="4127500"/>
          <p14:tracePt t="90541" x="6775450" y="4121150"/>
          <p14:tracePt t="90557" x="6711950" y="4121150"/>
          <p14:tracePt t="90574" x="6673850" y="4121150"/>
          <p14:tracePt t="90591" x="6591300" y="4178300"/>
          <p14:tracePt t="90609" x="6540500" y="4229100"/>
          <p14:tracePt t="90624" x="6502400" y="4298950"/>
          <p14:tracePt t="90641" x="6477000" y="4387850"/>
          <p14:tracePt t="90658" x="6457950" y="4470400"/>
          <p14:tracePt t="90675" x="6457950" y="4489450"/>
          <p14:tracePt t="90692" x="6464300" y="4533900"/>
          <p14:tracePt t="90708" x="6470650" y="4540250"/>
          <p14:tracePt t="90725" x="6496050" y="4578350"/>
          <p14:tracePt t="90741" x="6521450" y="4610100"/>
          <p14:tracePt t="90758" x="6546850" y="4635500"/>
          <p14:tracePt t="90774" x="6565900" y="4654550"/>
          <p14:tracePt t="90774" x="6572250" y="4654550"/>
          <p14:tracePt t="90792" x="6597650" y="4673600"/>
          <p14:tracePt t="90808" x="6623050" y="4692650"/>
          <p14:tracePt t="90825" x="6673850" y="4711700"/>
          <p14:tracePt t="90840" x="6750050" y="4730750"/>
          <p14:tracePt t="90857" x="6838950" y="4756150"/>
          <p14:tracePt t="90874" x="6921500" y="4775200"/>
          <p14:tracePt t="90891" x="7004050" y="4787900"/>
          <p14:tracePt t="90907" x="7054850" y="4787900"/>
          <p14:tracePt t="90924" x="7105650" y="4787900"/>
          <p14:tracePt t="90941" x="7137400" y="4787900"/>
          <p14:tracePt t="90958" x="7175500" y="4775200"/>
          <p14:tracePt t="90974" x="7239000" y="4718050"/>
          <p14:tracePt t="90993" x="7277100" y="4673600"/>
          <p14:tracePt t="91008" x="7296150" y="4629150"/>
          <p14:tracePt t="91024" x="7308850" y="4597400"/>
          <p14:tracePt t="91041" x="7308850" y="4546600"/>
          <p14:tracePt t="91058" x="7308850" y="4495800"/>
          <p14:tracePt t="91074" x="7308850" y="4451350"/>
          <p14:tracePt t="91091" x="7308850" y="4394200"/>
          <p14:tracePt t="91107" x="7283450" y="4349750"/>
          <p14:tracePt t="91124" x="7277100" y="4324350"/>
          <p14:tracePt t="91141" x="7264400" y="4305300"/>
          <p14:tracePt t="91158" x="7245350" y="4279900"/>
          <p14:tracePt t="91174" x="7226300" y="4254500"/>
          <p14:tracePt t="91174" x="7207250" y="4235450"/>
          <p14:tracePt t="91192" x="7181850" y="4210050"/>
          <p14:tracePt t="91208" x="7118350" y="4178300"/>
          <p14:tracePt t="91225" x="7048500" y="4140200"/>
          <p14:tracePt t="91241" x="6991350" y="4114800"/>
          <p14:tracePt t="91258" x="6927850" y="4102100"/>
          <p14:tracePt t="91274" x="6883400" y="4095750"/>
          <p14:tracePt t="91291" x="6858000" y="4095750"/>
          <p14:tracePt t="91307" x="6832600" y="4095750"/>
          <p14:tracePt t="91324" x="6800850" y="4095750"/>
          <p14:tracePt t="91341" x="6775450" y="4121150"/>
          <p14:tracePt t="91358" x="6737350" y="4159250"/>
          <p14:tracePt t="91374" x="6711950" y="4203700"/>
          <p14:tracePt t="91391" x="6680200" y="4273550"/>
          <p14:tracePt t="91408" x="6673850" y="4311650"/>
          <p14:tracePt t="91424" x="6673850" y="4330700"/>
          <p14:tracePt t="91441" x="6673850" y="4356100"/>
          <p14:tracePt t="91458" x="6673850" y="4387850"/>
          <p14:tracePt t="91474" x="6673850" y="4419600"/>
          <p14:tracePt t="91491" x="6680200" y="4451350"/>
          <p14:tracePt t="91507" x="6680200" y="4457700"/>
          <p14:tracePt t="91524" x="6680200" y="4464050"/>
          <p14:tracePt t="91541" x="6686550" y="4470400"/>
          <p14:tracePt t="91888" x="6680200" y="4470400"/>
          <p14:tracePt t="91896" x="6648450" y="4464050"/>
          <p14:tracePt t="91903" x="6597650" y="4438650"/>
          <p14:tracePt t="91911" x="6521450" y="4400550"/>
          <p14:tracePt t="91924" x="6388100" y="4324350"/>
          <p14:tracePt t="91941" x="6223000" y="4248150"/>
          <p14:tracePt t="91958" x="6007100" y="4152900"/>
          <p14:tracePt t="91974" x="5880100" y="4108450"/>
          <p14:tracePt t="91974" x="5816600" y="4083050"/>
          <p14:tracePt t="91992" x="5702300" y="4057650"/>
          <p14:tracePt t="92008" x="5632450" y="4051300"/>
          <p14:tracePt t="92024" x="5600700" y="4044950"/>
          <p14:tracePt t="92041" x="5594350" y="4044950"/>
          <p14:tracePt t="92304" x="5562600" y="4044950"/>
          <p14:tracePt t="92308" x="5518150" y="4032250"/>
          <p14:tracePt t="92324" x="5448300" y="4032250"/>
          <p14:tracePt t="92325" x="5289550" y="4019550"/>
          <p14:tracePt t="92341" x="5092700" y="3981450"/>
          <p14:tracePt t="92357" x="4902200" y="3949700"/>
          <p14:tracePt t="92375" x="4743450" y="3917950"/>
          <p14:tracePt t="92391" x="4591050" y="3898900"/>
          <p14:tracePt t="92408" x="4559300" y="3892550"/>
          <p14:tracePt t="92424" x="4546600" y="3886200"/>
          <p14:tracePt t="92647" x="4552950" y="3886200"/>
          <p14:tracePt t="92655" x="4565650" y="3886200"/>
          <p14:tracePt t="92663" x="4597400" y="3886200"/>
          <p14:tracePt t="92675" x="4622800" y="3892550"/>
          <p14:tracePt t="92691" x="4648200" y="3892550"/>
          <p14:tracePt t="92707" x="4667250" y="3898900"/>
          <p14:tracePt t="92724" x="4679950" y="3905250"/>
          <p14:tracePt t="92741" x="4686300" y="3905250"/>
          <p14:tracePt t="92757" x="4692650" y="3905250"/>
          <p14:tracePt t="92774" x="4699000" y="3905250"/>
          <p14:tracePt t="92928" x="4718050" y="3911600"/>
          <p14:tracePt t="92928" x="4737100" y="3917950"/>
          <p14:tracePt t="92945" x="4756150" y="3917950"/>
          <p14:tracePt t="92952" x="4787900" y="3924300"/>
          <p14:tracePt t="92960" x="4819650" y="3924300"/>
          <p14:tracePt t="92968" x="4864100" y="3930650"/>
          <p14:tracePt t="92975" x="4965700" y="3943350"/>
          <p14:tracePt t="92992" x="5124450" y="3975100"/>
          <p14:tracePt t="93009" x="5207000" y="3987800"/>
          <p14:tracePt t="93025" x="5295900" y="3994150"/>
          <p14:tracePt t="93042" x="5334000" y="3994150"/>
          <p14:tracePt t="93058" x="5346700" y="3994150"/>
          <p14:tracePt t="93096" x="5353050" y="4000500"/>
          <p14:tracePt t="95156" x="0" y="0"/>
        </p14:tracePtLst>
        <p14:tracePtLst>
          <p14:tracePt t="96312" x="6273800" y="4660900"/>
          <p14:tracePt t="96689" x="6267450" y="4648200"/>
          <p14:tracePt t="96697" x="6267450" y="4622800"/>
          <p14:tracePt t="96708" x="6267450" y="4610100"/>
          <p14:tracePt t="96709" x="6267450" y="4572000"/>
          <p14:tracePt t="96725" x="6267450" y="4533900"/>
          <p14:tracePt t="96741" x="6254750" y="4502150"/>
          <p14:tracePt t="96758" x="6242050" y="4470400"/>
          <p14:tracePt t="96775" x="6229350" y="4451350"/>
          <p14:tracePt t="96791" x="6203950" y="4406900"/>
          <p14:tracePt t="96809" x="6184900" y="4387850"/>
          <p14:tracePt t="96825" x="6146800" y="4368800"/>
          <p14:tracePt t="96842" x="6115050" y="4349750"/>
          <p14:tracePt t="96858" x="6089650" y="4330700"/>
          <p14:tracePt t="96875" x="6045200" y="4318000"/>
          <p14:tracePt t="96892" x="6007100" y="4305300"/>
          <p14:tracePt t="96909" x="5969000" y="4298950"/>
          <p14:tracePt t="96925" x="5930900" y="4298950"/>
          <p14:tracePt t="96942" x="5873750" y="4298950"/>
          <p14:tracePt t="96958" x="5822950" y="4298950"/>
          <p14:tracePt t="96975" x="5765800" y="4298950"/>
          <p14:tracePt t="96992" x="5695950" y="4330700"/>
          <p14:tracePt t="97009" x="5664200" y="4337050"/>
          <p14:tracePt t="97025" x="5626100" y="4356100"/>
          <p14:tracePt t="97042" x="5607050" y="4375150"/>
          <p14:tracePt t="97058" x="5594350" y="4387850"/>
          <p14:tracePt t="97075" x="5581650" y="4406900"/>
          <p14:tracePt t="97091" x="5575300" y="4425950"/>
          <p14:tracePt t="97109" x="5562600" y="4451350"/>
          <p14:tracePt t="97125" x="5562600" y="4483100"/>
          <p14:tracePt t="97142" x="5562600" y="4508500"/>
          <p14:tracePt t="97158" x="5562600" y="4533900"/>
          <p14:tracePt t="97175" x="5562600" y="4552950"/>
          <p14:tracePt t="97191" x="5575300" y="4597400"/>
          <p14:tracePt t="97209" x="5588000" y="4616450"/>
          <p14:tracePt t="97225" x="5600700" y="4641850"/>
          <p14:tracePt t="97242" x="5607050" y="4654550"/>
          <p14:tracePt t="97259" x="5619750" y="4673600"/>
          <p14:tracePt t="97275" x="5626100" y="4686300"/>
          <p14:tracePt t="97291" x="5638800" y="4705350"/>
          <p14:tracePt t="97309" x="5645150" y="4718050"/>
          <p14:tracePt t="97325" x="5657850" y="4737100"/>
          <p14:tracePt t="97342" x="5676900" y="4756150"/>
          <p14:tracePt t="97358" x="5683250" y="4762500"/>
          <p14:tracePt t="97375" x="5702300" y="4768850"/>
          <p14:tracePt t="97392" x="5727700" y="4781550"/>
          <p14:tracePt t="97409" x="5746750" y="4794250"/>
          <p14:tracePt t="97425" x="5778500" y="4806950"/>
          <p14:tracePt t="97442" x="5822950" y="4819650"/>
          <p14:tracePt t="97458" x="5892800" y="4832350"/>
          <p14:tracePt t="97475" x="5956300" y="4838700"/>
          <p14:tracePt t="97491" x="6007100" y="4838700"/>
          <p14:tracePt t="97508" x="6038850" y="4838700"/>
          <p14:tracePt t="97526" x="6070600" y="4838700"/>
          <p14:tracePt t="97543" x="6096000" y="4838700"/>
          <p14:tracePt t="97559" x="6127750" y="4838700"/>
          <p14:tracePt t="97575" x="6159500" y="4838700"/>
          <p14:tracePt t="97575" x="6178550" y="4838700"/>
          <p14:tracePt t="97593" x="6203950" y="4832350"/>
          <p14:tracePt t="97609" x="6229350" y="4819650"/>
          <p14:tracePt t="97625" x="6248400" y="4800600"/>
          <p14:tracePt t="97641" x="6267450" y="4781550"/>
          <p14:tracePt t="97658" x="6273800" y="4762500"/>
          <p14:tracePt t="97675" x="6273800" y="4743450"/>
          <p14:tracePt t="97692" x="6273800" y="4730750"/>
          <p14:tracePt t="98425" x="6273800" y="4718050"/>
          <p14:tracePt t="98435" x="6273800" y="4679950"/>
          <p14:tracePt t="98440" x="6273800" y="4616450"/>
          <p14:tracePt t="98458" x="6267450" y="4597400"/>
          <p14:tracePt t="98459" x="6254750" y="4572000"/>
          <p14:tracePt t="98475" x="6242050" y="4546600"/>
          <p14:tracePt t="98492" x="6235700" y="4527550"/>
          <p14:tracePt t="98508" x="6223000" y="4514850"/>
          <p14:tracePt t="98526" x="6216650" y="4502150"/>
          <p14:tracePt t="98542" x="6203950" y="4489450"/>
          <p14:tracePt t="98558" x="6191250" y="4476750"/>
          <p14:tracePt t="98575" x="6178550" y="4464050"/>
          <p14:tracePt t="98575" x="6165850" y="4457700"/>
          <p14:tracePt t="98593" x="6146800" y="4451350"/>
          <p14:tracePt t="98608" x="6121400" y="4438650"/>
          <p14:tracePt t="98625" x="6102350" y="4438650"/>
          <p14:tracePt t="98641" x="6070600" y="4432300"/>
          <p14:tracePt t="98658" x="6032500" y="4432300"/>
          <p14:tracePt t="98675" x="5981700" y="4432300"/>
          <p14:tracePt t="98692" x="5918200" y="4432300"/>
          <p14:tracePt t="98708" x="5867400" y="4438650"/>
          <p14:tracePt t="98725" x="5829300" y="4451350"/>
          <p14:tracePt t="98741" x="5803900" y="4457700"/>
          <p14:tracePt t="98758" x="5778500" y="4464050"/>
          <p14:tracePt t="98758" x="5772150" y="4464050"/>
          <p14:tracePt t="98776" x="5765800" y="4464050"/>
          <p14:tracePt t="98791" x="5753100" y="4470400"/>
          <p14:tracePt t="98809" x="5753100" y="4476750"/>
          <p14:tracePt t="98825" x="5740400" y="4476750"/>
          <p14:tracePt t="98841" x="5727700" y="4489450"/>
          <p14:tracePt t="98858" x="5721350" y="4495800"/>
          <p14:tracePt t="98875" x="5721350" y="4508500"/>
          <p14:tracePt t="98891" x="5708650" y="4527550"/>
          <p14:tracePt t="98908" x="5708650" y="4552950"/>
          <p14:tracePt t="98925" x="5702300" y="4572000"/>
          <p14:tracePt t="98941" x="5695950" y="4591050"/>
          <p14:tracePt t="98958" x="5695950" y="4610100"/>
          <p14:tracePt t="98975" x="5689600" y="4629150"/>
          <p14:tracePt t="98975" x="5689600" y="4635500"/>
          <p14:tracePt t="99009" x="5689600" y="4648200"/>
          <p14:tracePt t="99009" x="5689600" y="4660900"/>
          <p14:tracePt t="99025" x="5689600" y="4673600"/>
          <p14:tracePt t="99042" x="5702300" y="4686300"/>
          <p14:tracePt t="99058" x="5715000" y="4705350"/>
          <p14:tracePt t="99074" x="5734050" y="4730750"/>
          <p14:tracePt t="99092" x="5765800" y="4756150"/>
          <p14:tracePt t="99108" x="5784850" y="4768850"/>
          <p14:tracePt t="99125" x="5822950" y="4781550"/>
          <p14:tracePt t="99141" x="5892800" y="4800600"/>
          <p14:tracePt t="99158" x="6026150" y="4826000"/>
          <p14:tracePt t="99176" x="6064250" y="4826000"/>
          <p14:tracePt t="99191" x="6178550" y="4845050"/>
          <p14:tracePt t="99209" x="6235700" y="4851400"/>
          <p14:tracePt t="99225" x="6267450" y="4851400"/>
          <p14:tracePt t="99242" x="6305550" y="4851400"/>
          <p14:tracePt t="99258" x="6337300" y="4851400"/>
          <p14:tracePt t="99276" x="6350000" y="4838700"/>
          <p14:tracePt t="99291" x="6362700" y="4826000"/>
          <p14:tracePt t="99308" x="6375400" y="4794250"/>
          <p14:tracePt t="99325" x="6381750" y="4762500"/>
          <p14:tracePt t="99342" x="6388100" y="4718050"/>
          <p14:tracePt t="99358" x="6388100" y="4692650"/>
          <p14:tracePt t="99375" x="6388100" y="4667250"/>
          <p14:tracePt t="99391" x="6388100" y="4629150"/>
          <p14:tracePt t="99409" x="6388100" y="4603750"/>
          <p14:tracePt t="99425" x="6388100" y="4591050"/>
          <p14:tracePt t="99442" x="6381750" y="4584700"/>
          <p14:tracePt t="99458" x="6375400" y="4572000"/>
          <p14:tracePt t="99475" x="6369050" y="4565650"/>
          <p14:tracePt t="99491" x="6356350" y="4559300"/>
          <p14:tracePt t="99509" x="6356350" y="4552950"/>
          <p14:tracePt t="99525" x="6350000" y="4552950"/>
          <p14:tracePt t="99542" x="6350000" y="4546600"/>
          <p14:tracePt t="99558" x="6337300" y="4540250"/>
          <p14:tracePt t="99575" x="6330950" y="4540250"/>
          <p14:tracePt t="99591" x="6324600" y="4527550"/>
          <p14:tracePt t="99609" x="6305550" y="4514850"/>
          <p14:tracePt t="99625" x="6280150" y="4489450"/>
          <p14:tracePt t="99642" x="6242050" y="4464050"/>
          <p14:tracePt t="99658" x="6216650" y="4438650"/>
          <p14:tracePt t="99675" x="6172200" y="4413250"/>
          <p14:tracePt t="99691" x="6102350" y="4381500"/>
          <p14:tracePt t="99708" x="6045200" y="4362450"/>
          <p14:tracePt t="99725" x="6007100" y="4362450"/>
          <p14:tracePt t="99742" x="5962650" y="4356100"/>
          <p14:tracePt t="99758" x="5924550" y="4356100"/>
          <p14:tracePt t="99775" x="5892800" y="4356100"/>
          <p14:tracePt t="99775" x="5880100" y="4356100"/>
          <p14:tracePt t="99793" x="5848350" y="4368800"/>
          <p14:tracePt t="99809" x="5829300" y="4375150"/>
          <p14:tracePt t="99825" x="5797550" y="4387850"/>
          <p14:tracePt t="99842" x="5772150" y="4406900"/>
          <p14:tracePt t="99858" x="5740400" y="4432300"/>
          <p14:tracePt t="99875" x="5702300" y="4457700"/>
          <p14:tracePt t="99891" x="5664200" y="4489450"/>
          <p14:tracePt t="99908" x="5626100" y="4533900"/>
          <p14:tracePt t="99925" x="5607050" y="4565650"/>
          <p14:tracePt t="99942" x="5594350" y="4591050"/>
          <p14:tracePt t="99958" x="5588000" y="4610100"/>
          <p14:tracePt t="99975" x="5588000" y="4622800"/>
          <p14:tracePt t="99991" x="5581650" y="4648200"/>
          <p14:tracePt t="100009" x="5581650" y="4654550"/>
          <p14:tracePt t="100025" x="5581650" y="4667250"/>
          <p14:tracePt t="100042" x="5588000" y="4679950"/>
          <p14:tracePt t="100058" x="5600700" y="4699000"/>
          <p14:tracePt t="100075" x="5613400" y="4711700"/>
          <p14:tracePt t="100092" x="5632450" y="4718050"/>
          <p14:tracePt t="100108" x="5651500" y="4730750"/>
          <p14:tracePt t="100125" x="5689600" y="4749800"/>
          <p14:tracePt t="100142" x="5727700" y="4762500"/>
          <p14:tracePt t="100158" x="5772150" y="4781550"/>
          <p14:tracePt t="100175" x="5816600" y="4781550"/>
          <p14:tracePt t="100191" x="5905500" y="4800600"/>
          <p14:tracePt t="100209" x="5969000" y="4806950"/>
          <p14:tracePt t="100225" x="6032500" y="4819650"/>
          <p14:tracePt t="100241" x="6096000" y="4832350"/>
          <p14:tracePt t="100259" x="6134100" y="4838700"/>
          <p14:tracePt t="100275" x="6159500" y="4838700"/>
          <p14:tracePt t="100292" x="6184900" y="4838700"/>
          <p14:tracePt t="100309" x="6203950" y="4838700"/>
          <p14:tracePt t="100325" x="6229350" y="4832350"/>
          <p14:tracePt t="100342" x="6248400" y="4819650"/>
          <p14:tracePt t="100358" x="6267450" y="4800600"/>
          <p14:tracePt t="100375" x="6299200" y="4768850"/>
          <p14:tracePt t="100391" x="6330950" y="4724400"/>
          <p14:tracePt t="100409" x="6337300" y="4679950"/>
          <p14:tracePt t="100425" x="6337300" y="4635500"/>
          <p14:tracePt t="100442" x="6337300" y="4591050"/>
          <p14:tracePt t="100458" x="6337300" y="4559300"/>
          <p14:tracePt t="100475" x="6337300" y="4540250"/>
          <p14:tracePt t="100491" x="6337300" y="4521200"/>
          <p14:tracePt t="100508" x="6337300" y="4514850"/>
          <p14:tracePt t="100525" x="6337300" y="4508500"/>
          <p14:tracePt t="100542" x="6330950" y="4495800"/>
          <p14:tracePt t="100558" x="6324600" y="4483100"/>
          <p14:tracePt t="100575" x="6324600" y="4470400"/>
          <p14:tracePt t="100591" x="6311900" y="4451350"/>
          <p14:tracePt t="100609" x="6299200" y="4432300"/>
          <p14:tracePt t="100625" x="6280150" y="4419600"/>
          <p14:tracePt t="100642" x="6254750" y="4400550"/>
          <p14:tracePt t="100658" x="6203950" y="4381500"/>
          <p14:tracePt t="100675" x="6140450" y="4368800"/>
          <p14:tracePt t="100691" x="6045200" y="4349750"/>
          <p14:tracePt t="100708" x="5924550" y="4330700"/>
          <p14:tracePt t="100725" x="5810250" y="4324350"/>
          <p14:tracePt t="100741" x="5689600" y="4324350"/>
          <p14:tracePt t="100758" x="5588000" y="4324350"/>
          <p14:tracePt t="100775" x="5530850" y="4324350"/>
          <p14:tracePt t="100791" x="5461000" y="4343400"/>
          <p14:tracePt t="100810" x="5448300" y="4362450"/>
          <p14:tracePt t="100825" x="5435600" y="4368800"/>
          <p14:tracePt t="100841" x="5435600" y="4387850"/>
          <p14:tracePt t="100859" x="5429250" y="4419600"/>
          <p14:tracePt t="100875" x="5429250" y="4445000"/>
          <p14:tracePt t="100892" x="5429250" y="4470400"/>
          <p14:tracePt t="100908" x="5429250" y="4489450"/>
          <p14:tracePt t="100925" x="5429250" y="4514850"/>
          <p14:tracePt t="100941" x="5448300" y="4552950"/>
          <p14:tracePt t="100958" x="5467350" y="4578350"/>
          <p14:tracePt t="100975" x="5492750" y="4616450"/>
          <p14:tracePt t="100991" x="5530850" y="4660900"/>
          <p14:tracePt t="101008" x="5562600" y="4686300"/>
          <p14:tracePt t="101025" x="5607050" y="4711700"/>
          <p14:tracePt t="101041" x="5664200" y="4743450"/>
          <p14:tracePt t="101058" x="5721350" y="4762500"/>
          <p14:tracePt t="101075" x="5797550" y="4781550"/>
          <p14:tracePt t="101092" x="5886450" y="4806950"/>
          <p14:tracePt t="101108" x="5981700" y="4832350"/>
          <p14:tracePt t="101125" x="6070600" y="4851400"/>
          <p14:tracePt t="101141" x="6153150" y="4864100"/>
          <p14:tracePt t="101158" x="6223000" y="4870450"/>
          <p14:tracePt t="101175" x="6273800" y="4876800"/>
          <p14:tracePt t="101175" x="6299200" y="4876800"/>
          <p14:tracePt t="101193" x="6318250" y="4876800"/>
          <p14:tracePt t="101208" x="6343650" y="4870450"/>
          <p14:tracePt t="101225" x="6350000" y="4864100"/>
          <p14:tracePt t="101264" x="6356350" y="4864100"/>
          <p14:tracePt t="101799" x="6407150" y="4864100"/>
          <p14:tracePt t="101807" x="6527800" y="4870450"/>
          <p14:tracePt t="101816" x="6737350" y="4927600"/>
          <p14:tracePt t="101824" x="6927850" y="4972050"/>
          <p14:tracePt t="101825" x="7404100" y="5035550"/>
          <p14:tracePt t="101841" x="7842250" y="5073650"/>
          <p14:tracePt t="101857" x="8077200" y="5073650"/>
          <p14:tracePt t="101874" x="8255000" y="5029200"/>
          <p14:tracePt t="101892" x="8426450" y="4965700"/>
          <p14:tracePt t="101908" x="8667750" y="4889500"/>
          <p14:tracePt t="101925" x="9023350" y="4794250"/>
          <p14:tracePt t="101941" x="9137650" y="4743450"/>
          <p14:tracePt t="101958" x="9137650" y="4711700"/>
          <p14:tracePt t="101975" x="9137650" y="4692650"/>
          <p14:tracePt t="101975" x="9137650" y="4686300"/>
          <p14:tracePt t="102016" x="9137650" y="4679950"/>
          <p14:tracePt t="102055" x="9137650" y="4673600"/>
          <p14:tracePt t="102063" x="9131300" y="4660900"/>
          <p14:tracePt t="102072" x="9131300" y="4648200"/>
          <p14:tracePt t="102079" x="9118600" y="4629150"/>
          <p14:tracePt t="102091" x="9099550" y="4597400"/>
          <p14:tracePt t="102107" x="9067800" y="4552950"/>
          <p14:tracePt t="102125" x="9023350" y="4508500"/>
          <p14:tracePt t="102141" x="8959850" y="4470400"/>
          <p14:tracePt t="102158" x="8877300" y="4432300"/>
          <p14:tracePt t="102176" x="8807450" y="4406900"/>
          <p14:tracePt t="102191" x="8705850" y="4381500"/>
          <p14:tracePt t="102208" x="8642350" y="4375150"/>
          <p14:tracePt t="102225" x="8616950" y="4368800"/>
          <p14:tracePt t="102241" x="8597900" y="4368800"/>
          <p14:tracePt t="102258" x="8591550" y="4368800"/>
          <p14:tracePt t="102432" x="8597900" y="4368800"/>
          <p14:tracePt t="102440" x="8623300" y="4368800"/>
          <p14:tracePt t="102451" x="8642350" y="4368800"/>
          <p14:tracePt t="102458" x="8661400" y="4368800"/>
          <p14:tracePt t="102475" x="8680450" y="4368800"/>
          <p14:tracePt t="102491" x="8686800" y="4368800"/>
          <p14:tracePt t="102560" x="8686800" y="4362450"/>
          <p14:tracePt t="102568" x="8680450" y="4343400"/>
          <p14:tracePt t="102574" x="8629650" y="4311650"/>
          <p14:tracePt t="102592" x="8591550" y="4292600"/>
          <p14:tracePt t="102593" x="8489950" y="4260850"/>
          <p14:tracePt t="102608" x="8362950" y="4241800"/>
          <p14:tracePt t="102625" x="8248650" y="4229100"/>
          <p14:tracePt t="102641" x="8147050" y="4229100"/>
          <p14:tracePt t="102658" x="8089900" y="4229100"/>
          <p14:tracePt t="102675" x="8045450" y="4235450"/>
          <p14:tracePt t="102692" x="8007350" y="4254500"/>
          <p14:tracePt t="102708" x="7956550" y="4286250"/>
          <p14:tracePt t="102725" x="7899400" y="4324350"/>
          <p14:tracePt t="102741" x="7854950" y="4362450"/>
          <p14:tracePt t="102758" x="7823200" y="4387850"/>
          <p14:tracePt t="102775" x="7816850" y="4394200"/>
          <p14:tracePt t="102792" x="7804150" y="4425950"/>
          <p14:tracePt t="102808" x="7797800" y="4457700"/>
          <p14:tracePt t="102824" x="7797800" y="4502150"/>
          <p14:tracePt t="102841" x="7797800" y="4552950"/>
          <p14:tracePt t="102857" x="7810500" y="4591050"/>
          <p14:tracePt t="102875" x="7835900" y="4635500"/>
          <p14:tracePt t="102891" x="7854950" y="4667250"/>
          <p14:tracePt t="102908" x="7886700" y="4705350"/>
          <p14:tracePt t="102926" x="7912100" y="4724400"/>
          <p14:tracePt t="102941" x="7931150" y="4743450"/>
          <p14:tracePt t="102958" x="7981950" y="4768850"/>
          <p14:tracePt t="102975" x="8032750" y="4787900"/>
          <p14:tracePt t="102991" x="8172450" y="4826000"/>
          <p14:tracePt t="103008" x="8261350" y="4845050"/>
          <p14:tracePt t="103025" x="8375650" y="4857750"/>
          <p14:tracePt t="103042" x="8489950" y="4876800"/>
          <p14:tracePt t="103058" x="8591550" y="4876800"/>
          <p14:tracePt t="103075" x="8705850" y="4876800"/>
          <p14:tracePt t="103091" x="8794750" y="4876800"/>
          <p14:tracePt t="103108" x="8883650" y="4845050"/>
          <p14:tracePt t="103125" x="8953500" y="4826000"/>
          <p14:tracePt t="103142" x="9017000" y="4813300"/>
          <p14:tracePt t="103158" x="9048750" y="4787900"/>
          <p14:tracePt t="103175" x="9080500" y="4762500"/>
          <p14:tracePt t="103192" x="9093200" y="4737100"/>
          <p14:tracePt t="103208" x="9105900" y="4718050"/>
          <p14:tracePt t="103225" x="9112250" y="4692650"/>
          <p14:tracePt t="103242" x="9112250" y="4667250"/>
          <p14:tracePt t="103258" x="9112250" y="4648200"/>
          <p14:tracePt t="103275" x="9105900" y="4629150"/>
          <p14:tracePt t="103292" x="9099550" y="4616450"/>
          <p14:tracePt t="103328" x="9093200" y="4610100"/>
          <p14:tracePt t="103360" x="9086850" y="4603750"/>
          <p14:tracePt t="103368" x="9086850" y="4597400"/>
          <p14:tracePt t="103384" x="9080500" y="4597400"/>
          <p14:tracePt t="103392" x="9074150" y="4591050"/>
          <p14:tracePt t="103440" x="9067800" y="4591050"/>
          <p14:tracePt t="103467" x="9061450" y="4584700"/>
          <p14:tracePt t="103488" x="9055100" y="4578350"/>
          <p14:tracePt t="103504" x="9048750" y="4578350"/>
          <p14:tracePt t="103512" x="9042400" y="4578350"/>
          <p14:tracePt t="103526" x="9036050" y="4572000"/>
          <p14:tracePt t="103541" x="9029700" y="4565650"/>
          <p14:tracePt t="103542" x="8997950" y="4565650"/>
          <p14:tracePt t="103558" x="8972550" y="4552950"/>
          <p14:tracePt t="103575" x="8934450" y="4546600"/>
          <p14:tracePt t="103591" x="8832850" y="4540250"/>
          <p14:tracePt t="103608" x="8743950" y="4540250"/>
          <p14:tracePt t="103625" x="8667750" y="4540250"/>
          <p14:tracePt t="103641" x="8597900" y="4540250"/>
          <p14:tracePt t="103658" x="8553450" y="4559300"/>
          <p14:tracePt t="103675" x="8521700" y="4578350"/>
          <p14:tracePt t="103691" x="8502650" y="4591050"/>
          <p14:tracePt t="103708" x="8502650" y="4603750"/>
          <p14:tracePt t="103724" x="8502650" y="4622800"/>
          <p14:tracePt t="103741" x="8496300" y="4629150"/>
          <p14:tracePt t="103815" x="8496300" y="4635500"/>
          <p14:tracePt t="104672" x="8477250" y="4635500"/>
          <p14:tracePt t="104680" x="8445500" y="4635500"/>
          <p14:tracePt t="104686" x="8388350" y="4635500"/>
          <p14:tracePt t="104690" x="8286750" y="4635500"/>
          <p14:tracePt t="104708" x="8235950" y="4635500"/>
          <p14:tracePt t="104725" x="8204200" y="4635500"/>
          <p14:tracePt t="104741" x="8197850" y="4635500"/>
          <p14:tracePt t="104758" x="8191500" y="4635500"/>
          <p14:tracePt t="105216" x="8197850" y="4635500"/>
          <p14:tracePt t="105224" x="8197850" y="4641850"/>
          <p14:tracePt t="105304" x="8204200" y="4641850"/>
          <p14:tracePt t="105495" x="8229600" y="4641850"/>
          <p14:tracePt t="105504" x="8242300" y="4641850"/>
          <p14:tracePt t="105504" x="8261350" y="4641850"/>
          <p14:tracePt t="105520" x="8274050" y="4641850"/>
          <p14:tracePt t="105528" x="8286750" y="4641850"/>
          <p14:tracePt t="105535" x="8293100" y="4641850"/>
          <p14:tracePt t="105543" x="8305800" y="4641850"/>
          <p14:tracePt t="105558" x="8318500" y="4641850"/>
          <p14:tracePt t="105574" x="8331200" y="4641850"/>
          <p14:tracePt t="105591" x="8343900" y="4641850"/>
          <p14:tracePt t="105608" x="8350250" y="4641850"/>
          <p14:tracePt t="105625" x="8356600" y="4641850"/>
          <p14:tracePt t="105664" x="8362950" y="4641850"/>
          <p14:tracePt t="105680" x="8369300" y="4641850"/>
          <p14:tracePt t="105696" x="8375650" y="4641850"/>
          <p14:tracePt t="105720" x="8382000" y="4641850"/>
          <p14:tracePt t="105728" x="8388350" y="4641850"/>
          <p14:tracePt t="105760" x="8394700" y="4641850"/>
          <p14:tracePt t="105792" x="8401050" y="4641850"/>
          <p14:tracePt t="105801" x="8407400" y="4641850"/>
          <p14:tracePt t="105808" x="8413750" y="4641850"/>
          <p14:tracePt t="105832" x="8420100" y="4641850"/>
          <p14:tracePt t="106552" x="8426450" y="4641850"/>
          <p14:tracePt t="106560" x="8464550" y="4635500"/>
          <p14:tracePt t="106560" x="8483600" y="4635500"/>
          <p14:tracePt t="106576" x="8496300" y="4629150"/>
          <p14:tracePt t="106576" x="8521700" y="4629150"/>
          <p14:tracePt t="106591" x="8566150" y="4629150"/>
          <p14:tracePt t="106609" x="8591550" y="4622800"/>
          <p14:tracePt t="106624" x="8610600" y="4622800"/>
          <p14:tracePt t="106695" x="8616950" y="4622800"/>
          <p14:tracePt t="107000" x="8629650" y="4622800"/>
          <p14:tracePt t="107007" x="8648700" y="4622800"/>
          <p14:tracePt t="107024" x="8661400" y="4622800"/>
          <p14:tracePt t="107034" x="8667750" y="4622800"/>
          <p14:tracePt t="108008" x="8667750" y="4616450"/>
          <p14:tracePt t="108017" x="8648700" y="4616450"/>
          <p14:tracePt t="108020" x="8616950" y="4616450"/>
          <p14:tracePt t="108025" x="8553450" y="4616450"/>
          <p14:tracePt t="108041" x="8502650" y="4622800"/>
          <p14:tracePt t="108058" x="8464550" y="4635500"/>
          <p14:tracePt t="108074" x="8426450" y="4648200"/>
          <p14:tracePt t="108091" x="8401050" y="4654550"/>
          <p14:tracePt t="108108" x="8375650" y="4660900"/>
          <p14:tracePt t="108125" x="8356600" y="4667250"/>
          <p14:tracePt t="108141" x="8331200" y="4673600"/>
          <p14:tracePt t="108158" x="8305800" y="4686300"/>
          <p14:tracePt t="108174" x="8280400" y="4686300"/>
          <p14:tracePt t="108191" x="8274050" y="4686300"/>
          <p14:tracePt t="108440" x="8261350" y="4686300"/>
          <p14:tracePt t="108450" x="8255000" y="4686300"/>
          <p14:tracePt t="108457" x="8248650" y="4686300"/>
          <p14:tracePt t="108458" x="8235950" y="4686300"/>
          <p14:tracePt t="108474" x="8223250" y="4686300"/>
          <p14:tracePt t="108491" x="8204200" y="4686300"/>
          <p14:tracePt t="108508" x="8178800" y="4686300"/>
          <p14:tracePt t="108525" x="8153400" y="4686300"/>
          <p14:tracePt t="108542" x="8115300" y="4686300"/>
          <p14:tracePt t="108558" x="8083550" y="4686300"/>
          <p14:tracePt t="108574" x="8051800" y="4686300"/>
          <p14:tracePt t="108574" x="8045450" y="4686300"/>
          <p14:tracePt t="108592" x="8020050" y="4686300"/>
          <p14:tracePt t="108608" x="8001000" y="4686300"/>
          <p14:tracePt t="108624" x="7994650" y="4686300"/>
          <p14:tracePt t="108641" x="7975600" y="4686300"/>
          <p14:tracePt t="108658" x="7956550" y="4686300"/>
          <p14:tracePt t="108674" x="7918450" y="4686300"/>
          <p14:tracePt t="108691" x="7874000" y="4686300"/>
          <p14:tracePt t="108708" x="7835900" y="4686300"/>
          <p14:tracePt t="108724" x="7804150" y="4686300"/>
          <p14:tracePt t="108741" x="7766050" y="4686300"/>
          <p14:tracePt t="108758" x="7740650" y="4686300"/>
          <p14:tracePt t="108774" x="7721600" y="4686300"/>
          <p14:tracePt t="108774" x="7708900" y="4686300"/>
          <p14:tracePt t="108792" x="7689850" y="4686300"/>
          <p14:tracePt t="108808" x="7683500" y="4686300"/>
          <p14:tracePt t="108824" x="7677150" y="4686300"/>
          <p14:tracePt t="108968" x="7683500" y="4686300"/>
          <p14:tracePt t="108975" x="7721600" y="4686300"/>
          <p14:tracePt t="108991" x="7740650" y="4686300"/>
          <p14:tracePt t="108992" x="7772400" y="4686300"/>
          <p14:tracePt t="109009" x="7778750" y="4686300"/>
          <p14:tracePt t="109024" x="7785100" y="4686300"/>
          <p14:tracePt t="109041" x="7791450" y="4686300"/>
          <p14:tracePt t="109087" x="7797800" y="4686300"/>
          <p14:tracePt t="109312" x="7791450" y="4673600"/>
          <p14:tracePt t="109327" x="7778750" y="4660900"/>
          <p14:tracePt t="109343" x="7778750" y="4654550"/>
          <p14:tracePt t="109351" x="7778750" y="4648200"/>
          <p14:tracePt t="109359" x="7772400" y="4629150"/>
          <p14:tracePt t="109375" x="7772400" y="4622800"/>
          <p14:tracePt t="109376" x="7772400" y="4603750"/>
          <p14:tracePt t="109390" x="7759700" y="4552950"/>
          <p14:tracePt t="109408" x="7753350" y="4508500"/>
          <p14:tracePt t="109424" x="7740650" y="4464050"/>
          <p14:tracePt t="109442" x="7721600" y="4406900"/>
          <p14:tracePt t="109458" x="7708900" y="4356100"/>
          <p14:tracePt t="109475" x="7677150" y="4292600"/>
          <p14:tracePt t="109491" x="7620000" y="4203700"/>
          <p14:tracePt t="109508" x="7562850" y="4140200"/>
          <p14:tracePt t="109524" x="7499350" y="4070350"/>
          <p14:tracePt t="109541" x="7429500" y="4006850"/>
          <p14:tracePt t="109557" x="7353300" y="3949700"/>
          <p14:tracePt t="109574" x="7264400" y="3905250"/>
          <p14:tracePt t="109591" x="7175500" y="3860800"/>
          <p14:tracePt t="109608" x="7105650" y="3854450"/>
          <p14:tracePt t="109624" x="7029450" y="3841750"/>
          <p14:tracePt t="109641" x="6959600" y="3835400"/>
          <p14:tracePt t="109657" x="6902450" y="3835400"/>
          <p14:tracePt t="109674" x="6858000" y="3835400"/>
          <p14:tracePt t="109691" x="6807200" y="3860800"/>
          <p14:tracePt t="109708" x="6743700" y="3905250"/>
          <p14:tracePt t="109724" x="6699250" y="3949700"/>
          <p14:tracePt t="109741" x="6686550" y="3962400"/>
          <p14:tracePt t="109792" x="6680200" y="3981450"/>
          <p14:tracePt t="109800" x="6680200" y="4000500"/>
          <p14:tracePt t="109802" x="6673850" y="4025900"/>
          <p14:tracePt t="109808" x="6661150" y="4083050"/>
          <p14:tracePt t="109824" x="6661150" y="4140200"/>
          <p14:tracePt t="109841" x="6661150" y="4210050"/>
          <p14:tracePt t="109857" x="6661150" y="4267200"/>
          <p14:tracePt t="109874" x="6667500" y="4343400"/>
          <p14:tracePt t="109891" x="6692900" y="4400550"/>
          <p14:tracePt t="109908" x="6731000" y="4464050"/>
          <p14:tracePt t="109924" x="6775450" y="4514850"/>
          <p14:tracePt t="109941" x="6819900" y="4552950"/>
          <p14:tracePt t="109957" x="6851650" y="4591050"/>
          <p14:tracePt t="109974" x="6889750" y="4641850"/>
          <p14:tracePt t="109991" x="6934200" y="4699000"/>
          <p14:tracePt t="110008" x="6965950" y="4737100"/>
          <p14:tracePt t="110024" x="6985000" y="4756150"/>
          <p14:tracePt t="110041" x="7010400" y="4775200"/>
          <p14:tracePt t="110057" x="7048500" y="4794250"/>
          <p14:tracePt t="110074" x="7099300" y="4813300"/>
          <p14:tracePt t="110091" x="7143750" y="4813300"/>
          <p14:tracePt t="110108" x="7194550" y="4813300"/>
          <p14:tracePt t="110124" x="7251700" y="4813300"/>
          <p14:tracePt t="110141" x="7302500" y="4800600"/>
          <p14:tracePt t="110157" x="7340600" y="4781550"/>
          <p14:tracePt t="110174" x="7391400" y="4756150"/>
          <p14:tracePt t="110174" x="7423150" y="4730750"/>
          <p14:tracePt t="110191" x="7486650" y="4679950"/>
          <p14:tracePt t="110208" x="7518400" y="4641850"/>
          <p14:tracePt t="110224" x="7556500" y="4584700"/>
          <p14:tracePt t="110241" x="7562850" y="4540250"/>
          <p14:tracePt t="110257" x="7562850" y="4495800"/>
          <p14:tracePt t="110274" x="7562850" y="4457700"/>
          <p14:tracePt t="110291" x="7562850" y="4425950"/>
          <p14:tracePt t="110308" x="7562850" y="4406900"/>
          <p14:tracePt t="110324" x="7556500" y="4375150"/>
          <p14:tracePt t="110341" x="7543800" y="4349750"/>
          <p14:tracePt t="110357" x="7524750" y="4311650"/>
          <p14:tracePt t="110375" x="7429500" y="4222750"/>
          <p14:tracePt t="110392" x="7359650" y="4146550"/>
          <p14:tracePt t="110407" x="7277100" y="4102100"/>
          <p14:tracePt t="110425" x="7194550" y="4057650"/>
          <p14:tracePt t="110442" x="7092950" y="4032250"/>
          <p14:tracePt t="110459" x="6978650" y="4019550"/>
          <p14:tracePt t="110475" x="6877050" y="4013200"/>
          <p14:tracePt t="110492" x="6788150" y="4013200"/>
          <p14:tracePt t="110509" x="6737350" y="4013200"/>
          <p14:tracePt t="110525" x="6711950" y="4038600"/>
          <p14:tracePt t="110542" x="6686550" y="4070350"/>
          <p14:tracePt t="110558" x="6680200" y="4089400"/>
          <p14:tracePt t="110575" x="6667500" y="4140200"/>
          <p14:tracePt t="110593" x="6661150" y="4178300"/>
          <p14:tracePt t="110609" x="6654800" y="4222750"/>
          <p14:tracePt t="110625" x="6654800" y="4267200"/>
          <p14:tracePt t="110642" x="6654800" y="4318000"/>
          <p14:tracePt t="110659" x="6654800" y="4362450"/>
          <p14:tracePt t="110675" x="6654800" y="4400550"/>
          <p14:tracePt t="110692" x="6673850" y="4457700"/>
          <p14:tracePt t="110708" x="6692900" y="4502150"/>
          <p14:tracePt t="110725" x="6705600" y="4533900"/>
          <p14:tracePt t="110742" x="6731000" y="4578350"/>
          <p14:tracePt t="110758" x="6750050" y="4610100"/>
          <p14:tracePt t="110775" x="6788150" y="4667250"/>
          <p14:tracePt t="110794" x="6819900" y="4705350"/>
          <p14:tracePt t="110808" x="6838950" y="4718050"/>
          <p14:tracePt t="110825" x="6864350" y="4737100"/>
          <p14:tracePt t="110842" x="6896100" y="4756150"/>
          <p14:tracePt t="110859" x="6953250" y="4768850"/>
          <p14:tracePt t="110875" x="7035800" y="4775200"/>
          <p14:tracePt t="110892" x="7124700" y="4781550"/>
          <p14:tracePt t="110908" x="7219950" y="4781550"/>
          <p14:tracePt t="110925" x="7308850" y="4775200"/>
          <p14:tracePt t="110942" x="7378700" y="4743450"/>
          <p14:tracePt t="110959" x="7461250" y="4686300"/>
          <p14:tracePt t="110977" x="7486650" y="4660900"/>
          <p14:tracePt t="110977" x="7499350" y="4641850"/>
          <p14:tracePt t="110993" x="7518400" y="4572000"/>
          <p14:tracePt t="111009" x="7537450" y="4508500"/>
          <p14:tracePt t="111025" x="7543800" y="4438650"/>
          <p14:tracePt t="111042" x="7550150" y="4375150"/>
          <p14:tracePt t="111059" x="7550150" y="4330700"/>
          <p14:tracePt t="111075" x="7550150" y="4298950"/>
          <p14:tracePt t="111092" x="7550150" y="4279900"/>
          <p14:tracePt t="111109" x="7543800" y="4260850"/>
          <p14:tracePt t="111125" x="7531100" y="4248150"/>
          <p14:tracePt t="111142" x="7518400" y="4235450"/>
          <p14:tracePt t="111159" x="7505700" y="4222750"/>
          <p14:tracePt t="111175" x="7480300" y="4210050"/>
          <p14:tracePt t="111175" x="7473950" y="4210050"/>
          <p14:tracePt t="111193" x="7454900" y="4203700"/>
          <p14:tracePt t="111208" x="7435850" y="4197350"/>
          <p14:tracePt t="111225" x="7423150" y="4191000"/>
          <p14:tracePt t="111242" x="7416800" y="4191000"/>
          <p14:tracePt t="111259" x="7410450" y="4191000"/>
          <p14:tracePt t="111528" x="7404100" y="4191000"/>
          <p14:tracePt t="112089" x="7397750" y="4197350"/>
          <p14:tracePt t="112096" x="7397750" y="4241800"/>
          <p14:tracePt t="112104" x="7397750" y="4311650"/>
          <p14:tracePt t="112104" x="7397750" y="4381500"/>
          <p14:tracePt t="112125" x="7397750" y="4438650"/>
          <p14:tracePt t="112126" x="7397750" y="4552950"/>
          <p14:tracePt t="112142" x="7397750" y="4635500"/>
          <p14:tracePt t="112159" x="7397750" y="4673600"/>
          <p14:tracePt t="112175" x="7397750" y="4692650"/>
          <p14:tracePt t="112224" x="7397750" y="4699000"/>
          <p14:tracePt t="112240" x="7391400" y="4705350"/>
          <p14:tracePt t="112244" x="7359650" y="4705350"/>
          <p14:tracePt t="112258" x="7315200" y="4711700"/>
          <p14:tracePt t="112275" x="7270750" y="4711700"/>
          <p14:tracePt t="112292" x="7200900" y="4711700"/>
          <p14:tracePt t="112308" x="7105650" y="4711700"/>
          <p14:tracePt t="112326" x="7010400" y="4711700"/>
          <p14:tracePt t="112342" x="6921500" y="4711700"/>
          <p14:tracePt t="112358" x="6864350" y="4711700"/>
          <p14:tracePt t="112375" x="6807200" y="4711700"/>
          <p14:tracePt t="112393" x="6794500" y="4711700"/>
          <p14:tracePt t="112408" x="6788150" y="4711700"/>
          <p14:tracePt t="112425" x="6781800" y="4711700"/>
          <p14:tracePt t="112480" x="6775450" y="4711700"/>
          <p14:tracePt t="112488" x="6769100" y="4711700"/>
          <p14:tracePt t="112496" x="6750050" y="4711700"/>
          <p14:tracePt t="112508" x="6711950" y="4711700"/>
          <p14:tracePt t="112524" x="6661150" y="4711700"/>
          <p14:tracePt t="112542" x="6591300" y="4711700"/>
          <p14:tracePt t="112558" x="6496050" y="4711700"/>
          <p14:tracePt t="112575" x="6400800" y="4711700"/>
          <p14:tracePt t="112592" x="6261100" y="4711700"/>
          <p14:tracePt t="112609" x="6178550" y="4711700"/>
          <p14:tracePt t="112625" x="6127750" y="4711700"/>
          <p14:tracePt t="112642" x="6108700" y="4711700"/>
          <p14:tracePt t="112658" x="6096000" y="4711700"/>
          <p14:tracePt t="112793" x="6083300" y="4711700"/>
          <p14:tracePt t="112801" x="6076950" y="4711700"/>
          <p14:tracePt t="112808" x="6070600" y="4711700"/>
          <p14:tracePt t="112810" x="6064250" y="4711700"/>
          <p14:tracePt t="112825" x="6057900" y="4711700"/>
          <p14:tracePt t="112842" x="6051550" y="4711700"/>
          <p14:tracePt t="112858" x="6038850" y="4705350"/>
          <p14:tracePt t="112875" x="6013450" y="4705350"/>
          <p14:tracePt t="112892" x="5988050" y="4705350"/>
          <p14:tracePt t="112909" x="5969000" y="4705350"/>
          <p14:tracePt t="112925" x="5956300" y="4705350"/>
          <p14:tracePt t="112942" x="5949950" y="4705350"/>
          <p14:tracePt t="112985" x="5943600" y="4699000"/>
          <p14:tracePt t="113249" x="5937250" y="4699000"/>
          <p14:tracePt t="113257" x="5911850" y="4699000"/>
          <p14:tracePt t="113275" x="5899150" y="4699000"/>
          <p14:tracePt t="113277" x="5886450" y="4699000"/>
          <p14:tracePt t="113292" x="5873750" y="4699000"/>
          <p14:tracePt t="113456" x="5867400" y="4699000"/>
          <p14:tracePt t="113464" x="5854700" y="4699000"/>
          <p14:tracePt t="113488" x="5842000" y="4699000"/>
          <p14:tracePt t="114944" x="5816600" y="4699000"/>
          <p14:tracePt t="114949" x="5765800" y="4699000"/>
          <p14:tracePt t="114960" x="5715000" y="4699000"/>
          <p14:tracePt t="114961" x="5651500" y="4699000"/>
          <p14:tracePt t="114975" x="5568950" y="4699000"/>
          <p14:tracePt t="114993" x="5562600" y="4699000"/>
          <p14:tracePt t="115009" x="5556250" y="4699000"/>
          <p14:tracePt t="115288" x="5562600" y="4699000"/>
          <p14:tracePt t="115304" x="5575300" y="4699000"/>
          <p14:tracePt t="115320" x="5581650" y="4705350"/>
          <p14:tracePt t="115328" x="5594350" y="4705350"/>
          <p14:tracePt t="115336" x="5600700" y="4711700"/>
          <p14:tracePt t="115344" x="5613400" y="4711700"/>
          <p14:tracePt t="115359" x="5632450" y="4718050"/>
          <p14:tracePt t="115375" x="5645150" y="4718050"/>
          <p14:tracePt t="115392" x="5651500" y="4718050"/>
          <p14:tracePt t="115409" x="5657850" y="4718050"/>
          <p14:tracePt t="115425" x="5664200" y="4718050"/>
          <p14:tracePt t="115480" x="5664200" y="4724400"/>
          <p14:tracePt t="116040" x="5657850" y="4724400"/>
          <p14:tracePt t="116041" x="5645150" y="4724400"/>
          <p14:tracePt t="116058" x="5638800" y="4724400"/>
          <p14:tracePt t="116059" x="5632450" y="4724400"/>
          <p14:tracePt t="116272" x="5651500" y="4724400"/>
          <p14:tracePt t="116280" x="5670550" y="4724400"/>
          <p14:tracePt t="116288" x="5695950" y="4724400"/>
          <p14:tracePt t="116296" x="5759450" y="4724400"/>
          <p14:tracePt t="116308" x="5810250" y="4724400"/>
          <p14:tracePt t="116325" x="5854700" y="4724400"/>
          <p14:tracePt t="116342" x="5899150" y="4724400"/>
          <p14:tracePt t="116358" x="5924550" y="4724400"/>
          <p14:tracePt t="116375" x="5937250" y="4724400"/>
          <p14:tracePt t="116391" x="5943600" y="4724400"/>
          <p14:tracePt t="116648" x="5949950" y="4724400"/>
          <p14:tracePt t="116657" x="6153150" y="4775200"/>
          <p14:tracePt t="116668" x="6343650" y="4813300"/>
          <p14:tracePt t="116675" x="6915150" y="4921250"/>
          <p14:tracePt t="116691" x="7632700" y="5016500"/>
          <p14:tracePt t="116708" x="8197850" y="5073650"/>
          <p14:tracePt t="116725" x="8540750" y="5099050"/>
          <p14:tracePt t="116742" x="8642350" y="5099050"/>
          <p14:tracePt t="116758" x="8674100" y="5092700"/>
          <p14:tracePt t="116775" x="8686800" y="5086350"/>
          <p14:tracePt t="116792" x="8693150" y="5080000"/>
          <p14:tracePt t="116808" x="8693150" y="5067300"/>
          <p14:tracePt t="116825" x="8693150" y="5060950"/>
          <p14:tracePt t="116842" x="8693150" y="5048250"/>
          <p14:tracePt t="116858" x="8693150" y="5022850"/>
          <p14:tracePt t="116875" x="8680450" y="4997450"/>
          <p14:tracePt t="116891" x="8655050" y="4959350"/>
          <p14:tracePt t="116908" x="8623300" y="4914900"/>
          <p14:tracePt t="116925" x="8591550" y="4876800"/>
          <p14:tracePt t="116942" x="8566150" y="4845050"/>
          <p14:tracePt t="116958" x="8528050" y="4813300"/>
          <p14:tracePt t="116975" x="8477250" y="4787900"/>
          <p14:tracePt t="116992" x="8356600" y="4749800"/>
          <p14:tracePt t="117009" x="8248650" y="4730750"/>
          <p14:tracePt t="117025" x="8115300" y="4705350"/>
          <p14:tracePt t="117042" x="7975600" y="4686300"/>
          <p14:tracePt t="117058" x="7854950" y="4673600"/>
          <p14:tracePt t="117075" x="7747000" y="4660900"/>
          <p14:tracePt t="117091" x="7658100" y="4660900"/>
          <p14:tracePt t="117108" x="7620000" y="4660900"/>
          <p14:tracePt t="117125" x="7594600" y="4660900"/>
          <p14:tracePt t="117272" x="7600950" y="4660900"/>
          <p14:tracePt t="117283" x="7613650" y="4660900"/>
          <p14:tracePt t="117288" x="7639050" y="4660900"/>
          <p14:tracePt t="117293" x="7715250" y="4673600"/>
          <p14:tracePt t="117308" x="7816850" y="4673600"/>
          <p14:tracePt t="117325" x="7924800" y="4673600"/>
          <p14:tracePt t="117341" x="8020050" y="4673600"/>
          <p14:tracePt t="117358" x="8096250" y="4673600"/>
          <p14:tracePt t="117375" x="8178800" y="4673600"/>
          <p14:tracePt t="117393" x="8191500" y="4673600"/>
          <p14:tracePt t="117408" x="8197850" y="4673600"/>
          <p14:tracePt t="121833" x="8147050" y="4673600"/>
          <p14:tracePt t="121839" x="8039100" y="4699000"/>
          <p14:tracePt t="121858" x="8007350" y="4705350"/>
          <p14:tracePt t="121859" x="7924800" y="4718050"/>
          <p14:tracePt t="121874" x="7886700" y="4718050"/>
          <p14:tracePt t="121891" x="7874000" y="4718050"/>
          <p14:tracePt t="121908" x="7867650" y="4718050"/>
          <p14:tracePt t="121960" x="7861300" y="4724400"/>
          <p14:tracePt t="121968" x="7854950" y="4724400"/>
          <p14:tracePt t="121976" x="7842250" y="4724400"/>
          <p14:tracePt t="121978" x="7835900" y="4724400"/>
          <p14:tracePt t="121991" x="7810500" y="4730750"/>
          <p14:tracePt t="122008" x="7804150" y="4730750"/>
          <p14:tracePt t="122025" x="7797800" y="4730750"/>
          <p14:tracePt t="122160" x="7785100" y="4730750"/>
          <p14:tracePt t="122167" x="7759700" y="4718050"/>
          <p14:tracePt t="122175" x="7721600" y="4692650"/>
          <p14:tracePt t="122192" x="7702550" y="4686300"/>
          <p14:tracePt t="122193" x="7664450" y="4660900"/>
          <p14:tracePt t="122208" x="7639050" y="4648200"/>
          <p14:tracePt t="122225" x="7632700" y="4641850"/>
          <p14:tracePt t="122336" x="7639050" y="4641850"/>
          <p14:tracePt t="122341" x="7651750" y="4641850"/>
          <p14:tracePt t="122358" x="7658100" y="4641850"/>
          <p14:tracePt t="122359" x="7696200" y="4641850"/>
          <p14:tracePt t="122375" x="7842250" y="4641850"/>
          <p14:tracePt t="122392" x="7962900" y="4641850"/>
          <p14:tracePt t="122408" x="8064500" y="4641850"/>
          <p14:tracePt t="122425" x="8121650" y="4641850"/>
          <p14:tracePt t="122441" x="8134350" y="4641850"/>
          <p14:tracePt t="122625" x="8121650" y="4641850"/>
          <p14:tracePt t="122633" x="8077200" y="4641850"/>
          <p14:tracePt t="122641" x="7988300" y="4641850"/>
          <p14:tracePt t="122642" x="7759700" y="4641850"/>
          <p14:tracePt t="122658" x="7442200" y="4641850"/>
          <p14:tracePt t="122677" x="7137400" y="4641850"/>
          <p14:tracePt t="122691" x="6927850" y="4641850"/>
          <p14:tracePt t="122708" x="6769100" y="4641850"/>
          <p14:tracePt t="122725" x="6673850" y="4641850"/>
          <p14:tracePt t="122741" x="6635750" y="4641850"/>
          <p14:tracePt t="122758" x="6629400" y="4641850"/>
          <p14:tracePt t="123175" x="6616700" y="4641850"/>
          <p14:tracePt t="123183" x="6604000" y="4648200"/>
          <p14:tracePt t="123191" x="6597650" y="4648200"/>
          <p14:tracePt t="123199" x="6572250" y="4660900"/>
          <p14:tracePt t="123207" x="6553200" y="4673600"/>
          <p14:tracePt t="123223" x="6527800" y="4679950"/>
          <p14:tracePt t="123240" x="6502400" y="4692650"/>
          <p14:tracePt t="123257" x="6470650" y="4692650"/>
          <p14:tracePt t="123274" x="6451600" y="4692650"/>
          <p14:tracePt t="123290" x="6445250" y="4692650"/>
          <p14:tracePt t="123308" x="6432550" y="4692650"/>
          <p14:tracePt t="123324" x="6426200" y="4699000"/>
          <p14:tracePt t="123341" x="6419850" y="4699000"/>
          <p14:tracePt t="123358" x="6413500" y="4699000"/>
          <p14:tracePt t="123400" x="6407150" y="4699000"/>
          <p14:tracePt t="123400" x="6400800" y="4699000"/>
          <p14:tracePt t="123408" x="6381750" y="4699000"/>
          <p14:tracePt t="123424" x="6350000" y="4699000"/>
          <p14:tracePt t="123441" x="6305550" y="4699000"/>
          <p14:tracePt t="123457" x="6235700" y="4699000"/>
          <p14:tracePt t="123474" x="6165850" y="4699000"/>
          <p14:tracePt t="123490" x="6083300" y="4699000"/>
          <p14:tracePt t="123507" x="6013450" y="4699000"/>
          <p14:tracePt t="123523" x="5943600" y="4699000"/>
          <p14:tracePt t="123541" x="5899150" y="4699000"/>
          <p14:tracePt t="123557" x="5873750" y="4699000"/>
          <p14:tracePt t="123574" x="5867400" y="4699000"/>
          <p14:tracePt t="123590" x="5848350" y="4705350"/>
          <p14:tracePt t="123632" x="5842000" y="4705350"/>
          <p14:tracePt t="124824" x="5842000" y="4718050"/>
          <p14:tracePt t="124833" x="5848350" y="4730750"/>
          <p14:tracePt t="124839" x="5861050" y="4743450"/>
          <p14:tracePt t="124857" x="5892800" y="4762500"/>
          <p14:tracePt t="124857" x="5930900" y="4781550"/>
          <p14:tracePt t="124873" x="5949950" y="4794250"/>
          <p14:tracePt t="124890" x="5962650" y="4794250"/>
          <p14:tracePt t="124907" x="5969000" y="4800600"/>
          <p14:tracePt t="124943" x="5975350" y="4800600"/>
          <p14:tracePt t="124959" x="5981700" y="4800600"/>
          <p14:tracePt t="124967" x="5988050" y="4800600"/>
          <p14:tracePt t="124975" x="6007100" y="4800600"/>
          <p14:tracePt t="124990" x="6051550" y="4806950"/>
          <p14:tracePt t="125007" x="6076950" y="4806950"/>
          <p14:tracePt t="125023" x="6108700" y="4806950"/>
          <p14:tracePt t="125041" x="6121400" y="4806950"/>
          <p14:tracePt t="125058" x="6140450" y="4794250"/>
          <p14:tracePt t="125075" x="6159500" y="4775200"/>
          <p14:tracePt t="125091" x="6165850" y="4737100"/>
          <p14:tracePt t="125107" x="6165850" y="4692650"/>
          <p14:tracePt t="125124" x="6165850" y="4660900"/>
          <p14:tracePt t="125140" x="6165850" y="4641850"/>
          <p14:tracePt t="125157" x="6165850" y="4622800"/>
          <p14:tracePt t="125173" x="6165850" y="4616450"/>
          <p14:tracePt t="125343" x="6165850" y="4610100"/>
          <p14:tracePt t="125360" x="6172200" y="4610100"/>
          <p14:tracePt t="125368" x="6178550" y="4610100"/>
          <p14:tracePt t="125376" x="6191250" y="4610100"/>
          <p14:tracePt t="125392" x="6203950" y="4610100"/>
          <p14:tracePt t="125392" x="6229350" y="4610100"/>
          <p14:tracePt t="125408" x="6235700" y="4603750"/>
          <p14:tracePt t="125424" x="6248400" y="4603750"/>
          <p14:tracePt t="125441" x="6248400" y="4597400"/>
          <p14:tracePt t="125458" x="6254750" y="4597400"/>
          <p14:tracePt t="125474" x="6261100" y="4591050"/>
          <p14:tracePt t="125491" x="6261100" y="4578350"/>
          <p14:tracePt t="125508" x="6261100" y="4540250"/>
          <p14:tracePt t="125524" x="6254750" y="4502150"/>
          <p14:tracePt t="125541" x="6242050" y="4476750"/>
          <p14:tracePt t="125558" x="6223000" y="4445000"/>
          <p14:tracePt t="125574" x="6203950" y="4419600"/>
          <p14:tracePt t="125592" x="6197600" y="4406900"/>
          <p14:tracePt t="125608" x="6184900" y="4400550"/>
          <p14:tracePt t="125624" x="6172200" y="4394200"/>
          <p14:tracePt t="125642" x="6153150" y="4387850"/>
          <p14:tracePt t="125658" x="6108700" y="4381500"/>
          <p14:tracePt t="125675" x="6057900" y="4375150"/>
          <p14:tracePt t="125691" x="5981700" y="4375150"/>
          <p14:tracePt t="125707" x="5905500" y="4375150"/>
          <p14:tracePt t="125724" x="5861050" y="4375150"/>
          <p14:tracePt t="125740" x="5822950" y="4375150"/>
          <p14:tracePt t="125757" x="5791200" y="4375150"/>
          <p14:tracePt t="125774" x="5759450" y="4381500"/>
          <p14:tracePt t="125790" x="5727700" y="4400550"/>
          <p14:tracePt t="125807" x="5683250" y="4419600"/>
          <p14:tracePt t="125823" x="5664200" y="4438650"/>
          <p14:tracePt t="125840" x="5645150" y="4451350"/>
          <p14:tracePt t="125858" x="5638800" y="4457700"/>
          <p14:tracePt t="125874" x="5632450" y="4464050"/>
          <p14:tracePt t="125891" x="5632450" y="4470400"/>
          <p14:tracePt t="125908" x="5632450" y="4489450"/>
          <p14:tracePt t="125924" x="5632450" y="4514850"/>
          <p14:tracePt t="125941" x="5632450" y="4546600"/>
          <p14:tracePt t="125958" x="5638800" y="4591050"/>
          <p14:tracePt t="125974" x="5670550" y="4660900"/>
          <p14:tracePt t="125991" x="5689600" y="4705350"/>
          <p14:tracePt t="126008" x="5715000" y="4743450"/>
          <p14:tracePt t="126024" x="5734050" y="4768850"/>
          <p14:tracePt t="126040" x="5753100" y="4787900"/>
          <p14:tracePt t="126057" x="5759450" y="4794250"/>
          <p14:tracePt t="126073" x="5772150" y="4806950"/>
          <p14:tracePt t="126090" x="5778500" y="4806950"/>
          <p14:tracePt t="126107" x="5784850" y="4813300"/>
          <p14:tracePt t="126123" x="5791200" y="4813300"/>
          <p14:tracePt t="126140" x="5803900" y="4819650"/>
          <p14:tracePt t="126157" x="5810250" y="4819650"/>
          <p14:tracePt t="126173" x="5829300" y="4826000"/>
          <p14:tracePt t="126192" x="5835650" y="4826000"/>
          <p14:tracePt t="127327" x="5886450" y="4845050"/>
          <p14:tracePt t="127335" x="5962650" y="4870450"/>
          <p14:tracePt t="127343" x="6051550" y="4889500"/>
          <p14:tracePt t="127351" x="6159500" y="4908550"/>
          <p14:tracePt t="127357" x="6477000" y="4946650"/>
          <p14:tracePt t="127374" x="6718300" y="4997450"/>
          <p14:tracePt t="127374" x="6800850" y="5010150"/>
          <p14:tracePt t="127392" x="7004050" y="5022850"/>
          <p14:tracePt t="127408" x="7194550" y="5022850"/>
          <p14:tracePt t="127425" x="7385050" y="5022850"/>
          <p14:tracePt t="127441" x="7569200" y="5022850"/>
          <p14:tracePt t="127458" x="7791450" y="5022850"/>
          <p14:tracePt t="127474" x="7975600" y="5022850"/>
          <p14:tracePt t="127491" x="8134350" y="5010150"/>
          <p14:tracePt t="127507" x="8235950" y="4978400"/>
          <p14:tracePt t="127524" x="8293100" y="4953000"/>
          <p14:tracePt t="127541" x="8337550" y="4927600"/>
          <p14:tracePt t="127558" x="8369300" y="4902200"/>
          <p14:tracePt t="127574" x="8388350" y="4876800"/>
          <p14:tracePt t="127590" x="8420100" y="4826000"/>
          <p14:tracePt t="127607" x="8458200" y="4775200"/>
          <p14:tracePt t="127624" x="8483600" y="4737100"/>
          <p14:tracePt t="127640" x="8509000" y="4699000"/>
          <p14:tracePt t="127657" x="8521700" y="4679950"/>
          <p14:tracePt t="127673" x="8540750" y="4660900"/>
          <p14:tracePt t="127690" x="8553450" y="4648200"/>
          <p14:tracePt t="127707" x="8559800" y="4635500"/>
          <p14:tracePt t="127723" x="8572500" y="4616450"/>
          <p14:tracePt t="127740" x="8585200" y="4603750"/>
          <p14:tracePt t="127757" x="8597900" y="4591050"/>
          <p14:tracePt t="127774" x="8642350" y="4565650"/>
          <p14:tracePt t="127792" x="8680450" y="4546600"/>
          <p14:tracePt t="127808" x="8705850" y="4527550"/>
          <p14:tracePt t="127825" x="8718550" y="4508500"/>
          <p14:tracePt t="127841" x="8724900" y="4476750"/>
          <p14:tracePt t="127858" x="8724900" y="4451350"/>
          <p14:tracePt t="127874" x="8724900" y="4413250"/>
          <p14:tracePt t="127891" x="8705850" y="4356100"/>
          <p14:tracePt t="127908" x="8667750" y="4298950"/>
          <p14:tracePt t="127924" x="8604250" y="4235450"/>
          <p14:tracePt t="127941" x="8534400" y="4184650"/>
          <p14:tracePt t="127958" x="8445500" y="4146550"/>
          <p14:tracePt t="127974" x="8394700" y="4133850"/>
          <p14:tracePt t="127991" x="8356600" y="4133850"/>
          <p14:tracePt t="128008" x="8286750" y="4152900"/>
          <p14:tracePt t="128024" x="8235950" y="4178300"/>
          <p14:tracePt t="128041" x="8166100" y="4216400"/>
          <p14:tracePt t="128058" x="8102600" y="4273550"/>
          <p14:tracePt t="128075" x="8032750" y="4343400"/>
          <p14:tracePt t="128092" x="7988300" y="4394200"/>
          <p14:tracePt t="128109" x="7969250" y="4451350"/>
          <p14:tracePt t="128126" x="7950200" y="4502150"/>
          <p14:tracePt t="128142" x="7937500" y="4552950"/>
          <p14:tracePt t="128159" x="7937500" y="4591050"/>
          <p14:tracePt t="128175" x="7937500" y="4622800"/>
          <p14:tracePt t="128193" x="7943850" y="4641850"/>
          <p14:tracePt t="128209" x="7962900" y="4673600"/>
          <p14:tracePt t="128225" x="7994650" y="4705350"/>
          <p14:tracePt t="128242" x="8032750" y="4743450"/>
          <p14:tracePt t="128259" x="8070850" y="4781550"/>
          <p14:tracePt t="128275" x="8108950" y="4806950"/>
          <p14:tracePt t="128292" x="8147050" y="4826000"/>
          <p14:tracePt t="128308" x="8191500" y="4857750"/>
          <p14:tracePt t="128325" x="8248650" y="4870450"/>
          <p14:tracePt t="128342" x="8324850" y="4889500"/>
          <p14:tracePt t="128359" x="8413750" y="4902200"/>
          <p14:tracePt t="128375" x="8578850" y="4908550"/>
          <p14:tracePt t="128393" x="8693150" y="4908550"/>
          <p14:tracePt t="128409" x="8807450" y="4908550"/>
          <p14:tracePt t="128426" x="8896350" y="4908550"/>
          <p14:tracePt t="128442" x="8953500" y="4895850"/>
          <p14:tracePt t="128459" x="8997950" y="4864100"/>
          <p14:tracePt t="128475" x="9017000" y="4838700"/>
          <p14:tracePt t="128492" x="9048750" y="4775200"/>
          <p14:tracePt t="128508" x="9061450" y="4705350"/>
          <p14:tracePt t="128526" x="9067800" y="4641850"/>
          <p14:tracePt t="128542" x="9074150" y="4591050"/>
          <p14:tracePt t="128559" x="9074150" y="4559300"/>
          <p14:tracePt t="128575" x="9074150" y="4514850"/>
          <p14:tracePt t="128593" x="9067800" y="4483100"/>
          <p14:tracePt t="128608" x="9055100" y="4457700"/>
          <p14:tracePt t="128625" x="9036050" y="4432300"/>
          <p14:tracePt t="128642" x="9023350" y="4419600"/>
          <p14:tracePt t="128659" x="9010650" y="4400550"/>
          <p14:tracePt t="128675" x="8991600" y="4387850"/>
          <p14:tracePt t="128692" x="8966200" y="4375150"/>
          <p14:tracePt t="128709" x="8940800" y="4362450"/>
          <p14:tracePt t="128725" x="8909050" y="4356100"/>
          <p14:tracePt t="128742" x="8870950" y="4349750"/>
          <p14:tracePt t="128759" x="8832850" y="4343400"/>
          <p14:tracePt t="128775" x="8782050" y="4337050"/>
          <p14:tracePt t="128793" x="8743950" y="4324350"/>
          <p14:tracePt t="128808" x="8699500" y="4324350"/>
          <p14:tracePt t="128825" x="8655050" y="4324350"/>
          <p14:tracePt t="128842" x="8604250" y="4324350"/>
          <p14:tracePt t="128859" x="8547100" y="4324350"/>
          <p14:tracePt t="128875" x="8496300" y="4324350"/>
          <p14:tracePt t="128891" x="8432800" y="4324350"/>
          <p14:tracePt t="128908" x="8382000" y="4330700"/>
          <p14:tracePt t="128925" x="8356600" y="4343400"/>
          <p14:tracePt t="128942" x="8324850" y="4368800"/>
          <p14:tracePt t="128958" x="8286750" y="4394200"/>
          <p14:tracePt t="128976" x="8261350" y="4445000"/>
          <p14:tracePt t="128992" x="8248650" y="4476750"/>
          <p14:tracePt t="129009" x="8235950" y="4508500"/>
          <p14:tracePt t="129025" x="8235950" y="4540250"/>
          <p14:tracePt t="129042" x="8235950" y="4565650"/>
          <p14:tracePt t="129059" x="8235950" y="4584700"/>
          <p14:tracePt t="129076" x="8235950" y="4603750"/>
          <p14:tracePt t="129092" x="8235950" y="4610100"/>
          <p14:tracePt t="129109" x="8235950" y="4616450"/>
          <p14:tracePt t="129704" x="8235950" y="4622800"/>
          <p14:tracePt t="129760" x="8242300" y="4622800"/>
          <p14:tracePt t="129769" x="8248650" y="4622800"/>
          <p14:tracePt t="129776" x="8255000" y="4622800"/>
          <p14:tracePt t="129777" x="8267700" y="4622800"/>
          <p14:tracePt t="129792" x="8274050" y="4622800"/>
          <p14:tracePt t="129809" x="8293100" y="4622800"/>
          <p14:tracePt t="129825" x="8299450" y="4622800"/>
          <p14:tracePt t="129842" x="8305800" y="4622800"/>
          <p14:tracePt t="129976" x="8312150" y="4622800"/>
          <p14:tracePt t="129984" x="8318500" y="4622800"/>
          <p14:tracePt t="129992" x="8343900" y="4622800"/>
          <p14:tracePt t="130001" x="8350250" y="4629150"/>
          <p14:tracePt t="130008" x="8369300" y="4635500"/>
          <p14:tracePt t="130025" x="8394700" y="4635500"/>
          <p14:tracePt t="130042" x="8426450" y="4635500"/>
          <p14:tracePt t="130058" x="8470900" y="4641850"/>
          <p14:tracePt t="130075" x="8496300" y="4641850"/>
          <p14:tracePt t="130092" x="8534400" y="4641850"/>
          <p14:tracePt t="130109" x="8559800" y="4648200"/>
          <p14:tracePt t="130125" x="8578850" y="4648200"/>
          <p14:tracePt t="130142" x="8585200" y="4648200"/>
          <p14:tracePt t="130158" x="8597900" y="4648200"/>
          <p14:tracePt t="130664" x="8591550" y="4648200"/>
          <p14:tracePt t="130672" x="8566150" y="4648200"/>
          <p14:tracePt t="130684" x="8534400" y="4648200"/>
          <p14:tracePt t="130688" x="8515350" y="4648200"/>
          <p14:tracePt t="130692" x="8483600" y="4648200"/>
          <p14:tracePt t="130708" x="8445500" y="4648200"/>
          <p14:tracePt t="130726" x="8413750" y="4648200"/>
          <p14:tracePt t="130742" x="8375650" y="4648200"/>
          <p14:tracePt t="130759" x="8331200" y="4648200"/>
          <p14:tracePt t="130775" x="8267700" y="4654550"/>
          <p14:tracePt t="130793" x="8223250" y="4660900"/>
          <p14:tracePt t="130808" x="8178800" y="4660900"/>
          <p14:tracePt t="130825" x="8153400" y="4660900"/>
          <p14:tracePt t="130842" x="8134350" y="4660900"/>
          <p14:tracePt t="130859" x="8115300" y="4660900"/>
          <p14:tracePt t="130875" x="8102600" y="4660900"/>
          <p14:tracePt t="130892" x="8089900" y="4660900"/>
          <p14:tracePt t="130908" x="8077200" y="4660900"/>
          <p14:tracePt t="130925" x="8070850" y="4667250"/>
          <p14:tracePt t="131144" x="8045450" y="4667250"/>
          <p14:tracePt t="131144" x="7975600" y="4667250"/>
          <p14:tracePt t="131160" x="7905750" y="4667250"/>
          <p14:tracePt t="131169" x="7778750" y="4667250"/>
          <p14:tracePt t="131176" x="7613650" y="4667250"/>
          <p14:tracePt t="131184" x="7296150" y="4667250"/>
          <p14:tracePt t="131193" x="7112000" y="4667250"/>
          <p14:tracePt t="131208" x="6985000" y="4667250"/>
          <p14:tracePt t="131226" x="6883400" y="4667250"/>
          <p14:tracePt t="131242" x="6813550" y="4667250"/>
          <p14:tracePt t="131259" x="6769100" y="4667250"/>
          <p14:tracePt t="131275" x="6724650" y="4667250"/>
          <p14:tracePt t="131292" x="6680200" y="4667250"/>
          <p14:tracePt t="131308" x="6623050" y="4667250"/>
          <p14:tracePt t="131325" x="6578600" y="4667250"/>
          <p14:tracePt t="131342" x="6527800" y="4667250"/>
          <p14:tracePt t="131359" x="6470650" y="4679950"/>
          <p14:tracePt t="131375" x="6330950" y="4699000"/>
          <p14:tracePt t="131393" x="6292850" y="4705350"/>
          <p14:tracePt t="131408" x="6286500" y="4705350"/>
          <p14:tracePt t="131425" x="6280150" y="4705350"/>
          <p14:tracePt t="131560" x="6286500" y="4705350"/>
          <p14:tracePt t="131936" x="6311900" y="4705350"/>
          <p14:tracePt t="131951" x="6407150" y="4711700"/>
          <p14:tracePt t="131960" x="6470650" y="4718050"/>
          <p14:tracePt t="131961" x="6534150" y="4718050"/>
          <p14:tracePt t="131975" x="6667500" y="4718050"/>
          <p14:tracePt t="131991" x="6800850" y="4718050"/>
          <p14:tracePt t="132008" x="6883400" y="4718050"/>
          <p14:tracePt t="132025" x="6978650" y="4718050"/>
          <p14:tracePt t="132042" x="7086600" y="4718050"/>
          <p14:tracePt t="132058" x="7181850" y="4718050"/>
          <p14:tracePt t="132075" x="7270750" y="4724400"/>
          <p14:tracePt t="132092" x="7334250" y="4724400"/>
          <p14:tracePt t="132108" x="7385050" y="4724400"/>
          <p14:tracePt t="132125" x="7423150" y="4724400"/>
          <p14:tracePt t="132142" x="7467600" y="4724400"/>
          <p14:tracePt t="132158" x="7543800" y="4724400"/>
          <p14:tracePt t="132177" x="7581900" y="4724400"/>
          <p14:tracePt t="132192" x="7620000" y="4724400"/>
          <p14:tracePt t="132209" x="7664450" y="4724400"/>
          <p14:tracePt t="132225" x="7702550" y="4724400"/>
          <p14:tracePt t="132242" x="7747000" y="4724400"/>
          <p14:tracePt t="132258" x="7804150" y="4724400"/>
          <p14:tracePt t="132275" x="7867650" y="4724400"/>
          <p14:tracePt t="132292" x="7918450" y="4724400"/>
          <p14:tracePt t="132308" x="7962900" y="4724400"/>
          <p14:tracePt t="132325" x="8013700" y="4724400"/>
          <p14:tracePt t="132342" x="8051800" y="4724400"/>
          <p14:tracePt t="132358" x="8070850" y="4724400"/>
          <p14:tracePt t="132375" x="8089900" y="4724400"/>
          <p14:tracePt t="132568" x="8058150" y="4724400"/>
          <p14:tracePt t="132576" x="7994650" y="4724400"/>
          <p14:tracePt t="132577" x="7804150" y="4724400"/>
          <p14:tracePt t="132592" x="7486650" y="4724400"/>
          <p14:tracePt t="132609" x="7112000" y="4724400"/>
          <p14:tracePt t="132625" x="6775450" y="4724400"/>
          <p14:tracePt t="132642" x="6457950" y="4724400"/>
          <p14:tracePt t="132658" x="6280150" y="4724400"/>
          <p14:tracePt t="132675" x="6153150" y="4718050"/>
          <p14:tracePt t="132692" x="6102350" y="4718050"/>
          <p14:tracePt t="132709" x="6083300" y="4718050"/>
          <p14:tracePt t="132785" x="6076950" y="4718050"/>
          <p14:tracePt t="132792" x="6070600" y="4718050"/>
          <p14:tracePt t="132808" x="6064250" y="4718050"/>
          <p14:tracePt t="132912" x="6076950" y="4718050"/>
          <p14:tracePt t="132920" x="6083300" y="4718050"/>
          <p14:tracePt t="132933" x="6096000" y="4718050"/>
          <p14:tracePt t="132934" x="6115050" y="4718050"/>
          <p14:tracePt t="132941" x="6165850" y="4718050"/>
          <p14:tracePt t="132958" x="6261100" y="4718050"/>
          <p14:tracePt t="132975" x="6451600" y="4718050"/>
          <p14:tracePt t="132992" x="6584950" y="4718050"/>
          <p14:tracePt t="133009" x="6724650" y="4718050"/>
          <p14:tracePt t="133025" x="6838950" y="4718050"/>
          <p14:tracePt t="133042" x="6915150" y="4718050"/>
          <p14:tracePt t="133058" x="6972300" y="4718050"/>
          <p14:tracePt t="133075" x="6991350" y="4718050"/>
          <p14:tracePt t="133092" x="6997700" y="4718050"/>
          <p14:tracePt t="134408" x="7016750" y="4718050"/>
          <p14:tracePt t="134416" x="7105650" y="4718050"/>
          <p14:tracePt t="134419" x="7194550" y="4718050"/>
          <p14:tracePt t="134425" x="7385050" y="4718050"/>
          <p14:tracePt t="134441" x="7696200" y="4737100"/>
          <p14:tracePt t="134459" x="7874000" y="4768850"/>
          <p14:tracePt t="134475" x="8013700" y="4787900"/>
          <p14:tracePt t="134492" x="8070850" y="4794250"/>
          <p14:tracePt t="134508" x="8096250" y="4794250"/>
          <p14:tracePt t="134525" x="8108950" y="4794250"/>
          <p14:tracePt t="134592" x="8115300" y="4794250"/>
          <p14:tracePt t="134608" x="8128000" y="4794250"/>
          <p14:tracePt t="134618" x="8134350" y="4794250"/>
          <p14:tracePt t="134625" x="8147050" y="4787900"/>
          <p14:tracePt t="134641" x="8159750" y="4787900"/>
          <p14:tracePt t="134658" x="8159750" y="4781550"/>
          <p14:tracePt t="134696" x="8166100" y="4775200"/>
          <p14:tracePt t="134728" x="8166100" y="4768850"/>
          <p14:tracePt t="134752" x="8166100" y="4762500"/>
          <p14:tracePt t="134760" x="8166100" y="4756150"/>
          <p14:tracePt t="134776" x="8166100" y="4749800"/>
          <p14:tracePt t="134780" x="8166100" y="4743450"/>
          <p14:tracePt t="134816" x="8166100" y="4737100"/>
          <p14:tracePt t="134825" x="8166100" y="4730750"/>
          <p14:tracePt t="134856" x="8172450" y="4724400"/>
          <p14:tracePt t="134872" x="8178800" y="4724400"/>
          <p14:tracePt t="135048" x="8172450" y="4724400"/>
          <p14:tracePt t="135056" x="8166100" y="4724400"/>
          <p14:tracePt t="135064" x="8153400" y="4724400"/>
          <p14:tracePt t="135072" x="8147050" y="4724400"/>
          <p14:tracePt t="135076" x="8128000" y="4724400"/>
          <p14:tracePt t="135091" x="8108950" y="4718050"/>
          <p14:tracePt t="135108" x="8070850" y="4718050"/>
          <p14:tracePt t="135125" x="8013700" y="4718050"/>
          <p14:tracePt t="135141" x="7969250" y="4718050"/>
          <p14:tracePt t="135158" x="7905750" y="4718050"/>
          <p14:tracePt t="135175" x="7810500" y="4718050"/>
          <p14:tracePt t="135193" x="7721600" y="4718050"/>
          <p14:tracePt t="135208" x="7632700" y="4718050"/>
          <p14:tracePt t="135225" x="7512050" y="4718050"/>
          <p14:tracePt t="135241" x="7391400" y="4724400"/>
          <p14:tracePt t="135258" x="7277100" y="4730750"/>
          <p14:tracePt t="135275" x="7175500" y="4730750"/>
          <p14:tracePt t="135292" x="7067550" y="4730750"/>
          <p14:tracePt t="135308" x="6972300" y="4730750"/>
          <p14:tracePt t="135325" x="6877050" y="4730750"/>
          <p14:tracePt t="135341" x="6756400" y="4730750"/>
          <p14:tracePt t="135358" x="6648450" y="4730750"/>
          <p14:tracePt t="135375" x="6489700" y="4730750"/>
          <p14:tracePt t="135393" x="6388100" y="4730750"/>
          <p14:tracePt t="135408" x="6292850" y="4730750"/>
          <p14:tracePt t="135425" x="6216650" y="4730750"/>
          <p14:tracePt t="135442" x="6172200" y="4730750"/>
          <p14:tracePt t="135458" x="6159500" y="4730750"/>
          <p14:tracePt t="135696" x="6165850" y="4737100"/>
          <p14:tracePt t="135704" x="6203950" y="4743450"/>
          <p14:tracePt t="135707" x="6248400" y="4743450"/>
          <p14:tracePt t="135725" x="6299200" y="4743450"/>
          <p14:tracePt t="135726" x="6438900" y="4749800"/>
          <p14:tracePt t="135742" x="6604000" y="4749800"/>
          <p14:tracePt t="135758" x="6838950" y="4749800"/>
          <p14:tracePt t="135775" x="7226300" y="4768850"/>
          <p14:tracePt t="135792" x="7404100" y="4768850"/>
          <p14:tracePt t="135809" x="7543800" y="4775200"/>
          <p14:tracePt t="135825" x="7658100" y="4775200"/>
          <p14:tracePt t="135842" x="7734300" y="4775200"/>
          <p14:tracePt t="135858" x="7797800" y="4787900"/>
          <p14:tracePt t="135875" x="7874000" y="4787900"/>
          <p14:tracePt t="135891" x="7918450" y="4787900"/>
          <p14:tracePt t="135908" x="7962900" y="4787900"/>
          <p14:tracePt t="135925" x="7994650" y="4787900"/>
          <p14:tracePt t="135942" x="8032750" y="4787900"/>
          <p14:tracePt t="135958" x="8058150" y="4787900"/>
          <p14:tracePt t="135975" x="8089900" y="4787900"/>
          <p14:tracePt t="135992" x="8108950" y="4787900"/>
          <p14:tracePt t="136008" x="8128000" y="4787900"/>
          <p14:tracePt t="136025" x="8134350" y="4787900"/>
          <p14:tracePt t="136042" x="8140700" y="4787900"/>
          <p14:tracePt t="136272" x="8134350" y="4787900"/>
          <p14:tracePt t="136280" x="8096250" y="4787900"/>
          <p14:tracePt t="136288" x="8026400" y="4787900"/>
          <p14:tracePt t="136293" x="7854950" y="4787900"/>
          <p14:tracePt t="136309" x="7562850" y="4800600"/>
          <p14:tracePt t="136325" x="7099300" y="4800600"/>
          <p14:tracePt t="136342" x="6553200" y="4800600"/>
          <p14:tracePt t="136358" x="6045200" y="4800600"/>
          <p14:tracePt t="136375" x="5702300" y="4768850"/>
          <p14:tracePt t="136392" x="5619750" y="4756150"/>
          <p14:tracePt t="136408" x="5613400" y="4756150"/>
          <p14:tracePt t="136632" x="5613400" y="4749800"/>
          <p14:tracePt t="137000" x="5607050" y="4749800"/>
          <p14:tracePt t="137015" x="5600700" y="4749800"/>
          <p14:tracePt t="137288" x="5632450" y="4749800"/>
          <p14:tracePt t="137290" x="5657850" y="4749800"/>
          <p14:tracePt t="137303" x="5689600" y="4749800"/>
          <p14:tracePt t="137309" x="5803900" y="4749800"/>
          <p14:tracePt t="137325" x="5930900" y="4730750"/>
          <p14:tracePt t="137341" x="6051550" y="4724400"/>
          <p14:tracePt t="137358" x="6165850" y="4724400"/>
          <p14:tracePt t="137375" x="6267450" y="4724400"/>
          <p14:tracePt t="137392" x="6299200" y="4724400"/>
          <p14:tracePt t="137408" x="6318250" y="4724400"/>
          <p14:tracePt t="137425" x="6343650" y="4724400"/>
          <p14:tracePt t="137441" x="6362700" y="4724400"/>
          <p14:tracePt t="137458" x="6394450" y="4724400"/>
          <p14:tracePt t="137475" x="6426200" y="4724400"/>
          <p14:tracePt t="137491" x="6445250" y="4724400"/>
          <p14:tracePt t="137508" x="6457950" y="4724400"/>
          <p14:tracePt t="137525" x="6464300" y="4724400"/>
          <p14:tracePt t="137648" x="6445250" y="4724400"/>
          <p14:tracePt t="137656" x="6426200" y="4724400"/>
          <p14:tracePt t="137657" x="6407150" y="4724400"/>
          <p14:tracePt t="137675" x="6394450" y="4724400"/>
          <p14:tracePt t="137675" x="6388100" y="4724400"/>
          <p14:tracePt t="137912" x="6419850" y="4724400"/>
          <p14:tracePt t="137920" x="6457950" y="4724400"/>
          <p14:tracePt t="137928" x="6464300" y="4724400"/>
          <p14:tracePt t="137928" x="6483350" y="4724400"/>
          <p14:tracePt t="137941" x="6578600" y="4724400"/>
          <p14:tracePt t="137958" x="6711950" y="4724400"/>
          <p14:tracePt t="137975" x="6896100" y="4699000"/>
          <p14:tracePt t="137992" x="6959600" y="4686300"/>
          <p14:tracePt t="138008" x="7004050" y="4654550"/>
          <p14:tracePt t="138025" x="7016750" y="4629150"/>
          <p14:tracePt t="138041" x="7023100" y="4578350"/>
          <p14:tracePt t="138058" x="7023100" y="4552950"/>
          <p14:tracePt t="138075" x="7016750" y="4540250"/>
          <p14:tracePt t="138092" x="7016750" y="4533900"/>
          <p14:tracePt t="138136" x="7004050" y="4533900"/>
          <p14:tracePt t="138144" x="6997700" y="4533900"/>
          <p14:tracePt t="138176" x="6991350" y="4533900"/>
          <p14:tracePt t="138184" x="6985000" y="4533900"/>
          <p14:tracePt t="138216" x="6978650" y="4540250"/>
          <p14:tracePt t="138224" x="6972300" y="4546600"/>
          <p14:tracePt t="138232" x="6959600" y="4559300"/>
          <p14:tracePt t="138239" x="6908800" y="4584700"/>
          <p14:tracePt t="138239" x="6851650" y="4616450"/>
          <p14:tracePt t="138248" x="6762750" y="4654550"/>
          <p14:tracePt t="138258" x="6559550" y="4718050"/>
          <p14:tracePt t="138274" x="6464300" y="4749800"/>
          <p14:tracePt t="138291" x="6375400" y="4768850"/>
          <p14:tracePt t="138308" x="6311900" y="4775200"/>
          <p14:tracePt t="138325" x="6261100" y="4775200"/>
          <p14:tracePt t="138342" x="6223000" y="4775200"/>
          <p14:tracePt t="138358" x="6184900" y="4775200"/>
          <p14:tracePt t="138375" x="6127750" y="4762500"/>
          <p14:tracePt t="138392" x="6083300" y="4762500"/>
          <p14:tracePt t="138408" x="6051550" y="4762500"/>
          <p14:tracePt t="138425" x="6019800" y="4756150"/>
          <p14:tracePt t="138441" x="6013450" y="4756150"/>
          <p14:tracePt t="138458" x="6013450" y="4749800"/>
          <p14:tracePt t="138647" x="6019800" y="4749800"/>
          <p14:tracePt t="138656" x="6038850" y="4749800"/>
          <p14:tracePt t="138664" x="6064250" y="4749800"/>
          <p14:tracePt t="138672" x="6127750" y="4749800"/>
          <p14:tracePt t="138676" x="6318250" y="4749800"/>
          <p14:tracePt t="138691" x="6654800" y="4749800"/>
          <p14:tracePt t="138708" x="7150100" y="4749800"/>
          <p14:tracePt t="138725" x="7797800" y="4749800"/>
          <p14:tracePt t="138741" x="8470900" y="4749800"/>
          <p14:tracePt t="138758" x="8858250" y="4749800"/>
          <p14:tracePt t="138775" x="9137650" y="4794250"/>
          <p14:tracePt t="138792" x="9137650" y="4813300"/>
          <p14:tracePt t="138831" x="9137650" y="4819650"/>
          <p14:tracePt t="139144" x="9137650" y="4826000"/>
          <p14:tracePt t="139248" x="9131300" y="4826000"/>
          <p14:tracePt t="139256" x="9124950" y="4826000"/>
          <p14:tracePt t="139320" x="9118600" y="4826000"/>
          <p14:tracePt t="139352" x="9112250" y="4832350"/>
          <p14:tracePt t="142232" x="9086850" y="4832350"/>
          <p14:tracePt t="142240" x="8928100" y="4832350"/>
          <p14:tracePt t="142242" x="8604250" y="4832350"/>
          <p14:tracePt t="142258" x="8324850" y="4832350"/>
          <p14:tracePt t="142275" x="8102600" y="4832350"/>
          <p14:tracePt t="142291" x="7962900" y="4832350"/>
          <p14:tracePt t="142308" x="7867650" y="4845050"/>
          <p14:tracePt t="142324" x="7816850" y="4851400"/>
          <p14:tracePt t="142341" x="7791450" y="4857750"/>
          <p14:tracePt t="142358" x="7785100" y="4857750"/>
          <p14:tracePt t="142375" x="7778750" y="4864100"/>
          <p14:tracePt t="143096" x="7785100" y="4864100"/>
          <p14:tracePt t="143111" x="7791450" y="4864100"/>
          <p14:tracePt t="143119" x="7797800" y="4864100"/>
          <p14:tracePt t="143239" x="7797800" y="4851400"/>
          <p14:tracePt t="143248" x="7797800" y="4819650"/>
          <p14:tracePt t="143255" x="7804150" y="4813300"/>
          <p14:tracePt t="143255" x="7804150" y="4800600"/>
          <p14:tracePt t="143264" x="7804150" y="4787900"/>
          <p14:tracePt t="143295" x="7804150" y="4781550"/>
          <p14:tracePt t="143440" x="7810500" y="4775200"/>
          <p14:tracePt t="143448" x="7848600" y="4768850"/>
          <p14:tracePt t="143458" x="7874000" y="4756150"/>
          <p14:tracePt t="143461" x="7905750" y="4749800"/>
          <p14:tracePt t="143474" x="7924800" y="4743450"/>
          <p14:tracePt t="143491" x="7943850" y="4737100"/>
          <p14:tracePt t="143508" x="7975600" y="4730750"/>
          <p14:tracePt t="143524" x="8026400" y="4724400"/>
          <p14:tracePt t="143541" x="8058150" y="4711700"/>
          <p14:tracePt t="143558" x="8096250" y="4705350"/>
          <p14:tracePt t="143575" x="8121650" y="4699000"/>
          <p14:tracePt t="143592" x="8134350" y="4699000"/>
          <p14:tracePt t="143608" x="8147050" y="4699000"/>
          <p14:tracePt t="143624" x="8153400" y="4699000"/>
          <p14:tracePt t="143641" x="8159750" y="4699000"/>
          <p14:tracePt t="143679" x="8166100" y="4699000"/>
          <p14:tracePt t="143680" x="8172450" y="4699000"/>
          <p14:tracePt t="143691" x="8178800" y="4699000"/>
          <p14:tracePt t="143708" x="8197850" y="4699000"/>
          <p14:tracePt t="143724" x="8216900" y="4692650"/>
          <p14:tracePt t="143741" x="8242300" y="4692650"/>
          <p14:tracePt t="143758" x="8255000" y="4692650"/>
          <p14:tracePt t="143774" x="8267700" y="4686300"/>
          <p14:tracePt t="143895" x="8255000" y="4679950"/>
          <p14:tracePt t="143904" x="8210550" y="4679950"/>
          <p14:tracePt t="143911" x="8147050" y="4679950"/>
          <p14:tracePt t="143920" x="8077200" y="4679950"/>
          <p14:tracePt t="143924" x="7950200" y="4679950"/>
          <p14:tracePt t="143941" x="7835900" y="4679950"/>
          <p14:tracePt t="143958" x="7734300" y="4679950"/>
          <p14:tracePt t="143974" x="7600950" y="4679950"/>
          <p14:tracePt t="143992" x="7524750" y="4679950"/>
          <p14:tracePt t="144008" x="7429500" y="4679950"/>
          <p14:tracePt t="144025" x="7321550" y="4679950"/>
          <p14:tracePt t="144041" x="7200900" y="4679950"/>
          <p14:tracePt t="144058" x="7099300" y="4679950"/>
          <p14:tracePt t="144074" x="6997700" y="4679950"/>
          <p14:tracePt t="144091" x="6927850" y="4679950"/>
          <p14:tracePt t="144108" x="6883400" y="4679950"/>
          <p14:tracePt t="144125" x="6838950" y="4679950"/>
          <p14:tracePt t="144141" x="6781800" y="4673600"/>
          <p14:tracePt t="144158" x="6705600" y="4667250"/>
          <p14:tracePt t="144174" x="6572250" y="4648200"/>
          <p14:tracePt t="144192" x="6483350" y="4648200"/>
          <p14:tracePt t="144208" x="6388100" y="4648200"/>
          <p14:tracePt t="144225" x="6318250" y="4648200"/>
          <p14:tracePt t="144241" x="6273800" y="4648200"/>
          <p14:tracePt t="144258" x="6254750" y="4648200"/>
          <p14:tracePt t="144274" x="6235700" y="4648200"/>
          <p14:tracePt t="144291" x="6223000" y="4648200"/>
          <p14:tracePt t="144308" x="6216650" y="4648200"/>
          <p14:tracePt t="144325" x="6203950" y="4648200"/>
          <p14:tracePt t="144341" x="6178550" y="4648200"/>
          <p14:tracePt t="144358" x="6165850" y="4648200"/>
          <p14:tracePt t="144374" x="6146800" y="4648200"/>
          <p14:tracePt t="144392" x="6140450" y="4648200"/>
          <p14:tracePt t="144511" x="6153150" y="4648200"/>
          <p14:tracePt t="144527" x="6165850" y="4648200"/>
          <p14:tracePt t="144535" x="6178550" y="4648200"/>
          <p14:tracePt t="144543" x="6197600" y="4648200"/>
          <p14:tracePt t="144558" x="6210300" y="4648200"/>
          <p14:tracePt t="144558" x="6273800" y="4648200"/>
          <p14:tracePt t="144574" x="6419850" y="4648200"/>
          <p14:tracePt t="144592" x="6540500" y="4648200"/>
          <p14:tracePt t="144607" x="6635750" y="4648200"/>
          <p14:tracePt t="144625" x="6699250" y="4648200"/>
          <p14:tracePt t="144641" x="6750050" y="4648200"/>
          <p14:tracePt t="144658" x="6794500" y="4648200"/>
          <p14:tracePt t="144674" x="6851650" y="4648200"/>
          <p14:tracePt t="144691" x="6921500" y="4648200"/>
          <p14:tracePt t="144708" x="7010400" y="4648200"/>
          <p14:tracePt t="144725" x="7092950" y="4648200"/>
          <p14:tracePt t="144741" x="7156450" y="4654550"/>
          <p14:tracePt t="144758" x="7219950" y="4654550"/>
          <p14:tracePt t="144774" x="7315200" y="4654550"/>
          <p14:tracePt t="144792" x="7378700" y="4654550"/>
          <p14:tracePt t="144808" x="7429500" y="4654550"/>
          <p14:tracePt t="144824" x="7486650" y="4654550"/>
          <p14:tracePt t="144841" x="7537450" y="4654550"/>
          <p14:tracePt t="144858" x="7588250" y="4654550"/>
          <p14:tracePt t="144874" x="7607300" y="4654550"/>
          <p14:tracePt t="144891" x="7639050" y="4654550"/>
          <p14:tracePt t="144908" x="7677150" y="4654550"/>
          <p14:tracePt t="144925" x="7708900" y="4654550"/>
          <p14:tracePt t="144941" x="7734300" y="4654550"/>
          <p14:tracePt t="144958" x="7753350" y="4654550"/>
          <p14:tracePt t="144974" x="7766050" y="4654550"/>
          <p14:tracePt t="145488" x="7759700" y="4654550"/>
          <p14:tracePt t="145496" x="7708900" y="4660900"/>
          <p14:tracePt t="145504" x="7658100" y="4660900"/>
          <p14:tracePt t="145509" x="7524750" y="4673600"/>
          <p14:tracePt t="145525" x="7404100" y="4699000"/>
          <p14:tracePt t="145542" x="7270750" y="4705350"/>
          <p14:tracePt t="145559" x="7150100" y="4705350"/>
          <p14:tracePt t="145575" x="7016750" y="4711700"/>
          <p14:tracePt t="145593" x="6946900" y="4711700"/>
          <p14:tracePt t="145609" x="6921500" y="4711700"/>
          <p14:tracePt t="145625" x="6896100" y="4711700"/>
          <p14:tracePt t="145642" x="6877050" y="4711700"/>
          <p14:tracePt t="145659" x="6845300" y="4711700"/>
          <p14:tracePt t="145675" x="6807200" y="4711700"/>
          <p14:tracePt t="145692" x="6769100" y="4711700"/>
          <p14:tracePt t="145709" x="6718300" y="4711700"/>
          <p14:tracePt t="145725" x="6635750" y="4711700"/>
          <p14:tracePt t="145742" x="6559550" y="4711700"/>
          <p14:tracePt t="145759" x="6489700" y="4711700"/>
          <p14:tracePt t="145775" x="6426200" y="4711700"/>
          <p14:tracePt t="145793" x="6400800" y="4711700"/>
          <p14:tracePt t="145809" x="6381750" y="4711700"/>
          <p14:tracePt t="145825" x="6369050" y="4711700"/>
          <p14:tracePt t="145842" x="6362700" y="4711700"/>
          <p14:tracePt t="146016" x="6369050" y="4711700"/>
          <p14:tracePt t="146025" x="6388100" y="4705350"/>
          <p14:tracePt t="146034" x="6407150" y="4699000"/>
          <p14:tracePt t="146042" x="6438900" y="4699000"/>
          <p14:tracePt t="146058" x="6521450" y="4699000"/>
          <p14:tracePt t="146059" x="6623050" y="4699000"/>
          <p14:tracePt t="146075" x="6750050" y="4699000"/>
          <p14:tracePt t="146092" x="6889750" y="4699000"/>
          <p14:tracePt t="146109" x="7048500" y="4699000"/>
          <p14:tracePt t="146125" x="7264400" y="4699000"/>
          <p14:tracePt t="146142" x="7416800" y="4699000"/>
          <p14:tracePt t="146158" x="7537450" y="4699000"/>
          <p14:tracePt t="146175" x="7645400" y="4699000"/>
          <p14:tracePt t="146193" x="7702550" y="4699000"/>
          <p14:tracePt t="146209" x="7747000" y="4699000"/>
          <p14:tracePt t="146225" x="7759700" y="4699000"/>
          <p14:tracePt t="146242" x="7791450" y="4699000"/>
          <p14:tracePt t="146259" x="7835900" y="4699000"/>
          <p14:tracePt t="146276" x="7880350" y="4699000"/>
          <p14:tracePt t="146292" x="7912100" y="4699000"/>
          <p14:tracePt t="146309" x="7937500" y="4699000"/>
          <p14:tracePt t="146325" x="7950200" y="4699000"/>
          <p14:tracePt t="146342" x="7962900" y="4699000"/>
          <p14:tracePt t="146359" x="7975600" y="4699000"/>
          <p14:tracePt t="146568" x="7962900" y="4699000"/>
          <p14:tracePt t="146576" x="7918450" y="4699000"/>
          <p14:tracePt t="146584" x="7854950" y="4699000"/>
          <p14:tracePt t="146592" x="7797800" y="4699000"/>
          <p14:tracePt t="146597" x="7639050" y="4699000"/>
          <p14:tracePt t="146608" x="7467600" y="4699000"/>
          <p14:tracePt t="146625" x="7296150" y="4699000"/>
          <p14:tracePt t="146641" x="7131050" y="4699000"/>
          <p14:tracePt t="146658" x="6985000" y="4699000"/>
          <p14:tracePt t="146675" x="6864350" y="4699000"/>
          <p14:tracePt t="146691" x="6762750" y="4699000"/>
          <p14:tracePt t="146708" x="6680200" y="4699000"/>
          <p14:tracePt t="146724" x="6623050" y="4699000"/>
          <p14:tracePt t="146741" x="6559550" y="4699000"/>
          <p14:tracePt t="146758" x="6515100" y="4699000"/>
          <p14:tracePt t="146775" x="6464300" y="4699000"/>
          <p14:tracePt t="146791" x="6426200" y="4699000"/>
          <p14:tracePt t="146808" x="6400800" y="4699000"/>
          <p14:tracePt t="146824" x="6394450" y="4699000"/>
          <p14:tracePt t="146841" x="6388100" y="4699000"/>
          <p14:tracePt t="146858" x="6381750" y="4699000"/>
          <p14:tracePt t="147496" x="6337300" y="4692650"/>
          <p14:tracePt t="147504" x="6273800" y="4686300"/>
          <p14:tracePt t="147512" x="6197600" y="4679950"/>
          <p14:tracePt t="147520" x="6127750" y="4673600"/>
          <p14:tracePt t="147525" x="5969000" y="4667250"/>
          <p14:tracePt t="147541" x="5886450" y="4660900"/>
          <p14:tracePt t="147558" x="5867400" y="4660900"/>
          <p14:tracePt t="148000" x="5899150" y="4660900"/>
          <p14:tracePt t="148008" x="6026150" y="4667250"/>
          <p14:tracePt t="148018" x="6108700" y="4667250"/>
          <p14:tracePt t="148025" x="6489700" y="4699000"/>
          <p14:tracePt t="148042" x="7010400" y="4718050"/>
          <p14:tracePt t="148059" x="7632700" y="4768850"/>
          <p14:tracePt t="148075" x="8147050" y="4768850"/>
          <p14:tracePt t="148092" x="8464550" y="4768850"/>
          <p14:tracePt t="148109" x="8585200" y="4768850"/>
          <p14:tracePt t="148125" x="8616950" y="4768850"/>
          <p14:tracePt t="148142" x="8623300" y="4768850"/>
          <p14:tracePt t="148159" x="8629650" y="4762500"/>
          <p14:tracePt t="148175" x="8642350" y="4762500"/>
          <p14:tracePt t="148192" x="8642350" y="4756150"/>
          <p14:tracePt t="148312" x="8648700" y="4743450"/>
          <p14:tracePt t="148320" x="8648700" y="4737100"/>
          <p14:tracePt t="148336" x="8648700" y="4724400"/>
          <p14:tracePt t="148344" x="8648700" y="4718050"/>
          <p14:tracePt t="148351" x="8642350" y="4711700"/>
          <p14:tracePt t="148358" x="8636000" y="4705350"/>
          <p14:tracePt t="148375" x="8610600" y="4692650"/>
          <p14:tracePt t="148392" x="8597900" y="4692650"/>
          <p14:tracePt t="148408" x="8585200" y="4686300"/>
          <p14:tracePt t="148920" x="8566150" y="4686300"/>
          <p14:tracePt t="148928" x="8521700" y="4686300"/>
          <p14:tracePt t="148936" x="8464550" y="4705350"/>
          <p14:tracePt t="148942" x="8312150" y="4794250"/>
          <p14:tracePt t="148958" x="8070850" y="4921250"/>
          <p14:tracePt t="148975" x="7797800" y="5118100"/>
          <p14:tracePt t="148993" x="7689850" y="5226050"/>
          <p14:tracePt t="149009" x="7645400" y="5302250"/>
          <p14:tracePt t="149025" x="7639050" y="5346700"/>
          <p14:tracePt t="149042" x="7639050" y="5359400"/>
          <p14:tracePt t="149058" x="7645400" y="5365750"/>
          <p14:tracePt t="149136" x="7651750" y="5372100"/>
          <p14:tracePt t="149144" x="7658100" y="5378450"/>
          <p14:tracePt t="149160" x="7664450" y="5378450"/>
          <p14:tracePt t="149176" x="7677150" y="5391150"/>
          <p14:tracePt t="149177" x="7689850" y="5403850"/>
          <p14:tracePt t="149192" x="7702550" y="5422900"/>
          <p14:tracePt t="149209" x="7708900" y="5435600"/>
          <p14:tracePt t="149225" x="7715250" y="5441950"/>
          <p14:tracePt t="149242" x="7721600" y="5448300"/>
          <p14:tracePt t="149258" x="7721600" y="5454650"/>
          <p14:tracePt t="149275" x="7721600" y="5461000"/>
          <p14:tracePt t="149292" x="7727950" y="5473700"/>
          <p14:tracePt t="149309" x="7734300" y="5486400"/>
          <p14:tracePt t="149325" x="7753350" y="5505450"/>
          <p14:tracePt t="149342" x="7766050" y="5530850"/>
          <p14:tracePt t="149358" x="7785100" y="5549900"/>
          <p14:tracePt t="149375" x="7804150" y="5575300"/>
          <p14:tracePt t="149392" x="7816850" y="5594350"/>
          <p14:tracePt t="149409" x="7829550" y="5607050"/>
          <p14:tracePt t="149425" x="7835900" y="5613400"/>
          <p14:tracePt t="149442" x="7842250" y="5626100"/>
          <p14:tracePt t="149458" x="7848600" y="5632450"/>
          <p14:tracePt t="149496" x="7854950" y="5638800"/>
          <p14:tracePt t="149512" x="7854950" y="5645150"/>
          <p14:tracePt t="149536" x="7861300" y="5651500"/>
          <p14:tracePt t="149728" x="7861300" y="5638800"/>
          <p14:tracePt t="149736" x="7854950" y="5632450"/>
          <p14:tracePt t="149744" x="7854950" y="5626100"/>
          <p14:tracePt t="149745" x="7848600" y="5619750"/>
          <p14:tracePt t="149760" x="7848600" y="5607050"/>
          <p14:tracePt t="149775" x="7835900" y="5575300"/>
          <p14:tracePt t="149792" x="7823200" y="5543550"/>
          <p14:tracePt t="149808" x="7810500" y="5524500"/>
          <p14:tracePt t="149825" x="7810500" y="5505450"/>
          <p14:tracePt t="149842" x="7797800" y="5480050"/>
          <p14:tracePt t="149858" x="7785100" y="5454650"/>
          <p14:tracePt t="149875" x="7778750" y="5435600"/>
          <p14:tracePt t="149892" x="7759700" y="5410200"/>
          <p14:tracePt t="149909" x="7747000" y="5391150"/>
          <p14:tracePt t="149925" x="7727950" y="5365750"/>
          <p14:tracePt t="149942" x="7702550" y="5334000"/>
          <p14:tracePt t="149958" x="7683500" y="5308600"/>
          <p14:tracePt t="149975" x="7645400" y="5264150"/>
          <p14:tracePt t="149993" x="7620000" y="5238750"/>
          <p14:tracePt t="150008" x="7600950" y="5219700"/>
          <p14:tracePt t="150025" x="7575550" y="5187950"/>
          <p14:tracePt t="150042" x="7543800" y="5156200"/>
          <p14:tracePt t="150058" x="7505700" y="5118100"/>
          <p14:tracePt t="150075" x="7461250" y="5067300"/>
          <p14:tracePt t="150092" x="7429500" y="5029200"/>
          <p14:tracePt t="150108" x="7385050" y="4984750"/>
          <p14:tracePt t="150125" x="7340600" y="4940300"/>
          <p14:tracePt t="150142" x="7283450" y="4883150"/>
          <p14:tracePt t="150158" x="7232650" y="4832350"/>
          <p14:tracePt t="150175" x="7169150" y="4787900"/>
          <p14:tracePt t="150192" x="7150100" y="4762500"/>
          <p14:tracePt t="150208" x="7131050" y="4724400"/>
          <p14:tracePt t="150225" x="7099300" y="4673600"/>
          <p14:tracePt t="150242" x="7080250" y="4622800"/>
          <p14:tracePt t="150258" x="7042150" y="4572000"/>
          <p14:tracePt t="150275" x="7010400" y="4527550"/>
          <p14:tracePt t="150292" x="6972300" y="4483100"/>
          <p14:tracePt t="150309" x="6934200" y="4432300"/>
          <p14:tracePt t="150325" x="6883400" y="4381500"/>
          <p14:tracePt t="150342" x="6851650" y="4337050"/>
          <p14:tracePt t="150359" x="6819900" y="4298950"/>
          <p14:tracePt t="150375" x="6769100" y="4254500"/>
          <p14:tracePt t="150392" x="6750050" y="4235450"/>
          <p14:tracePt t="150408" x="6724650" y="4216400"/>
          <p14:tracePt t="150425" x="6718300" y="4216400"/>
          <p14:tracePt t="150442" x="6699250" y="4197350"/>
          <p14:tracePt t="150458" x="6699250" y="4191000"/>
          <p14:tracePt t="150475" x="6686550" y="4184650"/>
          <p14:tracePt t="150491" x="6667500" y="4171950"/>
          <p14:tracePt t="150508" x="6654800" y="4165600"/>
          <p14:tracePt t="150525" x="6629400" y="4146550"/>
          <p14:tracePt t="150542" x="6610350" y="4133850"/>
          <p14:tracePt t="150558" x="6604000" y="4127500"/>
          <p14:tracePt t="150575" x="6578600" y="4108450"/>
          <p14:tracePt t="150592" x="6572250" y="4102100"/>
          <p14:tracePt t="150608" x="6553200" y="4089400"/>
          <p14:tracePt t="150625" x="6546850" y="4083050"/>
          <p14:tracePt t="150642" x="6540500" y="4083050"/>
          <p14:tracePt t="150776" x="6540500" y="4089400"/>
          <p14:tracePt t="150784" x="6553200" y="4133850"/>
          <p14:tracePt t="150792" x="6572250" y="4184650"/>
          <p14:tracePt t="150793" x="6648450" y="4305300"/>
          <p14:tracePt t="150808" x="6743700" y="4413250"/>
          <p14:tracePt t="150825" x="6832600" y="4521200"/>
          <p14:tracePt t="150842" x="6915150" y="4603750"/>
          <p14:tracePt t="150859" x="6959600" y="4648200"/>
          <p14:tracePt t="150875" x="7010400" y="4699000"/>
          <p14:tracePt t="150892" x="7054850" y="4743450"/>
          <p14:tracePt t="150908" x="7112000" y="4800600"/>
          <p14:tracePt t="150925" x="7156450" y="4845050"/>
          <p14:tracePt t="150942" x="7213600" y="4902200"/>
          <p14:tracePt t="150958" x="7264400" y="4946650"/>
          <p14:tracePt t="150975" x="7366000" y="5041900"/>
          <p14:tracePt t="150992" x="7423150" y="5099050"/>
          <p14:tracePt t="151009" x="7486650" y="5181600"/>
          <p14:tracePt t="151025" x="7562850" y="5270500"/>
          <p14:tracePt t="151042" x="7632700" y="5353050"/>
          <p14:tracePt t="151059" x="7715250" y="5422900"/>
          <p14:tracePt t="151075" x="7772400" y="5473700"/>
          <p14:tracePt t="151092" x="7823200" y="5511800"/>
          <p14:tracePt t="151108" x="7848600" y="5537200"/>
          <p14:tracePt t="151125" x="7874000" y="5556250"/>
          <p14:tracePt t="151142" x="7886700" y="5568950"/>
          <p14:tracePt t="151158" x="7899400" y="5575300"/>
          <p14:tracePt t="151175" x="7912100" y="5588000"/>
          <p14:tracePt t="151193" x="7918450" y="5594350"/>
          <p14:tracePt t="151208" x="7918450" y="5600700"/>
          <p14:tracePt t="152535" x="7912100" y="5600700"/>
          <p14:tracePt t="152544" x="7905750" y="5600700"/>
          <p14:tracePt t="152552" x="7899400" y="5607050"/>
          <p14:tracePt t="152656" x="7905750" y="5613400"/>
          <p14:tracePt t="152664" x="7918450" y="5619750"/>
          <p14:tracePt t="152668" x="7931150" y="5626100"/>
          <p14:tracePt t="152675" x="7981950" y="5638800"/>
          <p14:tracePt t="152691" x="8020050" y="5651500"/>
          <p14:tracePt t="152708" x="8064500" y="5657850"/>
          <p14:tracePt t="152725" x="8115300" y="5664200"/>
          <p14:tracePt t="152742" x="8178800" y="5664200"/>
          <p14:tracePt t="152758" x="8235950" y="5664200"/>
          <p14:tracePt t="152758" x="8267700" y="5664200"/>
          <p14:tracePt t="152776" x="8324850" y="5664200"/>
          <p14:tracePt t="152791" x="8382000" y="5664200"/>
          <p14:tracePt t="152808" x="8420100" y="5664200"/>
          <p14:tracePt t="152825" x="8445500" y="5664200"/>
          <p14:tracePt t="152842" x="8451850" y="5664200"/>
          <p14:tracePt t="153000" x="8464550" y="5664200"/>
          <p14:tracePt t="153007" x="8489950" y="5664200"/>
          <p14:tracePt t="153016" x="8521700" y="5657850"/>
          <p14:tracePt t="153024" x="8610600" y="5645150"/>
          <p14:tracePt t="153041" x="8655050" y="5638800"/>
          <p14:tracePt t="153042" x="8705850" y="5638800"/>
          <p14:tracePt t="153059" x="8724900" y="5638800"/>
          <p14:tracePt t="153075" x="8731250" y="5638800"/>
          <p14:tracePt t="153175" x="8718550" y="5638800"/>
          <p14:tracePt t="153183" x="8699500" y="5638800"/>
          <p14:tracePt t="153192" x="8674100" y="5638800"/>
          <p14:tracePt t="153196" x="8623300" y="5638800"/>
          <p14:tracePt t="153208" x="8559800" y="5645150"/>
          <p14:tracePt t="153225" x="8477250" y="5657850"/>
          <p14:tracePt t="153242" x="8413750" y="5664200"/>
          <p14:tracePt t="153258" x="8356600" y="5670550"/>
          <p14:tracePt t="153275" x="8312150" y="5670550"/>
          <p14:tracePt t="153291" x="8280400" y="5670550"/>
          <p14:tracePt t="153308" x="8248650" y="5670550"/>
          <p14:tracePt t="153325" x="8229600" y="5670550"/>
          <p14:tracePt t="153342" x="8216900" y="5676900"/>
          <p14:tracePt t="153358" x="8197850" y="5676900"/>
          <p14:tracePt t="153376" x="8191500" y="5676900"/>
          <p14:tracePt t="153392" x="8185150" y="5676900"/>
          <p14:tracePt t="153408" x="8178800" y="5676900"/>
          <p14:tracePt t="153425" x="8166100" y="5676900"/>
          <p14:tracePt t="153441" x="8159750" y="5676900"/>
          <p14:tracePt t="153458" x="8153400" y="5676900"/>
          <p14:tracePt t="153535" x="8140700" y="5676900"/>
          <p14:tracePt t="153544" x="8121650" y="5676900"/>
          <p14:tracePt t="153552" x="8115300" y="5676900"/>
          <p14:tracePt t="153552" x="8108950" y="5676900"/>
          <p14:tracePt t="153560" x="8096250" y="5676900"/>
          <p14:tracePt t="153574" x="8070850" y="5676900"/>
          <p14:tracePt t="153591" x="8051800" y="5676900"/>
          <p14:tracePt t="153608" x="8045450" y="5670550"/>
          <p14:tracePt t="154000" x="8020050" y="5670550"/>
          <p14:tracePt t="154008" x="7677150" y="5416550"/>
          <p14:tracePt t="154025" x="7448550" y="5264150"/>
          <p14:tracePt t="154026" x="6794500" y="4794250"/>
          <p14:tracePt t="154041" x="6153150" y="4286250"/>
          <p14:tracePt t="154059" x="5765800" y="3949700"/>
          <p14:tracePt t="154075" x="5626100" y="3797300"/>
          <p14:tracePt t="154092" x="5575300" y="3727450"/>
          <p14:tracePt t="154108" x="5556250" y="3689350"/>
          <p14:tracePt t="154125" x="5549900" y="3676650"/>
          <p14:tracePt t="154200" x="5549900" y="3670300"/>
          <p14:tracePt t="154296" x="5562600" y="3670300"/>
          <p14:tracePt t="154304" x="5575300" y="3670300"/>
          <p14:tracePt t="154318" x="5594350" y="3670300"/>
          <p14:tracePt t="154325" x="5607050" y="3683000"/>
          <p14:tracePt t="154326" x="5645150" y="3708400"/>
          <p14:tracePt t="154342" x="5689600" y="3727450"/>
          <p14:tracePt t="154359" x="5740400" y="3746500"/>
          <p14:tracePt t="154375" x="5759450" y="3759200"/>
          <p14:tracePt t="154392" x="5772150" y="3759200"/>
          <p14:tracePt t="154408" x="5778500" y="3765550"/>
          <p14:tracePt t="154425" x="5784850" y="3765550"/>
          <p14:tracePt t="154464" x="5784850" y="3771900"/>
          <p14:tracePt t="154465" x="5791200" y="3771900"/>
          <p14:tracePt t="154504" x="5803900" y="3778250"/>
          <p14:tracePt t="154613" x="5810250" y="3784600"/>
          <p14:tracePt t="154623" x="5829300" y="3803650"/>
          <p14:tracePt t="154631" x="5848350" y="3810000"/>
          <p14:tracePt t="154641" x="5854700" y="3816350"/>
          <p14:tracePt t="154642" x="5899150" y="3835400"/>
          <p14:tracePt t="154659" x="5918200" y="3848100"/>
          <p14:tracePt t="154675" x="5937250" y="3854450"/>
          <p14:tracePt t="154692" x="5956300" y="3860800"/>
          <p14:tracePt t="154708" x="5969000" y="3860800"/>
          <p14:tracePt t="154725" x="5981700" y="3860800"/>
          <p14:tracePt t="154741" x="6000750" y="3860800"/>
          <p14:tracePt t="154758" x="6026150" y="3860800"/>
          <p14:tracePt t="154775" x="6051550" y="3860800"/>
          <p14:tracePt t="154792" x="6070600" y="3860800"/>
          <p14:tracePt t="154808" x="6089650" y="3860800"/>
          <p14:tracePt t="154825" x="6108700" y="3854450"/>
          <p14:tracePt t="154841" x="6134100" y="3848100"/>
          <p14:tracePt t="154858" x="6146800" y="3841750"/>
          <p14:tracePt t="154896" x="6153150" y="3841750"/>
          <p14:tracePt t="155607" x="6210300" y="3873500"/>
          <p14:tracePt t="155617" x="6286500" y="3981450"/>
          <p14:tracePt t="155618" x="6324600" y="4057650"/>
          <p14:tracePt t="155625" x="6470650" y="4260850"/>
          <p14:tracePt t="155641" x="6667500" y="4489450"/>
          <p14:tracePt t="155657" x="6819900" y="4641850"/>
          <p14:tracePt t="155675" x="6921500" y="4749800"/>
          <p14:tracePt t="155691" x="7004050" y="4813300"/>
          <p14:tracePt t="155708" x="7073900" y="4864100"/>
          <p14:tracePt t="155725" x="7150100" y="4902200"/>
          <p14:tracePt t="155742" x="7207250" y="4933950"/>
          <p14:tracePt t="155758" x="7239000" y="4953000"/>
          <p14:tracePt t="155775" x="7289800" y="4997450"/>
          <p14:tracePt t="155792" x="7334250" y="5029200"/>
          <p14:tracePt t="155808" x="7378700" y="5060950"/>
          <p14:tracePt t="155825" x="7416800" y="5092700"/>
          <p14:tracePt t="155842" x="7448550" y="5118100"/>
          <p14:tracePt t="155858" x="7493000" y="5156200"/>
          <p14:tracePt t="155876" x="7531100" y="5194300"/>
          <p14:tracePt t="155891" x="7581900" y="5257800"/>
          <p14:tracePt t="155908" x="7632700" y="5314950"/>
          <p14:tracePt t="155925" x="7677150" y="5372100"/>
          <p14:tracePt t="155942" x="7702550" y="5397500"/>
          <p14:tracePt t="155958" x="7727950" y="5429250"/>
          <p14:tracePt t="155975" x="7747000" y="5454650"/>
          <p14:tracePt t="155992" x="7772400" y="5480050"/>
          <p14:tracePt t="156008" x="7791450" y="5499100"/>
          <p14:tracePt t="156025" x="7810500" y="5524500"/>
          <p14:tracePt t="156042" x="7835900" y="5556250"/>
          <p14:tracePt t="156058" x="7848600" y="5568950"/>
          <p14:tracePt t="156076" x="7861300" y="5581650"/>
          <p14:tracePt t="156091" x="7867650" y="5581650"/>
          <p14:tracePt t="156128" x="7874000" y="5588000"/>
          <p14:tracePt t="156151" x="7880350" y="5594350"/>
          <p14:tracePt t="156176" x="7893050" y="5600700"/>
          <p14:tracePt t="156191" x="7912100" y="5607050"/>
          <p14:tracePt t="156328" x="7918450" y="5607050"/>
          <p14:tracePt t="156376" x="7924800" y="5619750"/>
          <p14:tracePt t="156400" x="7931150" y="5626100"/>
          <p14:tracePt t="156575" x="7937500" y="5632450"/>
          <p14:tracePt t="156583" x="7950200" y="5632450"/>
          <p14:tracePt t="156600" x="7962900" y="5632450"/>
          <p14:tracePt t="156601" x="7975600" y="5632450"/>
          <p14:tracePt t="156608" x="8001000" y="5632450"/>
          <p14:tracePt t="156625" x="8032750" y="5619750"/>
          <p14:tracePt t="156641" x="8045450" y="5619750"/>
          <p14:tracePt t="156736" x="8051800" y="5619750"/>
          <p14:tracePt t="156751" x="8058150" y="5613400"/>
          <p14:tracePt t="157296" x="8064500" y="5613400"/>
          <p14:tracePt t="157304" x="8077200" y="5613400"/>
          <p14:tracePt t="157311" x="8108950" y="5613400"/>
          <p14:tracePt t="157325" x="8115300" y="5613400"/>
          <p14:tracePt t="157341" x="8121650" y="5613400"/>
          <p14:tracePt t="157358" x="8128000" y="5613400"/>
          <p14:tracePt t="157728" x="8140700" y="5613400"/>
          <p14:tracePt t="157735" x="8153400" y="5613400"/>
          <p14:tracePt t="157743" x="8166100" y="5613400"/>
          <p14:tracePt t="157759" x="8178800" y="5613400"/>
          <p14:tracePt t="157777" x="8185150" y="5613400"/>
          <p14:tracePt t="157912" x="8197850" y="5613400"/>
          <p14:tracePt t="157919" x="8216900" y="5613400"/>
          <p14:tracePt t="157927" x="8242300" y="5613400"/>
          <p14:tracePt t="157935" x="8261350" y="5613400"/>
          <p14:tracePt t="157943" x="8312150" y="5613400"/>
          <p14:tracePt t="157958" x="8343900" y="5613400"/>
          <p14:tracePt t="157975" x="8369300" y="5613400"/>
          <p14:tracePt t="157992" x="8375650" y="5613400"/>
          <p14:tracePt t="158008" x="8382000" y="5613400"/>
          <p14:tracePt t="158025" x="8394700" y="5613400"/>
          <p14:tracePt t="158041" x="8401050" y="5613400"/>
          <p14:tracePt t="158495" x="8407400" y="5613400"/>
          <p14:tracePt t="158503" x="8426450" y="5613400"/>
          <p14:tracePt t="158516" x="8451850" y="5613400"/>
          <p14:tracePt t="158517" x="8464550" y="5613400"/>
          <p14:tracePt t="158525" x="8483600" y="5613400"/>
          <p14:tracePt t="158541" x="8489950" y="5613400"/>
          <p14:tracePt t="158992" x="8502650" y="5613400"/>
          <p14:tracePt t="159000" x="8559800" y="5613400"/>
          <p14:tracePt t="159004" x="8616950" y="5607050"/>
          <p14:tracePt t="159009" x="8756650" y="5594350"/>
          <p14:tracePt t="159025" x="8839200" y="5581650"/>
          <p14:tracePt t="159041" x="8858250" y="5575300"/>
          <p14:tracePt t="159352" x="8839200" y="5575300"/>
          <p14:tracePt t="159359" x="8763000" y="5575300"/>
          <p14:tracePt t="159359" x="8674100" y="5575300"/>
          <p14:tracePt t="159375" x="8572500" y="5575300"/>
          <p14:tracePt t="159376" x="8369300" y="5575300"/>
          <p14:tracePt t="159392" x="8197850" y="5575300"/>
          <p14:tracePt t="159408" x="8108950" y="5575300"/>
          <p14:tracePt t="159425" x="8070850" y="5568950"/>
          <p14:tracePt t="159441" x="8039100" y="5562600"/>
          <p14:tracePt t="159458" x="7981950" y="5549900"/>
          <p14:tracePt t="159475" x="7899400" y="5524500"/>
          <p14:tracePt t="159491" x="7791450" y="5486400"/>
          <p14:tracePt t="159508" x="7702550" y="5461000"/>
          <p14:tracePt t="159525" x="7658100" y="5448300"/>
          <p14:tracePt t="159542" x="7651750" y="5448300"/>
          <p14:tracePt t="159598" x="7658100" y="5448300"/>
          <p14:tracePt t="159607" x="7664450" y="5448300"/>
          <p14:tracePt t="159616" x="7670800" y="5448300"/>
          <p14:tracePt t="159630" x="7683500" y="5448300"/>
          <p14:tracePt t="159641" x="7689850" y="5441950"/>
          <p14:tracePt t="159642" x="7702550" y="5441950"/>
          <p14:tracePt t="159658" x="7708900" y="5441950"/>
          <p14:tracePt t="159675" x="7715250" y="5416550"/>
          <p14:tracePt t="159691" x="7715250" y="5365750"/>
          <p14:tracePt t="159708" x="7683500" y="5257800"/>
          <p14:tracePt t="159725" x="7569200" y="5067300"/>
          <p14:tracePt t="159742" x="7340600" y="4794250"/>
          <p14:tracePt t="159758" x="7010400" y="4438650"/>
          <p14:tracePt t="159774" x="6635750" y="4095750"/>
          <p14:tracePt t="159791" x="6457950" y="3956050"/>
          <p14:tracePt t="159808" x="6343650" y="3860800"/>
          <p14:tracePt t="159825" x="6273800" y="3810000"/>
          <p14:tracePt t="159841" x="6235700" y="3790950"/>
          <p14:tracePt t="159858" x="6216650" y="3778250"/>
          <p14:tracePt t="159920" x="6210300" y="3778250"/>
          <p14:tracePt t="159936" x="6203950" y="3778250"/>
          <p14:tracePt t="159944" x="6203950" y="3790950"/>
          <p14:tracePt t="159944" x="6203950" y="3816350"/>
          <p14:tracePt t="159958" x="6203950" y="3905250"/>
          <p14:tracePt t="159958" x="6210300" y="3956050"/>
          <p14:tracePt t="159976" x="6286500" y="4114800"/>
          <p14:tracePt t="159992" x="6407150" y="4305300"/>
          <p14:tracePt t="160008" x="6534150" y="4470400"/>
          <p14:tracePt t="160025" x="6642100" y="4584700"/>
          <p14:tracePt t="160041" x="6705600" y="4641850"/>
          <p14:tracePt t="160058" x="6769100" y="4692650"/>
          <p14:tracePt t="160075" x="6800850" y="4711700"/>
          <p14:tracePt t="160091" x="6819900" y="4724400"/>
          <p14:tracePt t="160108" x="6832600" y="4730750"/>
          <p14:tracePt t="160312" x="6851650" y="4749800"/>
          <p14:tracePt t="160320" x="6902450" y="4787900"/>
          <p14:tracePt t="160324" x="6934200" y="4813300"/>
          <p14:tracePt t="160341" x="6978650" y="4845050"/>
          <p14:tracePt t="160342" x="7118350" y="4933950"/>
          <p14:tracePt t="160358" x="7264400" y="5016500"/>
          <p14:tracePt t="160374" x="7467600" y="5156200"/>
          <p14:tracePt t="160392" x="7543800" y="5200650"/>
          <p14:tracePt t="160408" x="7556500" y="5213350"/>
          <p14:tracePt t="160576" x="7569200" y="5219700"/>
          <p14:tracePt t="160585" x="7600950" y="5264150"/>
          <p14:tracePt t="160592" x="7645400" y="5295900"/>
          <p14:tracePt t="160593" x="7740650" y="5346700"/>
          <p14:tracePt t="160608" x="7848600" y="5422900"/>
          <p14:tracePt t="160625" x="7937500" y="5486400"/>
          <p14:tracePt t="160641" x="7981950" y="5524500"/>
          <p14:tracePt t="160659" x="8001000" y="5543550"/>
          <p14:tracePt t="160674" x="8013700" y="5556250"/>
          <p14:tracePt t="160691" x="8020050" y="5562600"/>
          <p14:tracePt t="160708" x="8026400" y="5562600"/>
          <p14:tracePt t="160725" x="8039100" y="5568950"/>
          <p14:tracePt t="160741" x="8051800" y="5581650"/>
          <p14:tracePt t="160758" x="8064500" y="5581650"/>
          <p14:tracePt t="160831" x="8058150" y="5581650"/>
          <p14:tracePt t="160839" x="8045450" y="5556250"/>
          <p14:tracePt t="160847" x="8013700" y="5435600"/>
          <p14:tracePt t="160858" x="7937500" y="5270500"/>
          <p14:tracePt t="160874" x="7829550" y="5105400"/>
          <p14:tracePt t="160891" x="7664450" y="4870450"/>
          <p14:tracePt t="160908" x="7461250" y="4622800"/>
          <p14:tracePt t="160925" x="7232650" y="4394200"/>
          <p14:tracePt t="160941" x="7086600" y="4248150"/>
          <p14:tracePt t="160958" x="6946900" y="4140200"/>
          <p14:tracePt t="160974" x="6813550" y="4044950"/>
          <p14:tracePt t="160992" x="6737350" y="4000500"/>
          <p14:tracePt t="161008" x="6673850" y="3962400"/>
          <p14:tracePt t="161025" x="6623050" y="3937000"/>
          <p14:tracePt t="161041" x="6584950" y="3917950"/>
          <p14:tracePt t="161058" x="6553200" y="3892550"/>
          <p14:tracePt t="161074" x="6515100" y="3867150"/>
          <p14:tracePt t="161091" x="6470650" y="3835400"/>
          <p14:tracePt t="161108" x="6426200" y="3797300"/>
          <p14:tracePt t="161125" x="6381750" y="3759200"/>
          <p14:tracePt t="161141" x="6343650" y="3714750"/>
          <p14:tracePt t="161158" x="6324600" y="3702050"/>
          <p14:tracePt t="161174" x="6324600" y="3695700"/>
          <p14:tracePt t="161280" x="6337300" y="3727450"/>
          <p14:tracePt t="161287" x="6375400" y="3790950"/>
          <p14:tracePt t="161295" x="6419850" y="3860800"/>
          <p14:tracePt t="161303" x="6470650" y="3924300"/>
          <p14:tracePt t="161311" x="6578600" y="4076700"/>
          <p14:tracePt t="161324" x="6724650" y="4279900"/>
          <p14:tracePt t="161341" x="6864350" y="4476750"/>
          <p14:tracePt t="161358" x="6959600" y="4616450"/>
          <p14:tracePt t="161374" x="7061200" y="4749800"/>
          <p14:tracePt t="161392" x="7099300" y="4800600"/>
          <p14:tracePt t="161408" x="7124700" y="4838700"/>
          <p14:tracePt t="161425" x="7143750" y="4857750"/>
          <p14:tracePt t="161441" x="7169150" y="4889500"/>
          <p14:tracePt t="161458" x="7188200" y="4914900"/>
          <p14:tracePt t="161474" x="7207250" y="4933950"/>
          <p14:tracePt t="161491" x="7226300" y="4959350"/>
          <p14:tracePt t="161508" x="7251700" y="4991100"/>
          <p14:tracePt t="161525" x="7283450" y="5029200"/>
          <p14:tracePt t="161541" x="7321550" y="5073650"/>
          <p14:tracePt t="161558" x="7346950" y="5124450"/>
          <p14:tracePt t="161574" x="7391400" y="5187950"/>
          <p14:tracePt t="161592" x="7416800" y="5219700"/>
          <p14:tracePt t="161608" x="7435850" y="5251450"/>
          <p14:tracePt t="161624" x="7454900" y="5276850"/>
          <p14:tracePt t="161641" x="7467600" y="5302250"/>
          <p14:tracePt t="161659" x="7486650" y="5321300"/>
          <p14:tracePt t="161674" x="7493000" y="5334000"/>
          <p14:tracePt t="161691" x="7499350" y="5346700"/>
          <p14:tracePt t="161708" x="7505700" y="5353050"/>
          <p14:tracePt t="161724" x="7512050" y="5359400"/>
          <p14:tracePt t="161741" x="7512050" y="5365750"/>
          <p14:tracePt t="161758" x="7518400" y="5372100"/>
          <p14:tracePt t="162599" x="7594600" y="5473700"/>
          <p14:tracePt t="162607" x="7708900" y="5619750"/>
          <p14:tracePt t="162608" x="7810500" y="5721350"/>
          <p14:tracePt t="162624" x="7937500" y="5810250"/>
          <p14:tracePt t="162631" x="8204200" y="5994400"/>
          <p14:tracePt t="162641" x="8362950" y="6108700"/>
          <p14:tracePt t="162658" x="8432800" y="6172200"/>
          <p14:tracePt t="162675" x="8451850" y="6184900"/>
          <p14:tracePt t="162823" x="8432800" y="6184900"/>
          <p14:tracePt t="162834" x="8407400" y="6172200"/>
          <p14:tracePt t="162841" x="8369300" y="6146800"/>
          <p14:tracePt t="162842" x="8293100" y="6045200"/>
          <p14:tracePt t="162858" x="8223250" y="5892800"/>
          <p14:tracePt t="162875" x="8166100" y="5708650"/>
          <p14:tracePt t="162892" x="8121650" y="5518150"/>
          <p14:tracePt t="162909" x="8102600" y="5353050"/>
          <p14:tracePt t="162925" x="8096250" y="5200650"/>
          <p14:tracePt t="162942" x="8083550" y="5048250"/>
          <p14:tracePt t="162959" x="8077200" y="4883150"/>
          <p14:tracePt t="162959" x="8058150" y="4806950"/>
          <p14:tracePt t="162976" x="8039100" y="4654550"/>
          <p14:tracePt t="162992" x="8013700" y="4546600"/>
          <p14:tracePt t="163009" x="7988300" y="4457700"/>
          <p14:tracePt t="163025" x="7950200" y="4381500"/>
          <p14:tracePt t="163042" x="7931150" y="4330700"/>
          <p14:tracePt t="163059" x="7918450" y="4298950"/>
          <p14:tracePt t="163075" x="7899400" y="4273550"/>
          <p14:tracePt t="163092" x="7893050" y="4248150"/>
          <p14:tracePt t="163109" x="7893050" y="4241800"/>
          <p14:tracePt t="163125" x="7886700" y="4229100"/>
          <p14:tracePt t="163142" x="7880350" y="4222750"/>
          <p14:tracePt t="163159" x="7867650" y="4197350"/>
          <p14:tracePt t="163159" x="7861300" y="4184650"/>
          <p14:tracePt t="163177" x="7823200" y="4127500"/>
          <p14:tracePt t="163193" x="7785100" y="4076700"/>
          <p14:tracePt t="163209" x="7721600" y="4025900"/>
          <p14:tracePt t="163225" x="7626350" y="3949700"/>
          <p14:tracePt t="163242" x="7543800" y="3892550"/>
          <p14:tracePt t="163259" x="7467600" y="3841750"/>
          <p14:tracePt t="163275" x="7429500" y="3810000"/>
          <p14:tracePt t="163292" x="7404100" y="3784600"/>
          <p14:tracePt t="163309" x="7391400" y="3765550"/>
          <p14:tracePt t="163325" x="7385050" y="3740150"/>
          <p14:tracePt t="163342" x="7372350" y="3721100"/>
          <p14:tracePt t="163359" x="7366000" y="3702050"/>
          <p14:tracePt t="163359" x="7353300" y="3689350"/>
          <p14:tracePt t="163377" x="7340600" y="3670300"/>
          <p14:tracePt t="163393" x="7321550" y="3657600"/>
          <p14:tracePt t="163409" x="7302500" y="3651250"/>
          <p14:tracePt t="163425" x="7277100" y="3644900"/>
          <p14:tracePt t="163442" x="7251700" y="3644900"/>
          <p14:tracePt t="163459" x="7207250" y="3657600"/>
          <p14:tracePt t="163475" x="7150100" y="3733800"/>
          <p14:tracePt t="163492" x="7086600" y="3848100"/>
          <p14:tracePt t="163509" x="7048500" y="3956050"/>
          <p14:tracePt t="163525" x="7023100" y="4044950"/>
          <p14:tracePt t="163542" x="7016750" y="4152900"/>
          <p14:tracePt t="163542" x="7016750" y="4203700"/>
          <p14:tracePt t="163560" x="7016750" y="4254500"/>
          <p14:tracePt t="163575" x="7016750" y="4394200"/>
          <p14:tracePt t="163593" x="7016750" y="4508500"/>
          <p14:tracePt t="163609" x="7016750" y="4578350"/>
          <p14:tracePt t="163626" x="7016750" y="4597400"/>
          <p14:tracePt t="163704" x="7029450" y="4597400"/>
          <p14:tracePt t="163712" x="7061200" y="4591050"/>
          <p14:tracePt t="163720" x="7073900" y="4533900"/>
          <p14:tracePt t="163725" x="7105650" y="4419600"/>
          <p14:tracePt t="163742" x="7150100" y="4286250"/>
          <p14:tracePt t="163759" x="7169150" y="4197350"/>
          <p14:tracePt t="163775" x="7213600" y="4019550"/>
          <p14:tracePt t="163793" x="7219950" y="3911600"/>
          <p14:tracePt t="163809" x="7226300" y="3829050"/>
          <p14:tracePt t="163826" x="7226300" y="3778250"/>
          <p14:tracePt t="163842" x="7226300" y="3759200"/>
          <p14:tracePt t="163880" x="7226300" y="3752850"/>
          <p14:tracePt t="163904" x="7219950" y="3752850"/>
          <p14:tracePt t="163912" x="7194550" y="3752850"/>
          <p14:tracePt t="163920" x="7169150" y="3752850"/>
          <p14:tracePt t="163925" x="7118350" y="3810000"/>
          <p14:tracePt t="163941" x="7080250" y="3968750"/>
          <p14:tracePt t="163959" x="7061200" y="4165600"/>
          <p14:tracePt t="163975" x="7061200" y="4445000"/>
          <p14:tracePt t="163993" x="7092950" y="4654550"/>
          <p14:tracePt t="164009" x="7124700" y="4857750"/>
          <p14:tracePt t="164026" x="7137400" y="5048250"/>
          <p14:tracePt t="164042" x="7150100" y="5187950"/>
          <p14:tracePt t="164059" x="7156450" y="5302250"/>
          <p14:tracePt t="164075" x="7156450" y="5384800"/>
          <p14:tracePt t="164092" x="7162800" y="5441950"/>
          <p14:tracePt t="164109" x="7175500" y="5492750"/>
          <p14:tracePt t="164126" x="7188200" y="5530850"/>
          <p14:tracePt t="164142" x="7200900" y="5562600"/>
          <p14:tracePt t="164159" x="7207250" y="5588000"/>
          <p14:tracePt t="164175" x="7226300" y="5638800"/>
          <p14:tracePt t="164193" x="7239000" y="5664200"/>
          <p14:tracePt t="164209" x="7245350" y="5683250"/>
          <p14:tracePt t="164225" x="7245350" y="5695950"/>
          <p14:tracePt t="164296" x="7251700" y="5695950"/>
          <p14:tracePt t="164304" x="7270750" y="5695950"/>
          <p14:tracePt t="164312" x="7283450" y="5689600"/>
          <p14:tracePt t="164325" x="7289800" y="5638800"/>
          <p14:tracePt t="164326" x="7308850" y="5454650"/>
          <p14:tracePt t="164342" x="7359650" y="5099050"/>
          <p14:tracePt t="164359" x="7404100" y="4711700"/>
          <p14:tracePt t="164375" x="7473950" y="4191000"/>
          <p14:tracePt t="164393" x="7473950" y="3956050"/>
          <p14:tracePt t="164409" x="7473950" y="3803650"/>
          <p14:tracePt t="164426" x="7467600" y="3670300"/>
          <p14:tracePt t="164442" x="7442200" y="3562350"/>
          <p14:tracePt t="164459" x="7416800" y="3486150"/>
          <p14:tracePt t="164475" x="7404100" y="3467100"/>
          <p14:tracePt t="164492" x="7404100" y="3454400"/>
          <p14:tracePt t="164560" x="7397750" y="3454400"/>
          <p14:tracePt t="164568" x="7391400" y="3454400"/>
          <p14:tracePt t="164576" x="7385050" y="3454400"/>
          <p14:tracePt t="164585" x="7372350" y="3454400"/>
          <p14:tracePt t="164592" x="7327900" y="3460750"/>
          <p14:tracePt t="164609" x="7277100" y="3594100"/>
          <p14:tracePt t="164626" x="7239000" y="3835400"/>
          <p14:tracePt t="164642" x="7181850" y="4121150"/>
          <p14:tracePt t="164659" x="7175500" y="4305300"/>
          <p14:tracePt t="164675" x="7175500" y="4483100"/>
          <p14:tracePt t="164692" x="7175500" y="4654550"/>
          <p14:tracePt t="164709" x="7175500" y="4845050"/>
          <p14:tracePt t="164726" x="7175500" y="5035550"/>
          <p14:tracePt t="164742" x="7175500" y="5245100"/>
          <p14:tracePt t="164759" x="7169150" y="5607050"/>
          <p14:tracePt t="164776" x="7169150" y="5734050"/>
          <p14:tracePt t="164792" x="7181850" y="5810250"/>
          <p14:tracePt t="164809" x="7181850" y="5835650"/>
          <p14:tracePt t="164825" x="7188200" y="5848350"/>
          <p14:tracePt t="165265" x="7194550" y="5854700"/>
          <p14:tracePt t="165296" x="7200900" y="5848350"/>
          <p14:tracePt t="165304" x="7200900" y="5822950"/>
          <p14:tracePt t="165308" x="7200900" y="5778500"/>
          <p14:tracePt t="165317" x="7200900" y="5734050"/>
          <p14:tracePt t="165325" x="7200900" y="5588000"/>
          <p14:tracePt t="165342" x="7200900" y="5378450"/>
          <p14:tracePt t="165359" x="7200900" y="5041900"/>
          <p14:tracePt t="165359" x="7200900" y="4845050"/>
          <p14:tracePt t="165377" x="7200900" y="4508500"/>
          <p14:tracePt t="165392" x="7200900" y="4191000"/>
          <p14:tracePt t="165409" x="7213600" y="3968750"/>
          <p14:tracePt t="165425" x="7213600" y="3829050"/>
          <p14:tracePt t="165442" x="7213600" y="3746500"/>
          <p14:tracePt t="165458" x="7213600" y="3727450"/>
          <p14:tracePt t="165475" x="7213600" y="3721100"/>
          <p14:tracePt t="165584" x="7213600" y="3740150"/>
          <p14:tracePt t="165601" x="7200900" y="3873500"/>
          <p14:tracePt t="165605" x="7188200" y="3930650"/>
          <p14:tracePt t="165609" x="7188200" y="4070350"/>
          <p14:tracePt t="165625" x="7175500" y="4229100"/>
          <p14:tracePt t="165642" x="7156450" y="4387850"/>
          <p14:tracePt t="165658" x="7156450" y="4521200"/>
          <p14:tracePt t="165675" x="7156450" y="4660900"/>
          <p14:tracePt t="165692" x="7156450" y="4781550"/>
          <p14:tracePt t="165709" x="7156450" y="4870450"/>
          <p14:tracePt t="165726" x="7156450" y="4921250"/>
          <p14:tracePt t="165742" x="7156450" y="4953000"/>
          <p14:tracePt t="165759" x="7150100" y="4972050"/>
          <p14:tracePt t="165776" x="7150100" y="4978400"/>
          <p14:tracePt t="165792" x="7150100" y="4984750"/>
          <p14:tracePt t="165809" x="7150100" y="4991100"/>
          <p14:tracePt t="165825" x="7150100" y="4997450"/>
          <p14:tracePt t="165842" x="7150100" y="5003800"/>
          <p14:tracePt t="165879" x="7150100" y="5010150"/>
          <p14:tracePt t="165904" x="7150100" y="5016500"/>
          <p14:tracePt t="165936" x="7150100" y="5022850"/>
          <p14:tracePt t="165952" x="7150100" y="5029200"/>
          <p14:tracePt t="167856" x="7150100" y="5016500"/>
          <p14:tracePt t="167863" x="7150100" y="4991100"/>
          <p14:tracePt t="167872" x="7150100" y="4972050"/>
          <p14:tracePt t="167879" x="7150100" y="4953000"/>
          <p14:tracePt t="167892" x="7150100" y="4946650"/>
          <p14:tracePt t="168113" x="7150100" y="4959350"/>
          <p14:tracePt t="168120" x="7150100" y="5003800"/>
          <p14:tracePt t="168128" x="7150100" y="5054600"/>
          <p14:tracePt t="168136" x="7143750" y="5105400"/>
          <p14:tracePt t="168144" x="7131050" y="5200650"/>
          <p14:tracePt t="168158" x="7118350" y="5283200"/>
          <p14:tracePt t="168175" x="7092950" y="5365750"/>
          <p14:tracePt t="168192" x="7092950" y="5403850"/>
          <p14:tracePt t="168208" x="7092950" y="5416550"/>
          <p14:tracePt t="168225" x="7086600" y="5429250"/>
          <p14:tracePt t="168264" x="7080250" y="5435600"/>
          <p14:tracePt t="168528" x="7054850" y="5416550"/>
          <p14:tracePt t="168535" x="7042150" y="5391150"/>
          <p14:tracePt t="168550" x="7042150" y="5327650"/>
          <p14:tracePt t="168560" x="7042150" y="5289550"/>
          <p14:tracePt t="168561" x="7042150" y="5264150"/>
          <p14:tracePt t="168561" x="7042150" y="5232400"/>
          <p14:tracePt t="168576" x="7042150" y="5181600"/>
          <p14:tracePt t="168592" x="7042150" y="5149850"/>
          <p14:tracePt t="168609" x="7042150" y="5124450"/>
          <p14:tracePt t="168625" x="7042150" y="5105400"/>
          <p14:tracePt t="168642" x="7042150" y="5080000"/>
          <p14:tracePt t="168658" x="7048500" y="5060950"/>
          <p14:tracePt t="168675" x="7048500" y="5048250"/>
          <p14:tracePt t="168692" x="7054850" y="5029200"/>
          <p14:tracePt t="168709" x="7061200" y="5016500"/>
          <p14:tracePt t="168725" x="7061200" y="5003800"/>
          <p14:tracePt t="168792" x="7067550" y="4997450"/>
          <p14:tracePt t="168867" x="7080250" y="4997450"/>
          <p14:tracePt t="168905" x="7086600" y="4997450"/>
          <p14:tracePt t="169128" x="7092950" y="4997450"/>
          <p14:tracePt t="169128" x="7099300" y="4997450"/>
          <p14:tracePt t="169160" x="7105650" y="4997450"/>
          <p14:tracePt t="169184" x="7112000" y="4997450"/>
          <p14:tracePt t="169192" x="7131050" y="4984750"/>
          <p14:tracePt t="169208" x="7137400" y="4978400"/>
          <p14:tracePt t="169209" x="7156450" y="4946650"/>
          <p14:tracePt t="169225" x="7169150" y="4908550"/>
          <p14:tracePt t="169242" x="7188200" y="4832350"/>
          <p14:tracePt t="169258" x="7213600" y="4749800"/>
          <p14:tracePt t="169275" x="7232650" y="4667250"/>
          <p14:tracePt t="169291" x="7258050" y="4584700"/>
          <p14:tracePt t="169309" x="7270750" y="4502150"/>
          <p14:tracePt t="169325" x="7270750" y="4425950"/>
          <p14:tracePt t="169342" x="7270750" y="4349750"/>
          <p14:tracePt t="169358" x="7270750" y="4260850"/>
          <p14:tracePt t="169358" x="7270750" y="4222750"/>
          <p14:tracePt t="169376" x="7270750" y="4152900"/>
          <p14:tracePt t="169392" x="7270750" y="4089400"/>
          <p14:tracePt t="169408" x="7270750" y="4032250"/>
          <p14:tracePt t="169425" x="7270750" y="3975100"/>
          <p14:tracePt t="169442" x="7270750" y="3917950"/>
          <p14:tracePt t="169458" x="7270750" y="3879850"/>
          <p14:tracePt t="169475" x="7277100" y="3841750"/>
          <p14:tracePt t="169492" x="7277100" y="3797300"/>
          <p14:tracePt t="169509" x="7283450" y="3746500"/>
          <p14:tracePt t="169525" x="7283450" y="3702050"/>
          <p14:tracePt t="169542" x="7283450" y="3670300"/>
          <p14:tracePt t="169558" x="7283450" y="3638550"/>
          <p14:tracePt t="169558" x="7283450" y="3625850"/>
          <p14:tracePt t="169576" x="7283450" y="3600450"/>
          <p14:tracePt t="169592" x="7277100" y="3562350"/>
          <p14:tracePt t="169608" x="7251700" y="3511550"/>
          <p14:tracePt t="169625" x="7219950" y="3454400"/>
          <p14:tracePt t="169642" x="7194550" y="3429000"/>
          <p14:tracePt t="169658" x="7156450" y="3397250"/>
          <p14:tracePt t="169675" x="7137400" y="3384550"/>
          <p14:tracePt t="169692" x="7131050" y="3384550"/>
          <p14:tracePt t="169709" x="7118350" y="3384550"/>
          <p14:tracePt t="169725" x="7092950" y="3403600"/>
          <p14:tracePt t="169742" x="7061200" y="3429000"/>
          <p14:tracePt t="169758" x="7023100" y="3479800"/>
          <p14:tracePt t="169777" x="6997700" y="3505200"/>
          <p14:tracePt t="169792" x="6985000" y="3530600"/>
          <p14:tracePt t="169809" x="6972300" y="3543300"/>
          <p14:tracePt t="169895" x="6972300" y="3549650"/>
          <p14:tracePt t="169904" x="6972300" y="3562350"/>
          <p14:tracePt t="169919" x="6985000" y="3575050"/>
          <p14:tracePt t="169919" x="6997700" y="3587750"/>
          <p14:tracePt t="169936" x="7004050" y="3594100"/>
          <p14:tracePt t="169943" x="7010400" y="3600450"/>
          <p14:tracePt t="169944" x="7016750" y="3606800"/>
          <p14:tracePt t="169959" x="7035800" y="3606800"/>
          <p14:tracePt t="169975" x="7105650" y="3613150"/>
          <p14:tracePt t="169992" x="7175500" y="3613150"/>
          <p14:tracePt t="170008" x="7239000" y="3613150"/>
          <p14:tracePt t="170025" x="7289800" y="3606800"/>
          <p14:tracePt t="170041" x="7327900" y="3587750"/>
          <p14:tracePt t="170058" x="7353300" y="3562350"/>
          <p14:tracePt t="170074" x="7366000" y="3543300"/>
          <p14:tracePt t="170091" x="7372350" y="3524250"/>
          <p14:tracePt t="170108" x="7378700" y="3498850"/>
          <p14:tracePt t="170126" x="7378700" y="3486150"/>
          <p14:tracePt t="170142" x="7378700" y="3473450"/>
          <p14:tracePt t="170159" x="7378700" y="3467100"/>
          <p14:tracePt t="170175" x="7372350" y="3448050"/>
          <p14:tracePt t="170193" x="7359650" y="3429000"/>
          <p14:tracePt t="170208" x="7340600" y="3403600"/>
          <p14:tracePt t="170226" x="7296150" y="3359150"/>
          <p14:tracePt t="170242" x="7232650" y="3314700"/>
          <p14:tracePt t="170258" x="7156450" y="3270250"/>
          <p14:tracePt t="170275" x="7073900" y="3238500"/>
          <p14:tracePt t="170292" x="7010400" y="3225800"/>
          <p14:tracePt t="170308" x="6927850" y="3219450"/>
          <p14:tracePt t="170325" x="6851650" y="3213100"/>
          <p14:tracePt t="170342" x="6832600" y="3213100"/>
          <p14:tracePt t="170358" x="6781800" y="3225800"/>
          <p14:tracePt t="170375" x="6692900" y="3289300"/>
          <p14:tracePt t="170392" x="6654800" y="3340100"/>
          <p14:tracePt t="170408" x="6629400" y="3390900"/>
          <p14:tracePt t="170425" x="6629400" y="3429000"/>
          <p14:tracePt t="170442" x="6629400" y="3479800"/>
          <p14:tracePt t="170459" x="6654800" y="3511550"/>
          <p14:tracePt t="170475" x="6692900" y="3549650"/>
          <p14:tracePt t="170492" x="6737350" y="3581400"/>
          <p14:tracePt t="170508" x="6775450" y="3587750"/>
          <p14:tracePt t="170525" x="6889750" y="3600450"/>
          <p14:tracePt t="170542" x="7054850" y="3600450"/>
          <p14:tracePt t="170558" x="7239000" y="3600450"/>
          <p14:tracePt t="170575" x="7467600" y="3568700"/>
          <p14:tracePt t="170593" x="7556500" y="3536950"/>
          <p14:tracePt t="170608" x="7639050" y="3492500"/>
          <p14:tracePt t="170625" x="7696200" y="3454400"/>
          <p14:tracePt t="170642" x="7740650" y="3422650"/>
          <p14:tracePt t="170659" x="7766050" y="3403600"/>
          <p14:tracePt t="170675" x="7772400" y="3378200"/>
          <p14:tracePt t="170693" x="7772400" y="3371850"/>
          <p14:tracePt t="170708" x="7772400" y="3359150"/>
          <p14:tracePt t="170725" x="7772400" y="3352800"/>
          <p14:tracePt t="170742" x="7753350" y="3321050"/>
          <p14:tracePt t="170759" x="7721600" y="3295650"/>
          <p14:tracePt t="170775" x="7581900" y="3244850"/>
          <p14:tracePt t="170793" x="7448550" y="3219450"/>
          <p14:tracePt t="170808" x="7308850" y="3206750"/>
          <p14:tracePt t="170825" x="7181850" y="3206750"/>
          <p14:tracePt t="170842" x="7080250" y="3213100"/>
          <p14:tracePt t="170858" x="6991350" y="3238500"/>
          <p14:tracePt t="170875" x="6908800" y="3263900"/>
          <p14:tracePt t="170892" x="6902450" y="3270250"/>
          <p14:tracePt t="170908" x="6851650" y="3302000"/>
          <p14:tracePt t="170925" x="6807200" y="3333750"/>
          <p14:tracePt t="170942" x="6781800" y="3371850"/>
          <p14:tracePt t="170958" x="6756400" y="3416300"/>
          <p14:tracePt t="170975" x="6743700" y="3473450"/>
          <p14:tracePt t="170992" x="6743700" y="3524250"/>
          <p14:tracePt t="171008" x="6743700" y="3562350"/>
          <p14:tracePt t="171025" x="6750050" y="3594100"/>
          <p14:tracePt t="171041" x="6762750" y="3606800"/>
          <p14:tracePt t="171059" x="6788150" y="3632200"/>
          <p14:tracePt t="171075" x="6819900" y="3651250"/>
          <p14:tracePt t="171092" x="6883400" y="3657600"/>
          <p14:tracePt t="171108" x="6978650" y="3670300"/>
          <p14:tracePt t="171125" x="7073900" y="3683000"/>
          <p14:tracePt t="171142" x="7207250" y="3683000"/>
          <p14:tracePt t="171158" x="7353300" y="3683000"/>
          <p14:tracePt t="171175" x="7531100" y="3676650"/>
          <p14:tracePt t="171192" x="7600950" y="3657600"/>
          <p14:tracePt t="171208" x="7645400" y="3613150"/>
          <p14:tracePt t="171225" x="7658100" y="3575050"/>
          <p14:tracePt t="171241" x="7677150" y="3524250"/>
          <p14:tracePt t="171258" x="7683500" y="3492500"/>
          <p14:tracePt t="171275" x="7683500" y="3479800"/>
          <p14:tracePt t="171292" x="7683500" y="3448050"/>
          <p14:tracePt t="171308" x="7683500" y="3422650"/>
          <p14:tracePt t="171325" x="7670800" y="3390900"/>
          <p14:tracePt t="171341" x="7645400" y="3359150"/>
          <p14:tracePt t="171358" x="7607300" y="3321050"/>
          <p14:tracePt t="171375" x="7556500" y="3289300"/>
          <p14:tracePt t="171392" x="7461250" y="3244850"/>
          <p14:tracePt t="171408" x="7334250" y="3219450"/>
          <p14:tracePt t="171425" x="7194550" y="3213100"/>
          <p14:tracePt t="171441" x="7061200" y="3213100"/>
          <p14:tracePt t="171458" x="6953250" y="3232150"/>
          <p14:tracePt t="171475" x="6864350" y="3276600"/>
          <p14:tracePt t="171492" x="6781800" y="3321050"/>
          <p14:tracePt t="171508" x="6705600" y="3378200"/>
          <p14:tracePt t="171525" x="6635750" y="3435350"/>
          <p14:tracePt t="171542" x="6623050" y="3441700"/>
          <p14:tracePt t="171559" x="6610350" y="3486150"/>
          <p14:tracePt t="171575" x="6584950" y="3587750"/>
          <p14:tracePt t="171592" x="6584950" y="3651250"/>
          <p14:tracePt t="171608" x="6584950" y="3714750"/>
          <p14:tracePt t="171625" x="6610350" y="3746500"/>
          <p14:tracePt t="171641" x="6642100" y="3778250"/>
          <p14:tracePt t="171658" x="6680200" y="3803650"/>
          <p14:tracePt t="171676" x="6762750" y="3829050"/>
          <p14:tracePt t="171691" x="6870700" y="3848100"/>
          <p14:tracePt t="171708" x="7010400" y="3867150"/>
          <p14:tracePt t="171725" x="7143750" y="3867150"/>
          <p14:tracePt t="171741" x="7245350" y="3867150"/>
          <p14:tracePt t="171758" x="7321550" y="3848100"/>
          <p14:tracePt t="171776" x="7340600" y="3829050"/>
          <p14:tracePt t="171792" x="7353300" y="3816350"/>
          <p14:tracePt t="171809" x="7372350" y="3784600"/>
          <p14:tracePt t="171825" x="7378700" y="3759200"/>
          <p14:tracePt t="171842" x="7391400" y="3714750"/>
          <p14:tracePt t="171858" x="7391400" y="3676650"/>
          <p14:tracePt t="171875" x="7391400" y="3638550"/>
          <p14:tracePt t="171892" x="7372350" y="3581400"/>
          <p14:tracePt t="171909" x="7340600" y="3536950"/>
          <p14:tracePt t="171925" x="7264400" y="3479800"/>
          <p14:tracePt t="171942" x="7156450" y="3441700"/>
          <p14:tracePt t="171958" x="6978650" y="3429000"/>
          <p14:tracePt t="171958" x="6858000" y="3429000"/>
          <p14:tracePt t="171976" x="6565900" y="3479800"/>
          <p14:tracePt t="171992" x="6388100" y="3587750"/>
          <p14:tracePt t="172008" x="6254750" y="3695700"/>
          <p14:tracePt t="172025" x="6178550" y="3829050"/>
          <p14:tracePt t="172042" x="6127750" y="3981450"/>
          <p14:tracePt t="172058" x="6108700" y="4140200"/>
          <p14:tracePt t="172075" x="6108700" y="4318000"/>
          <p14:tracePt t="172091" x="6134100" y="4470400"/>
          <p14:tracePt t="172108" x="6210300" y="4622800"/>
          <p14:tracePt t="172124" x="6267450" y="4730750"/>
          <p14:tracePt t="172124" x="6311900" y="4781550"/>
          <p14:tracePt t="172144" x="6362700" y="4838700"/>
          <p14:tracePt t="172158" x="6432550" y="4908550"/>
          <p14:tracePt t="172158" x="6483350" y="4946650"/>
          <p14:tracePt t="172176" x="6591300" y="5016500"/>
          <p14:tracePt t="172192" x="6699250" y="5067300"/>
          <p14:tracePt t="172208" x="6807200" y="5124450"/>
          <p14:tracePt t="172225" x="6908800" y="5181600"/>
          <p14:tracePt t="172242" x="6978650" y="5219700"/>
          <p14:tracePt t="172258" x="7004050" y="5238750"/>
          <p14:tracePt t="172275" x="7016750" y="5257800"/>
          <p14:tracePt t="172291" x="7016750" y="5283200"/>
          <p14:tracePt t="172308" x="7016750" y="5295900"/>
          <p14:tracePt t="172325" x="7016750" y="5314950"/>
          <p14:tracePt t="172342" x="7023100" y="5340350"/>
          <p14:tracePt t="172358" x="7048500" y="5378450"/>
          <p14:tracePt t="172358" x="7054850" y="5397500"/>
          <p14:tracePt t="172376" x="7080250" y="5461000"/>
          <p14:tracePt t="172392" x="7124700" y="5530850"/>
          <p14:tracePt t="172408" x="7169150" y="5607050"/>
          <p14:tracePt t="172425" x="7213600" y="5689600"/>
          <p14:tracePt t="172442" x="7232650" y="5753100"/>
          <p14:tracePt t="172458" x="7245350" y="5784850"/>
          <p14:tracePt t="172475" x="7258050" y="5816600"/>
          <p14:tracePt t="172491" x="7264400" y="5822950"/>
          <p14:tracePt t="172508" x="7264400" y="5829300"/>
          <p14:tracePt t="172607" x="7270750" y="5835650"/>
          <p14:tracePt t="172624" x="7277100" y="5835650"/>
          <p14:tracePt t="172631" x="7283450" y="5842000"/>
          <p14:tracePt t="172648" x="7296150" y="5842000"/>
          <p14:tracePt t="173111" x="7302500" y="5842000"/>
          <p14:tracePt t="173119" x="7302500" y="5835650"/>
          <p14:tracePt t="173133" x="7296150" y="5829300"/>
          <p14:tracePt t="173134" x="7296150" y="5822950"/>
          <p14:tracePt t="173141" x="7289800" y="5816600"/>
          <p14:tracePt t="173216" x="7289800" y="5810250"/>
          <p14:tracePt t="173376" x="7296150" y="5816600"/>
          <p14:tracePt t="173384" x="7302500" y="5816600"/>
          <p14:tracePt t="173392" x="7321550" y="5822950"/>
          <p14:tracePt t="173402" x="7321550" y="5829300"/>
          <p14:tracePt t="173464" x="7321550" y="5822950"/>
          <p14:tracePt t="173472" x="7308850" y="5810250"/>
          <p14:tracePt t="173479" x="7296150" y="5797550"/>
          <p14:tracePt t="173487" x="7277100" y="5772150"/>
          <p14:tracePt t="173492" x="7226300" y="5715000"/>
          <p14:tracePt t="173508" x="7181850" y="5695950"/>
          <p14:tracePt t="173525" x="7124700" y="5676900"/>
          <p14:tracePt t="173542" x="7016750" y="5664200"/>
          <p14:tracePt t="173558" x="6896100" y="5664200"/>
          <p14:tracePt t="173575" x="6724650" y="5689600"/>
          <p14:tracePt t="173592" x="6629400" y="5753100"/>
          <p14:tracePt t="173608" x="6578600" y="5810250"/>
          <p14:tracePt t="173625" x="6546850" y="5867400"/>
          <p14:tracePt t="173641" x="6534150" y="5911850"/>
          <p14:tracePt t="173658" x="6527800" y="5949950"/>
          <p14:tracePt t="173675" x="6527800" y="5988050"/>
          <p14:tracePt t="173691" x="6534150" y="6019800"/>
          <p14:tracePt t="173708" x="6546850" y="6045200"/>
          <p14:tracePt t="173725" x="6565900" y="6076950"/>
          <p14:tracePt t="173741" x="6578600" y="6089650"/>
          <p14:tracePt t="173758" x="6610350" y="6115050"/>
          <p14:tracePt t="173776" x="6654800" y="6127750"/>
          <p14:tracePt t="173792" x="6737350" y="6153150"/>
          <p14:tracePt t="173808" x="6845300" y="6165850"/>
          <p14:tracePt t="173825" x="6978650" y="6172200"/>
          <p14:tracePt t="173842" x="7118350" y="6172200"/>
          <p14:tracePt t="173859" x="7251700" y="6172200"/>
          <p14:tracePt t="173875" x="7334250" y="6172200"/>
          <p14:tracePt t="173892" x="7378700" y="6172200"/>
          <p14:tracePt t="173908" x="7397750" y="6165850"/>
          <p14:tracePt t="173925" x="7416800" y="6146800"/>
          <p14:tracePt t="173941" x="7429500" y="6127750"/>
          <p14:tracePt t="173958" x="7442200" y="6102350"/>
          <p14:tracePt t="173958" x="7448550" y="6089650"/>
          <p14:tracePt t="173976" x="7461250" y="6064250"/>
          <p14:tracePt t="173992" x="7467600" y="6038850"/>
          <p14:tracePt t="174008" x="7480300" y="6013450"/>
          <p14:tracePt t="174025" x="7480300" y="5981700"/>
          <p14:tracePt t="174041" x="7480300" y="5937250"/>
          <p14:tracePt t="174058" x="7480300" y="5899150"/>
          <p14:tracePt t="174075" x="7467600" y="5835650"/>
          <p14:tracePt t="174092" x="7442200" y="5753100"/>
          <p14:tracePt t="174108" x="7416800" y="5645150"/>
          <p14:tracePt t="174125" x="7397750" y="5505450"/>
          <p14:tracePt t="174142" x="7397750" y="5353050"/>
          <p14:tracePt t="174158" x="7435850" y="5041900"/>
          <p14:tracePt t="174176" x="7518400" y="4705350"/>
          <p14:tracePt t="174192" x="7588250" y="4425950"/>
          <p14:tracePt t="174208" x="7683500" y="4171950"/>
          <p14:tracePt t="174225" x="7785100" y="3956050"/>
          <p14:tracePt t="174242" x="7842250" y="3803650"/>
          <p14:tracePt t="174258" x="7886700" y="3683000"/>
          <p14:tracePt t="174275" x="7899400" y="3638550"/>
          <p14:tracePt t="174292" x="7899400" y="3619500"/>
          <p14:tracePt t="174308" x="7899400" y="3613150"/>
          <p14:tracePt t="174368" x="7893050" y="3600450"/>
          <p14:tracePt t="174375" x="7880350" y="3594100"/>
          <p14:tracePt t="174384" x="7874000" y="3581400"/>
          <p14:tracePt t="174392" x="7829550" y="3556000"/>
          <p14:tracePt t="174408" x="7785100" y="3524250"/>
          <p14:tracePt t="174425" x="7696200" y="3467100"/>
          <p14:tracePt t="174441" x="7620000" y="3422650"/>
          <p14:tracePt t="174458" x="7524750" y="3371850"/>
          <p14:tracePt t="174475" x="7473950" y="3346450"/>
          <p14:tracePt t="174492" x="7442200" y="3340100"/>
          <p14:tracePt t="174508" x="7435850" y="3333750"/>
          <p14:tracePt t="174624" x="7435850" y="3327400"/>
          <p14:tracePt t="174631" x="7454900" y="3327400"/>
          <p14:tracePt t="174640" x="7505700" y="3302000"/>
          <p14:tracePt t="174651" x="7524750" y="3289300"/>
          <p14:tracePt t="174658" x="7556500" y="3270250"/>
          <p14:tracePt t="174675" x="7562850" y="3263900"/>
          <p14:tracePt t="174692" x="7569200" y="3257550"/>
          <p14:tracePt t="174708" x="7569200" y="3251200"/>
          <p14:tracePt t="174743" x="7569200" y="3244850"/>
          <p14:tracePt t="174744" x="7569200" y="3232150"/>
          <p14:tracePt t="174758" x="7518400" y="3206750"/>
          <p14:tracePt t="174775" x="7410450" y="3181350"/>
          <p14:tracePt t="174792" x="7239000" y="3149600"/>
          <p14:tracePt t="174808" x="7010400" y="3130550"/>
          <p14:tracePt t="174825" x="6851650" y="3130550"/>
          <p14:tracePt t="174841" x="6718300" y="3136900"/>
          <p14:tracePt t="174858" x="6648450" y="3175000"/>
          <p14:tracePt t="174875" x="6578600" y="3225800"/>
          <p14:tracePt t="174892" x="6546850" y="3276600"/>
          <p14:tracePt t="174908" x="6515100" y="3327400"/>
          <p14:tracePt t="174925" x="6489700" y="3390900"/>
          <p14:tracePt t="174941" x="6489700" y="3454400"/>
          <p14:tracePt t="174958" x="6489700" y="3530600"/>
          <p14:tracePt t="174977" x="6489700" y="3568700"/>
          <p14:tracePt t="174992" x="6508750" y="3613150"/>
          <p14:tracePt t="175008" x="6534150" y="3644900"/>
          <p14:tracePt t="175025" x="6584950" y="3683000"/>
          <p14:tracePt t="175041" x="6680200" y="3733800"/>
          <p14:tracePt t="175058" x="6807200" y="3759200"/>
          <p14:tracePt t="175075" x="6953250" y="3778250"/>
          <p14:tracePt t="175091" x="7124700" y="3797300"/>
          <p14:tracePt t="175109" x="7239000" y="3810000"/>
          <p14:tracePt t="175125" x="7308850" y="3810000"/>
          <p14:tracePt t="175142" x="7340600" y="3810000"/>
          <p14:tracePt t="175158" x="7359650" y="3810000"/>
          <p14:tracePt t="175176" x="7366000" y="3803650"/>
          <p14:tracePt t="175192" x="7372350" y="3797300"/>
          <p14:tracePt t="175208" x="7372350" y="3790950"/>
          <p14:tracePt t="175225" x="7385050" y="3778250"/>
          <p14:tracePt t="175241" x="7397750" y="3752850"/>
          <p14:tracePt t="175258" x="7404100" y="3740150"/>
          <p14:tracePt t="175275" x="7416800" y="3721100"/>
          <p14:tracePt t="175291" x="7435850" y="3689350"/>
          <p14:tracePt t="175308" x="7448550" y="3670300"/>
          <p14:tracePt t="175325" x="7461250" y="3651250"/>
          <p14:tracePt t="175341" x="7461250" y="3644900"/>
          <p14:tracePt t="175359" x="7467600" y="3632200"/>
          <p14:tracePt t="175359" x="7473950" y="3619500"/>
          <p14:tracePt t="175375" x="7473950" y="3613150"/>
          <p14:tracePt t="175392" x="7473950" y="3606800"/>
          <p14:tracePt t="175408" x="7473950" y="3600450"/>
          <p14:tracePt t="175447" x="7473950" y="3594100"/>
          <p14:tracePt t="175463" x="7473950" y="3587750"/>
          <p14:tracePt t="175479" x="7467600" y="3581400"/>
          <p14:tracePt t="175496" x="7461250" y="3581400"/>
          <p14:tracePt t="175503" x="7442200" y="3575050"/>
          <p14:tracePt t="175508" x="7416800" y="3575050"/>
          <p14:tracePt t="175525" x="7378700" y="3568700"/>
          <p14:tracePt t="175542" x="7321550" y="3562350"/>
          <p14:tracePt t="175542" x="7308850" y="3562350"/>
          <p14:tracePt t="175559" x="7289800" y="3562350"/>
          <p14:tracePt t="175576" x="7277100" y="3562350"/>
          <p14:tracePt t="175591" x="7264400" y="3562350"/>
          <p14:tracePt t="175608" x="7258050" y="3562350"/>
          <p14:tracePt t="175647" x="7251700" y="3562350"/>
          <p14:tracePt t="176303" x="7264400" y="3562350"/>
          <p14:tracePt t="176316" x="7277100" y="3562350"/>
          <p14:tracePt t="176319" x="7289800" y="3556000"/>
          <p14:tracePt t="176327" x="7302500" y="3549650"/>
          <p14:tracePt t="176341" x="7315200" y="3549650"/>
          <p14:tracePt t="176784" x="7321550" y="3549650"/>
          <p14:tracePt t="176839" x="7321550" y="3568700"/>
          <p14:tracePt t="176847" x="7289800" y="3651250"/>
          <p14:tracePt t="176858" x="7245350" y="3765550"/>
          <p14:tracePt t="176859" x="7124700" y="4076700"/>
          <p14:tracePt t="176875" x="7048500" y="4343400"/>
          <p14:tracePt t="176891" x="7010400" y="4597400"/>
          <p14:tracePt t="176908" x="7010400" y="4768850"/>
          <p14:tracePt t="176925" x="7010400" y="4883150"/>
          <p14:tracePt t="176941" x="7023100" y="4933950"/>
          <p14:tracePt t="176958" x="7035800" y="4946650"/>
          <p14:tracePt t="177199" x="7048500" y="4946650"/>
          <p14:tracePt t="177207" x="7073900" y="4921250"/>
          <p14:tracePt t="177225" x="7080250" y="4914900"/>
          <p14:tracePt t="177226" x="7086600" y="4895850"/>
          <p14:tracePt t="177241" x="7092950" y="4883150"/>
          <p14:tracePt t="177258" x="7092950" y="4870450"/>
          <p14:tracePt t="177275" x="7092950" y="4857750"/>
          <p14:tracePt t="177291" x="7092950" y="4845050"/>
          <p14:tracePt t="177308" x="7092950" y="4826000"/>
          <p14:tracePt t="177325" x="7092950" y="4813300"/>
          <p14:tracePt t="177341" x="7092950" y="4800600"/>
          <p14:tracePt t="177358" x="7092950" y="4781550"/>
          <p14:tracePt t="177375" x="7092950" y="4756150"/>
          <p14:tracePt t="177392" x="7086600" y="4730750"/>
          <p14:tracePt t="177408" x="7073900" y="4699000"/>
          <p14:tracePt t="177425" x="7061200" y="4673600"/>
          <p14:tracePt t="177441" x="7054850" y="4667250"/>
          <p14:tracePt t="177458" x="7042150" y="4660900"/>
          <p14:tracePt t="177503" x="7035800" y="4660900"/>
          <p14:tracePt t="177520" x="7029450" y="4660900"/>
          <p14:tracePt t="177527" x="7023100" y="4660900"/>
          <p14:tracePt t="177528" x="7016750" y="4660900"/>
          <p14:tracePt t="177541" x="6997700" y="4667250"/>
          <p14:tracePt t="177558" x="6985000" y="4692650"/>
          <p14:tracePt t="177575" x="6978650" y="4730750"/>
          <p14:tracePt t="177592" x="6978650" y="4749800"/>
          <p14:tracePt t="177608" x="6978650" y="4756150"/>
          <p14:tracePt t="177625" x="6978650" y="4762500"/>
          <p14:tracePt t="177641" x="6978650" y="4768850"/>
          <p14:tracePt t="177658" x="6985000" y="4768850"/>
          <p14:tracePt t="177674" x="7004050" y="4781550"/>
          <p14:tracePt t="177692" x="7029450" y="4781550"/>
          <p14:tracePt t="177708" x="7054850" y="4781550"/>
          <p14:tracePt t="177725" x="7073900" y="4781550"/>
          <p14:tracePt t="177741" x="7080250" y="4781550"/>
          <p14:tracePt t="177759" x="7086600" y="4775200"/>
          <p14:tracePt t="177774" x="7086600" y="4756150"/>
          <p14:tracePt t="177792" x="7086600" y="4737100"/>
          <p14:tracePt t="177808" x="7086600" y="4724400"/>
          <p14:tracePt t="177825" x="7086600" y="4711700"/>
          <p14:tracePt t="177841" x="7086600" y="4692650"/>
          <p14:tracePt t="177858" x="7073900" y="4673600"/>
          <p14:tracePt t="177874" x="7067550" y="4660900"/>
          <p14:tracePt t="177892" x="7061200" y="4648200"/>
          <p14:tracePt t="178127" x="7054850" y="4648200"/>
          <p14:tracePt t="178183" x="7054850" y="4654550"/>
          <p14:tracePt t="178575" x="7054850" y="4667250"/>
          <p14:tracePt t="178600" x="7054850" y="4673600"/>
          <p14:tracePt t="178640" x="7054850" y="4679950"/>
          <p14:tracePt t="178767" x="7054850" y="4692650"/>
          <p14:tracePt t="178775" x="7061200" y="4699000"/>
          <p14:tracePt t="178776" x="7086600" y="4705350"/>
          <p14:tracePt t="178791" x="7124700" y="4724400"/>
          <p14:tracePt t="178808" x="7169150" y="4730750"/>
          <p14:tracePt t="178824" x="7232650" y="4730750"/>
          <p14:tracePt t="178841" x="7296150" y="4730750"/>
          <p14:tracePt t="178858" x="7346950" y="4730750"/>
          <p14:tracePt t="178875" x="7391400" y="4711700"/>
          <p14:tracePt t="178891" x="7410450" y="4667250"/>
          <p14:tracePt t="178908" x="7429500" y="4584700"/>
          <p14:tracePt t="178924" x="7435850" y="4489450"/>
          <p14:tracePt t="178941" x="7435850" y="4400550"/>
          <p14:tracePt t="178958" x="7423150" y="4286250"/>
          <p14:tracePt t="178976" x="7397750" y="4216400"/>
          <p14:tracePt t="178991" x="7353300" y="4146550"/>
          <p14:tracePt t="179009" x="7283450" y="4076700"/>
          <p14:tracePt t="179025" x="7232650" y="4032250"/>
          <p14:tracePt t="179041" x="7156450" y="4006850"/>
          <p14:tracePt t="179058" x="7092950" y="3981450"/>
          <p14:tracePt t="179075" x="7016750" y="3968750"/>
          <p14:tracePt t="179091" x="6940550" y="3968750"/>
          <p14:tracePt t="179109" x="6877050" y="3968750"/>
          <p14:tracePt t="179124" x="6819900" y="3981450"/>
          <p14:tracePt t="179141" x="6756400" y="4025900"/>
          <p14:tracePt t="179158" x="6686550" y="4114800"/>
          <p14:tracePt t="179176" x="6654800" y="4191000"/>
          <p14:tracePt t="179191" x="6635750" y="4254500"/>
          <p14:tracePt t="179209" x="6623050" y="4324350"/>
          <p14:tracePt t="179224" x="6616700" y="4381500"/>
          <p14:tracePt t="179241" x="6616700" y="4438650"/>
          <p14:tracePt t="179258" x="6616700" y="4495800"/>
          <p14:tracePt t="179275" x="6616700" y="4565650"/>
          <p14:tracePt t="179291" x="6616700" y="4641850"/>
          <p14:tracePt t="179307" x="6648450" y="4730750"/>
          <p14:tracePt t="179324" x="6705600" y="4826000"/>
          <p14:tracePt t="179341" x="6750050" y="4902200"/>
          <p14:tracePt t="179358" x="6826250" y="4997450"/>
          <p14:tracePt t="179376" x="6870700" y="5041900"/>
          <p14:tracePt t="179391" x="6902450" y="5067300"/>
          <p14:tracePt t="179408" x="6940550" y="5086350"/>
          <p14:tracePt t="179425" x="6991350" y="5105400"/>
          <p14:tracePt t="179441" x="7061200" y="5124450"/>
          <p14:tracePt t="179458" x="7150100" y="5137150"/>
          <p14:tracePt t="179475" x="7251700" y="5143500"/>
          <p14:tracePt t="179491" x="7346950" y="5143500"/>
          <p14:tracePt t="179508" x="7429500" y="5143500"/>
          <p14:tracePt t="179524" x="7512050" y="5130800"/>
          <p14:tracePt t="179542" x="7556500" y="5111750"/>
          <p14:tracePt t="179558" x="7575550" y="5054600"/>
          <p14:tracePt t="179575" x="7575550" y="5010150"/>
          <p14:tracePt t="179591" x="7575550" y="4965700"/>
          <p14:tracePt t="179608" x="7575550" y="4921250"/>
          <p14:tracePt t="179624" x="7562850" y="4889500"/>
          <p14:tracePt t="179641" x="7550150" y="4857750"/>
          <p14:tracePt t="179679" x="7550150" y="4851400"/>
          <p14:tracePt t="179695" x="7543800" y="4851400"/>
          <p14:tracePt t="179719" x="7537450" y="4845050"/>
          <p14:tracePt t="179815" x="7531100" y="4845050"/>
          <p14:tracePt t="180592" x="7531100" y="4832350"/>
          <p14:tracePt t="180592" x="7543800" y="4826000"/>
          <p14:tracePt t="180609" x="7562850" y="4819650"/>
          <p14:tracePt t="180625" x="7626350" y="4781550"/>
          <p14:tracePt t="180626" x="7664450" y="4737100"/>
          <p14:tracePt t="180642" x="7689850" y="4654550"/>
          <p14:tracePt t="180659" x="7689850" y="4546600"/>
          <p14:tracePt t="180675" x="7677150" y="4451350"/>
          <p14:tracePt t="180692" x="7632700" y="4337050"/>
          <p14:tracePt t="180709" x="7575550" y="4254500"/>
          <p14:tracePt t="180726" x="7524750" y="4184650"/>
          <p14:tracePt t="180742" x="7461250" y="4114800"/>
          <p14:tracePt t="180759" x="7378700" y="4064000"/>
          <p14:tracePt t="180776" x="7321550" y="4051300"/>
          <p14:tracePt t="180792" x="7245350" y="4044950"/>
          <p14:tracePt t="180809" x="7162800" y="4038600"/>
          <p14:tracePt t="180825" x="7073900" y="4038600"/>
          <p14:tracePt t="180842" x="6997700" y="4038600"/>
          <p14:tracePt t="180859" x="6921500" y="4038600"/>
          <p14:tracePt t="180875" x="6870700" y="4032250"/>
          <p14:tracePt t="180892" x="6819900" y="4032250"/>
          <p14:tracePt t="180909" x="6788150" y="4032250"/>
          <p14:tracePt t="180926" x="6737350" y="4057650"/>
          <p14:tracePt t="180942" x="6667500" y="4127500"/>
          <p14:tracePt t="180959" x="6546850" y="4292600"/>
          <p14:tracePt t="180976" x="6502400" y="4400550"/>
          <p14:tracePt t="180992" x="6464300" y="4476750"/>
          <p14:tracePt t="181009" x="6451600" y="4559300"/>
          <p14:tracePt t="181026" x="6445250" y="4641850"/>
          <p14:tracePt t="181042" x="6451600" y="4705350"/>
          <p14:tracePt t="181059" x="6464300" y="4762500"/>
          <p14:tracePt t="181075" x="6496050" y="4838700"/>
          <p14:tracePt t="181092" x="6534150" y="4914900"/>
          <p14:tracePt t="181109" x="6584950" y="4984750"/>
          <p14:tracePt t="181126" x="6635750" y="5022850"/>
          <p14:tracePt t="181142" x="6692900" y="5060950"/>
          <p14:tracePt t="181142" x="6743700" y="5086350"/>
          <p14:tracePt t="181160" x="6832600" y="5118100"/>
          <p14:tracePt t="181176" x="6934200" y="5149850"/>
          <p14:tracePt t="181192" x="7048500" y="5181600"/>
          <p14:tracePt t="181209" x="7150100" y="5207000"/>
          <p14:tracePt t="181225" x="7232650" y="5232400"/>
          <p14:tracePt t="181242" x="7302500" y="5245100"/>
          <p14:tracePt t="181259" x="7359650" y="5251450"/>
          <p14:tracePt t="181275" x="7391400" y="5251450"/>
          <p14:tracePt t="181292" x="7435850" y="5245100"/>
          <p14:tracePt t="181309" x="7467600" y="5219700"/>
          <p14:tracePt t="181326" x="7499350" y="5149850"/>
          <p14:tracePt t="181342" x="7531100" y="5105400"/>
          <p14:tracePt t="181358" x="7550150" y="5060950"/>
          <p14:tracePt t="181375" x="7562850" y="5016500"/>
          <p14:tracePt t="181392" x="7569200" y="4991100"/>
          <p14:tracePt t="181410" x="7581900" y="4965700"/>
          <p14:tracePt t="181425" x="7581900" y="4959350"/>
          <p14:tracePt t="181443" x="7581900" y="4953000"/>
          <p14:tracePt t="181809" x="7575550" y="4953000"/>
          <p14:tracePt t="181810" x="7562850" y="4953000"/>
          <p14:tracePt t="181825" x="7550150" y="4959350"/>
          <p14:tracePt t="181826" x="7531100" y="4965700"/>
          <p14:tracePt t="181842" x="7512050" y="4972050"/>
          <p14:tracePt t="181859" x="7493000" y="4984750"/>
          <p14:tracePt t="181875" x="7473950" y="4997450"/>
          <p14:tracePt t="181892" x="7454900" y="5003800"/>
          <p14:tracePt t="181909" x="7442200" y="5016500"/>
          <p14:tracePt t="185112" x="7448550" y="5016500"/>
          <p14:tracePt t="185120" x="7493000" y="5003800"/>
          <p14:tracePt t="185127" x="7524750" y="4959350"/>
          <p14:tracePt t="185136" x="7562850" y="4902200"/>
          <p14:tracePt t="185142" x="7600950" y="4794250"/>
          <p14:tracePt t="185158" x="7607300" y="4673600"/>
          <p14:tracePt t="185158" x="7607300" y="4610100"/>
          <p14:tracePt t="185176" x="7594600" y="4514850"/>
          <p14:tracePt t="185192" x="7562850" y="4425950"/>
          <p14:tracePt t="185209" x="7505700" y="4349750"/>
          <p14:tracePt t="185225" x="7442200" y="4286250"/>
          <p14:tracePt t="185242" x="7353300" y="4241800"/>
          <p14:tracePt t="185259" x="7207250" y="4203700"/>
          <p14:tracePt t="185275" x="7054850" y="4184650"/>
          <p14:tracePt t="185292" x="6915150" y="4178300"/>
          <p14:tracePt t="185309" x="6769100" y="4178300"/>
          <p14:tracePt t="185325" x="6680200" y="4210050"/>
          <p14:tracePt t="185342" x="6591300" y="4267200"/>
          <p14:tracePt t="185358" x="6483350" y="4394200"/>
          <p14:tracePt t="185376" x="6426200" y="4495800"/>
          <p14:tracePt t="185392" x="6388100" y="4584700"/>
          <p14:tracePt t="185409" x="6356350" y="4673600"/>
          <p14:tracePt t="185425" x="6337300" y="4762500"/>
          <p14:tracePt t="185442" x="6330950" y="4851400"/>
          <p14:tracePt t="185459" x="6330950" y="4959350"/>
          <p14:tracePt t="185476" x="6350000" y="5073650"/>
          <p14:tracePt t="185492" x="6407150" y="5181600"/>
          <p14:tracePt t="185509" x="6477000" y="5276850"/>
          <p14:tracePt t="185525" x="6540500" y="5334000"/>
          <p14:tracePt t="185542" x="6623050" y="5378450"/>
          <p14:tracePt t="185558" x="6781800" y="5410200"/>
          <p14:tracePt t="185576" x="6908800" y="5429250"/>
          <p14:tracePt t="185592" x="7048500" y="5441950"/>
          <p14:tracePt t="185609" x="7188200" y="5441950"/>
          <p14:tracePt t="185625" x="7315200" y="5441950"/>
          <p14:tracePt t="185642" x="7435850" y="5441950"/>
          <p14:tracePt t="185658" x="7537450" y="5391150"/>
          <p14:tracePt t="185675" x="7620000" y="5314950"/>
          <p14:tracePt t="185692" x="7689850" y="5207000"/>
          <p14:tracePt t="185709" x="7727950" y="5105400"/>
          <p14:tracePt t="185725" x="7766050" y="4984750"/>
          <p14:tracePt t="185742" x="7785100" y="4864100"/>
          <p14:tracePt t="185758" x="7797800" y="4711700"/>
          <p14:tracePt t="185776" x="7797800" y="4610100"/>
          <p14:tracePt t="185792" x="7772400" y="4527550"/>
          <p14:tracePt t="185810" x="7740650" y="4451350"/>
          <p14:tracePt t="185825" x="7696200" y="4381500"/>
          <p14:tracePt t="185842" x="7632700" y="4298950"/>
          <p14:tracePt t="185858" x="7550150" y="4248150"/>
          <p14:tracePt t="185875" x="7461250" y="4216400"/>
          <p14:tracePt t="185892" x="7359650" y="4197350"/>
          <p14:tracePt t="185909" x="7245350" y="4184650"/>
          <p14:tracePt t="185925" x="7131050" y="4197350"/>
          <p14:tracePt t="185942" x="7048500" y="4229100"/>
          <p14:tracePt t="185958" x="6915150" y="4305300"/>
          <p14:tracePt t="185976" x="6826250" y="4406900"/>
          <p14:tracePt t="185992" x="6762750" y="4514850"/>
          <p14:tracePt t="186009" x="6711950" y="4635500"/>
          <p14:tracePt t="186025" x="6692900" y="4756150"/>
          <p14:tracePt t="186042" x="6686550" y="4857750"/>
          <p14:tracePt t="186058" x="6686550" y="4940300"/>
          <p14:tracePt t="186075" x="6705600" y="5010150"/>
          <p14:tracePt t="186092" x="6750050" y="5080000"/>
          <p14:tracePt t="186109" x="6813550" y="5130800"/>
          <p14:tracePt t="186125" x="6889750" y="5156200"/>
          <p14:tracePt t="186142" x="6985000" y="5175250"/>
          <p14:tracePt t="186158" x="7143750" y="5187950"/>
          <p14:tracePt t="186176" x="7226300" y="5187950"/>
          <p14:tracePt t="186192" x="7277100" y="5187950"/>
          <p14:tracePt t="186208" x="7308850" y="5181600"/>
          <p14:tracePt t="186225" x="7327900" y="5175250"/>
          <p14:tracePt t="186242" x="7340600" y="5162550"/>
          <p14:tracePt t="186258" x="7353300" y="5149850"/>
          <p14:tracePt t="186275" x="7353300" y="5130800"/>
          <p14:tracePt t="186292" x="7353300" y="5124450"/>
          <p14:tracePt t="186309" x="7353300" y="5118100"/>
          <p14:tracePt t="186344" x="7353300" y="5111750"/>
          <p14:tracePt t="186345" x="7353300" y="5105400"/>
          <p14:tracePt t="186358" x="7353300" y="5099050"/>
          <p14:tracePt t="186376" x="7353300" y="5080000"/>
          <p14:tracePt t="186392" x="7353300" y="5060950"/>
          <p14:tracePt t="186408" x="7359650" y="5048250"/>
          <p14:tracePt t="186425" x="7359650" y="5041900"/>
          <p14:tracePt t="186442" x="7366000" y="5041900"/>
          <p14:tracePt t="186458" x="7366000" y="5035550"/>
          <p14:tracePt t="186504" x="7366000" y="5029200"/>
          <p14:tracePt t="186517" x="7366000" y="5022850"/>
          <p14:tracePt t="186527" x="7366000" y="5016500"/>
          <p14:tracePt t="186551" x="7366000" y="5010150"/>
          <p14:tracePt t="186557" x="7366000" y="5003800"/>
          <p14:tracePt t="187054" x="7366000" y="4991100"/>
          <p14:tracePt t="187063" x="7378700" y="4984750"/>
          <p14:tracePt t="187071" x="7378700" y="4978400"/>
          <p14:tracePt t="187079" x="7385050" y="4978400"/>
          <p14:tracePt t="187128" x="7391400" y="4972050"/>
          <p14:tracePt t="187376" x="7404100" y="4972050"/>
          <p14:tracePt t="187386" x="7429500" y="4972050"/>
          <p14:tracePt t="187392" x="7448550" y="4972050"/>
          <p14:tracePt t="187393" x="7480300" y="4972050"/>
          <p14:tracePt t="187408" x="7493000" y="4972050"/>
          <p14:tracePt t="187425" x="7499350" y="4972050"/>
          <p14:tracePt t="187442" x="7505700" y="4972050"/>
          <p14:tracePt t="187458" x="7524750" y="4972050"/>
          <p14:tracePt t="187475" x="7556500" y="4978400"/>
          <p14:tracePt t="187492" x="7575550" y="4978400"/>
          <p14:tracePt t="187508" x="7600950" y="4984750"/>
          <p14:tracePt t="187525" x="7620000" y="4991100"/>
          <p14:tracePt t="187559" x="7626350" y="4991100"/>
          <p14:tracePt t="187575" x="7639050" y="4991100"/>
          <p14:tracePt t="187576" x="7651750" y="4991100"/>
          <p14:tracePt t="187592" x="7664450" y="4991100"/>
          <p14:tracePt t="187608" x="7683500" y="4991100"/>
          <p14:tracePt t="187625" x="7689850" y="4991100"/>
          <p14:tracePt t="187642" x="7696200" y="4991100"/>
          <p14:tracePt t="187728" x="7702550" y="4991100"/>
          <p14:tracePt t="187863" x="7727950" y="4991100"/>
          <p14:tracePt t="187871" x="7766050" y="4991100"/>
          <p14:tracePt t="187871" x="7797800" y="4991100"/>
          <p14:tracePt t="187887" x="7829550" y="4991100"/>
          <p14:tracePt t="187895" x="7848600" y="4991100"/>
          <p14:tracePt t="187908" x="7854950" y="4991100"/>
          <p14:tracePt t="187976" x="7861300" y="4991100"/>
          <p14:tracePt t="189311" x="7835900" y="4991100"/>
          <p14:tracePt t="189319" x="7810500" y="4991100"/>
          <p14:tracePt t="189328" x="7772400" y="4991100"/>
          <p14:tracePt t="189341" x="7740650" y="4991100"/>
          <p14:tracePt t="189342" x="7670800" y="4991100"/>
          <p14:tracePt t="189358" x="7569200" y="4991100"/>
          <p14:tracePt t="189375" x="7499350" y="4991100"/>
          <p14:tracePt t="189391" x="7442200" y="4991100"/>
          <p14:tracePt t="189407" x="7404100" y="4991100"/>
          <p14:tracePt t="189424" x="7378700" y="4991100"/>
          <p14:tracePt t="189441" x="7346950" y="4991100"/>
          <p14:tracePt t="189457" x="7334250" y="4991100"/>
          <p14:tracePt t="189474" x="7308850" y="4984750"/>
          <p14:tracePt t="189491" x="7289800" y="4978400"/>
          <p14:tracePt t="189507" x="7270750" y="4959350"/>
          <p14:tracePt t="189524" x="7245350" y="4946650"/>
          <p14:tracePt t="189541" x="7219950" y="4927600"/>
          <p14:tracePt t="189558" x="7207250" y="4914900"/>
          <p14:tracePt t="189574" x="7188200" y="4895850"/>
          <p14:tracePt t="189591" x="7181850" y="4889500"/>
          <p14:tracePt t="189608" x="7181850" y="4883150"/>
          <p14:tracePt t="189624" x="7175500" y="4870450"/>
          <p14:tracePt t="189641" x="7169150" y="4857750"/>
          <p14:tracePt t="189657" x="7150100" y="4838700"/>
          <p14:tracePt t="189674" x="7137400" y="4813300"/>
          <p14:tracePt t="189691" x="7112000" y="4781550"/>
          <p14:tracePt t="189707" x="7073900" y="4737100"/>
          <p14:tracePt t="189724" x="7054850" y="4711700"/>
          <p14:tracePt t="189741" x="7042150" y="4692650"/>
          <p14:tracePt t="189757" x="7035800" y="4679950"/>
          <p14:tracePt t="189774" x="7029450" y="4673600"/>
          <p14:tracePt t="192471" x="7048500" y="4660900"/>
          <p14:tracePt t="192478" x="7112000" y="4648200"/>
          <p14:tracePt t="192486" x="7213600" y="4616450"/>
          <p14:tracePt t="192494" x="7353300" y="4552950"/>
          <p14:tracePt t="192507" x="7429500" y="4476750"/>
          <p14:tracePt t="192524" x="7454900" y="4425950"/>
          <p14:tracePt t="192541" x="7473950" y="4394200"/>
          <p14:tracePt t="192557" x="7473950" y="4362450"/>
          <p14:tracePt t="192574" x="7473950" y="4324350"/>
          <p14:tracePt t="192591" x="7473950" y="4305300"/>
          <p14:tracePt t="192607" x="7473950" y="4286250"/>
          <p14:tracePt t="192624" x="7473950" y="4273550"/>
          <p14:tracePt t="192641" x="7467600" y="4254500"/>
          <p14:tracePt t="192658" x="7442200" y="4229100"/>
          <p14:tracePt t="192675" x="7423150" y="4210050"/>
          <p14:tracePt t="192691" x="7397750" y="4191000"/>
          <p14:tracePt t="192708" x="7366000" y="4171950"/>
          <p14:tracePt t="192725" x="7321550" y="4152900"/>
          <p14:tracePt t="192742" x="7277100" y="4133850"/>
          <p14:tracePt t="192758" x="7239000" y="4114800"/>
          <p14:tracePt t="192776" x="7219950" y="4102100"/>
          <p14:tracePt t="192791" x="7194550" y="4089400"/>
          <p14:tracePt t="192808" x="7169150" y="4076700"/>
          <p14:tracePt t="192825" x="7150100" y="4064000"/>
          <p14:tracePt t="192842" x="7131050" y="4057650"/>
          <p14:tracePt t="192858" x="7099300" y="4044950"/>
          <p14:tracePt t="192875" x="7067550" y="4044950"/>
          <p14:tracePt t="192891" x="7029450" y="4044950"/>
          <p14:tracePt t="192908" x="6965950" y="4044950"/>
          <p14:tracePt t="192924" x="6889750" y="4057650"/>
          <p14:tracePt t="192941" x="6794500" y="4095750"/>
          <p14:tracePt t="192957" x="6705600" y="4133850"/>
          <p14:tracePt t="192974" x="6629400" y="4197350"/>
          <p14:tracePt t="192991" x="6610350" y="4241800"/>
          <p14:tracePt t="193007" x="6597650" y="4292600"/>
          <p14:tracePt t="193024" x="6584950" y="4356100"/>
          <p14:tracePt t="193040" x="6572250" y="4425950"/>
          <p14:tracePt t="193057" x="6572250" y="4495800"/>
          <p14:tracePt t="193074" x="6572250" y="4584700"/>
          <p14:tracePt t="193091" x="6572250" y="4654550"/>
          <p14:tracePt t="193109" x="6572250" y="4705350"/>
          <p14:tracePt t="193125" x="6578600" y="4749800"/>
          <p14:tracePt t="193141" x="6584950" y="4781550"/>
          <p14:tracePt t="193158" x="6610350" y="4851400"/>
          <p14:tracePt t="193176" x="6623050" y="4902200"/>
          <p14:tracePt t="193192" x="6654800" y="4946650"/>
          <p14:tracePt t="193208" x="6680200" y="4984750"/>
          <p14:tracePt t="193226" x="6705600" y="5010150"/>
          <p14:tracePt t="193241" x="6718300" y="5022850"/>
          <p14:tracePt t="193259" x="6731000" y="5035550"/>
          <p14:tracePt t="193275" x="6743700" y="5035550"/>
          <p14:tracePt t="193292" x="6769100" y="5048250"/>
          <p14:tracePt t="193308" x="6794500" y="5054600"/>
          <p14:tracePt t="193325" x="6826250" y="5067300"/>
          <p14:tracePt t="193341" x="6870700" y="5067300"/>
          <p14:tracePt t="193358" x="6946900" y="5073650"/>
          <p14:tracePt t="193376" x="6985000" y="5086350"/>
          <p14:tracePt t="193392" x="7029450" y="5086350"/>
          <p14:tracePt t="193408" x="7061200" y="5086350"/>
          <p14:tracePt t="193425" x="7099300" y="5086350"/>
          <p14:tracePt t="193441" x="7175500" y="5080000"/>
          <p14:tracePt t="193457" x="7239000" y="5060950"/>
          <p14:tracePt t="193474" x="7334250" y="5016500"/>
          <p14:tracePt t="193490" x="7404100" y="4965700"/>
          <p14:tracePt t="193507" x="7467600" y="4895850"/>
          <p14:tracePt t="193524" x="7505700" y="4819650"/>
          <p14:tracePt t="193540" x="7524750" y="4730750"/>
          <p14:tracePt t="193557" x="7537450" y="4622800"/>
          <p14:tracePt t="193574" x="7537450" y="4451350"/>
          <p14:tracePt t="193591" x="7537450" y="4375150"/>
          <p14:tracePt t="193607" x="7518400" y="4311650"/>
          <p14:tracePt t="193625" x="7486650" y="4254500"/>
          <p14:tracePt t="193642" x="7454900" y="4210050"/>
          <p14:tracePt t="193658" x="7410450" y="4171950"/>
          <p14:tracePt t="193675" x="7366000" y="4133850"/>
          <p14:tracePt t="193692" x="7315200" y="4114800"/>
          <p14:tracePt t="193708" x="7245350" y="4095750"/>
          <p14:tracePt t="193725" x="7162800" y="4083050"/>
          <p14:tracePt t="193741" x="7073900" y="4083050"/>
          <p14:tracePt t="193758" x="6985000" y="4083050"/>
          <p14:tracePt t="193775" x="6934200" y="4083050"/>
          <p14:tracePt t="193792" x="6883400" y="4089400"/>
          <p14:tracePt t="193808" x="6826250" y="4114800"/>
          <p14:tracePt t="193825" x="6775450" y="4165600"/>
          <p14:tracePt t="193841" x="6737350" y="4216400"/>
          <p14:tracePt t="193859" x="6699250" y="4286250"/>
          <p14:tracePt t="193875" x="6661150" y="4362450"/>
          <p14:tracePt t="193891" x="6642100" y="4451350"/>
          <p14:tracePt t="193908" x="6629400" y="4546600"/>
          <p14:tracePt t="193925" x="6629400" y="4641850"/>
          <p14:tracePt t="193941" x="6629400" y="4718050"/>
          <p14:tracePt t="193958" x="6635750" y="4794250"/>
          <p14:tracePt t="193975" x="6667500" y="4870450"/>
          <p14:tracePt t="193992" x="6699250" y="4921250"/>
          <p14:tracePt t="194008" x="6731000" y="4965700"/>
          <p14:tracePt t="194025" x="6756400" y="5003800"/>
          <p14:tracePt t="194041" x="6794500" y="5041900"/>
          <p14:tracePt t="194058" x="6838950" y="5092700"/>
          <p14:tracePt t="194075" x="6883400" y="5124450"/>
          <p14:tracePt t="194092" x="6946900" y="5162550"/>
          <p14:tracePt t="194108" x="7010400" y="5187950"/>
          <p14:tracePt t="194125" x="7073900" y="5213350"/>
          <p14:tracePt t="194141" x="7131050" y="5226050"/>
          <p14:tracePt t="194158" x="7239000" y="5232400"/>
          <p14:tracePt t="194176" x="7327900" y="5232400"/>
          <p14:tracePt t="194191" x="7397750" y="5226050"/>
          <p14:tracePt t="194208" x="7486650" y="5187950"/>
          <p14:tracePt t="194225" x="7556500" y="5137150"/>
          <p14:tracePt t="194241" x="7632700" y="5060950"/>
          <p14:tracePt t="194258" x="7689850" y="4984750"/>
          <p14:tracePt t="194275" x="7708900" y="4876800"/>
          <p14:tracePt t="194292" x="7715250" y="4768850"/>
          <p14:tracePt t="194308" x="7715250" y="4667250"/>
          <p14:tracePt t="194326" x="7715250" y="4559300"/>
          <p14:tracePt t="194341" x="7677150" y="4451350"/>
          <p14:tracePt t="194358" x="7632700" y="4337050"/>
          <p14:tracePt t="194375" x="7581900" y="4267200"/>
          <p14:tracePt t="194391" x="7537450" y="4216400"/>
          <p14:tracePt t="194408" x="7486650" y="4165600"/>
          <p14:tracePt t="194425" x="7435850" y="4133850"/>
          <p14:tracePt t="194441" x="7366000" y="4089400"/>
          <p14:tracePt t="194458" x="7289800" y="4051300"/>
          <p14:tracePt t="194475" x="7219950" y="4032250"/>
          <p14:tracePt t="194492" x="7143750" y="4013200"/>
          <p14:tracePt t="194508" x="7061200" y="4013200"/>
          <p14:tracePt t="194525" x="6991350" y="4013200"/>
          <p14:tracePt t="194541" x="6934200" y="4038600"/>
          <p14:tracePt t="194541" x="6902450" y="4051300"/>
          <p14:tracePt t="194560" x="6845300" y="4102100"/>
          <p14:tracePt t="194575" x="6775450" y="4159250"/>
          <p14:tracePt t="194591" x="6724650" y="4216400"/>
          <p14:tracePt t="194608" x="6686550" y="4292600"/>
          <p14:tracePt t="194625" x="6661150" y="4375150"/>
          <p14:tracePt t="194641" x="6642100" y="4464050"/>
          <p14:tracePt t="194658" x="6629400" y="4546600"/>
          <p14:tracePt t="194675" x="6616700" y="4622800"/>
          <p14:tracePt t="194691" x="6616700" y="4692650"/>
          <p14:tracePt t="194708" x="6616700" y="4756150"/>
          <p14:tracePt t="194725" x="6616700" y="4800600"/>
          <p14:tracePt t="194741" x="6623050" y="4851400"/>
          <p14:tracePt t="194758" x="6661150" y="4933950"/>
          <p14:tracePt t="194775" x="6686550" y="4984750"/>
          <p14:tracePt t="194791" x="6711950" y="5035550"/>
          <p14:tracePt t="194808" x="6756400" y="5099050"/>
          <p14:tracePt t="194825" x="6819900" y="5162550"/>
          <p14:tracePt t="194841" x="6877050" y="5207000"/>
          <p14:tracePt t="194858" x="6934200" y="5251450"/>
          <p14:tracePt t="194875" x="6978650" y="5270500"/>
          <p14:tracePt t="194891" x="7029450" y="5289550"/>
          <p14:tracePt t="194909" x="7092950" y="5302250"/>
          <p14:tracePt t="194925" x="7162800" y="5314950"/>
          <p14:tracePt t="194942" x="7239000" y="5314950"/>
          <p14:tracePt t="194958" x="7346950" y="5302250"/>
          <p14:tracePt t="194976" x="7404100" y="5283200"/>
          <p14:tracePt t="194991" x="7461250" y="5251450"/>
          <p14:tracePt t="195008" x="7493000" y="5226050"/>
          <p14:tracePt t="195025" x="7505700" y="5194300"/>
          <p14:tracePt t="195041" x="7518400" y="5175250"/>
          <p14:tracePt t="195058" x="7524750" y="5162550"/>
          <p14:tracePt t="195075" x="7524750" y="5156200"/>
          <p14:tracePt t="195119" x="7524750" y="5149850"/>
          <p14:tracePt t="196695" x="7505700" y="5092700"/>
          <p14:tracePt t="196703" x="7480300" y="5054600"/>
          <p14:tracePt t="196711" x="7473950" y="5035550"/>
          <p14:tracePt t="196719" x="7454900" y="5003800"/>
          <p14:tracePt t="196725" x="7423150" y="4965700"/>
          <p14:tracePt t="196741" x="7404100" y="4953000"/>
          <p14:tracePt t="196757" x="7385050" y="4940300"/>
          <p14:tracePt t="196774" x="7378700" y="4933950"/>
          <p14:tracePt t="196813" x="7372350" y="4933950"/>
          <p14:tracePt t="196833" x="7366000" y="4933950"/>
          <p14:tracePt t="196834" x="7359650" y="4933950"/>
          <p14:tracePt t="196841" x="7327900" y="4933950"/>
          <p14:tracePt t="196858" x="7289800" y="4933950"/>
          <p14:tracePt t="196874" x="7251700" y="4933950"/>
          <p14:tracePt t="196891" x="7219950" y="4933950"/>
          <p14:tracePt t="196908" x="7213600" y="4933950"/>
          <p14:tracePt t="196925" x="7200900" y="4933950"/>
          <p14:tracePt t="196941" x="7194550" y="4946650"/>
          <p14:tracePt t="196958" x="7194550" y="4984750"/>
          <p14:tracePt t="196975" x="7194550" y="5016500"/>
          <p14:tracePt t="196992" x="7194550" y="5041900"/>
          <p14:tracePt t="197008" x="7194550" y="5073650"/>
          <p14:tracePt t="197025" x="7200900" y="5086350"/>
          <p14:tracePt t="197063" x="7213600" y="5086350"/>
          <p14:tracePt t="197095" x="7219950" y="5086350"/>
          <p14:tracePt t="197111" x="7232650" y="5086350"/>
          <p14:tracePt t="197119" x="7239000" y="5086350"/>
          <p14:tracePt t="197125" x="7258050" y="5086350"/>
          <p14:tracePt t="197141" x="7264400" y="5080000"/>
          <p14:tracePt t="197141" x="7264400" y="5060950"/>
          <p14:tracePt t="197159" x="7264400" y="5041900"/>
          <p14:tracePt t="197175" x="7264400" y="5016500"/>
          <p14:tracePt t="197192" x="7264400" y="4991100"/>
          <p14:tracePt t="197208" x="7251700" y="4972050"/>
          <p14:tracePt t="197225" x="7239000" y="4953000"/>
          <p14:tracePt t="197241" x="7226300" y="4946650"/>
          <p14:tracePt t="197848" x="7213600" y="4902200"/>
          <p14:tracePt t="197856" x="7213600" y="4883150"/>
          <p14:tracePt t="197864" x="7213600" y="4851400"/>
          <p14:tracePt t="197872" x="7213600" y="4838700"/>
          <p14:tracePt t="197879" x="7213600" y="4819650"/>
          <p14:tracePt t="197952" x="7207250" y="4813300"/>
          <p14:tracePt t="197960" x="7200900" y="4889500"/>
          <p14:tracePt t="197976" x="7194550" y="4997450"/>
          <p14:tracePt t="197985" x="7194550" y="5041900"/>
          <p14:tracePt t="197992" x="7194550" y="5092700"/>
          <p14:tracePt t="198009" x="7194550" y="5124450"/>
          <p14:tracePt t="198026" x="7194550" y="5137150"/>
          <p14:tracePt t="198112" x="7207250" y="5137150"/>
          <p14:tracePt t="198120" x="7213600" y="5137150"/>
          <p14:tracePt t="198128" x="7213600" y="5130800"/>
          <p14:tracePt t="198136" x="7213600" y="5092700"/>
          <p14:tracePt t="198136" x="7213600" y="5048250"/>
          <p14:tracePt t="198144" x="7213600" y="4991100"/>
          <p14:tracePt t="198159" x="7213600" y="4889500"/>
          <p14:tracePt t="198176" x="7213600" y="4883150"/>
          <p14:tracePt t="198264" x="7219950" y="4895850"/>
          <p14:tracePt t="198272" x="7226300" y="4940300"/>
          <p14:tracePt t="198275" x="7239000" y="5003800"/>
          <p14:tracePt t="198292" x="7251700" y="5041900"/>
          <p14:tracePt t="198309" x="7251700" y="5048250"/>
          <p14:tracePt t="198408" x="7251700" y="5022850"/>
          <p14:tracePt t="198409" x="7251700" y="4991100"/>
          <p14:tracePt t="198426" x="7251700" y="4959350"/>
          <p14:tracePt t="198427" x="7251700" y="4940300"/>
          <p14:tracePt t="198512" x="7251700" y="4959350"/>
          <p14:tracePt t="198520" x="7251700" y="4984750"/>
          <p14:tracePt t="198528" x="7251700" y="5016500"/>
          <p14:tracePt t="198535" x="7251700" y="5029200"/>
          <p14:tracePt t="198568" x="7251700" y="5035550"/>
          <p14:tracePt t="198640" x="7251700" y="5003800"/>
          <p14:tracePt t="198641" x="7239000" y="4953000"/>
          <p14:tracePt t="198659" x="7226300" y="4889500"/>
          <p14:tracePt t="198660" x="7207250" y="4838700"/>
          <p14:tracePt t="198676" x="7207250" y="4832350"/>
          <p14:tracePt t="198752" x="7207250" y="4845050"/>
          <p14:tracePt t="198760" x="7207250" y="4876800"/>
          <p14:tracePt t="198768" x="7207250" y="4908550"/>
          <p14:tracePt t="198776" x="7207250" y="4933950"/>
          <p14:tracePt t="199488" x="7213600" y="4933950"/>
          <p14:tracePt t="199496" x="7239000" y="4933950"/>
          <p14:tracePt t="199501" x="7258050" y="4940300"/>
          <p14:tracePt t="199509" x="7283450" y="4953000"/>
          <p14:tracePt t="199525" x="7302500" y="4965700"/>
          <p14:tracePt t="199542" x="7308850" y="4965700"/>
          <p14:tracePt t="199720" x="7315200" y="4965700"/>
          <p14:tracePt t="202049" x="7315200" y="4959350"/>
          <p14:tracePt t="202055" x="7315200" y="4889500"/>
          <p14:tracePt t="202063" x="7289800" y="4737100"/>
          <p14:tracePt t="202076" x="7258050" y="4603750"/>
          <p14:tracePt t="202092" x="7226300" y="4483100"/>
          <p14:tracePt t="202109" x="7219950" y="4419600"/>
          <p14:tracePt t="202125" x="7219950" y="4375150"/>
          <p14:tracePt t="202125" x="7219950" y="4349750"/>
          <p14:tracePt t="202143" x="7219950" y="4330700"/>
          <p14:tracePt t="202158" x="7213600" y="4273550"/>
          <p14:tracePt t="202176" x="7200900" y="4229100"/>
          <p14:tracePt t="202192" x="7194550" y="4171950"/>
          <p14:tracePt t="202209" x="7188200" y="4114800"/>
          <p14:tracePt t="202225" x="7181850" y="4057650"/>
          <p14:tracePt t="202242" x="7175500" y="4006850"/>
          <p14:tracePt t="202259" x="7162800" y="3956050"/>
          <p14:tracePt t="202276" x="7156450" y="3911600"/>
          <p14:tracePt t="202292" x="7156450" y="3879850"/>
          <p14:tracePt t="202309" x="7150100" y="3841750"/>
          <p14:tracePt t="202325" x="7150100" y="3797300"/>
          <p14:tracePt t="202342" x="7143750" y="3765550"/>
          <p14:tracePt t="202358" x="7131050" y="3721100"/>
          <p14:tracePt t="202377" x="7131050" y="3695700"/>
          <p14:tracePt t="202392" x="7131050" y="3670300"/>
          <p14:tracePt t="202409" x="7124700" y="3644900"/>
          <p14:tracePt t="202425" x="7124700" y="3619500"/>
          <p14:tracePt t="202442" x="7124700" y="3600450"/>
          <p14:tracePt t="202458" x="7124700" y="3587750"/>
          <p14:tracePt t="202475" x="7124700" y="3581400"/>
          <p14:tracePt t="202632" x="7112000" y="3594100"/>
          <p14:tracePt t="202639" x="7105650" y="3651250"/>
          <p14:tracePt t="202647" x="7092950" y="3714750"/>
          <p14:tracePt t="202655" x="7086600" y="3784600"/>
          <p14:tracePt t="202655" x="7080250" y="3854450"/>
          <p14:tracePt t="202664" x="7080250" y="3930650"/>
          <p14:tracePt t="202675" x="7073900" y="4064000"/>
          <p14:tracePt t="202692" x="7073900" y="4171950"/>
          <p14:tracePt t="202709" x="7073900" y="4286250"/>
          <p14:tracePt t="202725" x="7073900" y="4375150"/>
          <p14:tracePt t="202743" x="7073900" y="4470400"/>
          <p14:tracePt t="202759" x="7073900" y="4597400"/>
          <p14:tracePt t="202776" x="7073900" y="4654550"/>
          <p14:tracePt t="202792" x="7080250" y="4705350"/>
          <p14:tracePt t="202809" x="7080250" y="4749800"/>
          <p14:tracePt t="202825" x="7080250" y="4813300"/>
          <p14:tracePt t="202842" x="7080250" y="4864100"/>
          <p14:tracePt t="202859" x="7080250" y="4914900"/>
          <p14:tracePt t="202875" x="7086600" y="4965700"/>
          <p14:tracePt t="202892" x="7086600" y="5010150"/>
          <p14:tracePt t="202909" x="7086600" y="5048250"/>
          <p14:tracePt t="202925" x="7086600" y="5080000"/>
          <p14:tracePt t="202942" x="7086600" y="5111750"/>
          <p14:tracePt t="202958" x="7086600" y="5162550"/>
          <p14:tracePt t="202976" x="7086600" y="5200650"/>
          <p14:tracePt t="202992" x="7086600" y="5257800"/>
          <p14:tracePt t="203008" x="7086600" y="5314950"/>
          <p14:tracePt t="203025" x="7086600" y="5384800"/>
          <p14:tracePt t="203042" x="7086600" y="5461000"/>
          <p14:tracePt t="203058" x="7086600" y="5543550"/>
          <p14:tracePt t="203075" x="7086600" y="5613400"/>
          <p14:tracePt t="203092" x="7086600" y="5670550"/>
          <p14:tracePt t="203108" x="7086600" y="5715000"/>
          <p14:tracePt t="203125" x="7086600" y="5759450"/>
          <p14:tracePt t="203142" x="7086600" y="5797550"/>
          <p14:tracePt t="203159" x="7086600" y="5835650"/>
          <p14:tracePt t="203176" x="7086600" y="5861050"/>
          <p14:tracePt t="203192" x="7086600" y="5873750"/>
          <p14:tracePt t="203208" x="7086600" y="5886450"/>
          <p14:tracePt t="203352" x="7086600" y="5861050"/>
          <p14:tracePt t="203360" x="7080250" y="5791200"/>
          <p14:tracePt t="203361" x="7067550" y="5626100"/>
          <p14:tracePt t="203376" x="7067550" y="5454650"/>
          <p14:tracePt t="203392" x="7080250" y="5321300"/>
          <p14:tracePt t="203408" x="7092950" y="5213350"/>
          <p14:tracePt t="203426" x="7105650" y="5099050"/>
          <p14:tracePt t="203442" x="7118350" y="4997450"/>
          <p14:tracePt t="203459" x="7118350" y="4883150"/>
          <p14:tracePt t="203475" x="7118350" y="4768850"/>
          <p14:tracePt t="203492" x="7118350" y="4648200"/>
          <p14:tracePt t="203508" x="7118350" y="4552950"/>
          <p14:tracePt t="203525" x="7118350" y="4470400"/>
          <p14:tracePt t="203542" x="7118350" y="4419600"/>
          <p14:tracePt t="203559" x="7118350" y="4330700"/>
          <p14:tracePt t="203575" x="7118350" y="4241800"/>
          <p14:tracePt t="203592" x="7105650" y="4152900"/>
          <p14:tracePt t="203608" x="7092950" y="4044950"/>
          <p14:tracePt t="203625" x="7080250" y="3930650"/>
          <p14:tracePt t="203642" x="7061200" y="3841750"/>
          <p14:tracePt t="203659" x="7061200" y="3784600"/>
          <p14:tracePt t="203675" x="7061200" y="3740150"/>
          <p14:tracePt t="203692" x="7061200" y="3727450"/>
          <p14:tracePt t="203708" x="7061200" y="3721100"/>
          <p14:tracePt t="203725" x="7061200" y="3714750"/>
          <p14:tracePt t="203855" x="7061200" y="3752850"/>
          <p14:tracePt t="203863" x="7042150" y="3829050"/>
          <p14:tracePt t="203871" x="7042150" y="3905250"/>
          <p14:tracePt t="203879" x="7029450" y="4064000"/>
          <p14:tracePt t="203892" x="7023100" y="4229100"/>
          <p14:tracePt t="203908" x="7023100" y="4394200"/>
          <p14:tracePt t="203925" x="7016750" y="4514850"/>
          <p14:tracePt t="203941" x="7016750" y="4629150"/>
          <p14:tracePt t="203958" x="7016750" y="4705350"/>
          <p14:tracePt t="203975" x="7023100" y="4857750"/>
          <p14:tracePt t="203991" x="7029450" y="4927600"/>
          <p14:tracePt t="204008" x="7042150" y="5003800"/>
          <p14:tracePt t="204025" x="7048500" y="5054600"/>
          <p14:tracePt t="204042" x="7054850" y="5099050"/>
          <p14:tracePt t="204059" x="7061200" y="5143500"/>
          <p14:tracePt t="204075" x="7067550" y="5168900"/>
          <p14:tracePt t="204092" x="7073900" y="5207000"/>
          <p14:tracePt t="204108" x="7073900" y="5245100"/>
          <p14:tracePt t="204125" x="7080250" y="5302250"/>
          <p14:tracePt t="204142" x="7080250" y="5353050"/>
          <p14:tracePt t="204159" x="7092950" y="5435600"/>
          <p14:tracePt t="204176" x="7099300" y="5473700"/>
          <p14:tracePt t="204192" x="7099300" y="5492750"/>
          <p14:tracePt t="204208" x="7099300" y="5511800"/>
          <p14:tracePt t="204225" x="7099300" y="5518150"/>
          <p14:tracePt t="204242" x="7099300" y="5530850"/>
          <p14:tracePt t="204258" x="7099300" y="5537200"/>
          <p14:tracePt t="204275" x="7099300" y="5549900"/>
          <p14:tracePt t="204292" x="7099300" y="5556250"/>
          <p14:tracePt t="204308" x="7099300" y="5562600"/>
          <p14:tracePt t="204325" x="7092950" y="5575300"/>
          <p14:tracePt t="204342" x="7092950" y="5581650"/>
          <p14:tracePt t="204358" x="7092950" y="5594350"/>
          <p14:tracePt t="204376" x="7086600" y="5607050"/>
          <p14:tracePt t="204392" x="7086600" y="5619750"/>
          <p14:tracePt t="204408" x="7080250" y="5632450"/>
          <p14:tracePt t="204425" x="7073900" y="5651500"/>
          <p14:tracePt t="204442" x="7067550" y="5670550"/>
          <p14:tracePt t="204480" x="7061200" y="5676900"/>
          <p14:tracePt t="204631" x="7054850" y="5683250"/>
          <p14:tracePt t="204640" x="7023100" y="5670550"/>
          <p14:tracePt t="204643" x="6959600" y="5549900"/>
          <p14:tracePt t="204659" x="6832600" y="5308600"/>
          <p14:tracePt t="204675" x="6553200" y="4895850"/>
          <p14:tracePt t="204692" x="6267450" y="4578350"/>
          <p14:tracePt t="204708" x="5880100" y="4241800"/>
          <p14:tracePt t="204725" x="5397500" y="3962400"/>
          <p14:tracePt t="204742" x="4819650" y="3727450"/>
          <p14:tracePt t="204758" x="4083050" y="3536950"/>
          <p14:tracePt t="204792" x="3752850" y="3498850"/>
          <p14:tracePt t="204793" x="3549650" y="3498850"/>
          <p14:tracePt t="204809" x="3365500" y="3498850"/>
          <p14:tracePt t="204825" x="3194050" y="3498850"/>
          <p14:tracePt t="204842" x="3009900" y="3498850"/>
          <p14:tracePt t="204858" x="2851150" y="3498850"/>
          <p14:tracePt t="204875" x="2698750" y="3486150"/>
          <p14:tracePt t="204892" x="2584450" y="3454400"/>
          <p14:tracePt t="204909" x="2514600" y="3422650"/>
          <p14:tracePt t="204925" x="2451100" y="3403600"/>
          <p14:tracePt t="204942" x="2400300" y="3371850"/>
          <p14:tracePt t="204958" x="2330450" y="3327400"/>
          <p14:tracePt t="204976" x="2260600" y="3289300"/>
          <p14:tracePt t="204991" x="2228850" y="3263900"/>
          <p14:tracePt t="205008" x="2171700" y="3232150"/>
          <p14:tracePt t="205025" x="2159000" y="3219450"/>
          <p14:tracePt t="205042" x="2133600" y="3200400"/>
          <p14:tracePt t="205058" x="2108200" y="3194050"/>
          <p14:tracePt t="205075" x="2089150" y="3187700"/>
          <p14:tracePt t="205092" x="2057400" y="3181350"/>
          <p14:tracePt t="205109" x="2012950" y="3175000"/>
          <p14:tracePt t="205125" x="1962150" y="3168650"/>
          <p14:tracePt t="205142" x="1911350" y="3155950"/>
          <p14:tracePt t="205158" x="1790700" y="3124200"/>
          <p14:tracePt t="205176" x="1689100" y="3111500"/>
          <p14:tracePt t="205192" x="1593850" y="3098800"/>
          <p14:tracePt t="205209" x="1504950" y="3086100"/>
          <p14:tracePt t="205225" x="1441450" y="3073400"/>
          <p14:tracePt t="205242" x="1403350" y="3073400"/>
          <p14:tracePt t="205258" x="1390650" y="3067050"/>
          <p14:tracePt t="205535" x="1416050" y="3067050"/>
          <p14:tracePt t="205543" x="1441450" y="3067050"/>
          <p14:tracePt t="205551" x="1460500" y="3073400"/>
          <p14:tracePt t="205569" x="1504950" y="3073400"/>
          <p14:tracePt t="205570" x="1524000" y="3073400"/>
          <p14:tracePt t="205575" x="1562100" y="3073400"/>
          <p14:tracePt t="205592" x="1593850" y="3073400"/>
          <p14:tracePt t="205609" x="1625600" y="3073400"/>
          <p14:tracePt t="205625" x="1657350" y="3073400"/>
          <p14:tracePt t="205642" x="1695450" y="3073400"/>
          <p14:tracePt t="205658" x="1733550" y="3073400"/>
          <p14:tracePt t="205675" x="1771650" y="3073400"/>
          <p14:tracePt t="205692" x="1803400" y="3073400"/>
          <p14:tracePt t="205708" x="1847850" y="3073400"/>
          <p14:tracePt t="205725" x="1892300" y="3073400"/>
          <p14:tracePt t="205742" x="1949450" y="3073400"/>
          <p14:tracePt t="205758" x="2019300" y="3073400"/>
          <p14:tracePt t="205777" x="2063750" y="3073400"/>
          <p14:tracePt t="205792" x="2108200" y="3073400"/>
          <p14:tracePt t="205809" x="2159000" y="3073400"/>
          <p14:tracePt t="205825" x="2222500" y="3073400"/>
          <p14:tracePt t="205842" x="2292350" y="3073400"/>
          <p14:tracePt t="205858" x="2362200" y="3073400"/>
          <p14:tracePt t="205875" x="2406650" y="3073400"/>
          <p14:tracePt t="205892" x="2457450" y="3073400"/>
          <p14:tracePt t="205908" x="2533650" y="3073400"/>
          <p14:tracePt t="205925" x="2622550" y="3073400"/>
          <p14:tracePt t="205942" x="2717800" y="3073400"/>
          <p14:tracePt t="205958" x="2876550" y="3073400"/>
          <p14:tracePt t="205976" x="2978150" y="3073400"/>
          <p14:tracePt t="205992" x="3067050" y="3073400"/>
          <p14:tracePt t="206009" x="3111500" y="3073400"/>
          <p14:tracePt t="206026" x="3155950" y="3073400"/>
          <p14:tracePt t="206042" x="3225800" y="3073400"/>
          <p14:tracePt t="206058" x="3327400" y="3073400"/>
          <p14:tracePt t="206075" x="3435350" y="3073400"/>
          <p14:tracePt t="206092" x="3549650" y="3073400"/>
          <p14:tracePt t="206108" x="3663950" y="3073400"/>
          <p14:tracePt t="206125" x="3778250" y="3073400"/>
          <p14:tracePt t="206142" x="3879850" y="3073400"/>
          <p14:tracePt t="206158" x="4025900" y="3073400"/>
          <p14:tracePt t="206176" x="4159250" y="3073400"/>
          <p14:tracePt t="206192" x="4279900" y="3073400"/>
          <p14:tracePt t="206208" x="4425950" y="3073400"/>
          <p14:tracePt t="206225" x="4464050" y="3073400"/>
          <p14:tracePt t="206242" x="4597400" y="3092450"/>
          <p14:tracePt t="206258" x="4711700" y="3111500"/>
          <p14:tracePt t="206275" x="4806950" y="3124200"/>
          <p14:tracePt t="206292" x="4895850" y="3124200"/>
          <p14:tracePt t="206308" x="4978400" y="3124200"/>
          <p14:tracePt t="206325" x="5054600" y="3124200"/>
          <p14:tracePt t="206342" x="5124450" y="3124200"/>
          <p14:tracePt t="206358" x="5232400" y="3124200"/>
          <p14:tracePt t="206376" x="5302250" y="3124200"/>
          <p14:tracePt t="206392" x="5372100" y="3124200"/>
          <p14:tracePt t="206408" x="5461000" y="3130550"/>
          <p14:tracePt t="206425" x="5530850" y="3143250"/>
          <p14:tracePt t="206442" x="5607050" y="3155950"/>
          <p14:tracePt t="206459" x="5695950" y="3168650"/>
          <p14:tracePt t="206475" x="5759450" y="3175000"/>
          <p14:tracePt t="206492" x="5835650" y="3194050"/>
          <p14:tracePt t="206508" x="5905500" y="3219450"/>
          <p14:tracePt t="206526" x="5988050" y="3232150"/>
          <p14:tracePt t="206542" x="6064250" y="3238500"/>
          <p14:tracePt t="206558" x="6159500" y="3251200"/>
          <p14:tracePt t="206575" x="6197600" y="3251200"/>
          <p14:tracePt t="206592" x="6223000" y="3257550"/>
          <p14:tracePt t="206608" x="6248400" y="3263900"/>
          <p14:tracePt t="206625" x="6254750" y="3263900"/>
          <p14:tracePt t="207007" x="6248400" y="3263900"/>
          <p14:tracePt t="207016" x="6229350" y="3251200"/>
          <p14:tracePt t="207019" x="6197600" y="3225800"/>
          <p14:tracePt t="207025" x="6153150" y="3187700"/>
          <p14:tracePt t="207042" x="6115050" y="3155950"/>
          <p14:tracePt t="207059" x="6083300" y="3143250"/>
          <p14:tracePt t="207075" x="6057900" y="3130550"/>
          <p14:tracePt t="207092" x="6013450" y="3111500"/>
          <p14:tracePt t="207108" x="5969000" y="3105150"/>
          <p14:tracePt t="207125" x="5880100" y="3105150"/>
          <p14:tracePt t="207142" x="5784850" y="3105150"/>
          <p14:tracePt t="207159" x="5638800" y="3105150"/>
          <p14:tracePt t="207176" x="5581650" y="3105150"/>
          <p14:tracePt t="207192" x="5530850" y="3111500"/>
          <p14:tracePt t="207208" x="5499100" y="3117850"/>
          <p14:tracePt t="207225" x="5480050" y="3124200"/>
          <p14:tracePt t="207241" x="5454650" y="3124200"/>
          <p14:tracePt t="207259" x="5435600" y="3130550"/>
          <p14:tracePt t="207275" x="5416550" y="3130550"/>
          <p14:tracePt t="207292" x="5391150" y="3130550"/>
          <p14:tracePt t="207308" x="5378450" y="3130550"/>
          <p14:tracePt t="207325" x="5365750" y="3130550"/>
          <p14:tracePt t="207464" x="5403850" y="3136900"/>
          <p14:tracePt t="207471" x="5461000" y="3136900"/>
          <p14:tracePt t="207477" x="5619750" y="3136900"/>
          <p14:tracePt t="207492" x="5778500" y="3136900"/>
          <p14:tracePt t="207508" x="5937250" y="3136900"/>
          <p14:tracePt t="207525" x="6032500" y="3143250"/>
          <p14:tracePt t="207542" x="6057900" y="3143250"/>
          <p14:tracePt t="207559" x="6064250" y="3143250"/>
          <p14:tracePt t="207695" x="6045200" y="3143250"/>
          <p14:tracePt t="207703" x="6000750" y="3143250"/>
          <p14:tracePt t="207718" x="5962650" y="3143250"/>
          <p14:tracePt t="207718" x="5899150" y="3143250"/>
          <p14:tracePt t="207727" x="5829300" y="3143250"/>
          <p14:tracePt t="207728" x="5753100" y="3143250"/>
          <p14:tracePt t="207742" x="5588000" y="3143250"/>
          <p14:tracePt t="207742" x="5511800" y="3143250"/>
          <p14:tracePt t="207760" x="5397500" y="3130550"/>
          <p14:tracePt t="207775" x="5359400" y="3130550"/>
          <p14:tracePt t="207792" x="5353050" y="3130550"/>
          <p14:tracePt t="207935" x="5378450" y="3130550"/>
          <p14:tracePt t="207935" x="5416550" y="3130550"/>
          <p14:tracePt t="207952" x="5467350" y="3130550"/>
          <p14:tracePt t="207959" x="5518150" y="3130550"/>
          <p14:tracePt t="207960" x="5632450" y="3130550"/>
          <p14:tracePt t="207975" x="5721350" y="3130550"/>
          <p14:tracePt t="207993" x="5791200" y="3130550"/>
          <p14:tracePt t="208008" x="5822950" y="3130550"/>
          <p14:tracePt t="208025" x="5835650" y="3130550"/>
          <p14:tracePt t="208042" x="5842000" y="3130550"/>
          <p14:tracePt t="208058" x="5848350" y="3130550"/>
          <p14:tracePt t="208239" x="5848350" y="3124200"/>
          <p14:tracePt t="208250" x="5816600" y="3117850"/>
          <p14:tracePt t="208251" x="5772150" y="3117850"/>
          <p14:tracePt t="208258" x="5632450" y="3111500"/>
          <p14:tracePt t="208275" x="5492750" y="3092450"/>
          <p14:tracePt t="208292" x="5353050" y="3067050"/>
          <p14:tracePt t="208308" x="5257800" y="3054350"/>
          <p14:tracePt t="208325" x="5213350" y="3048000"/>
          <p14:tracePt t="208342" x="5207000" y="3048000"/>
          <p14:tracePt t="208447" x="5226050" y="3048000"/>
          <p14:tracePt t="208455" x="5270500" y="3054350"/>
          <p14:tracePt t="208460" x="5384800" y="3067050"/>
          <p14:tracePt t="208475" x="5524500" y="3086100"/>
          <p14:tracePt t="208492" x="5664200" y="3105150"/>
          <p14:tracePt t="208508" x="5778500" y="3124200"/>
          <p14:tracePt t="208525" x="5848350" y="3136900"/>
          <p14:tracePt t="208542" x="5886450" y="3136900"/>
          <p14:tracePt t="208558" x="5899150" y="3143250"/>
          <p14:tracePt t="208575" x="5905500" y="3143250"/>
          <p14:tracePt t="208751" x="5886450" y="3143250"/>
          <p14:tracePt t="208759" x="5810250" y="3143250"/>
          <p14:tracePt t="208768" x="5746750" y="3143250"/>
          <p14:tracePt t="208776" x="5657850" y="3143250"/>
          <p14:tracePt t="208792" x="5607050" y="3143250"/>
          <p14:tracePt t="208808" x="5581650" y="3143250"/>
          <p14:tracePt t="208826" x="5568950" y="3143250"/>
          <p14:tracePt t="208994" x="5581650" y="3149600"/>
          <p14:tracePt t="209007" x="5619750" y="3149600"/>
          <p14:tracePt t="209017" x="5651500" y="3155950"/>
          <p14:tracePt t="209018" x="5676900" y="3155950"/>
          <p14:tracePt t="209031" x="5734050" y="3155950"/>
          <p14:tracePt t="209042" x="5772150" y="3155950"/>
          <p14:tracePt t="209058" x="5803900" y="3155950"/>
          <p14:tracePt t="209075" x="5810250" y="3155950"/>
          <p14:tracePt t="209092" x="5816600" y="3155950"/>
          <p14:tracePt t="209127" x="5822950" y="3155950"/>
          <p14:tracePt t="209128" x="5829300" y="3155950"/>
          <p14:tracePt t="209159" x="5835650" y="3155950"/>
          <p14:tracePt t="209160" x="5842000" y="3155950"/>
          <p14:tracePt t="213159" x="5899150" y="3155950"/>
          <p14:tracePt t="213167" x="5943600" y="3155950"/>
          <p14:tracePt t="213168" x="6000750" y="3155950"/>
          <p14:tracePt t="213175" x="6057900" y="3155950"/>
          <p14:tracePt t="213255" x="6032500" y="3155950"/>
          <p14:tracePt t="213256" x="6000750" y="3155950"/>
          <p14:tracePt t="213275" x="5962650" y="3155950"/>
          <p14:tracePt t="213276" x="5899150" y="3168650"/>
          <p14:tracePt t="213291" x="5854700" y="3175000"/>
          <p14:tracePt t="213308" x="5835650" y="3175000"/>
          <p14:tracePt t="213325" x="5829300" y="3175000"/>
          <p14:tracePt t="213341" x="5816600" y="3181350"/>
          <p14:tracePt t="213358" x="5803900" y="3181350"/>
          <p14:tracePt t="213375" x="5791200" y="3181350"/>
          <p14:tracePt t="213392" x="5778500" y="3187700"/>
          <p14:tracePt t="213408" x="5772150" y="3187700"/>
          <p14:tracePt t="213839" x="5778500" y="3187700"/>
          <p14:tracePt t="213851" x="5797550" y="3187700"/>
          <p14:tracePt t="213852" x="5816600" y="3187700"/>
          <p14:tracePt t="213858" x="5835650" y="3187700"/>
          <p14:tracePt t="213875" x="5861050" y="3187700"/>
          <p14:tracePt t="213892" x="5892800" y="3187700"/>
          <p14:tracePt t="213908" x="5924550" y="3187700"/>
          <p14:tracePt t="213925" x="5949950" y="3187700"/>
          <p14:tracePt t="213941" x="5975350" y="3187700"/>
          <p14:tracePt t="213958" x="5988050" y="3187700"/>
          <p14:tracePt t="213975" x="5994400" y="3187700"/>
          <p14:tracePt t="214263" x="6000750" y="3187700"/>
          <p14:tracePt t="214271" x="6013450" y="3187700"/>
          <p14:tracePt t="214278" x="6032500" y="3187700"/>
          <p14:tracePt t="214291" x="6057900" y="3187700"/>
          <p14:tracePt t="214292" x="6102350" y="3187700"/>
          <p14:tracePt t="214308" x="6134100" y="3187700"/>
          <p14:tracePt t="214325" x="6153150" y="3187700"/>
          <p14:tracePt t="214341" x="6178550" y="3187700"/>
          <p14:tracePt t="214359" x="6197600" y="3187700"/>
          <p14:tracePt t="214375" x="6203950" y="3187700"/>
          <p14:tracePt t="214391" x="6210300" y="3187700"/>
          <p14:tracePt t="214408" x="6216650" y="3187700"/>
          <p14:tracePt t="214447" x="6223000" y="3187700"/>
          <p14:tracePt t="214559" x="6235700" y="3187700"/>
          <p14:tracePt t="214567" x="6267450" y="3187700"/>
          <p14:tracePt t="214575" x="6305550" y="3187700"/>
          <p14:tracePt t="214584" x="6318250" y="3181350"/>
          <p14:tracePt t="214591" x="6330950" y="3181350"/>
          <p14:tracePt t="214608" x="6330950" y="3175000"/>
          <p14:tracePt t="214647" x="6337300" y="3175000"/>
          <p14:tracePt t="218247" x="6343650" y="3175000"/>
          <p14:tracePt t="218255" x="6305550" y="3168650"/>
          <p14:tracePt t="218263" x="6165850" y="3168650"/>
          <p14:tracePt t="218276" x="6038850" y="3168650"/>
          <p14:tracePt t="218292" x="5867400" y="3168650"/>
          <p14:tracePt t="218309" x="5702300" y="3168650"/>
          <p14:tracePt t="218325" x="5537200" y="3168650"/>
          <p14:tracePt t="218342" x="5403850" y="3168650"/>
          <p14:tracePt t="218359" x="5276850" y="3168650"/>
          <p14:tracePt t="218375" x="5156200" y="3168650"/>
          <p14:tracePt t="218391" x="5105400" y="3181350"/>
          <p14:tracePt t="218409" x="5086350" y="3181350"/>
          <p14:tracePt t="218425" x="5054600" y="3187700"/>
          <p14:tracePt t="218442" x="5022850" y="3200400"/>
          <p14:tracePt t="218459" x="4959350" y="3219450"/>
          <p14:tracePt t="218476" x="4895850" y="3232150"/>
          <p14:tracePt t="218492" x="4819650" y="3257550"/>
          <p14:tracePt t="218509" x="4724400" y="3276600"/>
          <p14:tracePt t="218525" x="4616450" y="3314700"/>
          <p14:tracePt t="218542" x="4508500" y="3340100"/>
          <p14:tracePt t="218559" x="4305300" y="3397250"/>
          <p14:tracePt t="218576" x="4146550" y="3441700"/>
          <p14:tracePt t="218592" x="3968750" y="3486150"/>
          <p14:tracePt t="218609" x="3797300" y="3524250"/>
          <p14:tracePt t="218625" x="3644900" y="3568700"/>
          <p14:tracePt t="218642" x="3536950" y="3600450"/>
          <p14:tracePt t="218659" x="3530600" y="3600450"/>
          <p14:tracePt t="218695" x="3505200" y="3613150"/>
          <p14:tracePt t="218696" x="3486150" y="3619500"/>
          <p14:tracePt t="218709" x="3441700" y="3638550"/>
          <p14:tracePt t="218725" x="3403600" y="3651250"/>
          <p14:tracePt t="218742" x="3346450" y="3670300"/>
          <p14:tracePt t="218759" x="3276600" y="3676650"/>
          <p14:tracePt t="218777" x="3213100" y="3683000"/>
          <p14:tracePt t="218792" x="3155950" y="3702050"/>
          <p14:tracePt t="218809" x="3111500" y="3721100"/>
          <p14:tracePt t="218825" x="3073400" y="3733800"/>
          <p14:tracePt t="218842" x="3048000" y="3740150"/>
          <p14:tracePt t="218859" x="3028950" y="3752850"/>
          <p14:tracePt t="218876" x="3022600" y="3765550"/>
          <p14:tracePt t="218892" x="3009900" y="3778250"/>
          <p14:tracePt t="218909" x="3003550" y="3797300"/>
          <p14:tracePt t="218925" x="3003550" y="3810000"/>
          <p14:tracePt t="218984" x="3003550" y="3822700"/>
          <p14:tracePt t="219000" x="3009900" y="3822700"/>
          <p14:tracePt t="219000" x="3016250" y="3829050"/>
          <p14:tracePt t="219008" x="3054350" y="3841750"/>
          <p14:tracePt t="219025" x="3136900" y="3841750"/>
          <p14:tracePt t="219042" x="3232150" y="3841750"/>
          <p14:tracePt t="219058" x="3346450" y="3841750"/>
          <p14:tracePt t="219076" x="3473450" y="3841750"/>
          <p14:tracePt t="219092" x="3587750" y="3835400"/>
          <p14:tracePt t="219109" x="3689350" y="3822700"/>
          <p14:tracePt t="219125" x="3752850" y="3797300"/>
          <p14:tracePt t="219142" x="3797300" y="3771900"/>
          <p14:tracePt t="219159" x="3841750" y="3733800"/>
          <p14:tracePt t="219177" x="3873500" y="3695700"/>
          <p14:tracePt t="219192" x="3898900" y="3657600"/>
          <p14:tracePt t="219209" x="3924300" y="3619500"/>
          <p14:tracePt t="219225" x="3949700" y="3587750"/>
          <p14:tracePt t="219242" x="3968750" y="3536950"/>
          <p14:tracePt t="219259" x="3987800" y="3498850"/>
          <p14:tracePt t="219275" x="3994150" y="3467100"/>
          <p14:tracePt t="219292" x="4000500" y="3435350"/>
          <p14:tracePt t="219309" x="4000500" y="3403600"/>
          <p14:tracePt t="219325" x="4000500" y="3384550"/>
          <p14:tracePt t="219342" x="4000500" y="3359150"/>
          <p14:tracePt t="219359" x="3987800" y="3340100"/>
          <p14:tracePt t="219376" x="3968750" y="3314700"/>
          <p14:tracePt t="219391" x="3930650" y="3289300"/>
          <p14:tracePt t="219408" x="3829050" y="3244850"/>
          <p14:tracePt t="219425" x="3702050" y="3200400"/>
          <p14:tracePt t="219442" x="3549650" y="3155950"/>
          <p14:tracePt t="219459" x="3384550" y="3124200"/>
          <p14:tracePt t="219476" x="3232150" y="3092450"/>
          <p14:tracePt t="219492" x="3105150" y="3073400"/>
          <p14:tracePt t="219509" x="3067050" y="3073400"/>
          <p14:tracePt t="219525" x="2984500" y="3067050"/>
          <p14:tracePt t="219542" x="2908300" y="3067050"/>
          <p14:tracePt t="219542" x="2870200" y="3073400"/>
          <p14:tracePt t="219560" x="2774950" y="3098800"/>
          <p14:tracePt t="219575" x="2698750" y="3130550"/>
          <p14:tracePt t="219593" x="2654300" y="3162300"/>
          <p14:tracePt t="219608" x="2590800" y="3225800"/>
          <p14:tracePt t="219626" x="2546350" y="3295650"/>
          <p14:tracePt t="219642" x="2508250" y="3384550"/>
          <p14:tracePt t="219659" x="2470150" y="3486150"/>
          <p14:tracePt t="219675" x="2432050" y="3594100"/>
          <p14:tracePt t="219693" x="2406650" y="3714750"/>
          <p14:tracePt t="219709" x="2362200" y="3848100"/>
          <p14:tracePt t="219725" x="2343150" y="3956050"/>
          <p14:tracePt t="219742" x="2343150" y="4025900"/>
          <p14:tracePt t="219759" x="2349500" y="4127500"/>
          <p14:tracePt t="219776" x="2387600" y="4178300"/>
          <p14:tracePt t="219792" x="2425700" y="4235450"/>
          <p14:tracePt t="219808" x="2489200" y="4286250"/>
          <p14:tracePt t="219826" x="2597150" y="4318000"/>
          <p14:tracePt t="219842" x="2717800" y="4337050"/>
          <p14:tracePt t="219859" x="2851150" y="4349750"/>
          <p14:tracePt t="219875" x="3009900" y="4349750"/>
          <p14:tracePt t="219892" x="3143250" y="4349750"/>
          <p14:tracePt t="219909" x="3276600" y="4324350"/>
          <p14:tracePt t="219925" x="3378200" y="4273550"/>
          <p14:tracePt t="219942" x="3524250" y="4171950"/>
          <p14:tracePt t="219960" x="3619500" y="4095750"/>
          <p14:tracePt t="219976" x="3702050" y="4019550"/>
          <p14:tracePt t="219992" x="3746500" y="3949700"/>
          <p14:tracePt t="220009" x="3765550" y="3886200"/>
          <p14:tracePt t="220025" x="3771900" y="3816350"/>
          <p14:tracePt t="220042" x="3771900" y="3784600"/>
          <p14:tracePt t="220060" x="3771900" y="3778250"/>
          <p14:tracePt t="220075" x="3778250" y="3759200"/>
          <p14:tracePt t="220092" x="3778250" y="3714750"/>
          <p14:tracePt t="220109" x="3759200" y="3657600"/>
          <p14:tracePt t="220125" x="3740150" y="3600450"/>
          <p14:tracePt t="220142" x="3702050" y="3530600"/>
          <p14:tracePt t="220159" x="3663950" y="3454400"/>
          <p14:tracePt t="220176" x="3625850" y="3409950"/>
          <p14:tracePt t="220192" x="3568700" y="3352800"/>
          <p14:tracePt t="220209" x="3498850" y="3314700"/>
          <p14:tracePt t="220226" x="3454400" y="3289300"/>
          <p14:tracePt t="220263" x="3422650" y="3276600"/>
          <p14:tracePt t="220264" x="3384550" y="3270250"/>
          <p14:tracePt t="220275" x="3346450" y="3263900"/>
          <p14:tracePt t="220292" x="3276600" y="3257550"/>
          <p14:tracePt t="220309" x="3168650" y="3257550"/>
          <p14:tracePt t="220325" x="3092450" y="3257550"/>
          <p14:tracePt t="220342" x="3009900" y="3270250"/>
          <p14:tracePt t="220342" x="2971800" y="3282950"/>
          <p14:tracePt t="220360" x="2959100" y="3282950"/>
          <p14:tracePt t="220376" x="2933700" y="3308350"/>
          <p14:tracePt t="220392" x="2908300" y="3340100"/>
          <p14:tracePt t="220409" x="2876550" y="3390900"/>
          <p14:tracePt t="220426" x="2844800" y="3454400"/>
          <p14:tracePt t="220442" x="2800350" y="3511550"/>
          <p14:tracePt t="220459" x="2768600" y="3575050"/>
          <p14:tracePt t="220475" x="2749550" y="3613150"/>
          <p14:tracePt t="220493" x="2730500" y="3683000"/>
          <p14:tracePt t="220509" x="2724150" y="3746500"/>
          <p14:tracePt t="220526" x="2711450" y="3810000"/>
          <p14:tracePt t="220542" x="2711450" y="3854450"/>
          <p14:tracePt t="220559" x="2717800" y="3937000"/>
          <p14:tracePt t="220576" x="2730500" y="3975100"/>
          <p14:tracePt t="220592" x="2755900" y="4019550"/>
          <p14:tracePt t="220608" x="2781300" y="4051300"/>
          <p14:tracePt t="220625" x="2813050" y="4083050"/>
          <p14:tracePt t="220642" x="2870200" y="4108450"/>
          <p14:tracePt t="220659" x="2933700" y="4121150"/>
          <p14:tracePt t="220675" x="3022600" y="4127500"/>
          <p14:tracePt t="220692" x="3136900" y="4127500"/>
          <p14:tracePt t="220708" x="3251200" y="4127500"/>
          <p14:tracePt t="220725" x="3327400" y="4102100"/>
          <p14:tracePt t="220742" x="3359150" y="4076700"/>
          <p14:tracePt t="220759" x="3384550" y="4051300"/>
          <p14:tracePt t="220775" x="3384550" y="4025900"/>
          <p14:tracePt t="220792" x="3384550" y="4006850"/>
          <p14:tracePt t="220808" x="3384550" y="3994150"/>
          <p14:tracePt t="220825" x="3384550" y="3981450"/>
          <p14:tracePt t="220842" x="3384550" y="3975100"/>
          <p14:tracePt t="220895" x="3384550" y="3968750"/>
          <p14:tracePt t="221264" x="3346450" y="3930650"/>
          <p14:tracePt t="221272" x="3314700" y="3892550"/>
          <p14:tracePt t="221275" x="3257550" y="3835400"/>
          <p14:tracePt t="221292" x="3187700" y="3778250"/>
          <p14:tracePt t="221293" x="3041650" y="3663950"/>
          <p14:tracePt t="221309" x="2857500" y="3562350"/>
          <p14:tracePt t="221325" x="2622550" y="3448050"/>
          <p14:tracePt t="221342" x="2393950" y="3352800"/>
          <p14:tracePt t="221358" x="2216150" y="3289300"/>
          <p14:tracePt t="221377" x="2070100" y="3244850"/>
          <p14:tracePt t="221392" x="1955800" y="3219450"/>
          <p14:tracePt t="221409" x="1873250" y="3194050"/>
          <p14:tracePt t="221425" x="1828800" y="3181350"/>
          <p14:tracePt t="221442" x="1816100" y="3181350"/>
          <p14:tracePt t="221479" x="1809750" y="3175000"/>
          <p14:tracePt t="221600" x="1854200" y="3175000"/>
          <p14:tracePt t="221608" x="1905000" y="3175000"/>
          <p14:tracePt t="221609" x="2063750" y="3175000"/>
          <p14:tracePt t="221625" x="2228850" y="3175000"/>
          <p14:tracePt t="221642" x="2432050" y="3175000"/>
          <p14:tracePt t="221658" x="2603500" y="3175000"/>
          <p14:tracePt t="221675" x="2730500" y="3175000"/>
          <p14:tracePt t="221692" x="2870200" y="3175000"/>
          <p14:tracePt t="221709" x="2984500" y="3175000"/>
          <p14:tracePt t="221725" x="3067050" y="3175000"/>
          <p14:tracePt t="221742" x="3117850" y="3175000"/>
          <p14:tracePt t="221758" x="3149600" y="3175000"/>
          <p14:tracePt t="221776" x="3162300" y="3175000"/>
          <p14:tracePt t="221792" x="3175000" y="3175000"/>
          <p14:tracePt t="221871" x="3175000" y="3168650"/>
          <p14:tracePt t="221919" x="3175000" y="3162300"/>
          <p14:tracePt t="221925" x="3175000" y="3155950"/>
          <p14:tracePt t="221952" x="3168650" y="3155950"/>
          <p14:tracePt t="221968" x="3162300" y="3149600"/>
          <p14:tracePt t="221975" x="3155950" y="3136900"/>
          <p14:tracePt t="221976" x="3136900" y="3124200"/>
          <p14:tracePt t="221992" x="3130550" y="3105150"/>
          <p14:tracePt t="222009" x="3117850" y="3079750"/>
          <p14:tracePt t="222025" x="3105150" y="3035300"/>
          <p14:tracePt t="222042" x="3098800" y="3035300"/>
          <p14:tracePt t="222058" x="3098800" y="3022600"/>
          <p14:tracePt t="222075" x="3092450" y="3016250"/>
          <p14:tracePt t="222312" x="3086100" y="3009900"/>
          <p14:tracePt t="222319" x="3079750" y="3009900"/>
          <p14:tracePt t="222327" x="3067050" y="3016250"/>
          <p14:tracePt t="222342" x="3028950" y="3041650"/>
          <p14:tracePt t="222358" x="3003550" y="3060700"/>
          <p14:tracePt t="222360" x="2997200" y="3060700"/>
          <p14:tracePt t="222376" x="2978150" y="3073400"/>
          <p14:tracePt t="222392" x="2959100" y="3086100"/>
          <p14:tracePt t="222409" x="2952750" y="3086100"/>
          <p14:tracePt t="222425" x="2946400" y="3092450"/>
          <p14:tracePt t="222442" x="2940050" y="3092450"/>
          <p14:tracePt t="223111" x="2940050" y="3098800"/>
          <p14:tracePt t="223167" x="2946400" y="3092450"/>
          <p14:tracePt t="223185" x="2959100" y="3079750"/>
          <p14:tracePt t="223343" x="2940050" y="3079750"/>
          <p14:tracePt t="223351" x="2914650" y="3079750"/>
          <p14:tracePt t="223359" x="2895600" y="3079750"/>
          <p14:tracePt t="223360" x="2832100" y="3079750"/>
          <p14:tracePt t="223375" x="2755900" y="3079750"/>
          <p14:tracePt t="223392" x="2711450" y="3079750"/>
          <p14:tracePt t="223431" x="2705100" y="3079750"/>
          <p14:tracePt t="223432" x="2686050" y="3079750"/>
          <p14:tracePt t="223591" x="2692400" y="3073400"/>
          <p14:tracePt t="223601" x="2711450" y="3073400"/>
          <p14:tracePt t="223608" x="2717800" y="3073400"/>
          <p14:tracePt t="223617" x="2736850" y="3073400"/>
          <p14:tracePt t="223625" x="2781300" y="3073400"/>
          <p14:tracePt t="223642" x="2819400" y="3073400"/>
          <p14:tracePt t="223659" x="2882900" y="3073400"/>
          <p14:tracePt t="223675" x="2965450" y="3073400"/>
          <p14:tracePt t="223692" x="3060700" y="3073400"/>
          <p14:tracePt t="223708" x="3111500" y="3073400"/>
          <p14:tracePt t="223725" x="3130550" y="3073400"/>
          <p14:tracePt t="223760" x="3136900" y="3073400"/>
          <p14:tracePt t="224632" x="3098800" y="3073400"/>
          <p14:tracePt t="224639" x="3060700" y="3079750"/>
          <p14:tracePt t="224642" x="2959100" y="3098800"/>
          <p14:tracePt t="224658" x="2851150" y="3111500"/>
          <p14:tracePt t="224675" x="2762250" y="3117850"/>
          <p14:tracePt t="224692" x="2711450" y="3124200"/>
          <p14:tracePt t="224708" x="2698750" y="3124200"/>
          <p14:tracePt t="225319" x="2705100" y="3136900"/>
          <p14:tracePt t="225327" x="2717800" y="3136900"/>
          <p14:tracePt t="225327" x="2736850" y="3136900"/>
          <p14:tracePt t="225343" x="2755900" y="3143250"/>
          <p14:tracePt t="225344" x="2774950" y="3149600"/>
          <p14:tracePt t="225358" x="2876550" y="3149600"/>
          <p14:tracePt t="225376" x="2927350" y="3149600"/>
          <p14:tracePt t="225392" x="2959100" y="3149600"/>
          <p14:tracePt t="225409" x="2965450" y="3149600"/>
          <p14:tracePt t="226104" x="2997200" y="3149600"/>
          <p14:tracePt t="226111" x="3022600" y="3149600"/>
          <p14:tracePt t="226119" x="3048000" y="3149600"/>
          <p14:tracePt t="226126" x="3098800" y="3149600"/>
          <p14:tracePt t="226142" x="3130550" y="3149600"/>
          <p14:tracePt t="226158" x="3168650" y="3149600"/>
          <p14:tracePt t="226176" x="3187700" y="3149600"/>
          <p14:tracePt t="226192" x="3194050" y="3149600"/>
          <p14:tracePt t="226208" x="3200400" y="3149600"/>
          <p14:tracePt t="226226" x="3206750" y="3149600"/>
          <p14:tracePt t="226319" x="3225800" y="3143250"/>
          <p14:tracePt t="226335" x="3232150" y="3143250"/>
          <p14:tracePt t="226375" x="3244850" y="3143250"/>
          <p14:tracePt t="226383" x="3263900" y="3143250"/>
          <p14:tracePt t="226390" x="3282950" y="3143250"/>
          <p14:tracePt t="226408" x="3302000" y="3143250"/>
          <p14:tracePt t="226409" x="3346450" y="3143250"/>
          <p14:tracePt t="226425" x="3397250" y="3143250"/>
          <p14:tracePt t="226442" x="3441700" y="3143250"/>
          <p14:tracePt t="226458" x="3486150" y="3143250"/>
          <p14:tracePt t="226475" x="3517900" y="3143250"/>
          <p14:tracePt t="226492" x="3536950" y="3136900"/>
          <p14:tracePt t="226508" x="3543300" y="3136900"/>
          <p14:tracePt t="227247" x="3511550" y="3136900"/>
          <p14:tracePt t="227255" x="3448050" y="3136900"/>
          <p14:tracePt t="227263" x="3365500" y="3136900"/>
          <p14:tracePt t="227270" x="3257550" y="3136900"/>
          <p14:tracePt t="227279" x="3054350" y="3111500"/>
          <p14:tracePt t="227291" x="2863850" y="3105150"/>
          <p14:tracePt t="227308" x="2673350" y="3105150"/>
          <p14:tracePt t="227325" x="2527300" y="3098800"/>
          <p14:tracePt t="227341" x="2406650" y="3098800"/>
          <p14:tracePt t="227358" x="2241550" y="3098800"/>
          <p14:tracePt t="227375" x="2184400" y="3098800"/>
          <p14:tracePt t="227392" x="2120900" y="3092450"/>
          <p14:tracePt t="227408" x="2012950" y="3086100"/>
          <p14:tracePt t="227425" x="1917700" y="3079750"/>
          <p14:tracePt t="227441" x="1841500" y="3079750"/>
          <p14:tracePt t="227458" x="1778000" y="3079750"/>
          <p14:tracePt t="227475" x="1733550" y="3079750"/>
          <p14:tracePt t="227492" x="1689100" y="3079750"/>
          <p14:tracePt t="227508" x="1638300" y="3073400"/>
          <p14:tracePt t="227525" x="1568450" y="3067050"/>
          <p14:tracePt t="227542" x="1485900" y="3048000"/>
          <p14:tracePt t="227558" x="1454150" y="3048000"/>
          <p14:tracePt t="227575" x="1390650" y="3041650"/>
          <p14:tracePt t="227592" x="1358900" y="3041650"/>
          <p14:tracePt t="227608" x="1346200" y="3041650"/>
          <p14:tracePt t="227625" x="1301750" y="3035300"/>
          <p14:tracePt t="227642" x="1257300" y="3028950"/>
          <p14:tracePt t="227658" x="1219200" y="3022600"/>
          <p14:tracePt t="227703" x="1200150" y="3022600"/>
          <p14:tracePt t="227703" x="1193800" y="3022600"/>
          <p14:tracePt t="227719" x="1187450" y="3022600"/>
          <p14:tracePt t="227727" x="1181100" y="3022600"/>
          <p14:tracePt t="227727" x="1174750" y="3022600"/>
          <p14:tracePt t="227744" x="1155700" y="3022600"/>
          <p14:tracePt t="227758" x="1130300" y="3022600"/>
          <p14:tracePt t="227775" x="1104900" y="3022600"/>
          <p14:tracePt t="227792" x="1098550" y="3022600"/>
          <p14:tracePt t="227808" x="1079500" y="3022600"/>
          <p14:tracePt t="227871" x="1073150" y="3022600"/>
          <p14:tracePt t="227875" x="1066800" y="3022600"/>
          <p14:tracePt t="227891" x="1047750" y="3022600"/>
          <p14:tracePt t="227892" x="1009650" y="3022600"/>
          <p14:tracePt t="227909" x="977900" y="3022600"/>
          <p14:tracePt t="227925" x="958850" y="3022600"/>
          <p14:tracePt t="227942" x="927100" y="3022600"/>
          <p14:tracePt t="227958" x="825500" y="3028950"/>
          <p14:tracePt t="227976" x="742950" y="3041650"/>
          <p14:tracePt t="227991" x="685800" y="3054350"/>
          <p14:tracePt t="228008" x="654050" y="3060700"/>
          <p14:tracePt t="228025" x="615950" y="3067050"/>
          <p14:tracePt t="228042" x="565150" y="3067050"/>
          <p14:tracePt t="228058" x="527050" y="3073400"/>
          <p14:tracePt t="228075" x="508000" y="3079750"/>
          <p14:tracePt t="228092" x="482600" y="3079750"/>
          <p14:tracePt t="228109" x="463550" y="3079750"/>
          <p14:tracePt t="228125" x="438150" y="3079750"/>
          <p14:tracePt t="228142" x="406400" y="3079750"/>
          <p14:tracePt t="228158" x="368300" y="3079750"/>
          <p14:tracePt t="228176" x="349250" y="3079750"/>
          <p14:tracePt t="228191" x="342900" y="3079750"/>
          <p14:tracePt t="228639" x="342900" y="3086100"/>
          <p14:tracePt t="228695" x="355600" y="3086100"/>
          <p14:tracePt t="228719" x="361950" y="3086100"/>
          <p14:tracePt t="228727" x="368300" y="3086100"/>
          <p14:tracePt t="228733" x="374650" y="3086100"/>
          <p14:tracePt t="228741" x="381000" y="3092450"/>
          <p14:tracePt t="228758" x="393700" y="3092450"/>
          <p14:tracePt t="228807" x="400050" y="3092450"/>
          <p14:tracePt t="228815" x="406400" y="3092450"/>
          <p14:tracePt t="228863" x="412750" y="3092450"/>
          <p14:tracePt t="228879" x="419100" y="3092450"/>
          <p14:tracePt t="228887" x="425450" y="3092450"/>
          <p14:tracePt t="228903" x="431800" y="3098800"/>
          <p14:tracePt t="228935" x="438150" y="3098800"/>
          <p14:tracePt t="229047" x="457200" y="3105150"/>
          <p14:tracePt t="229055" x="469900" y="3105150"/>
          <p14:tracePt t="229063" x="482600" y="3105150"/>
          <p14:tracePt t="229075" x="501650" y="3105150"/>
          <p14:tracePt t="229075" x="546100" y="3117850"/>
          <p14:tracePt t="229091" x="590550" y="3117850"/>
          <p14:tracePt t="229109" x="609600" y="3117850"/>
          <p14:tracePt t="229125" x="628650" y="3117850"/>
          <p14:tracePt t="229142" x="647700" y="3117850"/>
          <p14:tracePt t="229158" x="666750" y="3117850"/>
          <p14:tracePt t="229343" x="673100" y="3117850"/>
          <p14:tracePt t="229359" x="679450" y="3117850"/>
          <p14:tracePt t="229361" x="711200" y="3117850"/>
          <p14:tracePt t="229375" x="736600" y="3117850"/>
          <p14:tracePt t="229376" x="793750" y="3117850"/>
          <p14:tracePt t="229392" x="844550" y="3117850"/>
          <p14:tracePt t="229408" x="889000" y="3117850"/>
          <p14:tracePt t="229426" x="927100" y="3117850"/>
          <p14:tracePt t="229487" x="933450" y="3117850"/>
          <p14:tracePt t="230111" x="927100" y="3117850"/>
          <p14:tracePt t="230119" x="901700" y="3117850"/>
          <p14:tracePt t="230122" x="869950" y="3111500"/>
          <p14:tracePt t="230142" x="844550" y="3111500"/>
          <p14:tracePt t="230158" x="831850" y="3111500"/>
          <p14:tracePt t="230176" x="812800" y="3111500"/>
          <p14:tracePt t="230192" x="806450" y="3111500"/>
          <p14:tracePt t="230208" x="800100" y="3111500"/>
          <p14:tracePt t="230255" x="800100" y="3105150"/>
          <p14:tracePt t="230495" x="806450" y="3105150"/>
          <p14:tracePt t="230504" x="831850" y="3105150"/>
          <p14:tracePt t="230511" x="857250" y="3105150"/>
          <p14:tracePt t="230525" x="914400" y="3105150"/>
          <p14:tracePt t="230541" x="1022350" y="3105150"/>
          <p14:tracePt t="230558" x="1219200" y="3117850"/>
          <p14:tracePt t="230575" x="1250950" y="3117850"/>
          <p14:tracePt t="230591" x="1390650" y="3136900"/>
          <p14:tracePt t="230608" x="1485900" y="3149600"/>
          <p14:tracePt t="230625" x="1549400" y="3149600"/>
          <p14:tracePt t="230642" x="1644650" y="3155950"/>
          <p14:tracePt t="230658" x="1758950" y="3155950"/>
          <p14:tracePt t="230675" x="1854200" y="3155950"/>
          <p14:tracePt t="230692" x="1955800" y="3155950"/>
          <p14:tracePt t="230708" x="2044700" y="3155950"/>
          <p14:tracePt t="230725" x="2120900" y="3155950"/>
          <p14:tracePt t="230741" x="2184400" y="3155950"/>
          <p14:tracePt t="230741" x="2203450" y="3155950"/>
          <p14:tracePt t="230759" x="2247900" y="3155950"/>
          <p14:tracePt t="230775" x="2286000" y="3155950"/>
          <p14:tracePt t="230791" x="2317750" y="3155950"/>
          <p14:tracePt t="230808" x="2336800" y="3155950"/>
          <p14:tracePt t="230825" x="2400300" y="3155950"/>
          <p14:tracePt t="230841" x="2438400" y="3155950"/>
          <p14:tracePt t="230858" x="2514600" y="3155950"/>
          <p14:tracePt t="230875" x="2597150" y="3155950"/>
          <p14:tracePt t="230891" x="2616200" y="3155950"/>
          <p14:tracePt t="230908" x="2673350" y="3155950"/>
          <p14:tracePt t="230925" x="2743200" y="3155950"/>
          <p14:tracePt t="230941" x="2813050" y="3155950"/>
          <p14:tracePt t="230959" x="2857500" y="3155950"/>
          <p14:tracePt t="230975" x="2889250" y="3155950"/>
          <p14:tracePt t="230991" x="2921000" y="3155950"/>
          <p14:tracePt t="231008" x="2933700" y="3149600"/>
          <p14:tracePt t="231025" x="2946400" y="3149600"/>
          <p14:tracePt t="231041" x="2959100" y="3149600"/>
          <p14:tracePt t="231058" x="2971800" y="3149600"/>
          <p14:tracePt t="231075" x="2978150" y="3143250"/>
          <p14:tracePt t="231091" x="2984500" y="3143250"/>
          <p14:tracePt t="231135" x="2997200" y="3143250"/>
          <p14:tracePt t="232575" x="2997200" y="3149600"/>
          <p14:tracePt t="232583" x="2997200" y="3155950"/>
          <p14:tracePt t="232590" x="2990850" y="3225800"/>
          <p14:tracePt t="232601" x="2990850" y="3276600"/>
          <p14:tracePt t="232608" x="2984500" y="3321050"/>
          <p14:tracePt t="232625" x="2959100" y="3403600"/>
          <p14:tracePt t="232641" x="2940050" y="3511550"/>
          <p14:tracePt t="232659" x="2933700" y="3600450"/>
          <p14:tracePt t="232675" x="2927350" y="3651250"/>
          <p14:tracePt t="232691" x="2927350" y="3689350"/>
          <p14:tracePt t="232708" x="2927350" y="3708400"/>
          <p14:tracePt t="232725" x="2927350" y="3714750"/>
          <p14:tracePt t="232741" x="2921000" y="3721100"/>
          <p14:tracePt t="232863" x="2940050" y="3714750"/>
          <p14:tracePt t="232871" x="2946400" y="3695700"/>
          <p14:tracePt t="232879" x="2965450" y="3663950"/>
          <p14:tracePt t="232887" x="2971800" y="3632200"/>
          <p14:tracePt t="232892" x="2984500" y="3556000"/>
          <p14:tracePt t="232909" x="2984500" y="3486150"/>
          <p14:tracePt t="232926" x="2984500" y="3429000"/>
          <p14:tracePt t="232942" x="2965450" y="3365500"/>
          <p14:tracePt t="232960" x="2946400" y="3333750"/>
          <p14:tracePt t="232976" x="2927350" y="3314700"/>
          <p14:tracePt t="232992" x="2921000" y="3308350"/>
          <p14:tracePt t="233009" x="2908300" y="3308350"/>
          <p14:tracePt t="233026" x="2895600" y="3302000"/>
          <p14:tracePt t="233042" x="2857500" y="3289300"/>
          <p14:tracePt t="233059" x="2819400" y="3276600"/>
          <p14:tracePt t="233075" x="2774950" y="3270250"/>
          <p14:tracePt t="233092" x="2749550" y="3263900"/>
          <p14:tracePt t="233109" x="2717800" y="3263900"/>
          <p14:tracePt t="233126" x="2698750" y="3263900"/>
          <p14:tracePt t="233142" x="2673350" y="3263900"/>
          <p14:tracePt t="233159" x="2635250" y="3282950"/>
          <p14:tracePt t="233176" x="2616200" y="3289300"/>
          <p14:tracePt t="233192" x="2590800" y="3314700"/>
          <p14:tracePt t="233209" x="2571750" y="3333750"/>
          <p14:tracePt t="233226" x="2546350" y="3352800"/>
          <p14:tracePt t="233242" x="2527300" y="3384550"/>
          <p14:tracePt t="233259" x="2501900" y="3422650"/>
          <p14:tracePt t="233276" x="2476500" y="3460750"/>
          <p14:tracePt t="233292" x="2463800" y="3498850"/>
          <p14:tracePt t="233309" x="2444750" y="3556000"/>
          <p14:tracePt t="233326" x="2432050" y="3625850"/>
          <p14:tracePt t="233342" x="2425700" y="3721100"/>
          <p14:tracePt t="233360" x="2425700" y="3778250"/>
          <p14:tracePt t="233376" x="2425700" y="3835400"/>
          <p14:tracePt t="233393" x="2432050" y="3873500"/>
          <p14:tracePt t="233409" x="2451100" y="3930650"/>
          <p14:tracePt t="233426" x="2457450" y="3975100"/>
          <p14:tracePt t="233442" x="2470150" y="4006850"/>
          <p14:tracePt t="233459" x="2476500" y="4038600"/>
          <p14:tracePt t="233475" x="2495550" y="4064000"/>
          <p14:tracePt t="233492" x="2514600" y="4083050"/>
          <p14:tracePt t="233509" x="2520950" y="4089400"/>
          <p14:tracePt t="233526" x="2527300" y="4095750"/>
          <p14:tracePt t="233542" x="2546350" y="4095750"/>
          <p14:tracePt t="233559" x="2584450" y="4095750"/>
          <p14:tracePt t="233576" x="2622550" y="4095750"/>
          <p14:tracePt t="233592" x="2667000" y="4070350"/>
          <p14:tracePt t="233609" x="2711450" y="4025900"/>
          <p14:tracePt t="233626" x="2755900" y="3975100"/>
          <p14:tracePt t="233642" x="2774950" y="3930650"/>
          <p14:tracePt t="233659" x="2800350" y="3873500"/>
          <p14:tracePt t="233675" x="2806700" y="3816350"/>
          <p14:tracePt t="233693" x="2825750" y="3765550"/>
          <p14:tracePt t="233709" x="2825750" y="3721100"/>
          <p14:tracePt t="233726" x="2832100" y="3676650"/>
          <p14:tracePt t="233742" x="2832100" y="3619500"/>
          <p14:tracePt t="233742" x="2832100" y="3594100"/>
          <p14:tracePt t="233760" x="2832100" y="3562350"/>
          <p14:tracePt t="233776" x="2832100" y="3524250"/>
          <p14:tracePt t="233792" x="2825750" y="3498850"/>
          <p14:tracePt t="233809" x="2813050" y="3460750"/>
          <p14:tracePt t="233826" x="2800350" y="3435350"/>
          <p14:tracePt t="233842" x="2787650" y="3403600"/>
          <p14:tracePt t="233859" x="2774950" y="3384550"/>
          <p14:tracePt t="233875" x="2768600" y="3378200"/>
          <p14:tracePt t="233892" x="2755900" y="3365500"/>
          <p14:tracePt t="233909" x="2743200" y="3352800"/>
          <p14:tracePt t="233926" x="2736850" y="3346450"/>
          <p14:tracePt t="233942" x="2724150" y="3340100"/>
          <p14:tracePt t="233959" x="2705100" y="3333750"/>
          <p14:tracePt t="233976" x="2692400" y="3333750"/>
          <p14:tracePt t="233992" x="2679700" y="3333750"/>
          <p14:tracePt t="234009" x="2667000" y="3327400"/>
          <p14:tracePt t="234026" x="2654300" y="3327400"/>
          <p14:tracePt t="234042" x="2635250" y="3327400"/>
          <p14:tracePt t="234059" x="2603500" y="3340100"/>
          <p14:tracePt t="234075" x="2590800" y="3352800"/>
          <p14:tracePt t="234093" x="2559050" y="3378200"/>
          <p14:tracePt t="234109" x="2533650" y="3397250"/>
          <p14:tracePt t="234126" x="2508250" y="3429000"/>
          <p14:tracePt t="234142" x="2470150" y="3479800"/>
          <p14:tracePt t="234142" x="2463800" y="3492500"/>
          <p14:tracePt t="234160" x="2444750" y="3536950"/>
          <p14:tracePt t="234176" x="2425700" y="3581400"/>
          <p14:tracePt t="234192" x="2406650" y="3651250"/>
          <p14:tracePt t="234209" x="2393950" y="3714750"/>
          <p14:tracePt t="234226" x="2387600" y="3797300"/>
          <p14:tracePt t="234242" x="2374900" y="3860800"/>
          <p14:tracePt t="234259" x="2368550" y="3943350"/>
          <p14:tracePt t="234275" x="2362200" y="4019550"/>
          <p14:tracePt t="234292" x="2362200" y="4089400"/>
          <p14:tracePt t="234309" x="2381250" y="4159250"/>
          <p14:tracePt t="234326" x="2406650" y="4210050"/>
          <p14:tracePt t="234342" x="2425700" y="4229100"/>
          <p14:tracePt t="234342" x="2432050" y="4235450"/>
          <p14:tracePt t="234360" x="2438400" y="4241800"/>
          <p14:tracePt t="234376" x="2451100" y="4248150"/>
          <p14:tracePt t="234392" x="2463800" y="4248150"/>
          <p14:tracePt t="234409" x="2501900" y="4248150"/>
          <p14:tracePt t="234426" x="2571750" y="4248150"/>
          <p14:tracePt t="234442" x="2660650" y="4248150"/>
          <p14:tracePt t="234459" x="2743200" y="4216400"/>
          <p14:tracePt t="234475" x="2813050" y="4171950"/>
          <p14:tracePt t="234492" x="2844800" y="4140200"/>
          <p14:tracePt t="234509" x="2870200" y="4083050"/>
          <p14:tracePt t="234525" x="2889250" y="4006850"/>
          <p14:tracePt t="234543" x="2895600" y="3867150"/>
          <p14:tracePt t="234560" x="2895600" y="3784600"/>
          <p14:tracePt t="234577" x="2895600" y="3702050"/>
          <p14:tracePt t="234592" x="2895600" y="3613150"/>
          <p14:tracePt t="234610" x="2882900" y="3530600"/>
          <p14:tracePt t="234625" x="2863850" y="3454400"/>
          <p14:tracePt t="234642" x="2844800" y="3397250"/>
          <p14:tracePt t="234659" x="2825750" y="3352800"/>
          <p14:tracePt t="234676" x="2806700" y="3327400"/>
          <p14:tracePt t="234693" x="2787650" y="3302000"/>
          <p14:tracePt t="234709" x="2774950" y="3282950"/>
          <p14:tracePt t="234776" x="2768600" y="3282950"/>
          <p14:tracePt t="234784" x="2762250" y="3282950"/>
          <p14:tracePt t="234799" x="2755900" y="3282950"/>
          <p14:tracePt t="234806" x="2749550" y="3282950"/>
          <p14:tracePt t="234809" x="2743200" y="3282950"/>
          <p14:tracePt t="234825" x="2730500" y="3282950"/>
          <p14:tracePt t="234843" x="2711450" y="3282950"/>
          <p14:tracePt t="234859" x="2679700" y="3302000"/>
          <p14:tracePt t="234876" x="2654300" y="3333750"/>
          <p14:tracePt t="234892" x="2597150" y="3397250"/>
          <p14:tracePt t="234909" x="2559050" y="3460750"/>
          <p14:tracePt t="234926" x="2527300" y="3530600"/>
          <p14:tracePt t="234942" x="2501900" y="3587750"/>
          <p14:tracePt t="234959" x="2489200" y="3663950"/>
          <p14:tracePt t="234976" x="2470150" y="3714750"/>
          <p14:tracePt t="234992" x="2470150" y="3765550"/>
          <p14:tracePt t="235009" x="2470150" y="3829050"/>
          <p14:tracePt t="235025" x="2470150" y="3879850"/>
          <p14:tracePt t="235042" x="2470150" y="3937000"/>
          <p14:tracePt t="235059" x="2470150" y="3975100"/>
          <p14:tracePt t="235076" x="2470150" y="3987800"/>
          <p14:tracePt t="235092" x="2470150" y="4000500"/>
          <p14:tracePt t="235109" x="2476500" y="4006850"/>
          <p14:tracePt t="235192" x="2482850" y="4013200"/>
          <p14:tracePt t="235216" x="2489200" y="4013200"/>
          <p14:tracePt t="235240" x="2495550" y="4013200"/>
          <p14:tracePt t="235240" x="2501900" y="4013200"/>
          <p14:tracePt t="235263" x="2508250" y="4013200"/>
          <p14:tracePt t="235275" x="2514600" y="4013200"/>
          <p14:tracePt t="235276" x="2540000" y="4013200"/>
          <p14:tracePt t="235292" x="2590800" y="4013200"/>
          <p14:tracePt t="235309" x="2660650" y="4013200"/>
          <p14:tracePt t="235325" x="2749550" y="3975100"/>
          <p14:tracePt t="235342" x="2876550" y="3854450"/>
          <p14:tracePt t="235360" x="2901950" y="3784600"/>
          <p14:tracePt t="235376" x="2914650" y="3695700"/>
          <p14:tracePt t="235392" x="2921000" y="3587750"/>
          <p14:tracePt t="235409" x="2921000" y="3492500"/>
          <p14:tracePt t="235425" x="2921000" y="3416300"/>
          <p14:tracePt t="235442" x="2921000" y="3327400"/>
          <p14:tracePt t="235459" x="2921000" y="3263900"/>
          <p14:tracePt t="235476" x="2901950" y="3206750"/>
          <p14:tracePt t="235492" x="2882900" y="3149600"/>
          <p14:tracePt t="235509" x="2857500" y="3098800"/>
          <p14:tracePt t="235525" x="2838450" y="3067050"/>
          <p14:tracePt t="235543" x="2825750" y="3060700"/>
          <p14:tracePt t="235559" x="2825750" y="3054350"/>
          <p14:tracePt t="235623" x="2806700" y="3067050"/>
          <p14:tracePt t="235623" x="2794000" y="3073400"/>
          <p14:tracePt t="235640" x="2762250" y="3111500"/>
          <p14:tracePt t="235640" x="2717800" y="3149600"/>
          <p14:tracePt t="235659" x="2673350" y="3206750"/>
          <p14:tracePt t="235663" x="2584450" y="3314700"/>
          <p14:tracePt t="235675" x="2533650" y="3397250"/>
          <p14:tracePt t="235692" x="2495550" y="3473450"/>
          <p14:tracePt t="235710" x="2470150" y="3549650"/>
          <p14:tracePt t="235725" x="2451100" y="3613150"/>
          <p14:tracePt t="235742" x="2438400" y="3683000"/>
          <p14:tracePt t="235759" x="2419350" y="3790950"/>
          <p14:tracePt t="235776" x="2406650" y="3873500"/>
          <p14:tracePt t="235792" x="2400300" y="3943350"/>
          <p14:tracePt t="235809" x="2400300" y="4013200"/>
          <p14:tracePt t="235825" x="2400300" y="4076700"/>
          <p14:tracePt t="235842" x="2413000" y="4127500"/>
          <p14:tracePt t="235858" x="2432050" y="4152900"/>
          <p14:tracePt t="235875" x="2444750" y="4171950"/>
          <p14:tracePt t="235892" x="2457450" y="4178300"/>
          <p14:tracePt t="235909" x="2482850" y="4191000"/>
          <p14:tracePt t="235925" x="2508250" y="4197350"/>
          <p14:tracePt t="235942" x="2559050" y="4197350"/>
          <p14:tracePt t="235959" x="2660650" y="4191000"/>
          <p14:tracePt t="235976" x="2724150" y="4146550"/>
          <p14:tracePt t="235992" x="2774950" y="4083050"/>
          <p14:tracePt t="236009" x="2806700" y="3994150"/>
          <p14:tracePt t="236026" x="2813050" y="3867150"/>
          <p14:tracePt t="236042" x="2813050" y="3746500"/>
          <p14:tracePt t="236059" x="2813050" y="3632200"/>
          <p14:tracePt t="236075" x="2813050" y="3524250"/>
          <p14:tracePt t="236093" x="2774950" y="3397250"/>
          <p14:tracePt t="236109" x="2743200" y="3289300"/>
          <p14:tracePt t="236126" x="2705100" y="3213100"/>
          <p14:tracePt t="236142" x="2673350" y="3162300"/>
          <p14:tracePt t="236142" x="2667000" y="3136900"/>
          <p14:tracePt t="236160" x="2647950" y="3111500"/>
          <p14:tracePt t="236176" x="2641600" y="3098800"/>
          <p14:tracePt t="236193" x="2635250" y="3098800"/>
          <p14:tracePt t="236256" x="2622550" y="3098800"/>
          <p14:tracePt t="236257" x="2584450" y="3143250"/>
          <p14:tracePt t="236267" x="2546350" y="3181350"/>
          <p14:tracePt t="236275" x="2463800" y="3282950"/>
          <p14:tracePt t="236292" x="2406650" y="3378200"/>
          <p14:tracePt t="236309" x="2362200" y="3492500"/>
          <p14:tracePt t="236325" x="2355850" y="3549650"/>
          <p14:tracePt t="236342" x="2336800" y="3632200"/>
          <p14:tracePt t="236342" x="2336800" y="3683000"/>
          <p14:tracePt t="236360" x="2336800" y="3790950"/>
          <p14:tracePt t="236376" x="2336800" y="3886200"/>
          <p14:tracePt t="236392" x="2349500" y="3968750"/>
          <p14:tracePt t="236409" x="2374900" y="4051300"/>
          <p14:tracePt t="236425" x="2400300" y="4127500"/>
          <p14:tracePt t="236442" x="2432050" y="4191000"/>
          <p14:tracePt t="236459" x="2457450" y="4248150"/>
          <p14:tracePt t="236475" x="2470150" y="4267200"/>
          <p14:tracePt t="236492" x="2482850" y="4273550"/>
          <p14:tracePt t="236509" x="2489200" y="4286250"/>
          <p14:tracePt t="236526" x="2520950" y="4305300"/>
          <p14:tracePt t="236542" x="2609850" y="4305300"/>
          <p14:tracePt t="236542" x="2660650" y="4305300"/>
          <p14:tracePt t="236560" x="2768600" y="4286250"/>
          <p14:tracePt t="236575" x="2870200" y="4235450"/>
          <p14:tracePt t="236592" x="2940050" y="4171950"/>
          <p14:tracePt t="236609" x="2971800" y="4095750"/>
          <p14:tracePt t="236626" x="2990850" y="3987800"/>
          <p14:tracePt t="236642" x="2990850" y="3873500"/>
          <p14:tracePt t="236659" x="2990850" y="3778250"/>
          <p14:tracePt t="236675" x="2990850" y="3721100"/>
          <p14:tracePt t="236692" x="2990850" y="3689350"/>
          <p14:tracePt t="236709" x="2990850" y="3676650"/>
          <p14:tracePt t="236726" x="2990850" y="3670300"/>
          <p14:tracePt t="237096" x="2984500" y="3670300"/>
          <p14:tracePt t="237800" x="2978150" y="3670300"/>
          <p14:tracePt t="237847" x="3028950" y="3670300"/>
          <p14:tracePt t="237855" x="3117850" y="3695700"/>
          <p14:tracePt t="237863" x="3352800" y="3721100"/>
          <p14:tracePt t="237871" x="3587750" y="3740150"/>
          <p14:tracePt t="237875" x="4260850" y="3752850"/>
          <p14:tracePt t="237892" x="4813300" y="3752850"/>
          <p14:tracePt t="237909" x="5321300" y="3676650"/>
          <p14:tracePt t="237925" x="5492750" y="3613150"/>
          <p14:tracePt t="237942" x="5594350" y="3556000"/>
          <p14:tracePt t="237959" x="5664200" y="3479800"/>
          <p14:tracePt t="237976" x="5670550" y="3448050"/>
          <p14:tracePt t="237992" x="5670550" y="3435350"/>
          <p14:tracePt t="238009" x="5670550" y="3429000"/>
          <p14:tracePt t="238047" x="5670550" y="3422650"/>
          <p14:tracePt t="238048" x="5670550" y="3416300"/>
          <p14:tracePt t="238072" x="5670550" y="3409950"/>
          <p14:tracePt t="238075" x="5664200" y="3403600"/>
          <p14:tracePt t="238092" x="5645150" y="3390900"/>
          <p14:tracePt t="238109" x="5619750" y="3378200"/>
          <p14:tracePt t="238125" x="5588000" y="3352800"/>
          <p14:tracePt t="238142" x="5537200" y="3321050"/>
          <p14:tracePt t="238159" x="5422900" y="3276600"/>
          <p14:tracePt t="238176" x="5384800" y="3270250"/>
          <p14:tracePt t="238192" x="5365750" y="3257550"/>
          <p14:tracePt t="238255" x="5359400" y="3251200"/>
          <p14:tracePt t="238273" x="5359400" y="3238500"/>
          <p14:tracePt t="238279" x="5359400" y="3225800"/>
          <p14:tracePt t="238287" x="5359400" y="3213100"/>
          <p14:tracePt t="238295" x="5384800" y="3168650"/>
          <p14:tracePt t="238309" x="5441950" y="3105150"/>
          <p14:tracePt t="238325" x="5499100" y="3054350"/>
          <p14:tracePt t="238342" x="5562600" y="3028950"/>
          <p14:tracePt t="238359" x="5607050" y="3003550"/>
          <p14:tracePt t="238376" x="5619750" y="2997200"/>
          <p14:tracePt t="238807" x="5613400" y="2997200"/>
          <p14:tracePt t="238815" x="5607050" y="2997200"/>
          <p14:tracePt t="238825" x="5594350" y="2997200"/>
          <p14:tracePt t="238825" x="5588000" y="2997200"/>
          <p14:tracePt t="238842" x="5581650" y="2997200"/>
          <p14:tracePt t="238863" x="5575300" y="2997200"/>
          <p14:tracePt t="239111" x="5588000" y="2997200"/>
          <p14:tracePt t="239119" x="5619750" y="2997200"/>
          <p14:tracePt t="239127" x="5638800" y="3003550"/>
          <p14:tracePt t="239127" x="5664200" y="3009900"/>
          <p14:tracePt t="239143" x="5683250" y="3016250"/>
          <p14:tracePt t="239175" x="5689600" y="3016250"/>
          <p14:tracePt t="239183" x="5727700" y="3022600"/>
          <p14:tracePt t="239191" x="5797550" y="3048000"/>
          <p14:tracePt t="239201" x="5842000" y="3054350"/>
          <p14:tracePt t="239209" x="5924550" y="3067050"/>
          <p14:tracePt t="239225" x="6000750" y="3079750"/>
          <p14:tracePt t="239242" x="6064250" y="3086100"/>
          <p14:tracePt t="239259" x="6089650" y="3092450"/>
          <p14:tracePt t="239275" x="6102350" y="3092450"/>
          <p14:tracePt t="239292" x="6115050" y="3092450"/>
          <p14:tracePt t="239309" x="6121400" y="3092450"/>
          <p14:tracePt t="239325" x="6127750" y="3092450"/>
          <p14:tracePt t="239358" x="6134100" y="3092450"/>
          <p14:tracePt t="239359" x="6146800" y="3092450"/>
          <p14:tracePt t="239375" x="6159500" y="3092450"/>
          <p14:tracePt t="239631" x="6165850" y="3092450"/>
          <p14:tracePt t="239639" x="6191250" y="3092450"/>
          <p14:tracePt t="239647" x="6203950" y="3092450"/>
          <p14:tracePt t="239659" x="6223000" y="3092450"/>
          <p14:tracePt t="239675" x="6229350" y="3092450"/>
          <p14:tracePt t="239839" x="6203950" y="3098800"/>
          <p14:tracePt t="239847" x="6153150" y="3105150"/>
          <p14:tracePt t="239859" x="6089650" y="3105150"/>
          <p14:tracePt t="239860" x="5956300" y="3111500"/>
          <p14:tracePt t="239875" x="5803900" y="3130550"/>
          <p14:tracePt t="239892" x="5715000" y="3130550"/>
          <p14:tracePt t="239908" x="5664200" y="3130550"/>
          <p14:tracePt t="239926" x="5645150" y="3130550"/>
          <p14:tracePt t="239942" x="5638800" y="3130550"/>
          <p14:tracePt t="239960" x="5626100" y="3130550"/>
          <p14:tracePt t="239975" x="5607050" y="3130550"/>
          <p14:tracePt t="239992" x="5588000" y="3130550"/>
          <p14:tracePt t="240009" x="5575300" y="3130550"/>
          <p14:tracePt t="240026" x="5568950" y="3130550"/>
          <p14:tracePt t="240042" x="5562600" y="3130550"/>
          <p14:tracePt t="240207" x="5568950" y="3130550"/>
          <p14:tracePt t="240215" x="5581650" y="3130550"/>
          <p14:tracePt t="240219" x="5594350" y="3130550"/>
          <p14:tracePt t="240225" x="5651500" y="3130550"/>
          <p14:tracePt t="240242" x="5708650" y="3130550"/>
          <p14:tracePt t="240259" x="5803900" y="3130550"/>
          <p14:tracePt t="240275" x="5892800" y="3130550"/>
          <p14:tracePt t="240292" x="5975350" y="3130550"/>
          <p14:tracePt t="240308" x="6026150" y="3130550"/>
          <p14:tracePt t="240325" x="6051550" y="3130550"/>
          <p14:tracePt t="240342" x="6076950" y="3130550"/>
          <p14:tracePt t="240360" x="6089650" y="3130550"/>
          <p14:tracePt t="240375" x="6108700" y="3130550"/>
          <p14:tracePt t="240392" x="6134100" y="3130550"/>
          <p14:tracePt t="240408" x="6140450" y="3130550"/>
          <p14:tracePt t="240425" x="6153150" y="3130550"/>
          <p14:tracePt t="240655" x="6140450" y="3143250"/>
          <p14:tracePt t="240668" x="6083300" y="3155950"/>
          <p14:tracePt t="240671" x="6000750" y="3168650"/>
          <p14:tracePt t="240671" x="5949950" y="3181350"/>
          <p14:tracePt t="240680" x="5918200" y="3187700"/>
          <p14:tracePt t="240692" x="5778500" y="3219450"/>
          <p14:tracePt t="240709" x="5670550" y="3225800"/>
          <p14:tracePt t="240725" x="5607050" y="3225800"/>
          <p14:tracePt t="240742" x="5600700" y="3225800"/>
          <p14:tracePt t="240759" x="5588000" y="3225800"/>
          <p14:tracePt t="240776" x="5568950" y="3225800"/>
          <p14:tracePt t="240792" x="5549900" y="3232150"/>
          <p14:tracePt t="240809" x="5524500" y="3232150"/>
          <p14:tracePt t="240825" x="5505450" y="3232150"/>
          <p14:tracePt t="240842" x="5492750" y="3232150"/>
          <p14:tracePt t="240859" x="5480050" y="3232150"/>
          <p14:tracePt t="240875" x="5454650" y="3232150"/>
          <p14:tracePt t="240893" x="5403850" y="3219450"/>
          <p14:tracePt t="240908" x="5340350" y="3187700"/>
          <p14:tracePt t="240925" x="5257800" y="3162300"/>
          <p14:tracePt t="240942" x="5181600" y="3136900"/>
          <p14:tracePt t="240942" x="5162550" y="3130550"/>
          <p14:tracePt t="240960" x="5124450" y="3124200"/>
          <p14:tracePt t="240975" x="5105400" y="3124200"/>
          <p14:tracePt t="240992" x="5086350" y="3124200"/>
          <p14:tracePt t="241009" x="5073650" y="3124200"/>
          <p14:tracePt t="241025" x="5054600" y="3124200"/>
          <p14:tracePt t="241042" x="5048250" y="3124200"/>
          <p14:tracePt t="241078" x="5041900" y="3130550"/>
          <p14:tracePt t="241159" x="5054600" y="3136900"/>
          <p14:tracePt t="241172" x="5073650" y="3136900"/>
          <p14:tracePt t="241175" x="5118100" y="3143250"/>
          <p14:tracePt t="241192" x="5207000" y="3143250"/>
          <p14:tracePt t="241209" x="5314950" y="3143250"/>
          <p14:tracePt t="241225" x="5384800" y="3143250"/>
          <p14:tracePt t="241242" x="5429250" y="3143250"/>
          <p14:tracePt t="241258" x="5454650" y="3149600"/>
          <p14:tracePt t="241439" x="5429250" y="3149600"/>
          <p14:tracePt t="241447" x="5384800" y="3155950"/>
          <p14:tracePt t="241459" x="5340350" y="3162300"/>
          <p14:tracePt t="241463" x="5264150" y="3162300"/>
          <p14:tracePt t="241475" x="5213350" y="3162300"/>
          <p14:tracePt t="241492" x="5194300" y="3162300"/>
          <p14:tracePt t="241509" x="5187950" y="3162300"/>
          <p14:tracePt t="243023" x="5137150" y="3175000"/>
          <p14:tracePt t="243024" x="4953000" y="3238500"/>
          <p14:tracePt t="243042" x="4641850" y="3314700"/>
          <p14:tracePt t="243043" x="4064000" y="3448050"/>
          <p14:tracePt t="243059" x="3435350" y="3587750"/>
          <p14:tracePt t="243075" x="2711450" y="3733800"/>
          <p14:tracePt t="243093" x="2114550" y="3892550"/>
          <p14:tracePt t="243108" x="1638300" y="4032250"/>
          <p14:tracePt t="243125" x="1282700" y="4127500"/>
          <p14:tracePt t="243141" x="1079500" y="4159250"/>
          <p14:tracePt t="243141" x="1016000" y="4171950"/>
          <p14:tracePt t="243159" x="927100" y="4178300"/>
          <p14:tracePt t="243175" x="889000" y="4178300"/>
          <p14:tracePt t="243192" x="876300" y="4178300"/>
          <p14:tracePt t="243208" x="869950" y="4178300"/>
          <p14:tracePt t="243225" x="850900" y="4178300"/>
          <p14:tracePt t="243242" x="819150" y="4178300"/>
          <p14:tracePt t="243258" x="774700" y="4178300"/>
          <p14:tracePt t="243275" x="736600" y="4178300"/>
          <p14:tracePt t="243292" x="685800" y="4159250"/>
          <p14:tracePt t="243308" x="641350" y="4146550"/>
          <p14:tracePt t="243326" x="609600" y="4127500"/>
          <p14:tracePt t="243342" x="590550" y="4121150"/>
          <p14:tracePt t="243543" x="603250" y="4114800"/>
          <p14:tracePt t="243543" x="615950" y="4114800"/>
          <p14:tracePt t="243558" x="622300" y="4114800"/>
          <p14:tracePt t="243567" x="628650" y="4114800"/>
          <p14:tracePt t="243575" x="654050" y="4114800"/>
          <p14:tracePt t="243584" x="673100" y="4114800"/>
          <p14:tracePt t="243592" x="723900" y="4114800"/>
          <p14:tracePt t="243608" x="793750" y="4114800"/>
          <p14:tracePt t="243625" x="895350" y="4114800"/>
          <p14:tracePt t="243642" x="971550" y="4114800"/>
          <p14:tracePt t="243659" x="1003300" y="4114800"/>
          <p14:tracePt t="243791" x="996950" y="4114800"/>
          <p14:tracePt t="243801" x="977900" y="4108450"/>
          <p14:tracePt t="243807" x="914400" y="4095750"/>
          <p14:tracePt t="243818" x="882650" y="4095750"/>
          <p14:tracePt t="243825" x="819150" y="4089400"/>
          <p14:tracePt t="243842" x="762000" y="4089400"/>
          <p14:tracePt t="243859" x="711200" y="4089400"/>
          <p14:tracePt t="243875" x="698500" y="4089400"/>
          <p14:tracePt t="243892" x="692150" y="4089400"/>
          <p14:tracePt t="243999" x="711200" y="4089400"/>
          <p14:tracePt t="244007" x="844550" y="4070350"/>
          <p14:tracePt t="244025" x="927100" y="4057650"/>
          <p14:tracePt t="244026" x="1066800" y="4044950"/>
          <p14:tracePt t="244041" x="1206500" y="4019550"/>
          <p14:tracePt t="244058" x="1308100" y="4019550"/>
          <p14:tracePt t="244075" x="1358900" y="4019550"/>
          <p14:tracePt t="244092" x="1390650" y="4019550"/>
          <p14:tracePt t="244108" x="1403350" y="4019550"/>
          <p14:tracePt t="244125" x="1409700" y="4019550"/>
          <p14:tracePt t="244142" x="1441450" y="4025900"/>
          <p14:tracePt t="244160" x="1460500" y="4025900"/>
          <p14:tracePt t="244175" x="1466850" y="4025900"/>
          <p14:tracePt t="244192" x="1473200" y="4025900"/>
          <p14:tracePt t="244399" x="1473200" y="4019550"/>
          <p14:tracePt t="244487" x="1466850" y="4013200"/>
          <p14:tracePt t="244496" x="1460500" y="4000500"/>
          <p14:tracePt t="244503" x="1460500" y="3994150"/>
          <p14:tracePt t="244508" x="1447800" y="3968750"/>
          <p14:tracePt t="244525" x="1441450" y="3956050"/>
          <p14:tracePt t="244542" x="1435100" y="3937000"/>
          <p14:tracePt t="244558" x="1422400" y="3930650"/>
          <p14:tracePt t="244575" x="1422400" y="3924300"/>
          <p14:tracePt t="244927" x="1435100" y="3924300"/>
          <p14:tracePt t="244935" x="1466850" y="3924300"/>
          <p14:tracePt t="244943" x="1504950" y="3924300"/>
          <p14:tracePt t="244944" x="1549400" y="3924300"/>
          <p14:tracePt t="244958" x="1701800" y="3917950"/>
          <p14:tracePt t="244975" x="1835150" y="3917950"/>
          <p14:tracePt t="244991" x="1949450" y="3917950"/>
          <p14:tracePt t="245008" x="2051050" y="3917950"/>
          <p14:tracePt t="245025" x="2114550" y="3917950"/>
          <p14:tracePt t="245042" x="2159000" y="3917950"/>
          <p14:tracePt t="245059" x="2197100" y="3917950"/>
          <p14:tracePt t="245075" x="2241550" y="3917950"/>
          <p14:tracePt t="245092" x="2286000" y="3924300"/>
          <p14:tracePt t="245109" x="2330450" y="3930650"/>
          <p14:tracePt t="245125" x="2368550" y="3937000"/>
          <p14:tracePt t="245142" x="2413000" y="3937000"/>
          <p14:tracePt t="245158" x="2501900" y="3937000"/>
          <p14:tracePt t="245175" x="2597150" y="3937000"/>
          <p14:tracePt t="245191" x="2673350" y="3937000"/>
          <p14:tracePt t="245208" x="2813050" y="3930650"/>
          <p14:tracePt t="245225" x="2940050" y="3873500"/>
          <p14:tracePt t="245242" x="3067050" y="3803650"/>
          <p14:tracePt t="245258" x="3206750" y="3689350"/>
          <p14:tracePt t="245275" x="3276600" y="3613150"/>
          <p14:tracePt t="245292" x="3295650" y="3536950"/>
          <p14:tracePt t="245309" x="3295650" y="3454400"/>
          <p14:tracePt t="245325" x="3270250" y="3384550"/>
          <p14:tracePt t="245325" x="3244850" y="3340100"/>
          <p14:tracePt t="245343" x="3213100" y="3302000"/>
          <p14:tracePt t="245358" x="3035300" y="3200400"/>
          <p14:tracePt t="245375" x="3009900" y="3194050"/>
          <p14:tracePt t="245391" x="2762250" y="3155950"/>
          <p14:tracePt t="245408" x="2406650" y="3143250"/>
          <p14:tracePt t="245425" x="2032000" y="3136900"/>
          <p14:tracePt t="245442" x="1803400" y="3149600"/>
          <p14:tracePt t="245458" x="1460500" y="3232150"/>
          <p14:tracePt t="245475" x="977900" y="3384550"/>
          <p14:tracePt t="245491" x="558800" y="3556000"/>
          <p14:tracePt t="245508" x="184150" y="3740150"/>
          <p14:tracePt t="245526" x="50800" y="3867150"/>
          <p14:tracePt t="245542" x="31750" y="4000500"/>
          <p14:tracePt t="245559" x="95250" y="4064000"/>
          <p14:tracePt t="245575" x="177800" y="4140200"/>
          <p14:tracePt t="245591" x="330200" y="4191000"/>
          <p14:tracePt t="245608" x="660400" y="4235450"/>
          <p14:tracePt t="245625" x="1200150" y="4298950"/>
          <p14:tracePt t="245641" x="1962150" y="4324350"/>
          <p14:tracePt t="245658" x="2787650" y="4324350"/>
          <p14:tracePt t="245675" x="3543300" y="4324350"/>
          <p14:tracePt t="245691" x="4197350" y="4324350"/>
          <p14:tracePt t="245708" x="4635500" y="4286250"/>
          <p14:tracePt t="245725" x="4819650" y="4229100"/>
          <p14:tracePt t="245742" x="4870450" y="4178300"/>
          <p14:tracePt t="245742" x="4895850" y="4133850"/>
          <p14:tracePt t="245759" x="4953000" y="4025900"/>
          <p14:tracePt t="245775" x="4984750" y="3911600"/>
          <p14:tracePt t="245791" x="4997450" y="3797300"/>
          <p14:tracePt t="245808" x="4997450" y="3721100"/>
          <p14:tracePt t="245825" x="4984750" y="3676650"/>
          <p14:tracePt t="245842" x="4921250" y="3575050"/>
          <p14:tracePt t="245858" x="4832350" y="3467100"/>
          <p14:tracePt t="245875" x="4692650" y="3327400"/>
          <p14:tracePt t="245891" x="4483100" y="3181350"/>
          <p14:tracePt t="245908" x="4146550" y="3048000"/>
          <p14:tracePt t="245925" x="3943350" y="2984500"/>
          <p14:tracePt t="245942" x="3663950" y="2971800"/>
          <p14:tracePt t="245960" x="3390900" y="2984500"/>
          <p14:tracePt t="245975" x="3073400" y="3022600"/>
          <p14:tracePt t="245991" x="2743200" y="3105150"/>
          <p14:tracePt t="246008" x="2387600" y="3206750"/>
          <p14:tracePt t="246025" x="1981200" y="3314700"/>
          <p14:tracePt t="246042" x="1625600" y="3422650"/>
          <p14:tracePt t="246059" x="1333500" y="3536950"/>
          <p14:tracePt t="246075" x="1212850" y="3619500"/>
          <p14:tracePt t="246092" x="1149350" y="3702050"/>
          <p14:tracePt t="246108" x="1130300" y="3771900"/>
          <p14:tracePt t="246125" x="1130300" y="3848100"/>
          <p14:tracePt t="246142" x="1155700" y="3917950"/>
          <p14:tracePt t="246158" x="1187450" y="4013200"/>
          <p14:tracePt t="246175" x="1225550" y="4076700"/>
          <p14:tracePt t="246191" x="1301750" y="4152900"/>
          <p14:tracePt t="246208" x="1447800" y="4216400"/>
          <p14:tracePt t="246225" x="1708150" y="4286250"/>
          <p14:tracePt t="246241" x="2190750" y="4387850"/>
          <p14:tracePt t="246258" x="2825750" y="4464050"/>
          <p14:tracePt t="246275" x="3524250" y="4527550"/>
          <p14:tracePt t="246292" x="4171950" y="4527550"/>
          <p14:tracePt t="246308" x="4768850" y="4489450"/>
          <p14:tracePt t="246325" x="5137150" y="4394200"/>
          <p14:tracePt t="246341" x="5314950" y="4298950"/>
          <p14:tracePt t="246360" x="5334000" y="4260850"/>
          <p14:tracePt t="246375" x="5340350" y="4229100"/>
          <p14:tracePt t="246392" x="5340350" y="4210050"/>
          <p14:tracePt t="246408" x="5334000" y="4191000"/>
          <p14:tracePt t="246425" x="5334000" y="4178300"/>
          <p14:tracePt t="246462" x="5327650" y="4178300"/>
          <p14:tracePt t="246475" x="5327650" y="4165600"/>
          <p14:tracePt t="246492" x="5314950" y="4159250"/>
          <p14:tracePt t="246493" x="5302250" y="4146550"/>
          <p14:tracePt t="246509" x="5289550" y="4127500"/>
          <p14:tracePt t="246525" x="5251450" y="4108450"/>
          <p14:tracePt t="246541" x="5213350" y="4095750"/>
          <p14:tracePt t="246541" x="5200650" y="4089400"/>
          <p14:tracePt t="246559" x="5181600" y="4083050"/>
          <p14:tracePt t="246575" x="5162550" y="4083050"/>
          <p14:tracePt t="246592" x="5143500" y="4076700"/>
          <p14:tracePt t="246608" x="5137150" y="4076700"/>
          <p14:tracePt t="246625" x="5130800" y="4076700"/>
          <p14:tracePt t="247439" x="5073650" y="4064000"/>
          <p14:tracePt t="247443" x="5003800" y="4057650"/>
          <p14:tracePt t="247458" x="4902200" y="4038600"/>
          <p14:tracePt t="247459" x="4711700" y="3987800"/>
          <p14:tracePt t="247475" x="4705350" y="3987800"/>
          <p14:tracePt t="247491" x="4629150" y="3981450"/>
          <p14:tracePt t="247508" x="4540250" y="3968750"/>
          <p14:tracePt t="247525" x="4483100" y="3962400"/>
          <p14:tracePt t="247541" x="4362450" y="3943350"/>
          <p14:tracePt t="247559" x="4292600" y="3937000"/>
          <p14:tracePt t="247575" x="4241800" y="3924300"/>
          <p14:tracePt t="247591" x="4178300" y="3917950"/>
          <p14:tracePt t="247608" x="4133850" y="3917950"/>
          <p14:tracePt t="247625" x="4025900" y="3917950"/>
          <p14:tracePt t="247641" x="3898900" y="3917950"/>
          <p14:tracePt t="247658" x="3765550" y="3898900"/>
          <p14:tracePt t="247676" x="3619500" y="3892550"/>
          <p14:tracePt t="247691" x="3454400" y="3867150"/>
          <p14:tracePt t="247709" x="3270250" y="3860800"/>
          <p14:tracePt t="247725" x="3194050" y="3860800"/>
          <p14:tracePt t="247742" x="2940050" y="3879850"/>
          <p14:tracePt t="247758" x="2730500" y="3898900"/>
          <p14:tracePt t="247775" x="2679700" y="3905250"/>
          <p14:tracePt t="247791" x="2628900" y="3905250"/>
          <p14:tracePt t="247808" x="2616200" y="3911600"/>
          <p14:tracePt t="247825" x="2603500" y="3911600"/>
          <p14:tracePt t="247842" x="2590800" y="3911600"/>
          <p14:tracePt t="247858" x="2584450" y="3911600"/>
          <p14:tracePt t="247875" x="2571750" y="3917950"/>
          <p14:tracePt t="247891" x="2559050" y="3924300"/>
          <p14:tracePt t="247908" x="2546350" y="3924300"/>
          <p14:tracePt t="247925" x="2527300" y="3924300"/>
          <p14:tracePt t="247942" x="2501900" y="3924300"/>
          <p14:tracePt t="247959" x="2419350" y="3924300"/>
          <p14:tracePt t="247975" x="2273300" y="3924300"/>
          <p14:tracePt t="247991" x="2139950" y="3924300"/>
          <p14:tracePt t="248008" x="1987550" y="3924300"/>
          <p14:tracePt t="248025" x="1898650" y="3924300"/>
          <p14:tracePt t="248042" x="1733550" y="3924300"/>
          <p14:tracePt t="248058" x="1581150" y="3924300"/>
          <p14:tracePt t="248075" x="1498600" y="3924300"/>
          <p14:tracePt t="248091" x="1441450" y="3924300"/>
          <p14:tracePt t="248108" x="1422400" y="3917950"/>
          <p14:tracePt t="248263" x="1435100" y="3917950"/>
          <p14:tracePt t="248269" x="1454150" y="3917950"/>
          <p14:tracePt t="248278" x="1473200" y="3924300"/>
          <p14:tracePt t="248279" x="1485900" y="3924300"/>
          <p14:tracePt t="248291" x="1562100" y="3937000"/>
          <p14:tracePt t="248308" x="1860550" y="3975100"/>
          <p14:tracePt t="248325" x="2368550" y="4032250"/>
          <p14:tracePt t="248342" x="2895600" y="4089400"/>
          <p14:tracePt t="248359" x="3517900" y="4102100"/>
          <p14:tracePt t="248375" x="3714750" y="4102100"/>
          <p14:tracePt t="248392" x="3778250" y="4102100"/>
          <p14:tracePt t="248408" x="3816350" y="4102100"/>
          <p14:tracePt t="248425" x="3841750" y="4102100"/>
          <p14:tracePt t="248442" x="3854450" y="4102100"/>
          <p14:tracePt t="248458" x="3860800" y="4102100"/>
          <p14:tracePt t="248839" x="3854450" y="4102100"/>
          <p14:tracePt t="248847" x="3790950" y="4102100"/>
          <p14:tracePt t="248854" x="3765550" y="4102100"/>
          <p14:tracePt t="248863" x="3460750" y="4102100"/>
          <p14:tracePt t="248875" x="2882900" y="4025900"/>
          <p14:tracePt t="248891" x="2298700" y="3943350"/>
          <p14:tracePt t="248908" x="1879600" y="3886200"/>
          <p14:tracePt t="248925" x="1714500" y="3860800"/>
          <p14:tracePt t="248942" x="1625600" y="3848100"/>
          <p14:tracePt t="248958" x="1574800" y="3848100"/>
          <p14:tracePt t="248975" x="1562100" y="3848100"/>
          <p14:tracePt t="248991" x="1549400" y="3848100"/>
          <p14:tracePt t="249031" x="1543050" y="3848100"/>
          <p14:tracePt t="249031" x="1536700" y="3848100"/>
          <p14:tracePt t="249042" x="1530350" y="3848100"/>
          <p14:tracePt t="249058" x="1524000" y="3848100"/>
          <p14:tracePt t="249238" x="1511300" y="3848100"/>
          <p14:tracePt t="249246" x="1498600" y="3848100"/>
          <p14:tracePt t="249254" x="1479550" y="3848100"/>
          <p14:tracePt t="249259" x="1447800" y="3848100"/>
          <p14:tracePt t="249414" x="1454150" y="3848100"/>
          <p14:tracePt t="249439" x="1460500" y="3848100"/>
          <p14:tracePt t="249855" x="1447800" y="3848100"/>
          <p14:tracePt t="249862" x="1403350" y="3854450"/>
          <p14:tracePt t="249870" x="1339850" y="3854450"/>
          <p14:tracePt t="249891" x="1225550" y="3854450"/>
          <p14:tracePt t="249892" x="1149350" y="3854450"/>
          <p14:tracePt t="249908" x="1104900" y="3854450"/>
          <p14:tracePt t="249908" x="1098550" y="3854450"/>
          <p14:tracePt t="249927" x="1085850" y="3854450"/>
          <p14:tracePt t="249941" x="1041400" y="3867150"/>
          <p14:tracePt t="249959" x="1009650" y="3867150"/>
          <p14:tracePt t="249975" x="965200" y="3873500"/>
          <p14:tracePt t="249992" x="920750" y="3873500"/>
          <p14:tracePt t="250008" x="889000" y="3879850"/>
          <p14:tracePt t="250159" x="882650" y="3886200"/>
          <p14:tracePt t="250184" x="882650" y="3892550"/>
          <p14:tracePt t="250185" x="895350" y="3898900"/>
          <p14:tracePt t="250214" x="901700" y="3898900"/>
          <p14:tracePt t="250238" x="914400" y="3898900"/>
          <p14:tracePt t="250262" x="927100" y="3905250"/>
          <p14:tracePt t="250278" x="933450" y="3905250"/>
          <p14:tracePt t="250287" x="946150" y="3911600"/>
          <p14:tracePt t="250303" x="952500" y="3911600"/>
          <p14:tracePt t="250311" x="958850" y="3911600"/>
          <p14:tracePt t="250325" x="971550" y="3917950"/>
          <p14:tracePt t="250326" x="990600" y="3917950"/>
          <p14:tracePt t="250342" x="1035050" y="3924300"/>
          <p14:tracePt t="250360" x="1079500" y="3930650"/>
          <p14:tracePt t="250375" x="1117600" y="3930650"/>
          <p14:tracePt t="250392" x="1168400" y="3937000"/>
          <p14:tracePt t="250410" x="1225550" y="3943350"/>
          <p14:tracePt t="250426" x="1289050" y="3956050"/>
          <p14:tracePt t="250442" x="1352550" y="3956050"/>
          <p14:tracePt t="250459" x="1358900" y="3962400"/>
          <p14:tracePt t="250476" x="1397000" y="3962400"/>
          <p14:tracePt t="250493" x="1441450" y="3962400"/>
          <p14:tracePt t="250509" x="1485900" y="3962400"/>
          <p14:tracePt t="250526" x="1524000" y="3962400"/>
          <p14:tracePt t="250542" x="1568450" y="3962400"/>
          <p14:tracePt t="250560" x="1574800" y="3962400"/>
          <p14:tracePt t="250736" x="1581150" y="3962400"/>
          <p14:tracePt t="250743" x="1606550" y="3962400"/>
          <p14:tracePt t="250768" x="1612900" y="3962400"/>
          <p14:tracePt t="250776" x="1619250" y="3962400"/>
          <p14:tracePt t="250938" x="1631950" y="3962400"/>
          <p14:tracePt t="250952" x="1657350" y="3962400"/>
          <p14:tracePt t="250960" x="1670050" y="3962400"/>
          <p14:tracePt t="250961" x="1701800" y="3962400"/>
          <p14:tracePt t="250977" x="1714500" y="3962400"/>
          <p14:tracePt t="250992" x="1733550" y="3956050"/>
          <p14:tracePt t="251039" x="1739900" y="3956050"/>
          <p14:tracePt t="251055" x="1746250" y="3956050"/>
          <p14:tracePt t="251064" x="1752600" y="3949700"/>
          <p14:tracePt t="251776" x="1790700" y="3949700"/>
          <p14:tracePt t="251785" x="1924050" y="3949700"/>
          <p14:tracePt t="251791" x="2330450" y="4006850"/>
          <p14:tracePt t="251809" x="2520950" y="4038600"/>
          <p14:tracePt t="251809" x="2787650" y="4083050"/>
          <p14:tracePt t="251825" x="2870200" y="4095750"/>
          <p14:tracePt t="251842" x="2876550" y="4095750"/>
          <p14:tracePt t="251984" x="2870200" y="4095750"/>
          <p14:tracePt t="251992" x="2838450" y="4095750"/>
          <p14:tracePt t="252009" x="2819400" y="4095750"/>
          <p14:tracePt t="252010" x="2787650" y="4095750"/>
          <p14:tracePt t="252025" x="2762250" y="4095750"/>
          <p14:tracePt t="252042" x="2717800" y="4095750"/>
          <p14:tracePt t="252059" x="2635250" y="4095750"/>
          <p14:tracePt t="252076" x="2533650" y="4095750"/>
          <p14:tracePt t="252092" x="2508250" y="4095750"/>
          <p14:tracePt t="252109" x="2463800" y="4095750"/>
          <p14:tracePt t="252125" x="2457450" y="4095750"/>
          <p14:tracePt t="252142" x="2451100" y="4095750"/>
          <p14:tracePt t="252384" x="2451100" y="4089400"/>
          <p14:tracePt t="252415" x="2444750" y="4083050"/>
          <p14:tracePt t="252425" x="2438400" y="4076700"/>
          <p14:tracePt t="252448" x="2432050" y="4076700"/>
          <p14:tracePt t="252559" x="2470150" y="4076700"/>
          <p14:tracePt t="252560" x="2527300" y="4076700"/>
          <p14:tracePt t="252568" x="2578100" y="4076700"/>
          <p14:tracePt t="252576" x="2717800" y="4076700"/>
          <p14:tracePt t="252592" x="2870200" y="4044950"/>
          <p14:tracePt t="252609" x="2997200" y="4038600"/>
          <p14:tracePt t="252626" x="3048000" y="4038600"/>
          <p14:tracePt t="252643" x="3073400" y="4032250"/>
          <p14:tracePt t="252660" x="3086100" y="4032250"/>
          <p14:tracePt t="252676" x="3092450" y="4032250"/>
          <p14:tracePt t="252693" x="3098800" y="4032250"/>
          <p14:tracePt t="252709" x="3111500" y="4032250"/>
          <p14:tracePt t="252726" x="3117850" y="4032250"/>
          <p14:tracePt t="252742" x="3124200" y="4032250"/>
          <p14:tracePt t="252784" x="3130550" y="4032250"/>
          <p14:tracePt t="253551" x="3105150" y="4032250"/>
          <p14:tracePt t="253559" x="3035300" y="4032250"/>
          <p14:tracePt t="253567" x="2946400" y="4032250"/>
          <p14:tracePt t="253586" x="2813050" y="4032250"/>
          <p14:tracePt t="253587" x="2698750" y="4032250"/>
          <p14:tracePt t="253592" x="2387600" y="3975100"/>
          <p14:tracePt t="253609" x="2184400" y="3943350"/>
          <p14:tracePt t="253625" x="2063750" y="3924300"/>
          <p14:tracePt t="253642" x="1981200" y="3911600"/>
          <p14:tracePt t="253659" x="1943100" y="3905250"/>
          <p14:tracePt t="253675" x="1924050" y="3905250"/>
          <p14:tracePt t="253692" x="1898650" y="3905250"/>
          <p14:tracePt t="253709" x="1892300" y="3905250"/>
          <p14:tracePt t="253725" x="1866900" y="3905250"/>
          <p14:tracePt t="253742" x="1835150" y="3905250"/>
          <p14:tracePt t="253760" x="1809750" y="3905250"/>
          <p14:tracePt t="253776" x="1784350" y="3905250"/>
          <p14:tracePt t="253792" x="1739900" y="3905250"/>
          <p14:tracePt t="253810" x="1682750" y="3905250"/>
          <p14:tracePt t="253825" x="1651000" y="3905250"/>
          <p14:tracePt t="253842" x="1644650" y="3905250"/>
          <p14:tracePt t="253887" x="1631950" y="3905250"/>
          <p14:tracePt t="253895" x="1612900" y="3905250"/>
          <p14:tracePt t="253903" x="1600200" y="3905250"/>
          <p14:tracePt t="253936" x="1587500" y="3905250"/>
          <p14:tracePt t="253943" x="1555750" y="3905250"/>
          <p14:tracePt t="253959" x="1543050" y="3905250"/>
          <p14:tracePt t="253960" x="1524000" y="3905250"/>
          <p14:tracePt t="253975" x="1485900" y="3905250"/>
          <p14:tracePt t="253992" x="1441450" y="3905250"/>
          <p14:tracePt t="254009" x="1416050" y="3905250"/>
          <p14:tracePt t="254025" x="1390650" y="3905250"/>
          <p14:tracePt t="254042" x="1371600" y="3905250"/>
          <p14:tracePt t="254059" x="1358900" y="3905250"/>
          <p14:tracePt t="254076" x="1352550" y="3905250"/>
          <p14:tracePt t="254111" x="1346200" y="3905250"/>
          <p14:tracePt t="254112" x="1333500" y="3898900"/>
          <p14:tracePt t="254125" x="1314450" y="3898900"/>
          <p14:tracePt t="254142" x="1289050" y="3892550"/>
          <p14:tracePt t="254160" x="1276350" y="3892550"/>
          <p14:tracePt t="254176" x="1257300" y="3892550"/>
          <p14:tracePt t="254192" x="1238250" y="3886200"/>
          <p14:tracePt t="254209" x="1225550" y="3886200"/>
          <p14:tracePt t="254225" x="1219200" y="3886200"/>
          <p14:tracePt t="254242" x="1212850" y="3879850"/>
          <p14:tracePt t="254279" x="1200150" y="3879850"/>
          <p14:tracePt t="254280" x="1187450" y="3879850"/>
          <p14:tracePt t="254292" x="1174750" y="3879850"/>
          <p14:tracePt t="254309" x="1155700" y="3879850"/>
          <p14:tracePt t="254325" x="1136650" y="3879850"/>
          <p14:tracePt t="254341" x="1130300" y="3879850"/>
          <p14:tracePt t="254358" x="1123950" y="3879850"/>
          <p14:tracePt t="254375" x="1117600" y="3879850"/>
          <p14:tracePt t="254415" x="1111250" y="3879850"/>
          <p14:tracePt t="254567" x="1117600" y="3879850"/>
          <p14:tracePt t="254575" x="1136650" y="3879850"/>
          <p14:tracePt t="254584" x="1168400" y="3886200"/>
          <p14:tracePt t="254591" x="1219200" y="3886200"/>
          <p14:tracePt t="254601" x="1250950" y="3886200"/>
          <p14:tracePt t="254609" x="1339850" y="3886200"/>
          <p14:tracePt t="254625" x="1403350" y="3886200"/>
          <p14:tracePt t="254679" x="1409700" y="3886200"/>
          <p14:tracePt t="254687" x="1416050" y="3886200"/>
          <p14:tracePt t="254711" x="1422400" y="3886200"/>
          <p14:tracePt t="254943" x="1428750" y="3892550"/>
          <p14:tracePt t="254951" x="1441450" y="3892550"/>
          <p14:tracePt t="254959" x="1479550" y="3892550"/>
          <p14:tracePt t="254975" x="1498600" y="3892550"/>
          <p14:tracePt t="254976" x="1511300" y="3892550"/>
          <p14:tracePt t="255878" x="1517650" y="3892550"/>
          <p14:tracePt t="255886" x="1543050" y="3892550"/>
          <p14:tracePt t="255910" x="1625600" y="3898900"/>
          <p14:tracePt t="255918" x="1689100" y="3905250"/>
          <p14:tracePt t="255925" x="1803400" y="3905250"/>
          <p14:tracePt t="255943" x="1828800" y="3911600"/>
          <p14:tracePt t="255943" x="1854200" y="3917950"/>
          <p14:tracePt t="255958" x="1885950" y="3917950"/>
          <p14:tracePt t="255975" x="1898650" y="3917950"/>
          <p14:tracePt t="256039" x="1905000" y="3917950"/>
          <p14:tracePt t="263648" x="1898650" y="3911600"/>
          <p14:tracePt t="263654" x="1873250" y="3911600"/>
          <p14:tracePt t="263662" x="1860550" y="3905250"/>
          <p14:tracePt t="263675" x="1841500" y="3905250"/>
          <p14:tracePt t="263676" x="1790700" y="3898900"/>
          <p14:tracePt t="263692" x="1739900" y="3892550"/>
          <p14:tracePt t="263708" x="1682750" y="3892550"/>
          <p14:tracePt t="263725" x="1644650" y="3892550"/>
          <p14:tracePt t="263742" x="1625600" y="3892550"/>
          <p14:tracePt t="263759" x="1574800" y="3892550"/>
          <p14:tracePt t="263775" x="1517650" y="3892550"/>
          <p14:tracePt t="263792" x="1428750" y="3892550"/>
          <p14:tracePt t="263808" x="1339850" y="3892550"/>
          <p14:tracePt t="263825" x="1327150" y="3892550"/>
          <p14:tracePt t="263871" x="1314450" y="3886200"/>
          <p14:tracePt t="263871" x="1301750" y="3886200"/>
          <p14:tracePt t="263886" x="1270000" y="3886200"/>
          <p14:tracePt t="263894" x="1250950" y="3886200"/>
          <p14:tracePt t="263908" x="1231900" y="3886200"/>
          <p14:tracePt t="263910" x="1200150" y="3886200"/>
          <p14:tracePt t="263925" x="1168400" y="3879850"/>
          <p14:tracePt t="263941" x="1155700" y="3873500"/>
          <p14:tracePt t="264159" x="1136650" y="3873500"/>
          <p14:tracePt t="264167" x="1104900" y="3867150"/>
          <p14:tracePt t="264174" x="1022350" y="3860800"/>
          <p14:tracePt t="264191" x="1003300" y="3860800"/>
          <p14:tracePt t="264192" x="984250" y="3860800"/>
          <p14:tracePt t="264209" x="977900" y="3860800"/>
          <p14:tracePt t="265287" x="977900" y="3854450"/>
          <p14:tracePt t="265301" x="977900" y="3848100"/>
          <p14:tracePt t="265310" x="990600" y="3848100"/>
          <p14:tracePt t="265311" x="1003300" y="3848100"/>
          <p14:tracePt t="265325" x="1016000" y="3848100"/>
          <p14:tracePt t="265341" x="1041400" y="3848100"/>
          <p14:tracePt t="265359" x="1066800" y="3848100"/>
          <p14:tracePt t="265375" x="1092200" y="3848100"/>
          <p14:tracePt t="265391" x="1111250" y="3848100"/>
          <p14:tracePt t="265408" x="1136650" y="3848100"/>
          <p14:tracePt t="265425" x="1168400" y="3848100"/>
          <p14:tracePt t="265442" x="1181100" y="3848100"/>
          <p14:tracePt t="265458" x="1200150" y="3848100"/>
          <p14:tracePt t="265475" x="1225550" y="3848100"/>
          <p14:tracePt t="265491" x="1257300" y="3854450"/>
          <p14:tracePt t="265509" x="1289050" y="3860800"/>
          <p14:tracePt t="265558" x="1308100" y="3860800"/>
          <p14:tracePt t="265567" x="1320800" y="3860800"/>
          <p14:tracePt t="265568" x="1346200" y="3860800"/>
          <p14:tracePt t="265575" x="1397000" y="3860800"/>
          <p14:tracePt t="265591" x="1416050" y="3854450"/>
          <p14:tracePt t="265608" x="1454150" y="3841750"/>
          <p14:tracePt t="265625" x="1479550" y="3835400"/>
          <p14:tracePt t="265642" x="1511300" y="3822700"/>
          <p14:tracePt t="265658" x="1524000" y="3822700"/>
          <p14:tracePt t="265675" x="1543050" y="3822700"/>
          <p14:tracePt t="265691" x="1562100" y="3822700"/>
          <p14:tracePt t="265708" x="1574800" y="3822700"/>
          <p14:tracePt t="265725" x="1593850" y="3822700"/>
          <p14:tracePt t="265741" x="1644650" y="3822700"/>
          <p14:tracePt t="265760" x="1651000" y="3822700"/>
          <p14:tracePt t="265775" x="1670050" y="3822700"/>
          <p14:tracePt t="267175" x="1676400" y="3810000"/>
          <p14:tracePt t="267184" x="1739900" y="3810000"/>
          <p14:tracePt t="267192" x="1809750" y="3810000"/>
          <p14:tracePt t="267193" x="1968500" y="3835400"/>
          <p14:tracePt t="267208" x="2108200" y="3860800"/>
          <p14:tracePt t="267225" x="2114550" y="3867150"/>
          <p14:tracePt t="267241" x="2127250" y="3867150"/>
          <p14:tracePt t="267306" x="2139950" y="3867150"/>
          <p14:tracePt t="267317" x="2152650" y="3867150"/>
          <p14:tracePt t="267327" x="2165350" y="3867150"/>
          <p14:tracePt t="267328" x="2184400" y="3867150"/>
          <p14:tracePt t="267341" x="2228850" y="3873500"/>
          <p14:tracePt t="267359" x="2254250" y="3873500"/>
          <p14:tracePt t="267375" x="2292350" y="3873500"/>
          <p14:tracePt t="267391" x="2324100" y="3879850"/>
          <p14:tracePt t="267408" x="2362200" y="3886200"/>
          <p14:tracePt t="267425" x="2406650" y="3886200"/>
          <p14:tracePt t="267441" x="2451100" y="3886200"/>
          <p14:tracePt t="267458" x="2508250" y="3879850"/>
          <p14:tracePt t="267476" x="2565400" y="3873500"/>
          <p14:tracePt t="267491" x="2603500" y="3867150"/>
          <p14:tracePt t="267508" x="2635250" y="3867150"/>
          <p14:tracePt t="267525" x="2667000" y="3860800"/>
          <p14:tracePt t="267542" x="2686050" y="3854450"/>
          <p14:tracePt t="267558" x="2692400" y="3854450"/>
          <p14:tracePt t="267575" x="2698750" y="3854450"/>
          <p14:tracePt t="267615" x="2705100" y="3854450"/>
          <p14:tracePt t="267622" x="2711450" y="3854450"/>
          <p14:tracePt t="267630" x="2717800" y="3860800"/>
          <p14:tracePt t="267641" x="2730500" y="3867150"/>
          <p14:tracePt t="267659" x="2736850" y="3873500"/>
          <p14:tracePt t="267675" x="2743200" y="3879850"/>
          <p14:tracePt t="267692" x="2755900" y="3886200"/>
          <p14:tracePt t="267709" x="2768600" y="3898900"/>
          <p14:tracePt t="267724" x="2794000" y="3898900"/>
          <p14:tracePt t="267741" x="2813050" y="3905250"/>
          <p14:tracePt t="267759" x="2825750" y="3905250"/>
          <p14:tracePt t="267776" x="2832100" y="3905250"/>
          <p14:tracePt t="267793" x="2857500" y="3905250"/>
          <p14:tracePt t="267810" x="2876550" y="3905250"/>
          <p14:tracePt t="267826" x="2901950" y="3911600"/>
          <p14:tracePt t="267843" x="2927350" y="3911600"/>
          <p14:tracePt t="267859" x="2952750" y="3911600"/>
          <p14:tracePt t="267876" x="2984500" y="3911600"/>
          <p14:tracePt t="267893" x="3009900" y="3911600"/>
          <p14:tracePt t="267909" x="3035300" y="3911600"/>
          <p14:tracePt t="267925" x="3073400" y="3911600"/>
          <p14:tracePt t="267942" x="3124200" y="3911600"/>
          <p14:tracePt t="267960" x="3175000" y="3898900"/>
          <p14:tracePt t="267976" x="3232150" y="3879850"/>
          <p14:tracePt t="267992" x="3289300" y="3860800"/>
          <p14:tracePt t="268009" x="3327400" y="3848100"/>
          <p14:tracePt t="268026" x="3371850" y="3816350"/>
          <p14:tracePt t="268043" x="3397250" y="3803650"/>
          <p14:tracePt t="268059" x="3409950" y="3790950"/>
          <p14:tracePt t="268076" x="3429000" y="3778250"/>
          <p14:tracePt t="268092" x="3448050" y="3759200"/>
          <p14:tracePt t="268109" x="3460750" y="3733800"/>
          <p14:tracePt t="268126" x="3473450" y="3708400"/>
          <p14:tracePt t="268143" x="3479800" y="3670300"/>
          <p14:tracePt t="268160" x="3486150" y="3644900"/>
          <p14:tracePt t="268176" x="3486150" y="3625850"/>
          <p14:tracePt t="268248" x="3486150" y="3619500"/>
          <p14:tracePt t="268256" x="3479800" y="3600450"/>
          <p14:tracePt t="268263" x="3467100" y="3581400"/>
          <p14:tracePt t="268276" x="3448050" y="3556000"/>
          <p14:tracePt t="268292" x="3429000" y="3530600"/>
          <p14:tracePt t="268309" x="3384550" y="3511550"/>
          <p14:tracePt t="268326" x="3308350" y="3486150"/>
          <p14:tracePt t="268343" x="3238500" y="3473450"/>
          <p14:tracePt t="268359" x="3200400" y="3467100"/>
          <p14:tracePt t="268376" x="3124200" y="3460750"/>
          <p14:tracePt t="268392" x="3054350" y="3454400"/>
          <p14:tracePt t="268488" x="3041650" y="3454400"/>
          <p14:tracePt t="268496" x="3016250" y="3454400"/>
          <p14:tracePt t="268502" x="3009900" y="3454400"/>
          <p14:tracePt t="268509" x="2959100" y="3454400"/>
          <p14:tracePt t="268526" x="2908300" y="3454400"/>
          <p14:tracePt t="268526" x="2901950" y="3454400"/>
          <p14:tracePt t="268543" x="2895600" y="3454400"/>
          <p14:tracePt t="268616" x="2882900" y="3467100"/>
          <p14:tracePt t="268623" x="2863850" y="3479800"/>
          <p14:tracePt t="268623" x="2844800" y="3498850"/>
          <p14:tracePt t="268642" x="2825750" y="3511550"/>
          <p14:tracePt t="268643" x="2813050" y="3524250"/>
          <p14:tracePt t="268659" x="2800350" y="3543300"/>
          <p14:tracePt t="268677" x="2800350" y="3562350"/>
          <p14:tracePt t="268692" x="2794000" y="3575050"/>
          <p14:tracePt t="268709" x="2781300" y="3600450"/>
          <p14:tracePt t="268743" x="2781300" y="3613150"/>
          <p14:tracePt t="268744" x="2781300" y="3651250"/>
          <p14:tracePt t="268760" x="2781300" y="3695700"/>
          <p14:tracePt t="268776" x="2800350" y="3746500"/>
          <p14:tracePt t="268792" x="2806700" y="3771900"/>
          <p14:tracePt t="268809" x="2825750" y="3790950"/>
          <p14:tracePt t="268826" x="2844800" y="3822700"/>
          <p14:tracePt t="268842" x="2863850" y="3841750"/>
          <p14:tracePt t="268859" x="2895600" y="3873500"/>
          <p14:tracePt t="268876" x="2921000" y="3892550"/>
          <p14:tracePt t="268892" x="3003550" y="3917950"/>
          <p14:tracePt t="268909" x="3181350" y="3949700"/>
          <p14:tracePt t="268928" x="3238500" y="3956050"/>
          <p14:tracePt t="268942" x="3429000" y="3981450"/>
          <p14:tracePt t="268960" x="3536950" y="3968750"/>
          <p14:tracePt t="268976" x="3606800" y="3956050"/>
          <p14:tracePt t="268992" x="3663950" y="3917950"/>
          <p14:tracePt t="269009" x="3695700" y="3873500"/>
          <p14:tracePt t="269026" x="3721100" y="3816350"/>
          <p14:tracePt t="269043" x="3740150" y="3759200"/>
          <p14:tracePt t="269059" x="3746500" y="3702050"/>
          <p14:tracePt t="269076" x="3746500" y="3644900"/>
          <p14:tracePt t="269092" x="3740150" y="3594100"/>
          <p14:tracePt t="269109" x="3714750" y="3543300"/>
          <p14:tracePt t="269109" x="3702050" y="3511550"/>
          <p14:tracePt t="269127" x="3689350" y="3479800"/>
          <p14:tracePt t="269143" x="3625850" y="3390900"/>
          <p14:tracePt t="269160" x="3562350" y="3327400"/>
          <p14:tracePt t="269176" x="3486150" y="3270250"/>
          <p14:tracePt t="269193" x="3397250" y="3232150"/>
          <p14:tracePt t="269209" x="3308350" y="3200400"/>
          <p14:tracePt t="269226" x="3200400" y="3168650"/>
          <p14:tracePt t="269242" x="3181350" y="3162300"/>
          <p14:tracePt t="269295" x="3149600" y="3162300"/>
          <p14:tracePt t="269303" x="3117850" y="3162300"/>
          <p14:tracePt t="269311" x="3079750" y="3162300"/>
          <p14:tracePt t="269319" x="3054350" y="3162300"/>
          <p14:tracePt t="269326" x="2978150" y="3194050"/>
          <p14:tracePt t="269342" x="2851150" y="3263900"/>
          <p14:tracePt t="269360" x="2781300" y="3333750"/>
          <p14:tracePt t="269376" x="2711450" y="3397250"/>
          <p14:tracePt t="269393" x="2635250" y="3486150"/>
          <p14:tracePt t="269409" x="2603500" y="3530600"/>
          <p14:tracePt t="269426" x="2584450" y="3575050"/>
          <p14:tracePt t="269442" x="2584450" y="3594100"/>
          <p14:tracePt t="269459" x="2584450" y="3619500"/>
          <p14:tracePt t="269476" x="2584450" y="3638550"/>
          <p14:tracePt t="269492" x="2584450" y="3670300"/>
          <p14:tracePt t="269509" x="2584450" y="3702050"/>
          <p14:tracePt t="269526" x="2584450" y="3733800"/>
          <p14:tracePt t="269542" x="2584450" y="3752850"/>
          <p14:tracePt t="269591" x="2546350" y="3803650"/>
          <p14:tracePt t="269592" x="2495550" y="3854450"/>
          <p14:tracePt t="269609" x="2451100" y="3892550"/>
          <p14:tracePt t="269610" x="2368550" y="3975100"/>
          <p14:tracePt t="269626" x="2286000" y="4089400"/>
          <p14:tracePt t="269642" x="2216150" y="4216400"/>
          <p14:tracePt t="269659" x="2146300" y="4394200"/>
          <p14:tracePt t="269676" x="2038350" y="4686300"/>
          <p14:tracePt t="269692" x="1974850" y="4965700"/>
          <p14:tracePt t="269709" x="1955800" y="5200650"/>
          <p14:tracePt t="269726" x="1974850" y="5391150"/>
          <p14:tracePt t="269742" x="2070100" y="5568950"/>
          <p14:tracePt t="269760" x="2114550" y="5607050"/>
          <p14:tracePt t="269776" x="2197100" y="5632450"/>
          <p14:tracePt t="269793" x="2330450" y="5645150"/>
          <p14:tracePt t="269809" x="2508250" y="5619750"/>
          <p14:tracePt t="269826" x="2851150" y="5492750"/>
          <p14:tracePt t="269842" x="3200400" y="5283200"/>
          <p14:tracePt t="269859" x="3479800" y="5060950"/>
          <p14:tracePt t="269876" x="3689350" y="4838700"/>
          <p14:tracePt t="269892" x="3797300" y="4635500"/>
          <p14:tracePt t="269909" x="3841750" y="4457700"/>
          <p14:tracePt t="269926" x="3841750" y="4279900"/>
          <p14:tracePt t="269942" x="3810000" y="4102100"/>
          <p14:tracePt t="269960" x="3752850" y="4019550"/>
          <p14:tracePt t="269976" x="3670300" y="3937000"/>
          <p14:tracePt t="269992" x="3581400" y="3867150"/>
          <p14:tracePt t="270009" x="3486150" y="3810000"/>
          <p14:tracePt t="270026" x="3422650" y="3784600"/>
          <p14:tracePt t="270042" x="3384550" y="3771900"/>
          <p14:tracePt t="270059" x="3346450" y="3759200"/>
          <p14:tracePt t="270075" x="3314700" y="3752850"/>
          <p14:tracePt t="270093" x="3295650" y="3746500"/>
          <p14:tracePt t="270109" x="3263900" y="3740150"/>
          <p14:tracePt t="270127" x="3219450" y="3733800"/>
          <p14:tracePt t="270143" x="3060700" y="3733800"/>
          <p14:tracePt t="270160" x="2933700" y="3740150"/>
          <p14:tracePt t="270176" x="2806700" y="3771900"/>
          <p14:tracePt t="270193" x="2692400" y="3841750"/>
          <p14:tracePt t="270209" x="2603500" y="3930650"/>
          <p14:tracePt t="270226" x="2559050" y="4044950"/>
          <p14:tracePt t="270242" x="2508250" y="4146550"/>
          <p14:tracePt t="270259" x="2470150" y="4254500"/>
          <p14:tracePt t="270276" x="2419350" y="4362450"/>
          <p14:tracePt t="270292" x="2362200" y="4483100"/>
          <p14:tracePt t="270309" x="2311400" y="4591050"/>
          <p14:tracePt t="270326" x="2260600" y="4686300"/>
          <p14:tracePt t="270342" x="2203450" y="4794250"/>
          <p14:tracePt t="270375" x="2190750" y="4819650"/>
          <p14:tracePt t="270376" x="2190750" y="4832350"/>
          <p14:tracePt t="270392" x="2184400" y="4845050"/>
          <p14:tracePt t="270511" x="2184400" y="4857750"/>
          <p14:tracePt t="270519" x="2184400" y="4864100"/>
          <p14:tracePt t="270536" x="2184400" y="4876800"/>
          <p14:tracePt t="270543" x="2178050" y="4895850"/>
          <p14:tracePt t="270559" x="2171700" y="4914900"/>
          <p14:tracePt t="270560" x="2159000" y="4933950"/>
          <p14:tracePt t="270575" x="2139950" y="4965700"/>
          <p14:tracePt t="270592" x="2127250" y="4991100"/>
          <p14:tracePt t="270609" x="2120900" y="4997450"/>
          <p14:tracePt t="270625" x="2101850" y="5016500"/>
          <p14:tracePt t="270642" x="2089150" y="5022850"/>
          <p14:tracePt t="270659" x="2070100" y="5029200"/>
          <p14:tracePt t="270675" x="2044700" y="5035550"/>
          <p14:tracePt t="270692" x="2006600" y="5048250"/>
          <p14:tracePt t="270710" x="1981200" y="5073650"/>
          <p14:tracePt t="270726" x="1949450" y="5105400"/>
          <p14:tracePt t="270742" x="1917700" y="5168900"/>
          <p14:tracePt t="270759" x="1898650" y="5200650"/>
          <p14:tracePt t="270775" x="1892300" y="5219700"/>
          <p14:tracePt t="270792" x="1885950" y="5238750"/>
          <p14:tracePt t="271119" x="1885950" y="5245100"/>
          <p14:tracePt t="271135" x="1879600" y="5245100"/>
          <p14:tracePt t="271143" x="1873250" y="5245100"/>
          <p14:tracePt t="271144" x="1847850" y="5232400"/>
          <p14:tracePt t="271160" x="1822450" y="5213350"/>
          <p14:tracePt t="271176" x="1809750" y="5194300"/>
          <p14:tracePt t="271192" x="1790700" y="5156200"/>
          <p14:tracePt t="271209" x="1771650" y="5137150"/>
          <p14:tracePt t="271225" x="1758950" y="5105400"/>
          <p14:tracePt t="271242" x="1739900" y="5073650"/>
          <p14:tracePt t="271259" x="1720850" y="5041900"/>
          <p14:tracePt t="271276" x="1708150" y="5022850"/>
          <p14:tracePt t="271292" x="1708150" y="5010150"/>
          <p14:tracePt t="271309" x="1708150" y="4997450"/>
          <p14:tracePt t="271325" x="1708150" y="4978400"/>
          <p14:tracePt t="271342" x="1708150" y="4933950"/>
          <p14:tracePt t="271360" x="1701800" y="4902200"/>
          <p14:tracePt t="271376" x="1701800" y="4870450"/>
          <p14:tracePt t="271392" x="1701800" y="4832350"/>
          <p14:tracePt t="271409" x="1701800" y="4806950"/>
          <p14:tracePt t="271425" x="1701800" y="4787900"/>
          <p14:tracePt t="271442" x="1701800" y="4775200"/>
          <p14:tracePt t="271459" x="1701800" y="4762500"/>
          <p14:tracePt t="271476" x="1695450" y="4749800"/>
          <p14:tracePt t="271492" x="1695450" y="4737100"/>
          <p14:tracePt t="271509" x="1695450" y="4724400"/>
          <p14:tracePt t="271525" x="1695450" y="4718050"/>
          <p14:tracePt t="271542" x="1695450" y="4711700"/>
          <p14:tracePt t="271559" x="1695450" y="4705350"/>
          <p14:tracePt t="271599" x="1695450" y="4699000"/>
          <p14:tracePt t="272479" x="1695450" y="4711700"/>
          <p14:tracePt t="272487" x="1689100" y="4787900"/>
          <p14:tracePt t="272491" x="1682750" y="4864100"/>
          <p14:tracePt t="272509" x="1676400" y="4933950"/>
          <p14:tracePt t="272510" x="1676400" y="5003800"/>
          <p14:tracePt t="272526" x="1682750" y="5067300"/>
          <p14:tracePt t="272542" x="1695450" y="5105400"/>
          <p14:tracePt t="272647" x="1695450" y="5118100"/>
          <p14:tracePt t="272655" x="1695450" y="5124450"/>
          <p14:tracePt t="272667" x="1701800" y="5143500"/>
          <p14:tracePt t="272668" x="1701800" y="5149850"/>
          <p14:tracePt t="272675" x="1701800" y="5162550"/>
          <p14:tracePt t="272711" x="1701800" y="5168900"/>
          <p14:tracePt t="272727" x="1701800" y="5175250"/>
          <p14:tracePt t="272743" x="1701800" y="5181600"/>
          <p14:tracePt t="272744" x="1701800" y="5194300"/>
          <p14:tracePt t="272760" x="1701800" y="5213350"/>
          <p14:tracePt t="272775" x="1701800" y="5245100"/>
          <p14:tracePt t="272792" x="1701800" y="5270500"/>
          <p14:tracePt t="272809" x="1708150" y="5289550"/>
          <p14:tracePt t="272826" x="1714500" y="5295900"/>
          <p14:tracePt t="272983" x="1727200" y="5295900"/>
          <p14:tracePt t="272991" x="1771650" y="5295900"/>
          <p14:tracePt t="272992" x="1822450" y="5295900"/>
          <p14:tracePt t="273009" x="1879600" y="5295900"/>
          <p14:tracePt t="273010" x="1993900" y="5289550"/>
          <p14:tracePt t="273026" x="2095500" y="5276850"/>
          <p14:tracePt t="273042" x="2190750" y="5257800"/>
          <p14:tracePt t="273059" x="2241550" y="5245100"/>
          <p14:tracePt t="273075" x="2266950" y="5238750"/>
          <p14:tracePt t="273092" x="2286000" y="5232400"/>
          <p14:tracePt t="273109" x="2298700" y="5226050"/>
          <p14:tracePt t="273126" x="2311400" y="5219700"/>
          <p14:tracePt t="273142" x="2324100" y="5219700"/>
          <p14:tracePt t="273160" x="2330450" y="5213350"/>
          <p14:tracePt t="273175" x="2336800" y="5213350"/>
          <p14:tracePt t="273192" x="2343150" y="5213350"/>
          <p14:tracePt t="273209" x="2349500" y="5207000"/>
          <p14:tracePt t="273255" x="2355850" y="5207000"/>
          <p14:tracePt t="273279" x="2362200" y="5207000"/>
          <p14:tracePt t="273295" x="2368550" y="5207000"/>
          <p14:tracePt t="273318" x="2374900" y="5200650"/>
          <p14:tracePt t="273327" x="2381250" y="5200650"/>
          <p14:tracePt t="273343" x="2387600" y="5194300"/>
          <p14:tracePt t="273367" x="2387600" y="5187950"/>
          <p14:tracePt t="273391" x="2387600" y="5181600"/>
          <p14:tracePt t="273418" x="2387600" y="5175250"/>
          <p14:tracePt t="273425" x="2387600" y="5168900"/>
          <p14:tracePt t="273455" x="2381250" y="5168900"/>
          <p14:tracePt t="273583" x="2413000" y="5168900"/>
          <p14:tracePt t="273591" x="2444750" y="5168900"/>
          <p14:tracePt t="273599" x="2495550" y="5168900"/>
          <p14:tracePt t="273609" x="2546350" y="5168900"/>
          <p14:tracePt t="273613" x="2641600" y="5168900"/>
          <p14:tracePt t="273625" x="2724150" y="5168900"/>
          <p14:tracePt t="273642" x="2768600" y="5168900"/>
          <p14:tracePt t="273659" x="2794000" y="5168900"/>
          <p14:tracePt t="273675" x="2800350" y="5168900"/>
          <p14:tracePt t="273735" x="2806700" y="5168900"/>
          <p14:tracePt t="273751" x="2813050" y="5168900"/>
          <p14:tracePt t="273767" x="2825750" y="5168900"/>
          <p14:tracePt t="273785" x="2832100" y="5168900"/>
          <p14:tracePt t="273785" x="2844800" y="5168900"/>
          <p14:tracePt t="273792" x="2857500" y="5175250"/>
          <p14:tracePt t="274095" x="2870200" y="5175250"/>
          <p14:tracePt t="274103" x="2889250" y="5175250"/>
          <p14:tracePt t="274117" x="2901950" y="5175250"/>
          <p14:tracePt t="274118" x="2921000" y="5175250"/>
          <p14:tracePt t="274126" x="2933700" y="5175250"/>
          <p14:tracePt t="274142" x="2946400" y="5181600"/>
          <p14:tracePt t="274991" x="2940050" y="5181600"/>
          <p14:tracePt t="275001" x="2927350" y="5200650"/>
          <p14:tracePt t="275002" x="2901950" y="5226050"/>
          <p14:tracePt t="275010" x="2870200" y="5308600"/>
          <p14:tracePt t="275025" x="2844800" y="5422900"/>
          <p14:tracePt t="275042" x="2819400" y="5568950"/>
          <p14:tracePt t="275059" x="2819400" y="5695950"/>
          <p14:tracePt t="275076" x="2819400" y="5765800"/>
          <p14:tracePt t="275092" x="2844800" y="5816600"/>
          <p14:tracePt t="275109" x="2863850" y="5842000"/>
          <p14:tracePt t="275125" x="2882900" y="5842000"/>
          <p14:tracePt t="275142" x="2901950" y="5772150"/>
          <p14:tracePt t="275159" x="2908300" y="5645150"/>
          <p14:tracePt t="275176" x="2901950" y="5467350"/>
          <p14:tracePt t="275192" x="2813050" y="5289550"/>
          <p14:tracePt t="275209" x="2667000" y="5118100"/>
          <p14:tracePt t="275225" x="2476500" y="4984750"/>
          <p14:tracePt t="275242" x="2241550" y="4908550"/>
          <p14:tracePt t="275259" x="1930400" y="4838700"/>
          <p14:tracePt t="275276" x="1676400" y="4832350"/>
          <p14:tracePt t="275292" x="1536700" y="4832350"/>
          <p14:tracePt t="275310" x="1435100" y="4883150"/>
          <p14:tracePt t="275326" x="1384300" y="4972050"/>
          <p14:tracePt t="275342" x="1377950" y="5067300"/>
          <p14:tracePt t="275358" x="1397000" y="5226050"/>
          <p14:tracePt t="275375" x="1454150" y="5321300"/>
          <p14:tracePt t="275391" x="1511300" y="5391150"/>
          <p14:tracePt t="275408" x="1574800" y="5441950"/>
          <p14:tracePt t="275424" x="1663700" y="5473700"/>
          <p14:tracePt t="275442" x="1803400" y="5473700"/>
          <p14:tracePt t="275459" x="2019300" y="5448300"/>
          <p14:tracePt t="275475" x="2292350" y="5353050"/>
          <p14:tracePt t="275492" x="2476500" y="5251450"/>
          <p14:tracePt t="275509" x="2603500" y="5130800"/>
          <p14:tracePt t="275525" x="2654300" y="5029200"/>
          <p14:tracePt t="275525" x="2654300" y="4984750"/>
          <p14:tracePt t="275543" x="2654300" y="4876800"/>
          <p14:tracePt t="275559" x="2616200" y="4762500"/>
          <p14:tracePt t="275575" x="2559050" y="4660900"/>
          <p14:tracePt t="275592" x="2463800" y="4552950"/>
          <p14:tracePt t="275609" x="2368550" y="4476750"/>
          <p14:tracePt t="275625" x="2228850" y="4413250"/>
          <p14:tracePt t="275641" x="2057400" y="4375150"/>
          <p14:tracePt t="275658" x="1860550" y="4356100"/>
          <p14:tracePt t="275675" x="1638300" y="4337050"/>
          <p14:tracePt t="275691" x="1416050" y="4337050"/>
          <p14:tracePt t="275709" x="1289050" y="4400550"/>
          <p14:tracePt t="275726" x="1193800" y="4495800"/>
          <p14:tracePt t="275742" x="1104900" y="4673600"/>
          <p14:tracePt t="275761" x="1085850" y="4806950"/>
          <p14:tracePt t="275776" x="1092200" y="4953000"/>
          <p14:tracePt t="275792" x="1130300" y="5073650"/>
          <p14:tracePt t="275808" x="1162050" y="5181600"/>
          <p14:tracePt t="275825" x="1206500" y="5283200"/>
          <p14:tracePt t="275841" x="1276350" y="5384800"/>
          <p14:tracePt t="275858" x="1352550" y="5499100"/>
          <p14:tracePt t="275874" x="1447800" y="5600700"/>
          <p14:tracePt t="275892" x="1587500" y="5689600"/>
          <p14:tracePt t="275908" x="1784350" y="5759450"/>
          <p14:tracePt t="275925" x="2095500" y="5816600"/>
          <p14:tracePt t="275942" x="2686050" y="5822950"/>
          <p14:tracePt t="275959" x="3067050" y="5734050"/>
          <p14:tracePt t="275975" x="3340100" y="5588000"/>
          <p14:tracePt t="275993" x="3460750" y="5441950"/>
          <p14:tracePt t="276009" x="3543300" y="5276850"/>
          <p14:tracePt t="276026" x="3562350" y="5137150"/>
          <p14:tracePt t="276042" x="3562350" y="4997450"/>
          <p14:tracePt t="276058" x="3549650" y="4845050"/>
          <p14:tracePt t="276075" x="3479800" y="4711700"/>
          <p14:tracePt t="276091" x="3397250" y="4591050"/>
          <p14:tracePt t="276109" x="3302000" y="4495800"/>
          <p14:tracePt t="276125" x="3181350" y="4425950"/>
          <p14:tracePt t="276141" x="2946400" y="4356100"/>
          <p14:tracePt t="276159" x="2724150" y="4330700"/>
          <p14:tracePt t="276175" x="2438400" y="4324350"/>
          <p14:tracePt t="276192" x="2127250" y="4349750"/>
          <p14:tracePt t="276208" x="1841500" y="4432300"/>
          <p14:tracePt t="276225" x="1689100" y="4540250"/>
          <p14:tracePt t="276242" x="1574800" y="4641850"/>
          <p14:tracePt t="276259" x="1511300" y="4756150"/>
          <p14:tracePt t="276275" x="1504950" y="4819650"/>
          <p14:tracePt t="276292" x="1504950" y="4933950"/>
          <p14:tracePt t="276309" x="1504950" y="5041900"/>
          <p14:tracePt t="276326" x="1517650" y="5168900"/>
          <p14:tracePt t="276342" x="1568450" y="5353050"/>
          <p14:tracePt t="276359" x="1612900" y="5480050"/>
          <p14:tracePt t="276375" x="1663700" y="5588000"/>
          <p14:tracePt t="276392" x="1701800" y="5670550"/>
          <p14:tracePt t="276409" x="1746250" y="5715000"/>
          <p14:tracePt t="276425" x="1797050" y="5753100"/>
          <p14:tracePt t="276442" x="1866900" y="5772150"/>
          <p14:tracePt t="276459" x="1949450" y="5791200"/>
          <p14:tracePt t="276475" x="2019300" y="5797550"/>
          <p14:tracePt t="276492" x="2057400" y="5797550"/>
          <p14:tracePt t="276509" x="2070100" y="5797550"/>
          <p14:tracePt t="276830" x="2070100" y="5803900"/>
          <p14:tracePt t="276838" x="2063750" y="5803900"/>
          <p14:tracePt t="276847" x="2057400" y="5803900"/>
          <p14:tracePt t="276858" x="2051050" y="5803900"/>
          <p14:tracePt t="276858" x="2032000" y="5810250"/>
          <p14:tracePt t="276875" x="2006600" y="5822950"/>
          <p14:tracePt t="276892" x="2000250" y="5842000"/>
          <p14:tracePt t="276908" x="1993900" y="5892800"/>
          <p14:tracePt t="276925" x="1993900" y="6000750"/>
          <p14:tracePt t="276942" x="2012950" y="6210300"/>
          <p14:tracePt t="276959" x="2038350" y="6356350"/>
          <p14:tracePt t="276975" x="2076450" y="6496050"/>
          <p14:tracePt t="276992" x="2114550" y="6597650"/>
          <p14:tracePt t="277008" x="2127250" y="6654800"/>
          <p14:tracePt t="277025" x="2127250" y="6680200"/>
          <p14:tracePt t="277042" x="2127250" y="6686550"/>
          <p14:tracePt t="277077" x="2120900" y="6686550"/>
          <p14:tracePt t="277095" x="2114550" y="6692900"/>
          <p14:tracePt t="277119" x="2108200" y="6692900"/>
          <p14:tracePt t="277126" x="2082800" y="6692900"/>
          <p14:tracePt t="277143" x="2012950" y="6692900"/>
          <p14:tracePt t="277159" x="1968500" y="6692900"/>
          <p14:tracePt t="277160" x="1873250" y="6692900"/>
          <p14:tracePt t="277175" x="1752600" y="6667500"/>
          <p14:tracePt t="277192" x="1625600" y="6648450"/>
          <p14:tracePt t="277208" x="1511300" y="6616700"/>
          <p14:tracePt t="277225" x="1441450" y="6591300"/>
          <p14:tracePt t="277242" x="1384300" y="6559550"/>
          <p14:tracePt t="277259" x="1365250" y="6553200"/>
          <p14:tracePt t="277275" x="1333500" y="6540500"/>
          <p14:tracePt t="277292" x="1327150" y="6540500"/>
          <p14:tracePt t="277308" x="1295400" y="6521450"/>
          <p14:tracePt t="277325" x="1225550" y="6489700"/>
          <p14:tracePt t="277343" x="1193800" y="6477000"/>
          <p14:tracePt t="277359" x="1155700" y="6457950"/>
          <p14:tracePt t="277375" x="1130300" y="6451600"/>
          <p14:tracePt t="277392" x="1104900" y="6438900"/>
          <p14:tracePt t="277409" x="1098550" y="6432550"/>
          <p14:tracePt t="278551" x="1104900" y="6432550"/>
          <p14:tracePt t="278564" x="1111250" y="6432550"/>
          <p14:tracePt t="278590" x="1123950" y="6432550"/>
          <p14:tracePt t="278596" x="1136650" y="6432550"/>
          <p14:tracePt t="278615" x="1149350" y="6438900"/>
          <p14:tracePt t="278622" x="1162050" y="6438900"/>
          <p14:tracePt t="278642" x="1193800" y="6445250"/>
          <p14:tracePt t="278642" x="1263650" y="6464300"/>
          <p14:tracePt t="278658" x="1327150" y="6477000"/>
          <p14:tracePt t="278675" x="1397000" y="6489700"/>
          <p14:tracePt t="278692" x="1454150" y="6496050"/>
          <p14:tracePt t="278709" x="1498600" y="6496050"/>
          <p14:tracePt t="278725" x="1530350" y="6502400"/>
          <p14:tracePt t="278742" x="1562100" y="6508750"/>
          <p14:tracePt t="278758" x="1574800" y="6508750"/>
          <p14:tracePt t="278775" x="1587500" y="6515100"/>
          <p14:tracePt t="278792" x="1600200" y="6515100"/>
          <p14:tracePt t="278809" x="1619250" y="6515100"/>
          <p14:tracePt t="278826" x="1638300" y="6521450"/>
          <p14:tracePt t="278842" x="1657350" y="6527800"/>
          <p14:tracePt t="278858" x="1695450" y="6527800"/>
          <p14:tracePt t="278875" x="1720850" y="6534150"/>
          <p14:tracePt t="278892" x="1752600" y="6534150"/>
          <p14:tracePt t="278909" x="1765300" y="6540500"/>
          <p14:tracePt t="278925" x="1771650" y="6540500"/>
          <p14:tracePt t="278942" x="1784350" y="6540500"/>
          <p14:tracePt t="278958" x="1797050" y="6546850"/>
          <p14:tracePt t="278975" x="1816100" y="6546850"/>
          <p14:tracePt t="278993" x="1835150" y="6546850"/>
          <p14:tracePt t="279008" x="1854200" y="6546850"/>
          <p14:tracePt t="279025" x="1873250" y="6546850"/>
          <p14:tracePt t="279041" x="1898650" y="6546850"/>
          <p14:tracePt t="279058" x="1911350" y="6546850"/>
          <p14:tracePt t="279075" x="1930400" y="6546850"/>
          <p14:tracePt t="279092" x="1936750" y="6546850"/>
          <p14:tracePt t="279108" x="1943100" y="6546850"/>
          <p14:tracePt t="279151" x="1949450" y="6546850"/>
          <p14:tracePt t="279157" x="1955800" y="6546850"/>
          <p14:tracePt t="279168" x="1962150" y="6546850"/>
          <p14:tracePt t="279175" x="1974850" y="6546850"/>
          <p14:tracePt t="279192" x="1981200" y="6546850"/>
          <p14:tracePt t="279208" x="1993900" y="6546850"/>
          <p14:tracePt t="279225" x="2006600" y="6546850"/>
          <p14:tracePt t="279242" x="2012950" y="6546850"/>
          <p14:tracePt t="279478" x="2012950" y="6540500"/>
          <p14:tracePt t="279766" x="2012950" y="6527800"/>
          <p14:tracePt t="279782" x="2012950" y="6521450"/>
          <p14:tracePt t="279797" x="2012950" y="6508750"/>
          <p14:tracePt t="279806" x="2019300" y="6508750"/>
          <p14:tracePt t="279814" x="2025650" y="6496050"/>
          <p14:tracePt t="279826" x="2025650" y="6489700"/>
          <p14:tracePt t="281997" x="2032000" y="6483350"/>
          <p14:tracePt t="282005" x="2082800" y="6483350"/>
          <p14:tracePt t="282017" x="2152650" y="6483350"/>
          <p14:tracePt t="282021" x="2241550" y="6483350"/>
          <p14:tracePt t="282027" x="2419350" y="6483350"/>
          <p14:tracePt t="282041" x="2571750" y="6483350"/>
          <p14:tracePt t="282057" x="2692400" y="6483350"/>
          <p14:tracePt t="282075" x="2768600" y="6470650"/>
          <p14:tracePt t="282091" x="2819400" y="6457950"/>
          <p14:tracePt t="282108" x="2825750" y="6451600"/>
          <p14:tracePt t="282150" x="2832100" y="6445250"/>
          <p14:tracePt t="282446" x="2851150" y="6445250"/>
          <p14:tracePt t="282453" x="2870200" y="6445250"/>
          <p14:tracePt t="282456" x="2901950" y="6445250"/>
          <p14:tracePt t="282474" x="2933700" y="6445250"/>
          <p14:tracePt t="282475" x="2990850" y="6445250"/>
          <p14:tracePt t="282491" x="3041650" y="6445250"/>
          <p14:tracePt t="282507" x="3067050" y="6445250"/>
          <p14:tracePt t="282524" x="3079750" y="6445250"/>
          <p14:tracePt t="282870" x="3105150" y="6445250"/>
          <p14:tracePt t="282893" x="3155950" y="6445250"/>
          <p14:tracePt t="282901" x="3213100" y="6445250"/>
          <p14:tracePt t="282909" x="3276600" y="6445250"/>
          <p14:tracePt t="282917" x="3327400" y="6445250"/>
          <p14:tracePt t="282924" x="3416300" y="6445250"/>
          <p14:tracePt t="282940" x="3467100" y="6445250"/>
          <p14:tracePt t="282958" x="3473450" y="6445250"/>
          <p14:tracePt t="283133" x="3498850" y="6432550"/>
          <p14:tracePt t="283141" x="3575050" y="6419850"/>
          <p14:tracePt t="283157" x="3644900" y="6419850"/>
          <p14:tracePt t="283158" x="3790950" y="6419850"/>
          <p14:tracePt t="283173" x="3930650" y="6413500"/>
          <p14:tracePt t="283190" x="4038600" y="6407150"/>
          <p14:tracePt t="283207" x="4095750" y="6400800"/>
          <p14:tracePt t="283224" x="4102100" y="6400800"/>
          <p14:tracePt t="283781" x="4083050" y="6400800"/>
          <p14:tracePt t="283789" x="4051300" y="6400800"/>
          <p14:tracePt t="283797" x="4006850" y="6400800"/>
          <p14:tracePt t="283805" x="3892550" y="6400800"/>
          <p14:tracePt t="283818" x="3822700" y="6400800"/>
          <p14:tracePt t="283824" x="3670300" y="6400800"/>
          <p14:tracePt t="283840" x="3486150" y="6400800"/>
          <p14:tracePt t="283857" x="3327400" y="6400800"/>
          <p14:tracePt t="283874" x="3213100" y="6400800"/>
          <p14:tracePt t="283891" x="3155950" y="6400800"/>
          <p14:tracePt t="283907" x="3143250" y="6400800"/>
          <p14:tracePt t="283998" x="3155950" y="6400800"/>
          <p14:tracePt t="284006" x="3206750" y="6400800"/>
          <p14:tracePt t="284017" x="3257550" y="6400800"/>
          <p14:tracePt t="284024" x="3429000" y="6369050"/>
          <p14:tracePt t="284042" x="3708400" y="6337300"/>
          <p14:tracePt t="284057" x="3994150" y="6299200"/>
          <p14:tracePt t="284074" x="4216400" y="6261100"/>
          <p14:tracePt t="284090" x="4330700" y="6242050"/>
          <p14:tracePt t="284108" x="4362450" y="6235700"/>
          <p14:tracePt t="284338" x="0" y="0"/>
        </p14:tracePtLst>
        <p14:tracePtLst>
          <p14:tracePt t="292658" x="2235200" y="6159500"/>
          <p14:tracePt t="292870" x="2235200" y="6165850"/>
          <p14:tracePt t="292878" x="2216150" y="6153150"/>
          <p14:tracePt t="292894" x="2209800" y="6134100"/>
          <p14:tracePt t="292894" x="2197100" y="6121400"/>
          <p14:tracePt t="292907" x="2171700" y="6089650"/>
          <p14:tracePt t="292924" x="2152650" y="6070600"/>
          <p14:tracePt t="292941" x="2133600" y="6051550"/>
          <p14:tracePt t="292958" x="2127250" y="6051550"/>
          <p14:tracePt t="292974" x="2114550" y="6045200"/>
          <p14:tracePt t="292991" x="2101850" y="6038850"/>
          <p14:tracePt t="293008" x="2076450" y="6032500"/>
          <p14:tracePt t="293025" x="2044700" y="6032500"/>
          <p14:tracePt t="293041" x="2012950" y="6032500"/>
          <p14:tracePt t="293058" x="1981200" y="6032500"/>
          <p14:tracePt t="293074" x="1949450" y="6032500"/>
          <p14:tracePt t="293091" x="1917700" y="6032500"/>
          <p14:tracePt t="293108" x="1885950" y="6051550"/>
          <p14:tracePt t="293125" x="1854200" y="6076950"/>
          <p14:tracePt t="293141" x="1803400" y="6115050"/>
          <p14:tracePt t="293158" x="1771650" y="6146800"/>
          <p14:tracePt t="293174" x="1752600" y="6172200"/>
          <p14:tracePt t="293191" x="1739900" y="6223000"/>
          <p14:tracePt t="293208" x="1720850" y="6254750"/>
          <p14:tracePt t="293224" x="1714500" y="6292850"/>
          <p14:tracePt t="293241" x="1708150" y="6330950"/>
          <p14:tracePt t="293258" x="1701800" y="6369050"/>
          <p14:tracePt t="293274" x="1695450" y="6426200"/>
          <p14:tracePt t="293291" x="1695450" y="6470650"/>
          <p14:tracePt t="293308" x="1695450" y="6502400"/>
          <p14:tracePt t="293325" x="1695450" y="6546850"/>
          <p14:tracePt t="293342" x="1708150" y="6565900"/>
          <p14:tracePt t="293358" x="1720850" y="6584950"/>
          <p14:tracePt t="293374" x="1739900" y="6604000"/>
          <p14:tracePt t="293391" x="1765300" y="6629400"/>
          <p14:tracePt t="293408" x="1790700" y="6642100"/>
          <p14:tracePt t="293425" x="1835150" y="6661150"/>
          <p14:tracePt t="293441" x="1873250" y="6667500"/>
          <p14:tracePt t="293458" x="1917700" y="6667500"/>
          <p14:tracePt t="293474" x="1955800" y="6667500"/>
          <p14:tracePt t="293491" x="1993900" y="6667500"/>
          <p14:tracePt t="293508" x="2032000" y="6667500"/>
          <p14:tracePt t="293525" x="2063750" y="6667500"/>
          <p14:tracePt t="293541" x="2127250" y="6648450"/>
          <p14:tracePt t="293558" x="2171700" y="6623050"/>
          <p14:tracePt t="293574" x="2209800" y="6597650"/>
          <p14:tracePt t="293591" x="2241550" y="6572250"/>
          <p14:tracePt t="293608" x="2266950" y="6546850"/>
          <p14:tracePt t="293624" x="2279650" y="6521450"/>
          <p14:tracePt t="293642" x="2292350" y="6489700"/>
          <p14:tracePt t="293658" x="2292350" y="6445250"/>
          <p14:tracePt t="293675" x="2292350" y="6400800"/>
          <p14:tracePt t="293691" x="2292350" y="6362700"/>
          <p14:tracePt t="293708" x="2292350" y="6330950"/>
          <p14:tracePt t="293724" x="2286000" y="6292850"/>
          <p14:tracePt t="293741" x="2266950" y="6235700"/>
          <p14:tracePt t="293758" x="2247900" y="6203950"/>
          <p14:tracePt t="293776" x="2235200" y="6191250"/>
          <p14:tracePt t="293791" x="2222500" y="6178550"/>
          <p14:tracePt t="293808" x="2216150" y="6172200"/>
          <p14:tracePt t="293846" x="2209800" y="6165850"/>
          <p14:tracePt t="293847" x="2203450" y="6159500"/>
          <p14:tracePt t="293858" x="2184400" y="6153150"/>
          <p14:tracePt t="293874" x="2171700" y="6146800"/>
          <p14:tracePt t="293891" x="2165350" y="6146800"/>
          <p14:tracePt t="293908" x="2152650" y="6146800"/>
          <p14:tracePt t="293924" x="2139950" y="6140450"/>
          <p14:tracePt t="293941" x="2114550" y="6134100"/>
          <p14:tracePt t="293958" x="2095500" y="6127750"/>
          <p14:tracePt t="293974" x="2082800" y="6121400"/>
          <p14:tracePt t="293991" x="2051050" y="6121400"/>
          <p14:tracePt t="294008" x="2019300" y="6121400"/>
          <p14:tracePt t="294025" x="1987550" y="6121400"/>
          <p14:tracePt t="294041" x="1955800" y="6121400"/>
          <p14:tracePt t="294058" x="1930400" y="6127750"/>
          <p14:tracePt t="294074" x="1905000" y="6140450"/>
          <p14:tracePt t="294091" x="1885950" y="6159500"/>
          <p14:tracePt t="294108" x="1860550" y="6178550"/>
          <p14:tracePt t="294124" x="1847850" y="6203950"/>
          <p14:tracePt t="294141" x="1828800" y="6235700"/>
          <p14:tracePt t="294158" x="1828800" y="6267450"/>
          <p14:tracePt t="294174" x="1828800" y="6292850"/>
          <p14:tracePt t="294191" x="1822450" y="6324600"/>
          <p14:tracePt t="294208" x="1822450" y="6343650"/>
          <p14:tracePt t="294224" x="1822450" y="6369050"/>
          <p14:tracePt t="294241" x="1822450" y="6388100"/>
          <p14:tracePt t="294258" x="1828800" y="6413500"/>
          <p14:tracePt t="294274" x="1835150" y="6438900"/>
          <p14:tracePt t="294291" x="1847850" y="6457950"/>
          <p14:tracePt t="294308" x="1860550" y="6477000"/>
          <p14:tracePt t="294324" x="1879600" y="6496050"/>
          <p14:tracePt t="294341" x="1905000" y="6508750"/>
          <p14:tracePt t="294358" x="1924050" y="6521450"/>
          <p14:tracePt t="294375" x="1949450" y="6521450"/>
          <p14:tracePt t="294391" x="1993900" y="6521450"/>
          <p14:tracePt t="294408" x="2057400" y="6521450"/>
          <p14:tracePt t="294424" x="2108200" y="6521450"/>
          <p14:tracePt t="294441" x="2159000" y="6521450"/>
          <p14:tracePt t="294458" x="2197100" y="6521450"/>
          <p14:tracePt t="294475" x="2235200" y="6521450"/>
          <p14:tracePt t="294491" x="2260600" y="6521450"/>
          <p14:tracePt t="294508" x="2273300" y="6521450"/>
          <p14:tracePt t="294524" x="2292350" y="6515100"/>
          <p14:tracePt t="294524" x="2305050" y="6508750"/>
          <p14:tracePt t="294543" x="2336800" y="6489700"/>
          <p14:tracePt t="294558" x="2362200" y="6464300"/>
          <p14:tracePt t="294574" x="2381250" y="6419850"/>
          <p14:tracePt t="294591" x="2381250" y="6343650"/>
          <p14:tracePt t="294608" x="2381250" y="6254750"/>
          <p14:tracePt t="294624" x="2349500" y="6165850"/>
          <p14:tracePt t="294641" x="2311400" y="6076950"/>
          <p14:tracePt t="294657" x="2260600" y="6000750"/>
          <p14:tracePt t="294674" x="2209800" y="5918200"/>
          <p14:tracePt t="294691" x="2178050" y="5873750"/>
          <p14:tracePt t="294708" x="2159000" y="5848350"/>
          <p14:tracePt t="294724" x="2146300" y="5842000"/>
          <p14:tracePt t="294741" x="2133600" y="5835650"/>
          <p14:tracePt t="294758" x="2120900" y="5829300"/>
          <p14:tracePt t="294774" x="2108200" y="5829300"/>
          <p14:tracePt t="294791" x="2082800" y="5829300"/>
          <p14:tracePt t="294808" x="2044700" y="5829300"/>
          <p14:tracePt t="294824" x="1987550" y="5829300"/>
          <p14:tracePt t="294841" x="1924050" y="5842000"/>
          <p14:tracePt t="294858" x="1892300" y="5861050"/>
          <p14:tracePt t="294874" x="1841500" y="5899150"/>
          <p14:tracePt t="294891" x="1797050" y="5943600"/>
          <p14:tracePt t="294908" x="1771650" y="5981700"/>
          <p14:tracePt t="294924" x="1733550" y="6038850"/>
          <p14:tracePt t="294924" x="1727200" y="6070600"/>
          <p14:tracePt t="294942" x="1720850" y="6121400"/>
          <p14:tracePt t="294958" x="1708150" y="6165850"/>
          <p14:tracePt t="294974" x="1708150" y="6210300"/>
          <p14:tracePt t="294991" x="1708150" y="6242050"/>
          <p14:tracePt t="295008" x="1708150" y="6280150"/>
          <p14:tracePt t="295024" x="1708150" y="6324600"/>
          <p14:tracePt t="295041" x="1714500" y="6362700"/>
          <p14:tracePt t="295058" x="1727200" y="6407150"/>
          <p14:tracePt t="295074" x="1739900" y="6438900"/>
          <p14:tracePt t="295091" x="1758950" y="6477000"/>
          <p14:tracePt t="295108" x="1784350" y="6502400"/>
          <p14:tracePt t="295124" x="1803400" y="6521450"/>
          <p14:tracePt t="295124" x="1816100" y="6534150"/>
          <p14:tracePt t="295142" x="1841500" y="6546850"/>
          <p14:tracePt t="295158" x="1885950" y="6565900"/>
          <p14:tracePt t="295174" x="1949450" y="6572250"/>
          <p14:tracePt t="295191" x="2057400" y="6572250"/>
          <p14:tracePt t="295208" x="2159000" y="6572250"/>
          <p14:tracePt t="295224" x="2273300" y="6565900"/>
          <p14:tracePt t="295241" x="2374900" y="6553200"/>
          <p14:tracePt t="295258" x="2438400" y="6540500"/>
          <p14:tracePt t="295275" x="2470150" y="6527800"/>
          <p14:tracePt t="295292" x="2501900" y="6508750"/>
          <p14:tracePt t="295308" x="2527300" y="6477000"/>
          <p14:tracePt t="295325" x="2540000" y="6407150"/>
          <p14:tracePt t="295341" x="2546350" y="6261100"/>
          <p14:tracePt t="295358" x="2546350" y="6172200"/>
          <p14:tracePt t="295374" x="2514600" y="6089650"/>
          <p14:tracePt t="295391" x="2476500" y="6000750"/>
          <p14:tracePt t="295407" x="2425700" y="5918200"/>
          <p14:tracePt t="295424" x="2374900" y="5848350"/>
          <p14:tracePt t="295441" x="2343150" y="5803900"/>
          <p14:tracePt t="295458" x="2324100" y="5784850"/>
          <p14:tracePt t="295474" x="2298700" y="5765800"/>
          <p14:tracePt t="295491" x="2266950" y="5753100"/>
          <p14:tracePt t="295507" x="2222500" y="5746750"/>
          <p14:tracePt t="295524" x="2146300" y="5746750"/>
          <p14:tracePt t="295542" x="2082800" y="5746750"/>
          <p14:tracePt t="295558" x="2019300" y="5778500"/>
          <p14:tracePt t="295574" x="1974850" y="5829300"/>
          <p14:tracePt t="295591" x="1943100" y="5880100"/>
          <p14:tracePt t="295607" x="1917700" y="5943600"/>
          <p14:tracePt t="295624" x="1885950" y="6013450"/>
          <p14:tracePt t="295641" x="1860550" y="6089650"/>
          <p14:tracePt t="295658" x="1841500" y="6153150"/>
          <p14:tracePt t="295674" x="1828800" y="6203950"/>
          <p14:tracePt t="295691" x="1822450" y="6248400"/>
          <p14:tracePt t="295707" x="1822450" y="6286500"/>
          <p14:tracePt t="295724" x="1822450" y="6343650"/>
          <p14:tracePt t="295742" x="1835150" y="6381750"/>
          <p14:tracePt t="295758" x="1841500" y="6407150"/>
          <p14:tracePt t="295774" x="1854200" y="6438900"/>
          <p14:tracePt t="295791" x="1860550" y="6457950"/>
          <p14:tracePt t="295807" x="1866900" y="6470650"/>
          <p14:tracePt t="295824" x="1873250" y="6477000"/>
          <p14:tracePt t="295841" x="1885950" y="6483350"/>
          <p14:tracePt t="295858" x="1898650" y="6496050"/>
          <p14:tracePt t="295874" x="1930400" y="6508750"/>
          <p14:tracePt t="295891" x="1981200" y="6527800"/>
          <p14:tracePt t="295907" x="2038350" y="6546850"/>
          <p14:tracePt t="295924" x="2108200" y="6565900"/>
          <p14:tracePt t="295941" x="2209800" y="6565900"/>
          <p14:tracePt t="295958" x="2266950" y="6565900"/>
          <p14:tracePt t="295974" x="2298700" y="6559550"/>
          <p14:tracePt t="295991" x="2324100" y="6527800"/>
          <p14:tracePt t="296007" x="2343150" y="6477000"/>
          <p14:tracePt t="296024" x="2349500" y="6432550"/>
          <p14:tracePt t="296041" x="2355850" y="6388100"/>
          <p14:tracePt t="296058" x="2355850" y="6350000"/>
          <p14:tracePt t="296074" x="2355850" y="6311900"/>
          <p14:tracePt t="296091" x="2355850" y="6273800"/>
          <p14:tracePt t="296107" x="2336800" y="6223000"/>
          <p14:tracePt t="296124" x="2311400" y="6172200"/>
          <p14:tracePt t="296141" x="2292350" y="6115050"/>
          <p14:tracePt t="296158" x="2279650" y="6083300"/>
          <p14:tracePt t="296174" x="2260600" y="6064250"/>
          <p14:tracePt t="296191" x="2235200" y="6032500"/>
          <p14:tracePt t="296207" x="2216150" y="6013450"/>
          <p14:tracePt t="296224" x="2178050" y="5988050"/>
          <p14:tracePt t="296241" x="2127250" y="5969000"/>
          <p14:tracePt t="296258" x="2063750" y="5962650"/>
          <p14:tracePt t="296274" x="2019300" y="5962650"/>
          <p14:tracePt t="296291" x="1981200" y="5962650"/>
          <p14:tracePt t="296307" x="1943100" y="5962650"/>
          <p14:tracePt t="296324" x="1905000" y="5962650"/>
          <p14:tracePt t="296341" x="1860550" y="5975350"/>
          <p14:tracePt t="296358" x="1822450" y="5994400"/>
          <p14:tracePt t="296374" x="1784350" y="6026150"/>
          <p14:tracePt t="296391" x="1752600" y="6057900"/>
          <p14:tracePt t="296407" x="1739900" y="6115050"/>
          <p14:tracePt t="296424" x="1720850" y="6184900"/>
          <p14:tracePt t="296441" x="1720850" y="6248400"/>
          <p14:tracePt t="296458" x="1727200" y="6324600"/>
          <p14:tracePt t="296474" x="1752600" y="6388100"/>
          <p14:tracePt t="296491" x="1765300" y="6445250"/>
          <p14:tracePt t="296508" x="1790700" y="6496050"/>
          <p14:tracePt t="296524" x="1803400" y="6534150"/>
          <p14:tracePt t="296540" x="1822450" y="6565900"/>
          <p14:tracePt t="296559" x="1835150" y="6578600"/>
          <p14:tracePt t="296574" x="1847850" y="6597650"/>
          <p14:tracePt t="296591" x="1860550" y="6604000"/>
          <p14:tracePt t="296607" x="1885950" y="6610350"/>
          <p14:tracePt t="296624" x="1898650" y="6616700"/>
          <p14:tracePt t="296641" x="1930400" y="6623050"/>
          <p14:tracePt t="296658" x="1981200" y="6642100"/>
          <p14:tracePt t="296674" x="2012950" y="6648450"/>
          <p14:tracePt t="296691" x="2070100" y="6661150"/>
          <p14:tracePt t="296707" x="2114550" y="6661150"/>
          <p14:tracePt t="296724" x="2146300" y="6661150"/>
          <p14:tracePt t="296741" x="2184400" y="6661150"/>
          <p14:tracePt t="296758" x="2197100" y="6661150"/>
          <p14:tracePt t="296774" x="2209800" y="6661150"/>
          <p14:tracePt t="296791" x="2222500" y="6654800"/>
          <p14:tracePt t="296807" x="2228850" y="6648450"/>
          <p14:tracePt t="296824" x="2241550" y="6642100"/>
          <p14:tracePt t="296841" x="2247900" y="6635750"/>
          <p14:tracePt t="296858" x="2260600" y="6635750"/>
          <p14:tracePt t="296874" x="2266950" y="6629400"/>
          <p14:tracePt t="296891" x="2279650" y="6623050"/>
          <p14:tracePt t="296907" x="2286000" y="6616700"/>
          <p14:tracePt t="296924" x="2298700" y="6604000"/>
          <p14:tracePt t="296973" x="2305050" y="6597650"/>
          <p14:tracePt t="297270" x="2311400" y="6597650"/>
          <p14:tracePt t="297277" x="2317750" y="6591300"/>
          <p14:tracePt t="297278" x="2324100" y="6584950"/>
          <p14:tracePt t="297291" x="2336800" y="6572250"/>
          <p14:tracePt t="297308" x="2349500" y="6559550"/>
          <p14:tracePt t="297324" x="2362200" y="6534150"/>
          <p14:tracePt t="297342" x="2374900" y="6515100"/>
          <p14:tracePt t="297358" x="2381250" y="6508750"/>
          <p14:tracePt t="297374" x="2387600" y="6496050"/>
          <p14:tracePt t="297413" x="2393950" y="6483350"/>
          <p14:tracePt t="297424" x="2400300" y="6477000"/>
          <p14:tracePt t="297429" x="2406650" y="6451600"/>
          <p14:tracePt t="297441" x="2419350" y="6407150"/>
          <p14:tracePt t="297457" x="2419350" y="6362700"/>
          <p14:tracePt t="297474" x="2419350" y="6292850"/>
          <p14:tracePt t="297491" x="2413000" y="6203950"/>
          <p14:tracePt t="297508" x="2387600" y="6127750"/>
          <p14:tracePt t="297524" x="2368550" y="6083300"/>
          <p14:tracePt t="297541" x="2349500" y="6051550"/>
          <p14:tracePt t="297558" x="2336800" y="6032500"/>
          <p14:tracePt t="297574" x="2317750" y="6019800"/>
          <p14:tracePt t="297590" x="2292350" y="6000750"/>
          <p14:tracePt t="297608" x="2266950" y="5994400"/>
          <p14:tracePt t="297624" x="2222500" y="5988050"/>
          <p14:tracePt t="297641" x="2184400" y="5988050"/>
          <p14:tracePt t="297657" x="2133600" y="5988050"/>
          <p14:tracePt t="297674" x="2076450" y="5994400"/>
          <p14:tracePt t="297691" x="2019300" y="6026150"/>
          <p14:tracePt t="297708" x="1949450" y="6070600"/>
          <p14:tracePt t="297724" x="1905000" y="6108700"/>
          <p14:tracePt t="297724" x="1879600" y="6134100"/>
          <p14:tracePt t="297742" x="1847850" y="6184900"/>
          <p14:tracePt t="297758" x="1822450" y="6235700"/>
          <p14:tracePt t="297774" x="1809750" y="6267450"/>
          <p14:tracePt t="297791" x="1797050" y="6292850"/>
          <p14:tracePt t="297808" x="1790700" y="6318250"/>
          <p14:tracePt t="297824" x="1790700" y="6343650"/>
          <p14:tracePt t="297841" x="1790700" y="6369050"/>
          <p14:tracePt t="297857" x="1790700" y="6394450"/>
          <p14:tracePt t="297874" x="1790700" y="6407150"/>
          <p14:tracePt t="297891" x="1797050" y="6419850"/>
          <p14:tracePt t="297908" x="1809750" y="6432550"/>
          <p14:tracePt t="297924" x="1816100" y="6445250"/>
          <p14:tracePt t="297989" x="1822450" y="6445250"/>
          <p14:tracePt t="298006" x="1828800" y="6445250"/>
          <p14:tracePt t="298027" x="1835150" y="6445250"/>
          <p14:tracePt t="298054" x="1841500" y="6445250"/>
          <p14:tracePt t="298069" x="1847850" y="6445250"/>
          <p14:tracePt t="298118" x="1854200" y="6445250"/>
          <p14:tracePt t="298678" x="1860550" y="6445250"/>
          <p14:tracePt t="298701" x="1866900" y="6445250"/>
          <p14:tracePt t="298718" x="1873250" y="6445250"/>
          <p14:tracePt t="298734" x="1885950" y="6445250"/>
          <p14:tracePt t="298742" x="1898650" y="6445250"/>
          <p14:tracePt t="298742" x="1968500" y="6451600"/>
          <p14:tracePt t="298758" x="2076450" y="6451600"/>
          <p14:tracePt t="298774" x="2241550" y="6457950"/>
          <p14:tracePt t="298791" x="2419350" y="6457950"/>
          <p14:tracePt t="298807" x="2603500" y="6457950"/>
          <p14:tracePt t="298824" x="2736850" y="6457950"/>
          <p14:tracePt t="298841" x="2844800" y="6457950"/>
          <p14:tracePt t="298857" x="2882900" y="6457950"/>
          <p14:tracePt t="298874" x="2895600" y="6457950"/>
          <p14:tracePt t="298891" x="2901950" y="6457950"/>
          <p14:tracePt t="298926" x="2908300" y="6457950"/>
          <p14:tracePt t="298941" x="2914650" y="6457950"/>
          <p14:tracePt t="298942" x="2927350" y="6451600"/>
          <p14:tracePt t="298958" x="2927350" y="6445250"/>
          <p14:tracePt t="298974" x="2940050" y="6445250"/>
          <p14:tracePt t="299230" x="2952750" y="6445250"/>
          <p14:tracePt t="299238" x="2984500" y="6445250"/>
          <p14:tracePt t="299245" x="3086100" y="6445250"/>
          <p14:tracePt t="299258" x="3175000" y="6445250"/>
          <p14:tracePt t="299274" x="3238500" y="6445250"/>
          <p14:tracePt t="299291" x="3270250" y="6445250"/>
          <p14:tracePt t="299307" x="3289300" y="6445250"/>
          <p14:tracePt t="299324" x="3302000" y="6445250"/>
          <p14:tracePt t="299341" x="3346450" y="6445250"/>
          <p14:tracePt t="299358" x="3384550" y="6445250"/>
          <p14:tracePt t="299374" x="3422650" y="6445250"/>
          <p14:tracePt t="299392" x="3448050" y="6445250"/>
          <p14:tracePt t="299407" x="3454400" y="6445250"/>
          <p14:tracePt t="299424" x="3467100" y="6445250"/>
          <p14:tracePt t="299441" x="3479800" y="6445250"/>
          <p14:tracePt t="299458" x="3498850" y="6445250"/>
          <p14:tracePt t="299474" x="3524250" y="6445250"/>
          <p14:tracePt t="299491" x="3549650" y="6445250"/>
          <p14:tracePt t="299507" x="3587750" y="6438900"/>
          <p14:tracePt t="299524" x="3625850" y="6432550"/>
          <p14:tracePt t="299542" x="3651250" y="6432550"/>
          <p14:tracePt t="299558" x="3663950" y="6432550"/>
          <p14:tracePt t="299574" x="3676650" y="6432550"/>
          <p14:tracePt t="299591" x="3683000" y="6432550"/>
          <p14:tracePt t="299607" x="3702050" y="6432550"/>
          <p14:tracePt t="299624" x="3721100" y="6432550"/>
          <p14:tracePt t="299641" x="3740150" y="6432550"/>
          <p14:tracePt t="299657" x="3752850" y="6432550"/>
          <p14:tracePt t="299674" x="3759200" y="6432550"/>
          <p14:tracePt t="299691" x="3765550" y="6432550"/>
          <p14:tracePt t="299838" x="3759200" y="6432550"/>
          <p14:tracePt t="299838" x="3740150" y="6432550"/>
          <p14:tracePt t="299853" x="3733800" y="6432550"/>
          <p14:tracePt t="299861" x="3714750" y="6432550"/>
          <p14:tracePt t="299869" x="3702050" y="6432550"/>
          <p14:tracePt t="299877" x="3670300" y="6432550"/>
          <p14:tracePt t="299891" x="3638550" y="6432550"/>
          <p14:tracePt t="299907" x="3613150" y="6432550"/>
          <p14:tracePt t="299924" x="3594100" y="6432550"/>
          <p14:tracePt t="299941" x="3562350" y="6438900"/>
          <p14:tracePt t="299958" x="3543300" y="6438900"/>
          <p14:tracePt t="299974" x="3524250" y="6438900"/>
          <p14:tracePt t="299991" x="3498850" y="6445250"/>
          <p14:tracePt t="300007" x="3479800" y="6451600"/>
          <p14:tracePt t="300024" x="3467100" y="6451600"/>
          <p14:tracePt t="300041" x="3454400" y="6451600"/>
          <p14:tracePt t="300057" x="3435350" y="6451600"/>
          <p14:tracePt t="300074" x="3409950" y="6451600"/>
          <p14:tracePt t="300091" x="3390900" y="6451600"/>
          <p14:tracePt t="300107" x="3378200" y="6451600"/>
          <p14:tracePt t="300124" x="3371850" y="6451600"/>
          <p14:tracePt t="300141" x="3359150" y="6451600"/>
          <p14:tracePt t="300254" x="3352800" y="6451600"/>
          <p14:tracePt t="300397" x="3359150" y="6451600"/>
          <p14:tracePt t="300416" x="3365500" y="6451600"/>
          <p14:tracePt t="300437" x="3371850" y="6451600"/>
          <p14:tracePt t="300462" x="3378200" y="6451600"/>
          <p14:tracePt t="300493" x="3384550" y="6451600"/>
          <p14:tracePt t="300509" x="3390900" y="6451600"/>
          <p14:tracePt t="300525" x="3397250" y="6451600"/>
          <p14:tracePt t="300526" x="3409950" y="6451600"/>
          <p14:tracePt t="300542" x="3429000" y="6451600"/>
          <p14:tracePt t="300558" x="3441700" y="6451600"/>
          <p14:tracePt t="300574" x="3460750" y="6457950"/>
          <p14:tracePt t="300591" x="3486150" y="6457950"/>
          <p14:tracePt t="300609" x="3505200" y="6464300"/>
          <p14:tracePt t="300624" x="3536950" y="6464300"/>
          <p14:tracePt t="300641" x="3556000" y="6464300"/>
          <p14:tracePt t="300657" x="3575050" y="6464300"/>
          <p14:tracePt t="300674" x="3587750" y="6464300"/>
          <p14:tracePt t="300691" x="3600450" y="6464300"/>
          <p14:tracePt t="300707" x="3606800" y="6464300"/>
          <p14:tracePt t="300724" x="3613150" y="6464300"/>
          <p14:tracePt t="300742" x="3619500" y="6464300"/>
          <p14:tracePt t="300757" x="3625850" y="6464300"/>
          <p14:tracePt t="300797" x="3632200" y="6464300"/>
          <p14:tracePt t="305166" x="3606800" y="6451600"/>
          <p14:tracePt t="305174" x="3498850" y="6375400"/>
          <p14:tracePt t="305193" x="3416300" y="6330950"/>
          <p14:tracePt t="305194" x="3282950" y="6273800"/>
          <p14:tracePt t="305208" x="3168650" y="6235700"/>
          <p14:tracePt t="305226" x="3073400" y="6203950"/>
          <p14:tracePt t="305242" x="2990850" y="6178550"/>
          <p14:tracePt t="305259" x="2921000" y="6172200"/>
          <p14:tracePt t="305275" x="2819400" y="6165850"/>
          <p14:tracePt t="305292" x="2686050" y="6159500"/>
          <p14:tracePt t="305308" x="2533650" y="6159500"/>
          <p14:tracePt t="305325" x="2381250" y="6159500"/>
          <p14:tracePt t="305342" x="2171700" y="6146800"/>
          <p14:tracePt t="305358" x="2070100" y="6146800"/>
          <p14:tracePt t="305375" x="1962150" y="6146800"/>
          <p14:tracePt t="305391" x="1866900" y="6146800"/>
          <p14:tracePt t="305408" x="1797050" y="6146800"/>
          <p14:tracePt t="305425" x="1733550" y="6165850"/>
          <p14:tracePt t="305441" x="1670050" y="6197600"/>
          <p14:tracePt t="305458" x="1625600" y="6223000"/>
          <p14:tracePt t="305475" x="1581150" y="6261100"/>
          <p14:tracePt t="305491" x="1562100" y="6280150"/>
          <p14:tracePt t="305508" x="1555750" y="6299200"/>
          <p14:tracePt t="305525" x="1549400" y="6330950"/>
          <p14:tracePt t="305542" x="1549400" y="6350000"/>
          <p14:tracePt t="305558" x="1555750" y="6369050"/>
          <p14:tracePt t="305575" x="1581150" y="6381750"/>
          <p14:tracePt t="305592" x="1581150" y="6388100"/>
          <p14:tracePt t="305608" x="1606550" y="6394450"/>
          <p14:tracePt t="305625" x="1638300" y="6394450"/>
          <p14:tracePt t="305641" x="1676400" y="6394450"/>
          <p14:tracePt t="305658" x="1708150" y="6394450"/>
          <p14:tracePt t="305758" x="1701800" y="6394450"/>
          <p14:tracePt t="305766" x="1695450" y="6394450"/>
          <p14:tracePt t="305775" x="1682750" y="6394450"/>
          <p14:tracePt t="305781" x="1651000" y="6388100"/>
          <p14:tracePt t="305791" x="1625600" y="6381750"/>
          <p14:tracePt t="305807" x="1587500" y="6375400"/>
          <p14:tracePt t="305825" x="1543050" y="6369050"/>
          <p14:tracePt t="305841" x="1492250" y="6362700"/>
          <p14:tracePt t="305858" x="1435100" y="6362700"/>
          <p14:tracePt t="305875" x="1352550" y="6362700"/>
          <p14:tracePt t="305892" x="1270000" y="6362700"/>
          <p14:tracePt t="305908" x="1206500" y="6362700"/>
          <p14:tracePt t="305925" x="1162050" y="6369050"/>
          <p14:tracePt t="305941" x="1136650" y="6369050"/>
          <p14:tracePt t="305958" x="1130300" y="6369050"/>
          <p14:tracePt t="306014" x="1117600" y="6369050"/>
          <p14:tracePt t="306022" x="1104900" y="6375400"/>
          <p14:tracePt t="306038" x="1092200" y="6381750"/>
          <p14:tracePt t="306046" x="1085850" y="6381750"/>
          <p14:tracePt t="306051" x="1079500" y="6381750"/>
          <p14:tracePt t="306438" x="1079500" y="6388100"/>
          <p14:tracePt t="306451" x="1079500" y="6394450"/>
          <p14:tracePt t="306452" x="1117600" y="6394450"/>
          <p14:tracePt t="306458" x="1250950" y="6394450"/>
          <p14:tracePt t="306475" x="1435100" y="6394450"/>
          <p14:tracePt t="306491" x="1714500" y="6394450"/>
          <p14:tracePt t="306508" x="2044700" y="6419850"/>
          <p14:tracePt t="306525" x="2489200" y="6451600"/>
          <p14:tracePt t="306542" x="2667000" y="6464300"/>
          <p14:tracePt t="306558" x="2794000" y="6470650"/>
          <p14:tracePt t="306575" x="2882900" y="6470650"/>
          <p14:tracePt t="306591" x="2952750" y="6470650"/>
          <p14:tracePt t="306608" x="3003550" y="6470650"/>
          <p14:tracePt t="306625" x="3060700" y="6477000"/>
          <p14:tracePt t="306641" x="3111500" y="6483350"/>
          <p14:tracePt t="306658" x="3136900" y="6483350"/>
          <p14:tracePt t="306675" x="3168650" y="6483350"/>
          <p14:tracePt t="306691" x="3200400" y="6483350"/>
          <p14:tracePt t="306709" x="3232150" y="6483350"/>
          <p14:tracePt t="306725" x="3276600" y="6483350"/>
          <p14:tracePt t="306742" x="3314700" y="6483350"/>
          <p14:tracePt t="306758" x="3359150" y="6483350"/>
          <p14:tracePt t="306775" x="3416300" y="6483350"/>
          <p14:tracePt t="306792" x="3460750" y="6483350"/>
          <p14:tracePt t="306808" x="3492500" y="6483350"/>
          <p14:tracePt t="306825" x="3524250" y="6483350"/>
          <p14:tracePt t="306841" x="3536950" y="6483350"/>
          <p14:tracePt t="306858" x="3556000" y="6483350"/>
          <p14:tracePt t="306874" x="3562350" y="6483350"/>
          <p14:tracePt t="306891" x="3568700" y="6483350"/>
          <p14:tracePt t="306925" x="3575050" y="6483350"/>
          <p14:tracePt t="306941" x="3581400" y="6470650"/>
          <p14:tracePt t="306943" x="3587750" y="6470650"/>
          <p14:tracePt t="306958" x="3600450" y="6457950"/>
          <p14:tracePt t="306976" x="3606800" y="6445250"/>
          <p14:tracePt t="306991" x="3613150" y="6426200"/>
          <p14:tracePt t="307009" x="3619500" y="6413500"/>
          <p14:tracePt t="307025" x="3619500" y="6407150"/>
          <p14:tracePt t="307041" x="3625850" y="6394450"/>
          <p14:tracePt t="307058" x="3625850" y="6381750"/>
          <p14:tracePt t="307075" x="3625850" y="6375400"/>
          <p14:tracePt t="307091" x="3625850" y="6369050"/>
          <p14:tracePt t="307133" x="3625850" y="6362700"/>
          <p14:tracePt t="307302" x="3619500" y="6362700"/>
          <p14:tracePt t="307318" x="3619500" y="6369050"/>
          <p14:tracePt t="307333" x="3619500" y="6375400"/>
          <p14:tracePt t="307350" x="3619500" y="6381750"/>
          <p14:tracePt t="307366" x="3619500" y="6388100"/>
          <p14:tracePt t="307398" x="3619500" y="6394450"/>
          <p14:tracePt t="307478" x="3619500" y="6400800"/>
          <p14:tracePt t="308910" x="3625850" y="6400800"/>
          <p14:tracePt t="308918" x="3638550" y="6400800"/>
          <p14:tracePt t="308926" x="3657600" y="6400800"/>
          <p14:tracePt t="308927" x="3670300" y="6400800"/>
          <p14:tracePt t="308941" x="3689350" y="6400800"/>
          <p14:tracePt t="309726" x="3683000" y="6400800"/>
          <p14:tracePt t="309742" x="3670300" y="6400800"/>
          <p14:tracePt t="309745" x="3663950" y="6400800"/>
          <p14:tracePt t="309758" x="3657600" y="6400800"/>
          <p14:tracePt t="309759" x="3651250" y="6400800"/>
          <p14:tracePt t="309774" x="3638550" y="6400800"/>
          <p14:tracePt t="309791" x="3632200" y="6400800"/>
          <p14:tracePt t="311046" x="3625850" y="6400800"/>
          <p14:tracePt t="311054" x="3625850" y="6375400"/>
          <p14:tracePt t="311061" x="3632200" y="6356350"/>
          <p14:tracePt t="311074" x="3632200" y="6337300"/>
          <p14:tracePt t="311075" x="3632200" y="6299200"/>
          <p14:tracePt t="311092" x="3638550" y="6292850"/>
          <p14:tracePt t="311213" x="3638550" y="6311900"/>
          <p14:tracePt t="311221" x="3638550" y="6337300"/>
          <p14:tracePt t="311229" x="3638550" y="6388100"/>
          <p14:tracePt t="311241" x="3638550" y="6419850"/>
          <p14:tracePt t="311258" x="3638550" y="6438900"/>
          <p14:tracePt t="311406" x="3638550" y="6432550"/>
          <p14:tracePt t="311413" x="3638550" y="6413500"/>
          <p14:tracePt t="311424" x="3644900" y="6407150"/>
          <p14:tracePt t="311428" x="3644900" y="6388100"/>
          <p14:tracePt t="311715" x="3644900" y="6375400"/>
          <p14:tracePt t="311726" x="3644900" y="6362700"/>
          <p14:tracePt t="311742" x="3644900" y="6356350"/>
          <p14:tracePt t="311742" x="3644900" y="6324600"/>
          <p14:tracePt t="311758" x="3644900" y="6311900"/>
          <p14:tracePt t="311775" x="3644900" y="6305550"/>
          <p14:tracePt t="311886" x="3644900" y="6299200"/>
          <p14:tracePt t="312342" x="3644900" y="6305550"/>
          <p14:tracePt t="312350" x="3644900" y="6311900"/>
          <p14:tracePt t="312353" x="3644900" y="6318250"/>
          <p14:tracePt t="312358" x="3644900" y="6330950"/>
          <p14:tracePt t="312374" x="3644900" y="6337300"/>
          <p14:tracePt t="313206" x="3632200" y="6350000"/>
          <p14:tracePt t="313210" x="3600450" y="6362700"/>
          <p14:tracePt t="313225" x="3568700" y="6369050"/>
          <p14:tracePt t="313225" x="3492500" y="6388100"/>
          <p14:tracePt t="313241" x="3441700" y="6400800"/>
          <p14:tracePt t="313258" x="3429000" y="6400800"/>
          <p14:tracePt t="313274" x="3422650" y="6407150"/>
          <p14:tracePt t="313422" x="3448050" y="6407150"/>
          <p14:tracePt t="313430" x="3473450" y="6407150"/>
          <p14:tracePt t="313437" x="3505200" y="6407150"/>
          <p14:tracePt t="313441" x="3524250" y="6394450"/>
          <p14:tracePt t="313457" x="3536950" y="6388100"/>
          <p14:tracePt t="313508" x="3543300" y="6388100"/>
          <p14:tracePt t="313533" x="3543300" y="6381750"/>
          <p14:tracePt t="313557" x="3543300" y="6375400"/>
          <p14:tracePt t="313571" x="3543300" y="6369050"/>
          <p14:tracePt t="313598" x="3543300" y="6362700"/>
          <p14:tracePt t="313605" x="3543300" y="6356350"/>
          <p14:tracePt t="313608" x="3543300" y="6350000"/>
          <p14:tracePt t="313624" x="3543300" y="6343650"/>
          <p14:tracePt t="313641" x="3543300" y="6330950"/>
          <p14:tracePt t="313974" x="3549650" y="6330950"/>
          <p14:tracePt t="313989" x="3556000" y="6330950"/>
          <p14:tracePt t="314061" x="3562350" y="6330950"/>
          <p14:tracePt t="314126" x="3568700" y="6330950"/>
          <p14:tracePt t="315541" x="3594100" y="6292850"/>
          <p14:tracePt t="315549" x="3613150" y="6254750"/>
          <p14:tracePt t="315558" x="3651250" y="6184900"/>
          <p14:tracePt t="315558" x="3702050" y="6083300"/>
          <p14:tracePt t="315574" x="3733800" y="5988050"/>
          <p14:tracePt t="315591" x="3733800" y="5880100"/>
          <p14:tracePt t="315607" x="3702050" y="5803900"/>
          <p14:tracePt t="315624" x="3657600" y="5740400"/>
          <p14:tracePt t="315641" x="3587750" y="5676900"/>
          <p14:tracePt t="315658" x="3524250" y="5645150"/>
          <p14:tracePt t="315674" x="3435350" y="5619750"/>
          <p14:tracePt t="315691" x="3352800" y="5607050"/>
          <p14:tracePt t="315707" x="3238500" y="5607050"/>
          <p14:tracePt t="315724" x="3092450" y="5607050"/>
          <p14:tracePt t="315742" x="2990850" y="5638800"/>
          <p14:tracePt t="315758" x="2895600" y="5683250"/>
          <p14:tracePt t="315774" x="2794000" y="5727700"/>
          <p14:tracePt t="315792" x="2711450" y="5784850"/>
          <p14:tracePt t="315807" x="2635250" y="5829300"/>
          <p14:tracePt t="315825" x="2578100" y="5873750"/>
          <p14:tracePt t="315841" x="2546350" y="5892800"/>
          <p14:tracePt t="315858" x="2527300" y="5918200"/>
          <p14:tracePt t="315874" x="2514600" y="5943600"/>
          <p14:tracePt t="315891" x="2489200" y="5975350"/>
          <p14:tracePt t="315907" x="2482850" y="5988050"/>
          <p14:tracePt t="315924" x="2457450" y="6026150"/>
          <p14:tracePt t="315942" x="2457450" y="6045200"/>
          <p14:tracePt t="315958" x="2444750" y="6070600"/>
          <p14:tracePt t="315974" x="2438400" y="6089650"/>
          <p14:tracePt t="315991" x="2432050" y="6115050"/>
          <p14:tracePt t="316007" x="2425700" y="6134100"/>
          <p14:tracePt t="316024" x="2425700" y="6153150"/>
          <p14:tracePt t="316041" x="2419350" y="6178550"/>
          <p14:tracePt t="316058" x="2413000" y="6191250"/>
          <p14:tracePt t="316074" x="2406650" y="6203950"/>
          <p14:tracePt t="316090" x="2400300" y="6216650"/>
          <p14:tracePt t="316107" x="2393950" y="6223000"/>
          <p14:tracePt t="316381" x="2393950" y="6261100"/>
          <p14:tracePt t="316389" x="2413000" y="6280150"/>
          <p14:tracePt t="316398" x="2451100" y="6318250"/>
          <p14:tracePt t="316405" x="2489200" y="6330950"/>
          <p14:tracePt t="316410" x="2616200" y="6362700"/>
          <p14:tracePt t="316424" x="2762250" y="6388100"/>
          <p14:tracePt t="316441" x="2908300" y="6400800"/>
          <p14:tracePt t="316457" x="3048000" y="6400800"/>
          <p14:tracePt t="316474" x="3175000" y="6400800"/>
          <p14:tracePt t="316491" x="3321050" y="6362700"/>
          <p14:tracePt t="316507" x="3448050" y="6311900"/>
          <p14:tracePt t="316524" x="3587750" y="6216650"/>
          <p14:tracePt t="316542" x="3632200" y="6172200"/>
          <p14:tracePt t="316558" x="3644900" y="6127750"/>
          <p14:tracePt t="316574" x="3651250" y="6102350"/>
          <p14:tracePt t="316591" x="3651250" y="6076950"/>
          <p14:tracePt t="316607" x="3651250" y="6051550"/>
          <p14:tracePt t="316624" x="3638550" y="6019800"/>
          <p14:tracePt t="316641" x="3613150" y="5988050"/>
          <p14:tracePt t="316657" x="3581400" y="5962650"/>
          <p14:tracePt t="316674" x="3543300" y="5937250"/>
          <p14:tracePt t="316691" x="3473450" y="5911850"/>
          <p14:tracePt t="316708" x="3384550" y="5892800"/>
          <p14:tracePt t="316724" x="3257550" y="5867400"/>
          <p14:tracePt t="316724" x="3206750" y="5867400"/>
          <p14:tracePt t="316742" x="3105150" y="5867400"/>
          <p14:tracePt t="316757" x="3003550" y="5867400"/>
          <p14:tracePt t="316775" x="2914650" y="5886450"/>
          <p14:tracePt t="316791" x="2838450" y="5918200"/>
          <p14:tracePt t="316808" x="2781300" y="5949950"/>
          <p14:tracePt t="316824" x="2743200" y="5975350"/>
          <p14:tracePt t="316841" x="2717800" y="6000750"/>
          <p14:tracePt t="316857" x="2711450" y="6045200"/>
          <p14:tracePt t="316874" x="2692400" y="6089650"/>
          <p14:tracePt t="316891" x="2686050" y="6140450"/>
          <p14:tracePt t="316908" x="2686050" y="6191250"/>
          <p14:tracePt t="316924" x="2686050" y="6261100"/>
          <p14:tracePt t="316942" x="2711450" y="6305550"/>
          <p14:tracePt t="316957" x="2730500" y="6337300"/>
          <p14:tracePt t="316974" x="2762250" y="6375400"/>
          <p14:tracePt t="316991" x="2794000" y="6407150"/>
          <p14:tracePt t="317008" x="2857500" y="6438900"/>
          <p14:tracePt t="317024" x="2965450" y="6470650"/>
          <p14:tracePt t="317041" x="3105150" y="6483350"/>
          <p14:tracePt t="317057" x="3257550" y="6483350"/>
          <p14:tracePt t="317074" x="3422650" y="6483350"/>
          <p14:tracePt t="317091" x="3524250" y="6483350"/>
          <p14:tracePt t="317108" x="3594100" y="6451600"/>
          <p14:tracePt t="317124" x="3651250" y="6388100"/>
          <p14:tracePt t="317142" x="3670300" y="6318250"/>
          <p14:tracePt t="317158" x="3689350" y="6242050"/>
          <p14:tracePt t="317174" x="3689350" y="6172200"/>
          <p14:tracePt t="317191" x="3689350" y="6121400"/>
          <p14:tracePt t="317208" x="3689350" y="6070600"/>
          <p14:tracePt t="317224" x="3670300" y="6019800"/>
          <p14:tracePt t="317241" x="3651250" y="5981700"/>
          <p14:tracePt t="317257" x="3632200" y="5943600"/>
          <p14:tracePt t="317274" x="3587750" y="5905500"/>
          <p14:tracePt t="317291" x="3524250" y="5867400"/>
          <p14:tracePt t="317307" x="3467100" y="5848350"/>
          <p14:tracePt t="317324" x="3340100" y="5835650"/>
          <p14:tracePt t="317342" x="3257550" y="5835650"/>
          <p14:tracePt t="317358" x="3175000" y="5848350"/>
          <p14:tracePt t="317374" x="3105150" y="5905500"/>
          <p14:tracePt t="317391" x="3028950" y="5975350"/>
          <p14:tracePt t="317408" x="2959100" y="6096000"/>
          <p14:tracePt t="317424" x="2921000" y="6197600"/>
          <p14:tracePt t="317441" x="2914650" y="6286500"/>
          <p14:tracePt t="317457" x="2914650" y="6343650"/>
          <p14:tracePt t="317474" x="2914650" y="6394450"/>
          <p14:tracePt t="317491" x="2933700" y="6438900"/>
          <p14:tracePt t="317508" x="2952750" y="6483350"/>
          <p14:tracePt t="317524" x="2978150" y="6534150"/>
          <p14:tracePt t="317542" x="3003550" y="6559550"/>
          <p14:tracePt t="317557" x="3035300" y="6578600"/>
          <p14:tracePt t="317574" x="3086100" y="6591300"/>
          <p14:tracePt t="317591" x="3162300" y="6604000"/>
          <p14:tracePt t="317608" x="3257550" y="6604000"/>
          <p14:tracePt t="317624" x="3378200" y="6604000"/>
          <p14:tracePt t="317641" x="3505200" y="6578600"/>
          <p14:tracePt t="317657" x="3619500" y="6515100"/>
          <p14:tracePt t="317674" x="3721100" y="6432550"/>
          <p14:tracePt t="317691" x="3771900" y="6362700"/>
          <p14:tracePt t="317707" x="3784600" y="6292850"/>
          <p14:tracePt t="317724" x="3784600" y="6203950"/>
          <p14:tracePt t="317742" x="3784600" y="6159500"/>
          <p14:tracePt t="317758" x="3765550" y="6108700"/>
          <p14:tracePt t="317774" x="3740150" y="6083300"/>
          <p14:tracePt t="317791" x="3714750" y="6057900"/>
          <p14:tracePt t="317807" x="3676650" y="6045200"/>
          <p14:tracePt t="317824" x="3632200" y="6038850"/>
          <p14:tracePt t="317841" x="3594100" y="6038850"/>
          <p14:tracePt t="317858" x="3562350" y="6038850"/>
          <p14:tracePt t="317874" x="3543300" y="6038850"/>
          <p14:tracePt t="318150" x="3543300" y="6032500"/>
          <p14:tracePt t="318157" x="3549650" y="6013450"/>
          <p14:tracePt t="318166" x="3549650" y="5994400"/>
          <p14:tracePt t="318174" x="3543300" y="5969000"/>
          <p14:tracePt t="318191" x="3498850" y="5905500"/>
          <p14:tracePt t="318207" x="3403600" y="5822950"/>
          <p14:tracePt t="318224" x="3257550" y="5753100"/>
          <p14:tracePt t="318241" x="3124200" y="5702300"/>
          <p14:tracePt t="318257" x="2965450" y="5676900"/>
          <p14:tracePt t="318274" x="2806700" y="5676900"/>
          <p14:tracePt t="318291" x="2711450" y="5683250"/>
          <p14:tracePt t="318307" x="2635250" y="5721350"/>
          <p14:tracePt t="318324" x="2559050" y="5797550"/>
          <p14:tracePt t="318342" x="2540000" y="5854700"/>
          <p14:tracePt t="318358" x="2514600" y="5930900"/>
          <p14:tracePt t="318375" x="2508250" y="5994400"/>
          <p14:tracePt t="318392" x="2501900" y="6070600"/>
          <p14:tracePt t="318407" x="2495550" y="6146800"/>
          <p14:tracePt t="318425" x="2495550" y="6229350"/>
          <p14:tracePt t="318441" x="2495550" y="6311900"/>
          <p14:tracePt t="318458" x="2514600" y="6381750"/>
          <p14:tracePt t="318474" x="2559050" y="6451600"/>
          <p14:tracePt t="318491" x="2609850" y="6515100"/>
          <p14:tracePt t="318507" x="2673350" y="6553200"/>
          <p14:tracePt t="318524" x="2870200" y="6584950"/>
          <p14:tracePt t="318541" x="3035300" y="6584950"/>
          <p14:tracePt t="318558" x="3213100" y="6584950"/>
          <p14:tracePt t="318574" x="3371850" y="6584950"/>
          <p14:tracePt t="318591" x="3517900" y="6572250"/>
          <p14:tracePt t="318607" x="3619500" y="6540500"/>
          <p14:tracePt t="318624" x="3695700" y="6502400"/>
          <p14:tracePt t="318641" x="3733800" y="6470650"/>
          <p14:tracePt t="318657" x="3765550" y="6419850"/>
          <p14:tracePt t="318674" x="3778250" y="6356350"/>
          <p14:tracePt t="318691" x="3790950" y="6273800"/>
          <p14:tracePt t="318707" x="3797300" y="6203950"/>
          <p14:tracePt t="318724" x="3797300" y="6140450"/>
          <p14:tracePt t="318742" x="3778250" y="6089650"/>
          <p14:tracePt t="318758" x="3746500" y="6038850"/>
          <p14:tracePt t="318774" x="3702050" y="5988050"/>
          <p14:tracePt t="318791" x="3638550" y="5911850"/>
          <p14:tracePt t="318807" x="3530600" y="5854700"/>
          <p14:tracePt t="318824" x="3409950" y="5810250"/>
          <p14:tracePt t="318841" x="3289300" y="5791200"/>
          <p14:tracePt t="318857" x="3168650" y="5791200"/>
          <p14:tracePt t="318874" x="3060700" y="5791200"/>
          <p14:tracePt t="318891" x="2984500" y="5816600"/>
          <p14:tracePt t="318907" x="2927350" y="5848350"/>
          <p14:tracePt t="318924" x="2844800" y="5930900"/>
          <p14:tracePt t="318942" x="2800350" y="6000750"/>
          <p14:tracePt t="318958" x="2768600" y="6076950"/>
          <p14:tracePt t="318974" x="2736850" y="6153150"/>
          <p14:tracePt t="318991" x="2724150" y="6210300"/>
          <p14:tracePt t="319007" x="2724150" y="6273800"/>
          <p14:tracePt t="319024" x="2724150" y="6324600"/>
          <p14:tracePt t="319041" x="2749550" y="6394450"/>
          <p14:tracePt t="319057" x="2768600" y="6438900"/>
          <p14:tracePt t="319074" x="2806700" y="6489700"/>
          <p14:tracePt t="319091" x="2851150" y="6534150"/>
          <p14:tracePt t="319107" x="2914650" y="6572250"/>
          <p14:tracePt t="319124" x="3060700" y="6610350"/>
          <p14:tracePt t="319141" x="3187700" y="6616700"/>
          <p14:tracePt t="319158" x="3327400" y="6616700"/>
          <p14:tracePt t="319173" x="3467100" y="6610350"/>
          <p14:tracePt t="319190" x="3600450" y="6565900"/>
          <p14:tracePt t="319207" x="3708400" y="6502400"/>
          <p14:tracePt t="319224" x="3778250" y="6432550"/>
          <p14:tracePt t="319241" x="3816350" y="6356350"/>
          <p14:tracePt t="319258" x="3835400" y="6273800"/>
          <p14:tracePt t="319274" x="3835400" y="6229350"/>
          <p14:tracePt t="319291" x="3835400" y="6178550"/>
          <p14:tracePt t="319307" x="3835400" y="6121400"/>
          <p14:tracePt t="319324" x="3803650" y="6057900"/>
          <p14:tracePt t="319341" x="3765550" y="6013450"/>
          <p14:tracePt t="319357" x="3721100" y="5969000"/>
          <p14:tracePt t="319375" x="3663950" y="5924550"/>
          <p14:tracePt t="319391" x="3575050" y="5880100"/>
          <p14:tracePt t="319408" x="3492500" y="5842000"/>
          <p14:tracePt t="319424" x="3390900" y="5810250"/>
          <p14:tracePt t="319441" x="3295650" y="5803900"/>
          <p14:tracePt t="319458" x="3206750" y="5803900"/>
          <p14:tracePt t="319474" x="3124200" y="5816600"/>
          <p14:tracePt t="319491" x="3048000" y="5880100"/>
          <p14:tracePt t="319507" x="2965450" y="5943600"/>
          <p14:tracePt t="319524" x="2908300" y="6019800"/>
          <p14:tracePt t="319541" x="2895600" y="6064250"/>
          <p14:tracePt t="319557" x="2889250" y="6096000"/>
          <p14:tracePt t="319574" x="2889250" y="6121400"/>
          <p14:tracePt t="319591" x="2889250" y="6159500"/>
          <p14:tracePt t="319607" x="2889250" y="6184900"/>
          <p14:tracePt t="319624" x="2895600" y="6216650"/>
          <p14:tracePt t="319641" x="2908300" y="6242050"/>
          <p14:tracePt t="319657" x="2921000" y="6254750"/>
          <p14:tracePt t="319674" x="2927350" y="6273800"/>
          <p14:tracePt t="319691" x="2933700" y="6280150"/>
          <p14:tracePt t="319707" x="2940050" y="6280150"/>
          <p14:tracePt t="319741" x="2946400" y="6286500"/>
          <p14:tracePt t="32215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Buoyancy</a:t>
            </a:r>
          </a:p>
        </p:txBody>
      </p:sp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Object immersed in fluid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Example: Terrestrial animals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Very small </a:t>
            </a:r>
            <a:r>
              <a:rPr lang="en-US" i="1" smtClean="0"/>
              <a:t>buoyancy</a:t>
            </a:r>
            <a:r>
              <a:rPr lang="en-US" smtClean="0"/>
              <a:t> because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Example: Aquatic animals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Very small </a:t>
            </a:r>
            <a:r>
              <a:rPr lang="en-US" i="1" smtClean="0"/>
              <a:t>F</a:t>
            </a:r>
            <a:r>
              <a:rPr lang="en-US" smtClean="0"/>
              <a:t> because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“Weightless” in water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600200" y="2438400"/>
          <a:ext cx="522605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Equation" r:id="rId5" imgW="1307880" imgH="241200" progId="Equation.3">
                  <p:embed/>
                </p:oleObj>
              </mc:Choice>
              <mc:Fallback>
                <p:oleObj name="Equation" r:id="rId5" imgW="13078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438400"/>
                        <a:ext cx="5226050" cy="9636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486400" y="5021263"/>
          <a:ext cx="17526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Equation" r:id="rId7" imgW="609480" imgH="241200" progId="Equation.3">
                  <p:embed/>
                </p:oleObj>
              </mc:Choice>
              <mc:Fallback>
                <p:oleObj name="Equation" r:id="rId7" imgW="6094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5021263"/>
                        <a:ext cx="1752600" cy="6937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7"/>
          <p:cNvGraphicFramePr>
            <a:graphicFrameLocks noChangeAspect="1"/>
          </p:cNvGraphicFramePr>
          <p:nvPr/>
        </p:nvGraphicFramePr>
        <p:xfrm>
          <a:off x="6824663" y="4019550"/>
          <a:ext cx="17859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Equation" r:id="rId9" imgW="685800" imgH="241200" progId="Equation.3">
                  <p:embed/>
                </p:oleObj>
              </mc:Choice>
              <mc:Fallback>
                <p:oleObj name="Equation" r:id="rId9" imgW="685800" imgH="241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4019550"/>
                        <a:ext cx="1785937" cy="628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02"/>
    </mc:Choice>
    <mc:Fallback>
      <p:transition spd="slow" advTm="12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90" x="4451350" y="3676650"/>
          <p14:tracePt t="13369" x="4445000" y="3676650"/>
          <p14:tracePt t="13376" x="4394200" y="3638550"/>
          <p14:tracePt t="13387" x="4330700" y="3581400"/>
          <p14:tracePt t="13388" x="4171950" y="3473450"/>
          <p14:tracePt t="13403" x="3911600" y="3321050"/>
          <p14:tracePt t="13420" x="3613150" y="3194050"/>
          <p14:tracePt t="13437" x="3403600" y="3098800"/>
          <p14:tracePt t="13454" x="3225800" y="3028950"/>
          <p14:tracePt t="13470" x="3111500" y="3003550"/>
          <p14:tracePt t="13568" x="3117850" y="3003550"/>
          <p14:tracePt t="13576" x="3168650" y="3003550"/>
          <p14:tracePt t="13580" x="3251200" y="3016250"/>
          <p14:tracePt t="13587" x="3594100" y="3067050"/>
          <p14:tracePt t="13603" x="4070350" y="3124200"/>
          <p14:tracePt t="13621" x="4635500" y="3149600"/>
          <p14:tracePt t="13637" x="5118100" y="3143250"/>
          <p14:tracePt t="13654" x="5416550" y="3117850"/>
          <p14:tracePt t="13670" x="5549900" y="3098800"/>
          <p14:tracePt t="13687" x="5613400" y="3073400"/>
          <p14:tracePt t="13704" x="5638800" y="3060700"/>
          <p14:tracePt t="13952" x="5626100" y="3060700"/>
          <p14:tracePt t="13963" x="5594350" y="3079750"/>
          <p14:tracePt t="13968" x="5562600" y="3098800"/>
          <p14:tracePt t="13973" x="5486400" y="3143250"/>
          <p14:tracePt t="13987" x="5410200" y="3175000"/>
          <p14:tracePt t="14004" x="5359400" y="3206750"/>
          <p14:tracePt t="14020" x="5321300" y="3213100"/>
          <p14:tracePt t="14037" x="5302250" y="3225800"/>
          <p14:tracePt t="14054" x="5264150" y="3232150"/>
          <p14:tracePt t="14070" x="5219700" y="3251200"/>
          <p14:tracePt t="14087" x="5156200" y="3257550"/>
          <p14:tracePt t="14104" x="5143500" y="3257550"/>
          <p14:tracePt t="14121" x="5124450" y="3257550"/>
          <p14:tracePt t="14137" x="5105400" y="3257550"/>
          <p14:tracePt t="14154" x="5086350" y="3257550"/>
          <p14:tracePt t="14170" x="5067300" y="3251200"/>
          <p14:tracePt t="14187" x="5048250" y="3244850"/>
          <p14:tracePt t="14203" x="5029200" y="3238500"/>
          <p14:tracePt t="14220" x="5016500" y="3232150"/>
          <p14:tracePt t="14238" x="5003800" y="3225800"/>
          <p14:tracePt t="14253" x="4972050" y="3200400"/>
          <p14:tracePt t="14271" x="4927600" y="3175000"/>
          <p14:tracePt t="14287" x="4864100" y="3136900"/>
          <p14:tracePt t="14304" x="4826000" y="3117850"/>
          <p14:tracePt t="14320" x="4813300" y="3105150"/>
          <p14:tracePt t="14624" x="4819650" y="3105150"/>
          <p14:tracePt t="14640" x="4826000" y="3105150"/>
          <p14:tracePt t="14648" x="4832350" y="3105150"/>
          <p14:tracePt t="14656" x="4845050" y="3105150"/>
          <p14:tracePt t="14671" x="4857750" y="3105150"/>
          <p14:tracePt t="14687" x="4895850" y="3105150"/>
          <p14:tracePt t="14703" x="4946650" y="3105150"/>
          <p14:tracePt t="14705" x="5060950" y="3124200"/>
          <p14:tracePt t="14720" x="5200650" y="3149600"/>
          <p14:tracePt t="14737" x="5340350" y="3162300"/>
          <p14:tracePt t="14753" x="5480050" y="3181350"/>
          <p14:tracePt t="14771" x="5568950" y="3187700"/>
          <p14:tracePt t="14787" x="5613400" y="3187700"/>
          <p14:tracePt t="14804" x="5638800" y="3187700"/>
          <p14:tracePt t="14820" x="5645150" y="3187700"/>
          <p14:tracePt t="14837" x="5651500" y="3187700"/>
          <p14:tracePt t="14853" x="5657850" y="3187700"/>
          <p14:tracePt t="14896" x="5664200" y="3187700"/>
          <p14:tracePt t="14912" x="5670550" y="3187700"/>
          <p14:tracePt t="14936" x="5676900" y="3187700"/>
          <p14:tracePt t="14952" x="5683250" y="3187700"/>
          <p14:tracePt t="14968" x="5689600" y="3187700"/>
          <p14:tracePt t="15128" x="5702300" y="3187700"/>
          <p14:tracePt t="15136" x="5740400" y="3187700"/>
          <p14:tracePt t="15143" x="5803900" y="3187700"/>
          <p14:tracePt t="15151" x="5873750" y="3181350"/>
          <p14:tracePt t="15160" x="6026150" y="3143250"/>
          <p14:tracePt t="15170" x="6172200" y="3124200"/>
          <p14:tracePt t="15187" x="6286500" y="3111500"/>
          <p14:tracePt t="15204" x="6362700" y="3098800"/>
          <p14:tracePt t="15220" x="6388100" y="3092450"/>
          <p14:tracePt t="15237" x="6400800" y="3086100"/>
          <p14:tracePt t="16616" x="6318250" y="3092450"/>
          <p14:tracePt t="16624" x="6146800" y="3111500"/>
          <p14:tracePt t="16632" x="5943600" y="3143250"/>
          <p14:tracePt t="16640" x="5473700" y="3187700"/>
          <p14:tracePt t="16654" x="5048250" y="3187700"/>
          <p14:tracePt t="16670" x="4781550" y="3187700"/>
          <p14:tracePt t="16687" x="4648200" y="3181350"/>
          <p14:tracePt t="16703" x="4591050" y="3168650"/>
          <p14:tracePt t="16720" x="4578350" y="3168650"/>
          <p14:tracePt t="16737" x="4578350" y="3162300"/>
          <p14:tracePt t="16753" x="4572000" y="3155950"/>
          <p14:tracePt t="16770" x="4552950" y="3143250"/>
          <p14:tracePt t="16787" x="4540250" y="3136900"/>
          <p14:tracePt t="16803" x="4533900" y="3130550"/>
          <p14:tracePt t="16856" x="4533900" y="3124200"/>
          <p14:tracePt t="16864" x="4521200" y="3117850"/>
          <p14:tracePt t="16872" x="4521200" y="3111500"/>
          <p14:tracePt t="16886" x="4476750" y="3098800"/>
          <p14:tracePt t="16888" x="4445000" y="3092450"/>
          <p14:tracePt t="16903" x="4356100" y="3067050"/>
          <p14:tracePt t="16921" x="4330700" y="3060700"/>
          <p14:tracePt t="17008" x="4349750" y="3054350"/>
          <p14:tracePt t="17016" x="4362450" y="3054350"/>
          <p14:tracePt t="17024" x="4381500" y="3048000"/>
          <p14:tracePt t="17037" x="4400550" y="3048000"/>
          <p14:tracePt t="17040" x="4438650" y="3041650"/>
          <p14:tracePt t="17053" x="4483100" y="3028950"/>
          <p14:tracePt t="17070" x="4527550" y="3022600"/>
          <p14:tracePt t="17087" x="4559300" y="3003550"/>
          <p14:tracePt t="17103" x="4584700" y="2978150"/>
          <p14:tracePt t="17120" x="4597400" y="2959100"/>
          <p14:tracePt t="17137" x="4597400" y="2933700"/>
          <p14:tracePt t="17154" x="4597400" y="2908300"/>
          <p14:tracePt t="17170" x="4597400" y="2882900"/>
          <p14:tracePt t="17187" x="4597400" y="2857500"/>
          <p14:tracePt t="17203" x="4591050" y="2838450"/>
          <p14:tracePt t="17219" x="4572000" y="2819400"/>
          <p14:tracePt t="17237" x="4540250" y="2794000"/>
          <p14:tracePt t="17254" x="4502150" y="2781300"/>
          <p14:tracePt t="17270" x="4476750" y="2762250"/>
          <p14:tracePt t="17287" x="4413250" y="2755900"/>
          <p14:tracePt t="17304" x="4375150" y="2755900"/>
          <p14:tracePt t="17320" x="4337050" y="2755900"/>
          <p14:tracePt t="17337" x="4305300" y="2755900"/>
          <p14:tracePt t="17353" x="4267200" y="2774950"/>
          <p14:tracePt t="17370" x="4248150" y="2787650"/>
          <p14:tracePt t="17387" x="4229100" y="2806700"/>
          <p14:tracePt t="17403" x="4222750" y="2819400"/>
          <p14:tracePt t="17420" x="4222750" y="2832100"/>
          <p14:tracePt t="17437" x="4222750" y="2851150"/>
          <p14:tracePt t="17453" x="4235450" y="2882900"/>
          <p14:tracePt t="17470" x="4273550" y="2921000"/>
          <p14:tracePt t="17487" x="4337050" y="2971800"/>
          <p14:tracePt t="17504" x="4445000" y="3022600"/>
          <p14:tracePt t="17520" x="4502150" y="3035300"/>
          <p14:tracePt t="17537" x="4546600" y="3054350"/>
          <p14:tracePt t="17553" x="4584700" y="3054350"/>
          <p14:tracePt t="17571" x="4616450" y="3054350"/>
          <p14:tracePt t="17587" x="4648200" y="3054350"/>
          <p14:tracePt t="17604" x="4667250" y="3028950"/>
          <p14:tracePt t="17620" x="4686300" y="2997200"/>
          <p14:tracePt t="17637" x="4692650" y="2984500"/>
          <p14:tracePt t="17654" x="4699000" y="2952750"/>
          <p14:tracePt t="17670" x="4699000" y="2946400"/>
          <p14:tracePt t="17687" x="4699000" y="2933700"/>
          <p14:tracePt t="17704" x="4699000" y="2927350"/>
          <p14:tracePt t="17760" x="4699000" y="2921000"/>
          <p14:tracePt t="17848" x="4692650" y="2921000"/>
          <p14:tracePt t="17880" x="4686300" y="2921000"/>
          <p14:tracePt t="17904" x="4679950" y="2921000"/>
          <p14:tracePt t="18160" x="4673600" y="2921000"/>
          <p14:tracePt t="18183" x="4667250" y="2921000"/>
          <p14:tracePt t="18192" x="4660900" y="2921000"/>
          <p14:tracePt t="18197" x="4648200" y="2921000"/>
          <p14:tracePt t="18203" x="4584700" y="2921000"/>
          <p14:tracePt t="18220" x="4483100" y="2927350"/>
          <p14:tracePt t="18236" x="4349750" y="2940050"/>
          <p14:tracePt t="18253" x="4197350" y="2984500"/>
          <p14:tracePt t="18270" x="4044950" y="3028950"/>
          <p14:tracePt t="18286" x="3867150" y="3079750"/>
          <p14:tracePt t="18304" x="3790950" y="3117850"/>
          <p14:tracePt t="18320" x="3752850" y="3136900"/>
          <p14:tracePt t="18337" x="3733800" y="3149600"/>
          <p14:tracePt t="18353" x="3721100" y="3155950"/>
          <p14:tracePt t="18456" x="3702050" y="3168650"/>
          <p14:tracePt t="18462" x="3695700" y="3168650"/>
          <p14:tracePt t="18472" x="3683000" y="3181350"/>
          <p14:tracePt t="18472" x="3676650" y="3187700"/>
          <p14:tracePt t="18487" x="3651250" y="3200400"/>
          <p14:tracePt t="18504" x="3644900" y="3200400"/>
          <p14:tracePt t="19777" x="3632200" y="3232150"/>
          <p14:tracePt t="19785" x="3632200" y="3244850"/>
          <p14:tracePt t="19786" x="3625850" y="3263900"/>
          <p14:tracePt t="19804" x="3619500" y="3289300"/>
          <p14:tracePt t="19805" x="3606800" y="3321050"/>
          <p14:tracePt t="19821" x="3606800" y="3346450"/>
          <p14:tracePt t="19873" x="3606800" y="3352800"/>
          <p14:tracePt t="20537" x="3606800" y="3346450"/>
          <p14:tracePt t="20547" x="3606800" y="3327400"/>
          <p14:tracePt t="20547" x="3606800" y="3308350"/>
          <p14:tracePt t="20554" x="3606800" y="3276600"/>
          <p14:tracePt t="20571" x="3606800" y="3257550"/>
          <p14:tracePt t="20587" x="3606800" y="3244850"/>
          <p14:tracePt t="20604" x="3606800" y="3232150"/>
          <p14:tracePt t="20857" x="3606800" y="3194050"/>
          <p14:tracePt t="20864" x="3625850" y="3130550"/>
          <p14:tracePt t="20879" x="3670300" y="2984500"/>
          <p14:tracePt t="20888" x="3683000" y="2914650"/>
          <p14:tracePt t="20889" x="3714750" y="2768600"/>
          <p14:tracePt t="20905" x="3727450" y="2654300"/>
          <p14:tracePt t="20921" x="3740150" y="2584450"/>
          <p14:tracePt t="20938" x="3740150" y="2546350"/>
          <p14:tracePt t="20954" x="3740150" y="2514600"/>
          <p14:tracePt t="20971" x="3733800" y="2501900"/>
          <p14:tracePt t="20987" x="3733800" y="2489200"/>
          <p14:tracePt t="21004" x="3721100" y="2482850"/>
          <p14:tracePt t="21021" x="3683000" y="2476500"/>
          <p14:tracePt t="21038" x="3606800" y="2470150"/>
          <p14:tracePt t="21054" x="3486150" y="2470150"/>
          <p14:tracePt t="21071" x="3352800" y="2470150"/>
          <p14:tracePt t="21087" x="3213100" y="2482850"/>
          <p14:tracePt t="21105" x="3117850" y="2514600"/>
          <p14:tracePt t="21121" x="3041650" y="2552700"/>
          <p14:tracePt t="21138" x="2984500" y="2597150"/>
          <p14:tracePt t="21154" x="2921000" y="2654300"/>
          <p14:tracePt t="21171" x="2863850" y="2698750"/>
          <p14:tracePt t="21187" x="2819400" y="2768600"/>
          <p14:tracePt t="21204" x="2774950" y="2832100"/>
          <p14:tracePt t="21221" x="2755900" y="2876550"/>
          <p14:tracePt t="21238" x="2743200" y="2921000"/>
          <p14:tracePt t="21254" x="2736850" y="2978150"/>
          <p14:tracePt t="21271" x="2736850" y="3028950"/>
          <p14:tracePt t="21288" x="2762250" y="3117850"/>
          <p14:tracePt t="21305" x="2787650" y="3155950"/>
          <p14:tracePt t="21321" x="2806700" y="3187700"/>
          <p14:tracePt t="21337" x="2844800" y="3225800"/>
          <p14:tracePt t="21354" x="2895600" y="3270250"/>
          <p14:tracePt t="21370" x="2946400" y="3289300"/>
          <p14:tracePt t="21387" x="3009900" y="3321050"/>
          <p14:tracePt t="21404" x="3086100" y="3346450"/>
          <p14:tracePt t="21421" x="3175000" y="3365500"/>
          <p14:tracePt t="21438" x="3251200" y="3371850"/>
          <p14:tracePt t="21454" x="3314700" y="3384550"/>
          <p14:tracePt t="21471" x="3378200" y="3390900"/>
          <p14:tracePt t="21487" x="3454400" y="3390900"/>
          <p14:tracePt t="21529" x="3486150" y="3390900"/>
          <p14:tracePt t="21531" x="3517900" y="3378200"/>
          <p14:tracePt t="21538" x="3575050" y="3359150"/>
          <p14:tracePt t="21554" x="3619500" y="3346450"/>
          <p14:tracePt t="21571" x="3663950" y="3321050"/>
          <p14:tracePt t="21587" x="3708400" y="3289300"/>
          <p14:tracePt t="21604" x="3733800" y="3263900"/>
          <p14:tracePt t="21621" x="3771900" y="3213100"/>
          <p14:tracePt t="21638" x="3797300" y="3162300"/>
          <p14:tracePt t="21654" x="3829050" y="3092450"/>
          <p14:tracePt t="21672" x="3860800" y="3022600"/>
          <p14:tracePt t="21687" x="3879850" y="2952750"/>
          <p14:tracePt t="21704" x="3898900" y="2927350"/>
          <p14:tracePt t="21721" x="3905250" y="2895600"/>
          <p14:tracePt t="21738" x="3911600" y="2870200"/>
          <p14:tracePt t="21754" x="3917950" y="2832100"/>
          <p14:tracePt t="21771" x="3917950" y="2794000"/>
          <p14:tracePt t="21787" x="3911600" y="2755900"/>
          <p14:tracePt t="21804" x="3892550" y="2717800"/>
          <p14:tracePt t="21821" x="3879850" y="2692400"/>
          <p14:tracePt t="21838" x="3854450" y="2660650"/>
          <p14:tracePt t="21854" x="3822700" y="2641600"/>
          <p14:tracePt t="21871" x="3771900" y="2622550"/>
          <p14:tracePt t="21887" x="3695700" y="2616200"/>
          <p14:tracePt t="21905" x="3632200" y="2616200"/>
          <p14:tracePt t="21921" x="3556000" y="2628900"/>
          <p14:tracePt t="21937" x="3460750" y="2654300"/>
          <p14:tracePt t="21954" x="3397250" y="2686050"/>
          <p14:tracePt t="21971" x="3333750" y="2711450"/>
          <p14:tracePt t="21987" x="3295650" y="2730500"/>
          <p14:tracePt t="22004" x="3270250" y="2749550"/>
          <p14:tracePt t="22021" x="3251200" y="2755900"/>
          <p14:tracePt t="22038" x="3232150" y="2768600"/>
          <p14:tracePt t="22054" x="3213100" y="2781300"/>
          <p14:tracePt t="22071" x="3194050" y="2800350"/>
          <p14:tracePt t="22087" x="3155950" y="2825750"/>
          <p14:tracePt t="22104" x="3143250" y="2838450"/>
          <p14:tracePt t="22121" x="3124200" y="2851150"/>
          <p14:tracePt t="22137" x="3111500" y="2863850"/>
          <p14:tracePt t="22154" x="3098800" y="2876550"/>
          <p14:tracePt t="22171" x="3092450" y="2901950"/>
          <p14:tracePt t="22187" x="3079750" y="2940050"/>
          <p14:tracePt t="22204" x="3073400" y="3003550"/>
          <p14:tracePt t="22221" x="3073400" y="3060700"/>
          <p14:tracePt t="22238" x="3079750" y="3143250"/>
          <p14:tracePt t="22254" x="3111500" y="3219450"/>
          <p14:tracePt t="22271" x="3149600" y="3276600"/>
          <p14:tracePt t="22287" x="3232150" y="3346450"/>
          <p14:tracePt t="22305" x="3289300" y="3359150"/>
          <p14:tracePt t="22321" x="3359150" y="3378200"/>
          <p14:tracePt t="22338" x="3460750" y="3390900"/>
          <p14:tracePt t="22354" x="3556000" y="3397250"/>
          <p14:tracePt t="22371" x="3657600" y="3397250"/>
          <p14:tracePt t="22387" x="3740150" y="3397250"/>
          <p14:tracePt t="22404" x="3829050" y="3397250"/>
          <p14:tracePt t="22421" x="3911600" y="3384550"/>
          <p14:tracePt t="22437" x="3968750" y="3359150"/>
          <p14:tracePt t="22454" x="4019550" y="3327400"/>
          <p14:tracePt t="22471" x="4057650" y="3295650"/>
          <p14:tracePt t="22487" x="4140200" y="3206750"/>
          <p14:tracePt t="22505" x="4159250" y="3149600"/>
          <p14:tracePt t="22522" x="4171950" y="3079750"/>
          <p14:tracePt t="22537" x="4178300" y="2997200"/>
          <p14:tracePt t="22555" x="4178300" y="2927350"/>
          <p14:tracePt t="22571" x="4178300" y="2882900"/>
          <p14:tracePt t="22587" x="4146550" y="2825750"/>
          <p14:tracePt t="22604" x="4102100" y="2781300"/>
          <p14:tracePt t="22621" x="4038600" y="2730500"/>
          <p14:tracePt t="22637" x="3968750" y="2692400"/>
          <p14:tracePt t="22654" x="3886200" y="2654300"/>
          <p14:tracePt t="22671" x="3803650" y="2616200"/>
          <p14:tracePt t="22687" x="3670300" y="2571750"/>
          <p14:tracePt t="22704" x="3587750" y="2559050"/>
          <p14:tracePt t="22721" x="3498850" y="2546350"/>
          <p14:tracePt t="22737" x="3422650" y="2546350"/>
          <p14:tracePt t="22755" x="3333750" y="2546350"/>
          <p14:tracePt t="22771" x="3257550" y="2546350"/>
          <p14:tracePt t="22788" x="3187700" y="2559050"/>
          <p14:tracePt t="22804" x="3124200" y="2584450"/>
          <p14:tracePt t="22821" x="3067050" y="2622550"/>
          <p14:tracePt t="22837" x="3016250" y="2673350"/>
          <p14:tracePt t="22854" x="2971800" y="2711450"/>
          <p14:tracePt t="22871" x="2952750" y="2743200"/>
          <p14:tracePt t="22887" x="2933700" y="2800350"/>
          <p14:tracePt t="22904" x="2927350" y="2838450"/>
          <p14:tracePt t="22921" x="2927350" y="2882900"/>
          <p14:tracePt t="22937" x="2927350" y="2933700"/>
          <p14:tracePt t="22954" x="2927350" y="2978150"/>
          <p14:tracePt t="22971" x="2940050" y="3028950"/>
          <p14:tracePt t="22988" x="2959100" y="3073400"/>
          <p14:tracePt t="23004" x="2971800" y="3086100"/>
          <p14:tracePt t="23021" x="2984500" y="3111500"/>
          <p14:tracePt t="23037" x="2990850" y="3124200"/>
          <p14:tracePt t="23054" x="3009900" y="3143250"/>
          <p14:tracePt t="23071" x="3028950" y="3168650"/>
          <p14:tracePt t="23087" x="3073400" y="3213100"/>
          <p14:tracePt t="23104" x="3111500" y="3251200"/>
          <p14:tracePt t="23121" x="3168650" y="3282950"/>
          <p14:tracePt t="23137" x="3225800" y="3302000"/>
          <p14:tracePt t="23154" x="3302000" y="3327400"/>
          <p14:tracePt t="23171" x="3365500" y="3340100"/>
          <p14:tracePt t="23188" x="3448050" y="3352800"/>
          <p14:tracePt t="23204" x="3524250" y="3352800"/>
          <p14:tracePt t="23221" x="3606800" y="3352800"/>
          <p14:tracePt t="23237" x="3683000" y="3352800"/>
          <p14:tracePt t="23254" x="3733800" y="3352800"/>
          <p14:tracePt t="23271" x="3803650" y="3340100"/>
          <p14:tracePt t="23288" x="3898900" y="3289300"/>
          <p14:tracePt t="23305" x="3949700" y="3244850"/>
          <p14:tracePt t="23321" x="3975100" y="3187700"/>
          <p14:tracePt t="23337" x="4000500" y="3111500"/>
          <p14:tracePt t="23354" x="4019550" y="3054350"/>
          <p14:tracePt t="23371" x="4019550" y="3009900"/>
          <p14:tracePt t="23387" x="4019550" y="2971800"/>
          <p14:tracePt t="23403" x="4019550" y="2933700"/>
          <p14:tracePt t="23421" x="4019550" y="2895600"/>
          <p14:tracePt t="23437" x="4006850" y="2844800"/>
          <p14:tracePt t="23454" x="3987800" y="2819400"/>
          <p14:tracePt t="23471" x="3981450" y="2787650"/>
          <p14:tracePt t="23488" x="3956050" y="2736850"/>
          <p14:tracePt t="23504" x="3943350" y="2717800"/>
          <p14:tracePt t="23521" x="3924300" y="2686050"/>
          <p14:tracePt t="23537" x="3905250" y="2660650"/>
          <p14:tracePt t="23554" x="3879850" y="2641600"/>
          <p14:tracePt t="23571" x="3835400" y="2628900"/>
          <p14:tracePt t="23588" x="3790950" y="2616200"/>
          <p14:tracePt t="23604" x="3740150" y="2603500"/>
          <p14:tracePt t="23621" x="3670300" y="2597150"/>
          <p14:tracePt t="23637" x="3587750" y="2597150"/>
          <p14:tracePt t="23654" x="3530600" y="2597150"/>
          <p14:tracePt t="23671" x="3460750" y="2597150"/>
          <p14:tracePt t="23688" x="3359150" y="2597150"/>
          <p14:tracePt t="23704" x="3282950" y="2628900"/>
          <p14:tracePt t="23721" x="3232150" y="2654300"/>
          <p14:tracePt t="23737" x="3187700" y="2692400"/>
          <p14:tracePt t="23755" x="3162300" y="2711450"/>
          <p14:tracePt t="23771" x="3143250" y="2736850"/>
          <p14:tracePt t="23787" x="3130550" y="2762250"/>
          <p14:tracePt t="23804" x="3111500" y="2813050"/>
          <p14:tracePt t="23821" x="3092450" y="2857500"/>
          <p14:tracePt t="23837" x="3073400" y="2914650"/>
          <p14:tracePt t="23854" x="3067050" y="2959100"/>
          <p14:tracePt t="23871" x="3060700" y="3009900"/>
          <p14:tracePt t="23888" x="3060700" y="3073400"/>
          <p14:tracePt t="23904" x="3067050" y="3117850"/>
          <p14:tracePt t="23921" x="3067050" y="3136900"/>
          <p14:tracePt t="23937" x="3105150" y="3187700"/>
          <p14:tracePt t="23954" x="3155950" y="3238500"/>
          <p14:tracePt t="23971" x="3225800" y="3270250"/>
          <p14:tracePt t="23987" x="3282950" y="3295650"/>
          <p14:tracePt t="24004" x="3365500" y="3333750"/>
          <p14:tracePt t="24021" x="3441700" y="3346450"/>
          <p14:tracePt t="24037" x="3492500" y="3365500"/>
          <p14:tracePt t="24054" x="3524250" y="3371850"/>
          <p14:tracePt t="24071" x="3587750" y="3371850"/>
          <p14:tracePt t="24087" x="3708400" y="3384550"/>
          <p14:tracePt t="24106" x="3784600" y="3384550"/>
          <p14:tracePt t="24121" x="3854450" y="3384550"/>
          <p14:tracePt t="24137" x="3937000" y="3384550"/>
          <p14:tracePt t="24154" x="3987800" y="3384550"/>
          <p14:tracePt t="24171" x="4044950" y="3365500"/>
          <p14:tracePt t="24187" x="4102100" y="3327400"/>
          <p14:tracePt t="24205" x="4140200" y="3289300"/>
          <p14:tracePt t="24221" x="4178300" y="3238500"/>
          <p14:tracePt t="24238" x="4210050" y="3162300"/>
          <p14:tracePt t="24254" x="4222750" y="3105150"/>
          <p14:tracePt t="24271" x="4229100" y="3054350"/>
          <p14:tracePt t="24287" x="4229100" y="2990850"/>
          <p14:tracePt t="24304" x="4229100" y="2946400"/>
          <p14:tracePt t="24320" x="4222750" y="2895600"/>
          <p14:tracePt t="24337" x="4203700" y="2857500"/>
          <p14:tracePt t="24354" x="4159250" y="2806700"/>
          <p14:tracePt t="24371" x="4114800" y="2749550"/>
          <p14:tracePt t="24387" x="4038600" y="2686050"/>
          <p14:tracePt t="24404" x="3943350" y="2628900"/>
          <p14:tracePt t="24420" x="3879850" y="2597150"/>
          <p14:tracePt t="24437" x="3810000" y="2571750"/>
          <p14:tracePt t="24454" x="3733800" y="2546350"/>
          <p14:tracePt t="24471" x="3663950" y="2533650"/>
          <p14:tracePt t="24487" x="3543300" y="2520950"/>
          <p14:tracePt t="24504" x="3454400" y="2520950"/>
          <p14:tracePt t="24521" x="3352800" y="2520950"/>
          <p14:tracePt t="24537" x="3257550" y="2520950"/>
          <p14:tracePt t="24554" x="3181350" y="2533650"/>
          <p14:tracePt t="24571" x="3124200" y="2540000"/>
          <p14:tracePt t="24587" x="3086100" y="2565400"/>
          <p14:tracePt t="24604" x="3041650" y="2597150"/>
          <p14:tracePt t="24620" x="3003550" y="2635250"/>
          <p14:tracePt t="24637" x="2965450" y="2686050"/>
          <p14:tracePt t="24654" x="2933700" y="2749550"/>
          <p14:tracePt t="24671" x="2895600" y="2819400"/>
          <p14:tracePt t="24687" x="2870200" y="2889250"/>
          <p14:tracePt t="24705" x="2851150" y="2940050"/>
          <p14:tracePt t="24721" x="2844800" y="2965450"/>
          <p14:tracePt t="24737" x="2832100" y="3016250"/>
          <p14:tracePt t="24754" x="2832100" y="3060700"/>
          <p14:tracePt t="24772" x="2832100" y="3105150"/>
          <p14:tracePt t="24787" x="2832100" y="3155950"/>
          <p14:tracePt t="24804" x="2844800" y="3206750"/>
          <p14:tracePt t="24820" x="2870200" y="3251200"/>
          <p14:tracePt t="24837" x="2901950" y="3282950"/>
          <p14:tracePt t="24854" x="2927350" y="3308350"/>
          <p14:tracePt t="24871" x="2978150" y="3333750"/>
          <p14:tracePt t="24887" x="3098800" y="3397250"/>
          <p14:tracePt t="24905" x="3181350" y="3429000"/>
          <p14:tracePt t="24921" x="3289300" y="3454400"/>
          <p14:tracePt t="24937" x="3422650" y="3473450"/>
          <p14:tracePt t="24954" x="3536950" y="3479800"/>
          <p14:tracePt t="24971" x="3632200" y="3479800"/>
          <p14:tracePt t="24987" x="3727450" y="3479800"/>
          <p14:tracePt t="25004" x="3810000" y="3467100"/>
          <p14:tracePt t="25021" x="3879850" y="3435350"/>
          <p14:tracePt t="25038" x="3949700" y="3403600"/>
          <p14:tracePt t="25054" x="4006850" y="3365500"/>
          <p14:tracePt t="25071" x="4064000" y="3321050"/>
          <p14:tracePt t="25087" x="4146550" y="3263900"/>
          <p14:tracePt t="25105" x="4191000" y="3219450"/>
          <p14:tracePt t="25120" x="4216400" y="3187700"/>
          <p14:tracePt t="25137" x="4254500" y="3130550"/>
          <p14:tracePt t="25154" x="4273550" y="3086100"/>
          <p14:tracePt t="25171" x="4279900" y="3035300"/>
          <p14:tracePt t="25187" x="4279900" y="2990850"/>
          <p14:tracePt t="25204" x="4279900" y="2952750"/>
          <p14:tracePt t="25220" x="4279900" y="2914650"/>
          <p14:tracePt t="25237" x="4273550" y="2882900"/>
          <p14:tracePt t="25254" x="4254500" y="2851150"/>
          <p14:tracePt t="25271" x="4241800" y="2832100"/>
          <p14:tracePt t="25287" x="4197350" y="2768600"/>
          <p14:tracePt t="25305" x="4146550" y="2717800"/>
          <p14:tracePt t="25321" x="4102100" y="2686050"/>
          <p14:tracePt t="25337" x="4013200" y="2635250"/>
          <p14:tracePt t="25354" x="3924300" y="2597150"/>
          <p14:tracePt t="25371" x="3822700" y="2565400"/>
          <p14:tracePt t="25387" x="3708400" y="2546350"/>
          <p14:tracePt t="25404" x="3581400" y="2527300"/>
          <p14:tracePt t="25421" x="3479800" y="2527300"/>
          <p14:tracePt t="25438" x="3365500" y="2527300"/>
          <p14:tracePt t="25454" x="3263900" y="2559050"/>
          <p14:tracePt t="25471" x="3181350" y="2590800"/>
          <p14:tracePt t="25487" x="3067050" y="2654300"/>
          <p14:tracePt t="25504" x="3003550" y="2705100"/>
          <p14:tracePt t="25521" x="2940050" y="2762250"/>
          <p14:tracePt t="25537" x="2882900" y="2832100"/>
          <p14:tracePt t="25554" x="2838450" y="2895600"/>
          <p14:tracePt t="25571" x="2819400" y="2952750"/>
          <p14:tracePt t="25587" x="2800350" y="3003550"/>
          <p14:tracePt t="25604" x="2787650" y="3048000"/>
          <p14:tracePt t="25621" x="2787650" y="3111500"/>
          <p14:tracePt t="25637" x="2787650" y="3175000"/>
          <p14:tracePt t="25654" x="2819400" y="3244850"/>
          <p14:tracePt t="25670" x="2851150" y="3308350"/>
          <p14:tracePt t="25687" x="2914650" y="3390900"/>
          <p14:tracePt t="25705" x="2971800" y="3422650"/>
          <p14:tracePt t="25721" x="3035300" y="3448050"/>
          <p14:tracePt t="25737" x="3124200" y="3467100"/>
          <p14:tracePt t="25754" x="3213100" y="3479800"/>
          <p14:tracePt t="25771" x="3327400" y="3492500"/>
          <p14:tracePt t="25788" x="3454400" y="3492500"/>
          <p14:tracePt t="25804" x="3524250" y="3492500"/>
          <p14:tracePt t="25821" x="3625850" y="3492500"/>
          <p14:tracePt t="25837" x="3733800" y="3486150"/>
          <p14:tracePt t="25855" x="3835400" y="3454400"/>
          <p14:tracePt t="25870" x="3917950" y="3397250"/>
          <p14:tracePt t="25870" x="3956050" y="3365500"/>
          <p14:tracePt t="25904" x="4019550" y="3276600"/>
          <p14:tracePt t="25905" x="4070350" y="3187700"/>
          <p14:tracePt t="25921" x="4108450" y="3086100"/>
          <p14:tracePt t="25937" x="4121150" y="2984500"/>
          <p14:tracePt t="25954" x="4127500" y="2921000"/>
          <p14:tracePt t="25971" x="4127500" y="2870200"/>
          <p14:tracePt t="25987" x="4127500" y="2838450"/>
          <p14:tracePt t="26004" x="4121150" y="2800350"/>
          <p14:tracePt t="26021" x="4102100" y="2774950"/>
          <p14:tracePt t="26037" x="4076700" y="2743200"/>
          <p14:tracePt t="26054" x="4051300" y="2711450"/>
          <p14:tracePt t="26070" x="4025900" y="2686050"/>
          <p14:tracePt t="26087" x="3968750" y="2647950"/>
          <p14:tracePt t="26104" x="3924300" y="2628900"/>
          <p14:tracePt t="26121" x="3860800" y="2590800"/>
          <p14:tracePt t="26137" x="3765550" y="2565400"/>
          <p14:tracePt t="26154" x="3683000" y="2546350"/>
          <p14:tracePt t="26171" x="3594100" y="2540000"/>
          <p14:tracePt t="26187" x="3498850" y="2540000"/>
          <p14:tracePt t="26204" x="3416300" y="2540000"/>
          <p14:tracePt t="26221" x="3314700" y="2552700"/>
          <p14:tracePt t="26237" x="3219450" y="2584450"/>
          <p14:tracePt t="26254" x="3143250" y="2641600"/>
          <p14:tracePt t="26270" x="3073400" y="2679700"/>
          <p14:tracePt t="26288" x="3003550" y="2762250"/>
          <p14:tracePt t="26305" x="2959100" y="2832100"/>
          <p14:tracePt t="26321" x="2933700" y="2889250"/>
          <p14:tracePt t="26337" x="2921000" y="2946400"/>
          <p14:tracePt t="26354" x="2914650" y="3016250"/>
          <p14:tracePt t="26370" x="2908300" y="3086100"/>
          <p14:tracePt t="26387" x="2914650" y="3168650"/>
          <p14:tracePt t="26405" x="2940050" y="3219450"/>
          <p14:tracePt t="26421" x="2965450" y="3270250"/>
          <p14:tracePt t="26437" x="2990850" y="3308350"/>
          <p14:tracePt t="26454" x="3016250" y="3340100"/>
          <p14:tracePt t="26471" x="3060700" y="3384550"/>
          <p14:tracePt t="26487" x="3143250" y="3467100"/>
          <p14:tracePt t="26504" x="3225800" y="3517900"/>
          <p14:tracePt t="26521" x="3302000" y="3549650"/>
          <p14:tracePt t="26537" x="3416300" y="3575050"/>
          <p14:tracePt t="26554" x="3517900" y="3581400"/>
          <p14:tracePt t="26570" x="3625850" y="3581400"/>
          <p14:tracePt t="26587" x="3746500" y="3543300"/>
          <p14:tracePt t="26604" x="3867150" y="3448050"/>
          <p14:tracePt t="26621" x="3937000" y="3340100"/>
          <p14:tracePt t="26637" x="4006850" y="3181350"/>
          <p14:tracePt t="26654" x="4032250" y="3079750"/>
          <p14:tracePt t="26670" x="4044950" y="3003550"/>
          <p14:tracePt t="26687" x="4044950" y="2933700"/>
          <p14:tracePt t="26704" x="4044950" y="2914650"/>
          <p14:tracePt t="26720" x="4025900" y="2882900"/>
          <p14:tracePt t="26737" x="4013200" y="2863850"/>
          <p14:tracePt t="26754" x="3994150" y="2838450"/>
          <p14:tracePt t="26771" x="3968750" y="2813050"/>
          <p14:tracePt t="26787" x="3937000" y="2794000"/>
          <p14:tracePt t="26804" x="3917950" y="2781300"/>
          <p14:tracePt t="26821" x="3898900" y="2781300"/>
          <p14:tracePt t="26837" x="3886200" y="2781300"/>
          <p14:tracePt t="26854" x="3854450" y="2774950"/>
          <p14:tracePt t="26869" x="3816350" y="2774950"/>
          <p14:tracePt t="26886" x="3740150" y="2781300"/>
          <p14:tracePt t="26903" x="3689350" y="2800350"/>
          <p14:tracePt t="26920" x="3619500" y="2844800"/>
          <p14:tracePt t="26936" x="3543300" y="2895600"/>
          <p14:tracePt t="26953" x="3473450" y="2952750"/>
          <p14:tracePt t="26969" x="3429000" y="2990850"/>
          <p14:tracePt t="26986" x="3397250" y="3028950"/>
          <p14:tracePt t="27003" x="3378200" y="3060700"/>
          <p14:tracePt t="27020" x="3378200" y="3092450"/>
          <p14:tracePt t="27036" x="3378200" y="3124200"/>
          <p14:tracePt t="27053" x="3378200" y="3143250"/>
          <p14:tracePt t="27069" x="3384550" y="3149600"/>
          <p14:tracePt t="27086" x="3397250" y="3162300"/>
          <p14:tracePt t="27104" x="3409950" y="3162300"/>
          <p14:tracePt t="27119" x="3422650" y="3168650"/>
          <p14:tracePt t="27136" x="3429000" y="3168650"/>
          <p14:tracePt t="27256" x="3409950" y="3168650"/>
          <p14:tracePt t="27264" x="3403600" y="3168650"/>
          <p14:tracePt t="27272" x="3390900" y="3162300"/>
          <p14:tracePt t="27287" x="3378200" y="3162300"/>
          <p14:tracePt t="27288" x="3371850" y="3162300"/>
          <p14:tracePt t="27304" x="3365500" y="3162300"/>
          <p14:tracePt t="27321" x="3352800" y="3155950"/>
          <p14:tracePt t="27337" x="3346450" y="3155950"/>
          <p14:tracePt t="27354" x="3333750" y="3149600"/>
          <p14:tracePt t="27370" x="3321050" y="3143250"/>
          <p14:tracePt t="27387" x="3314700" y="3143250"/>
          <p14:tracePt t="27404" x="3308350" y="3136900"/>
          <p14:tracePt t="27420" x="3308350" y="3130550"/>
          <p14:tracePt t="27436" x="3302000" y="3130550"/>
          <p14:tracePt t="27472" x="3302000" y="3124200"/>
          <p14:tracePt t="27487" x="3302000" y="3111500"/>
          <p14:tracePt t="27519" x="3302000" y="3105150"/>
          <p14:tracePt t="27632" x="3308350" y="3105150"/>
          <p14:tracePt t="27648" x="3321050" y="3105150"/>
          <p14:tracePt t="27656" x="3333750" y="3105150"/>
          <p14:tracePt t="27664" x="3352800" y="3105150"/>
          <p14:tracePt t="27670" x="3409950" y="3124200"/>
          <p14:tracePt t="27686" x="3530600" y="3175000"/>
          <p14:tracePt t="27706" x="3619500" y="3206750"/>
          <p14:tracePt t="27721" x="3714750" y="3238500"/>
          <p14:tracePt t="27738" x="3816350" y="3263900"/>
          <p14:tracePt t="27755" x="3911600" y="3276600"/>
          <p14:tracePt t="27772" x="4025900" y="3289300"/>
          <p14:tracePt t="27788" x="4152900" y="3302000"/>
          <p14:tracePt t="27804" x="4273550" y="3308350"/>
          <p14:tracePt t="27821" x="4387850" y="3308350"/>
          <p14:tracePt t="27837" x="4508500" y="3314700"/>
          <p14:tracePt t="27854" x="4635500" y="3314700"/>
          <p14:tracePt t="27870" x="4749800" y="3314700"/>
          <p14:tracePt t="27887" x="4870450" y="3314700"/>
          <p14:tracePt t="27904" x="4965700" y="3314700"/>
          <p14:tracePt t="27920" x="5124450" y="3314700"/>
          <p14:tracePt t="27937" x="5200650" y="3314700"/>
          <p14:tracePt t="27954" x="5207000" y="3314700"/>
          <p14:tracePt t="27971" x="5232400" y="3314700"/>
          <p14:tracePt t="27988" x="5283200" y="3314700"/>
          <p14:tracePt t="28005" x="5334000" y="3308350"/>
          <p14:tracePt t="28021" x="5372100" y="3289300"/>
          <p14:tracePt t="28038" x="5416550" y="3282950"/>
          <p14:tracePt t="28055" x="5480050" y="3263900"/>
          <p14:tracePt t="28072" x="5562600" y="3244850"/>
          <p14:tracePt t="28088" x="5746750" y="3206750"/>
          <p14:tracePt t="28105" x="5848350" y="3200400"/>
          <p14:tracePt t="28121" x="5892800" y="3194050"/>
          <p14:tracePt t="28138" x="5899150" y="3194050"/>
          <p14:tracePt t="28155" x="5905500" y="3194050"/>
          <p14:tracePt t="28465" x="5918200" y="3194050"/>
          <p14:tracePt t="28473" x="5956300" y="3187700"/>
          <p14:tracePt t="28481" x="6013450" y="3181350"/>
          <p14:tracePt t="28488" x="6159500" y="3155950"/>
          <p14:tracePt t="28505" x="6248400" y="3149600"/>
          <p14:tracePt t="28505" x="6400800" y="3149600"/>
          <p14:tracePt t="28520" x="6508750" y="3143250"/>
          <p14:tracePt t="28537" x="6534150" y="3143250"/>
          <p14:tracePt t="28554" x="6553200" y="3136900"/>
          <p14:tracePt t="28570" x="6559550" y="3136900"/>
          <p14:tracePt t="28848" x="6534150" y="3136900"/>
          <p14:tracePt t="28856" x="6496050" y="3136900"/>
          <p14:tracePt t="28863" x="6426200" y="3136900"/>
          <p14:tracePt t="28871" x="6229350" y="3143250"/>
          <p14:tracePt t="28887" x="5918200" y="3149600"/>
          <p14:tracePt t="28906" x="5765800" y="3149600"/>
          <p14:tracePt t="28921" x="5645150" y="3149600"/>
          <p14:tracePt t="28938" x="5511800" y="3149600"/>
          <p14:tracePt t="28955" x="5384800" y="3149600"/>
          <p14:tracePt t="28971" x="5264150" y="3149600"/>
          <p14:tracePt t="28988" x="5124450" y="3149600"/>
          <p14:tracePt t="29005" x="5003800" y="3149600"/>
          <p14:tracePt t="29021" x="4870450" y="3136900"/>
          <p14:tracePt t="29038" x="4749800" y="3124200"/>
          <p14:tracePt t="29054" x="4654550" y="3117850"/>
          <p14:tracePt t="29070" x="4584700" y="3117850"/>
          <p14:tracePt t="29087" x="4533900" y="3117850"/>
          <p14:tracePt t="29104" x="4495800" y="3117850"/>
          <p14:tracePt t="29120" x="4445000" y="3117850"/>
          <p14:tracePt t="29137" x="4406900" y="3117850"/>
          <p14:tracePt t="29154" x="4356100" y="3117850"/>
          <p14:tracePt t="29170" x="4311650" y="3124200"/>
          <p14:tracePt t="29187" x="4260850" y="3130550"/>
          <p14:tracePt t="29204" x="4216400" y="3136900"/>
          <p14:tracePt t="29220" x="4159250" y="3143250"/>
          <p14:tracePt t="29238" x="4108450" y="3155950"/>
          <p14:tracePt t="29255" x="4089400" y="3155950"/>
          <p14:tracePt t="29271" x="4083050" y="3155950"/>
          <p14:tracePt t="29288" x="4019550" y="3162300"/>
          <p14:tracePt t="29305" x="3987800" y="3168650"/>
          <p14:tracePt t="29322" x="3956050" y="3175000"/>
          <p14:tracePt t="29338" x="3930650" y="3181350"/>
          <p14:tracePt t="29355" x="3911600" y="3181350"/>
          <p14:tracePt t="29371" x="3898900" y="3187700"/>
          <p14:tracePt t="29388" x="3886200" y="3194050"/>
          <p14:tracePt t="31857" x="3898900" y="3194050"/>
          <p14:tracePt t="31864" x="3911600" y="3194050"/>
          <p14:tracePt t="31873" x="3930650" y="3194050"/>
          <p14:tracePt t="31881" x="3962400" y="3200400"/>
          <p14:tracePt t="31889" x="4064000" y="3206750"/>
          <p14:tracePt t="31905" x="4114800" y="3206750"/>
          <p14:tracePt t="31921" x="4165600" y="3206750"/>
          <p14:tracePt t="31937" x="4210050" y="3206750"/>
          <p14:tracePt t="31954" x="4248150" y="3206750"/>
          <p14:tracePt t="31970" x="4273550" y="3206750"/>
          <p14:tracePt t="31987" x="4286250" y="3206750"/>
          <p14:tracePt t="32004" x="4305300" y="3206750"/>
          <p14:tracePt t="32020" x="4318000" y="3206750"/>
          <p14:tracePt t="32037" x="4337050" y="3206750"/>
          <p14:tracePt t="32054" x="4362450" y="3206750"/>
          <p14:tracePt t="32070" x="4381500" y="3206750"/>
          <p14:tracePt t="32087" x="4406900" y="3206750"/>
          <p14:tracePt t="32104" x="4425950" y="3200400"/>
          <p14:tracePt t="32121" x="4438650" y="3194050"/>
          <p14:tracePt t="32185" x="4445000" y="3194050"/>
          <p14:tracePt t="32488" x="4451350" y="3206750"/>
          <p14:tracePt t="32497" x="4451350" y="3257550"/>
          <p14:tracePt t="32498" x="4451350" y="3327400"/>
          <p14:tracePt t="32505" x="4445000" y="3460750"/>
          <p14:tracePt t="32521" x="4413250" y="3600450"/>
          <p14:tracePt t="32538" x="4362450" y="3727450"/>
          <p14:tracePt t="32555" x="4292600" y="3848100"/>
          <p14:tracePt t="32571" x="4241800" y="3930650"/>
          <p14:tracePt t="32588" x="4210050" y="3994150"/>
          <p14:tracePt t="32605" x="4178300" y="4044950"/>
          <p14:tracePt t="32621" x="4152900" y="4076700"/>
          <p14:tracePt t="32638" x="4133850" y="4095750"/>
          <p14:tracePt t="32655" x="4114800" y="4121150"/>
          <p14:tracePt t="32671" x="4095750" y="4146550"/>
          <p14:tracePt t="32688" x="4070350" y="4159250"/>
          <p14:tracePt t="32705" x="4044950" y="4171950"/>
          <p14:tracePt t="32721" x="4013200" y="4191000"/>
          <p14:tracePt t="32738" x="4000500" y="4197350"/>
          <p14:tracePt t="32755" x="3975100" y="4210050"/>
          <p14:tracePt t="32771" x="3930650" y="4235450"/>
          <p14:tracePt t="32788" x="3892550" y="4248150"/>
          <p14:tracePt t="32804" x="3835400" y="4260850"/>
          <p14:tracePt t="32821" x="3778250" y="4273550"/>
          <p14:tracePt t="32838" x="3714750" y="4273550"/>
          <p14:tracePt t="32855" x="3644900" y="4286250"/>
          <p14:tracePt t="32871" x="3543300" y="4286250"/>
          <p14:tracePt t="32871" x="3473450" y="4292600"/>
          <p14:tracePt t="32890" x="3302000" y="4292600"/>
          <p14:tracePt t="32905" x="3092450" y="4292600"/>
          <p14:tracePt t="32922" x="2844800" y="4292600"/>
          <p14:tracePt t="32938" x="2590800" y="4292600"/>
          <p14:tracePt t="32955" x="2419350" y="4292600"/>
          <p14:tracePt t="32971" x="2279650" y="4292600"/>
          <p14:tracePt t="32989" x="2178050" y="4279900"/>
          <p14:tracePt t="33004" x="2095500" y="4241800"/>
          <p14:tracePt t="33021" x="1993900" y="4203700"/>
          <p14:tracePt t="33038" x="1873250" y="4140200"/>
          <p14:tracePt t="33055" x="1771650" y="4095750"/>
          <p14:tracePt t="33071" x="1638300" y="4064000"/>
          <p14:tracePt t="33088" x="1473200" y="4038600"/>
          <p14:tracePt t="33105" x="1390650" y="4019550"/>
          <p14:tracePt t="33121" x="1314450" y="4006850"/>
          <p14:tracePt t="33138" x="1250950" y="3994150"/>
          <p14:tracePt t="33155" x="1200150" y="3987800"/>
          <p14:tracePt t="33171" x="1136650" y="3987800"/>
          <p14:tracePt t="33188" x="1079500" y="3987800"/>
          <p14:tracePt t="33205" x="1060450" y="3987800"/>
          <p14:tracePt t="33377" x="1066800" y="3981450"/>
          <p14:tracePt t="33385" x="1104900" y="3975100"/>
          <p14:tracePt t="33393" x="1149350" y="3968750"/>
          <p14:tracePt t="33404" x="1187450" y="3956050"/>
          <p14:tracePt t="33408" x="1282700" y="3930650"/>
          <p14:tracePt t="33421" x="1346200" y="3892550"/>
          <p14:tracePt t="33438" x="1409700" y="3873500"/>
          <p14:tracePt t="33455" x="1428750" y="3854450"/>
          <p14:tracePt t="33471" x="1435100" y="3854450"/>
          <p14:tracePt t="33488" x="1441450" y="3848100"/>
          <p14:tracePt t="33584" x="1447800" y="3848100"/>
          <p14:tracePt t="33593" x="1460500" y="3835400"/>
          <p14:tracePt t="33601" x="1479550" y="3822700"/>
          <p14:tracePt t="33609" x="1498600" y="3816350"/>
          <p14:tracePt t="33621" x="1504950" y="3810000"/>
          <p14:tracePt t="33638" x="1511300" y="3803650"/>
          <p14:tracePt t="33754" x="1498600" y="3829050"/>
          <p14:tracePt t="33760" x="1460500" y="3873500"/>
          <p14:tracePt t="33771" x="1435100" y="3924300"/>
          <p14:tracePt t="33774" x="1390650" y="4032250"/>
          <p14:tracePt t="33788" x="1377950" y="4127500"/>
          <p14:tracePt t="33804" x="1371600" y="4216400"/>
          <p14:tracePt t="33821" x="1390650" y="4311650"/>
          <p14:tracePt t="33838" x="1409700" y="4381500"/>
          <p14:tracePt t="33854" x="1428750" y="4451350"/>
          <p14:tracePt t="33871" x="1435100" y="4470400"/>
          <p14:tracePt t="33888" x="1441450" y="4489450"/>
          <p14:tracePt t="33905" x="1447800" y="4495800"/>
          <p14:tracePt t="34088" x="1441450" y="4495800"/>
          <p14:tracePt t="34096" x="1416050" y="4489450"/>
          <p14:tracePt t="34096" x="1403350" y="4432300"/>
          <p14:tracePt t="34105" x="1384300" y="4362450"/>
          <p14:tracePt t="34121" x="1371600" y="4273550"/>
          <p14:tracePt t="34122" x="1371600" y="4146550"/>
          <p14:tracePt t="34138" x="1384300" y="4038600"/>
          <p14:tracePt t="34154" x="1428750" y="3962400"/>
          <p14:tracePt t="34171" x="1473200" y="3905250"/>
          <p14:tracePt t="34188" x="1492250" y="3886200"/>
          <p14:tracePt t="34205" x="1498600" y="3873500"/>
          <p14:tracePt t="35830" x="0" y="0"/>
        </p14:tracePtLst>
        <p14:tracePtLst>
          <p14:tracePt t="37776" x="4464050" y="3968750"/>
          <p14:tracePt t="38112" x="4438650" y="3968750"/>
          <p14:tracePt t="38120" x="4298950" y="3975100"/>
          <p14:tracePt t="38129" x="4229100" y="3975100"/>
          <p14:tracePt t="38137" x="4076700" y="3975100"/>
          <p14:tracePt t="38153" x="3956050" y="3975100"/>
          <p14:tracePt t="38170" x="3854450" y="3975100"/>
          <p14:tracePt t="38186" x="3771900" y="3956050"/>
          <p14:tracePt t="38203" x="3714750" y="3937000"/>
          <p14:tracePt t="38220" x="3683000" y="3930650"/>
          <p14:tracePt t="38237" x="3651250" y="3924300"/>
          <p14:tracePt t="38253" x="3638550" y="3917950"/>
          <p14:tracePt t="38270" x="3606800" y="3917950"/>
          <p14:tracePt t="38286" x="3594100" y="3917950"/>
          <p14:tracePt t="38304" x="3587750" y="3917950"/>
          <p14:tracePt t="38399" x="3619500" y="3917950"/>
          <p14:tracePt t="38407" x="3651250" y="3924300"/>
          <p14:tracePt t="38416" x="3702050" y="3930650"/>
          <p14:tracePt t="38423" x="3803650" y="3943350"/>
          <p14:tracePt t="38437" x="3956050" y="3962400"/>
          <p14:tracePt t="38453" x="4121150" y="4000500"/>
          <p14:tracePt t="38470" x="4216400" y="4019550"/>
          <p14:tracePt t="38486" x="4381500" y="4044950"/>
          <p14:tracePt t="38504" x="4451350" y="4057650"/>
          <p14:tracePt t="38520" x="4508500" y="4064000"/>
          <p14:tracePt t="38537" x="4546600" y="4070350"/>
          <p14:tracePt t="38553" x="4584700" y="4070350"/>
          <p14:tracePt t="38570" x="4629150" y="4070350"/>
          <p14:tracePt t="38586" x="4660900" y="4070350"/>
          <p14:tracePt t="38603" x="4686300" y="4070350"/>
          <p14:tracePt t="38620" x="4692650" y="4070350"/>
          <p14:tracePt t="38759" x="4686300" y="4070350"/>
          <p14:tracePt t="38767" x="4641850" y="4070350"/>
          <p14:tracePt t="38775" x="4584700" y="4070350"/>
          <p14:tracePt t="38783" x="4514850" y="4070350"/>
          <p14:tracePt t="38789" x="4349750" y="4070350"/>
          <p14:tracePt t="38803" x="4171950" y="4070350"/>
          <p14:tracePt t="38819" x="4013200" y="4070350"/>
          <p14:tracePt t="38837" x="3886200" y="4070350"/>
          <p14:tracePt t="38853" x="3771900" y="4070350"/>
          <p14:tracePt t="38870" x="3683000" y="4070350"/>
          <p14:tracePt t="38886" x="3606800" y="4070350"/>
          <p14:tracePt t="38904" x="3568700" y="4070350"/>
          <p14:tracePt t="38920" x="3549650" y="4070350"/>
          <p14:tracePt t="38937" x="3530600" y="4070350"/>
          <p14:tracePt t="38953" x="3524250" y="4070350"/>
          <p14:tracePt t="38970" x="3517900" y="4070350"/>
          <p14:tracePt t="39167" x="3517900" y="4076700"/>
          <p14:tracePt t="39183" x="3536950" y="4076700"/>
          <p14:tracePt t="39185" x="3568700" y="4083050"/>
          <p14:tracePt t="39203" x="3600450" y="4083050"/>
          <p14:tracePt t="39204" x="3702050" y="4089400"/>
          <p14:tracePt t="39220" x="3829050" y="4102100"/>
          <p14:tracePt t="39236" x="3994150" y="4108450"/>
          <p14:tracePt t="39253" x="4178300" y="4121150"/>
          <p14:tracePt t="39270" x="4356100" y="4133850"/>
          <p14:tracePt t="39287" x="4540250" y="4140200"/>
          <p14:tracePt t="39304" x="4610100" y="4146550"/>
          <p14:tracePt t="39321" x="4660900" y="4146550"/>
          <p14:tracePt t="39336" x="4711700" y="4146550"/>
          <p14:tracePt t="39353" x="4756150" y="4146550"/>
          <p14:tracePt t="39370" x="4787900" y="4146550"/>
          <p14:tracePt t="39387" x="4819650" y="4146550"/>
          <p14:tracePt t="39403" x="4832350" y="4146550"/>
          <p14:tracePt t="39420" x="4845050" y="4146550"/>
          <p14:tracePt t="39488" x="4851400" y="4146550"/>
          <p14:tracePt t="39503" x="4857750" y="4146550"/>
          <p14:tracePt t="39512" x="4864100" y="4146550"/>
          <p14:tracePt t="39513" x="4870450" y="4146550"/>
          <p14:tracePt t="39520" x="4883150" y="4146550"/>
          <p14:tracePt t="41303" x="0" y="0"/>
        </p14:tracePtLst>
        <p14:tracePtLst>
          <p14:tracePt t="41848" x="4305300" y="5232400"/>
          <p14:tracePt t="42215" x="4273550" y="5226050"/>
          <p14:tracePt t="42221" x="4229100" y="5219700"/>
          <p14:tracePt t="42236" x="4203700" y="5207000"/>
          <p14:tracePt t="42237" x="4102100" y="5194300"/>
          <p14:tracePt t="42253" x="4019550" y="5175250"/>
          <p14:tracePt t="42270" x="3905250" y="5156200"/>
          <p14:tracePt t="42286" x="3790950" y="5130800"/>
          <p14:tracePt t="42304" x="3695700" y="5118100"/>
          <p14:tracePt t="42320" x="3632200" y="5111750"/>
          <p14:tracePt t="42336" x="3600450" y="5111750"/>
          <p14:tracePt t="42354" x="3594100" y="5111750"/>
          <p14:tracePt t="42370" x="3587750" y="5111750"/>
          <p14:tracePt t="42407" x="3581400" y="5111750"/>
          <p14:tracePt t="42776" x="3594100" y="5118100"/>
          <p14:tracePt t="42791" x="3638550" y="5118100"/>
          <p14:tracePt t="42799" x="3683000" y="5118100"/>
          <p14:tracePt t="42807" x="3797300" y="5118100"/>
          <p14:tracePt t="42820" x="3892550" y="5118100"/>
          <p14:tracePt t="42836" x="3987800" y="5118100"/>
          <p14:tracePt t="42853" x="4070350" y="5118100"/>
          <p14:tracePt t="42870" x="4095750" y="5118100"/>
          <p14:tracePt t="42887" x="4133850" y="5118100"/>
          <p14:tracePt t="42903" x="4171950" y="5118100"/>
          <p14:tracePt t="42919" x="4210050" y="5118100"/>
          <p14:tracePt t="42936" x="4235450" y="5118100"/>
          <p14:tracePt t="42953" x="4254500" y="5118100"/>
          <p14:tracePt t="42970" x="4273550" y="5118100"/>
          <p14:tracePt t="42986" x="4298950" y="5118100"/>
          <p14:tracePt t="43003" x="4318000" y="5118100"/>
          <p14:tracePt t="43021" x="4330700" y="5118100"/>
          <p14:tracePt t="43055" x="4337050" y="5118100"/>
          <p14:tracePt t="43287" x="4324350" y="5118100"/>
          <p14:tracePt t="43295" x="4298950" y="5118100"/>
          <p14:tracePt t="43303" x="4216400" y="5118100"/>
          <p14:tracePt t="43312" x="4146550" y="5118100"/>
          <p14:tracePt t="43319" x="4006850" y="5118100"/>
          <p14:tracePt t="43336" x="3886200" y="5124450"/>
          <p14:tracePt t="43353" x="3727450" y="5124450"/>
          <p14:tracePt t="43370" x="3600450" y="5124450"/>
          <p14:tracePt t="43386" x="3511550" y="5124450"/>
          <p14:tracePt t="43403" x="3448050" y="5124450"/>
          <p14:tracePt t="43420" x="3422650" y="5124450"/>
          <p14:tracePt t="43436" x="3403600" y="5124450"/>
          <p14:tracePt t="43453" x="3397250" y="5124450"/>
          <p14:tracePt t="43469" x="3390900" y="5124450"/>
          <p14:tracePt t="43939" x="0" y="0"/>
        </p14:tracePtLst>
        <p14:tracePtLst>
          <p14:tracePt t="44363" x="4000500" y="4203700"/>
          <p14:tracePt t="44400" x="4006850" y="4197350"/>
          <p14:tracePt t="44615" x="4013200" y="4197350"/>
          <p14:tracePt t="44623" x="4070350" y="4197350"/>
          <p14:tracePt t="44639" x="4108450" y="4203700"/>
          <p14:tracePt t="44653" x="4133850" y="4203700"/>
          <p14:tracePt t="44654" x="4222750" y="4210050"/>
          <p14:tracePt t="44670" x="4318000" y="4210050"/>
          <p14:tracePt t="44686" x="4489450" y="4210050"/>
          <p14:tracePt t="44704" x="4603750" y="4210050"/>
          <p14:tracePt t="44719" x="4679950" y="4197350"/>
          <p14:tracePt t="44736" x="4724400" y="4191000"/>
          <p14:tracePt t="44753" x="4762500" y="4178300"/>
          <p14:tracePt t="44770" x="4775200" y="4178300"/>
          <p14:tracePt t="44807" x="4794250" y="4171950"/>
          <p14:tracePt t="44808" x="4800600" y="4171950"/>
          <p14:tracePt t="44820" x="4826000" y="4165600"/>
          <p14:tracePt t="44837" x="4864100" y="4159250"/>
          <p14:tracePt t="44853" x="4889500" y="4140200"/>
          <p14:tracePt t="44870" x="4914900" y="4140200"/>
          <p14:tracePt t="44886" x="4927600" y="4133850"/>
          <p14:tracePt t="45015" x="4895850" y="4127500"/>
          <p14:tracePt t="45023" x="4870450" y="4127500"/>
          <p14:tracePt t="45029" x="4838700" y="4127500"/>
          <p14:tracePt t="45036" x="4800600" y="4127500"/>
          <p14:tracePt t="45053" x="4686300" y="4121150"/>
          <p14:tracePt t="45070" x="4521200" y="4121150"/>
          <p14:tracePt t="45086" x="4305300" y="4121150"/>
          <p14:tracePt t="45104" x="4184650" y="4121150"/>
          <p14:tracePt t="45119" x="4089400" y="4121150"/>
          <p14:tracePt t="45136" x="4025900" y="4121150"/>
          <p14:tracePt t="45153" x="3987800" y="4121150"/>
          <p14:tracePt t="45169" x="3962400" y="4121150"/>
          <p14:tracePt t="45187" x="3930650" y="4121150"/>
          <p14:tracePt t="45204" x="3924300" y="4121150"/>
          <p14:tracePt t="45221" x="3911600" y="4121150"/>
          <p14:tracePt t="45237" x="3905250" y="4121150"/>
          <p14:tracePt t="49328" x="3898900" y="4121150"/>
          <p14:tracePt t="49336" x="3873500" y="3873500"/>
          <p14:tracePt t="49346" x="3867150" y="3778250"/>
          <p14:tracePt t="49354" x="3835400" y="3575050"/>
          <p14:tracePt t="49370" x="3810000" y="3435350"/>
          <p14:tracePt t="49387" x="3797300" y="3359150"/>
          <p14:tracePt t="49404" x="3790950" y="3302000"/>
          <p14:tracePt t="49420" x="3790950" y="3263900"/>
          <p14:tracePt t="49437" x="3778250" y="3225800"/>
          <p14:tracePt t="49454" x="3778250" y="3194050"/>
          <p14:tracePt t="49470" x="3771900" y="3162300"/>
          <p14:tracePt t="49487" x="3765550" y="3130550"/>
          <p14:tracePt t="49504" x="3765550" y="3105150"/>
          <p14:tracePt t="49520" x="3759200" y="3086100"/>
          <p14:tracePt t="49537" x="3759200" y="3079750"/>
          <p14:tracePt t="49554" x="3759200" y="3067050"/>
          <p14:tracePt t="49571" x="3752850" y="3060700"/>
          <p14:tracePt t="49608" x="3746500" y="3054350"/>
          <p14:tracePt t="49608" x="3746500" y="3041650"/>
          <p14:tracePt t="49621" x="3740150" y="3035300"/>
          <p14:tracePt t="49637" x="3733800" y="3009900"/>
          <p14:tracePt t="49654" x="3727450" y="2978150"/>
          <p14:tracePt t="49670" x="3714750" y="2927350"/>
          <p14:tracePt t="49687" x="3708400" y="2876550"/>
          <p14:tracePt t="49704" x="3708400" y="2844800"/>
          <p14:tracePt t="49720" x="3702050" y="2813050"/>
          <p14:tracePt t="49737" x="3702050" y="2781300"/>
          <p14:tracePt t="49754" x="3689350" y="2749550"/>
          <p14:tracePt t="49770" x="3683000" y="2717800"/>
          <p14:tracePt t="49787" x="3663950" y="2692400"/>
          <p14:tracePt t="49803" x="3651250" y="2673350"/>
          <p14:tracePt t="49820" x="3632200" y="2654300"/>
          <p14:tracePt t="49837" x="3613150" y="2628900"/>
          <p14:tracePt t="49854" x="3575050" y="2597150"/>
          <p14:tracePt t="49870" x="3524250" y="2584450"/>
          <p14:tracePt t="49887" x="3454400" y="2552700"/>
          <p14:tracePt t="49904" x="3416300" y="2552700"/>
          <p14:tracePt t="49920" x="3346450" y="2540000"/>
          <p14:tracePt t="49937" x="3263900" y="2533650"/>
          <p14:tracePt t="49953" x="3175000" y="2533650"/>
          <p14:tracePt t="49970" x="3092450" y="2533650"/>
          <p14:tracePt t="49987" x="3028950" y="2540000"/>
          <p14:tracePt t="50004" x="2997200" y="2546350"/>
          <p14:tracePt t="50020" x="2971800" y="2559050"/>
          <p14:tracePt t="50037" x="2952750" y="2578100"/>
          <p14:tracePt t="50054" x="2933700" y="2603500"/>
          <p14:tracePt t="50070" x="2901950" y="2647950"/>
          <p14:tracePt t="50070" x="2889250" y="2673350"/>
          <p14:tracePt t="50088" x="2863850" y="2768600"/>
          <p14:tracePt t="50104" x="2838450" y="2851150"/>
          <p14:tracePt t="50121" x="2832100" y="2940050"/>
          <p14:tracePt t="50137" x="2819400" y="3028950"/>
          <p14:tracePt t="50154" x="2819400" y="3092450"/>
          <p14:tracePt t="50170" x="2819400" y="3143250"/>
          <p14:tracePt t="50187" x="2832100" y="3187700"/>
          <p14:tracePt t="50204" x="2851150" y="3213100"/>
          <p14:tracePt t="50220" x="2870200" y="3244850"/>
          <p14:tracePt t="50237" x="2882900" y="3263900"/>
          <p14:tracePt t="50254" x="2901950" y="3282950"/>
          <p14:tracePt t="50270" x="2921000" y="3302000"/>
          <p14:tracePt t="50287" x="2946400" y="3327400"/>
          <p14:tracePt t="50304" x="2971800" y="3340100"/>
          <p14:tracePt t="50320" x="3028950" y="3365500"/>
          <p14:tracePt t="50337" x="3079750" y="3384550"/>
          <p14:tracePt t="50354" x="3149600" y="3403600"/>
          <p14:tracePt t="50370" x="3206750" y="3422650"/>
          <p14:tracePt t="50387" x="3276600" y="3441700"/>
          <p14:tracePt t="50403" x="3352800" y="3454400"/>
          <p14:tracePt t="50420" x="3441700" y="3467100"/>
          <p14:tracePt t="50437" x="3530600" y="3473450"/>
          <p14:tracePt t="50454" x="3625850" y="3473450"/>
          <p14:tracePt t="50470" x="3727450" y="3473450"/>
          <p14:tracePt t="50487" x="3854450" y="3460750"/>
          <p14:tracePt t="50504" x="3930650" y="3429000"/>
          <p14:tracePt t="50520" x="4019550" y="3365500"/>
          <p14:tracePt t="50538" x="4076700" y="3295650"/>
          <p14:tracePt t="50554" x="4133850" y="3200400"/>
          <p14:tracePt t="50571" x="4171950" y="3092450"/>
          <p14:tracePt t="50587" x="4191000" y="2990850"/>
          <p14:tracePt t="50604" x="4197350" y="2927350"/>
          <p14:tracePt t="50620" x="4203700" y="2870200"/>
          <p14:tracePt t="50637" x="4203700" y="2819400"/>
          <p14:tracePt t="50653" x="4203700" y="2781300"/>
          <p14:tracePt t="50670" x="4203700" y="2743200"/>
          <p14:tracePt t="50687" x="4197350" y="2698750"/>
          <p14:tracePt t="50704" x="4191000" y="2660650"/>
          <p14:tracePt t="50720" x="4178300" y="2635250"/>
          <p14:tracePt t="50737" x="4165600" y="2616200"/>
          <p14:tracePt t="50753" x="4152900" y="2603500"/>
          <p14:tracePt t="50771" x="4140200" y="2584450"/>
          <p14:tracePt t="50788" x="4121150" y="2565400"/>
          <p14:tracePt t="50804" x="4076700" y="2552700"/>
          <p14:tracePt t="50820" x="4006850" y="2527300"/>
          <p14:tracePt t="50837" x="3917950" y="2501900"/>
          <p14:tracePt t="50853" x="3816350" y="2476500"/>
          <p14:tracePt t="50870" x="3714750" y="2457450"/>
          <p14:tracePt t="50887" x="3581400" y="2451100"/>
          <p14:tracePt t="50904" x="3492500" y="2451100"/>
          <p14:tracePt t="50920" x="3378200" y="2463800"/>
          <p14:tracePt t="50937" x="3251200" y="2508250"/>
          <p14:tracePt t="50953" x="3117850" y="2584450"/>
          <p14:tracePt t="50970" x="2984500" y="2673350"/>
          <p14:tracePt t="50987" x="2882900" y="2768600"/>
          <p14:tracePt t="51004" x="2806700" y="2870200"/>
          <p14:tracePt t="51020" x="2755900" y="2965450"/>
          <p14:tracePt t="51037" x="2743200" y="3028950"/>
          <p14:tracePt t="51054" x="2743200" y="3067050"/>
          <p14:tracePt t="51070" x="2749550" y="3105150"/>
          <p14:tracePt t="51088" x="2762250" y="3117850"/>
          <p14:tracePt t="51104" x="2774950" y="3130550"/>
          <p14:tracePt t="51120" x="2781300" y="3136900"/>
          <p14:tracePt t="51137" x="2781300" y="3143250"/>
          <p14:tracePt t="51153" x="2787650" y="3143250"/>
          <p14:tracePt t="51199" x="2794000" y="3143250"/>
          <p14:tracePt t="51247" x="2800350" y="3143250"/>
          <p14:tracePt t="51256" x="2806700" y="3143250"/>
          <p14:tracePt t="51272" x="2813050" y="3143250"/>
          <p14:tracePt t="51288" x="2819400" y="3149600"/>
          <p14:tracePt t="51288" x="2863850" y="3155950"/>
          <p14:tracePt t="51304" x="2952750" y="3175000"/>
          <p14:tracePt t="51320" x="3111500" y="3200400"/>
          <p14:tracePt t="51337" x="3422650" y="3257550"/>
          <p14:tracePt t="51353" x="3810000" y="3314700"/>
          <p14:tracePt t="51370" x="4152900" y="3371850"/>
          <p14:tracePt t="51387" x="4470400" y="3409950"/>
          <p14:tracePt t="51404" x="4711700" y="3429000"/>
          <p14:tracePt t="51420" x="4864100" y="3429000"/>
          <p14:tracePt t="51437" x="4997450" y="3422650"/>
          <p14:tracePt t="51453" x="5086350" y="3403600"/>
          <p14:tracePt t="51470" x="5162550" y="3371850"/>
          <p14:tracePt t="51487" x="5245100" y="3308350"/>
          <p14:tracePt t="51504" x="5295900" y="3263900"/>
          <p14:tracePt t="51520" x="5346700" y="3206750"/>
          <p14:tracePt t="51537" x="5391150" y="3155950"/>
          <p14:tracePt t="51553" x="5435600" y="3105150"/>
          <p14:tracePt t="51570" x="5473700" y="3054350"/>
          <p14:tracePt t="51587" x="5518150" y="2990850"/>
          <p14:tracePt t="51604" x="5543550" y="2933700"/>
          <p14:tracePt t="51620" x="5549900" y="2870200"/>
          <p14:tracePt t="51637" x="5549900" y="2832100"/>
          <p14:tracePt t="51654" x="5549900" y="2794000"/>
          <p14:tracePt t="51670" x="5530850" y="2749550"/>
          <p14:tracePt t="51687" x="5499100" y="2692400"/>
          <p14:tracePt t="51704" x="5467350" y="2660650"/>
          <p14:tracePt t="51720" x="5429250" y="2609850"/>
          <p14:tracePt t="51737" x="5365750" y="2571750"/>
          <p14:tracePt t="51753" x="5295900" y="2533650"/>
          <p14:tracePt t="51770" x="5238750" y="2501900"/>
          <p14:tracePt t="51787" x="5194300" y="2482850"/>
          <p14:tracePt t="51803" x="5168900" y="2470150"/>
          <p14:tracePt t="51820" x="5156200" y="2470150"/>
          <p14:tracePt t="51838" x="5143500" y="2470150"/>
          <p14:tracePt t="51853" x="5111750" y="2470150"/>
          <p14:tracePt t="51870" x="5067300" y="2495550"/>
          <p14:tracePt t="51887" x="4965700" y="2584450"/>
          <p14:tracePt t="51904" x="4876800" y="2660650"/>
          <p14:tracePt t="51920" x="4806950" y="2730500"/>
          <p14:tracePt t="51937" x="4768850" y="2774950"/>
          <p14:tracePt t="51953" x="4743450" y="2832100"/>
          <p14:tracePt t="51970" x="4718050" y="2876550"/>
          <p14:tracePt t="51987" x="4699000" y="2933700"/>
          <p14:tracePt t="52003" x="4699000" y="2990850"/>
          <p14:tracePt t="52020" x="4686300" y="3048000"/>
          <p14:tracePt t="52037" x="4686300" y="3092450"/>
          <p14:tracePt t="52054" x="4686300" y="3143250"/>
          <p14:tracePt t="52070" x="4699000" y="3168650"/>
          <p14:tracePt t="52087" x="4711700" y="3200400"/>
          <p14:tracePt t="52104" x="4711700" y="3206750"/>
          <p14:tracePt t="52120" x="4724400" y="3213100"/>
          <p14:tracePt t="52137" x="4737100" y="3225800"/>
          <p14:tracePt t="52155" x="4756150" y="3244850"/>
          <p14:tracePt t="52170" x="4794250" y="3251200"/>
          <p14:tracePt t="52188" x="4845050" y="3270250"/>
          <p14:tracePt t="52203" x="4908550" y="3270250"/>
          <p14:tracePt t="52220" x="4997450" y="3270250"/>
          <p14:tracePt t="52237" x="5080000" y="3270250"/>
          <p14:tracePt t="52254" x="5143500" y="3232150"/>
          <p14:tracePt t="52270" x="5187950" y="3194050"/>
          <p14:tracePt t="52270" x="5213350" y="3175000"/>
          <p14:tracePt t="52288" x="5264150" y="3117850"/>
          <p14:tracePt t="52304" x="5302250" y="3041650"/>
          <p14:tracePt t="52320" x="5327650" y="2971800"/>
          <p14:tracePt t="52337" x="5346700" y="2908300"/>
          <p14:tracePt t="52353" x="5346700" y="2844800"/>
          <p14:tracePt t="52370" x="5346700" y="2819400"/>
          <p14:tracePt t="52387" x="5340350" y="2794000"/>
          <p14:tracePt t="52403" x="5334000" y="2768600"/>
          <p14:tracePt t="52420" x="5314950" y="2743200"/>
          <p14:tracePt t="52437" x="5302250" y="2717800"/>
          <p14:tracePt t="52454" x="5283200" y="2698750"/>
          <p14:tracePt t="52470" x="5264150" y="2679700"/>
          <p14:tracePt t="52470" x="5257800" y="2667000"/>
          <p14:tracePt t="52488" x="5238750" y="2647950"/>
          <p14:tracePt t="52504" x="5207000" y="2628900"/>
          <p14:tracePt t="52520" x="5187950" y="2622550"/>
          <p14:tracePt t="52537" x="5156200" y="2609850"/>
          <p14:tracePt t="52553" x="5124450" y="2603500"/>
          <p14:tracePt t="52570" x="5080000" y="2603500"/>
          <p14:tracePt t="52587" x="5022850" y="2603500"/>
          <p14:tracePt t="52603" x="4959350" y="2616200"/>
          <p14:tracePt t="52620" x="4902200" y="2641600"/>
          <p14:tracePt t="52637" x="4838700" y="2673350"/>
          <p14:tracePt t="52653" x="4794250" y="2717800"/>
          <p14:tracePt t="52670" x="4762500" y="2749550"/>
          <p14:tracePt t="52687" x="4730750" y="2825750"/>
          <p14:tracePt t="52704" x="4711700" y="2863850"/>
          <p14:tracePt t="52720" x="4705350" y="2901950"/>
          <p14:tracePt t="52737" x="4705350" y="2927350"/>
          <p14:tracePt t="52754" x="4705350" y="2959100"/>
          <p14:tracePt t="52770" x="4705350" y="2984500"/>
          <p14:tracePt t="52787" x="4711700" y="3009900"/>
          <p14:tracePt t="52803" x="4718050" y="3035300"/>
          <p14:tracePt t="52820" x="4724400" y="3060700"/>
          <p14:tracePt t="52837" x="4730750" y="3073400"/>
          <p14:tracePt t="52854" x="4743450" y="3092450"/>
          <p14:tracePt t="52870" x="4749800" y="3111500"/>
          <p14:tracePt t="52887" x="4756150" y="3143250"/>
          <p14:tracePt t="52904" x="4762500" y="3162300"/>
          <p14:tracePt t="52920" x="4768850" y="3175000"/>
          <p14:tracePt t="52937" x="4775200" y="3187700"/>
          <p14:tracePt t="52954" x="4781550" y="3194050"/>
          <p14:tracePt t="52970" x="4787900" y="3200400"/>
          <p14:tracePt t="53015" x="4787900" y="3206750"/>
          <p14:tracePt t="53023" x="4794250" y="3206750"/>
          <p14:tracePt t="53047" x="4806950" y="3206750"/>
          <p14:tracePt t="53055" x="4819650" y="3213100"/>
          <p14:tracePt t="53056" x="4832350" y="3213100"/>
          <p14:tracePt t="53072" x="4857750" y="3213100"/>
          <p14:tracePt t="53087" x="4921250" y="3213100"/>
          <p14:tracePt t="53104" x="4965700" y="3200400"/>
          <p14:tracePt t="53120" x="5010150" y="3168650"/>
          <p14:tracePt t="53137" x="5054600" y="3136900"/>
          <p14:tracePt t="53154" x="5111750" y="3086100"/>
          <p14:tracePt t="53171" x="5149850" y="3048000"/>
          <p14:tracePt t="53187" x="5194300" y="2997200"/>
          <p14:tracePt t="53203" x="5219700" y="2933700"/>
          <p14:tracePt t="53219" x="5238750" y="2870200"/>
          <p14:tracePt t="53237" x="5251450" y="2819400"/>
          <p14:tracePt t="53254" x="5257800" y="2787650"/>
          <p14:tracePt t="53270" x="5257800" y="2762250"/>
          <p14:tracePt t="53287" x="5257800" y="2730500"/>
          <p14:tracePt t="53304" x="5257800" y="2711450"/>
          <p14:tracePt t="53320" x="5251450" y="2698750"/>
          <p14:tracePt t="53337" x="5245100" y="2679700"/>
          <p14:tracePt t="53353" x="5238750" y="2667000"/>
          <p14:tracePt t="53370" x="5226050" y="2654300"/>
          <p14:tracePt t="53387" x="5213350" y="2641600"/>
          <p14:tracePt t="53403" x="5207000" y="2622550"/>
          <p14:tracePt t="53420" x="5194300" y="2609850"/>
          <p14:tracePt t="53437" x="5187950" y="2603500"/>
          <p14:tracePt t="53453" x="5162550" y="2597150"/>
          <p14:tracePt t="53470" x="5143500" y="2584450"/>
          <p14:tracePt t="53470" x="5124450" y="2578100"/>
          <p14:tracePt t="53488" x="5080000" y="2578100"/>
          <p14:tracePt t="53504" x="5041900" y="2578100"/>
          <p14:tracePt t="53520" x="5003800" y="2578100"/>
          <p14:tracePt t="53537" x="4953000" y="2578100"/>
          <p14:tracePt t="53553" x="4889500" y="2609850"/>
          <p14:tracePt t="53570" x="4806950" y="2673350"/>
          <p14:tracePt t="53587" x="4724400" y="2743200"/>
          <p14:tracePt t="53603" x="4654550" y="2832100"/>
          <p14:tracePt t="53620" x="4610100" y="2927350"/>
          <p14:tracePt t="53637" x="4578350" y="3003550"/>
          <p14:tracePt t="53653" x="4565650" y="3067050"/>
          <p14:tracePt t="53670" x="4559300" y="3111500"/>
          <p14:tracePt t="53670" x="4559300" y="3130550"/>
          <p14:tracePt t="53704" x="4559300" y="3181350"/>
          <p14:tracePt t="53705" x="4565650" y="3206750"/>
          <p14:tracePt t="53720" x="4565650" y="3232150"/>
          <p14:tracePt t="53737" x="4578350" y="3244850"/>
          <p14:tracePt t="53753" x="4584700" y="3251200"/>
          <p14:tracePt t="53800" x="4591050" y="3257550"/>
          <p14:tracePt t="53839" x="4597400" y="3257550"/>
          <p14:tracePt t="54087" x="4597400" y="3263900"/>
          <p14:tracePt t="54096" x="4622800" y="3321050"/>
          <p14:tracePt t="54103" x="4667250" y="3390900"/>
          <p14:tracePt t="54104" x="4768850" y="3530600"/>
          <p14:tracePt t="54120" x="4889500" y="3657600"/>
          <p14:tracePt t="54137" x="4978400" y="3740150"/>
          <p14:tracePt t="54153" x="5067300" y="3790950"/>
          <p14:tracePt t="54170" x="5143500" y="3822700"/>
          <p14:tracePt t="54187" x="5226050" y="3854450"/>
          <p14:tracePt t="54204" x="5308600" y="3879850"/>
          <p14:tracePt t="54220" x="5397500" y="3892550"/>
          <p14:tracePt t="54236" x="5467350" y="3898900"/>
          <p14:tracePt t="54253" x="5537200" y="3898900"/>
          <p14:tracePt t="54270" x="5581650" y="3898900"/>
          <p14:tracePt t="54286" x="5619750" y="3892550"/>
          <p14:tracePt t="54304" x="5632450" y="3879850"/>
          <p14:tracePt t="54320" x="5645150" y="3873500"/>
          <p14:tracePt t="54337" x="5645150" y="3854450"/>
          <p14:tracePt t="54354" x="5645150" y="3841750"/>
          <p14:tracePt t="54370" x="5645150" y="3822700"/>
          <p14:tracePt t="54387" x="5645150" y="3816350"/>
          <p14:tracePt t="54404" x="5645150" y="3810000"/>
          <p14:tracePt t="54420" x="5645150" y="3797300"/>
          <p14:tracePt t="54438" x="5645150" y="3790950"/>
          <p14:tracePt t="54453" x="5638800" y="3771900"/>
          <p14:tracePt t="54470" x="5632450" y="3759200"/>
          <p14:tracePt t="54487" x="5619750" y="3708400"/>
          <p14:tracePt t="54504" x="5588000" y="3644900"/>
          <p14:tracePt t="54520" x="5549900" y="3556000"/>
          <p14:tracePt t="54537" x="5524500" y="3498850"/>
          <p14:tracePt t="54553" x="5511800" y="3473450"/>
          <p14:tracePt t="54570" x="5499100" y="3448050"/>
          <p14:tracePt t="54587" x="5480050" y="3416300"/>
          <p14:tracePt t="54603" x="5461000" y="3390900"/>
          <p14:tracePt t="54620" x="5441950" y="3365500"/>
          <p14:tracePt t="54637" x="5416550" y="3346450"/>
          <p14:tracePt t="54653" x="5372100" y="3314700"/>
          <p14:tracePt t="54670" x="5321300" y="3289300"/>
          <p14:tracePt t="54687" x="5232400" y="3251200"/>
          <p14:tracePt t="54704" x="5156200" y="3232150"/>
          <p14:tracePt t="54720" x="5086350" y="3219450"/>
          <p14:tracePt t="54737" x="5010150" y="3206750"/>
          <p14:tracePt t="54753" x="4959350" y="3200400"/>
          <p14:tracePt t="54770" x="4908550" y="3200400"/>
          <p14:tracePt t="54786" x="4876800" y="3200400"/>
          <p14:tracePt t="54803" x="4857750" y="3200400"/>
          <p14:tracePt t="54820" x="4845050" y="3200400"/>
          <p14:tracePt t="54837" x="4832350" y="3200400"/>
          <p14:tracePt t="54853" x="4826000" y="3200400"/>
          <p14:tracePt t="54870" x="4819650" y="3200400"/>
          <p14:tracePt t="54887" x="4806950" y="3200400"/>
          <p14:tracePt t="54927" x="4800600" y="3200400"/>
          <p14:tracePt t="54928" x="4794250" y="3206750"/>
          <p14:tracePt t="54957" x="4787900" y="3206750"/>
          <p14:tracePt t="54975" x="4787900" y="3213100"/>
          <p14:tracePt t="54992" x="4781550" y="3213100"/>
          <p14:tracePt t="55007" x="4781550" y="3219450"/>
          <p14:tracePt t="55023" x="4775200" y="3219450"/>
          <p14:tracePt t="55047" x="4768850" y="3225800"/>
          <p14:tracePt t="59175" x="4705350" y="3213100"/>
          <p14:tracePt t="59182" x="4616450" y="3175000"/>
          <p14:tracePt t="59185" x="4546600" y="3155950"/>
          <p14:tracePt t="59203" x="4425950" y="3111500"/>
          <p14:tracePt t="59204" x="4114800" y="2990850"/>
          <p14:tracePt t="59220" x="3911600" y="2914650"/>
          <p14:tracePt t="59236" x="3784600" y="2870200"/>
          <p14:tracePt t="59253" x="3746500" y="2857500"/>
          <p14:tracePt t="59270" x="3740150" y="2857500"/>
          <p14:tracePt t="59567" x="3752850" y="2863850"/>
          <p14:tracePt t="59579" x="3765550" y="2870200"/>
          <p14:tracePt t="59581" x="3778250" y="2870200"/>
          <p14:tracePt t="59586" x="3778250" y="2876550"/>
          <p14:tracePt t="59603" x="3797300" y="2882900"/>
          <p14:tracePt t="59620" x="3816350" y="2882900"/>
          <p14:tracePt t="59636" x="3822700" y="2882900"/>
          <p14:tracePt t="59653" x="3841750" y="2882900"/>
          <p14:tracePt t="59670" x="3860800" y="2882900"/>
          <p14:tracePt t="59670" x="3867150" y="2882900"/>
          <p14:tracePt t="59687" x="3879850" y="2882900"/>
          <p14:tracePt t="59704" x="3879850" y="2870200"/>
          <p14:tracePt t="59720" x="3879850" y="2851150"/>
          <p14:tracePt t="59736" x="3879850" y="2832100"/>
          <p14:tracePt t="59753" x="3873500" y="2806700"/>
          <p14:tracePt t="59770" x="3854450" y="2787650"/>
          <p14:tracePt t="59787" x="3829050" y="2768600"/>
          <p14:tracePt t="59803" x="3803650" y="2749550"/>
          <p14:tracePt t="59821" x="3765550" y="2717800"/>
          <p14:tracePt t="59836" x="3721100" y="2692400"/>
          <p14:tracePt t="59853" x="3702050" y="2679700"/>
          <p14:tracePt t="59870" x="3663950" y="2667000"/>
          <p14:tracePt t="59870" x="3644900" y="2654300"/>
          <p14:tracePt t="59887" x="3594100" y="2628900"/>
          <p14:tracePt t="59903" x="3543300" y="2616200"/>
          <p14:tracePt t="59920" x="3492500" y="2597150"/>
          <p14:tracePt t="59936" x="3429000" y="2578100"/>
          <p14:tracePt t="59953" x="3371850" y="2571750"/>
          <p14:tracePt t="59970" x="3321050" y="2559050"/>
          <p14:tracePt t="59987" x="3276600" y="2559050"/>
          <p14:tracePt t="60003" x="3244850" y="2559050"/>
          <p14:tracePt t="60020" x="3219450" y="2559050"/>
          <p14:tracePt t="60036" x="3200400" y="2559050"/>
          <p14:tracePt t="60054" x="3187700" y="2565400"/>
          <p14:tracePt t="60070" x="3162300" y="2584450"/>
          <p14:tracePt t="60070" x="3149600" y="2590800"/>
          <p14:tracePt t="60087" x="3111500" y="2622550"/>
          <p14:tracePt t="60103" x="3086100" y="2654300"/>
          <p14:tracePt t="60120" x="3060700" y="2705100"/>
          <p14:tracePt t="60136" x="3035300" y="2749550"/>
          <p14:tracePt t="60153" x="3028950" y="2806700"/>
          <p14:tracePt t="60170" x="3016250" y="2870200"/>
          <p14:tracePt t="60186" x="3003550" y="2940050"/>
          <p14:tracePt t="60203" x="2997200" y="3022600"/>
          <p14:tracePt t="60220" x="2997200" y="3086100"/>
          <p14:tracePt t="60236" x="2997200" y="3130550"/>
          <p14:tracePt t="60253" x="2997200" y="3168650"/>
          <p14:tracePt t="60270" x="3003550" y="3206750"/>
          <p14:tracePt t="60270" x="3016250" y="3225800"/>
          <p14:tracePt t="60288" x="3041650" y="3263900"/>
          <p14:tracePt t="60303" x="3067050" y="3289300"/>
          <p14:tracePt t="60320" x="3092450" y="3321050"/>
          <p14:tracePt t="60336" x="3130550" y="3346450"/>
          <p14:tracePt t="60353" x="3181350" y="3378200"/>
          <p14:tracePt t="60370" x="3238500" y="3397250"/>
          <p14:tracePt t="60386" x="3302000" y="3416300"/>
          <p14:tracePt t="60403" x="3378200" y="3429000"/>
          <p14:tracePt t="60420" x="3448050" y="3435350"/>
          <p14:tracePt t="60436" x="3536950" y="3441700"/>
          <p14:tracePt t="60453" x="3625850" y="3441700"/>
          <p14:tracePt t="60470" x="3714750" y="3441700"/>
          <p14:tracePt t="60486" x="3822700" y="3435350"/>
          <p14:tracePt t="60504" x="3886200" y="3409950"/>
          <p14:tracePt t="60520" x="3943350" y="3390900"/>
          <p14:tracePt t="60536" x="4000500" y="3352800"/>
          <p14:tracePt t="60553" x="4051300" y="3302000"/>
          <p14:tracePt t="60570" x="4095750" y="3257550"/>
          <p14:tracePt t="60586" x="4127500" y="3194050"/>
          <p14:tracePt t="60603" x="4159250" y="3155950"/>
          <p14:tracePt t="60620" x="4178300" y="3105150"/>
          <p14:tracePt t="60636" x="4203700" y="3073400"/>
          <p14:tracePt t="60653" x="4210050" y="3048000"/>
          <p14:tracePt t="60670" x="4222750" y="3022600"/>
          <p14:tracePt t="60686" x="4254500" y="2959100"/>
          <p14:tracePt t="60703" x="4267200" y="2908300"/>
          <p14:tracePt t="60720" x="4279900" y="2851150"/>
          <p14:tracePt t="60737" x="4279900" y="2825750"/>
          <p14:tracePt t="60753" x="4279900" y="2794000"/>
          <p14:tracePt t="60771" x="4279900" y="2781300"/>
          <p14:tracePt t="60786" x="4267200" y="2755900"/>
          <p14:tracePt t="60803" x="4254500" y="2736850"/>
          <p14:tracePt t="60820" x="4229100" y="2711450"/>
          <p14:tracePt t="60836" x="4203700" y="2698750"/>
          <p14:tracePt t="60853" x="4152900" y="2679700"/>
          <p14:tracePt t="60870" x="4095750" y="2654300"/>
          <p14:tracePt t="60886" x="3968750" y="2616200"/>
          <p14:tracePt t="60903" x="3905250" y="2609850"/>
          <p14:tracePt t="60920" x="3822700" y="2603500"/>
          <p14:tracePt t="60936" x="3721100" y="2603500"/>
          <p14:tracePt t="60953" x="3619500" y="2603500"/>
          <p14:tracePt t="60970" x="3530600" y="2603500"/>
          <p14:tracePt t="60986" x="3460750" y="2616200"/>
          <p14:tracePt t="61003" x="3429000" y="2622550"/>
          <p14:tracePt t="61020" x="3409950" y="2622550"/>
          <p14:tracePt t="61036" x="3403600" y="2622550"/>
          <p14:tracePt t="61053" x="3390900" y="2622550"/>
          <p14:tracePt t="61070" x="3371850" y="2628900"/>
          <p14:tracePt t="61086" x="3365500" y="2628900"/>
          <p14:tracePt t="61104" x="3359150" y="2628900"/>
          <p14:tracePt t="61120" x="3359150" y="2635250"/>
          <p14:tracePt t="63616" x="3359150" y="2647950"/>
          <p14:tracePt t="63623" x="3359150" y="2705100"/>
          <p14:tracePt t="63632" x="3371850" y="2755900"/>
          <p14:tracePt t="63632" x="3384550" y="2813050"/>
          <p14:tracePt t="63640" x="3397250" y="2876550"/>
          <p14:tracePt t="63654" x="3448050" y="2978150"/>
          <p14:tracePt t="63670" x="3486150" y="3054350"/>
          <p14:tracePt t="63687" x="3530600" y="3117850"/>
          <p14:tracePt t="63706" x="3543300" y="3130550"/>
          <p14:tracePt t="63720" x="3556000" y="3136900"/>
          <p14:tracePt t="63737" x="3594100" y="3136900"/>
          <p14:tracePt t="63754" x="3632200" y="3136900"/>
          <p14:tracePt t="63771" x="3670300" y="3136900"/>
          <p14:tracePt t="63787" x="3708400" y="3124200"/>
          <p14:tracePt t="63805" x="3746500" y="3111500"/>
          <p14:tracePt t="63821" x="3778250" y="3092450"/>
          <p14:tracePt t="63839" x="3797300" y="3073400"/>
          <p14:tracePt t="63854" x="3816350" y="3048000"/>
          <p14:tracePt t="63871" x="3829050" y="3016250"/>
          <p14:tracePt t="63887" x="3829050" y="2952750"/>
          <p14:tracePt t="63904" x="3829050" y="2921000"/>
          <p14:tracePt t="63920" x="3829050" y="2895600"/>
          <p14:tracePt t="63937" x="3829050" y="2876550"/>
          <p14:tracePt t="63954" x="3810000" y="2851150"/>
          <p14:tracePt t="63971" x="3797300" y="2832100"/>
          <p14:tracePt t="63987" x="3778250" y="2806700"/>
          <p14:tracePt t="64004" x="3752850" y="2781300"/>
          <p14:tracePt t="64020" x="3727450" y="2755900"/>
          <p14:tracePt t="64037" x="3695700" y="2736850"/>
          <p14:tracePt t="64054" x="3663950" y="2724150"/>
          <p14:tracePt t="64071" x="3644900" y="2717800"/>
          <p14:tracePt t="64087" x="3587750" y="2705100"/>
          <p14:tracePt t="64104" x="3556000" y="2705100"/>
          <p14:tracePt t="64121" x="3530600" y="2705100"/>
          <p14:tracePt t="64137" x="3492500" y="2705100"/>
          <p14:tracePt t="64154" x="3460750" y="2705100"/>
          <p14:tracePt t="64171" x="3441700" y="2705100"/>
          <p14:tracePt t="64187" x="3422650" y="2705100"/>
          <p14:tracePt t="64204" x="3397250" y="2717800"/>
          <p14:tracePt t="64220" x="3378200" y="2724150"/>
          <p14:tracePt t="64237" x="3346450" y="2743200"/>
          <p14:tracePt t="64254" x="3302000" y="2768600"/>
          <p14:tracePt t="64271" x="3263900" y="2800350"/>
          <p14:tracePt t="64287" x="3194050" y="2889250"/>
          <p14:tracePt t="64304" x="3136900" y="2959100"/>
          <p14:tracePt t="64321" x="3098800" y="3035300"/>
          <p14:tracePt t="64337" x="3092450" y="3098800"/>
          <p14:tracePt t="64354" x="3092450" y="3143250"/>
          <p14:tracePt t="64371" x="3111500" y="3200400"/>
          <p14:tracePt t="64387" x="3155950" y="3257550"/>
          <p14:tracePt t="64404" x="3200400" y="3302000"/>
          <p14:tracePt t="64420" x="3270250" y="3352800"/>
          <p14:tracePt t="64438" x="3333750" y="3403600"/>
          <p14:tracePt t="64454" x="3403600" y="3435350"/>
          <p14:tracePt t="64470" x="3441700" y="3448050"/>
          <p14:tracePt t="64487" x="3543300" y="3460750"/>
          <p14:tracePt t="64505" x="3632200" y="3460750"/>
          <p14:tracePt t="64520" x="3727450" y="3460750"/>
          <p14:tracePt t="64537" x="3835400" y="3429000"/>
          <p14:tracePt t="64553" x="3911600" y="3397250"/>
          <p14:tracePt t="64570" x="3981450" y="3359150"/>
          <p14:tracePt t="64587" x="4025900" y="3327400"/>
          <p14:tracePt t="64604" x="4070350" y="3276600"/>
          <p14:tracePt t="64620" x="4095750" y="3225800"/>
          <p14:tracePt t="64637" x="4114800" y="3175000"/>
          <p14:tracePt t="64654" x="4121150" y="3130550"/>
          <p14:tracePt t="64671" x="4127500" y="3092450"/>
          <p14:tracePt t="64687" x="4127500" y="3048000"/>
          <p14:tracePt t="64704" x="4114800" y="3009900"/>
          <p14:tracePt t="64720" x="4095750" y="2965450"/>
          <p14:tracePt t="64737" x="4051300" y="2901950"/>
          <p14:tracePt t="64754" x="4019550" y="2863850"/>
          <p14:tracePt t="64771" x="3987800" y="2832100"/>
          <p14:tracePt t="64787" x="3956050" y="2806700"/>
          <p14:tracePt t="64804" x="3924300" y="2794000"/>
          <p14:tracePt t="64820" x="3873500" y="2768600"/>
          <p14:tracePt t="64838" x="3816350" y="2755900"/>
          <p14:tracePt t="64854" x="3759200" y="2743200"/>
          <p14:tracePt t="64871" x="3702050" y="2736850"/>
          <p14:tracePt t="64887" x="3613150" y="2736850"/>
          <p14:tracePt t="64920" x="3549650" y="2736850"/>
          <p14:tracePt t="64921" x="3479800" y="2736850"/>
          <p14:tracePt t="64937" x="3416300" y="2743200"/>
          <p14:tracePt t="64954" x="3346450" y="2762250"/>
          <p14:tracePt t="64970" x="3289300" y="2787650"/>
          <p14:tracePt t="64987" x="3238500" y="2825750"/>
          <p14:tracePt t="65004" x="3200400" y="2857500"/>
          <p14:tracePt t="65020" x="3181350" y="2876550"/>
          <p14:tracePt t="65037" x="3168650" y="2908300"/>
          <p14:tracePt t="65054" x="3155950" y="2940050"/>
          <p14:tracePt t="65071" x="3149600" y="2971800"/>
          <p14:tracePt t="65087" x="3149600" y="3022600"/>
          <p14:tracePt t="65104" x="3149600" y="3054350"/>
          <p14:tracePt t="65121" x="3149600" y="3079750"/>
          <p14:tracePt t="65137" x="3155950" y="3092450"/>
          <p14:tracePt t="65154" x="3155950" y="3098800"/>
          <p14:tracePt t="65171" x="3162300" y="3098800"/>
          <p14:tracePt t="65187" x="3162300" y="3105150"/>
          <p14:tracePt t="65204" x="3175000" y="3105150"/>
          <p14:tracePt t="65263" x="3181350" y="3105150"/>
          <p14:tracePt t="66096" x="3263900" y="3105150"/>
          <p14:tracePt t="66103" x="3581400" y="3105150"/>
          <p14:tracePt t="66121" x="3778250" y="3105150"/>
          <p14:tracePt t="66121" x="4064000" y="3105150"/>
          <p14:tracePt t="66138" x="4222750" y="3105150"/>
          <p14:tracePt t="66154" x="4343400" y="3105150"/>
          <p14:tracePt t="66170" x="4387850" y="3105150"/>
          <p14:tracePt t="66187" x="4413250" y="3098800"/>
          <p14:tracePt t="66204" x="4425950" y="3092450"/>
          <p14:tracePt t="66220" x="4438650" y="3086100"/>
          <p14:tracePt t="66416" x="4438650" y="3098800"/>
          <p14:tracePt t="66423" x="4438650" y="3117850"/>
          <p14:tracePt t="66431" x="4438650" y="3136900"/>
          <p14:tracePt t="66446" x="4438650" y="3168650"/>
          <p14:tracePt t="66447" x="4464050" y="3194050"/>
          <p14:tracePt t="66454" x="4502150" y="3238500"/>
          <p14:tracePt t="66470" x="4540250" y="3270250"/>
          <p14:tracePt t="66488" x="4546600" y="3276600"/>
          <p14:tracePt t="66623" x="4552950" y="3289300"/>
          <p14:tracePt t="66632" x="4559300" y="3295650"/>
          <p14:tracePt t="66640" x="4559300" y="3302000"/>
          <p14:tracePt t="66655" x="4559300" y="3308350"/>
          <p14:tracePt t="66656" x="4565650" y="3327400"/>
          <p14:tracePt t="66670" x="4572000" y="3346450"/>
          <p14:tracePt t="66670" x="4572000" y="3359150"/>
          <p14:tracePt t="66688" x="4584700" y="3403600"/>
          <p14:tracePt t="66704" x="4603750" y="3454400"/>
          <p14:tracePt t="66720" x="4610100" y="3498850"/>
          <p14:tracePt t="66737" x="4616450" y="3524250"/>
          <p14:tracePt t="66754" x="4622800" y="3549650"/>
          <p14:tracePt t="66771" x="4629150" y="3562350"/>
          <p14:tracePt t="66787" x="4635500" y="3575050"/>
          <p14:tracePt t="66804" x="4635500" y="3587750"/>
          <p14:tracePt t="66820" x="4648200" y="3606800"/>
          <p14:tracePt t="66837" x="4654550" y="3619500"/>
          <p14:tracePt t="66854" x="4673600" y="3644900"/>
          <p14:tracePt t="66871" x="4705350" y="3695700"/>
          <p14:tracePt t="66889" x="4730750" y="3733800"/>
          <p14:tracePt t="66904" x="4749800" y="3752850"/>
          <p14:tracePt t="66920" x="4756150" y="3765550"/>
          <p14:tracePt t="66937" x="4762500" y="3765550"/>
          <p14:tracePt t="66976" x="4768850" y="3765550"/>
          <p14:tracePt t="66976" x="4781550" y="3765550"/>
          <p14:tracePt t="66987" x="4813300" y="3765550"/>
          <p14:tracePt t="67004" x="4870450" y="3752850"/>
          <p14:tracePt t="67020" x="4933950" y="3683000"/>
          <p14:tracePt t="67038" x="4997450" y="3549650"/>
          <p14:tracePt t="67054" x="5048250" y="3397250"/>
          <p14:tracePt t="67071" x="5086350" y="3238500"/>
          <p14:tracePt t="67088" x="5092700" y="3073400"/>
          <p14:tracePt t="67104" x="5092700" y="3028950"/>
          <p14:tracePt t="67121" x="5080000" y="2997200"/>
          <p14:tracePt t="67137" x="5073650" y="2984500"/>
          <p14:tracePt t="67183" x="5060950" y="2978150"/>
          <p14:tracePt t="67199" x="5060950" y="2971800"/>
          <p14:tracePt t="67212" x="5054600" y="2971800"/>
          <p14:tracePt t="67213" x="5048250" y="2965450"/>
          <p14:tracePt t="67220" x="5041900" y="2965450"/>
          <p14:tracePt t="67237" x="5035550" y="2965450"/>
          <p14:tracePt t="67253" x="5029200" y="2965450"/>
          <p14:tracePt t="67271" x="5010150" y="2965450"/>
          <p14:tracePt t="67288" x="4965700" y="2965450"/>
          <p14:tracePt t="67304" x="4895850" y="2965450"/>
          <p14:tracePt t="67320" x="4756150" y="2965450"/>
          <p14:tracePt t="67337" x="4622800" y="2965450"/>
          <p14:tracePt t="67353" x="4483100" y="2965450"/>
          <p14:tracePt t="67371" x="4362450" y="2965450"/>
          <p14:tracePt t="67387" x="4298950" y="2965450"/>
          <p14:tracePt t="67404" x="4273550" y="2965450"/>
          <p14:tracePt t="67420" x="4254500" y="2965450"/>
          <p14:tracePt t="67464" x="4248150" y="2965450"/>
          <p14:tracePt t="67488" x="4241800" y="2965450"/>
          <p14:tracePt t="67495" x="4235450" y="2965450"/>
          <p14:tracePt t="67503" x="4222750" y="2965450"/>
          <p14:tracePt t="67520" x="4216400" y="2965450"/>
          <p14:tracePt t="67521" x="4191000" y="2965450"/>
          <p14:tracePt t="67537" x="4152900" y="2965450"/>
          <p14:tracePt t="67554" x="4114800" y="2965450"/>
          <p14:tracePt t="67571" x="4064000" y="2965450"/>
          <p14:tracePt t="67587" x="3962400" y="2965450"/>
          <p14:tracePt t="67603" x="3841750" y="2965450"/>
          <p14:tracePt t="67620" x="3721100" y="2965450"/>
          <p14:tracePt t="67636" x="3575050" y="2965450"/>
          <p14:tracePt t="67653" x="3448050" y="2965450"/>
          <p14:tracePt t="67671" x="3327400" y="2965450"/>
          <p14:tracePt t="67687" x="3130550" y="2933700"/>
          <p14:tracePt t="67704" x="3009900" y="2921000"/>
          <p14:tracePt t="67720" x="2895600" y="2914650"/>
          <p14:tracePt t="67737" x="2781300" y="2901950"/>
          <p14:tracePt t="67754" x="2686050" y="2901950"/>
          <p14:tracePt t="67771" x="2603500" y="2901950"/>
          <p14:tracePt t="67787" x="2546350" y="2901950"/>
          <p14:tracePt t="67804" x="2482850" y="2901950"/>
          <p14:tracePt t="67820" x="2425700" y="2914650"/>
          <p14:tracePt t="67837" x="2387600" y="2921000"/>
          <p14:tracePt t="67854" x="2368550" y="2927350"/>
          <p14:tracePt t="67854" x="2362200" y="2933700"/>
          <p14:tracePt t="67872" x="2349500" y="2940050"/>
          <p14:tracePt t="67888" x="2330450" y="2946400"/>
          <p14:tracePt t="67904" x="2324100" y="2946400"/>
          <p14:tracePt t="67920" x="2317750" y="2952750"/>
          <p14:tracePt t="67937" x="2305050" y="2959100"/>
          <p14:tracePt t="67953" x="2298700" y="2959100"/>
          <p14:tracePt t="67970" x="2286000" y="2965450"/>
          <p14:tracePt t="67987" x="2273300" y="2971800"/>
          <p14:tracePt t="68004" x="2266950" y="2978150"/>
          <p14:tracePt t="68383" x="2266950" y="2984500"/>
          <p14:tracePt t="68396" x="2266950" y="2990850"/>
          <p14:tracePt t="68397" x="2273300" y="2997200"/>
          <p14:tracePt t="68404" x="2292350" y="3009900"/>
          <p14:tracePt t="68420" x="2330450" y="3022600"/>
          <p14:tracePt t="68437" x="2419350" y="3079750"/>
          <p14:tracePt t="68453" x="2546350" y="3117850"/>
          <p14:tracePt t="68470" x="2838450" y="3168650"/>
          <p14:tracePt t="68488" x="3162300" y="3219450"/>
          <p14:tracePt t="68504" x="3530600" y="3257550"/>
          <p14:tracePt t="68520" x="3886200" y="3257550"/>
          <p14:tracePt t="68537" x="4222750" y="3257550"/>
          <p14:tracePt t="68553" x="4489450" y="3257550"/>
          <p14:tracePt t="68570" x="4667250" y="3225800"/>
          <p14:tracePt t="68587" x="4806950" y="3200400"/>
          <p14:tracePt t="68604" x="4902200" y="3175000"/>
          <p14:tracePt t="68620" x="4940300" y="3162300"/>
          <p14:tracePt t="68637" x="4959350" y="3155950"/>
          <p14:tracePt t="68654" x="4965700" y="3155950"/>
          <p14:tracePt t="68670" x="4972050" y="3149600"/>
          <p14:tracePt t="68712" x="4978400" y="3149600"/>
          <p14:tracePt t="68720" x="4984750" y="3143250"/>
          <p14:tracePt t="68743" x="4991100" y="3136900"/>
          <p14:tracePt t="68751" x="4997450" y="3136900"/>
          <p14:tracePt t="68754" x="5003800" y="3130550"/>
          <p14:tracePt t="68770" x="5035550" y="3111500"/>
          <p14:tracePt t="68787" x="5054600" y="3098800"/>
          <p14:tracePt t="68804" x="5054600" y="3092450"/>
          <p14:tracePt t="68887" x="5048250" y="3092450"/>
          <p14:tracePt t="68895" x="5029200" y="3092450"/>
          <p14:tracePt t="68896" x="5010150" y="3098800"/>
          <p14:tracePt t="68904" x="4978400" y="3105150"/>
          <p14:tracePt t="68921" x="4965700" y="3111500"/>
          <p14:tracePt t="68937" x="4959350" y="3111500"/>
          <p14:tracePt t="69063" x="4953000" y="3111500"/>
          <p14:tracePt t="69072" x="4933950" y="3117850"/>
          <p14:tracePt t="69080" x="4927600" y="3117850"/>
          <p14:tracePt t="69088" x="4921250" y="3117850"/>
          <p14:tracePt t="69104" x="4914900" y="3117850"/>
          <p14:tracePt t="69240" x="4921250" y="3124200"/>
          <p14:tracePt t="69248" x="4940300" y="3124200"/>
          <p14:tracePt t="69255" x="4959350" y="3130550"/>
          <p14:tracePt t="69256" x="4984750" y="3130550"/>
          <p14:tracePt t="69270" x="5168900" y="3130550"/>
          <p14:tracePt t="69303" x="5334000" y="3130550"/>
          <p14:tracePt t="69304" x="5581650" y="3155950"/>
          <p14:tracePt t="69321" x="5848350" y="3194050"/>
          <p14:tracePt t="69337" x="6007100" y="3200400"/>
          <p14:tracePt t="69354" x="6134100" y="3200400"/>
          <p14:tracePt t="69370" x="6210300" y="3200400"/>
          <p14:tracePt t="69387" x="6254750" y="3200400"/>
          <p14:tracePt t="69403" x="6299200" y="3200400"/>
          <p14:tracePt t="69420" x="6318250" y="3200400"/>
          <p14:tracePt t="69437" x="6337300" y="3194050"/>
          <p14:tracePt t="69454" x="6350000" y="3181350"/>
          <p14:tracePt t="69470" x="6369050" y="3175000"/>
          <p14:tracePt t="69488" x="6375400" y="3168650"/>
          <p14:tracePt t="69503" x="6394450" y="3162300"/>
          <p14:tracePt t="69520" x="6407150" y="3155950"/>
          <p14:tracePt t="69537" x="6419850" y="3149600"/>
          <p14:tracePt t="69555" x="6432550" y="3143250"/>
          <p14:tracePt t="69570" x="6445250" y="3130550"/>
          <p14:tracePt t="69663" x="6413500" y="3130550"/>
          <p14:tracePt t="69672" x="6267450" y="3130550"/>
          <p14:tracePt t="69687" x="6159500" y="3130550"/>
          <p14:tracePt t="69687" x="5873750" y="3130550"/>
          <p14:tracePt t="69703" x="5575300" y="3130550"/>
          <p14:tracePt t="69719" x="5391150" y="3130550"/>
          <p14:tracePt t="69737" x="5257800" y="3130550"/>
          <p14:tracePt t="69753" x="5181600" y="3130550"/>
          <p14:tracePt t="69770" x="5124450" y="3130550"/>
          <p14:tracePt t="69788" x="5099050" y="3130550"/>
          <p14:tracePt t="69803" x="5080000" y="3136900"/>
          <p14:tracePt t="69820" x="5067300" y="3136900"/>
          <p14:tracePt t="69837" x="5060950" y="3143250"/>
          <p14:tracePt t="69935" x="5054600" y="3143250"/>
          <p14:tracePt t="69941" x="5048250" y="3143250"/>
          <p14:tracePt t="69953" x="5035550" y="3143250"/>
          <p14:tracePt t="69954" x="5016500" y="3143250"/>
          <p14:tracePt t="69970" x="5010150" y="3143250"/>
          <p14:tracePt t="70063" x="5035550" y="3143250"/>
          <p14:tracePt t="70080" x="5130800" y="3130550"/>
          <p14:tracePt t="70088" x="5213350" y="3117850"/>
          <p14:tracePt t="70088" x="5397500" y="3111500"/>
          <p14:tracePt t="70104" x="5715000" y="3111500"/>
          <p14:tracePt t="70120" x="5962650" y="3111500"/>
          <p14:tracePt t="70137" x="6140450" y="3105150"/>
          <p14:tracePt t="70154" x="6254750" y="3098800"/>
          <p14:tracePt t="70170" x="6311900" y="3086100"/>
          <p14:tracePt t="70187" x="6337300" y="3079750"/>
          <p14:tracePt t="70203" x="6350000" y="3079750"/>
          <p14:tracePt t="70220" x="6356350" y="3079750"/>
          <p14:tracePt t="70237" x="6362700" y="3079750"/>
          <p14:tracePt t="70351" x="6369050" y="3073400"/>
          <p14:tracePt t="70359" x="6381750" y="3073400"/>
          <p14:tracePt t="70367" x="6381750" y="3067050"/>
          <p14:tracePt t="70371" x="6394450" y="3067050"/>
          <p14:tracePt t="77604" x="0" y="0"/>
        </p14:tracePtLst>
        <p14:tracePtLst>
          <p14:tracePt t="78541" x="3454400" y="5391150"/>
          <p14:tracePt t="78640" x="3448050" y="5391150"/>
          <p14:tracePt t="79264" x="3460750" y="5391150"/>
          <p14:tracePt t="79272" x="3479800" y="5391150"/>
          <p14:tracePt t="79282" x="3486150" y="5391150"/>
          <p14:tracePt t="79288" x="3511550" y="5391150"/>
          <p14:tracePt t="79304" x="3543300" y="5391150"/>
          <p14:tracePt t="79321" x="3594100" y="5365750"/>
          <p14:tracePt t="79337" x="3632200" y="5327650"/>
          <p14:tracePt t="79354" x="3657600" y="5295900"/>
          <p14:tracePt t="79371" x="3670300" y="5270500"/>
          <p14:tracePt t="79388" x="3689350" y="5251450"/>
          <p14:tracePt t="79404" x="3695700" y="5245100"/>
          <p14:tracePt t="79421" x="3695700" y="5232400"/>
          <p14:tracePt t="79437" x="3702050" y="5232400"/>
          <p14:tracePt t="79480" x="3708400" y="5226050"/>
          <p14:tracePt t="79504" x="3708400" y="5219700"/>
          <p14:tracePt t="79513" x="3708400" y="5213350"/>
          <p14:tracePt t="79528" x="3708400" y="5207000"/>
          <p14:tracePt t="79536" x="3721100" y="5194300"/>
          <p14:tracePt t="79560" x="3727450" y="5187950"/>
          <p14:tracePt t="79568" x="3733800" y="5181600"/>
          <p14:tracePt t="79576" x="3752850" y="5162550"/>
          <p14:tracePt t="79588" x="3778250" y="5143500"/>
          <p14:tracePt t="79604" x="3810000" y="5137150"/>
          <p14:tracePt t="79621" x="3860800" y="5130800"/>
          <p14:tracePt t="79637" x="3968750" y="5118100"/>
          <p14:tracePt t="79654" x="4083050" y="5118100"/>
          <p14:tracePt t="79671" x="4267200" y="5105400"/>
          <p14:tracePt t="79689" x="4381500" y="5092700"/>
          <p14:tracePt t="79704" x="4451350" y="5080000"/>
          <p14:tracePt t="79721" x="4502150" y="5073650"/>
          <p14:tracePt t="79737" x="4521200" y="5067300"/>
          <p14:tracePt t="79754" x="4533900" y="5067300"/>
          <p14:tracePt t="79792" x="4540250" y="5067300"/>
          <p14:tracePt t="79808" x="4546600" y="5067300"/>
          <p14:tracePt t="79809" x="4552950" y="5067300"/>
          <p14:tracePt t="79821" x="4572000" y="5060950"/>
          <p14:tracePt t="79837" x="4591050" y="5048250"/>
          <p14:tracePt t="79854" x="4629150" y="5048250"/>
          <p14:tracePt t="79871" x="4660900" y="5041900"/>
          <p14:tracePt t="79888" x="4686300" y="5041900"/>
          <p14:tracePt t="79904" x="4705350" y="5041900"/>
          <p14:tracePt t="79921" x="4724400" y="5041900"/>
          <p14:tracePt t="79937" x="4737100" y="5041900"/>
          <p14:tracePt t="80071" x="4730750" y="5041900"/>
          <p14:tracePt t="80073" x="4711700" y="5041900"/>
          <p14:tracePt t="80088" x="4686300" y="5041900"/>
          <p14:tracePt t="80088" x="4610100" y="5041900"/>
          <p14:tracePt t="80104" x="4495800" y="5041900"/>
          <p14:tracePt t="80121" x="4375150" y="5041900"/>
          <p14:tracePt t="80137" x="4216400" y="5035550"/>
          <p14:tracePt t="80155" x="4051300" y="5035550"/>
          <p14:tracePt t="80171" x="3898900" y="5035550"/>
          <p14:tracePt t="80188" x="3771900" y="5035550"/>
          <p14:tracePt t="80205" x="3657600" y="5035550"/>
          <p14:tracePt t="80222" x="3594100" y="5035550"/>
          <p14:tracePt t="80238" x="3562350" y="5035550"/>
          <p14:tracePt t="80255" x="3530600" y="5035550"/>
          <p14:tracePt t="80271" x="3498850" y="5035550"/>
          <p14:tracePt t="80289" x="3492500" y="5035550"/>
          <p14:tracePt t="80306" x="3479800" y="5029200"/>
          <p14:tracePt t="80322" x="3473450" y="5029200"/>
          <p14:tracePt t="80361" x="3467100" y="5029200"/>
          <p14:tracePt t="80777" x="3473450" y="5029200"/>
          <p14:tracePt t="80785" x="3473450" y="5035550"/>
          <p14:tracePt t="80787" x="3492500" y="5041900"/>
          <p14:tracePt t="80806" x="3505200" y="5041900"/>
          <p14:tracePt t="80822" x="3524250" y="5048250"/>
          <p14:tracePt t="80838" x="3556000" y="5060950"/>
          <p14:tracePt t="80855" x="3581400" y="5067300"/>
          <p14:tracePt t="80872" x="3625850" y="5080000"/>
          <p14:tracePt t="80889" x="3759200" y="5092700"/>
          <p14:tracePt t="80905" x="3848100" y="5105400"/>
          <p14:tracePt t="80922" x="3943350" y="5105400"/>
          <p14:tracePt t="80938" x="4038600" y="5105400"/>
          <p14:tracePt t="80955" x="4095750" y="5105400"/>
          <p14:tracePt t="80972" x="4121150" y="5105400"/>
          <p14:tracePt t="80988" x="4146550" y="5099050"/>
          <p14:tracePt t="81006" x="4159250" y="5099050"/>
          <p14:tracePt t="81022" x="4165600" y="5099050"/>
          <p14:tracePt t="81038" x="4171950" y="5099050"/>
          <p14:tracePt t="81577" x="4210050" y="5105400"/>
          <p14:tracePt t="81585" x="4356100" y="5168900"/>
          <p14:tracePt t="81585" x="4533900" y="5232400"/>
          <p14:tracePt t="81601" x="4762500" y="5289550"/>
          <p14:tracePt t="81609" x="4991100" y="5359400"/>
          <p14:tracePt t="81617" x="5238750" y="5429250"/>
          <p14:tracePt t="81624" x="5645150" y="5549900"/>
          <p14:tracePt t="81638" x="5842000" y="5594350"/>
          <p14:tracePt t="81655" x="5949950" y="5613400"/>
          <p14:tracePt t="81672" x="6013450" y="5613400"/>
          <p14:tracePt t="81688" x="6057900" y="5613400"/>
          <p14:tracePt t="81705" x="6083300" y="5619750"/>
          <p14:tracePt t="81721" x="6102350" y="5619750"/>
          <p14:tracePt t="81738" x="6115050" y="5619750"/>
          <p14:tracePt t="81777" x="6121400" y="5619750"/>
          <p14:tracePt t="81792" x="6127750" y="5619750"/>
          <p14:tracePt t="81809" x="6134100" y="5626100"/>
          <p14:tracePt t="81825" x="6140450" y="5626100"/>
          <p14:tracePt t="81825" x="6146800" y="5626100"/>
          <p14:tracePt t="81838" x="6153150" y="5638800"/>
          <p14:tracePt t="81855" x="6172200" y="5651500"/>
          <p14:tracePt t="81872" x="6197600" y="5664200"/>
          <p14:tracePt t="81889" x="6203950" y="5670550"/>
          <p14:tracePt t="81905" x="6210300" y="5670550"/>
          <p14:tracePt t="82056" x="6203950" y="5670550"/>
          <p14:tracePt t="82064" x="6184900" y="5670550"/>
          <p14:tracePt t="82073" x="6146800" y="5670550"/>
          <p14:tracePt t="82081" x="6127750" y="5676900"/>
          <p14:tracePt t="82089" x="6096000" y="5676900"/>
          <p14:tracePt t="82105" x="6057900" y="5676900"/>
          <p14:tracePt t="82121" x="6019800" y="5683250"/>
          <p14:tracePt t="82138" x="5975350" y="5683250"/>
          <p14:tracePt t="82155" x="5930900" y="5683250"/>
          <p14:tracePt t="82171" x="5905500" y="5683250"/>
          <p14:tracePt t="82188" x="5880100" y="5689600"/>
          <p14:tracePt t="82205" x="5867400" y="5689600"/>
          <p14:tracePt t="82222" x="5848350" y="5689600"/>
          <p14:tracePt t="82238" x="5842000" y="5689600"/>
          <p14:tracePt t="82255" x="5835650" y="5689600"/>
          <p14:tracePt t="82272" x="5829300" y="5689600"/>
          <p14:tracePt t="82744" x="5810250" y="5689600"/>
          <p14:tracePt t="82754" x="5765800" y="5683250"/>
          <p14:tracePt t="82764" x="5721350" y="5670550"/>
          <p14:tracePt t="82768" x="5657850" y="5664200"/>
          <p14:tracePt t="82776" x="5518150" y="5638800"/>
          <p14:tracePt t="82788" x="5435600" y="5632450"/>
          <p14:tracePt t="82805" x="5384800" y="5619750"/>
          <p14:tracePt t="82822" x="5365750" y="5619750"/>
          <p14:tracePt t="82985" x="5372100" y="5619750"/>
          <p14:tracePt t="82993" x="5384800" y="5619750"/>
          <p14:tracePt t="83001" x="5397500" y="5619750"/>
          <p14:tracePt t="83009" x="5429250" y="5619750"/>
          <p14:tracePt t="83022" x="5467350" y="5619750"/>
          <p14:tracePt t="83038" x="5524500" y="5619750"/>
          <p14:tracePt t="83054" x="5568950" y="5619750"/>
          <p14:tracePt t="83071" x="5638800" y="5619750"/>
          <p14:tracePt t="83090" x="5676900" y="5619750"/>
          <p14:tracePt t="83105" x="5702300" y="5619750"/>
          <p14:tracePt t="83122" x="5721350" y="5619750"/>
          <p14:tracePt t="83138" x="5753100" y="5619750"/>
          <p14:tracePt t="83155" x="5765800" y="5619750"/>
          <p14:tracePt t="83172" x="5784850" y="5619750"/>
          <p14:tracePt t="83188" x="5797550" y="5619750"/>
          <p14:tracePt t="83205" x="5816600" y="5619750"/>
          <p14:tracePt t="83222" x="5822950" y="5619750"/>
          <p14:tracePt t="83238" x="5835650" y="5619750"/>
          <p14:tracePt t="83255" x="5861050" y="5619750"/>
          <p14:tracePt t="83271" x="5880100" y="5619750"/>
          <p14:tracePt t="83289" x="5899150" y="5619750"/>
          <p14:tracePt t="83305" x="5911850" y="5619750"/>
          <p14:tracePt t="83344" x="5918200" y="5619750"/>
          <p14:tracePt t="83361" x="5924550" y="5619750"/>
          <p14:tracePt t="83953" x="5930900" y="5619750"/>
          <p14:tracePt t="85433" x="5988050" y="5600700"/>
          <p14:tracePt t="85441" x="6070600" y="5600700"/>
          <p14:tracePt t="85448" x="6191250" y="5600700"/>
          <p14:tracePt t="85455" x="6527800" y="5600700"/>
          <p14:tracePt t="85471" x="6864350" y="5619750"/>
          <p14:tracePt t="85489" x="6978650" y="5632450"/>
          <p14:tracePt t="85504" x="7048500" y="5632450"/>
          <p14:tracePt t="85522" x="7105650" y="5632450"/>
          <p14:tracePt t="85538" x="7131050" y="5632450"/>
          <p14:tracePt t="85555" x="7150100" y="5632450"/>
          <p14:tracePt t="85571" x="7162800" y="5632450"/>
          <p14:tracePt t="85588" x="7175500" y="5632450"/>
          <p14:tracePt t="85640" x="7181850" y="5632450"/>
          <p14:tracePt t="85873" x="7162800" y="5632450"/>
          <p14:tracePt t="85880" x="7150100" y="5632450"/>
          <p14:tracePt t="85882" x="7137400" y="5632450"/>
          <p14:tracePt t="85889" x="7112000" y="5632450"/>
          <p14:tracePt t="85905" x="7086600" y="5632450"/>
          <p14:tracePt t="85921" x="7067550" y="5632450"/>
          <p14:tracePt t="85938" x="7054850" y="5632450"/>
          <p14:tracePt t="85955" x="7048500" y="5632450"/>
          <p14:tracePt t="86200" x="7042150" y="5632450"/>
          <p14:tracePt t="86224" x="7035800" y="5632450"/>
          <p14:tracePt t="86248" x="7029450" y="5632450"/>
          <p14:tracePt t="86264" x="7016750" y="5632450"/>
          <p14:tracePt t="86272" x="6997700" y="5632450"/>
          <p14:tracePt t="86288" x="6985000" y="5632450"/>
          <p14:tracePt t="86289" x="6959600" y="5632450"/>
          <p14:tracePt t="86304" x="6953250" y="5632450"/>
          <p14:tracePt t="86321" x="6946900" y="5638800"/>
          <p14:tracePt t="86368" x="6940550" y="5638800"/>
          <p14:tracePt t="86776" x="6953250" y="5638800"/>
          <p14:tracePt t="87008" x="6959600" y="5638800"/>
          <p14:tracePt t="87024" x="6965950" y="5638800"/>
          <p14:tracePt t="87089" x="6972300" y="5638800"/>
          <p14:tracePt t="89049" x="6972300" y="5619750"/>
          <p14:tracePt t="89056" x="6940550" y="5537200"/>
          <p14:tracePt t="89064" x="6775450" y="5340350"/>
          <p14:tracePt t="89082" x="6419850" y="4933950"/>
          <p14:tracePt t="89088" x="6318250" y="4832350"/>
          <p14:tracePt t="89089" x="5861050" y="4413250"/>
          <p14:tracePt t="89105" x="5518150" y="4083050"/>
          <p14:tracePt t="89121" x="5321300" y="3892550"/>
          <p14:tracePt t="89138" x="5175250" y="3765550"/>
          <p14:tracePt t="89155" x="5073650" y="3695700"/>
          <p14:tracePt t="89172" x="4959350" y="3632200"/>
          <p14:tracePt t="89188" x="4870450" y="3587750"/>
          <p14:tracePt t="89205" x="4749800" y="3536950"/>
          <p14:tracePt t="89222" x="4667250" y="3511550"/>
          <p14:tracePt t="89238" x="4610100" y="3492500"/>
          <p14:tracePt t="89255" x="4578350" y="3486150"/>
          <p14:tracePt t="89271" x="4533900" y="3473450"/>
          <p14:tracePt t="89289" x="4495800" y="3454400"/>
          <p14:tracePt t="89304" x="4445000" y="3409950"/>
          <p14:tracePt t="89321" x="4368800" y="3340100"/>
          <p14:tracePt t="89338" x="4286250" y="3251200"/>
          <p14:tracePt t="89355" x="4222750" y="3155950"/>
          <p14:tracePt t="89371" x="4184650" y="3105150"/>
          <p14:tracePt t="89388" x="4171950" y="3086100"/>
          <p14:tracePt t="89404" x="4171950" y="3073400"/>
          <p14:tracePt t="89421" x="4171950" y="3054350"/>
          <p14:tracePt t="89438" x="4171950" y="3035300"/>
          <p14:tracePt t="89455" x="4197350" y="3009900"/>
          <p14:tracePt t="89471" x="4273550" y="2971800"/>
          <p14:tracePt t="89489" x="4368800" y="2959100"/>
          <p14:tracePt t="89504" x="4470400" y="2946400"/>
          <p14:tracePt t="89521" x="4578350" y="2946400"/>
          <p14:tracePt t="89538" x="4648200" y="2946400"/>
          <p14:tracePt t="89554" x="4686300" y="2946400"/>
          <p14:tracePt t="89571" x="4692650" y="2946400"/>
          <p14:tracePt t="89588" x="4699000" y="2946400"/>
          <p14:tracePt t="89604" x="4705350" y="2946400"/>
          <p14:tracePt t="89621" x="4711700" y="2946400"/>
          <p14:tracePt t="89638" x="4730750" y="2946400"/>
          <p14:tracePt t="89655" x="4743450" y="2946400"/>
          <p14:tracePt t="89671" x="4787900" y="2959100"/>
          <p14:tracePt t="89689" x="4819650" y="2965450"/>
          <p14:tracePt t="89704" x="4864100" y="2978150"/>
          <p14:tracePt t="89721" x="4895850" y="2990850"/>
          <p14:tracePt t="89738" x="4921250" y="2990850"/>
          <p14:tracePt t="89755" x="4946650" y="2990850"/>
          <p14:tracePt t="89771" x="4972050" y="2997200"/>
          <p14:tracePt t="89788" x="4997450" y="2997200"/>
          <p14:tracePt t="89804" x="5016500" y="2997200"/>
          <p14:tracePt t="89821" x="5029200" y="2997200"/>
          <p14:tracePt t="89872" x="5035550" y="2997200"/>
          <p14:tracePt t="89976" x="5003800" y="2997200"/>
          <p14:tracePt t="89984" x="4965700" y="2997200"/>
          <p14:tracePt t="89992" x="4889500" y="3016250"/>
          <p14:tracePt t="90000" x="4813300" y="3022600"/>
          <p14:tracePt t="90021" x="4572000" y="3048000"/>
          <p14:tracePt t="90022" x="4292600" y="3048000"/>
          <p14:tracePt t="90038" x="4108450" y="3048000"/>
          <p14:tracePt t="90054" x="3943350" y="3048000"/>
          <p14:tracePt t="90071" x="3765550" y="3048000"/>
          <p14:tracePt t="90089" x="3676650" y="3048000"/>
          <p14:tracePt t="90104" x="3594100" y="3048000"/>
          <p14:tracePt t="90121" x="3524250" y="3048000"/>
          <p14:tracePt t="90138" x="3467100" y="3048000"/>
          <p14:tracePt t="90154" x="3416300" y="3048000"/>
          <p14:tracePt t="90172" x="3390900" y="3048000"/>
          <p14:tracePt t="90188" x="3365500" y="3048000"/>
          <p14:tracePt t="90205" x="3333750" y="3054350"/>
          <p14:tracePt t="90221" x="3321050" y="3054350"/>
          <p14:tracePt t="90238" x="3302000" y="3054350"/>
          <p14:tracePt t="90254" x="3295650" y="3054350"/>
          <p14:tracePt t="90344" x="3302000" y="3054350"/>
          <p14:tracePt t="90352" x="3327400" y="3054350"/>
          <p14:tracePt t="90360" x="3422650" y="3054350"/>
          <p14:tracePt t="90372" x="3543300" y="3054350"/>
          <p14:tracePt t="90388" x="3683000" y="3054350"/>
          <p14:tracePt t="90405" x="3810000" y="3060700"/>
          <p14:tracePt t="90421" x="3898900" y="3060700"/>
          <p14:tracePt t="90438" x="3981450" y="3067050"/>
          <p14:tracePt t="90454" x="4076700" y="3092450"/>
          <p14:tracePt t="90471" x="4229100" y="3098800"/>
          <p14:tracePt t="90488" x="4330700" y="3105150"/>
          <p14:tracePt t="90505" x="4432300" y="3111500"/>
          <p14:tracePt t="90522" x="4514850" y="3111500"/>
          <p14:tracePt t="90538" x="4584700" y="3111500"/>
          <p14:tracePt t="90554" x="4629150" y="3111500"/>
          <p14:tracePt t="90571" x="4648200" y="3111500"/>
          <p14:tracePt t="90588" x="4654550" y="3111500"/>
          <p14:tracePt t="90696" x="4667250" y="3111500"/>
          <p14:tracePt t="90704" x="4679950" y="3111500"/>
          <p14:tracePt t="90705" x="4705350" y="3111500"/>
          <p14:tracePt t="90721" x="4724400" y="3111500"/>
          <p14:tracePt t="90722" x="4768850" y="3111500"/>
          <p14:tracePt t="90738" x="4794250" y="3111500"/>
          <p14:tracePt t="90754" x="4819650" y="3111500"/>
          <p14:tracePt t="91400" x="4813300" y="3111500"/>
          <p14:tracePt t="91408" x="4768850" y="3111500"/>
          <p14:tracePt t="91416" x="4692650" y="3111500"/>
          <p14:tracePt t="91424" x="4419600" y="3098800"/>
          <p14:tracePt t="91438" x="3994150" y="3041650"/>
          <p14:tracePt t="91454" x="3448050" y="2959100"/>
          <p14:tracePt t="91471" x="2762250" y="2857500"/>
          <p14:tracePt t="91488" x="2432050" y="2819400"/>
          <p14:tracePt t="91504" x="2266950" y="2819400"/>
          <p14:tracePt t="91521" x="2120900" y="2819400"/>
          <p14:tracePt t="91538" x="2006600" y="2819400"/>
          <p14:tracePt t="91554" x="1911350" y="2819400"/>
          <p14:tracePt t="91571" x="1847850" y="2825750"/>
          <p14:tracePt t="91588" x="1784350" y="2844800"/>
          <p14:tracePt t="91604" x="1727200" y="2857500"/>
          <p14:tracePt t="91621" x="1651000" y="2863850"/>
          <p14:tracePt t="91638" x="1600200" y="2863850"/>
          <p14:tracePt t="91654" x="1555750" y="2876550"/>
          <p14:tracePt t="91671" x="1492250" y="2889250"/>
          <p14:tracePt t="91688" x="1460500" y="2889250"/>
          <p14:tracePt t="91704" x="1454150" y="2895600"/>
          <p14:tracePt t="91784" x="1454150" y="2901950"/>
          <p14:tracePt t="91796" x="1466850" y="2914650"/>
          <p14:tracePt t="91797" x="1473200" y="2914650"/>
          <p14:tracePt t="91804" x="1498600" y="2933700"/>
          <p14:tracePt t="91822" x="1543050" y="2959100"/>
          <p14:tracePt t="91838" x="1593850" y="2978150"/>
          <p14:tracePt t="91854" x="1631950" y="2997200"/>
          <p14:tracePt t="91872" x="1727200" y="3022600"/>
          <p14:tracePt t="91888" x="1797050" y="3028950"/>
          <p14:tracePt t="91904" x="1879600" y="3028950"/>
          <p14:tracePt t="91921" x="1930400" y="3035300"/>
          <p14:tracePt t="91938" x="1974850" y="3035300"/>
          <p14:tracePt t="91954" x="2012950" y="3035300"/>
          <p14:tracePt t="91971" x="2044700" y="3016250"/>
          <p14:tracePt t="91988" x="2076450" y="2990850"/>
          <p14:tracePt t="92004" x="2095500" y="2971800"/>
          <p14:tracePt t="92021" x="2114550" y="2946400"/>
          <p14:tracePt t="92038" x="2127250" y="2901950"/>
          <p14:tracePt t="92054" x="2139950" y="2870200"/>
          <p14:tracePt t="92071" x="2159000" y="2819400"/>
          <p14:tracePt t="92089" x="2165350" y="2794000"/>
          <p14:tracePt t="92104" x="2165350" y="2774950"/>
          <p14:tracePt t="92121" x="2171700" y="2755900"/>
          <p14:tracePt t="92138" x="2178050" y="2736850"/>
          <p14:tracePt t="92155" x="2178050" y="2730500"/>
          <p14:tracePt t="92171" x="2178050" y="2717800"/>
          <p14:tracePt t="92188" x="2178050" y="2711450"/>
          <p14:tracePt t="92224" x="2178050" y="2705100"/>
          <p14:tracePt t="92240" x="2178050" y="2698750"/>
          <p14:tracePt t="92248" x="2171700" y="2692400"/>
          <p14:tracePt t="92254" x="2165350" y="2686050"/>
          <p14:tracePt t="92271" x="2152650" y="2667000"/>
          <p14:tracePt t="92288" x="2139950" y="2660650"/>
          <p14:tracePt t="92304" x="2120900" y="2647950"/>
          <p14:tracePt t="92321" x="2095500" y="2635250"/>
          <p14:tracePt t="92337" x="2070100" y="2628900"/>
          <p14:tracePt t="92355" x="2051050" y="2616200"/>
          <p14:tracePt t="92371" x="2025650" y="2609850"/>
          <p14:tracePt t="92388" x="2000250" y="2597150"/>
          <p14:tracePt t="92404" x="1987550" y="2597150"/>
          <p14:tracePt t="92421" x="1974850" y="2597150"/>
          <p14:tracePt t="92438" x="1962150" y="2597150"/>
          <p14:tracePt t="92454" x="1949450" y="2597150"/>
          <p14:tracePt t="92471" x="1911350" y="2597150"/>
          <p14:tracePt t="92489" x="1885950" y="2597150"/>
          <p14:tracePt t="92504" x="1873250" y="2597150"/>
          <p14:tracePt t="92521" x="1854200" y="2603500"/>
          <p14:tracePt t="92538" x="1841500" y="2616200"/>
          <p14:tracePt t="92554" x="1822450" y="2628900"/>
          <p14:tracePt t="92571" x="1809750" y="2641600"/>
          <p14:tracePt t="92588" x="1797050" y="2654300"/>
          <p14:tracePt t="92604" x="1778000" y="2679700"/>
          <p14:tracePt t="92621" x="1771650" y="2692400"/>
          <p14:tracePt t="92637" x="1765300" y="2717800"/>
          <p14:tracePt t="92655" x="1758950" y="2749550"/>
          <p14:tracePt t="92671" x="1752600" y="2774950"/>
          <p14:tracePt t="92704" x="1746250" y="2806700"/>
          <p14:tracePt t="92705" x="1746250" y="2832100"/>
          <p14:tracePt t="92722" x="1746250" y="2863850"/>
          <p14:tracePt t="92738" x="1746250" y="2908300"/>
          <p14:tracePt t="92755" x="1746250" y="2933700"/>
          <p14:tracePt t="92771" x="1746250" y="2952750"/>
          <p14:tracePt t="92788" x="1746250" y="2978150"/>
          <p14:tracePt t="92804" x="1752600" y="2990850"/>
          <p14:tracePt t="92821" x="1752600" y="3009900"/>
          <p14:tracePt t="92837" x="1765300" y="3028950"/>
          <p14:tracePt t="92854" x="1784350" y="3054350"/>
          <p14:tracePt t="92871" x="1803400" y="3086100"/>
          <p14:tracePt t="92888" x="1809750" y="3092450"/>
          <p14:tracePt t="92904" x="1816100" y="3098800"/>
          <p14:tracePt t="92920" x="1822450" y="3105150"/>
          <p14:tracePt t="92937" x="1835150" y="3111500"/>
          <p14:tracePt t="92953" x="1866900" y="3117850"/>
          <p14:tracePt t="92970" x="1905000" y="3130550"/>
          <p14:tracePt t="92987" x="1962150" y="3130550"/>
          <p14:tracePt t="93003" x="2019300" y="3130550"/>
          <p14:tracePt t="93020" x="2082800" y="3130550"/>
          <p14:tracePt t="93037" x="2127250" y="3130550"/>
          <p14:tracePt t="93053" x="2159000" y="3117850"/>
          <p14:tracePt t="93070" x="2203450" y="3086100"/>
          <p14:tracePt t="93089" x="2222500" y="3060700"/>
          <p14:tracePt t="93104" x="2235200" y="3022600"/>
          <p14:tracePt t="93121" x="2254250" y="2984500"/>
          <p14:tracePt t="93137" x="2260600" y="2940050"/>
          <p14:tracePt t="93154" x="2266950" y="2908300"/>
          <p14:tracePt t="93170" x="2279650" y="2863850"/>
          <p14:tracePt t="93187" x="2279650" y="2832100"/>
          <p14:tracePt t="93203" x="2279650" y="2806700"/>
          <p14:tracePt t="93220" x="2279650" y="2774950"/>
          <p14:tracePt t="93237" x="2279650" y="2755900"/>
          <p14:tracePt t="93253" x="2273300" y="2724150"/>
          <p14:tracePt t="93270" x="2260600" y="2705100"/>
          <p14:tracePt t="93287" x="2260600" y="2686050"/>
          <p14:tracePt t="93303" x="2247900" y="2673350"/>
          <p14:tracePt t="93320" x="2247900" y="2660650"/>
          <p14:tracePt t="93337" x="2241550" y="2654300"/>
          <p14:tracePt t="93354" x="2235200" y="2647950"/>
          <p14:tracePt t="93371" x="2228850" y="2641600"/>
          <p14:tracePt t="93387" x="2222500" y="2635250"/>
          <p14:tracePt t="93403" x="2216150" y="2628900"/>
          <p14:tracePt t="93420" x="2203450" y="2622550"/>
          <p14:tracePt t="93436" x="2184400" y="2609850"/>
          <p14:tracePt t="93453" x="2165350" y="2603500"/>
          <p14:tracePt t="93470" x="2133600" y="2597150"/>
          <p14:tracePt t="93487" x="2108200" y="2597150"/>
          <p14:tracePt t="93503" x="2063750" y="2590800"/>
          <p14:tracePt t="93520" x="2032000" y="2590800"/>
          <p14:tracePt t="93537" x="2006600" y="2590800"/>
          <p14:tracePt t="93553" x="1968500" y="2590800"/>
          <p14:tracePt t="93570" x="1936750" y="2603500"/>
          <p14:tracePt t="93587" x="1905000" y="2609850"/>
          <p14:tracePt t="93604" x="1885950" y="2622550"/>
          <p14:tracePt t="93621" x="1866900" y="2635250"/>
          <p14:tracePt t="93638" x="1841500" y="2647950"/>
          <p14:tracePt t="93654" x="1828800" y="2654300"/>
          <p14:tracePt t="93671" x="1797050" y="2686050"/>
          <p14:tracePt t="93688" x="1778000" y="2711450"/>
          <p14:tracePt t="93704" x="1752600" y="2749550"/>
          <p14:tracePt t="93721" x="1733550" y="2794000"/>
          <p14:tracePt t="93739" x="1720850" y="2832100"/>
          <p14:tracePt t="93754" x="1708150" y="2863850"/>
          <p14:tracePt t="93771" x="1701800" y="2901950"/>
          <p14:tracePt t="93787" x="1701800" y="2921000"/>
          <p14:tracePt t="93804" x="1701800" y="2946400"/>
          <p14:tracePt t="93821" x="1701800" y="2965450"/>
          <p14:tracePt t="93838" x="1708150" y="2990850"/>
          <p14:tracePt t="93854" x="1714500" y="3009900"/>
          <p14:tracePt t="93871" x="1727200" y="3022600"/>
          <p14:tracePt t="93888" x="1727200" y="3035300"/>
          <p14:tracePt t="93904" x="1733550" y="3041650"/>
          <p14:tracePt t="93921" x="1739900" y="3048000"/>
          <p14:tracePt t="93938" x="1746250" y="3054350"/>
          <p14:tracePt t="93954" x="1758950" y="3067050"/>
          <p14:tracePt t="93971" x="1790700" y="3079750"/>
          <p14:tracePt t="93987" x="1835150" y="3092450"/>
          <p14:tracePt t="94004" x="1885950" y="3098800"/>
          <p14:tracePt t="94020" x="1917700" y="3105150"/>
          <p14:tracePt t="94037" x="1936750" y="3105150"/>
          <p14:tracePt t="94053" x="1949450" y="3105150"/>
          <p14:tracePt t="94070" x="1955800" y="3105150"/>
          <p14:tracePt t="94086" x="1968500" y="3105150"/>
          <p14:tracePt t="94128" x="1974850" y="3098800"/>
          <p14:tracePt t="94160" x="1981200" y="3098800"/>
          <p14:tracePt t="94168" x="1987550" y="3098800"/>
          <p14:tracePt t="94240" x="1993900" y="3092450"/>
          <p14:tracePt t="96535" x="2038350" y="3092450"/>
          <p14:tracePt t="96540" x="2209800" y="3092450"/>
          <p14:tracePt t="96553" x="2336800" y="3092450"/>
          <p14:tracePt t="96553" x="2616200" y="3092450"/>
          <p14:tracePt t="96570" x="2882900" y="3092450"/>
          <p14:tracePt t="96587" x="3162300" y="3079750"/>
          <p14:tracePt t="96603" x="3384550" y="3060700"/>
          <p14:tracePt t="96621" x="3638550" y="3060700"/>
          <p14:tracePt t="96637" x="3803650" y="3060700"/>
          <p14:tracePt t="96654" x="3943350" y="3060700"/>
          <p14:tracePt t="96671" x="4089400" y="3060700"/>
          <p14:tracePt t="96688" x="4146550" y="3060700"/>
          <p14:tracePt t="96704" x="4184650" y="3060700"/>
          <p14:tracePt t="96721" x="4203700" y="3060700"/>
          <p14:tracePt t="96737" x="4229100" y="3060700"/>
          <p14:tracePt t="96754" x="4248150" y="3054350"/>
          <p14:tracePt t="96771" x="4260850" y="3054350"/>
          <p14:tracePt t="96787" x="4286250" y="3048000"/>
          <p14:tracePt t="96824" x="4292600" y="3048000"/>
          <p14:tracePt t="98537" x="4298950" y="3073400"/>
          <p14:tracePt t="98548" x="4267200" y="3149600"/>
          <p14:tracePt t="98553" x="4235450" y="3238500"/>
          <p14:tracePt t="98555" x="4159250" y="3575050"/>
          <p14:tracePt t="98572" x="4127500" y="3956050"/>
          <p14:tracePt t="98588" x="4127500" y="4432300"/>
          <p14:tracePt t="98605" x="4216400" y="5016500"/>
          <p14:tracePt t="98622" x="4406900" y="5632450"/>
          <p14:tracePt t="98638" x="4692650" y="6203950"/>
          <p14:tracePt t="98655" x="5035550" y="6667500"/>
          <p14:tracePt t="98671" x="5416550" y="6851650"/>
          <p14:tracePt t="98689" x="5511800" y="6851650"/>
          <p14:tracePt t="98705" x="5530850" y="6851650"/>
          <p14:tracePt t="98769" x="5537200" y="6851650"/>
          <p14:tracePt t="98809" x="5537200" y="6845300"/>
          <p14:tracePt t="98817" x="5530850" y="6838950"/>
          <p14:tracePt t="98824" x="5530850" y="6826250"/>
          <p14:tracePt t="98825" x="5530850" y="6813550"/>
          <p14:tracePt t="98857" x="5524500" y="6807200"/>
          <p14:tracePt t="98881" x="5518150" y="6807200"/>
          <p14:tracePt t="98897" x="5505450" y="6794500"/>
          <p14:tracePt t="98905" x="5492750" y="6794500"/>
          <p14:tracePt t="98912" x="5467350" y="6775450"/>
          <p14:tracePt t="98921" x="5416550" y="6737350"/>
          <p14:tracePt t="98938" x="5340350" y="6661150"/>
          <p14:tracePt t="98955" x="5245100" y="6572250"/>
          <p14:tracePt t="98971" x="5105400" y="6457950"/>
          <p14:tracePt t="98988" x="4953000" y="6324600"/>
          <p14:tracePt t="99005" x="4806950" y="6203950"/>
          <p14:tracePt t="99022" x="4679950" y="6121400"/>
          <p14:tracePt t="99038" x="4616450" y="6083300"/>
          <p14:tracePt t="99055" x="4591050" y="6070600"/>
          <p14:tracePt t="99072" x="4565650" y="6070600"/>
          <p14:tracePt t="99152" x="4565650" y="6064250"/>
          <p14:tracePt t="99177" x="4565650" y="6057900"/>
          <p14:tracePt t="99185" x="4572000" y="6057900"/>
          <p14:tracePt t="99192" x="4578350" y="6051550"/>
          <p14:tracePt t="99205" x="4597400" y="6038850"/>
          <p14:tracePt t="99209" x="4641850" y="6013450"/>
          <p14:tracePt t="99222" x="4692650" y="5981700"/>
          <p14:tracePt t="99238" x="4737100" y="5962650"/>
          <p14:tracePt t="99255" x="4768850" y="5949950"/>
          <p14:tracePt t="99271" x="4794250" y="5943600"/>
          <p14:tracePt t="99289" x="4806950" y="5943600"/>
          <p14:tracePt t="99433" x="4813300" y="5943600"/>
          <p14:tracePt t="99441" x="4813300" y="5949950"/>
          <p14:tracePt t="99455" x="4813300" y="5956300"/>
          <p14:tracePt t="99456" x="4813300" y="5981700"/>
          <p14:tracePt t="99472" x="4819650" y="6019800"/>
          <p14:tracePt t="99489" x="4819650" y="6038850"/>
          <p14:tracePt t="99505" x="4819650" y="6051550"/>
          <p14:tracePt t="99522" x="4819650" y="6057900"/>
          <p14:tracePt t="99538" x="4819650" y="6070600"/>
          <p14:tracePt t="99555" x="4813300" y="6076950"/>
          <p14:tracePt t="99571" x="4794250" y="6083300"/>
          <p14:tracePt t="99588" x="4730750" y="6083300"/>
          <p14:tracePt t="99605" x="4603750" y="6089650"/>
          <p14:tracePt t="99622" x="4432300" y="6089650"/>
          <p14:tracePt t="99638" x="4159250" y="6102350"/>
          <p14:tracePt t="99655" x="3854450" y="6115050"/>
          <p14:tracePt t="99671" x="3524250" y="6121400"/>
          <p14:tracePt t="99689" x="3359150" y="6121400"/>
          <p14:tracePt t="99705" x="3194050" y="6121400"/>
          <p14:tracePt t="99721" x="3041650" y="6121400"/>
          <p14:tracePt t="99738" x="2882900" y="6108700"/>
          <p14:tracePt t="99755" x="2730500" y="6089650"/>
          <p14:tracePt t="99772" x="2590800" y="6070600"/>
          <p14:tracePt t="99788" x="2489200" y="6064250"/>
          <p14:tracePt t="99805" x="2400300" y="6057900"/>
          <p14:tracePt t="99822" x="2311400" y="6051550"/>
          <p14:tracePt t="99838" x="2235200" y="6051550"/>
          <p14:tracePt t="99856" x="2152650" y="6051550"/>
          <p14:tracePt t="99871" x="2063750" y="6051550"/>
          <p14:tracePt t="99889" x="2012950" y="6051550"/>
          <p14:tracePt t="99905" x="1981200" y="6051550"/>
          <p14:tracePt t="99921" x="1949450" y="6051550"/>
          <p14:tracePt t="99938" x="1943100" y="6051550"/>
          <p14:tracePt t="99955" x="1936750" y="6051550"/>
          <p14:tracePt t="99993" x="1924050" y="6051550"/>
          <p14:tracePt t="100008" x="1917700" y="6051550"/>
          <p14:tracePt t="100021" x="1911350" y="6051550"/>
          <p14:tracePt t="100022" x="1898650" y="6051550"/>
          <p14:tracePt t="100039" x="1892300" y="6051550"/>
          <p14:tracePt t="100072" x="1885950" y="6051550"/>
          <p14:tracePt t="100177" x="1892300" y="6051550"/>
          <p14:tracePt t="100185" x="1898650" y="6051550"/>
          <p14:tracePt t="100193" x="1905000" y="6051550"/>
          <p14:tracePt t="100201" x="1911350" y="6051550"/>
          <p14:tracePt t="100205" x="1949450" y="6051550"/>
          <p14:tracePt t="100221" x="1981200" y="6057900"/>
          <p14:tracePt t="100238" x="2012950" y="6064250"/>
          <p14:tracePt t="100255" x="2038350" y="6064250"/>
          <p14:tracePt t="100272" x="2070100" y="6064250"/>
          <p14:tracePt t="100289" x="2082800" y="6064250"/>
          <p14:tracePt t="100305" x="2089150" y="6064250"/>
          <p14:tracePt t="100424" x="2101850" y="6064250"/>
          <p14:tracePt t="100432" x="2108200" y="6064250"/>
          <p14:tracePt t="100440" x="2114550" y="6064250"/>
          <p14:tracePt t="100441" x="2127250" y="6064250"/>
          <p14:tracePt t="100454" x="2159000" y="6070600"/>
          <p14:tracePt t="100471" x="2235200" y="6070600"/>
          <p14:tracePt t="100489" x="2305050" y="6070600"/>
          <p14:tracePt t="100505" x="2406650" y="6070600"/>
          <p14:tracePt t="100521" x="2514600" y="6070600"/>
          <p14:tracePt t="100539" x="2667000" y="6070600"/>
          <p14:tracePt t="100555" x="2857500" y="6070600"/>
          <p14:tracePt t="100572" x="3124200" y="6070600"/>
          <p14:tracePt t="100588" x="3340100" y="6070600"/>
          <p14:tracePt t="100605" x="3536950" y="6083300"/>
          <p14:tracePt t="100621" x="3683000" y="6083300"/>
          <p14:tracePt t="100638" x="3784600" y="6083300"/>
          <p14:tracePt t="100655" x="3854450" y="6083300"/>
          <p14:tracePt t="100655" x="3892550" y="6083300"/>
          <p14:tracePt t="100673" x="3943350" y="6083300"/>
          <p14:tracePt t="100689" x="3987800" y="6083300"/>
          <p14:tracePt t="100705" x="4025900" y="6083300"/>
          <p14:tracePt t="100721" x="4070350" y="6083300"/>
          <p14:tracePt t="100738" x="4102100" y="6083300"/>
          <p14:tracePt t="100755" x="4140200" y="6083300"/>
          <p14:tracePt t="100772" x="4165600" y="6083300"/>
          <p14:tracePt t="100788" x="4191000" y="6083300"/>
          <p14:tracePt t="100805" x="4222750" y="6089650"/>
          <p14:tracePt t="100822" x="4260850" y="6089650"/>
          <p14:tracePt t="100839" x="4298950" y="6089650"/>
          <p14:tracePt t="100855" x="4337050" y="6096000"/>
          <p14:tracePt t="100872" x="4406900" y="6102350"/>
          <p14:tracePt t="100889" x="4451350" y="6102350"/>
          <p14:tracePt t="100905" x="4508500" y="6115050"/>
          <p14:tracePt t="100921" x="4552950" y="6115050"/>
          <p14:tracePt t="100938" x="4603750" y="6115050"/>
          <p14:tracePt t="100955" x="4660900" y="6115050"/>
          <p14:tracePt t="100972" x="4673600" y="6115050"/>
          <p14:tracePt t="100988" x="4705350" y="6134100"/>
          <p14:tracePt t="101005" x="4718050" y="6134100"/>
          <p14:tracePt t="101021" x="4730750" y="6140450"/>
          <p14:tracePt t="101073" x="4737100" y="6140450"/>
          <p14:tracePt t="101081" x="4743450" y="6140450"/>
          <p14:tracePt t="101097" x="4749800" y="6140450"/>
          <p14:tracePt t="101112" x="4756150" y="6140450"/>
          <p14:tracePt t="101121" x="4762500" y="6140450"/>
          <p14:tracePt t="10399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Compressibility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Pressure on a fluid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ym typeface="Symbol" pitchFamily="18" charset="2"/>
              </a:rPr>
              <a:t>Compressibility </a:t>
            </a:r>
            <a:r>
              <a:rPr lang="en-US" i="1" smtClean="0">
                <a:sym typeface="Symbol" pitchFamily="18" charset="2"/>
              </a:rPr>
              <a:t></a:t>
            </a:r>
            <a:r>
              <a:rPr lang="en-US" smtClean="0">
                <a:sym typeface="Symbol" pitchFamily="18" charset="2"/>
              </a:rPr>
              <a:t> n</a:t>
            </a:r>
            <a:r>
              <a:rPr lang="en-US" smtClean="0"/>
              <a:t>egligible in many cases (e.g., </a:t>
            </a:r>
            <a:r>
              <a:rPr lang="en-US" i="1" smtClean="0">
                <a:sym typeface="Symbol" pitchFamily="18" charset="2"/>
              </a:rPr>
              <a:t></a:t>
            </a:r>
            <a:r>
              <a:rPr lang="en-US" smtClean="0"/>
              <a:t> =5×10</a:t>
            </a:r>
            <a:r>
              <a:rPr lang="en-US" baseline="30000" smtClean="0"/>
              <a:t>-10</a:t>
            </a:r>
            <a:r>
              <a:rPr lang="en-US" smtClean="0"/>
              <a:t> Pa</a:t>
            </a:r>
            <a:r>
              <a:rPr lang="en-US" baseline="30000" smtClean="0"/>
              <a:t>-1 </a:t>
            </a:r>
            <a:r>
              <a:rPr lang="en-US" smtClean="0"/>
              <a:t>for water)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Important for such phenomena as ultrasound transmission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971800" y="2698750"/>
          <a:ext cx="3200400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Equation" r:id="rId5" imgW="863280" imgH="393480" progId="Equation.3">
                  <p:embed/>
                </p:oleObj>
              </mc:Choice>
              <mc:Fallback>
                <p:oleObj name="Equation" r:id="rId5" imgW="86328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698750"/>
                        <a:ext cx="3200400" cy="14589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72"/>
    </mc:Choice>
    <mc:Fallback>
      <p:transition spd="slow" advTm="131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205" x="3365500" y="3276600"/>
          <p14:tracePt t="27375" x="3378200" y="3276600"/>
          <p14:tracePt t="27383" x="3416300" y="3282950"/>
          <p14:tracePt t="27391" x="3441700" y="3282950"/>
          <p14:tracePt t="27399" x="3536950" y="3282950"/>
          <p14:tracePt t="27415" x="3638550" y="3238500"/>
          <p14:tracePt t="27431" x="3765550" y="3136900"/>
          <p14:tracePt t="27447" x="3860800" y="3009900"/>
          <p14:tracePt t="27463" x="3949700" y="2825750"/>
          <p14:tracePt t="27480" x="3968750" y="2749550"/>
          <p14:tracePt t="27496" x="3975100" y="2705100"/>
          <p14:tracePt t="27512" x="3975100" y="2673350"/>
          <p14:tracePt t="27529" x="3962400" y="2667000"/>
          <p14:tracePt t="27545" x="3956050" y="2660650"/>
          <p14:tracePt t="27562" x="3930650" y="2654300"/>
          <p14:tracePt t="27579" x="3848100" y="2654300"/>
          <p14:tracePt t="27596" x="3746500" y="2654300"/>
          <p14:tracePt t="27612" x="3638550" y="2673350"/>
          <p14:tracePt t="27629" x="3543300" y="2698750"/>
          <p14:tracePt t="27663" x="3524250" y="2717800"/>
          <p14:tracePt t="27664" x="3479800" y="2749550"/>
          <p14:tracePt t="27679" x="3378200" y="2889250"/>
          <p14:tracePt t="27696" x="3359150" y="2927350"/>
          <p14:tracePt t="27712" x="3352800" y="2959100"/>
          <p14:tracePt t="27729" x="3276600" y="3187700"/>
          <p14:tracePt t="27745" x="3219450" y="3397250"/>
          <p14:tracePt t="27762" x="3206750" y="3568700"/>
          <p14:tracePt t="27778" x="3187700" y="3708400"/>
          <p14:tracePt t="27795" x="3187700" y="3854450"/>
          <p14:tracePt t="27812" x="3213100" y="3981450"/>
          <p14:tracePt t="27829" x="3270250" y="4076700"/>
          <p14:tracePt t="27845" x="3346450" y="4165600"/>
          <p14:tracePt t="27862" x="3403600" y="4229100"/>
          <p14:tracePt t="27878" x="3492500" y="4254500"/>
          <p14:tracePt t="27896" x="3556000" y="4267200"/>
          <p14:tracePt t="27912" x="3562350" y="4267200"/>
          <p14:tracePt t="27929" x="3632200" y="4248150"/>
          <p14:tracePt t="27945" x="3727450" y="4210050"/>
          <p14:tracePt t="27962" x="3778250" y="4159250"/>
          <p14:tracePt t="27978" x="3816350" y="4089400"/>
          <p14:tracePt t="27995" x="3867150" y="3956050"/>
          <p14:tracePt t="28012" x="3892550" y="3771900"/>
          <p14:tracePt t="28029" x="3892550" y="3575050"/>
          <p14:tracePt t="28045" x="3892550" y="3409950"/>
          <p14:tracePt t="28062" x="3854450" y="3257550"/>
          <p14:tracePt t="28078" x="3771900" y="3092450"/>
          <p14:tracePt t="28096" x="3708400" y="3003550"/>
          <p14:tracePt t="28112" x="3644900" y="2933700"/>
          <p14:tracePt t="28129" x="3575050" y="2882900"/>
          <p14:tracePt t="28145" x="3511550" y="2857500"/>
          <p14:tracePt t="28162" x="3435350" y="2832100"/>
          <p14:tracePt t="28178" x="3371850" y="2819400"/>
          <p14:tracePt t="28195" x="3327400" y="2819400"/>
          <p14:tracePt t="28213" x="3276600" y="2819400"/>
          <p14:tracePt t="28229" x="3257550" y="2819400"/>
          <p14:tracePt t="28245" x="3213100" y="2844800"/>
          <p14:tracePt t="28295" x="3194050" y="2908300"/>
          <p14:tracePt t="28305" x="3181350" y="2959100"/>
          <p14:tracePt t="28312" x="3168650" y="3098800"/>
          <p14:tracePt t="28321" x="3168650" y="3181350"/>
          <p14:tracePt t="28329" x="3181350" y="3282950"/>
          <p14:tracePt t="28345" x="3213100" y="3397250"/>
          <p14:tracePt t="28362" x="3257550" y="3505200"/>
          <p14:tracePt t="28378" x="3302000" y="3613150"/>
          <p14:tracePt t="28395" x="3371850" y="3708400"/>
          <p14:tracePt t="28412" x="3429000" y="3771900"/>
          <p14:tracePt t="28428" x="3479800" y="3822700"/>
          <p14:tracePt t="28445" x="3536950" y="3848100"/>
          <p14:tracePt t="28462" x="3613150" y="3860800"/>
          <p14:tracePt t="28478" x="3733800" y="3860800"/>
          <p14:tracePt t="28496" x="3841750" y="3829050"/>
          <p14:tracePt t="28513" x="3949700" y="3740150"/>
          <p14:tracePt t="28529" x="4032250" y="3600450"/>
          <p14:tracePt t="28546" x="4095750" y="3460750"/>
          <p14:tracePt t="28562" x="4140200" y="3289300"/>
          <p14:tracePt t="28579" x="4146550" y="3168650"/>
          <p14:tracePt t="28595" x="4146550" y="3079750"/>
          <p14:tracePt t="28612" x="4121150" y="2990850"/>
          <p14:tracePt t="28628" x="4083050" y="2921000"/>
          <p14:tracePt t="28645" x="4057650" y="2889250"/>
          <p14:tracePt t="28662" x="4038600" y="2876550"/>
          <p14:tracePt t="28679" x="4025900" y="2876550"/>
          <p14:tracePt t="28696" x="4019550" y="2876550"/>
          <p14:tracePt t="28712" x="4006850" y="2870200"/>
          <p14:tracePt t="28895" x="3975100" y="2838450"/>
          <p14:tracePt t="28895" x="0" y="0"/>
        </p14:tracePtLst>
        <p14:tracePtLst>
          <p14:tracePt t="29826" x="4673600" y="4000500"/>
          <p14:tracePt t="29864" x="4679950" y="4000500"/>
          <p14:tracePt t="29911" x="4679950" y="3994150"/>
          <p14:tracePt t="29935" x="4686300" y="3994150"/>
          <p14:tracePt t="29967" x="4692650" y="3987800"/>
          <p14:tracePt t="29975" x="4699000" y="3987800"/>
          <p14:tracePt t="30031" x="4705350" y="3987800"/>
          <p14:tracePt t="30055" x="4711700" y="3987800"/>
          <p14:tracePt t="30079" x="4718050" y="3987800"/>
          <p14:tracePt t="30087" x="4724400" y="3987800"/>
          <p14:tracePt t="30095" x="4762500" y="3987800"/>
          <p14:tracePt t="30105" x="4787900" y="3987800"/>
          <p14:tracePt t="30119" x="4902200" y="3981450"/>
          <p14:tracePt t="30135" x="5073650" y="3911600"/>
          <p14:tracePt t="30145" x="5257800" y="3816350"/>
          <p14:tracePt t="30162" x="5448300" y="3644900"/>
          <p14:tracePt t="30180" x="5473700" y="3625850"/>
          <p14:tracePt t="30232" x="5473700" y="3613150"/>
          <p14:tracePt t="30240" x="5473700" y="3549650"/>
          <p14:tracePt t="30247" x="5473700" y="3498850"/>
          <p14:tracePt t="30263" x="5473700" y="3492500"/>
          <p14:tracePt t="30264" x="5473700" y="3460750"/>
          <p14:tracePt t="30264" x="5461000" y="3429000"/>
          <p14:tracePt t="30280" x="5429250" y="3352800"/>
          <p14:tracePt t="30297" x="5391150" y="3302000"/>
          <p14:tracePt t="30313" x="5353050" y="3263900"/>
          <p14:tracePt t="30329" x="5295900" y="3219450"/>
          <p14:tracePt t="30346" x="5289550" y="3219450"/>
          <p14:tracePt t="30363" x="5187950" y="3200400"/>
          <p14:tracePt t="30379" x="5029200" y="3187700"/>
          <p14:tracePt t="30396" x="4921250" y="3187700"/>
          <p14:tracePt t="30413" x="4762500" y="3187700"/>
          <p14:tracePt t="30429" x="4622800" y="3200400"/>
          <p14:tracePt t="30446" x="4527550" y="3219450"/>
          <p14:tracePt t="30463" x="4476750" y="3238500"/>
          <p14:tracePt t="30463" x="4445000" y="3251200"/>
          <p14:tracePt t="30481" x="4400550" y="3289300"/>
          <p14:tracePt t="30496" x="4356100" y="3352800"/>
          <p14:tracePt t="30513" x="4330700" y="3435350"/>
          <p14:tracePt t="30529" x="4318000" y="3543300"/>
          <p14:tracePt t="30546" x="4318000" y="3644900"/>
          <p14:tracePt t="30563" x="4324350" y="3746500"/>
          <p14:tracePt t="30580" x="4337050" y="3784600"/>
          <p14:tracePt t="30596" x="4362450" y="3810000"/>
          <p14:tracePt t="30613" x="4400550" y="3867150"/>
          <p14:tracePt t="30629" x="4451350" y="3911600"/>
          <p14:tracePt t="30646" x="4489450" y="3937000"/>
          <p14:tracePt t="30663" x="4552950" y="3968750"/>
          <p14:tracePt t="30663" x="4603750" y="3981450"/>
          <p14:tracePt t="30680" x="4724400" y="3987800"/>
          <p14:tracePt t="30696" x="4857750" y="3987800"/>
          <p14:tracePt t="30713" x="4889500" y="3981450"/>
          <p14:tracePt t="30729" x="4927600" y="3962400"/>
          <p14:tracePt t="30746" x="4940300" y="3956050"/>
          <p14:tracePt t="30762" x="4965700" y="3917950"/>
          <p14:tracePt t="30780" x="5029200" y="3797300"/>
          <p14:tracePt t="30796" x="5073650" y="3651250"/>
          <p14:tracePt t="30813" x="5092700" y="3511550"/>
          <p14:tracePt t="30829" x="5092700" y="3409950"/>
          <p14:tracePt t="30846" x="5092700" y="3321050"/>
          <p14:tracePt t="30863" x="5092700" y="3219450"/>
          <p14:tracePt t="30881" x="5086350" y="3162300"/>
          <p14:tracePt t="30896" x="5054600" y="3086100"/>
          <p14:tracePt t="30913" x="5003800" y="3022600"/>
          <p14:tracePt t="30929" x="4921250" y="2933700"/>
          <p14:tracePt t="30946" x="4832350" y="2876550"/>
          <p14:tracePt t="30963" x="4768850" y="2844800"/>
          <p14:tracePt t="30980" x="4686300" y="2825750"/>
          <p14:tracePt t="30996" x="4591050" y="2813050"/>
          <p14:tracePt t="31013" x="4495800" y="2813050"/>
          <p14:tracePt t="31029" x="4413250" y="2813050"/>
          <p14:tracePt t="31064" x="4400550" y="2819400"/>
          <p14:tracePt t="31065" x="4356100" y="2870200"/>
          <p14:tracePt t="31079" x="4279900" y="3048000"/>
          <p14:tracePt t="31096" x="4267200" y="3187700"/>
          <p14:tracePt t="31113" x="4267200" y="3327400"/>
          <p14:tracePt t="31129" x="4305300" y="3467100"/>
          <p14:tracePt t="31146" x="4381500" y="3581400"/>
          <p14:tracePt t="31163" x="4432300" y="3644900"/>
          <p14:tracePt t="31180" x="4489450" y="3702050"/>
          <p14:tracePt t="31196" x="4597400" y="3765550"/>
          <p14:tracePt t="31213" x="4635500" y="3784600"/>
          <p14:tracePt t="31229" x="4749800" y="3816350"/>
          <p14:tracePt t="31246" x="4864100" y="3835400"/>
          <p14:tracePt t="31263" x="4972050" y="3835400"/>
          <p14:tracePt t="31263" x="5003800" y="3835400"/>
          <p14:tracePt t="31280" x="5041900" y="3835400"/>
          <p14:tracePt t="31296" x="5099050" y="3797300"/>
          <p14:tracePt t="31313" x="5137150" y="3771900"/>
          <p14:tracePt t="31329" x="5162550" y="3746500"/>
          <p14:tracePt t="31346" x="5168900" y="3727450"/>
          <p14:tracePt t="31363" x="5168900" y="3721100"/>
          <p14:tracePt t="31504" x="5175250" y="3714750"/>
          <p14:tracePt t="31512" x="5200650" y="3663950"/>
          <p14:tracePt t="31522" x="5232400" y="3625850"/>
          <p14:tracePt t="31531" x="5276850" y="3556000"/>
          <p14:tracePt t="31546" x="5314950" y="3460750"/>
          <p14:tracePt t="31563" x="5327650" y="3384550"/>
          <p14:tracePt t="31579" x="5327650" y="3333750"/>
          <p14:tracePt t="31596" x="5327650" y="3276600"/>
          <p14:tracePt t="31613" x="5295900" y="3219450"/>
          <p14:tracePt t="31629" x="5232400" y="3143250"/>
          <p14:tracePt t="31646" x="5080000" y="3028950"/>
          <p14:tracePt t="31664" x="4940300" y="2965450"/>
          <p14:tracePt t="31680" x="4826000" y="2933700"/>
          <p14:tracePt t="31697" x="4705350" y="2927350"/>
          <p14:tracePt t="31713" x="4597400" y="2927350"/>
          <p14:tracePt t="31730" x="4514850" y="2952750"/>
          <p14:tracePt t="31746" x="4425950" y="3028950"/>
          <p14:tracePt t="31763" x="4343400" y="3130550"/>
          <p14:tracePt t="31779" x="4298950" y="3219450"/>
          <p14:tracePt t="31796" x="4279900" y="3340100"/>
          <p14:tracePt t="31813" x="4273550" y="3435350"/>
          <p14:tracePt t="31829" x="4273550" y="3498850"/>
          <p14:tracePt t="31846" x="4298950" y="3549650"/>
          <p14:tracePt t="31863" x="4381500" y="3651250"/>
          <p14:tracePt t="31879" x="4451350" y="3721100"/>
          <p14:tracePt t="31896" x="4489450" y="3727450"/>
          <p14:tracePt t="31913" x="4584700" y="3740150"/>
          <p14:tracePt t="31930" x="4699000" y="3740150"/>
          <p14:tracePt t="31946" x="4819650" y="3708400"/>
          <p14:tracePt t="31963" x="4857750" y="3689350"/>
          <p14:tracePt t="31979" x="4902200" y="3651250"/>
          <p14:tracePt t="31996" x="4984750" y="3575050"/>
          <p14:tracePt t="32013" x="5003800" y="3517900"/>
          <p14:tracePt t="32030" x="5010150" y="3473450"/>
          <p14:tracePt t="32046" x="5016500" y="3441700"/>
          <p14:tracePt t="32063" x="5016500" y="3403600"/>
          <p14:tracePt t="32079" x="4991100" y="3371850"/>
          <p14:tracePt t="32096" x="4946650" y="3359150"/>
          <p14:tracePt t="32113" x="4883150" y="3352800"/>
          <p14:tracePt t="32130" x="4794250" y="3352800"/>
          <p14:tracePt t="32146" x="4692650" y="3384550"/>
          <p14:tracePt t="32163" x="4635500" y="3435350"/>
          <p14:tracePt t="32179" x="4591050" y="3498850"/>
          <p14:tracePt t="32196" x="4584700" y="3568700"/>
          <p14:tracePt t="32213" x="4584700" y="3632200"/>
          <p14:tracePt t="32256" x="4603750" y="3657600"/>
          <p14:tracePt t="32264" x="4629150" y="3676650"/>
          <p14:tracePt t="32265" x="4641850" y="3695700"/>
          <p14:tracePt t="32279" x="4711700" y="3721100"/>
          <p14:tracePt t="32296" x="4743450" y="3727450"/>
          <p14:tracePt t="32313" x="4762500" y="3727450"/>
          <p14:tracePt t="32352" x="4787900" y="3708400"/>
          <p14:tracePt t="32354" x="4819650" y="3676650"/>
          <p14:tracePt t="32363" x="4857750" y="3613150"/>
          <p14:tracePt t="32379" x="4870450" y="3556000"/>
          <p14:tracePt t="32396" x="4870450" y="3524250"/>
          <p14:tracePt t="32413" x="4870450" y="3511550"/>
          <p14:tracePt t="32430" x="4870450" y="3498850"/>
          <p14:tracePt t="32512" x="4864100" y="3498850"/>
          <p14:tracePt t="32528" x="4857750" y="3498850"/>
          <p14:tracePt t="32538" x="4851400" y="3498850"/>
          <p14:tracePt t="32546" x="4845050" y="3498850"/>
          <p14:tracePt t="32568" x="4838700" y="3498850"/>
          <p14:tracePt t="32840" x="4851400" y="3498850"/>
          <p14:tracePt t="32864" x="4857750" y="3498850"/>
          <p14:tracePt t="32880" x="4864100" y="3505200"/>
          <p14:tracePt t="33296" x="4870450" y="3505200"/>
          <p14:tracePt t="33312" x="4876800" y="3505200"/>
          <p14:tracePt t="33344" x="4889500" y="3511550"/>
          <p14:tracePt t="33360" x="4895850" y="3511550"/>
          <p14:tracePt t="33368" x="4902200" y="3517900"/>
          <p14:tracePt t="33375" x="4908550" y="3517900"/>
          <p14:tracePt t="33379" x="4914900" y="3517900"/>
          <p14:tracePt t="33396" x="4933950" y="3524250"/>
          <p14:tracePt t="33448" x="4940300" y="3524250"/>
          <p14:tracePt t="33510" x="4946650" y="3524250"/>
          <p14:tracePt t="33696" x="4953000" y="3536950"/>
          <p14:tracePt t="33704" x="4953000" y="3568700"/>
          <p14:tracePt t="33709" x="4927600" y="3632200"/>
          <p14:tracePt t="33713" x="4883150" y="3797300"/>
          <p14:tracePt t="33729" x="4819650" y="4038600"/>
          <p14:tracePt t="33746" x="4806950" y="4070350"/>
          <p14:tracePt t="33784" x="4800600" y="4083050"/>
          <p14:tracePt t="33784" x="4800600" y="4102100"/>
          <p14:tracePt t="33796" x="4800600" y="4108450"/>
          <p14:tracePt t="33813" x="4794250" y="4114800"/>
          <p14:tracePt t="33829" x="4787900" y="4121150"/>
          <p14:tracePt t="33846" x="4781550" y="4121150"/>
          <p14:tracePt t="33862" x="4749800" y="4121150"/>
          <p14:tracePt t="33862" x="4724400" y="4127500"/>
          <p14:tracePt t="33880" x="4686300" y="4146550"/>
          <p14:tracePt t="33896" x="4641850" y="4159250"/>
          <p14:tracePt t="33913" x="4521200" y="4184650"/>
          <p14:tracePt t="33929" x="4387850" y="4229100"/>
          <p14:tracePt t="33946" x="4279900" y="4260850"/>
          <p14:tracePt t="33963" x="4203700" y="4298950"/>
          <p14:tracePt t="33979" x="4152900" y="4318000"/>
          <p14:tracePt t="33996" x="4127500" y="4343400"/>
          <p14:tracePt t="34013" x="4108450" y="4349750"/>
          <p14:tracePt t="34029" x="4083050" y="4356100"/>
          <p14:tracePt t="34046" x="4051300" y="4375150"/>
          <p14:tracePt t="34062" x="4013200" y="4394200"/>
          <p14:tracePt t="34062" x="4000500" y="4400550"/>
          <p14:tracePt t="34080" x="3968750" y="4438650"/>
          <p14:tracePt t="34096" x="3949700" y="4476750"/>
          <p14:tracePt t="34113" x="3949700" y="4508500"/>
          <p14:tracePt t="34129" x="3949700" y="4533900"/>
          <p14:tracePt t="34146" x="3949700" y="4552950"/>
          <p14:tracePt t="34162" x="3956050" y="4578350"/>
          <p14:tracePt t="34180" x="3956050" y="4597400"/>
          <p14:tracePt t="34196" x="3956050" y="4616450"/>
          <p14:tracePt t="34213" x="3962400" y="4616450"/>
          <p14:tracePt t="34319" x="3968750" y="4616450"/>
          <p14:tracePt t="34335" x="3981450" y="4622800"/>
          <p14:tracePt t="34368" x="3987800" y="4622800"/>
          <p14:tracePt t="34464" x="3975100" y="4622800"/>
          <p14:tracePt t="34473" x="3937000" y="4622800"/>
          <p14:tracePt t="34480" x="3892550" y="4622800"/>
          <p14:tracePt t="34480" x="3765550" y="4622800"/>
          <p14:tracePt t="34496" x="3600450" y="4622800"/>
          <p14:tracePt t="34513" x="3409950" y="4622800"/>
          <p14:tracePt t="34529" x="3244850" y="4622800"/>
          <p14:tracePt t="34546" x="3086100" y="4616450"/>
          <p14:tracePt t="34562" x="2946400" y="4603750"/>
          <p14:tracePt t="34579" x="2825750" y="4584700"/>
          <p14:tracePt t="34596" x="2692400" y="4578350"/>
          <p14:tracePt t="34613" x="2559050" y="4578350"/>
          <p14:tracePt t="34629" x="2501900" y="4578350"/>
          <p14:tracePt t="34646" x="2419350" y="4578350"/>
          <p14:tracePt t="34662" x="2266950" y="4578350"/>
          <p14:tracePt t="34680" x="2197100" y="4578350"/>
          <p14:tracePt t="34696" x="2146300" y="4578350"/>
          <p14:tracePt t="34713" x="2108200" y="4584700"/>
          <p14:tracePt t="34729" x="2082800" y="4591050"/>
          <p14:tracePt t="34746" x="2063750" y="4591050"/>
          <p14:tracePt t="34762" x="2057400" y="4591050"/>
          <p14:tracePt t="34779" x="2051050" y="4591050"/>
          <p14:tracePt t="35832" x="2057400" y="4591050"/>
          <p14:tracePt t="35840" x="2228850" y="4591050"/>
          <p14:tracePt t="35848" x="2489200" y="4540250"/>
          <p14:tracePt t="35862" x="3219450" y="4368800"/>
          <p14:tracePt t="35864" x="4197350" y="4114800"/>
          <p14:tracePt t="35880" x="5016500" y="3943350"/>
          <p14:tracePt t="35896" x="5676900" y="3816350"/>
          <p14:tracePt t="35912" x="5930900" y="3740150"/>
          <p14:tracePt t="35929" x="6000750" y="3714750"/>
          <p14:tracePt t="35946" x="6013450" y="3708400"/>
          <p14:tracePt t="35963" x="6026150" y="3708400"/>
          <p14:tracePt t="36064" x="6026150" y="3702050"/>
          <p14:tracePt t="36080" x="6026150" y="3695700"/>
          <p14:tracePt t="36082" x="6026150" y="3689350"/>
          <p14:tracePt t="36096" x="6019800" y="3689350"/>
          <p14:tracePt t="36096" x="6007100" y="3683000"/>
          <p14:tracePt t="36112" x="5988050" y="3676650"/>
          <p14:tracePt t="36129" x="5981700" y="3676650"/>
          <p14:tracePt t="36176" x="5949950" y="3676650"/>
          <p14:tracePt t="36184" x="5905500" y="3676650"/>
          <p14:tracePt t="36189" x="5829300" y="3676650"/>
          <p14:tracePt t="36196" x="5645150" y="3676650"/>
          <p14:tracePt t="36212" x="5384800" y="3676650"/>
          <p14:tracePt t="36229" x="5207000" y="3683000"/>
          <p14:tracePt t="36246" x="5054600" y="3695700"/>
          <p14:tracePt t="36263" x="4921250" y="3695700"/>
          <p14:tracePt t="36280" x="4876800" y="3702050"/>
          <p14:tracePt t="36296" x="4857750" y="3708400"/>
          <p14:tracePt t="36312" x="4845050" y="3708400"/>
          <p14:tracePt t="36392" x="4838700" y="3708400"/>
          <p14:tracePt t="36712" x="4845050" y="3708400"/>
          <p14:tracePt t="36713" x="4883150" y="3708400"/>
          <p14:tracePt t="36729" x="4908550" y="3708400"/>
          <p14:tracePt t="36730" x="4972050" y="3708400"/>
          <p14:tracePt t="36746" x="5022850" y="3708400"/>
          <p14:tracePt t="36762" x="5067300" y="3708400"/>
          <p14:tracePt t="36779" x="5099050" y="3708400"/>
          <p14:tracePt t="36796" x="5124450" y="3708400"/>
          <p14:tracePt t="36813" x="5143500" y="3708400"/>
          <p14:tracePt t="36847" x="5149850" y="3708400"/>
          <p14:tracePt t="37087" x="5143500" y="3708400"/>
          <p14:tracePt t="37096" x="5130800" y="3708400"/>
          <p14:tracePt t="37119" x="5118100" y="3708400"/>
          <p14:tracePt t="37128" x="5105400" y="3708400"/>
          <p14:tracePt t="37151" x="5099050" y="3708400"/>
          <p14:tracePt t="37176" x="5092700" y="3708400"/>
          <p14:tracePt t="37200" x="5080000" y="3708400"/>
          <p14:tracePt t="37216" x="5073650" y="3708400"/>
          <p14:tracePt t="37232" x="5067300" y="3708400"/>
          <p14:tracePt t="37248" x="5060950" y="3708400"/>
          <p14:tracePt t="37261" x="5054600" y="3708400"/>
          <p14:tracePt t="38127" x="5048250" y="3708400"/>
          <p14:tracePt t="38279" x="5054600" y="3708400"/>
          <p14:tracePt t="38495" x="5073650" y="3708400"/>
          <p14:tracePt t="38496" x="5099050" y="3702050"/>
          <p14:tracePt t="38512" x="5111750" y="3695700"/>
          <p14:tracePt t="38513" x="5162550" y="3695700"/>
          <p14:tracePt t="38529" x="5213350" y="3689350"/>
          <p14:tracePt t="38546" x="5245100" y="3689350"/>
          <p14:tracePt t="38562" x="5257800" y="3683000"/>
          <p14:tracePt t="38680" x="5238750" y="3683000"/>
          <p14:tracePt t="38688" x="5219700" y="3683000"/>
          <p14:tracePt t="38696" x="5194300" y="3683000"/>
          <p14:tracePt t="38696" x="5143500" y="3683000"/>
          <p14:tracePt t="38712" x="5111750" y="3683000"/>
          <p14:tracePt t="39104" x="5105400" y="3683000"/>
          <p14:tracePt t="39112" x="5086350" y="3683000"/>
          <p14:tracePt t="39122" x="5073650" y="3683000"/>
          <p14:tracePt t="39129" x="5041900" y="3676650"/>
          <p14:tracePt t="39145" x="4997450" y="3670300"/>
          <p14:tracePt t="39162" x="4984750" y="3670300"/>
          <p14:tracePt t="39179" x="4978400" y="3670300"/>
          <p14:tracePt t="39196" x="4972050" y="3670300"/>
          <p14:tracePt t="39212" x="4965700" y="3663950"/>
          <p14:tracePt t="39229" x="4959350" y="3663950"/>
          <p14:tracePt t="40281" x="0" y="0"/>
        </p14:tracePtLst>
        <p14:tracePtLst>
          <p14:tracePt t="44100" x="4959350" y="3663950"/>
          <p14:tracePt t="44447" x="4965700" y="3663950"/>
          <p14:tracePt t="44455" x="4978400" y="3663950"/>
          <p14:tracePt t="44463" x="4997450" y="3663950"/>
          <p14:tracePt t="44472" x="5010150" y="3663950"/>
          <p14:tracePt t="44479" x="5029200" y="3663950"/>
          <p14:tracePt t="44503" x="5035550" y="3663950"/>
          <p14:tracePt t="44519" x="5041900" y="3663950"/>
          <p14:tracePt t="44639" x="5035550" y="3663950"/>
          <p14:tracePt t="44647" x="5029200" y="3663950"/>
          <p14:tracePt t="44663" x="4991100" y="3657600"/>
          <p14:tracePt t="44664" x="4921250" y="3644900"/>
          <p14:tracePt t="44679" x="4870450" y="3638550"/>
          <p14:tracePt t="44696" x="4845050" y="3638550"/>
          <p14:tracePt t="44815" x="4857750" y="3638550"/>
          <p14:tracePt t="44823" x="4883150" y="3638550"/>
          <p14:tracePt t="44831" x="4902200" y="3638550"/>
          <p14:tracePt t="44839" x="4927600" y="3632200"/>
          <p14:tracePt t="44847" x="4991100" y="3632200"/>
          <p14:tracePt t="44862" x="5029200" y="3632200"/>
          <p14:tracePt t="44878" x="5035550" y="3632200"/>
          <p14:tracePt t="45135" x="5029200" y="3632200"/>
          <p14:tracePt t="45143" x="5010150" y="3632200"/>
          <p14:tracePt t="45146" x="4984750" y="3632200"/>
          <p14:tracePt t="45162" x="4959350" y="3632200"/>
          <p14:tracePt t="45178" x="4946650" y="3632200"/>
          <p14:tracePt t="45195" x="4940300" y="3632200"/>
          <p14:tracePt t="45247" x="4933950" y="3632200"/>
          <p14:tracePt t="45727" x="4895850" y="3638550"/>
          <p14:tracePt t="45735" x="4838700" y="3644900"/>
          <p14:tracePt t="45738" x="4775200" y="3651250"/>
          <p14:tracePt t="45746" x="4629150" y="3663950"/>
          <p14:tracePt t="45762" x="4445000" y="3663950"/>
          <p14:tracePt t="45779" x="4127500" y="3663950"/>
          <p14:tracePt t="45795" x="3841750" y="3606800"/>
          <p14:tracePt t="45812" x="3467100" y="3498850"/>
          <p14:tracePt t="45828" x="3276600" y="3435350"/>
          <p14:tracePt t="45845" x="3175000" y="3371850"/>
          <p14:tracePt t="45862" x="3111500" y="3314700"/>
          <p14:tracePt t="45879" x="3111500" y="3308350"/>
          <p14:tracePt t="45895" x="3117850" y="3308350"/>
          <p14:tracePt t="45912" x="3155950" y="3295650"/>
          <p14:tracePt t="45928" x="3187700" y="3282950"/>
          <p14:tracePt t="45945" x="3251200" y="3263900"/>
          <p14:tracePt t="45963" x="3302000" y="3244850"/>
          <p14:tracePt t="45979" x="3352800" y="3219450"/>
          <p14:tracePt t="45995" x="3390900" y="3194050"/>
          <p14:tracePt t="46012" x="3429000" y="3168650"/>
          <p14:tracePt t="46029" x="3460750" y="3130550"/>
          <p14:tracePt t="46045" x="3486150" y="3067050"/>
          <p14:tracePt t="46062" x="3486150" y="3054350"/>
          <p14:tracePt t="46079" x="3486150" y="3048000"/>
          <p14:tracePt t="46095" x="3492500" y="3016250"/>
          <p14:tracePt t="46113" x="3498850" y="2997200"/>
          <p14:tracePt t="46128" x="3498850" y="2978150"/>
          <p14:tracePt t="46145" x="3498850" y="2965450"/>
          <p14:tracePt t="46162" x="3498850" y="2952750"/>
          <p14:tracePt t="46179" x="3479800" y="2927350"/>
          <p14:tracePt t="46195" x="3460750" y="2914650"/>
          <p14:tracePt t="46212" x="3448050" y="2914650"/>
          <p14:tracePt t="46228" x="3378200" y="2914650"/>
          <p14:tracePt t="46245" x="3282950" y="2914650"/>
          <p14:tracePt t="46262" x="3098800" y="3009900"/>
          <p14:tracePt t="46280" x="3016250" y="3086100"/>
          <p14:tracePt t="46295" x="2971800" y="3194050"/>
          <p14:tracePt t="46312" x="2933700" y="3314700"/>
          <p14:tracePt t="46328" x="2933700" y="3435350"/>
          <p14:tracePt t="46345" x="2940050" y="3549650"/>
          <p14:tracePt t="46362" x="2952750" y="3670300"/>
          <p14:tracePt t="46379" x="2984500" y="3803650"/>
          <p14:tracePt t="46395" x="3009900" y="3937000"/>
          <p14:tracePt t="46412" x="3060700" y="4064000"/>
          <p14:tracePt t="46428" x="3105150" y="4133850"/>
          <p14:tracePt t="46445" x="3162300" y="4171950"/>
          <p14:tracePt t="46462" x="3289300" y="4203700"/>
          <p14:tracePt t="46480" x="3416300" y="4203700"/>
          <p14:tracePt t="46495" x="3613150" y="4184650"/>
          <p14:tracePt t="46512" x="3733800" y="4133850"/>
          <p14:tracePt t="46528" x="3905250" y="3981450"/>
          <p14:tracePt t="46545" x="3981450" y="3886200"/>
          <p14:tracePt t="46562" x="4019550" y="3784600"/>
          <p14:tracePt t="46578" x="4038600" y="3651250"/>
          <p14:tracePt t="46595" x="4038600" y="3498850"/>
          <p14:tracePt t="46612" x="4019550" y="3371850"/>
          <p14:tracePt t="46628" x="4000500" y="3276600"/>
          <p14:tracePt t="46645" x="3956050" y="3187700"/>
          <p14:tracePt t="46662" x="3879850" y="3073400"/>
          <p14:tracePt t="46679" x="3841750" y="3022600"/>
          <p14:tracePt t="46695" x="3829050" y="3009900"/>
          <p14:tracePt t="46712" x="3771900" y="2984500"/>
          <p14:tracePt t="46728" x="3708400" y="2959100"/>
          <p14:tracePt t="46745" x="3644900" y="2952750"/>
          <p14:tracePt t="46762" x="3562350" y="2952750"/>
          <p14:tracePt t="46779" x="3473450" y="2965450"/>
          <p14:tracePt t="46795" x="3378200" y="3022600"/>
          <p14:tracePt t="46812" x="3302000" y="3092450"/>
          <p14:tracePt t="46828" x="3257550" y="3194050"/>
          <p14:tracePt t="46845" x="3225800" y="3321050"/>
          <p14:tracePt t="46863" x="3225800" y="3333750"/>
          <p14:tracePt t="46878" x="3225800" y="3403600"/>
          <p14:tracePt t="46896" x="3225800" y="3536950"/>
          <p14:tracePt t="46912" x="3238500" y="3638550"/>
          <p14:tracePt t="46929" x="3263900" y="3683000"/>
          <p14:tracePt t="46945" x="3295650" y="3714750"/>
          <p14:tracePt t="46962" x="3321050" y="3727450"/>
          <p14:tracePt t="46979" x="3346450" y="3733800"/>
          <p14:tracePt t="46995" x="3409950" y="3733800"/>
          <p14:tracePt t="47012" x="3505200" y="3733800"/>
          <p14:tracePt t="47029" x="3657600" y="3689350"/>
          <p14:tracePt t="47045" x="3803650" y="3619500"/>
          <p14:tracePt t="47062" x="3810000" y="3619500"/>
          <p14:tracePt t="47078" x="3822700" y="3568700"/>
          <p14:tracePt t="47095" x="3822700" y="3397250"/>
          <p14:tracePt t="47112" x="3790950" y="3251200"/>
          <p14:tracePt t="47129" x="3746500" y="3136900"/>
          <p14:tracePt t="47145" x="3670300" y="3028950"/>
          <p14:tracePt t="47162" x="3594100" y="2946400"/>
          <p14:tracePt t="47178" x="3524250" y="2901950"/>
          <p14:tracePt t="47195" x="3441700" y="2870200"/>
          <p14:tracePt t="47211" x="3359150" y="2851150"/>
          <p14:tracePt t="47228" x="3289300" y="2851150"/>
          <p14:tracePt t="47245" x="3213100" y="2863850"/>
          <p14:tracePt t="47262" x="3117850" y="2952750"/>
          <p14:tracePt t="47278" x="3022600" y="3175000"/>
          <p14:tracePt t="47295" x="2984500" y="3314700"/>
          <p14:tracePt t="47312" x="2971800" y="3467100"/>
          <p14:tracePt t="47329" x="2971800" y="3505200"/>
          <p14:tracePt t="47345" x="3022600" y="3613150"/>
          <p14:tracePt t="47362" x="3060700" y="3708400"/>
          <p14:tracePt t="47378" x="3130550" y="3803650"/>
          <p14:tracePt t="47395" x="3213100" y="3886200"/>
          <p14:tracePt t="47412" x="3308350" y="3975100"/>
          <p14:tracePt t="47429" x="3460750" y="4057650"/>
          <p14:tracePt t="47445" x="3771900" y="4121150"/>
          <p14:tracePt t="47462" x="4203700" y="4184650"/>
          <p14:tracePt t="47479" x="4686300" y="4197350"/>
          <p14:tracePt t="47496" x="5181600" y="4178300"/>
          <p14:tracePt t="47512" x="5372100" y="4140200"/>
          <p14:tracePt t="47529" x="5556250" y="4051300"/>
          <p14:tracePt t="47545" x="5721350" y="3937000"/>
          <p14:tracePt t="47562" x="5772150" y="3898900"/>
          <p14:tracePt t="47578" x="5803900" y="3860800"/>
          <p14:tracePt t="47596" x="5816600" y="3848100"/>
          <p14:tracePt t="47612" x="5822950" y="3829050"/>
          <p14:tracePt t="47629" x="5822950" y="3816350"/>
          <p14:tracePt t="47645" x="5829300" y="3784600"/>
          <p14:tracePt t="47663" x="5842000" y="3733800"/>
          <p14:tracePt t="47680" x="5848350" y="3714750"/>
          <p14:tracePt t="47736" x="5854700" y="3708400"/>
          <p14:tracePt t="47744" x="5861050" y="3695700"/>
          <p14:tracePt t="47763" x="5886450" y="3657600"/>
          <p14:tracePt t="47764" x="5892800" y="3638550"/>
          <p14:tracePt t="47779" x="5899150" y="3632200"/>
          <p14:tracePt t="47848" x="5899150" y="3625850"/>
          <p14:tracePt t="47856" x="5880100" y="3625850"/>
          <p14:tracePt t="47864" x="5861050" y="3625850"/>
          <p14:tracePt t="47865" x="5816600" y="3638550"/>
          <p14:tracePt t="47880" x="5784850" y="3657600"/>
          <p14:tracePt t="47896" x="5772150" y="3670300"/>
          <p14:tracePt t="47913" x="5772150" y="3676650"/>
          <p14:tracePt t="47930" x="5772150" y="3714750"/>
          <p14:tracePt t="47946" x="5784850" y="3733800"/>
          <p14:tracePt t="47963" x="5816600" y="3759200"/>
          <p14:tracePt t="47979" x="5842000" y="3765550"/>
          <p14:tracePt t="47997" x="5899150" y="3771900"/>
          <p14:tracePt t="48013" x="5981700" y="3771900"/>
          <p14:tracePt t="48030" x="5994400" y="3771900"/>
          <p14:tracePt t="48046" x="6070600" y="3721100"/>
          <p14:tracePt t="48063" x="6146800" y="3625850"/>
          <p14:tracePt t="48080" x="6146800" y="3594100"/>
          <p14:tracePt t="48096" x="6134100" y="3575050"/>
          <p14:tracePt t="48113" x="6108700" y="3543300"/>
          <p14:tracePt t="48129" x="6045200" y="3530600"/>
          <p14:tracePt t="48146" x="5943600" y="3524250"/>
          <p14:tracePt t="48163" x="5886450" y="3524250"/>
          <p14:tracePt t="48179" x="5829300" y="3536950"/>
          <p14:tracePt t="48196" x="5810250" y="3549650"/>
          <p14:tracePt t="48213" x="5797550" y="3562350"/>
          <p14:tracePt t="48230" x="5797550" y="3568700"/>
          <p14:tracePt t="48245" x="5803900" y="3581400"/>
          <p14:tracePt t="48262" x="5810250" y="3587750"/>
          <p14:tracePt t="48279" x="5810250" y="3594100"/>
          <p14:tracePt t="48296" x="5816600" y="3600450"/>
          <p14:tracePt t="48314" x="5835650" y="3613150"/>
          <p14:tracePt t="48330" x="5842000" y="3613150"/>
          <p14:tracePt t="48346" x="5854700" y="3619500"/>
          <p14:tracePt t="48363" x="5867400" y="3625850"/>
          <p14:tracePt t="48379" x="5873750" y="3625850"/>
          <p14:tracePt t="48396" x="5880100" y="3625850"/>
          <p14:tracePt t="48504" x="5873750" y="3625850"/>
          <p14:tracePt t="48512" x="5842000" y="3625850"/>
          <p14:tracePt t="48529" x="5829300" y="3625850"/>
          <p14:tracePt t="48530" x="5797550" y="3638550"/>
          <p14:tracePt t="48547" x="5765800" y="3663950"/>
          <p14:tracePt t="48563" x="5740400" y="3689350"/>
          <p14:tracePt t="48581" x="5740400" y="3721100"/>
          <p14:tracePt t="48596" x="5740400" y="3746500"/>
          <p14:tracePt t="48613" x="5740400" y="3765550"/>
          <p14:tracePt t="48629" x="5746750" y="3778250"/>
          <p14:tracePt t="48646" x="5772150" y="3790950"/>
          <p14:tracePt t="48663" x="5784850" y="3790950"/>
          <p14:tracePt t="48680" x="5816600" y="3797300"/>
          <p14:tracePt t="48696" x="5848350" y="3797300"/>
          <p14:tracePt t="48713" x="5861050" y="3797300"/>
          <p14:tracePt t="48816" x="5854700" y="3797300"/>
          <p14:tracePt t="48824" x="5835650" y="3797300"/>
          <p14:tracePt t="48838" x="5816600" y="3797300"/>
          <p14:tracePt t="48840" x="5797550" y="3797300"/>
          <p14:tracePt t="48846" x="5746750" y="3803650"/>
          <p14:tracePt t="48863" x="5708650" y="3829050"/>
          <p14:tracePt t="48880" x="5702300" y="3835400"/>
          <p14:tracePt t="48896" x="5702300" y="3848100"/>
          <p14:tracePt t="48913" x="5708650" y="3848100"/>
          <p14:tracePt t="49040" x="5715000" y="3848100"/>
          <p14:tracePt t="49048" x="5715000" y="3841750"/>
          <p14:tracePt t="49072" x="5715000" y="3835400"/>
          <p14:tracePt t="49128" x="5708650" y="3835400"/>
          <p14:tracePt t="49136" x="5702300" y="3829050"/>
          <p14:tracePt t="49146" x="5695950" y="3829050"/>
          <p14:tracePt t="49147" x="5683250" y="3829050"/>
          <p14:tracePt t="49163" x="5670550" y="3822700"/>
          <p14:tracePt t="49180" x="5664200" y="3822700"/>
          <p14:tracePt t="49196" x="5657850" y="3822700"/>
          <p14:tracePt t="49456" x="5664200" y="3822700"/>
          <p14:tracePt t="50256" x="5670550" y="3822700"/>
          <p14:tracePt t="50352" x="5676900" y="3822700"/>
          <p14:tracePt t="51896" x="5670550" y="3822700"/>
          <p14:tracePt t="51904" x="5645150" y="3822700"/>
          <p14:tracePt t="51912" x="5594350" y="3810000"/>
          <p14:tracePt t="51929" x="5581650" y="3803650"/>
          <p14:tracePt t="51930" x="5562600" y="3803650"/>
          <p14:tracePt t="51946" x="5543550" y="3803650"/>
          <p14:tracePt t="51962" x="5518150" y="3803650"/>
          <p14:tracePt t="51979" x="5467350" y="3803650"/>
          <p14:tracePt t="51996" x="5397500" y="3803650"/>
          <p14:tracePt t="52013" x="5283200" y="3803650"/>
          <p14:tracePt t="52029" x="5175250" y="3803650"/>
          <p14:tracePt t="52047" x="5162550" y="3803650"/>
          <p14:tracePt t="52296" x="5168900" y="3803650"/>
          <p14:tracePt t="52311" x="5175250" y="3803650"/>
          <p14:tracePt t="52321" x="5181600" y="3803650"/>
          <p14:tracePt t="52329" x="5187950" y="3803650"/>
          <p14:tracePt t="52330" x="5200650" y="3797300"/>
          <p14:tracePt t="52375" x="5200650" y="3790950"/>
          <p14:tracePt t="52391" x="5200650" y="3784600"/>
          <p14:tracePt t="52415" x="5200650" y="3778250"/>
          <p14:tracePt t="52423" x="5194300" y="3771900"/>
          <p14:tracePt t="52432" x="5194300" y="3765550"/>
          <p14:tracePt t="52439" x="5181600" y="3759200"/>
          <p14:tracePt t="52446" x="5162550" y="3746500"/>
          <p14:tracePt t="52462" x="5099050" y="3714750"/>
          <p14:tracePt t="52480" x="5048250" y="3702050"/>
          <p14:tracePt t="52496" x="5016500" y="3683000"/>
          <p14:tracePt t="52513" x="4997450" y="3683000"/>
          <p14:tracePt t="52529" x="4991100" y="3676650"/>
          <p14:tracePt t="52584" x="4991100" y="3663950"/>
          <p14:tracePt t="52592" x="4984750" y="3657600"/>
          <p14:tracePt t="52600" x="4984750" y="3638550"/>
          <p14:tracePt t="52613" x="4984750" y="3619500"/>
          <p14:tracePt t="52629" x="4984750" y="3594100"/>
          <p14:tracePt t="52646" x="4984750" y="3568700"/>
          <p14:tracePt t="52662" x="5016500" y="3511550"/>
          <p14:tracePt t="52680" x="5016500" y="3479800"/>
          <p14:tracePt t="52696" x="5022850" y="3460750"/>
          <p14:tracePt t="52713" x="5022850" y="3448050"/>
          <p14:tracePt t="52729" x="5022850" y="3441700"/>
          <p14:tracePt t="52968" x="5029200" y="3441700"/>
          <p14:tracePt t="53000" x="5029200" y="3435350"/>
          <p14:tracePt t="53015" x="5029200" y="3429000"/>
          <p14:tracePt t="53023" x="5029200" y="3422650"/>
          <p14:tracePt t="53040" x="5029200" y="3416300"/>
          <p14:tracePt t="53047" x="5029200" y="3409950"/>
          <p14:tracePt t="53048" x="5029200" y="3403600"/>
          <p14:tracePt t="53062" x="5029200" y="3397250"/>
          <p14:tracePt t="53312" x="5029200" y="3384550"/>
          <p14:tracePt t="53320" x="5029200" y="3365500"/>
          <p14:tracePt t="53328" x="5035550" y="3308350"/>
          <p14:tracePt t="53346" x="5035550" y="3289300"/>
          <p14:tracePt t="53346" x="5035550" y="3257550"/>
          <p14:tracePt t="53363" x="5016500" y="3219450"/>
          <p14:tracePt t="53379" x="4984750" y="3181350"/>
          <p14:tracePt t="53395" x="4965700" y="3175000"/>
          <p14:tracePt t="53412" x="4902200" y="3168650"/>
          <p14:tracePt t="53429" x="4781550" y="3155950"/>
          <p14:tracePt t="53446" x="4667250" y="3162300"/>
          <p14:tracePt t="53462" x="4540250" y="3257550"/>
          <p14:tracePt t="53480" x="4457700" y="3321050"/>
          <p14:tracePt t="53497" x="4425950" y="3384550"/>
          <p14:tracePt t="53512" x="4425950" y="3403600"/>
          <p14:tracePt t="53529" x="4432300" y="3467100"/>
          <p14:tracePt t="53546" x="4470400" y="3536950"/>
          <p14:tracePt t="53563" x="4521200" y="3613150"/>
          <p14:tracePt t="53579" x="4578350" y="3670300"/>
          <p14:tracePt t="53596" x="4641850" y="3708400"/>
          <p14:tracePt t="53612" x="4705350" y="3733800"/>
          <p14:tracePt t="53629" x="4711700" y="3733800"/>
          <p14:tracePt t="53688" x="4756150" y="3733800"/>
          <p14:tracePt t="53694" x="4864100" y="3695700"/>
          <p14:tracePt t="53704" x="4927600" y="3657600"/>
          <p14:tracePt t="53712" x="5022850" y="3587750"/>
          <p14:tracePt t="53729" x="5086350" y="3479800"/>
          <p14:tracePt t="53746" x="5105400" y="3390900"/>
          <p14:tracePt t="53763" x="5111750" y="3333750"/>
          <p14:tracePt t="53779" x="5111750" y="3295650"/>
          <p14:tracePt t="53796" x="5111750" y="3270250"/>
          <p14:tracePt t="53812" x="5099050" y="3263900"/>
          <p14:tracePt t="53829" x="5073650" y="3257550"/>
          <p14:tracePt t="53846" x="5016500" y="3251200"/>
          <p14:tracePt t="53862" x="4927600" y="3251200"/>
          <p14:tracePt t="53880" x="4883150" y="3257550"/>
          <p14:tracePt t="53896" x="4826000" y="3289300"/>
          <p14:tracePt t="53912" x="4794250" y="3327400"/>
          <p14:tracePt t="53930" x="4781550" y="3384550"/>
          <p14:tracePt t="53946" x="4781550" y="3403600"/>
          <p14:tracePt t="53963" x="4794250" y="3422650"/>
          <p14:tracePt t="53979" x="4826000" y="3505200"/>
          <p14:tracePt t="53996" x="4870450" y="3613150"/>
          <p14:tracePt t="54012" x="4895850" y="3695700"/>
          <p14:tracePt t="54029" x="4895850" y="3740150"/>
          <p14:tracePt t="54046" x="4895850" y="3771900"/>
          <p14:tracePt t="54063" x="4895850" y="3778250"/>
          <p14:tracePt t="54080" x="4864100" y="3797300"/>
          <p14:tracePt t="54096" x="4756150" y="3829050"/>
          <p14:tracePt t="54112" x="4648200" y="3860800"/>
          <p14:tracePt t="54129" x="4476750" y="3879850"/>
          <p14:tracePt t="54146" x="4279900" y="3905250"/>
          <p14:tracePt t="54164" x="4273550" y="3905250"/>
          <p14:tracePt t="54179" x="4095750" y="3911600"/>
          <p14:tracePt t="54196" x="3790950" y="3917950"/>
          <p14:tracePt t="54212" x="3505200" y="3917950"/>
          <p14:tracePt t="54229" x="3390900" y="3917950"/>
          <p14:tracePt t="54246" x="3295650" y="3892550"/>
          <p14:tracePt t="54263" x="3232150" y="3873500"/>
          <p14:tracePt t="54279" x="3168650" y="3829050"/>
          <p14:tracePt t="54296" x="3079750" y="3771900"/>
          <p14:tracePt t="54312" x="3035300" y="3721100"/>
          <p14:tracePt t="54329" x="2978150" y="3663950"/>
          <p14:tracePt t="54346" x="2927350" y="3600450"/>
          <p14:tracePt t="54383" x="2921000" y="3594100"/>
          <p14:tracePt t="54384" x="2908300" y="3568700"/>
          <p14:tracePt t="54396" x="2863850" y="3517900"/>
          <p14:tracePt t="54413" x="2838450" y="3486150"/>
          <p14:tracePt t="54429" x="2819400" y="3460750"/>
          <p14:tracePt t="54446" x="2819400" y="3448050"/>
          <p14:tracePt t="54462" x="2813050" y="3448050"/>
          <p14:tracePt t="55408" x="2832100" y="3460750"/>
          <p14:tracePt t="55415" x="2863850" y="3492500"/>
          <p14:tracePt t="55416" x="2876550" y="3498850"/>
          <p14:tracePt t="55429" x="2895600" y="3511550"/>
          <p14:tracePt t="55445" x="2914650" y="3517900"/>
          <p14:tracePt t="55462" x="3251200" y="3562350"/>
          <p14:tracePt t="55480" x="3473450" y="3562350"/>
          <p14:tracePt t="55496" x="3625850" y="3549650"/>
          <p14:tracePt t="55513" x="3695700" y="3505200"/>
          <p14:tracePt t="55529" x="3702050" y="3505200"/>
          <p14:tracePt t="55546" x="3702050" y="3492500"/>
          <p14:tracePt t="55562" x="3651250" y="3473450"/>
          <p14:tracePt t="55579" x="3536950" y="3467100"/>
          <p14:tracePt t="55596" x="3448050" y="3467100"/>
          <p14:tracePt t="55613" x="3371850" y="3467100"/>
          <p14:tracePt t="55629" x="3219450" y="3511550"/>
          <p14:tracePt t="55646" x="3124200" y="3530600"/>
          <p14:tracePt t="55662" x="3079750" y="3536950"/>
          <p14:tracePt t="57011" x="0" y="0"/>
        </p14:tracePtLst>
        <p14:tracePtLst>
          <p14:tracePt t="57591" x="5708650" y="4940300"/>
          <p14:tracePt t="57615" x="5715000" y="4940300"/>
          <p14:tracePt t="57639" x="5721350" y="4940300"/>
          <p14:tracePt t="57704" x="5727700" y="4940300"/>
          <p14:tracePt t="57896" x="5689600" y="4914900"/>
          <p14:tracePt t="57903" x="5600700" y="4876800"/>
          <p14:tracePt t="57912" x="5473700" y="4845050"/>
          <p14:tracePt t="57918" x="5124450" y="4749800"/>
          <p14:tracePt t="57929" x="4718050" y="4654550"/>
          <p14:tracePt t="57945" x="4356100" y="4572000"/>
          <p14:tracePt t="57962" x="4152900" y="4540250"/>
          <p14:tracePt t="57979" x="4038600" y="4527550"/>
          <p14:tracePt t="57996" x="3975100" y="4527550"/>
          <p14:tracePt t="58012" x="3917950" y="4527550"/>
          <p14:tracePt t="58029" x="3886200" y="4527550"/>
          <p14:tracePt t="58045" x="3854450" y="4533900"/>
          <p14:tracePt t="58062" x="3829050" y="4540250"/>
          <p14:tracePt t="58167" x="3835400" y="4540250"/>
          <p14:tracePt t="58180" x="3841750" y="4540250"/>
          <p14:tracePt t="58195" x="3854450" y="4540250"/>
          <p14:tracePt t="58196" x="3873500" y="4533900"/>
          <p14:tracePt t="58212" x="3943350" y="4533900"/>
          <p14:tracePt t="58229" x="4019550" y="4533900"/>
          <p14:tracePt t="58245" x="4140200" y="4533900"/>
          <p14:tracePt t="58245" x="4184650" y="4533900"/>
          <p14:tracePt t="58263" x="4311650" y="4533900"/>
          <p14:tracePt t="58280" x="4400550" y="4533900"/>
          <p14:tracePt t="58296" x="4451350" y="4533900"/>
          <p14:tracePt t="58312" x="4464050" y="4533900"/>
          <p14:tracePt t="58359" x="4470400" y="4533900"/>
          <p14:tracePt t="58367" x="4476750" y="4527550"/>
          <p14:tracePt t="58379" x="4483100" y="4527550"/>
          <p14:tracePt t="58399" x="4489450" y="4521200"/>
          <p14:tracePt t="58400" x="4489450" y="4508500"/>
          <p14:tracePt t="58412" x="4502150" y="4483100"/>
          <p14:tracePt t="58429" x="4502150" y="4457700"/>
          <p14:tracePt t="58445" x="4508500" y="4438650"/>
          <p14:tracePt t="58479" x="4508500" y="4432300"/>
          <p14:tracePt t="58480" x="4514850" y="4419600"/>
          <p14:tracePt t="58495" x="4514850" y="4400550"/>
          <p14:tracePt t="58513" x="4514850" y="4375150"/>
          <p14:tracePt t="58528" x="4514850" y="4337050"/>
          <p14:tracePt t="58545" x="4508500" y="4318000"/>
          <p14:tracePt t="58562" x="4495800" y="4298950"/>
          <p14:tracePt t="58578" x="4483100" y="4279900"/>
          <p14:tracePt t="58596" x="4464050" y="4260850"/>
          <p14:tracePt t="58612" x="4451350" y="4248150"/>
          <p14:tracePt t="58629" x="4425950" y="4241800"/>
          <p14:tracePt t="58646" x="4394200" y="4235450"/>
          <p14:tracePt t="58662" x="4318000" y="4235450"/>
          <p14:tracePt t="58680" x="4260850" y="4260850"/>
          <p14:tracePt t="58696" x="4241800" y="4267200"/>
          <p14:tracePt t="58712" x="4222750" y="4311650"/>
          <p14:tracePt t="58729" x="4203700" y="4349750"/>
          <p14:tracePt t="58746" x="4203700" y="4394200"/>
          <p14:tracePt t="58762" x="4203700" y="4406900"/>
          <p14:tracePt t="58779" x="4203700" y="4413250"/>
          <p14:tracePt t="58796" x="4235450" y="4464050"/>
          <p14:tracePt t="58813" x="4279900" y="4502150"/>
          <p14:tracePt t="58829" x="4324350" y="4521200"/>
          <p14:tracePt t="58846" x="4381500" y="4533900"/>
          <p14:tracePt t="58862" x="4483100" y="4540250"/>
          <p14:tracePt t="58880" x="4533900" y="4540250"/>
          <p14:tracePt t="58895" x="4597400" y="4540250"/>
          <p14:tracePt t="58912" x="4648200" y="4521200"/>
          <p14:tracePt t="58929" x="4692650" y="4489450"/>
          <p14:tracePt t="58946" x="4737100" y="4451350"/>
          <p14:tracePt t="58962" x="4756150" y="4419600"/>
          <p14:tracePt t="58979" x="4768850" y="4381500"/>
          <p14:tracePt t="58995" x="4768850" y="4349750"/>
          <p14:tracePt t="59012" x="4775200" y="4318000"/>
          <p14:tracePt t="59030" x="4775200" y="4298950"/>
          <p14:tracePt t="59046" x="4768850" y="4292600"/>
          <p14:tracePt t="59062" x="4762500" y="4279900"/>
          <p14:tracePt t="59080" x="4756150" y="4273550"/>
          <p14:tracePt t="59095" x="4730750" y="4260850"/>
          <p14:tracePt t="59113" x="4699000" y="4254500"/>
          <p14:tracePt t="59129" x="4648200" y="4241800"/>
          <p14:tracePt t="59147" x="4591050" y="4229100"/>
          <p14:tracePt t="59162" x="4514850" y="4229100"/>
          <p14:tracePt t="59179" x="4489450" y="4229100"/>
          <p14:tracePt t="59195" x="4438650" y="4254500"/>
          <p14:tracePt t="59212" x="4387850" y="4298950"/>
          <p14:tracePt t="59229" x="4387850" y="4311650"/>
          <p14:tracePt t="59267" x="4387850" y="4330700"/>
          <p14:tracePt t="59271" x="4394200" y="4356100"/>
          <p14:tracePt t="59279" x="4413250" y="4394200"/>
          <p14:tracePt t="59296" x="4445000" y="4438650"/>
          <p14:tracePt t="59312" x="4476750" y="4464050"/>
          <p14:tracePt t="59329" x="4514850" y="4489450"/>
          <p14:tracePt t="59346" x="4565650" y="4514850"/>
          <p14:tracePt t="59362" x="4629150" y="4521200"/>
          <p14:tracePt t="59379" x="4718050" y="4533900"/>
          <p14:tracePt t="59395" x="4781550" y="4533900"/>
          <p14:tracePt t="59412" x="4838700" y="4533900"/>
          <p14:tracePt t="59428" x="4902200" y="4533900"/>
          <p14:tracePt t="59445" x="4959350" y="4533900"/>
          <p14:tracePt t="59462" x="5003800" y="4533900"/>
          <p14:tracePt t="59480" x="5029200" y="4514850"/>
          <p14:tracePt t="59495" x="5035550" y="4514850"/>
          <p14:tracePt t="60143" x="5054600" y="4514850"/>
          <p14:tracePt t="60151" x="5099050" y="4514850"/>
          <p14:tracePt t="60159" x="5143500" y="4514850"/>
          <p14:tracePt t="60163" x="5276850" y="4521200"/>
          <p14:tracePt t="60179" x="5391150" y="4527550"/>
          <p14:tracePt t="60196" x="5511800" y="4527550"/>
          <p14:tracePt t="60212" x="5638800" y="4527550"/>
          <p14:tracePt t="60229" x="5759450" y="4527550"/>
          <p14:tracePt t="60245" x="5810250" y="4527550"/>
          <p14:tracePt t="60262" x="6032500" y="4540250"/>
          <p14:tracePt t="60280" x="6172200" y="4552950"/>
          <p14:tracePt t="60296" x="6242050" y="4552950"/>
          <p14:tracePt t="60312" x="6311900" y="4559300"/>
          <p14:tracePt t="60329" x="6337300" y="4559300"/>
          <p14:tracePt t="60345" x="6362700" y="4559300"/>
          <p14:tracePt t="60362" x="6419850" y="4552950"/>
          <p14:tracePt t="60379" x="6451600" y="4546600"/>
          <p14:tracePt t="60446" x="6457950" y="4546600"/>
          <p14:tracePt t="60454" x="6470650" y="4546600"/>
          <p14:tracePt t="60462" x="6483350" y="4546600"/>
          <p14:tracePt t="60478" x="6489700" y="4546600"/>
          <p14:tracePt t="60478" x="6553200" y="4546600"/>
          <p14:tracePt t="60495" x="6591300" y="4546600"/>
          <p14:tracePt t="60511" x="6629400" y="4546600"/>
          <p14:tracePt t="60528" x="6667500" y="4546600"/>
          <p14:tracePt t="60544" x="6705600" y="4546600"/>
          <p14:tracePt t="60561" x="6756400" y="4546600"/>
          <p14:tracePt t="60578" x="6781800" y="4546600"/>
          <p14:tracePt t="60654" x="6794500" y="4546600"/>
          <p14:tracePt t="60662" x="6807200" y="4546600"/>
          <p14:tracePt t="60686" x="6832600" y="4546600"/>
          <p14:tracePt t="60694" x="6838950" y="4546600"/>
          <p14:tracePt t="60704" x="6851650" y="4546600"/>
          <p14:tracePt t="60710" x="6858000" y="4546600"/>
          <p14:tracePt t="60728" x="6877050" y="4546600"/>
          <p14:tracePt t="60728" x="6883400" y="4546600"/>
          <p14:tracePt t="60744" x="6889750" y="4546600"/>
          <p14:tracePt t="62054" x="6845300" y="4546600"/>
          <p14:tracePt t="62062" x="6737350" y="4572000"/>
          <p14:tracePt t="62078" x="6642100" y="4578350"/>
          <p14:tracePt t="62079" x="6305550" y="4635500"/>
          <p14:tracePt t="62094" x="5842000" y="4718050"/>
          <p14:tracePt t="62111" x="5626100" y="4743450"/>
          <p14:tracePt t="62129" x="5499100" y="4781550"/>
          <p14:tracePt t="62145" x="5391150" y="4819650"/>
          <p14:tracePt t="62162" x="5327650" y="4845050"/>
          <p14:tracePt t="62179" x="5245100" y="4876800"/>
          <p14:tracePt t="62196" x="5156200" y="4914900"/>
          <p14:tracePt t="62213" x="5054600" y="4953000"/>
          <p14:tracePt t="62229" x="4946650" y="5003800"/>
          <p14:tracePt t="62245" x="4851400" y="5041900"/>
          <p14:tracePt t="62262" x="4794250" y="5067300"/>
          <p14:tracePt t="62279" x="4775200" y="5080000"/>
          <p14:tracePt t="62295" x="4743450" y="5086350"/>
          <p14:tracePt t="62312" x="4705350" y="5092700"/>
          <p14:tracePt t="62329" x="4616450" y="5105400"/>
          <p14:tracePt t="62346" x="4502150" y="5124450"/>
          <p14:tracePt t="62362" x="4375150" y="5130800"/>
          <p14:tracePt t="62379" x="4292600" y="5130800"/>
          <p14:tracePt t="62395" x="4260850" y="5130800"/>
          <p14:tracePt t="62412" x="4241800" y="5130800"/>
          <p14:tracePt t="62429" x="4229100" y="5130800"/>
          <p14:tracePt t="62445" x="4222750" y="5130800"/>
          <p14:tracePt t="62462" x="4216400" y="5130800"/>
          <p14:tracePt t="62630" x="4210050" y="5130800"/>
          <p14:tracePt t="62728" x="4216400" y="5130800"/>
          <p14:tracePt t="62735" x="4222750" y="5130800"/>
          <p14:tracePt t="62738" x="4235450" y="5130800"/>
          <p14:tracePt t="62745" x="4241800" y="5130800"/>
          <p14:tracePt t="62762" x="4254500" y="5130800"/>
          <p14:tracePt t="62807" x="4260850" y="5130800"/>
          <p14:tracePt t="62846" x="4267200" y="5130800"/>
          <p14:tracePt t="62966" x="4273550" y="5124450"/>
          <p14:tracePt t="62999" x="4273550" y="5118100"/>
          <p14:tracePt t="63006" x="4260850" y="5111750"/>
          <p14:tracePt t="63015" x="4248150" y="5111750"/>
          <p14:tracePt t="63023" x="4210050" y="5099050"/>
          <p14:tracePt t="63031" x="4114800" y="5086350"/>
          <p14:tracePt t="63045" x="4000500" y="5073650"/>
          <p14:tracePt t="63062" x="3879850" y="5054600"/>
          <p14:tracePt t="63079" x="3835400" y="5048250"/>
          <p14:tracePt t="63095" x="3810000" y="5048250"/>
          <p14:tracePt t="63311" x="3816350" y="5048250"/>
          <p14:tracePt t="63319" x="3854450" y="5048250"/>
          <p14:tracePt t="63326" x="3892550" y="5048250"/>
          <p14:tracePt t="63329" x="3949700" y="5048250"/>
          <p14:tracePt t="63345" x="3994150" y="5041900"/>
          <p14:tracePt t="63361" x="4032250" y="5029200"/>
          <p14:tracePt t="63378" x="4057650" y="5029200"/>
          <p14:tracePt t="63394" x="4076700" y="5029200"/>
          <p14:tracePt t="63411" x="4095750" y="5029200"/>
          <p14:tracePt t="63428" x="4102100" y="5022850"/>
          <p14:tracePt t="63462" x="4108450" y="5022850"/>
          <p14:tracePt t="63478" x="4114800" y="5022850"/>
          <p14:tracePt t="63494" x="4127500" y="5022850"/>
          <p14:tracePt t="63495" x="4146550" y="5022850"/>
          <p14:tracePt t="63511" x="4184650" y="5022850"/>
          <p14:tracePt t="63528" x="4229100" y="5022850"/>
          <p14:tracePt t="63545" x="4260850" y="5022850"/>
          <p14:tracePt t="63562" x="4273550" y="5022850"/>
          <p14:tracePt t="63579" x="4279900" y="5022850"/>
          <p14:tracePt t="63595" x="4286250" y="5022850"/>
          <p14:tracePt t="63612" x="4292600" y="5022850"/>
          <p14:tracePt t="63628" x="4324350" y="5029200"/>
          <p14:tracePt t="63645" x="4375150" y="5029200"/>
          <p14:tracePt t="63664" x="4438650" y="5035550"/>
          <p14:tracePt t="63679" x="4527550" y="5041900"/>
          <p14:tracePt t="63695" x="4572000" y="5041900"/>
          <p14:tracePt t="63712" x="4597400" y="5041900"/>
          <p14:tracePt t="63729" x="4610100" y="5041900"/>
          <p14:tracePt t="63745" x="4616450" y="5041900"/>
          <p14:tracePt t="63762" x="4629150" y="5041900"/>
          <p14:tracePt t="63778" x="4654550" y="5041900"/>
          <p14:tracePt t="63795" x="4679950" y="5041900"/>
          <p14:tracePt t="63811" x="4711700" y="5041900"/>
          <p14:tracePt t="63828" x="4730750" y="5048250"/>
          <p14:tracePt t="63844" x="4756150" y="5054600"/>
          <p14:tracePt t="63903" x="4762500" y="5054600"/>
          <p14:tracePt t="63958" x="4768850" y="5054600"/>
          <p14:tracePt t="63999" x="4775200" y="5054600"/>
          <p14:tracePt t="64023" x="4781550" y="5054600"/>
          <p14:tracePt t="64039" x="4787900" y="5054600"/>
          <p14:tracePt t="64056" x="4794250" y="5054600"/>
          <p14:tracePt t="64070" x="4800600" y="5054600"/>
          <p14:tracePt t="64087" x="4806950" y="5054600"/>
          <p14:tracePt t="64095" x="4813300" y="5054600"/>
          <p14:tracePt t="64095" x="4819650" y="5054600"/>
          <p14:tracePt t="64111" x="4832350" y="5054600"/>
          <p14:tracePt t="64166" x="4838700" y="5054600"/>
          <p14:tracePt t="64187" x="4851400" y="5054600"/>
          <p14:tracePt t="64187" x="4864100" y="5054600"/>
          <p14:tracePt t="64194" x="4895850" y="5054600"/>
          <p14:tracePt t="64211" x="4927600" y="5067300"/>
          <p14:tracePt t="64228" x="4978400" y="5073650"/>
          <p14:tracePt t="64244" x="5010150" y="5080000"/>
          <p14:tracePt t="64261" x="5054600" y="5080000"/>
          <p14:tracePt t="64278" x="5118100" y="5080000"/>
          <p14:tracePt t="64296" x="5168900" y="5080000"/>
          <p14:tracePt t="64312" x="5238750" y="5080000"/>
          <p14:tracePt t="64329" x="5321300" y="5086350"/>
          <p14:tracePt t="64345" x="5365750" y="5086350"/>
          <p14:tracePt t="64398" x="5384800" y="5086350"/>
          <p14:tracePt t="64406" x="5403850" y="5086350"/>
          <p14:tracePt t="64420" x="5422900" y="5086350"/>
          <p14:tracePt t="64421" x="5441950" y="5086350"/>
          <p14:tracePt t="64428" x="5473700" y="5086350"/>
          <p14:tracePt t="64444" x="5511800" y="5092700"/>
          <p14:tracePt t="64461" x="5556250" y="5092700"/>
          <p14:tracePt t="64478" x="5651500" y="5092700"/>
          <p14:tracePt t="64494" x="5734050" y="5092700"/>
          <p14:tracePt t="64511" x="5803900" y="5092700"/>
          <p14:tracePt t="64528" x="5880100" y="5092700"/>
          <p14:tracePt t="64544" x="5949950" y="5092700"/>
          <p14:tracePt t="64561" x="6000750" y="5092700"/>
          <p14:tracePt t="64578" x="6051550" y="5092700"/>
          <p14:tracePt t="64595" x="6089650" y="5092700"/>
          <p14:tracePt t="64612" x="6108700" y="5092700"/>
          <p14:tracePt t="64654" x="6115050" y="5092700"/>
          <p14:tracePt t="65352" x="6140450" y="5092700"/>
          <p14:tracePt t="65360" x="6191250" y="5092700"/>
          <p14:tracePt t="65368" x="6318250" y="5092700"/>
          <p14:tracePt t="65380" x="6489700" y="5092700"/>
          <p14:tracePt t="65396" x="6635750" y="5092700"/>
          <p14:tracePt t="65413" x="6769100" y="5092700"/>
          <p14:tracePt t="65429" x="6883400" y="5092700"/>
          <p14:tracePt t="65446" x="6953250" y="5092700"/>
          <p14:tracePt t="65463" x="7016750" y="5092700"/>
          <p14:tracePt t="65480" x="7048500" y="5092700"/>
          <p14:tracePt t="65496" x="7067550" y="5092700"/>
          <p14:tracePt t="65513" x="7080250" y="5092700"/>
          <p14:tracePt t="65529" x="7099300" y="5092700"/>
          <p14:tracePt t="65568" x="7112000" y="5092700"/>
          <p14:tracePt t="65579" x="7124700" y="5092700"/>
          <p14:tracePt t="65580" x="7137400" y="5092700"/>
          <p14:tracePt t="65596" x="7150100" y="5092700"/>
          <p14:tracePt t="65613" x="7156450" y="5092700"/>
          <p14:tracePt t="65630" x="7169150" y="5092700"/>
          <p14:tracePt t="65646" x="7175500" y="5092700"/>
          <p14:tracePt t="65776" x="7169150" y="5092700"/>
          <p14:tracePt t="65783" x="7143750" y="5092700"/>
          <p14:tracePt t="65796" x="7118350" y="5092700"/>
          <p14:tracePt t="65800" x="7048500" y="5092700"/>
          <p14:tracePt t="65813" x="6946900" y="5092700"/>
          <p14:tracePt t="65829" x="6838950" y="5092700"/>
          <p14:tracePt t="65862" x="6705600" y="5092700"/>
          <p14:tracePt t="65864" x="6629400" y="5092700"/>
          <p14:tracePt t="65880" x="6572250" y="5092700"/>
          <p14:tracePt t="65896" x="6540500" y="5092700"/>
          <p14:tracePt t="65913" x="6527800" y="5086350"/>
          <p14:tracePt t="66216" x="6534150" y="5086350"/>
          <p14:tracePt t="66224" x="6546850" y="5073650"/>
          <p14:tracePt t="66232" x="6572250" y="5067300"/>
          <p14:tracePt t="66232" x="6604000" y="5067300"/>
          <p14:tracePt t="66248" x="6648450" y="5060950"/>
          <p14:tracePt t="66248" x="6654800" y="5060950"/>
          <p14:tracePt t="66263" x="6743700" y="5054600"/>
          <p14:tracePt t="66280" x="6845300" y="5054600"/>
          <p14:tracePt t="66296" x="6946900" y="5054600"/>
          <p14:tracePt t="66313" x="7029450" y="5054600"/>
          <p14:tracePt t="66329" x="7092950" y="5054600"/>
          <p14:tracePt t="66346" x="7150100" y="5054600"/>
          <p14:tracePt t="66363" x="7200900" y="5054600"/>
          <p14:tracePt t="66380" x="7258050" y="5041900"/>
          <p14:tracePt t="66396" x="7315200" y="5035550"/>
          <p14:tracePt t="66413" x="7366000" y="5029200"/>
          <p14:tracePt t="66429" x="7391400" y="5022850"/>
          <p14:tracePt t="66446" x="7416800" y="5022850"/>
          <p14:tracePt t="66463" x="7454900" y="5022850"/>
          <p14:tracePt t="66480" x="7493000" y="5022850"/>
          <p14:tracePt t="66496" x="7543800" y="5016500"/>
          <p14:tracePt t="66513" x="7594600" y="5010150"/>
          <p14:tracePt t="66529" x="7632700" y="5010150"/>
          <p14:tracePt t="66546" x="7664450" y="5010150"/>
          <p14:tracePt t="66563" x="7689850" y="5003800"/>
          <p14:tracePt t="66579" x="7715250" y="5003800"/>
          <p14:tracePt t="66596" x="7734300" y="5003800"/>
          <p14:tracePt t="66614" x="7759700" y="5003800"/>
          <p14:tracePt t="66629" x="7778750" y="5003800"/>
          <p14:tracePt t="66646" x="7785100" y="5003800"/>
          <p14:tracePt t="67600" x="7778750" y="5003800"/>
          <p14:tracePt t="67607" x="7759700" y="5003800"/>
          <p14:tracePt t="67615" x="7721600" y="5010150"/>
          <p14:tracePt t="67622" x="7670800" y="5016500"/>
          <p14:tracePt t="67629" x="7569200" y="5029200"/>
          <p14:tracePt t="67646" x="7448550" y="5048250"/>
          <p14:tracePt t="67663" x="7264400" y="5073650"/>
          <p14:tracePt t="67680" x="7150100" y="5086350"/>
          <p14:tracePt t="67696" x="7035800" y="5111750"/>
          <p14:tracePt t="67713" x="6934200" y="5124450"/>
          <p14:tracePt t="67730" x="6845300" y="5130800"/>
          <p14:tracePt t="67746" x="6762750" y="5130800"/>
          <p14:tracePt t="67763" x="6673850" y="5130800"/>
          <p14:tracePt t="67780" x="6553200" y="5130800"/>
          <p14:tracePt t="67796" x="6407150" y="5130800"/>
          <p14:tracePt t="67813" x="6330950" y="5130800"/>
          <p14:tracePt t="67830" x="6210300" y="5130800"/>
          <p14:tracePt t="67846" x="6083300" y="5130800"/>
          <p14:tracePt t="67846" x="6038850" y="5130800"/>
          <p14:tracePt t="67864" x="5949950" y="5130800"/>
          <p14:tracePt t="67880" x="5892800" y="5130800"/>
          <p14:tracePt t="67896" x="5867400" y="5130800"/>
          <p14:tracePt t="67913" x="5848350" y="5130800"/>
          <p14:tracePt t="67929" x="5810250" y="5130800"/>
          <p14:tracePt t="67946" x="5803900" y="5124450"/>
          <p14:tracePt t="67963" x="5740400" y="5111750"/>
          <p14:tracePt t="67979" x="5657850" y="5099050"/>
          <p14:tracePt t="67996" x="5588000" y="5092700"/>
          <p14:tracePt t="68013" x="5524500" y="5092700"/>
          <p14:tracePt t="68030" x="5467350" y="5092700"/>
          <p14:tracePt t="68046" x="5403850" y="5092700"/>
          <p14:tracePt t="68063" x="5365750" y="5080000"/>
          <p14:tracePt t="68367" x="5359400" y="5080000"/>
          <p14:tracePt t="68376" x="5334000" y="5080000"/>
          <p14:tracePt t="68388" x="5314950" y="5080000"/>
          <p14:tracePt t="68389" x="5289550" y="5080000"/>
          <p14:tracePt t="68396" x="5238750" y="5080000"/>
          <p14:tracePt t="68413" x="5200650" y="5080000"/>
          <p14:tracePt t="68429" x="5181600" y="5080000"/>
          <p14:tracePt t="68447" x="5156200" y="5080000"/>
          <p14:tracePt t="68463" x="5130800" y="5080000"/>
          <p14:tracePt t="68480" x="5105400" y="5080000"/>
          <p14:tracePt t="68496" x="5092700" y="5080000"/>
          <p14:tracePt t="68559" x="5086350" y="5080000"/>
          <p14:tracePt t="68571" x="5067300" y="5073650"/>
          <p14:tracePt t="68575" x="5054600" y="5073650"/>
          <p14:tracePt t="68579" x="5029200" y="5073650"/>
          <p14:tracePt t="68596" x="5010150" y="5073650"/>
          <p14:tracePt t="68613" x="4991100" y="5073650"/>
          <p14:tracePt t="68647" x="4984750" y="5073650"/>
          <p14:tracePt t="68704" x="4972050" y="5073650"/>
          <p14:tracePt t="68711" x="4965700" y="5073650"/>
          <p14:tracePt t="68712" x="4953000" y="5073650"/>
          <p14:tracePt t="68729" x="4940300" y="5073650"/>
          <p14:tracePt t="68746" x="4921250" y="5073650"/>
          <p14:tracePt t="68762" x="4902200" y="5067300"/>
          <p14:tracePt t="68779" x="4883150" y="5060950"/>
          <p14:tracePt t="68796" x="4876800" y="5060950"/>
          <p14:tracePt t="68813" x="4845050" y="5054600"/>
          <p14:tracePt t="68829" x="4813300" y="5035550"/>
          <p14:tracePt t="68846" x="4749800" y="5010150"/>
          <p14:tracePt t="68863" x="4635500" y="4914900"/>
          <p14:tracePt t="68881" x="4514850" y="4800600"/>
          <p14:tracePt t="68896" x="4425950" y="4679950"/>
          <p14:tracePt t="68913" x="4394200" y="4622800"/>
          <p14:tracePt t="68929" x="4298950" y="4457700"/>
          <p14:tracePt t="68946" x="4273550" y="4432300"/>
          <p14:tracePt t="68962" x="4241800" y="4324350"/>
          <p14:tracePt t="68979" x="4229100" y="4229100"/>
          <p14:tracePt t="68996" x="4203700" y="4146550"/>
          <p14:tracePt t="69013" x="4191000" y="4114800"/>
          <p14:tracePt t="69029" x="4165600" y="4076700"/>
          <p14:tracePt t="69046" x="4127500" y="4025900"/>
          <p14:tracePt t="69063" x="4076700" y="3956050"/>
          <p14:tracePt t="69080" x="4051300" y="3917950"/>
          <p14:tracePt t="69096" x="4032250" y="3898900"/>
          <p14:tracePt t="69113" x="4019550" y="3879850"/>
          <p14:tracePt t="69129" x="4006850" y="3860800"/>
          <p14:tracePt t="69146" x="3981450" y="3829050"/>
          <p14:tracePt t="69163" x="3956050" y="3797300"/>
          <p14:tracePt t="69179" x="3956050" y="3771900"/>
          <p14:tracePt t="69196" x="3924300" y="3746500"/>
          <p14:tracePt t="69213" x="3841750" y="3689350"/>
          <p14:tracePt t="69229" x="3740150" y="3606800"/>
          <p14:tracePt t="69246" x="3625850" y="3505200"/>
          <p14:tracePt t="69263" x="3505200" y="3409950"/>
          <p14:tracePt t="69281" x="3486150" y="3390900"/>
          <p14:tracePt t="69296" x="3479800" y="3384550"/>
          <p14:tracePt t="69407" x="3486150" y="3384550"/>
          <p14:tracePt t="69415" x="3505200" y="3384550"/>
          <p14:tracePt t="69423" x="3524250" y="3384550"/>
          <p14:tracePt t="69431" x="3543300" y="3384550"/>
          <p14:tracePt t="69446" x="3581400" y="3390900"/>
          <p14:tracePt t="69448" x="3600450" y="3390900"/>
          <p14:tracePt t="69463" x="3651250" y="3390900"/>
          <p14:tracePt t="69480" x="3695700" y="3365500"/>
          <p14:tracePt t="69496" x="3733800" y="3321050"/>
          <p14:tracePt t="69513" x="3765550" y="3263900"/>
          <p14:tracePt t="69529" x="3797300" y="3187700"/>
          <p14:tracePt t="69546" x="3803650" y="3098800"/>
          <p14:tracePt t="69563" x="3803650" y="3009900"/>
          <p14:tracePt t="69579" x="3803650" y="2940050"/>
          <p14:tracePt t="69596" x="3784600" y="2882900"/>
          <p14:tracePt t="69613" x="3765550" y="2838450"/>
          <p14:tracePt t="69629" x="3746500" y="2819400"/>
          <p14:tracePt t="69646" x="3727450" y="2794000"/>
          <p14:tracePt t="69662" x="3708400" y="2774950"/>
          <p14:tracePt t="69680" x="3689350" y="2762250"/>
          <p14:tracePt t="69696" x="3651250" y="2749550"/>
          <p14:tracePt t="69713" x="3613150" y="2736850"/>
          <p14:tracePt t="69729" x="3562350" y="2730500"/>
          <p14:tracePt t="69746" x="3492500" y="2730500"/>
          <p14:tracePt t="69763" x="3403600" y="2730500"/>
          <p14:tracePt t="69779" x="3270250" y="2762250"/>
          <p14:tracePt t="69796" x="3143250" y="2825750"/>
          <p14:tracePt t="69813" x="3028950" y="2889250"/>
          <p14:tracePt t="69829" x="2914650" y="2984500"/>
          <p14:tracePt t="69846" x="2844800" y="3073400"/>
          <p14:tracePt t="69863" x="2774950" y="3232150"/>
          <p14:tracePt t="69880" x="2749550" y="3365500"/>
          <p14:tracePt t="69896" x="2749550" y="3498850"/>
          <p14:tracePt t="69913" x="2749550" y="3619500"/>
          <p14:tracePt t="69951" x="2749550" y="3632200"/>
          <p14:tracePt t="69960" x="2755900" y="3663950"/>
          <p14:tracePt t="69963" x="2762250" y="3702050"/>
          <p14:tracePt t="69979" x="2794000" y="3740150"/>
          <p14:tracePt t="69996" x="2819400" y="3771900"/>
          <p14:tracePt t="70012" x="2870200" y="3790950"/>
          <p14:tracePt t="70030" x="2940050" y="3810000"/>
          <p14:tracePt t="70046" x="3028950" y="3822700"/>
          <p14:tracePt t="70063" x="3175000" y="3835400"/>
          <p14:tracePt t="70080" x="3251200" y="3835400"/>
          <p14:tracePt t="70096" x="3321050" y="3835400"/>
          <p14:tracePt t="70113" x="3365500" y="3835400"/>
          <p14:tracePt t="70129" x="3416300" y="3835400"/>
          <p14:tracePt t="70146" x="3486150" y="3816350"/>
          <p14:tracePt t="70163" x="3575050" y="3778250"/>
          <p14:tracePt t="70179" x="3644900" y="3721100"/>
          <p14:tracePt t="70196" x="3714750" y="3644900"/>
          <p14:tracePt t="70213" x="3746500" y="3581400"/>
          <p14:tracePt t="70229" x="3778250" y="3524250"/>
          <p14:tracePt t="70246" x="3784600" y="3498850"/>
          <p14:tracePt t="70246" x="3784600" y="3486150"/>
          <p14:tracePt t="70264" x="3784600" y="3467100"/>
          <p14:tracePt t="70280" x="3784600" y="3460750"/>
          <p14:tracePt t="70296" x="3784600" y="3454400"/>
          <p14:tracePt t="70854" x="3771900" y="3467100"/>
          <p14:tracePt t="70863" x="3759200" y="3479800"/>
          <p14:tracePt t="70873" x="3740150" y="3498850"/>
          <p14:tracePt t="70880" x="3721100" y="3530600"/>
          <p14:tracePt t="70896" x="3702050" y="3549650"/>
          <p14:tracePt t="70896" x="3663950" y="3575050"/>
          <p14:tracePt t="70912" x="3651250" y="3594100"/>
          <p14:tracePt t="70929" x="3644900" y="3619500"/>
          <p14:tracePt t="70946" x="3644900" y="3644900"/>
          <p14:tracePt t="70963" x="3644900" y="3683000"/>
          <p14:tracePt t="70979" x="3657600" y="3765550"/>
          <p14:tracePt t="70996" x="3733800" y="3886200"/>
          <p14:tracePt t="71012" x="3924300" y="4102100"/>
          <p14:tracePt t="71029" x="4203700" y="4368800"/>
          <p14:tracePt t="71046" x="4451350" y="4540250"/>
          <p14:tracePt t="71063" x="4686300" y="4673600"/>
          <p14:tracePt t="71079" x="4806950" y="4724400"/>
          <p14:tracePt t="71096" x="4889500" y="4768850"/>
          <p14:tracePt t="71113" x="4953000" y="4800600"/>
          <p14:tracePt t="71129" x="4991100" y="4813300"/>
          <p14:tracePt t="71146" x="5003800" y="4819650"/>
          <p14:tracePt t="71163" x="5035550" y="4826000"/>
          <p14:tracePt t="71179" x="5073650" y="4832350"/>
          <p14:tracePt t="71196" x="5105400" y="4845050"/>
          <p14:tracePt t="71212" x="5156200" y="4864100"/>
          <p14:tracePt t="71229" x="5213350" y="4876800"/>
          <p14:tracePt t="71246" x="5238750" y="4889500"/>
          <p14:tracePt t="71263" x="5295900" y="4908550"/>
          <p14:tracePt t="71280" x="5321300" y="4914900"/>
          <p14:tracePt t="71296" x="5327650" y="4921250"/>
          <p14:tracePt t="73112" x="5334000" y="4921250"/>
          <p14:tracePt t="73122" x="5327650" y="4933950"/>
          <p14:tracePt t="73127" x="5302250" y="4933950"/>
          <p14:tracePt t="73131" x="5264150" y="4946650"/>
          <p14:tracePt t="73146" x="5181600" y="4965700"/>
          <p14:tracePt t="73162" x="5111750" y="4978400"/>
          <p14:tracePt t="73179" x="5054600" y="4984750"/>
          <p14:tracePt t="73196" x="5010150" y="5003800"/>
          <p14:tracePt t="73213" x="4965700" y="5010150"/>
          <p14:tracePt t="73229" x="4940300" y="5016500"/>
          <p14:tracePt t="73246" x="4914900" y="5022850"/>
          <p14:tracePt t="73263" x="4838700" y="5029200"/>
          <p14:tracePt t="73280" x="4781550" y="5035550"/>
          <p14:tracePt t="73297" x="4749800" y="5035550"/>
          <p14:tracePt t="73312" x="4724400" y="5035550"/>
          <p14:tracePt t="73330" x="4718050" y="5035550"/>
          <p14:tracePt t="73376" x="4705350" y="5035550"/>
          <p14:tracePt t="73383" x="4686300" y="5035550"/>
          <p14:tracePt t="73391" x="4667250" y="5035550"/>
          <p14:tracePt t="73396" x="4616450" y="5035550"/>
          <p14:tracePt t="73412" x="4552950" y="5035550"/>
          <p14:tracePt t="73429" x="4489450" y="5035550"/>
          <p14:tracePt t="73446" x="4470400" y="5035550"/>
          <p14:tracePt t="73462" x="4400550" y="5041900"/>
          <p14:tracePt t="73479" x="4375150" y="5048250"/>
          <p14:tracePt t="73576" x="4368800" y="5048250"/>
          <p14:tracePt t="73583" x="4356100" y="5054600"/>
          <p14:tracePt t="73591" x="4349750" y="5054600"/>
          <p14:tracePt t="73596" x="4337050" y="5054600"/>
          <p14:tracePt t="73612" x="4311650" y="5054600"/>
          <p14:tracePt t="73629" x="4286250" y="5060950"/>
          <p14:tracePt t="73646" x="4267200" y="5060950"/>
          <p14:tracePt t="73751" x="4260850" y="5060950"/>
          <p14:tracePt t="73757" x="4254500" y="5060950"/>
          <p14:tracePt t="73767" x="4248150" y="5060950"/>
          <p14:tracePt t="73799" x="4241800" y="5060950"/>
          <p14:tracePt t="73815" x="4235450" y="5060950"/>
          <p14:tracePt t="73831" x="4229100" y="5060950"/>
          <p14:tracePt t="73841" x="4222750" y="5060950"/>
          <p14:tracePt t="73847" x="4216400" y="5060950"/>
          <p14:tracePt t="73856" x="4210050" y="5060950"/>
          <p14:tracePt t="73863" x="4203700" y="5060950"/>
          <p14:tracePt t="73879" x="4191000" y="5060950"/>
          <p14:tracePt t="73897" x="4184650" y="5060950"/>
          <p14:tracePt t="73912" x="4178300" y="5060950"/>
          <p14:tracePt t="73929" x="4159250" y="5054600"/>
          <p14:tracePt t="73946" x="4152900" y="5054600"/>
          <p14:tracePt t="73983" x="4146550" y="5054600"/>
          <p14:tracePt t="74495" x="4152900" y="5054600"/>
          <p14:tracePt t="74503" x="4165600" y="5054600"/>
          <p14:tracePt t="74517" x="4178300" y="5054600"/>
          <p14:tracePt t="74529" x="4197350" y="5054600"/>
          <p14:tracePt t="74530" x="4235450" y="5054600"/>
          <p14:tracePt t="74546" x="4318000" y="5035550"/>
          <p14:tracePt t="74562" x="4406900" y="5035550"/>
          <p14:tracePt t="74579" x="4483100" y="5035550"/>
          <p14:tracePt t="74596" x="4495800" y="5035550"/>
          <p14:tracePt t="74612" x="4514850" y="5035550"/>
          <p14:tracePt t="74629" x="4565650" y="5035550"/>
          <p14:tracePt t="74646" x="4578350" y="5035550"/>
          <p14:tracePt t="74663" x="4584700" y="5035550"/>
          <p14:tracePt t="74703" x="4591050" y="5035550"/>
          <p14:tracePt t="74719" x="4597400" y="5035550"/>
          <p14:tracePt t="74743" x="4603750" y="5035550"/>
          <p14:tracePt t="74767" x="4610100" y="5035550"/>
          <p14:tracePt t="74776" x="4622800" y="5035550"/>
          <p14:tracePt t="74781" x="4635500" y="5035550"/>
          <p14:tracePt t="74796" x="4660900" y="5035550"/>
          <p14:tracePt t="74812" x="4692650" y="5035550"/>
          <p14:tracePt t="74829" x="4730750" y="5035550"/>
          <p14:tracePt t="74845" x="4775200" y="5035550"/>
          <p14:tracePt t="74862" x="4876800" y="5035550"/>
          <p14:tracePt t="74881" x="4908550" y="5035550"/>
          <p14:tracePt t="74896" x="4965700" y="5035550"/>
          <p14:tracePt t="74913" x="5010150" y="5029200"/>
          <p14:tracePt t="74929" x="5054600" y="5029200"/>
          <p14:tracePt t="74946" x="5067300" y="5029200"/>
          <p14:tracePt t="74962" x="5073650" y="5029200"/>
          <p14:tracePt t="74980" x="5080000" y="5029200"/>
          <p14:tracePt t="74996" x="5092700" y="5029200"/>
          <p14:tracePt t="75013" x="5111750" y="5029200"/>
          <p14:tracePt t="75029" x="5124450" y="5035550"/>
          <p14:tracePt t="75046" x="5149850" y="5035550"/>
          <p14:tracePt t="75062" x="5168900" y="5041900"/>
          <p14:tracePt t="75080" x="5181600" y="5041900"/>
          <p14:tracePt t="75096" x="5187950" y="5041900"/>
          <p14:tracePt t="75135" x="5194300" y="5041900"/>
          <p14:tracePt t="77472" x="5156200" y="5041900"/>
          <p14:tracePt t="77480" x="5092700" y="5041900"/>
          <p14:tracePt t="77497" x="5054600" y="5041900"/>
          <p14:tracePt t="77497" x="4965700" y="5041900"/>
          <p14:tracePt t="77513" x="4883150" y="5041900"/>
          <p14:tracePt t="77530" x="4851400" y="5041900"/>
          <p14:tracePt t="77546" x="4781550" y="5041900"/>
          <p14:tracePt t="77564" x="4692650" y="5041900"/>
          <p14:tracePt t="77580" x="4622800" y="5041900"/>
          <p14:tracePt t="77597" x="4565650" y="5041900"/>
          <p14:tracePt t="77613" x="4533900" y="5041900"/>
          <p14:tracePt t="77629" x="4514850" y="5041900"/>
          <p14:tracePt t="77646" x="4502150" y="5041900"/>
          <p14:tracePt t="77880" x="4495800" y="5041900"/>
          <p14:tracePt t="77889" x="4476750" y="5041900"/>
          <p14:tracePt t="77889" x="4457700" y="5041900"/>
          <p14:tracePt t="77897" x="4445000" y="5041900"/>
          <p14:tracePt t="77960" x="4438650" y="5041900"/>
          <p14:tracePt t="78136" x="4425950" y="5041900"/>
          <p14:tracePt t="78144" x="4413250" y="5041900"/>
          <p14:tracePt t="78148" x="4394200" y="5041900"/>
          <p14:tracePt t="78163" x="4387850" y="5041900"/>
          <p14:tracePt t="78164" x="4368800" y="5041900"/>
          <p14:tracePt t="78216" x="4356100" y="5041900"/>
          <p14:tracePt t="78480" x="4368800" y="5041900"/>
          <p14:tracePt t="78481" x="4400550" y="5041900"/>
          <p14:tracePt t="78497" x="4438650" y="5048250"/>
          <p14:tracePt t="78497" x="4457700" y="5048250"/>
          <p14:tracePt t="78536" x="4476750" y="5048250"/>
          <p14:tracePt t="78543" x="4514850" y="5048250"/>
          <p14:tracePt t="78546" x="4610100" y="5048250"/>
          <p14:tracePt t="78563" x="4705350" y="5048250"/>
          <p14:tracePt t="78580" x="4787900" y="5048250"/>
          <p14:tracePt t="78596" x="4838700" y="5048250"/>
          <p14:tracePt t="78613" x="4857750" y="5048250"/>
          <p14:tracePt t="78680" x="4870450" y="5048250"/>
          <p14:tracePt t="78681" x="4889500" y="5048250"/>
          <p14:tracePt t="78696" x="4908550" y="5048250"/>
          <p14:tracePt t="78704" x="4953000" y="5048250"/>
          <p14:tracePt t="78713" x="5016500" y="5048250"/>
          <p14:tracePt t="78730" x="5086350" y="5048250"/>
          <p14:tracePt t="78747" x="5099050" y="5048250"/>
          <p14:tracePt t="78792" x="5111750" y="5048250"/>
          <p14:tracePt t="78800" x="5118100" y="5048250"/>
          <p14:tracePt t="78808" x="5124450" y="5048250"/>
          <p14:tracePt t="78813" x="5162550" y="5048250"/>
          <p14:tracePt t="78830" x="5200650" y="5048250"/>
          <p14:tracePt t="78846" x="5251450" y="5048250"/>
          <p14:tracePt t="78863" x="5314950" y="5048250"/>
          <p14:tracePt t="78880" x="5353050" y="5048250"/>
          <p14:tracePt t="78896" x="5384800" y="5048250"/>
          <p14:tracePt t="78913" x="5403850" y="5048250"/>
          <p14:tracePt t="79733" x="0" y="0"/>
        </p14:tracePtLst>
        <p14:tracePtLst>
          <p14:tracePt t="87627" x="4565650" y="4457700"/>
          <p14:tracePt t="87832" x="4572000" y="4438650"/>
          <p14:tracePt t="87840" x="4591050" y="4425950"/>
          <p14:tracePt t="87849" x="4603750" y="4362450"/>
          <p14:tracePt t="87864" x="4603750" y="4324350"/>
          <p14:tracePt t="87872" x="4603750" y="4279900"/>
          <p14:tracePt t="87888" x="4603750" y="4248150"/>
          <p14:tracePt t="87905" x="4584700" y="4210050"/>
          <p14:tracePt t="87920" x="4559300" y="4184650"/>
          <p14:tracePt t="87936" x="4527550" y="4165600"/>
          <p14:tracePt t="87952" x="4495800" y="4152900"/>
          <p14:tracePt t="87968" x="4445000" y="4152900"/>
          <p14:tracePt t="87980" x="4387850" y="4152900"/>
          <p14:tracePt t="88000" x="4311650" y="4165600"/>
          <p14:tracePt t="88032" x="4298950" y="4178300"/>
          <p14:tracePt t="88033" x="4279900" y="4203700"/>
          <p14:tracePt t="88033" x="4260850" y="4216400"/>
          <p14:tracePt t="88049" x="4254500" y="4248150"/>
          <p14:tracePt t="88064" x="4248150" y="4311650"/>
          <p14:tracePt t="88081" x="4248150" y="4356100"/>
          <p14:tracePt t="88097" x="4260850" y="4375150"/>
          <p14:tracePt t="88114" x="4267200" y="4381500"/>
          <p14:tracePt t="88130" x="4292600" y="4400550"/>
          <p14:tracePt t="88147" x="4318000" y="4419600"/>
          <p14:tracePt t="88164" x="4349750" y="4438650"/>
          <p14:tracePt t="88181" x="4394200" y="4457700"/>
          <p14:tracePt t="88197" x="4451350" y="4476750"/>
          <p14:tracePt t="88214" x="4527550" y="4495800"/>
          <p14:tracePt t="88230" x="4591050" y="4495800"/>
          <p14:tracePt t="88247" x="4660900" y="4495800"/>
          <p14:tracePt t="88264" x="4756150" y="4438650"/>
          <p14:tracePt t="88282" x="4806950" y="4400550"/>
          <p14:tracePt t="88297" x="4832350" y="4349750"/>
          <p14:tracePt t="88313" x="4845050" y="4318000"/>
          <p14:tracePt t="88329" x="4845050" y="4305300"/>
          <p14:tracePt t="88347" x="4845050" y="4298950"/>
          <p14:tracePt t="88417" x="4838700" y="4298950"/>
          <p14:tracePt t="88425" x="4826000" y="4298950"/>
          <p14:tracePt t="88432" x="4806950" y="4298950"/>
          <p14:tracePt t="88447" x="4794250" y="4298950"/>
          <p14:tracePt t="88447" x="4768850" y="4298950"/>
          <p14:tracePt t="88464" x="4724400" y="4311650"/>
          <p14:tracePt t="88481" x="4673600" y="4400550"/>
          <p14:tracePt t="88497" x="4622800" y="4533900"/>
          <p14:tracePt t="88514" x="4578350" y="4711700"/>
          <p14:tracePt t="88530" x="4578350" y="4730750"/>
          <p14:tracePt t="88547" x="4591050" y="4902200"/>
          <p14:tracePt t="88564" x="4603750" y="4972050"/>
          <p14:tracePt t="88580" x="4737100" y="5213350"/>
          <p14:tracePt t="88597" x="4819650" y="5340350"/>
          <p14:tracePt t="88614" x="4940300" y="5441950"/>
          <p14:tracePt t="88630" x="5035550" y="5492750"/>
          <p14:tracePt t="88647" x="5092700" y="5505450"/>
          <p14:tracePt t="88664" x="5130800" y="5505450"/>
          <p14:tracePt t="88681" x="5137150" y="5505450"/>
          <p14:tracePt t="88697" x="5149850" y="5486400"/>
          <p14:tracePt t="88714" x="5149850" y="5473700"/>
          <p14:tracePt t="88730" x="5149850" y="5467350"/>
          <p14:tracePt t="88747" x="5149850" y="5454650"/>
          <p14:tracePt t="88784" x="5149850" y="5448300"/>
          <p14:tracePt t="88929" x="5168900" y="5448300"/>
          <p14:tracePt t="88935" x="5187950" y="5448300"/>
          <p14:tracePt t="88947" x="5194300" y="5448300"/>
          <p14:tracePt t="88948" x="5219700" y="5480050"/>
          <p14:tracePt t="88964" x="5251450" y="5499100"/>
          <p14:tracePt t="88980" x="5270500" y="5518150"/>
          <p14:tracePt t="88997" x="5295900" y="5524500"/>
          <p14:tracePt t="89013" x="5302250" y="5524500"/>
          <p14:tracePt t="89030" x="5314950" y="5524500"/>
          <p14:tracePt t="89047" x="5359400" y="5524500"/>
          <p14:tracePt t="89047" x="5384800" y="5524500"/>
          <p14:tracePt t="89065" x="5410200" y="5524500"/>
          <p14:tracePt t="89081" x="5422900" y="5524500"/>
          <p14:tracePt t="89145" x="5410200" y="5524500"/>
          <p14:tracePt t="89152" x="5378450" y="5524500"/>
          <p14:tracePt t="89160" x="5334000" y="5524500"/>
          <p14:tracePt t="89165" x="5270500" y="5524500"/>
          <p14:tracePt t="89180" x="5080000" y="5537200"/>
          <p14:tracePt t="89197" x="4775200" y="5537200"/>
          <p14:tracePt t="89214" x="4476750" y="5537200"/>
          <p14:tracePt t="89230" x="4140200" y="5537200"/>
          <p14:tracePt t="89247" x="3759200" y="5537200"/>
          <p14:tracePt t="89266" x="3530600" y="5537200"/>
          <p14:tracePt t="89280" x="3181350" y="5537200"/>
          <p14:tracePt t="89298" x="3009900" y="5537200"/>
          <p14:tracePt t="89314" x="2800350" y="5537200"/>
          <p14:tracePt t="89330" x="2679700" y="5537200"/>
          <p14:tracePt t="89347" x="2641600" y="5537200"/>
          <p14:tracePt t="89363" x="2635250" y="5537200"/>
          <p14:tracePt t="89408" x="2641600" y="5537200"/>
          <p14:tracePt t="89416" x="2667000" y="5537200"/>
          <p14:tracePt t="89424" x="2686050" y="5543550"/>
          <p14:tracePt t="89430" x="2787650" y="5556250"/>
          <p14:tracePt t="89447" x="2997200" y="5562600"/>
          <p14:tracePt t="89447" x="3206750" y="5562600"/>
          <p14:tracePt t="89464" x="3644900" y="5594350"/>
          <p14:tracePt t="89480" x="4070350" y="5594350"/>
          <p14:tracePt t="89497" x="4349750" y="5594350"/>
          <p14:tracePt t="89514" x="4521200" y="5594350"/>
          <p14:tracePt t="89530" x="4591050" y="5594350"/>
          <p14:tracePt t="89585" x="4578350" y="5594350"/>
          <p14:tracePt t="89593" x="4546600" y="5594350"/>
          <p14:tracePt t="89600" x="4514850" y="5594350"/>
          <p14:tracePt t="89601" x="4438650" y="5594350"/>
          <p14:tracePt t="89614" x="4133850" y="5683250"/>
          <p14:tracePt t="89631" x="3816350" y="5772150"/>
          <p14:tracePt t="89647" x="3251200" y="5930900"/>
          <p14:tracePt t="89665" x="2984500" y="6007100"/>
          <p14:tracePt t="89680" x="2952750" y="6019800"/>
          <p14:tracePt t="89760" x="2965450" y="6026150"/>
          <p14:tracePt t="89768" x="2984500" y="6032500"/>
          <p14:tracePt t="89776" x="3028950" y="6038850"/>
          <p14:tracePt t="89784" x="3168650" y="6045200"/>
          <p14:tracePt t="89797" x="3244850" y="6051550"/>
          <p14:tracePt t="89814" x="3562350" y="6108700"/>
          <p14:tracePt t="89830" x="3854450" y="6153150"/>
          <p14:tracePt t="89847" x="3975100" y="6165850"/>
          <p14:tracePt t="89847" x="4000500" y="6172200"/>
          <p14:tracePt t="89865" x="4032250" y="6184900"/>
          <p14:tracePt t="89920" x="4025900" y="6184900"/>
          <p14:tracePt t="89928" x="4019550" y="6184900"/>
          <p14:tracePt t="89929" x="4006850" y="6184900"/>
          <p14:tracePt t="89947" x="3994150" y="6184900"/>
          <p14:tracePt t="89947" x="3956050" y="6197600"/>
          <p14:tracePt t="89964" x="3886200" y="6197600"/>
          <p14:tracePt t="89980" x="3816350" y="6197600"/>
          <p14:tracePt t="89998" x="3740150" y="6197600"/>
          <p14:tracePt t="90013" x="3702050" y="6197600"/>
          <p14:tracePt t="90031" x="3695700" y="6197600"/>
          <p14:tracePt t="90128" x="3721100" y="6197600"/>
          <p14:tracePt t="90136" x="3740150" y="6197600"/>
          <p14:tracePt t="90144" x="3759200" y="6197600"/>
          <p14:tracePt t="90152" x="3784600" y="6197600"/>
          <p14:tracePt t="90164" x="3797300" y="6197600"/>
          <p14:tracePt t="90180" x="3803650" y="6197600"/>
          <p14:tracePt t="90273" x="3810000" y="6197600"/>
          <p14:tracePt t="90286" x="3816350" y="6197600"/>
          <p14:tracePt t="90304" x="3822700" y="6197600"/>
          <p14:tracePt t="90313" x="3829050" y="6197600"/>
          <p14:tracePt t="90313" x="3835400" y="6197600"/>
          <p14:tracePt t="90320" x="3848100" y="6197600"/>
          <p14:tracePt t="90330" x="3860800" y="6197600"/>
          <p14:tracePt t="90347" x="3873500" y="6191250"/>
          <p14:tracePt t="90364" x="3892550" y="6191250"/>
          <p14:tracePt t="90380" x="3911600" y="6184900"/>
          <p14:tracePt t="90397" x="3930650" y="6184900"/>
          <p14:tracePt t="90413" x="3943350" y="6184900"/>
          <p14:tracePt t="90430" x="3962400" y="6184900"/>
          <p14:tracePt t="90447" x="3975100" y="6178550"/>
          <p14:tracePt t="90465" x="3987800" y="6172200"/>
          <p14:tracePt t="90481" x="3994150" y="6172200"/>
          <p14:tracePt t="90497" x="4006850" y="6172200"/>
          <p14:tracePt t="90513" x="4019550" y="6172200"/>
          <p14:tracePt t="90530" x="4038600" y="6172200"/>
          <p14:tracePt t="90547" x="4070350" y="6165850"/>
          <p14:tracePt t="90564" x="4089400" y="6165850"/>
          <p14:tracePt t="90580" x="4114800" y="6159500"/>
          <p14:tracePt t="90597" x="4140200" y="6159500"/>
          <p14:tracePt t="90613" x="4171950" y="6159500"/>
          <p14:tracePt t="90631" x="4197350" y="6153150"/>
          <p14:tracePt t="90647" x="4222750" y="6153150"/>
          <p14:tracePt t="90647" x="4235450" y="6146800"/>
          <p14:tracePt t="90664" x="4273550" y="6140450"/>
          <p14:tracePt t="90680" x="4318000" y="6121400"/>
          <p14:tracePt t="90697" x="4356100" y="6108700"/>
          <p14:tracePt t="90714" x="4400550" y="6102350"/>
          <p14:tracePt t="90730" x="4445000" y="6083300"/>
          <p14:tracePt t="90747" x="4521200" y="6070600"/>
          <p14:tracePt t="90764" x="4629150" y="6057900"/>
          <p14:tracePt t="90780" x="4756150" y="6045200"/>
          <p14:tracePt t="90797" x="4914900" y="6038850"/>
          <p14:tracePt t="90813" x="5118100" y="6032500"/>
          <p14:tracePt t="90830" x="5257800" y="6026150"/>
          <p14:tracePt t="90847" x="5441950" y="6013450"/>
          <p14:tracePt t="90863" x="5556250" y="6007100"/>
          <p14:tracePt t="90880" x="5670550" y="6007100"/>
          <p14:tracePt t="90897" x="5765800" y="6007100"/>
          <p14:tracePt t="90913" x="5803900" y="6007100"/>
          <p14:tracePt t="90930" x="5835650" y="6007100"/>
          <p14:tracePt t="90947" x="5867400" y="6007100"/>
          <p14:tracePt t="90964" x="5886450" y="6000750"/>
          <p14:tracePt t="90981" x="5899150" y="6000750"/>
          <p14:tracePt t="91216" x="5905500" y="6000750"/>
          <p14:tracePt t="9233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Laminar flow of a Newtonian fluid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r>
              <a:rPr lang="en-US" dirty="0" smtClean="0"/>
              <a:t>Shear forces between layers</a:t>
            </a:r>
          </a:p>
          <a:p>
            <a:pPr lvl="1" eaLnBrk="1" hangingPunct="1"/>
            <a:r>
              <a:rPr lang="en-US" dirty="0" smtClean="0"/>
              <a:t>No mixing between adjacent layers</a:t>
            </a:r>
          </a:p>
          <a:p>
            <a:pPr eaLnBrk="1" hangingPunct="1"/>
            <a:r>
              <a:rPr lang="en-US" dirty="0" smtClean="0"/>
              <a:t>Application: clean room isolation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Viscosity</a:t>
            </a:r>
          </a:p>
        </p:txBody>
      </p:sp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2057400" y="2781300"/>
          <a:ext cx="2273300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5" imgW="736560" imgH="419040" progId="Equation.3">
                  <p:embed/>
                </p:oleObj>
              </mc:Choice>
              <mc:Fallback>
                <p:oleObj name="Equation" r:id="rId5" imgW="73656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81300"/>
                        <a:ext cx="2273300" cy="12938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41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84" y="2637775"/>
            <a:ext cx="4140544" cy="158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985"/>
    </mc:Choice>
    <mc:Fallback>
      <p:transition spd="slow" advTm="14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05" x="8369300" y="2901950"/>
          <p14:tracePt t="14023" x="8369300" y="2895600"/>
          <p14:tracePt t="14047" x="8369300" y="2889250"/>
          <p14:tracePt t="14055" x="8375650" y="2882900"/>
          <p14:tracePt t="14079" x="8382000" y="2876550"/>
          <p14:tracePt t="14087" x="8382000" y="2857500"/>
          <p14:tracePt t="14103" x="8382000" y="2838450"/>
          <p14:tracePt t="14119" x="8382000" y="2806700"/>
          <p14:tracePt t="14192" x="8375650" y="2794000"/>
          <p14:tracePt t="14201" x="8356600" y="2787650"/>
          <p14:tracePt t="14208" x="8337550" y="2787650"/>
          <p14:tracePt t="14216" x="8324850" y="2787650"/>
          <p14:tracePt t="14224" x="8274050" y="2787650"/>
          <p14:tracePt t="14236" x="8210550" y="2819400"/>
          <p14:tracePt t="14253" x="8153400" y="2863850"/>
          <p14:tracePt t="14269" x="8115300" y="2908300"/>
          <p14:tracePt t="14286" x="8096250" y="2952750"/>
          <p14:tracePt t="14286" x="8083550" y="2978150"/>
          <p14:tracePt t="14305" x="8083550" y="3041650"/>
          <p14:tracePt t="14320" x="8083550" y="3124200"/>
          <p14:tracePt t="14337" x="8083550" y="3200400"/>
          <p14:tracePt t="14353" x="8083550" y="3219450"/>
          <p14:tracePt t="14370" x="8083550" y="3225800"/>
          <p14:tracePt t="14386" x="8115300" y="3276600"/>
          <p14:tracePt t="14404" x="8140700" y="3308350"/>
          <p14:tracePt t="14420" x="8166100" y="3333750"/>
          <p14:tracePt t="14437" x="8197850" y="3346450"/>
          <p14:tracePt t="14453" x="8229600" y="3346450"/>
          <p14:tracePt t="14470" x="8274050" y="3346450"/>
          <p14:tracePt t="14486" x="8350250" y="3289300"/>
          <p14:tracePt t="14503" x="8356600" y="3289300"/>
          <p14:tracePt t="14520" x="8369300" y="3251200"/>
          <p14:tracePt t="14537" x="8382000" y="3225800"/>
          <p14:tracePt t="14553" x="8388350" y="3130550"/>
          <p14:tracePt t="14570" x="8388350" y="3060700"/>
          <p14:tracePt t="14586" x="8388350" y="2965450"/>
          <p14:tracePt t="14603" x="8369300" y="2882900"/>
          <p14:tracePt t="14621" x="8356600" y="2844800"/>
          <p14:tracePt t="14665" x="8350250" y="2832100"/>
          <p14:tracePt t="14672" x="8337550" y="2819400"/>
          <p14:tracePt t="14680" x="8324850" y="2806700"/>
          <p14:tracePt t="14688" x="8293100" y="2774950"/>
          <p14:tracePt t="14703" x="8255000" y="2749550"/>
          <p14:tracePt t="14720" x="8235950" y="2743200"/>
          <p14:tracePt t="14769" x="8223250" y="2743200"/>
          <p14:tracePt t="14776" x="8204200" y="2749550"/>
          <p14:tracePt t="14784" x="8191500" y="2762250"/>
          <p14:tracePt t="14789" x="8147050" y="2787650"/>
          <p14:tracePt t="14803" x="8121650" y="2813050"/>
          <p14:tracePt t="14880" x="8121650" y="2825750"/>
          <p14:tracePt t="14880" x="8121650" y="2857500"/>
          <p14:tracePt t="14896" x="8134350" y="2895600"/>
          <p14:tracePt t="14904" x="8159750" y="2933700"/>
          <p14:tracePt t="14905" x="8210550" y="2990850"/>
          <p14:tracePt t="14920" x="8255000" y="3035300"/>
          <p14:tracePt t="14960" x="8286750" y="3041650"/>
          <p14:tracePt t="14968" x="8331200" y="3054350"/>
          <p14:tracePt t="14979" x="8362950" y="3054350"/>
          <p14:tracePt t="14987" x="8413750" y="3035300"/>
          <p14:tracePt t="15003" x="8464550" y="2997200"/>
          <p14:tracePt t="15040" x="8470900" y="2990850"/>
          <p14:tracePt t="15041" x="8477250" y="2978150"/>
          <p14:tracePt t="15054" x="8489950" y="2952750"/>
          <p14:tracePt t="15070" x="8496300" y="2921000"/>
          <p14:tracePt t="15087" x="8502650" y="2901950"/>
          <p14:tracePt t="15103" x="8502650" y="2870200"/>
          <p14:tracePt t="15121" x="8502650" y="2857500"/>
          <p14:tracePt t="15137" x="8502650" y="2844800"/>
          <p14:tracePt t="15153" x="8496300" y="2844800"/>
          <p14:tracePt t="15170" x="8489950" y="2844800"/>
          <p14:tracePt t="15187" x="8477250" y="2838450"/>
          <p14:tracePt t="15203" x="8464550" y="2838450"/>
          <p14:tracePt t="15240" x="8458200" y="2838450"/>
          <p14:tracePt t="15241" x="8439150" y="2838450"/>
          <p14:tracePt t="15254" x="8356600" y="2851150"/>
          <p14:tracePt t="15269" x="8274050" y="2870200"/>
          <p14:tracePt t="15286" x="8210550" y="2889250"/>
          <p14:tracePt t="15303" x="8096250" y="2921000"/>
          <p14:tracePt t="15321" x="8070850" y="2933700"/>
          <p14:tracePt t="15336" x="8051800" y="2933700"/>
          <p14:tracePt t="15354" x="8045450" y="2933700"/>
          <p14:tracePt t="15370" x="8039100" y="2933700"/>
          <p14:tracePt t="15387" x="8032750" y="2940050"/>
          <p14:tracePt t="15528" x="8026400" y="2940050"/>
          <p14:tracePt t="15577" x="8045450" y="2940050"/>
          <p14:tracePt t="15584" x="8064500" y="2946400"/>
          <p14:tracePt t="15585" x="8089900" y="2946400"/>
          <p14:tracePt t="15595" x="8128000" y="2946400"/>
          <p14:tracePt t="15603" x="8159750" y="2946400"/>
          <p14:tracePt t="15620" x="8178800" y="2946400"/>
          <p14:tracePt t="15968" x="8172450" y="2946400"/>
          <p14:tracePt t="15984" x="8159750" y="2946400"/>
          <p14:tracePt t="15985" x="8147050" y="2952750"/>
          <p14:tracePt t="16000" x="8140700" y="2959100"/>
          <p14:tracePt t="16008" x="8089900" y="2965450"/>
          <p14:tracePt t="16020" x="8039100" y="2984500"/>
          <p14:tracePt t="16036" x="7988300" y="2990850"/>
          <p14:tracePt t="16053" x="7950200" y="3003550"/>
          <p14:tracePt t="16070" x="7912100" y="3009900"/>
          <p14:tracePt t="16086" x="7874000" y="3022600"/>
          <p14:tracePt t="16103" x="7842250" y="3028950"/>
          <p14:tracePt t="16120" x="7829550" y="3028950"/>
          <p14:tracePt t="16136" x="7816850" y="3028950"/>
          <p14:tracePt t="16153" x="7804150" y="3028950"/>
          <p14:tracePt t="16170" x="7785100" y="3028950"/>
          <p14:tracePt t="16187" x="7759700" y="3028950"/>
          <p14:tracePt t="16203" x="7747000" y="3028950"/>
          <p14:tracePt t="16248" x="7734300" y="3028950"/>
          <p14:tracePt t="16256" x="7715250" y="3028950"/>
          <p14:tracePt t="16264" x="7683500" y="3028950"/>
          <p14:tracePt t="16272" x="7613650" y="3028950"/>
          <p14:tracePt t="16286" x="7537450" y="3028950"/>
          <p14:tracePt t="16302" x="7353300" y="3028950"/>
          <p14:tracePt t="16322" x="7207250" y="3028950"/>
          <p14:tracePt t="16337" x="7010400" y="3028950"/>
          <p14:tracePt t="16354" x="6819900" y="3009900"/>
          <p14:tracePt t="16370" x="6661150" y="2990850"/>
          <p14:tracePt t="16386" x="6515100" y="2965450"/>
          <p14:tracePt t="16403" x="6438900" y="2959100"/>
          <p14:tracePt t="16420" x="6324600" y="2946400"/>
          <p14:tracePt t="16436" x="6216650" y="2946400"/>
          <p14:tracePt t="16453" x="6197600" y="2946400"/>
          <p14:tracePt t="16470" x="6134100" y="2940050"/>
          <p14:tracePt t="16487" x="6019800" y="2921000"/>
          <p14:tracePt t="16503" x="5867400" y="2908300"/>
          <p14:tracePt t="16520" x="5861050" y="2908300"/>
          <p14:tracePt t="16568" x="5854700" y="2908300"/>
          <p14:tracePt t="16578" x="5848350" y="2908300"/>
          <p14:tracePt t="16579" x="5842000" y="2908300"/>
          <p14:tracePt t="16586" x="5829300" y="2908300"/>
          <p14:tracePt t="16603" x="5810250" y="2914650"/>
          <p14:tracePt t="16620" x="5784850" y="2914650"/>
          <p14:tracePt t="16636" x="5753100" y="2914650"/>
          <p14:tracePt t="16653" x="5702300" y="2914650"/>
          <p14:tracePt t="16670" x="5695950" y="2914650"/>
          <p14:tracePt t="16686" x="5689600" y="2914650"/>
          <p14:tracePt t="16760" x="5708650" y="2914650"/>
          <p14:tracePt t="16768" x="5829300" y="2914650"/>
          <p14:tracePt t="16786" x="5924550" y="2914650"/>
          <p14:tracePt t="16787" x="6064250" y="2914650"/>
          <p14:tracePt t="16803" x="6508750" y="2965450"/>
          <p14:tracePt t="16821" x="6946900" y="3016250"/>
          <p14:tracePt t="16837" x="7239000" y="3060700"/>
          <p14:tracePt t="16853" x="7550150" y="3105150"/>
          <p14:tracePt t="16870" x="7804150" y="3149600"/>
          <p14:tracePt t="16886" x="7950200" y="3168650"/>
          <p14:tracePt t="16903" x="8108950" y="3181350"/>
          <p14:tracePt t="16920" x="8204200" y="3181350"/>
          <p14:tracePt t="16937" x="8223250" y="3181350"/>
          <p14:tracePt t="16953" x="8318500" y="3181350"/>
          <p14:tracePt t="16970" x="8337550" y="3181350"/>
          <p14:tracePt t="16986" x="8369300" y="3181350"/>
          <p14:tracePt t="17003" x="8432800" y="3181350"/>
          <p14:tracePt t="17020" x="8496300" y="3181350"/>
          <p14:tracePt t="17096" x="8521700" y="3181350"/>
          <p14:tracePt t="17104" x="8547100" y="3181350"/>
          <p14:tracePt t="17105" x="8610600" y="3181350"/>
          <p14:tracePt t="17120" x="8661400" y="3181350"/>
          <p14:tracePt t="17137" x="8674100" y="3181350"/>
          <p14:tracePt t="17408" x="8661400" y="3181350"/>
          <p14:tracePt t="17416" x="8623300" y="3181350"/>
          <p14:tracePt t="17424" x="8597900" y="3181350"/>
          <p14:tracePt t="17436" x="8553450" y="3181350"/>
          <p14:tracePt t="17437" x="8426450" y="3181350"/>
          <p14:tracePt t="17453" x="8274050" y="3181350"/>
          <p14:tracePt t="17470" x="8115300" y="3181350"/>
          <p14:tracePt t="17486" x="8007350" y="3162300"/>
          <p14:tracePt t="17503" x="7905750" y="3162300"/>
          <p14:tracePt t="17520" x="7861300" y="3162300"/>
          <p14:tracePt t="17537" x="7810500" y="3155950"/>
          <p14:tracePt t="17553" x="7747000" y="3149600"/>
          <p14:tracePt t="17571" x="7689850" y="3143250"/>
          <p14:tracePt t="17586" x="7651750" y="3136900"/>
          <p14:tracePt t="17603" x="7632700" y="3130550"/>
          <p14:tracePt t="17620" x="7626350" y="3130550"/>
          <p14:tracePt t="17636" x="7613650" y="3130550"/>
          <p14:tracePt t="17784" x="7620000" y="3124200"/>
          <p14:tracePt t="17800" x="7632700" y="3124200"/>
          <p14:tracePt t="17808" x="7651750" y="3117850"/>
          <p14:tracePt t="17816" x="7670800" y="3111500"/>
          <p14:tracePt t="17824" x="7708900" y="3105150"/>
          <p14:tracePt t="17836" x="7766050" y="3098800"/>
          <p14:tracePt t="17853" x="7823200" y="3098800"/>
          <p14:tracePt t="17870" x="7861300" y="3098800"/>
          <p14:tracePt t="17886" x="7874000" y="3098800"/>
          <p14:tracePt t="17903" x="7956550" y="3098800"/>
          <p14:tracePt t="17920" x="8001000" y="3098800"/>
          <p14:tracePt t="17936" x="8039100" y="3098800"/>
          <p14:tracePt t="17953" x="8077200" y="3098800"/>
          <p14:tracePt t="17970" x="8121650" y="3098800"/>
          <p14:tracePt t="17986" x="8166100" y="3098800"/>
          <p14:tracePt t="18003" x="8185150" y="3098800"/>
          <p14:tracePt t="18072" x="8191500" y="3098800"/>
          <p14:tracePt t="18080" x="8204200" y="3098800"/>
          <p14:tracePt t="18088" x="8216900" y="3098800"/>
          <p14:tracePt t="18089" x="8223250" y="3098800"/>
          <p14:tracePt t="18103" x="8242300" y="3092450"/>
          <p14:tracePt t="18120" x="8248650" y="3092450"/>
          <p14:tracePt t="18136" x="8255000" y="3092450"/>
          <p14:tracePt t="18264" x="8235950" y="3092450"/>
          <p14:tracePt t="18279" x="8185150" y="3092450"/>
          <p14:tracePt t="18320" x="8172450" y="3092450"/>
          <p14:tracePt t="18329" x="8128000" y="3092450"/>
          <p14:tracePt t="18329" x="8077200" y="3092450"/>
          <p14:tracePt t="18337" x="7994650" y="3086100"/>
          <p14:tracePt t="18354" x="7905750" y="3073400"/>
          <p14:tracePt t="18370" x="7861300" y="3073400"/>
          <p14:tracePt t="18387" x="7816850" y="3067050"/>
          <p14:tracePt t="18403" x="7804150" y="3067050"/>
          <p14:tracePt t="18420" x="7797800" y="3067050"/>
          <p14:tracePt t="18545" x="7804150" y="3067050"/>
          <p14:tracePt t="18561" x="7810500" y="3067050"/>
          <p14:tracePt t="18576" x="7816850" y="3067050"/>
          <p14:tracePt t="18592" x="7823200" y="3067050"/>
          <p14:tracePt t="18603" x="7829550" y="3067050"/>
          <p14:tracePt t="18608" x="7848600" y="3060700"/>
          <p14:tracePt t="18620" x="7861300" y="3060700"/>
          <p14:tracePt t="18636" x="7867650" y="3054350"/>
          <p14:tracePt t="18653" x="7874000" y="3054350"/>
          <p14:tracePt t="18670" x="7880350" y="3054350"/>
          <p14:tracePt t="18800" x="7893050" y="3054350"/>
          <p14:tracePt t="18805" x="7905750" y="3054350"/>
          <p14:tracePt t="18824" x="7918450" y="3054350"/>
          <p14:tracePt t="18824" x="7931150" y="3048000"/>
          <p14:tracePt t="18839" x="7962900" y="3041650"/>
          <p14:tracePt t="18853" x="8001000" y="3041650"/>
          <p14:tracePt t="18869" x="8058150" y="3041650"/>
          <p14:tracePt t="18887" x="8108950" y="3041650"/>
          <p14:tracePt t="18903" x="8172450" y="3035300"/>
          <p14:tracePt t="18922" x="8210550" y="3035300"/>
          <p14:tracePt t="18936" x="8229600" y="3035300"/>
          <p14:tracePt t="18953" x="8242300" y="3035300"/>
          <p14:tracePt t="18970" x="8255000" y="3035300"/>
          <p14:tracePt t="18986" x="8267700" y="3028950"/>
          <p14:tracePt t="19003" x="8280400" y="3028950"/>
          <p14:tracePt t="19020" x="8286750" y="3028950"/>
          <p14:tracePt t="19224" x="8280400" y="3028950"/>
          <p14:tracePt t="19232" x="8267700" y="3028950"/>
          <p14:tracePt t="19248" x="8255000" y="3028950"/>
          <p14:tracePt t="19256" x="8248650" y="3028950"/>
          <p14:tracePt t="19264" x="8235950" y="3028950"/>
          <p14:tracePt t="19272" x="8223250" y="3028950"/>
          <p14:tracePt t="19286" x="8210550" y="3028950"/>
          <p14:tracePt t="19303" x="8172450" y="3028950"/>
          <p14:tracePt t="19321" x="8140700" y="3028950"/>
          <p14:tracePt t="19336" x="8096250" y="3028950"/>
          <p14:tracePt t="19353" x="8070850" y="3028950"/>
          <p14:tracePt t="19370" x="8013700" y="3028950"/>
          <p14:tracePt t="19386" x="7969250" y="3028950"/>
          <p14:tracePt t="19403" x="7943850" y="3028950"/>
          <p14:tracePt t="19420" x="7924800" y="3028950"/>
          <p14:tracePt t="19436" x="7912100" y="3028950"/>
          <p14:tracePt t="19453" x="7905750" y="3028950"/>
          <p14:tracePt t="19864" x="7912100" y="3028950"/>
          <p14:tracePt t="19904" x="7924800" y="3028950"/>
          <p14:tracePt t="19905" x="7931150" y="3028950"/>
          <p14:tracePt t="19919" x="7943850" y="3028950"/>
          <p14:tracePt t="19920" x="7956550" y="3028950"/>
          <p14:tracePt t="19936" x="7988300" y="3028950"/>
          <p14:tracePt t="19953" x="8013700" y="3028950"/>
          <p14:tracePt t="19969" x="8039100" y="3028950"/>
          <p14:tracePt t="19986" x="8058150" y="3028950"/>
          <p14:tracePt t="20032" x="8070850" y="3028950"/>
          <p14:tracePt t="20045" x="8077200" y="3028950"/>
          <p14:tracePt t="20064" x="8089900" y="3028950"/>
          <p14:tracePt t="20078" x="8096250" y="3028950"/>
          <p14:tracePt t="20080" x="8108950" y="3028950"/>
          <p14:tracePt t="20087" x="8128000" y="3028950"/>
          <p14:tracePt t="20104" x="8153400" y="3028950"/>
          <p14:tracePt t="20121" x="8159750" y="3028950"/>
          <p14:tracePt t="20137" x="8185150" y="3028950"/>
          <p14:tracePt t="20153" x="8204200" y="3028950"/>
          <p14:tracePt t="20170" x="8229600" y="3028950"/>
          <p14:tracePt t="20186" x="8248650" y="3028950"/>
          <p14:tracePt t="20203" x="8261350" y="3022600"/>
          <p14:tracePt t="20219" x="8280400" y="3022600"/>
          <p14:tracePt t="20237" x="8293100" y="3022600"/>
          <p14:tracePt t="20253" x="8299450" y="3022600"/>
          <p14:tracePt t="20270" x="8312150" y="3022600"/>
          <p14:tracePt t="20286" x="8324850" y="3022600"/>
          <p14:tracePt t="20303" x="8331200" y="3022600"/>
          <p14:tracePt t="20320" x="8343900" y="3022600"/>
          <p14:tracePt t="21529" x="8324850" y="3028950"/>
          <p14:tracePt t="21537" x="8305800" y="3035300"/>
          <p14:tracePt t="21545" x="8286750" y="3041650"/>
          <p14:tracePt t="21553" x="8229600" y="3060700"/>
          <p14:tracePt t="21570" x="8191500" y="3073400"/>
          <p14:tracePt t="21571" x="8140700" y="3086100"/>
          <p14:tracePt t="21587" x="8134350" y="3086100"/>
          <p14:tracePt t="21649" x="8128000" y="3092450"/>
          <p14:tracePt t="21654" x="8102600" y="3092450"/>
          <p14:tracePt t="21670" x="8089900" y="3098800"/>
          <p14:tracePt t="21671" x="8026400" y="3105150"/>
          <p14:tracePt t="21688" x="7969250" y="3111500"/>
          <p14:tracePt t="21704" x="7905750" y="3117850"/>
          <p14:tracePt t="21721" x="7893050" y="3117850"/>
          <p14:tracePt t="21737" x="7874000" y="3117850"/>
          <p14:tracePt t="21800" x="7861300" y="3117850"/>
          <p14:tracePt t="21809" x="7854950" y="3117850"/>
          <p14:tracePt t="21817" x="7848600" y="3117850"/>
          <p14:tracePt t="21821" x="7835900" y="3117850"/>
          <p14:tracePt t="21837" x="7810500" y="3117850"/>
          <p14:tracePt t="21854" x="7772400" y="3124200"/>
          <p14:tracePt t="21870" x="7740650" y="3130550"/>
          <p14:tracePt t="21887" x="7708900" y="3130550"/>
          <p14:tracePt t="21904" x="7677150" y="3130550"/>
          <p14:tracePt t="21921" x="7658100" y="3130550"/>
          <p14:tracePt t="21937" x="7645400" y="3130550"/>
          <p14:tracePt t="21954" x="7626350" y="3130550"/>
          <p14:tracePt t="21970" x="7594600" y="3130550"/>
          <p14:tracePt t="21987" x="7556500" y="3124200"/>
          <p14:tracePt t="22004" x="7524750" y="3124200"/>
          <p14:tracePt t="22020" x="7493000" y="3124200"/>
          <p14:tracePt t="22037" x="7461250" y="3124200"/>
          <p14:tracePt t="22054" x="7442200" y="3124200"/>
          <p14:tracePt t="22070" x="7416800" y="3124200"/>
          <p14:tracePt t="22087" x="7404100" y="3124200"/>
          <p14:tracePt t="22104" x="7385050" y="3124200"/>
          <p14:tracePt t="22121" x="7359650" y="3124200"/>
          <p14:tracePt t="22137" x="7340600" y="3124200"/>
          <p14:tracePt t="22154" x="7315200" y="3124200"/>
          <p14:tracePt t="22170" x="7308850" y="3124200"/>
          <p14:tracePt t="22208" x="7308850" y="3130550"/>
          <p14:tracePt t="22215" x="7296150" y="3130550"/>
          <p14:tracePt t="22220" x="7270750" y="3130550"/>
          <p14:tracePt t="22237" x="7258050" y="3130550"/>
          <p14:tracePt t="22254" x="7251700" y="3130550"/>
          <p14:tracePt t="22270" x="7239000" y="3130550"/>
          <p14:tracePt t="22305" x="7232650" y="3130550"/>
          <p14:tracePt t="22353" x="7226300" y="3130550"/>
          <p14:tracePt t="22384" x="7219950" y="3130550"/>
          <p14:tracePt t="22440" x="7213600" y="3130550"/>
          <p14:tracePt t="22456" x="7200900" y="3130550"/>
          <p14:tracePt t="22473" x="7188200" y="3130550"/>
          <p14:tracePt t="22480" x="7181850" y="3130550"/>
          <p14:tracePt t="22487" x="7143750" y="3124200"/>
          <p14:tracePt t="22504" x="7092950" y="3124200"/>
          <p14:tracePt t="22521" x="7035800" y="3124200"/>
          <p14:tracePt t="22537" x="6985000" y="3124200"/>
          <p14:tracePt t="22554" x="6940550" y="3124200"/>
          <p14:tracePt t="22570" x="6889750" y="3124200"/>
          <p14:tracePt t="22587" x="6851650" y="3124200"/>
          <p14:tracePt t="22604" x="6819900" y="3124200"/>
          <p14:tracePt t="22621" x="6794500" y="3124200"/>
          <p14:tracePt t="22637" x="6756400" y="3124200"/>
          <p14:tracePt t="22654" x="6699250" y="3117850"/>
          <p14:tracePt t="22670" x="6654800" y="3111500"/>
          <p14:tracePt t="22687" x="6623050" y="3111500"/>
          <p14:tracePt t="22704" x="6572250" y="3105150"/>
          <p14:tracePt t="22721" x="6546850" y="3098800"/>
          <p14:tracePt t="22737" x="6521450" y="3098800"/>
          <p14:tracePt t="22754" x="6496050" y="3098800"/>
          <p14:tracePt t="22770" x="6477000" y="3098800"/>
          <p14:tracePt t="22912" x="6464300" y="3098800"/>
          <p14:tracePt t="22929" x="6457950" y="3098800"/>
          <p14:tracePt t="22993" x="6464300" y="3098800"/>
          <p14:tracePt t="23000" x="6470650" y="3098800"/>
          <p14:tracePt t="23012" x="6477000" y="3098800"/>
          <p14:tracePt t="23065" x="6496050" y="3098800"/>
          <p14:tracePt t="23073" x="6521450" y="3098800"/>
          <p14:tracePt t="23087" x="6572250" y="3098800"/>
          <p14:tracePt t="23088" x="6661150" y="3098800"/>
          <p14:tracePt t="23104" x="6756400" y="3098800"/>
          <p14:tracePt t="23121" x="6794500" y="3098800"/>
          <p14:tracePt t="23137" x="6800850" y="3098800"/>
          <p14:tracePt t="23154" x="6813550" y="3098800"/>
          <p14:tracePt t="23170" x="6838950" y="3098800"/>
          <p14:tracePt t="23187" x="6889750" y="3098800"/>
          <p14:tracePt t="23204" x="6934200" y="3098800"/>
          <p14:tracePt t="23221" x="6972300" y="3098800"/>
          <p14:tracePt t="23237" x="7010400" y="3098800"/>
          <p14:tracePt t="23254" x="7048500" y="3098800"/>
          <p14:tracePt t="23270" x="7054850" y="3098800"/>
          <p14:tracePt t="23320" x="7073900" y="3098800"/>
          <p14:tracePt t="23330" x="7092950" y="3098800"/>
          <p14:tracePt t="23336" x="7131050" y="3098800"/>
          <p14:tracePt t="23354" x="7143750" y="3098800"/>
          <p14:tracePt t="23354" x="7175500" y="3098800"/>
          <p14:tracePt t="23371" x="7207250" y="3098800"/>
          <p14:tracePt t="23387" x="7245350" y="3098800"/>
          <p14:tracePt t="23404" x="7251700" y="3098800"/>
          <p14:tracePt t="23421" x="7296150" y="3098800"/>
          <p14:tracePt t="23437" x="7340600" y="3098800"/>
          <p14:tracePt t="23454" x="7372350" y="3098800"/>
          <p14:tracePt t="23471" x="7404100" y="3098800"/>
          <p14:tracePt t="23487" x="7435850" y="3098800"/>
          <p14:tracePt t="23503" x="7461250" y="3098800"/>
          <p14:tracePt t="23521" x="7473950" y="3098800"/>
          <p14:tracePt t="23537" x="7480300" y="3098800"/>
          <p14:tracePt t="23554" x="7493000" y="3098800"/>
          <p14:tracePt t="23570" x="7505700" y="3098800"/>
          <p14:tracePt t="23587" x="7512050" y="3098800"/>
          <p14:tracePt t="23760" x="7505700" y="3098800"/>
          <p14:tracePt t="23769" x="7493000" y="3105150"/>
          <p14:tracePt t="23770" x="7473950" y="3105150"/>
          <p14:tracePt t="23787" x="7461250" y="3111500"/>
          <p14:tracePt t="23804" x="7442200" y="3111500"/>
          <p14:tracePt t="23820" x="7397750" y="3111500"/>
          <p14:tracePt t="23837" x="7327900" y="3111500"/>
          <p14:tracePt t="23854" x="7251700" y="3111500"/>
          <p14:tracePt t="23870" x="7245350" y="3111500"/>
          <p14:tracePt t="23887" x="7169150" y="3111500"/>
          <p14:tracePt t="23904" x="7042150" y="3105150"/>
          <p14:tracePt t="23921" x="7023100" y="3105150"/>
          <p14:tracePt t="23937" x="7016750" y="3105150"/>
          <p14:tracePt t="23954" x="6965950" y="3092450"/>
          <p14:tracePt t="23971" x="6934200" y="3086100"/>
          <p14:tracePt t="23987" x="6889750" y="3073400"/>
          <p14:tracePt t="24004" x="6845300" y="3067050"/>
          <p14:tracePt t="24020" x="6819900" y="3067050"/>
          <p14:tracePt t="24057" x="6807200" y="3067050"/>
          <p14:tracePt t="24057" x="6788150" y="3067050"/>
          <p14:tracePt t="24071" x="6718300" y="3067050"/>
          <p14:tracePt t="24087" x="6642100" y="3067050"/>
          <p14:tracePt t="24104" x="6572250" y="3067050"/>
          <p14:tracePt t="24121" x="6546850" y="3067050"/>
          <p14:tracePt t="24137" x="6527800" y="3067050"/>
          <p14:tracePt t="24154" x="6521450" y="3067050"/>
          <p14:tracePt t="24170" x="6515100" y="3067050"/>
          <p14:tracePt t="24187" x="6508750" y="3067050"/>
          <p14:tracePt t="24204" x="6496050" y="3067050"/>
          <p14:tracePt t="24220" x="6489700" y="3067050"/>
          <p14:tracePt t="24237" x="6477000" y="3067050"/>
          <p14:tracePt t="24432" x="6483350" y="3067050"/>
          <p14:tracePt t="24440" x="6489700" y="3067050"/>
          <p14:tracePt t="24449" x="6496050" y="3060700"/>
          <p14:tracePt t="24457" x="6508750" y="3060700"/>
          <p14:tracePt t="24470" x="6515100" y="3060700"/>
          <p14:tracePt t="24487" x="6527800" y="3060700"/>
          <p14:tracePt t="24503" x="6534150" y="3060700"/>
          <p14:tracePt t="24520" x="6546850" y="3060700"/>
          <p14:tracePt t="25073" x="6540500" y="3060700"/>
          <p14:tracePt t="25086" x="6534150" y="3060700"/>
          <p14:tracePt t="25096" x="6515100" y="3067050"/>
          <p14:tracePt t="25105" x="6502400" y="3067050"/>
          <p14:tracePt t="25121" x="6477000" y="3073400"/>
          <p14:tracePt t="25137" x="6457950" y="3073400"/>
          <p14:tracePt t="25154" x="6451600" y="3073400"/>
          <p14:tracePt t="25170" x="6445250" y="3073400"/>
          <p14:tracePt t="25472" x="6457950" y="3073400"/>
          <p14:tracePt t="25488" x="6464300" y="3073400"/>
          <p14:tracePt t="25496" x="6470650" y="3073400"/>
          <p14:tracePt t="25505" x="6489700" y="3073400"/>
          <p14:tracePt t="25520" x="6496050" y="3073400"/>
          <p14:tracePt t="25521" x="6502400" y="3073400"/>
          <p14:tracePt t="25537" x="6508750" y="3073400"/>
          <p14:tracePt t="25584" x="6515100" y="3073400"/>
          <p14:tracePt t="26105" x="6508750" y="3079750"/>
          <p14:tracePt t="26120" x="6502400" y="3079750"/>
          <p14:tracePt t="26128" x="6496050" y="3086100"/>
          <p14:tracePt t="26137" x="6489700" y="3086100"/>
          <p14:tracePt t="26142" x="6477000" y="3092450"/>
          <p14:tracePt t="26153" x="6464300" y="3092450"/>
          <p14:tracePt t="26170" x="6457950" y="3098800"/>
          <p14:tracePt t="26187" x="6451600" y="3098800"/>
          <p14:tracePt t="26204" x="6445250" y="3105150"/>
          <p14:tracePt t="26552" x="6464300" y="3111500"/>
          <p14:tracePt t="26563" x="6477000" y="3111500"/>
          <p14:tracePt t="26568" x="6489700" y="3111500"/>
          <p14:tracePt t="26571" x="6527800" y="3111500"/>
          <p14:tracePt t="26586" x="6572250" y="3111500"/>
          <p14:tracePt t="26604" x="6610350" y="3111500"/>
          <p14:tracePt t="26620" x="6661150" y="3111500"/>
          <p14:tracePt t="26637" x="6699250" y="3111500"/>
          <p14:tracePt t="26653" x="6705600" y="3111500"/>
          <p14:tracePt t="26670" x="6711950" y="3111500"/>
          <p14:tracePt t="26687" x="6775450" y="3105150"/>
          <p14:tracePt t="26705" x="6819900" y="3105150"/>
          <p14:tracePt t="26720" x="6870700" y="3105150"/>
          <p14:tracePt t="26737" x="6940550" y="3105150"/>
          <p14:tracePt t="26754" x="6985000" y="3105150"/>
          <p14:tracePt t="26809" x="6997700" y="3105150"/>
          <p14:tracePt t="26816" x="7010400" y="3105150"/>
          <p14:tracePt t="26824" x="7029450" y="3105150"/>
          <p14:tracePt t="26832" x="7042150" y="3105150"/>
          <p14:tracePt t="26837" x="7061200" y="3105150"/>
          <p14:tracePt t="26853" x="7086600" y="3105150"/>
          <p14:tracePt t="26870" x="7112000" y="3105150"/>
          <p14:tracePt t="26887" x="7137400" y="3105150"/>
          <p14:tracePt t="26904" x="7156450" y="3105150"/>
          <p14:tracePt t="27954" x="7131050" y="3111500"/>
          <p14:tracePt t="27959" x="7099300" y="3117850"/>
          <p14:tracePt t="27972" x="7073900" y="3117850"/>
          <p14:tracePt t="27972" x="7010400" y="3130550"/>
          <p14:tracePt t="27988" x="6965950" y="3130550"/>
          <p14:tracePt t="28005" x="6934200" y="3130550"/>
          <p14:tracePt t="28021" x="6921500" y="3130550"/>
          <p14:tracePt t="28038" x="6908800" y="3130550"/>
          <p14:tracePt t="28054" x="6896100" y="3130550"/>
          <p14:tracePt t="28071" x="6877050" y="3130550"/>
          <p14:tracePt t="28088" x="6864350" y="3130550"/>
          <p14:tracePt t="28088" x="6845300" y="3130550"/>
          <p14:tracePt t="28106" x="6819900" y="3136900"/>
          <p14:tracePt t="28121" x="6813550" y="3136900"/>
          <p14:tracePt t="28138" x="6800850" y="3136900"/>
          <p14:tracePt t="28154" x="6775450" y="3136900"/>
          <p14:tracePt t="28171" x="6750050" y="3136900"/>
          <p14:tracePt t="28188" x="6724650" y="3136900"/>
          <p14:tracePt t="28205" x="6711950" y="3136900"/>
          <p14:tracePt t="28221" x="6692900" y="3136900"/>
          <p14:tracePt t="28238" x="6673850" y="3136900"/>
          <p14:tracePt t="28254" x="6654800" y="3136900"/>
          <p14:tracePt t="28271" x="6642100" y="3136900"/>
          <p14:tracePt t="28305" x="6635750" y="3136900"/>
          <p14:tracePt t="28361" x="6629400" y="3136900"/>
          <p14:tracePt t="28370" x="6623050" y="3136900"/>
          <p14:tracePt t="28388" x="6616700" y="3136900"/>
          <p14:tracePt t="28389" x="6610350" y="3136900"/>
          <p14:tracePt t="28457" x="6597650" y="3136900"/>
          <p14:tracePt t="28466" x="6578600" y="3136900"/>
          <p14:tracePt t="28473" x="6572250" y="3136900"/>
          <p14:tracePt t="28481" x="6565900" y="3136900"/>
          <p14:tracePt t="28488" x="6559550" y="3136900"/>
          <p14:tracePt t="28505" x="6553200" y="3136900"/>
          <p14:tracePt t="28521" x="6546850" y="3136900"/>
          <p14:tracePt t="28569" x="6540500" y="3136900"/>
          <p14:tracePt t="28569" x="6527800" y="3136900"/>
          <p14:tracePt t="28601" x="6521450" y="3136900"/>
          <p14:tracePt t="28609" x="6515100" y="3136900"/>
          <p14:tracePt t="28621" x="6508750" y="3136900"/>
          <p14:tracePt t="28673" x="6502400" y="3136900"/>
          <p14:tracePt t="28801" x="6489700" y="3136900"/>
          <p14:tracePt t="28817" x="6483350" y="3136900"/>
          <p14:tracePt t="28819" x="6470650" y="3136900"/>
          <p14:tracePt t="29153" x="6477000" y="3136900"/>
          <p14:tracePt t="29161" x="6483350" y="3136900"/>
          <p14:tracePt t="29169" x="6489700" y="3136900"/>
          <p14:tracePt t="29188" x="6515100" y="3136900"/>
          <p14:tracePt t="29189" x="6572250" y="3136900"/>
          <p14:tracePt t="29204" x="6610350" y="3136900"/>
          <p14:tracePt t="29221" x="6654800" y="3136900"/>
          <p14:tracePt t="29238" x="6661150" y="3136900"/>
          <p14:tracePt t="29254" x="6673850" y="3136900"/>
          <p14:tracePt t="29271" x="6692900" y="3130550"/>
          <p14:tracePt t="29288" x="6724650" y="3130550"/>
          <p14:tracePt t="29304" x="6775450" y="3130550"/>
          <p14:tracePt t="29322" x="6813550" y="3130550"/>
          <p14:tracePt t="29338" x="6864350" y="3130550"/>
          <p14:tracePt t="29354" x="6921500" y="3130550"/>
          <p14:tracePt t="29425" x="6940550" y="3130550"/>
          <p14:tracePt t="29433" x="6959600" y="3130550"/>
          <p14:tracePt t="29441" x="6978650" y="3124200"/>
          <p14:tracePt t="29454" x="6997700" y="3117850"/>
          <p14:tracePt t="29455" x="7054850" y="3117850"/>
          <p14:tracePt t="29471" x="7092950" y="3117850"/>
          <p14:tracePt t="29489" x="7099300" y="3117850"/>
          <p14:tracePt t="29505" x="7137400" y="3117850"/>
          <p14:tracePt t="29522" x="7156450" y="3117850"/>
          <p14:tracePt t="29538" x="7181850" y="3117850"/>
          <p14:tracePt t="29554" x="7207250" y="3117850"/>
          <p14:tracePt t="29571" x="7219950" y="3117850"/>
          <p14:tracePt t="29588" x="7232650" y="3117850"/>
          <p14:tracePt t="29605" x="7245350" y="3117850"/>
          <p14:tracePt t="29621" x="7251700" y="3117850"/>
          <p14:tracePt t="29657" x="7258050" y="3117850"/>
          <p14:tracePt t="29673" x="7264400" y="3111500"/>
          <p14:tracePt t="29697" x="7270750" y="3111500"/>
          <p14:tracePt t="29705" x="7277100" y="3111500"/>
          <p14:tracePt t="29721" x="7283450" y="3111500"/>
          <p14:tracePt t="29722" x="7289800" y="3111500"/>
          <p14:tracePt t="29738" x="7296150" y="3105150"/>
          <p14:tracePt t="29881" x="7289800" y="3105150"/>
          <p14:tracePt t="29890" x="7277100" y="3105150"/>
          <p14:tracePt t="29897" x="7264400" y="3105150"/>
          <p14:tracePt t="29897" x="7232650" y="3111500"/>
          <p14:tracePt t="29905" x="7207250" y="3111500"/>
          <p14:tracePt t="29921" x="7143750" y="3111500"/>
          <p14:tracePt t="29939" x="7073900" y="3111500"/>
          <p14:tracePt t="29954" x="7035800" y="3111500"/>
          <p14:tracePt t="29972" x="6959600" y="3111500"/>
          <p14:tracePt t="29988" x="6877050" y="3111500"/>
          <p14:tracePt t="30065" x="6864350" y="3111500"/>
          <p14:tracePt t="30079" x="6851650" y="3111500"/>
          <p14:tracePt t="30080" x="6845300" y="3111500"/>
          <p14:tracePt t="30088" x="6819900" y="3111500"/>
          <p14:tracePt t="30088" x="6813550" y="3111500"/>
          <p14:tracePt t="30106" x="6800850" y="3111500"/>
          <p14:tracePt t="30337" x="6807200" y="3111500"/>
          <p14:tracePt t="30338" x="6826250" y="3111500"/>
          <p14:tracePt t="30354" x="6845300" y="3111500"/>
          <p14:tracePt t="30394" x="6851650" y="3111500"/>
          <p14:tracePt t="30402" x="6889750" y="3111500"/>
          <p14:tracePt t="30403" x="6978650" y="3111500"/>
          <p14:tracePt t="30421" x="7042150" y="3111500"/>
          <p14:tracePt t="30438" x="7086600" y="3111500"/>
          <p14:tracePt t="30454" x="7131050" y="3111500"/>
          <p14:tracePt t="30471" x="7162800" y="3111500"/>
          <p14:tracePt t="30488" x="7188200" y="3111500"/>
          <p14:tracePt t="30504" x="7219950" y="3111500"/>
          <p14:tracePt t="30521" x="7239000" y="3111500"/>
          <p14:tracePt t="30538" x="7258050" y="3111500"/>
          <p14:tracePt t="30554" x="7277100" y="3111500"/>
          <p14:tracePt t="30593" x="7283450" y="3111500"/>
          <p14:tracePt t="30617" x="7283450" y="3105150"/>
          <p14:tracePt t="30674" x="7296150" y="3105150"/>
          <p14:tracePt t="30681" x="7308850" y="3105150"/>
          <p14:tracePt t="30697" x="7321550" y="3105150"/>
          <p14:tracePt t="30704" x="7334250" y="3105150"/>
          <p14:tracePt t="30705" x="7353300" y="3105150"/>
          <p14:tracePt t="30722" x="7372350" y="3105150"/>
          <p14:tracePt t="30738" x="7397750" y="3105150"/>
          <p14:tracePt t="30754" x="7423150" y="3105150"/>
          <p14:tracePt t="30771" x="7429500" y="3105150"/>
          <p14:tracePt t="30788" x="7442200" y="3105150"/>
          <p14:tracePt t="30805" x="7448550" y="3105150"/>
          <p14:tracePt t="32465" x="7442200" y="3105150"/>
          <p14:tracePt t="32480" x="7378700" y="3111500"/>
          <p14:tracePt t="32490" x="7321550" y="3117850"/>
          <p14:tracePt t="32490" x="7245350" y="3117850"/>
          <p14:tracePt t="32504" x="7092950" y="3117850"/>
          <p14:tracePt t="32545" x="7080250" y="3117850"/>
          <p14:tracePt t="32554" x="7042150" y="3117850"/>
          <p14:tracePt t="32555" x="7023100" y="3117850"/>
          <p14:tracePt t="32571" x="7016750" y="3117850"/>
          <p14:tracePt t="32617" x="7010400" y="3117850"/>
          <p14:tracePt t="32625" x="6997700" y="3117850"/>
          <p14:tracePt t="32633" x="6991350" y="3117850"/>
          <p14:tracePt t="32654" x="6972300" y="3117850"/>
          <p14:tracePt t="32655" x="6959600" y="3117850"/>
          <p14:tracePt t="32671" x="6953250" y="3117850"/>
          <p14:tracePt t="32785" x="6959600" y="3117850"/>
          <p14:tracePt t="32793" x="6972300" y="3117850"/>
          <p14:tracePt t="32801" x="6997700" y="3111500"/>
          <p14:tracePt t="32808" x="7092950" y="3098800"/>
          <p14:tracePt t="32821" x="7213600" y="3092450"/>
          <p14:tracePt t="32837" x="7410450" y="3073400"/>
          <p14:tracePt t="32854" x="7575550" y="3048000"/>
          <p14:tracePt t="32871" x="7632700" y="3041650"/>
          <p14:tracePt t="32888" x="7670800" y="3035300"/>
          <p14:tracePt t="32904" x="7702550" y="3035300"/>
          <p14:tracePt t="32922" x="7753350" y="3028950"/>
          <p14:tracePt t="32938" x="7797800" y="3022600"/>
          <p14:tracePt t="32954" x="7835900" y="3022600"/>
          <p14:tracePt t="32971" x="7867650" y="3022600"/>
          <p14:tracePt t="32988" x="7880350" y="3022600"/>
          <p14:tracePt t="33033" x="7886700" y="3022600"/>
          <p14:tracePt t="33040" x="7899400" y="3022600"/>
          <p14:tracePt t="33054" x="7918450" y="3022600"/>
          <p14:tracePt t="33055" x="7956550" y="3022600"/>
          <p14:tracePt t="33129" x="7962900" y="3022600"/>
          <p14:tracePt t="33137" x="7981950" y="3022600"/>
          <p14:tracePt t="33147" x="8001000" y="3022600"/>
          <p14:tracePt t="33154" x="8039100" y="3028950"/>
          <p14:tracePt t="33171" x="8083550" y="3035300"/>
          <p14:tracePt t="33187" x="8102600" y="3041650"/>
          <p14:tracePt t="33234" x="8115300" y="3048000"/>
          <p14:tracePt t="33246" x="8128000" y="3048000"/>
          <p14:tracePt t="33247" x="8147050" y="3048000"/>
          <p14:tracePt t="33254" x="8185150" y="3048000"/>
          <p14:tracePt t="33271" x="8229600" y="3048000"/>
          <p14:tracePt t="33287" x="8280400" y="3041650"/>
          <p14:tracePt t="33304" x="8331200" y="3035300"/>
          <p14:tracePt t="33321" x="8375650" y="3016250"/>
          <p14:tracePt t="33338" x="8401050" y="3009900"/>
          <p14:tracePt t="33521" x="8401050" y="3003550"/>
          <p14:tracePt t="33537" x="8394700" y="2997200"/>
          <p14:tracePt t="33538" x="8388350" y="2997200"/>
          <p14:tracePt t="33554" x="8369300" y="2997200"/>
          <p14:tracePt t="33555" x="8350250" y="2997200"/>
          <p14:tracePt t="33571" x="8324850" y="2997200"/>
          <p14:tracePt t="33587" x="8299450" y="3003550"/>
          <p14:tracePt t="33604" x="8286750" y="3016250"/>
          <p14:tracePt t="33621" x="8280400" y="3028950"/>
          <p14:tracePt t="33638" x="8280400" y="3035300"/>
          <p14:tracePt t="33654" x="8280400" y="3041650"/>
          <p14:tracePt t="33721" x="8280400" y="3048000"/>
          <p14:tracePt t="33728" x="8286750" y="3048000"/>
          <p14:tracePt t="33737" x="8318500" y="3035300"/>
          <p14:tracePt t="33738" x="8388350" y="2990850"/>
          <p14:tracePt t="33754" x="8432800" y="2959100"/>
          <p14:tracePt t="33771" x="8464550" y="2921000"/>
          <p14:tracePt t="33787" x="8483600" y="2895600"/>
          <p14:tracePt t="33804" x="8483600" y="2876550"/>
          <p14:tracePt t="33821" x="8483600" y="2857500"/>
          <p14:tracePt t="33838" x="8483600" y="2844800"/>
          <p14:tracePt t="33854" x="8483600" y="2832100"/>
          <p14:tracePt t="33871" x="8470900" y="2819400"/>
          <p14:tracePt t="33888" x="8432800" y="2806700"/>
          <p14:tracePt t="33904" x="8401050" y="2794000"/>
          <p14:tracePt t="33921" x="8382000" y="2794000"/>
          <p14:tracePt t="33938" x="8362950" y="2794000"/>
          <p14:tracePt t="33954" x="8331200" y="2813050"/>
          <p14:tracePt t="33971" x="8286750" y="2857500"/>
          <p14:tracePt t="33988" x="8267700" y="2876550"/>
          <p14:tracePt t="34004" x="8248650" y="2921000"/>
          <p14:tracePt t="34021" x="8235950" y="2959100"/>
          <p14:tracePt t="34038" x="8235950" y="2971800"/>
          <p14:tracePt t="34054" x="8235950" y="2978150"/>
          <p14:tracePt t="34097" x="8235950" y="2984500"/>
          <p14:tracePt t="34105" x="8242300" y="2984500"/>
          <p14:tracePt t="34106" x="8255000" y="2984500"/>
          <p14:tracePt t="34121" x="8261350" y="2984500"/>
          <p14:tracePt t="34137" x="8318500" y="2959100"/>
          <p14:tracePt t="34154" x="8337550" y="2946400"/>
          <p14:tracePt t="34193" x="8343900" y="2933700"/>
          <p14:tracePt t="34194" x="8350250" y="2921000"/>
          <p14:tracePt t="34204" x="8350250" y="2908300"/>
          <p14:tracePt t="34221" x="8350250" y="2901950"/>
          <p14:tracePt t="34238" x="8350250" y="2895600"/>
          <p14:tracePt t="34254" x="8343900" y="2876550"/>
          <p14:tracePt t="34289" x="8299450" y="2876550"/>
          <p14:tracePt t="34289" x="8261350" y="2876550"/>
          <p14:tracePt t="34304" x="8089900" y="2901950"/>
          <p14:tracePt t="34321" x="7994650" y="2971800"/>
          <p14:tracePt t="34338" x="7918450" y="3060700"/>
          <p14:tracePt t="34354" x="7886700" y="3162300"/>
          <p14:tracePt t="34372" x="7880350" y="3251200"/>
          <p14:tracePt t="34388" x="7893050" y="3321050"/>
          <p14:tracePt t="34404" x="7918450" y="3365500"/>
          <p14:tracePt t="34421" x="7943850" y="3378200"/>
          <p14:tracePt t="34438" x="7994650" y="3390900"/>
          <p14:tracePt t="34454" x="8121650" y="3371850"/>
          <p14:tracePt t="34471" x="8140700" y="3365500"/>
          <p14:tracePt t="34487" x="8229600" y="3295650"/>
          <p14:tracePt t="34529" x="8248650" y="3251200"/>
          <p14:tracePt t="34537" x="8255000" y="3219450"/>
          <p14:tracePt t="34545" x="8261350" y="3149600"/>
          <p14:tracePt t="34554" x="8261350" y="3111500"/>
          <p14:tracePt t="34571" x="8248650" y="3067050"/>
          <p14:tracePt t="34588" x="8229600" y="3041650"/>
          <p14:tracePt t="34624" x="8178800" y="3028950"/>
          <p14:tracePt t="34625" x="8134350" y="3016250"/>
          <p14:tracePt t="34638" x="8051800" y="2997200"/>
          <p14:tracePt t="34654" x="8045450" y="2997200"/>
          <p14:tracePt t="34697" x="8026400" y="3009900"/>
          <p14:tracePt t="34705" x="8001000" y="3054350"/>
          <p14:tracePt t="34713" x="7981950" y="3124200"/>
          <p14:tracePt t="34722" x="7981950" y="3181350"/>
          <p14:tracePt t="34737" x="7988300" y="3219450"/>
          <p14:tracePt t="34754" x="8013700" y="3244850"/>
          <p14:tracePt t="34771" x="8045450" y="3270250"/>
          <p14:tracePt t="34788" x="8128000" y="3270250"/>
          <p14:tracePt t="34804" x="8185150" y="3270250"/>
          <p14:tracePt t="34820" x="8210550" y="3257550"/>
          <p14:tracePt t="34837" x="8255000" y="3213100"/>
          <p14:tracePt t="34855" x="8356600" y="3117850"/>
          <p14:tracePt t="34871" x="8413750" y="3009900"/>
          <p14:tracePt t="34889" x="8420100" y="2990850"/>
          <p14:tracePt t="34904" x="8407400" y="2952750"/>
          <p14:tracePt t="34954" x="8375650" y="2952750"/>
          <p14:tracePt t="34963" x="8255000" y="2946400"/>
          <p14:tracePt t="34971" x="8115300" y="2946400"/>
          <p14:tracePt t="34971" x="7943850" y="2971800"/>
          <p14:tracePt t="34988" x="7778750" y="3035300"/>
          <p14:tracePt t="35004" x="7632700" y="3143250"/>
          <p14:tracePt t="35021" x="7588250" y="3194050"/>
          <p14:tracePt t="35056" x="7575550" y="3206750"/>
          <p14:tracePt t="35071" x="7575550" y="3213100"/>
          <p14:tracePt t="35201" x="7575550" y="3206750"/>
          <p14:tracePt t="35209" x="7569200" y="3206750"/>
          <p14:tracePt t="35217" x="7562850" y="3200400"/>
          <p14:tracePt t="35221" x="7518400" y="3194050"/>
          <p14:tracePt t="35237" x="7473950" y="3194050"/>
          <p14:tracePt t="35254" x="7283450" y="3213100"/>
          <p14:tracePt t="35271" x="7131050" y="3244850"/>
          <p14:tracePt t="35305" x="7124700" y="3251200"/>
          <p14:tracePt t="35305" x="7105650" y="3270250"/>
          <p14:tracePt t="35321" x="7092950" y="3295650"/>
          <p14:tracePt t="35337" x="7073900" y="3314700"/>
          <p14:tracePt t="35354" x="7073900" y="3333750"/>
          <p14:tracePt t="35371" x="7067550" y="3352800"/>
          <p14:tracePt t="35388" x="7067550" y="3359150"/>
          <p14:tracePt t="35944" x="7073900" y="3352800"/>
          <p14:tracePt t="35953" x="7086600" y="3333750"/>
          <p14:tracePt t="35960" x="7099300" y="3321050"/>
          <p14:tracePt t="35969" x="7105650" y="3308350"/>
          <p14:tracePt t="35976" x="7124700" y="3282950"/>
          <p14:tracePt t="35987" x="7143750" y="3244850"/>
          <p14:tracePt t="36004" x="7169150" y="3213100"/>
          <p14:tracePt t="36021" x="7169150" y="3206750"/>
          <p14:tracePt t="36037" x="7169150" y="3194050"/>
          <p14:tracePt t="36054" x="7188200" y="3175000"/>
          <p14:tracePt t="36071" x="7188200" y="3155950"/>
          <p14:tracePt t="36088" x="7188200" y="3143250"/>
          <p14:tracePt t="36088" x="7181850" y="3136900"/>
          <p14:tracePt t="36105" x="7169150" y="3117850"/>
          <p14:tracePt t="36121" x="7156450" y="3098800"/>
          <p14:tracePt t="36138" x="7131050" y="3073400"/>
          <p14:tracePt t="36154" x="7099300" y="3054350"/>
          <p14:tracePt t="36170" x="7035800" y="3035300"/>
          <p14:tracePt t="36187" x="6985000" y="3028950"/>
          <p14:tracePt t="36203" x="6972300" y="3028950"/>
          <p14:tracePt t="36249" x="6953250" y="3028950"/>
          <p14:tracePt t="36256" x="6921500" y="3028950"/>
          <p14:tracePt t="36265" x="6883400" y="3035300"/>
          <p14:tracePt t="36273" x="6807200" y="3041650"/>
          <p14:tracePt t="36287" x="6788150" y="3041650"/>
          <p14:tracePt t="36337" x="6769100" y="3041650"/>
          <p14:tracePt t="36347" x="6762750" y="3048000"/>
          <p14:tracePt t="36347" x="6750050" y="3048000"/>
          <p14:tracePt t="36354" x="6731000" y="3048000"/>
          <p14:tracePt t="36393" x="6724650" y="3048000"/>
          <p14:tracePt t="36473" x="6731000" y="3048000"/>
          <p14:tracePt t="36488" x="6737350" y="3048000"/>
          <p14:tracePt t="36496" x="6750050" y="3048000"/>
          <p14:tracePt t="36504" x="6775450" y="3048000"/>
          <p14:tracePt t="36521" x="6813550" y="3041650"/>
          <p14:tracePt t="36521" x="6832600" y="3035300"/>
          <p14:tracePt t="36538" x="6978650" y="3035300"/>
          <p14:tracePt t="36554" x="7054850" y="3035300"/>
          <p14:tracePt t="36571" x="7200900" y="3035300"/>
          <p14:tracePt t="36587" x="7327900" y="3035300"/>
          <p14:tracePt t="36605" x="7410450" y="3035300"/>
          <p14:tracePt t="36621" x="7435850" y="3028950"/>
          <p14:tracePt t="36637" x="7442200" y="3028950"/>
          <p14:tracePt t="36681" x="7448550" y="3022600"/>
          <p14:tracePt t="37200" x="7442200" y="3028950"/>
          <p14:tracePt t="37208" x="7435850" y="3028950"/>
          <p14:tracePt t="37225" x="7429500" y="3035300"/>
          <p14:tracePt t="37237" x="7404100" y="3048000"/>
          <p14:tracePt t="37238" x="7372350" y="3073400"/>
          <p14:tracePt t="37273" x="7359650" y="3073400"/>
          <p14:tracePt t="37287" x="7353300" y="3092450"/>
          <p14:tracePt t="37288" x="7327900" y="3111500"/>
          <p14:tracePt t="37288" x="7321550" y="3111500"/>
          <p14:tracePt t="37305" x="7302500" y="3124200"/>
          <p14:tracePt t="37321" x="7289800" y="3136900"/>
          <p14:tracePt t="37360" x="7283450" y="3143250"/>
          <p14:tracePt t="37362" x="7277100" y="3143250"/>
          <p14:tracePt t="37371" x="7270750" y="3149600"/>
          <p14:tracePt t="37387" x="7264400" y="3149600"/>
          <p14:tracePt t="37593" x="7270750" y="3149600"/>
          <p14:tracePt t="37601" x="7283450" y="3149600"/>
          <p14:tracePt t="38281" x="7283450" y="3155950"/>
          <p14:tracePt t="38297" x="7264400" y="3175000"/>
          <p14:tracePt t="38305" x="7258050" y="3187700"/>
          <p14:tracePt t="38816" x="7258050" y="3194050"/>
          <p14:tracePt t="38873" x="7258050" y="3200400"/>
          <p14:tracePt t="39080" x="7258050" y="3206750"/>
          <p14:tracePt t="40193" x="7258050" y="3213100"/>
          <p14:tracePt t="40208" x="7258050" y="3219450"/>
          <p14:tracePt t="40215" x="7258050" y="3225800"/>
          <p14:tracePt t="40223" x="7245350" y="3238500"/>
          <p14:tracePt t="40236" x="7219950" y="3257550"/>
          <p14:tracePt t="40253" x="7207250" y="3270250"/>
          <p14:tracePt t="40270" x="7194550" y="3282950"/>
          <p14:tracePt t="40286" x="7188200" y="3289300"/>
          <p14:tracePt t="40304" x="7175500" y="3295650"/>
          <p14:tracePt t="40351" x="7175500" y="3302000"/>
          <p14:tracePt t="40431" x="7169150" y="3302000"/>
          <p14:tracePt t="40439" x="7169150" y="3308350"/>
          <p14:tracePt t="40462" x="7162800" y="3314700"/>
          <p14:tracePt t="40471" x="7162800" y="3321050"/>
          <p14:tracePt t="41031" x="7156450" y="3321050"/>
          <p14:tracePt t="41039" x="7150100" y="3321050"/>
          <p14:tracePt t="41048" x="7131050" y="3333750"/>
          <p14:tracePt t="41055" x="7118350" y="3340100"/>
          <p14:tracePt t="41069" x="7099300" y="3352800"/>
          <p14:tracePt t="41086" x="7080250" y="3365500"/>
          <p14:tracePt t="41103" x="7061200" y="3371850"/>
          <p14:tracePt t="41119" x="7054850" y="3378200"/>
          <p14:tracePt t="41136" x="7042150" y="3384550"/>
          <p14:tracePt t="41199" x="7029450" y="3390900"/>
          <p14:tracePt t="41216" x="7029450" y="3397250"/>
          <p14:tracePt t="41221" x="7023100" y="3397250"/>
          <p14:tracePt t="41247" x="7010400" y="3397250"/>
          <p14:tracePt t="41249" x="7004050" y="3403600"/>
          <p14:tracePt t="41271" x="6997700" y="3409950"/>
          <p14:tracePt t="41272" x="6997700" y="3416300"/>
          <p14:tracePt t="41286" x="6991350" y="3416300"/>
          <p14:tracePt t="41303" x="6991350" y="3422650"/>
          <p14:tracePt t="42112" x="6978650" y="3422650"/>
          <p14:tracePt t="42119" x="6927850" y="3422650"/>
          <p14:tracePt t="42120" x="6908800" y="3422650"/>
          <p14:tracePt t="42135" x="6775450" y="3390900"/>
          <p14:tracePt t="42153" x="6629400" y="3346450"/>
          <p14:tracePt t="42153" x="6261100" y="3238500"/>
          <p14:tracePt t="42169" x="6102350" y="3168650"/>
          <p14:tracePt t="42187" x="5937250" y="3092450"/>
          <p14:tracePt t="42203" x="5753100" y="2978150"/>
          <p14:tracePt t="42220" x="5524500" y="2876550"/>
          <p14:tracePt t="42236" x="5378450" y="2819400"/>
          <p14:tracePt t="42253" x="5302250" y="2787650"/>
          <p14:tracePt t="42269" x="5270500" y="2768600"/>
          <p14:tracePt t="42286" x="5232400" y="2768600"/>
          <p14:tracePt t="42303" x="5118100" y="2762250"/>
          <p14:tracePt t="42320" x="5010150" y="2749550"/>
          <p14:tracePt t="42336" x="4908550" y="2730500"/>
          <p14:tracePt t="42353" x="4813300" y="2717800"/>
          <p14:tracePt t="42369" x="4730750" y="2711450"/>
          <p14:tracePt t="42386" x="4635500" y="2711450"/>
          <p14:tracePt t="42403" x="4540250" y="2705100"/>
          <p14:tracePt t="42421" x="4419600" y="2698750"/>
          <p14:tracePt t="42436" x="4311650" y="2686050"/>
          <p14:tracePt t="42453" x="4165600" y="2673350"/>
          <p14:tracePt t="42469" x="4051300" y="2647950"/>
          <p14:tracePt t="42469" x="3949700" y="2628900"/>
          <p14:tracePt t="42488" x="3879850" y="2616200"/>
          <p14:tracePt t="42503" x="3689350" y="2590800"/>
          <p14:tracePt t="42520" x="3606800" y="2571750"/>
          <p14:tracePt t="42536" x="3575050" y="2559050"/>
          <p14:tracePt t="42553" x="3562350" y="2552700"/>
          <p14:tracePt t="42656" x="3575050" y="2552700"/>
          <p14:tracePt t="42663" x="3581400" y="2552700"/>
          <p14:tracePt t="42671" x="3594100" y="2552700"/>
          <p14:tracePt t="42671" x="3619500" y="2552700"/>
          <p14:tracePt t="42687" x="3625850" y="2552700"/>
          <p14:tracePt t="42688" x="3644900" y="2552700"/>
          <p14:tracePt t="42703" x="3663950" y="2552700"/>
          <p14:tracePt t="42823" x="3657600" y="2552700"/>
          <p14:tracePt t="42831" x="3638550" y="2552700"/>
          <p14:tracePt t="42831" x="3613150" y="2552700"/>
          <p14:tracePt t="42848" x="3575050" y="2552700"/>
          <p14:tracePt t="42855" x="3536950" y="2552700"/>
          <p14:tracePt t="42864" x="3473450" y="2552700"/>
          <p14:tracePt t="42872" x="3352800" y="2552700"/>
          <p14:tracePt t="42886" x="3225800" y="2552700"/>
          <p14:tracePt t="42903" x="3054350" y="2533650"/>
          <p14:tracePt t="42920" x="2959100" y="2527300"/>
          <p14:tracePt t="42936" x="2889250" y="2527300"/>
          <p14:tracePt t="42953" x="2838450" y="2520950"/>
          <p14:tracePt t="42969" x="2819400" y="2520950"/>
          <p14:tracePt t="42986" x="2813050" y="2520950"/>
          <p14:tracePt t="43003" x="2806700" y="2520950"/>
          <p14:tracePt t="43019" x="2800350" y="2520950"/>
          <p14:tracePt t="43036" x="2794000" y="2520950"/>
          <p14:tracePt t="43052" x="2762250" y="2520950"/>
          <p14:tracePt t="43069" x="2724150" y="2520950"/>
          <p14:tracePt t="43086" x="2679700" y="2520950"/>
          <p14:tracePt t="43103" x="2565400" y="2520950"/>
          <p14:tracePt t="43119" x="2444750" y="2520950"/>
          <p14:tracePt t="43137" x="2279650" y="2520950"/>
          <p14:tracePt t="43153" x="2108200" y="2520950"/>
          <p14:tracePt t="43170" x="1962150" y="2520950"/>
          <p14:tracePt t="43186" x="1873250" y="2520950"/>
          <p14:tracePt t="43204" x="1847850" y="2520950"/>
          <p14:tracePt t="43336" x="1835150" y="2546350"/>
          <p14:tracePt t="43336" x="1828800" y="2584450"/>
          <p14:tracePt t="43353" x="1822450" y="2628900"/>
          <p14:tracePt t="43354" x="1822450" y="2762250"/>
          <p14:tracePt t="43370" x="1822450" y="2921000"/>
          <p14:tracePt t="43386" x="1905000" y="3251200"/>
          <p14:tracePt t="43403" x="2044700" y="3568700"/>
          <p14:tracePt t="43419" x="2139950" y="3708400"/>
          <p14:tracePt t="43436" x="2159000" y="3740150"/>
          <p14:tracePt t="43453" x="2184400" y="3759200"/>
          <p14:tracePt t="43469" x="2184400" y="3765550"/>
          <p14:tracePt t="43512" x="2190750" y="3765550"/>
          <p14:tracePt t="43519" x="2241550" y="3765550"/>
          <p14:tracePt t="43536" x="2286000" y="3765550"/>
          <p14:tracePt t="43537" x="2406650" y="3765550"/>
          <p14:tracePt t="43553" x="2578100" y="3765550"/>
          <p14:tracePt t="43570" x="2882900" y="3765550"/>
          <p14:tracePt t="43586" x="3200400" y="3803650"/>
          <p14:tracePt t="43603" x="3530600" y="3822700"/>
          <p14:tracePt t="43619" x="3797300" y="3822700"/>
          <p14:tracePt t="43637" x="3968750" y="3822700"/>
          <p14:tracePt t="43653" x="4159250" y="3778250"/>
          <p14:tracePt t="43669" x="4305300" y="3676650"/>
          <p14:tracePt t="43686" x="4470400" y="3543300"/>
          <p14:tracePt t="43686" x="4521200" y="3486150"/>
          <p14:tracePt t="43704" x="4603750" y="3384550"/>
          <p14:tracePt t="43719" x="4648200" y="3314700"/>
          <p14:tracePt t="43736" x="4660900" y="3257550"/>
          <p14:tracePt t="43752" x="4667250" y="3206750"/>
          <p14:tracePt t="43769" x="4667250" y="3155950"/>
          <p14:tracePt t="43786" x="4660900" y="3092450"/>
          <p14:tracePt t="43803" x="4629150" y="3028950"/>
          <p14:tracePt t="43819" x="4591050" y="2971800"/>
          <p14:tracePt t="43836" x="4514850" y="2876550"/>
          <p14:tracePt t="43852" x="4425950" y="2819400"/>
          <p14:tracePt t="43869" x="4311650" y="2768600"/>
          <p14:tracePt t="43886" x="4000500" y="2667000"/>
          <p14:tracePt t="43904" x="3683000" y="2571750"/>
          <p14:tracePt t="43920" x="3346450" y="2520950"/>
          <p14:tracePt t="43937" x="2971800" y="2463800"/>
          <p14:tracePt t="43952" x="2628900" y="2413000"/>
          <p14:tracePt t="43969" x="2324100" y="2400300"/>
          <p14:tracePt t="43986" x="2089150" y="2393950"/>
          <p14:tracePt t="44003" x="1911350" y="2393950"/>
          <p14:tracePt t="44019" x="1752600" y="2393950"/>
          <p14:tracePt t="44036" x="1619250" y="2406650"/>
          <p14:tracePt t="44053" x="1511300" y="2438400"/>
          <p14:tracePt t="44069" x="1403350" y="2495550"/>
          <p14:tracePt t="44086" x="1276350" y="2565400"/>
          <p14:tracePt t="44086" x="1212850" y="2603500"/>
          <p14:tracePt t="44104" x="1104900" y="2711450"/>
          <p14:tracePt t="44119" x="984250" y="2825750"/>
          <p14:tracePt t="44136" x="863600" y="2946400"/>
          <p14:tracePt t="44153" x="800100" y="3073400"/>
          <p14:tracePt t="44169" x="781050" y="3213100"/>
          <p14:tracePt t="44186" x="781050" y="3333750"/>
          <p14:tracePt t="44203" x="800100" y="3460750"/>
          <p14:tracePt t="44220" x="882650" y="3587750"/>
          <p14:tracePt t="44236" x="990600" y="3708400"/>
          <p14:tracePt t="44253" x="1104900" y="3841750"/>
          <p14:tracePt t="44270" x="1225550" y="3949700"/>
          <p14:tracePt t="44286" x="1276350" y="3981450"/>
          <p14:tracePt t="44303" x="1352550" y="4044950"/>
          <p14:tracePt t="44319" x="1390650" y="4070350"/>
          <p14:tracePt t="44336" x="1498600" y="4152900"/>
          <p14:tracePt t="44353" x="1676400" y="4229100"/>
          <p14:tracePt t="44369" x="1905000" y="4298950"/>
          <p14:tracePt t="44387" x="2266950" y="4362450"/>
          <p14:tracePt t="44403" x="2470150" y="4375150"/>
          <p14:tracePt t="44419" x="2794000" y="4425950"/>
          <p14:tracePt t="44436" x="2952750" y="4438650"/>
          <p14:tracePt t="44452" x="3130550" y="4438650"/>
          <p14:tracePt t="44469" x="3270250" y="4438650"/>
          <p14:tracePt t="44486" x="3346450" y="4419600"/>
          <p14:tracePt t="44486" x="3365500" y="4406900"/>
          <p14:tracePt t="44504" x="3378200" y="4406900"/>
          <p14:tracePt t="44519" x="3429000" y="4368800"/>
          <p14:tracePt t="44536" x="3549650" y="4254500"/>
          <p14:tracePt t="44553" x="3651250" y="4165600"/>
          <p14:tracePt t="44569" x="3714750" y="4083050"/>
          <p14:tracePt t="44586" x="3778250" y="3987800"/>
          <p14:tracePt t="44603" x="3822700" y="3892550"/>
          <p14:tracePt t="44619" x="3848100" y="3835400"/>
          <p14:tracePt t="44636" x="3873500" y="3778250"/>
          <p14:tracePt t="44653" x="3905250" y="3663950"/>
          <p14:tracePt t="44669" x="3930650" y="3568700"/>
          <p14:tracePt t="44686" x="3962400" y="3467100"/>
          <p14:tracePt t="44703" x="3975100" y="3397250"/>
          <p14:tracePt t="44721" x="3981450" y="3333750"/>
          <p14:tracePt t="44737" x="3994150" y="3257550"/>
          <p14:tracePt t="44754" x="3994150" y="3175000"/>
          <p14:tracePt t="44770" x="4000500" y="3073400"/>
          <p14:tracePt t="44788" x="3987800" y="2978150"/>
          <p14:tracePt t="44804" x="3949700" y="2889250"/>
          <p14:tracePt t="44821" x="3905250" y="2819400"/>
          <p14:tracePt t="44837" x="3841750" y="2762250"/>
          <p14:tracePt t="44854" x="3759200" y="2711450"/>
          <p14:tracePt t="44870" x="3670300" y="2667000"/>
          <p14:tracePt t="44887" x="3562350" y="2628900"/>
          <p14:tracePt t="44903" x="3346450" y="2571750"/>
          <p14:tracePt t="44921" x="3181350" y="2540000"/>
          <p14:tracePt t="44937" x="2965450" y="2527300"/>
          <p14:tracePt t="44954" x="2698750" y="2527300"/>
          <p14:tracePt t="44970" x="2432050" y="2546350"/>
          <p14:tracePt t="44987" x="2120900" y="2622550"/>
          <p14:tracePt t="45003" x="1892300" y="2724150"/>
          <p14:tracePt t="45020" x="1651000" y="2863850"/>
          <p14:tracePt t="45037" x="1435100" y="3016250"/>
          <p14:tracePt t="45054" x="1257300" y="3175000"/>
          <p14:tracePt t="45070" x="1168400" y="3289300"/>
          <p14:tracePt t="45087" x="1130300" y="3467100"/>
          <p14:tracePt t="45105" x="1130300" y="3562350"/>
          <p14:tracePt t="45120" x="1143000" y="3619500"/>
          <p14:tracePt t="45136" x="1149350" y="3644900"/>
          <p14:tracePt t="45154" x="1155700" y="3651250"/>
          <p14:tracePt t="45200" x="1162050" y="3651250"/>
          <p14:tracePt t="45200" x="1168400" y="3651250"/>
          <p14:tracePt t="45320" x="1187450" y="3663950"/>
          <p14:tracePt t="45321" x="1244600" y="3683000"/>
          <p14:tracePt t="45336" x="1397000" y="3727450"/>
          <p14:tracePt t="45349" x="1492250" y="3759200"/>
          <p14:tracePt t="45353" x="1790700" y="3835400"/>
          <p14:tracePt t="45370" x="1955800" y="3892550"/>
          <p14:tracePt t="45387" x="2032000" y="3911600"/>
          <p14:tracePt t="45403" x="2152650" y="3924300"/>
          <p14:tracePt t="45420" x="2222500" y="3924300"/>
          <p14:tracePt t="45437" x="2260600" y="3917950"/>
          <p14:tracePt t="45454" x="2286000" y="3898900"/>
          <p14:tracePt t="45470" x="2292350" y="3892550"/>
          <p14:tracePt t="45487" x="2298700" y="3886200"/>
          <p14:tracePt t="45503" x="2298700" y="3867150"/>
          <p14:tracePt t="45521" x="2292350" y="3848100"/>
          <p14:tracePt t="45537" x="2286000" y="3835400"/>
          <p14:tracePt t="45554" x="2279650" y="3829050"/>
          <p14:tracePt t="45570" x="2273300" y="3822700"/>
          <p14:tracePt t="45587" x="2273300" y="3816350"/>
          <p14:tracePt t="45603" x="2266950" y="3810000"/>
          <p14:tracePt t="45620" x="2266950" y="3803650"/>
          <p14:tracePt t="45637" x="2266950" y="3784600"/>
          <p14:tracePt t="45654" x="2266950" y="3778250"/>
          <p14:tracePt t="45670" x="2266950" y="3746500"/>
          <p14:tracePt t="45687" x="2266950" y="3727450"/>
          <p14:tracePt t="45703" x="2273300" y="3689350"/>
          <p14:tracePt t="45720" x="2273300" y="3676650"/>
          <p14:tracePt t="45737" x="2273300" y="3670300"/>
          <p14:tracePt t="45754" x="2273300" y="3663950"/>
          <p14:tracePt t="46231" x="2298700" y="3663950"/>
          <p14:tracePt t="46248" x="2355850" y="3663950"/>
          <p14:tracePt t="46256" x="2432050" y="3683000"/>
          <p14:tracePt t="46270" x="2533650" y="3695700"/>
          <p14:tracePt t="46272" x="2698750" y="3714750"/>
          <p14:tracePt t="46287" x="2838450" y="3740150"/>
          <p14:tracePt t="46303" x="2927350" y="3752850"/>
          <p14:tracePt t="46321" x="2959100" y="3752850"/>
          <p14:tracePt t="46337" x="2984500" y="3752850"/>
          <p14:tracePt t="46353" x="3022600" y="3752850"/>
          <p14:tracePt t="46370" x="3054350" y="3752850"/>
          <p14:tracePt t="46387" x="3073400" y="3752850"/>
          <p14:tracePt t="46403" x="3092450" y="3752850"/>
          <p14:tracePt t="46420" x="3105150" y="3752850"/>
          <p14:tracePt t="46456" x="3111500" y="3752850"/>
          <p14:tracePt t="46456" x="3117850" y="3752850"/>
          <p14:tracePt t="46471" x="3124200" y="3752850"/>
          <p14:tracePt t="46487" x="3143250" y="3752850"/>
          <p14:tracePt t="46504" x="3162300" y="3752850"/>
          <p14:tracePt t="46520" x="3194050" y="3752850"/>
          <p14:tracePt t="46537" x="3206750" y="3752850"/>
          <p14:tracePt t="46553" x="3225800" y="3752850"/>
          <p14:tracePt t="46570" x="3232150" y="3752850"/>
          <p14:tracePt t="46696" x="3225800" y="3752850"/>
          <p14:tracePt t="46712" x="3219450" y="3752850"/>
          <p14:tracePt t="46736" x="3206750" y="3752850"/>
          <p14:tracePt t="46752" x="3200400" y="3752850"/>
          <p14:tracePt t="46757" x="3194050" y="3746500"/>
          <p14:tracePt t="46776" x="3187700" y="3740150"/>
          <p14:tracePt t="46784" x="3175000" y="3727450"/>
          <p14:tracePt t="46803" x="3149600" y="3702050"/>
          <p14:tracePt t="46804" x="3124200" y="3676650"/>
          <p14:tracePt t="46820" x="3092450" y="3644900"/>
          <p14:tracePt t="46864" x="3079750" y="3632200"/>
          <p14:tracePt t="46872" x="3067050" y="3613150"/>
          <p14:tracePt t="46888" x="3067050" y="3606800"/>
          <p14:tracePt t="46889" x="3054350" y="3581400"/>
          <p14:tracePt t="46904" x="3041650" y="3562350"/>
          <p14:tracePt t="46920" x="3028950" y="3543300"/>
          <p14:tracePt t="46937" x="3028950" y="3524250"/>
          <p14:tracePt t="46953" x="3022600" y="3511550"/>
          <p14:tracePt t="46970" x="3022600" y="3492500"/>
          <p14:tracePt t="46987" x="3016250" y="3473450"/>
          <p14:tracePt t="47004" x="3016250" y="3448050"/>
          <p14:tracePt t="47020" x="3016250" y="3429000"/>
          <p14:tracePt t="47037" x="3016250" y="3409950"/>
          <p14:tracePt t="47054" x="3016250" y="3390900"/>
          <p14:tracePt t="47070" x="3016250" y="3378200"/>
          <p14:tracePt t="47087" x="3016250" y="3371850"/>
          <p14:tracePt t="47104" x="3016250" y="3365500"/>
          <p14:tracePt t="47289" x="3016250" y="3378200"/>
          <p14:tracePt t="47297" x="3016250" y="3390900"/>
          <p14:tracePt t="47304" x="3009900" y="3390900"/>
          <p14:tracePt t="47305" x="3003550" y="3403600"/>
          <p14:tracePt t="47432" x="3003550" y="3384550"/>
          <p14:tracePt t="47440" x="3003550" y="3365500"/>
          <p14:tracePt t="47448" x="3003550" y="3359150"/>
          <p14:tracePt t="47456" x="3009900" y="3346450"/>
          <p14:tracePt t="47470" x="3009900" y="3340100"/>
          <p14:tracePt t="47471" x="3022600" y="3333750"/>
          <p14:tracePt t="47544" x="3028950" y="3340100"/>
          <p14:tracePt t="47552" x="3035300" y="3371850"/>
          <p14:tracePt t="47563" x="3035300" y="3390900"/>
          <p14:tracePt t="47570" x="3035300" y="3416300"/>
          <p14:tracePt t="47587" x="3035300" y="3429000"/>
          <p14:tracePt t="47604" x="3035300" y="3435350"/>
          <p14:tracePt t="47808" x="3041650" y="3435350"/>
          <p14:tracePt t="47816" x="3048000" y="3441700"/>
          <p14:tracePt t="47880" x="3054350" y="3448050"/>
          <p14:tracePt t="47920" x="3060700" y="3448050"/>
          <p14:tracePt t="47922" x="3073400" y="3448050"/>
          <p14:tracePt t="47937" x="3092450" y="3448050"/>
          <p14:tracePt t="47938" x="3143250" y="3435350"/>
          <p14:tracePt t="47953" x="3200400" y="3422650"/>
          <p14:tracePt t="47970" x="3244850" y="3397250"/>
          <p14:tracePt t="47987" x="3295650" y="3384550"/>
          <p14:tracePt t="48003" x="3314700" y="3378200"/>
          <p14:tracePt t="48020" x="3321050" y="3378200"/>
          <p14:tracePt t="48105" x="3327400" y="3378200"/>
          <p14:tracePt t="48112" x="3340100" y="3390900"/>
          <p14:tracePt t="48120" x="3346450" y="3416300"/>
          <p14:tracePt t="48136" x="3359150" y="3435350"/>
          <p14:tracePt t="48137" x="3378200" y="3467100"/>
          <p14:tracePt t="48175" x="3378200" y="3473450"/>
          <p14:tracePt t="48184" x="3384550" y="3473450"/>
          <p14:tracePt t="48187" x="3390900" y="3479800"/>
          <p14:tracePt t="48203" x="3390900" y="3492500"/>
          <p14:tracePt t="48256" x="3397250" y="3492500"/>
          <p14:tracePt t="48304" x="3397250" y="3498850"/>
          <p14:tracePt t="48320" x="3397250" y="3505200"/>
          <p14:tracePt t="48321" x="3397250" y="3511550"/>
          <p14:tracePt t="48337" x="3397250" y="3517900"/>
          <p14:tracePt t="48592" x="3397250" y="3524250"/>
          <p14:tracePt t="48600" x="3416300" y="3511550"/>
          <p14:tracePt t="48608" x="3441700" y="3486150"/>
          <p14:tracePt t="48620" x="3467100" y="3467100"/>
          <p14:tracePt t="48620" x="3498850" y="3435350"/>
          <p14:tracePt t="48636" x="3543300" y="3384550"/>
          <p14:tracePt t="48654" x="3587750" y="3346450"/>
          <p14:tracePt t="48670" x="3638550" y="3302000"/>
          <p14:tracePt t="48687" x="3676650" y="3263900"/>
          <p14:tracePt t="48703" x="3721100" y="3232150"/>
          <p14:tracePt t="48752" x="3721100" y="3225800"/>
          <p14:tracePt t="48760" x="3727450" y="3219450"/>
          <p14:tracePt t="48768" x="3727450" y="3213100"/>
          <p14:tracePt t="48770" x="3733800" y="3213100"/>
          <p14:tracePt t="48787" x="3740150" y="3213100"/>
          <p14:tracePt t="48832" x="3746500" y="3206750"/>
          <p14:tracePt t="48976" x="3752850" y="3206750"/>
          <p14:tracePt t="48984" x="3759200" y="3206750"/>
          <p14:tracePt t="49000" x="3765550" y="3206750"/>
          <p14:tracePt t="49013" x="3771900" y="3206750"/>
          <p14:tracePt t="49024" x="3778250" y="3206750"/>
          <p14:tracePt t="49040" x="3784600" y="3206750"/>
          <p14:tracePt t="49056" x="3790950" y="3213100"/>
          <p14:tracePt t="49056" x="3790950" y="3219450"/>
          <p14:tracePt t="49070" x="3803650" y="3225800"/>
          <p14:tracePt t="49144" x="3816350" y="3232150"/>
          <p14:tracePt t="49168" x="3822700" y="3232150"/>
          <p14:tracePt t="49473" x="3829050" y="3244850"/>
          <p14:tracePt t="49480" x="3835400" y="3257550"/>
          <p14:tracePt t="49488" x="3835400" y="3263900"/>
          <p14:tracePt t="49560" x="3835400" y="3270250"/>
          <p14:tracePt t="49568" x="3835400" y="3276600"/>
          <p14:tracePt t="49571" x="3835400" y="3282950"/>
          <p14:tracePt t="49587" x="3835400" y="3295650"/>
          <p14:tracePt t="50799" x="3867150" y="3295650"/>
          <p14:tracePt t="50808" x="3917950" y="3321050"/>
          <p14:tracePt t="50816" x="3968750" y="3333750"/>
          <p14:tracePt t="50824" x="4038600" y="3359150"/>
          <p14:tracePt t="50837" x="4044950" y="3359150"/>
          <p14:tracePt t="50928" x="4044950" y="3390900"/>
          <p14:tracePt t="50936" x="4044950" y="3409950"/>
          <p14:tracePt t="50944" x="4044950" y="3422650"/>
          <p14:tracePt t="50952" x="4025900" y="3511550"/>
          <p14:tracePt t="50963" x="4013200" y="3575050"/>
          <p14:tracePt t="50970" x="3987800" y="3657600"/>
          <p14:tracePt t="51015" x="3981450" y="3695700"/>
          <p14:tracePt t="51032" x="3981450" y="3721100"/>
          <p14:tracePt t="51040" x="3981450" y="3740150"/>
          <p14:tracePt t="51053" x="3981450" y="3759200"/>
          <p14:tracePt t="51056" x="3981450" y="3790950"/>
          <p14:tracePt t="51070" x="3981450" y="3816350"/>
          <p14:tracePt t="51086" x="3975100" y="3835400"/>
          <p14:tracePt t="51103" x="3975100" y="3841750"/>
          <p14:tracePt t="51200" x="3968750" y="3848100"/>
          <p14:tracePt t="51212" x="3968750" y="3854450"/>
          <p14:tracePt t="51224" x="3962400" y="3867150"/>
          <p14:tracePt t="51224" x="3956050" y="3867150"/>
          <p14:tracePt t="51237" x="3956050" y="3879850"/>
          <p14:tracePt t="51279" x="3949700" y="3879850"/>
          <p14:tracePt t="51279" x="3949700" y="3886200"/>
          <p14:tracePt t="51296" x="3949700" y="3892550"/>
          <p14:tracePt t="51303" x="3949700" y="3898900"/>
          <p14:tracePt t="51304" x="3943350" y="3905250"/>
          <p14:tracePt t="51872" x="3943350" y="3911600"/>
          <p14:tracePt t="52519" x="3968750" y="3930650"/>
          <p14:tracePt t="52529" x="4038600" y="3956050"/>
          <p14:tracePt t="52535" x="4171950" y="3987800"/>
          <p14:tracePt t="52560" x="4438650" y="4032250"/>
          <p14:tracePt t="52568" x="4800600" y="4083050"/>
          <p14:tracePt t="52574" x="5308600" y="4083050"/>
          <p14:tracePt t="52586" x="5822950" y="4000500"/>
          <p14:tracePt t="52624" x="5829300" y="3994150"/>
          <p14:tracePt t="52648" x="5848350" y="3968750"/>
          <p14:tracePt t="52656" x="5848350" y="3949700"/>
          <p14:tracePt t="52664" x="5861050" y="3937000"/>
          <p14:tracePt t="52670" x="5867400" y="3917950"/>
          <p14:tracePt t="52687" x="5867400" y="3911600"/>
          <p14:tracePt t="52816" x="5880100" y="3905250"/>
          <p14:tracePt t="52824" x="5905500" y="3886200"/>
          <p14:tracePt t="52837" x="5937250" y="3873500"/>
          <p14:tracePt t="52838" x="6032500" y="3816350"/>
          <p14:tracePt t="52853" x="6140450" y="3746500"/>
          <p14:tracePt t="52870" x="6235700" y="3683000"/>
          <p14:tracePt t="52886" x="6280150" y="3651250"/>
          <p14:tracePt t="52905" x="6311900" y="3625850"/>
          <p14:tracePt t="52920" x="6388100" y="3562350"/>
          <p14:tracePt t="52936" x="6489700" y="3492500"/>
          <p14:tracePt t="52953" x="6667500" y="3422650"/>
          <p14:tracePt t="52970" x="6934200" y="3308350"/>
          <p14:tracePt t="52986" x="7054850" y="3244850"/>
          <p14:tracePt t="53004" x="7112000" y="3213100"/>
          <p14:tracePt t="53020" x="7118350" y="3206750"/>
          <p14:tracePt t="53088" x="7099300" y="3219450"/>
          <p14:tracePt t="53096" x="7092950" y="3225800"/>
          <p14:tracePt t="53102" x="7086600" y="3232150"/>
          <p14:tracePt t="53128" x="7061200" y="3263900"/>
          <p14:tracePt t="53128" x="7016750" y="3321050"/>
          <p14:tracePt t="53136" x="6972300" y="3403600"/>
          <p14:tracePt t="53145" x="6896100" y="3536950"/>
          <p14:tracePt t="53153" x="6877050" y="3568700"/>
          <p14:tracePt t="53279" x="6870700" y="3575050"/>
          <p14:tracePt t="53288" x="6870700" y="3479800"/>
          <p14:tracePt t="53304" x="6851650" y="3352800"/>
          <p14:tracePt t="53327" x="6845300" y="3295650"/>
          <p14:tracePt t="53336" x="6800850" y="3162300"/>
          <p14:tracePt t="53337" x="6750050" y="2990850"/>
          <p14:tracePt t="53353" x="6699250" y="2908300"/>
          <p14:tracePt t="53371" x="6673850" y="2876550"/>
          <p14:tracePt t="53424" x="6654800" y="2876550"/>
          <p14:tracePt t="53431" x="6642100" y="2933700"/>
          <p14:tracePt t="53439" x="6604000" y="3035300"/>
          <p14:tracePt t="53440" x="6572250" y="3098800"/>
          <p14:tracePt t="53453" x="6515100" y="3282950"/>
          <p14:tracePt t="53470" x="6470650" y="3594100"/>
          <p14:tracePt t="53486" x="6432550" y="3860800"/>
          <p14:tracePt t="53504" x="6426200" y="3911600"/>
          <p14:tracePt t="53592" x="6419850" y="3879850"/>
          <p14:tracePt t="53600" x="6407150" y="3810000"/>
          <p14:tracePt t="53608" x="6394450" y="3733800"/>
          <p14:tracePt t="53615" x="6381750" y="3670300"/>
          <p14:tracePt t="53639" x="6350000" y="3568700"/>
          <p14:tracePt t="53640" x="6318250" y="3486150"/>
          <p14:tracePt t="53653" x="6305550" y="3435350"/>
          <p14:tracePt t="53696" x="6299200" y="3429000"/>
          <p14:tracePt t="53759" x="6286500" y="3498850"/>
          <p14:tracePt t="53767" x="6273800" y="3632200"/>
          <p14:tracePt t="53776" x="6248400" y="3695700"/>
          <p14:tracePt t="53784" x="6223000" y="3860800"/>
          <p14:tracePt t="53792" x="6216650" y="4146550"/>
          <p14:tracePt t="53803" x="6216650" y="4229100"/>
          <p14:tracePt t="53820" x="6242050" y="4311650"/>
          <p14:tracePt t="53837" x="6248400" y="4324350"/>
          <p14:tracePt t="53872" x="6254750" y="4324350"/>
          <p14:tracePt t="53873" x="6267450" y="4324350"/>
          <p14:tracePt t="53886" x="6286500" y="4248150"/>
          <p14:tracePt t="53904" x="6299200" y="4197350"/>
          <p14:tracePt t="53920" x="6299200" y="4057650"/>
          <p14:tracePt t="53936" x="6286500" y="3860800"/>
          <p14:tracePt t="53953" x="6273800" y="3771900"/>
          <p14:tracePt t="53970" x="6267450" y="3721100"/>
          <p14:tracePt t="53986" x="6254750" y="3651250"/>
          <p14:tracePt t="54003" x="6248400" y="3632200"/>
          <p14:tracePt t="54020" x="6248400" y="3625850"/>
          <p14:tracePt t="54079" x="6242050" y="3625850"/>
          <p14:tracePt t="54088" x="6235700" y="3632200"/>
          <p14:tracePt t="54112" x="6235700" y="3638550"/>
          <p14:tracePt t="54119" x="6223000" y="3797300"/>
          <p14:tracePt t="54129" x="6223000" y="3873500"/>
          <p14:tracePt t="54136" x="6223000" y="4057650"/>
          <p14:tracePt t="54153" x="6229350" y="4165600"/>
          <p14:tracePt t="54170" x="6242050" y="4191000"/>
          <p14:tracePt t="54215" x="6254750" y="4197350"/>
          <p14:tracePt t="54223" x="6267450" y="4197350"/>
          <p14:tracePt t="54236" x="6273800" y="4197350"/>
          <p14:tracePt t="54237" x="6280150" y="4165600"/>
          <p14:tracePt t="54253" x="6299200" y="3898900"/>
          <p14:tracePt t="54270" x="6299200" y="3835400"/>
          <p14:tracePt t="54286" x="6235700" y="3460750"/>
          <p14:tracePt t="54303" x="6210300" y="3352800"/>
          <p14:tracePt t="54320" x="6184900" y="3270250"/>
          <p14:tracePt t="54336" x="6172200" y="3232150"/>
          <p14:tracePt t="54353" x="6172200" y="3219450"/>
          <p14:tracePt t="54371" x="6172200" y="3213100"/>
          <p14:tracePt t="54448" x="6165850" y="3219450"/>
          <p14:tracePt t="54464" x="6159500" y="3257550"/>
          <p14:tracePt t="54471" x="6159500" y="3282950"/>
          <p14:tracePt t="54487" x="6153150" y="3333750"/>
          <p14:tracePt t="54488" x="6153150" y="3422650"/>
          <p14:tracePt t="54503" x="6140450" y="3613150"/>
          <p14:tracePt t="54520" x="6140450" y="3651250"/>
          <p14:tracePt t="54536" x="6140450" y="3676650"/>
          <p14:tracePt t="54553" x="6140450" y="3683000"/>
          <p14:tracePt t="54592" x="6146800" y="3683000"/>
          <p14:tracePt t="54592" x="6153150" y="3683000"/>
          <p14:tracePt t="54603" x="6165850" y="3632200"/>
          <p14:tracePt t="54621" x="6172200" y="3587750"/>
          <p14:tracePt t="54636" x="6172200" y="3543300"/>
          <p14:tracePt t="54654" x="6172200" y="3397250"/>
          <p14:tracePt t="54670" x="6172200" y="3263900"/>
          <p14:tracePt t="54687" x="6172200" y="3194050"/>
          <p14:tracePt t="54703" x="6172200" y="3181350"/>
          <p14:tracePt t="54767" x="6172200" y="3187700"/>
          <p14:tracePt t="54779" x="6172200" y="3213100"/>
          <p14:tracePt t="54783" x="6172200" y="3225800"/>
          <p14:tracePt t="54786" x="6153150" y="3390900"/>
          <p14:tracePt t="54803" x="6115050" y="3575050"/>
          <p14:tracePt t="54820" x="6108700" y="3587750"/>
          <p14:tracePt t="54836" x="6102350" y="3638550"/>
          <p14:tracePt t="54854" x="6096000" y="3676650"/>
          <p14:tracePt t="54895" x="6083300" y="3683000"/>
          <p14:tracePt t="54903" x="5892800" y="3683000"/>
          <p14:tracePt t="54912" x="5715000" y="3683000"/>
          <p14:tracePt t="54920" x="5124450" y="3651250"/>
          <p14:tracePt t="54936" x="4292600" y="3613150"/>
          <p14:tracePt t="54953" x="3556000" y="3524250"/>
          <p14:tracePt t="54969" x="2984500" y="3416300"/>
          <p14:tracePt t="54987" x="2711450" y="3333750"/>
          <p14:tracePt t="55003" x="2628900" y="3308350"/>
          <p14:tracePt t="55020" x="2584450" y="3282950"/>
          <p14:tracePt t="55036" x="2520950" y="3244850"/>
          <p14:tracePt t="55053" x="2432050" y="3213100"/>
          <p14:tracePt t="55070" x="2336800" y="3181350"/>
          <p14:tracePt t="55086" x="2197100" y="3149600"/>
          <p14:tracePt t="55104" x="2159000" y="3143250"/>
          <p14:tracePt t="55144" x="2152650" y="3143250"/>
          <p14:tracePt t="55192" x="2152650" y="3155950"/>
          <p14:tracePt t="55200" x="2159000" y="3175000"/>
          <p14:tracePt t="55207" x="2171700" y="3187700"/>
          <p14:tracePt t="55219" x="2197100" y="3219450"/>
          <p14:tracePt t="55220" x="2266950" y="3257550"/>
          <p14:tracePt t="55236" x="2355850" y="3276600"/>
          <p14:tracePt t="55253" x="2514600" y="3282950"/>
          <p14:tracePt t="55270" x="2673350" y="3238500"/>
          <p14:tracePt t="55287" x="2908300" y="3086100"/>
          <p14:tracePt t="55304" x="2978150" y="2952750"/>
          <p14:tracePt t="55320" x="3022600" y="2800350"/>
          <p14:tracePt t="55336" x="3016250" y="2730500"/>
          <p14:tracePt t="55353" x="2971800" y="2660650"/>
          <p14:tracePt t="55370" x="2876550" y="2603500"/>
          <p14:tracePt t="55387" x="2686050" y="2584450"/>
          <p14:tracePt t="55403" x="2273300" y="2667000"/>
          <p14:tracePt t="55419" x="1847850" y="2876550"/>
          <p14:tracePt t="55436" x="1460500" y="3232150"/>
          <p14:tracePt t="55453" x="1257300" y="3638550"/>
          <p14:tracePt t="55469" x="1250950" y="4006850"/>
          <p14:tracePt t="55486" x="1428750" y="4337050"/>
          <p14:tracePt t="55503" x="1701800" y="4584700"/>
          <p14:tracePt t="55520" x="2190750" y="4718050"/>
          <p14:tracePt t="55536" x="2749550" y="4775200"/>
          <p14:tracePt t="55553" x="3295650" y="4768850"/>
          <p14:tracePt t="55571" x="3676650" y="4699000"/>
          <p14:tracePt t="55587" x="3752850" y="4660900"/>
          <p14:tracePt t="55603" x="3898900" y="4508500"/>
          <p14:tracePt t="55620" x="3949700" y="4394200"/>
          <p14:tracePt t="55636" x="3987800" y="4279900"/>
          <p14:tracePt t="55653" x="3987800" y="4191000"/>
          <p14:tracePt t="55670" x="3987800" y="4184650"/>
          <p14:tracePt t="55686" x="3759200" y="4064000"/>
          <p14:tracePt t="55704" x="3403600" y="3962400"/>
          <p14:tracePt t="55720" x="2978150" y="3898900"/>
          <p14:tracePt t="55736" x="2692400" y="3886200"/>
          <p14:tracePt t="55753" x="2457450" y="3937000"/>
          <p14:tracePt t="55770" x="2324100" y="4032250"/>
          <p14:tracePt t="55786" x="2279650" y="4140200"/>
          <p14:tracePt t="55803" x="2279650" y="4248150"/>
          <p14:tracePt t="55820" x="2279650" y="4337050"/>
          <p14:tracePt t="55836" x="2298700" y="4381500"/>
          <p14:tracePt t="55853" x="2311400" y="4394200"/>
          <p14:tracePt t="55870" x="2324100" y="4400550"/>
          <p14:tracePt t="55887" x="2330450" y="4406900"/>
          <p14:tracePt t="56079" x="2349500" y="4406900"/>
          <p14:tracePt t="56096" x="2400300" y="4406900"/>
          <p14:tracePt t="56104" x="2489200" y="4406900"/>
          <p14:tracePt t="56112" x="2559050" y="4406900"/>
          <p14:tracePt t="56120" x="2622550" y="4406900"/>
          <p14:tracePt t="56136" x="2901950" y="4362450"/>
          <p14:tracePt t="56153" x="3073400" y="4343400"/>
          <p14:tracePt t="56170" x="3206750" y="4260850"/>
          <p14:tracePt t="56186" x="3581400" y="4000500"/>
          <p14:tracePt t="56203" x="3841750" y="3727450"/>
          <p14:tracePt t="56220" x="3962400" y="3575050"/>
          <p14:tracePt t="56236" x="4019550" y="3473450"/>
          <p14:tracePt t="56253" x="4038600" y="3416300"/>
          <p14:tracePt t="56270" x="4044950" y="3378200"/>
          <p14:tracePt t="56286" x="4044950" y="3365500"/>
          <p14:tracePt t="56304" x="4044950" y="3359150"/>
          <p14:tracePt t="56887" x="4051300" y="3352800"/>
          <p14:tracePt t="56895" x="4070350" y="3340100"/>
          <p14:tracePt t="56904" x="4114800" y="3314700"/>
          <p14:tracePt t="56904" x="4210050" y="3289300"/>
          <p14:tracePt t="56920" x="4260850" y="3282950"/>
          <p14:tracePt t="56937" x="4362450" y="3251200"/>
          <p14:tracePt t="56953" x="4483100" y="3187700"/>
          <p14:tracePt t="56970" x="4572000" y="3111500"/>
          <p14:tracePt t="56986" x="4635500" y="3041650"/>
          <p14:tracePt t="57003" x="4667250" y="2978150"/>
          <p14:tracePt t="57020" x="4673600" y="2952750"/>
          <p14:tracePt t="57037" x="4673600" y="2946400"/>
          <p14:tracePt t="57080" x="4667250" y="2946400"/>
          <p14:tracePt t="57087" x="4584700" y="2952750"/>
          <p14:tracePt t="57103" x="4578350" y="2952750"/>
          <p14:tracePt t="57104" x="4483100" y="3009900"/>
          <p14:tracePt t="57120" x="4400550" y="3067050"/>
          <p14:tracePt t="57136" x="4305300" y="3143250"/>
          <p14:tracePt t="57153" x="4286250" y="3162300"/>
          <p14:tracePt t="57170" x="4279900" y="3175000"/>
          <p14:tracePt t="58168" x="4286250" y="3175000"/>
          <p14:tracePt t="58176" x="4381500" y="3181350"/>
          <p14:tracePt t="58183" x="4457700" y="3194050"/>
          <p14:tracePt t="58187" x="4667250" y="3225800"/>
          <p14:tracePt t="58203" x="4857750" y="3263900"/>
          <p14:tracePt t="58220" x="5435600" y="3397250"/>
          <p14:tracePt t="58236" x="5937250" y="3492500"/>
          <p14:tracePt t="58254" x="6089650" y="3511550"/>
          <p14:tracePt t="58269" x="6235700" y="3524250"/>
          <p14:tracePt t="58286" x="6280150" y="3524250"/>
          <p14:tracePt t="58463" x="6280150" y="3505200"/>
          <p14:tracePt t="58471" x="6267450" y="3460750"/>
          <p14:tracePt t="58486" x="6261100" y="3441700"/>
          <p14:tracePt t="58502" x="6235700" y="3371850"/>
          <p14:tracePt t="58503" x="6197600" y="3302000"/>
          <p14:tracePt t="58519" x="6146800" y="3251200"/>
          <p14:tracePt t="58536" x="6083300" y="3194050"/>
          <p14:tracePt t="58553" x="6007100" y="3155950"/>
          <p14:tracePt t="58569" x="5930900" y="3124200"/>
          <p14:tracePt t="58586" x="5880100" y="3111500"/>
          <p14:tracePt t="58603" x="5842000" y="3098800"/>
          <p14:tracePt t="58620" x="5810250" y="3092450"/>
          <p14:tracePt t="58663" x="5810250" y="3086100"/>
          <p14:tracePt t="58672" x="5803900" y="3086100"/>
          <p14:tracePt t="58672" x="5797550" y="3079750"/>
          <p14:tracePt t="58695" x="5791200" y="3073400"/>
          <p14:tracePt t="58712" x="5778500" y="3060700"/>
          <p14:tracePt t="58719" x="5772150" y="3060700"/>
          <p14:tracePt t="58831" x="5797550" y="3048000"/>
          <p14:tracePt t="58839" x="5854700" y="3035300"/>
          <p14:tracePt t="58853" x="5924550" y="3028950"/>
          <p14:tracePt t="58854" x="6057900" y="3022600"/>
          <p14:tracePt t="58869" x="6153150" y="3022600"/>
          <p14:tracePt t="58886" x="6394450" y="3048000"/>
          <p14:tracePt t="58886" x="6483350" y="3073400"/>
          <p14:tracePt t="58904" x="6610350" y="3105150"/>
          <p14:tracePt t="58920" x="6769100" y="3162300"/>
          <p14:tracePt t="58936" x="6883400" y="3219450"/>
          <p14:tracePt t="58953" x="6978650" y="3263900"/>
          <p14:tracePt t="58969" x="7054850" y="3295650"/>
          <p14:tracePt t="58987" x="7086600" y="3314700"/>
          <p14:tracePt t="59003" x="7112000" y="3333750"/>
          <p14:tracePt t="59020" x="7137400" y="3352800"/>
          <p14:tracePt t="59036" x="7169150" y="3378200"/>
          <p14:tracePt t="59053" x="7181850" y="3397250"/>
          <p14:tracePt t="59070" x="7194550" y="3416300"/>
          <p14:tracePt t="59086" x="7213600" y="3467100"/>
          <p14:tracePt t="59104" x="7213600" y="3492500"/>
          <p14:tracePt t="59120" x="7219950" y="3536950"/>
          <p14:tracePt t="59136" x="7226300" y="3568700"/>
          <p14:tracePt t="59153" x="7226300" y="3606800"/>
          <p14:tracePt t="59169" x="7219950" y="3638550"/>
          <p14:tracePt t="59187" x="7194550" y="3695700"/>
          <p14:tracePt t="59203" x="7169150" y="3727450"/>
          <p14:tracePt t="59221" x="7131050" y="3765550"/>
          <p14:tracePt t="59236" x="7073900" y="3803650"/>
          <p14:tracePt t="59253" x="7042150" y="3822700"/>
          <p14:tracePt t="59295" x="7010400" y="3829050"/>
          <p14:tracePt t="59303" x="6959600" y="3835400"/>
          <p14:tracePt t="59313" x="6921500" y="3841750"/>
          <p14:tracePt t="59319" x="6838950" y="3841750"/>
          <p14:tracePt t="59336" x="6813550" y="3841750"/>
          <p14:tracePt t="59353" x="6769100" y="3841750"/>
          <p14:tracePt t="59369" x="6711950" y="3841750"/>
          <p14:tracePt t="59386" x="6673850" y="3841750"/>
          <p14:tracePt t="59403" x="6648450" y="3841750"/>
          <p14:tracePt t="59456" x="6642100" y="3841750"/>
          <p14:tracePt t="59551" x="6635750" y="3841750"/>
          <p14:tracePt t="59567" x="6623050" y="3841750"/>
          <p14:tracePt t="59570" x="6610350" y="3841750"/>
          <p14:tracePt t="59586" x="6546850" y="3841750"/>
          <p14:tracePt t="59603" x="6464300" y="3841750"/>
          <p14:tracePt t="59619" x="6394450" y="3841750"/>
          <p14:tracePt t="59637" x="6350000" y="3841750"/>
          <p14:tracePt t="59653" x="6286500" y="3841750"/>
          <p14:tracePt t="59670" x="6210300" y="3841750"/>
          <p14:tracePt t="59686" x="6121400" y="3841750"/>
          <p14:tracePt t="59719" x="6089650" y="3841750"/>
          <p14:tracePt t="59720" x="6076950" y="3841750"/>
          <p14:tracePt t="59737" x="6070600" y="3841750"/>
          <p14:tracePt t="59775" x="6064250" y="3841750"/>
          <p14:tracePt t="59975" x="6076950" y="3841750"/>
          <p14:tracePt t="59983" x="6096000" y="3841750"/>
          <p14:tracePt t="59991" x="6172200" y="3835400"/>
          <p14:tracePt t="60003" x="6292850" y="3816350"/>
          <p14:tracePt t="60019" x="6451600" y="3790950"/>
          <p14:tracePt t="60036" x="6648450" y="3778250"/>
          <p14:tracePt t="60053" x="6832600" y="3759200"/>
          <p14:tracePt t="60070" x="6978650" y="3733800"/>
          <p14:tracePt t="60086" x="7143750" y="3683000"/>
          <p14:tracePt t="60104" x="7219950" y="3632200"/>
          <p14:tracePt t="60119" x="7264400" y="3594100"/>
          <p14:tracePt t="60136" x="7296150" y="3562350"/>
          <p14:tracePt t="60153" x="7334250" y="3530600"/>
          <p14:tracePt t="60170" x="7353300" y="3486150"/>
          <p14:tracePt t="60186" x="7359650" y="3441700"/>
          <p14:tracePt t="60203" x="7359650" y="3397250"/>
          <p14:tracePt t="60219" x="7359650" y="3340100"/>
          <p14:tracePt t="60236" x="7359650" y="3302000"/>
          <p14:tracePt t="60253" x="7340600" y="3244850"/>
          <p14:tracePt t="60270" x="7315200" y="3206750"/>
          <p14:tracePt t="60286" x="7245350" y="3155950"/>
          <p14:tracePt t="60304" x="7162800" y="3098800"/>
          <p14:tracePt t="60320" x="7105650" y="3073400"/>
          <p14:tracePt t="60337" x="7048500" y="3054350"/>
          <p14:tracePt t="60352" x="6934200" y="3022600"/>
          <p14:tracePt t="60369" x="6819900" y="2997200"/>
          <p14:tracePt t="60386" x="6705600" y="2990850"/>
          <p14:tracePt t="60403" x="6699250" y="2990850"/>
          <p14:tracePt t="60419" x="6604000" y="2990850"/>
          <p14:tracePt t="60436" x="6477000" y="2990850"/>
          <p14:tracePt t="60453" x="6407150" y="2990850"/>
          <p14:tracePt t="60487" x="6369050" y="2990850"/>
          <p14:tracePt t="60488" x="6318250" y="2997200"/>
          <p14:tracePt t="60504" x="6254750" y="3003550"/>
          <p14:tracePt t="60519" x="6203950" y="3009900"/>
          <p14:tracePt t="60536" x="6165850" y="3016250"/>
          <p14:tracePt t="60553" x="6140450" y="3022600"/>
          <p14:tracePt t="60663" x="6153150" y="3022600"/>
          <p14:tracePt t="60671" x="6191250" y="3009900"/>
          <p14:tracePt t="60679" x="6248400" y="2990850"/>
          <p14:tracePt t="60687" x="6311900" y="2978150"/>
          <p14:tracePt t="60687" x="6375400" y="2978150"/>
          <p14:tracePt t="60703" x="6464300" y="2978150"/>
          <p14:tracePt t="60704" x="6508750" y="2978150"/>
          <p14:tracePt t="60719" x="6648450" y="3009900"/>
          <p14:tracePt t="60736" x="6775450" y="3041650"/>
          <p14:tracePt t="60753" x="6781800" y="3041650"/>
          <p14:tracePt t="60769" x="6813550" y="3060700"/>
          <p14:tracePt t="60786" x="6851650" y="3086100"/>
          <p14:tracePt t="60823" x="6870700" y="3105150"/>
          <p14:tracePt t="60824" x="6908800" y="3130550"/>
          <p14:tracePt t="60836" x="6965950" y="3181350"/>
          <p14:tracePt t="60853" x="6997700" y="3219450"/>
          <p14:tracePt t="60887" x="7004050" y="3225800"/>
          <p14:tracePt t="60888" x="7004050" y="3232150"/>
          <p14:tracePt t="60903" x="7010400" y="3251200"/>
          <p14:tracePt t="60919" x="7016750" y="3276600"/>
          <p14:tracePt t="60937" x="7016750" y="3321050"/>
          <p14:tracePt t="60953" x="7016750" y="3384550"/>
          <p14:tracePt t="60970" x="7016750" y="3390900"/>
          <p14:tracePt t="60986" x="6985000" y="3460750"/>
          <p14:tracePt t="61003" x="6927850" y="3536950"/>
          <p14:tracePt t="61019" x="6883400" y="3606800"/>
          <p14:tracePt t="61036" x="6877050" y="3632200"/>
          <p14:tracePt t="61053" x="6838950" y="3657600"/>
          <p14:tracePt t="61069" x="6813550" y="3689350"/>
          <p14:tracePt t="61086" x="6756400" y="3721100"/>
          <p14:tracePt t="61104" x="6737350" y="3727450"/>
          <p14:tracePt t="61119" x="6642100" y="3746500"/>
          <p14:tracePt t="61136" x="6515100" y="3752850"/>
          <p14:tracePt t="61153" x="6343650" y="3752850"/>
          <p14:tracePt t="61169" x="6178550" y="3752850"/>
          <p14:tracePt t="61187" x="6146800" y="3746500"/>
          <p14:tracePt t="61203" x="6000750" y="3746500"/>
          <p14:tracePt t="61219" x="5911850" y="3740150"/>
          <p14:tracePt t="61236" x="5810250" y="3740150"/>
          <p14:tracePt t="61254" x="5791200" y="3733800"/>
          <p14:tracePt t="61269" x="5753100" y="3733800"/>
          <p14:tracePt t="61288" x="5740400" y="3733800"/>
          <p14:tracePt t="61399" x="5740400" y="3727450"/>
          <p14:tracePt t="61415" x="5746750" y="3727450"/>
          <p14:tracePt t="61418" x="5753100" y="3727450"/>
          <p14:tracePt t="61439" x="5759450" y="3727450"/>
          <p14:tracePt t="61440" x="5765800" y="3727450"/>
          <p14:tracePt t="61453" x="5772150" y="3727450"/>
          <p14:tracePt t="61488" x="5778500" y="3727450"/>
          <p14:tracePt t="61581" x="5784850" y="3727450"/>
          <p14:tracePt t="61599" x="5791200" y="3727450"/>
          <p14:tracePt t="61624" x="5810250" y="3727450"/>
          <p14:tracePt t="61631" x="5829300" y="3727450"/>
          <p14:tracePt t="61639" x="5848350" y="3721100"/>
          <p14:tracePt t="61647" x="5880100" y="3721100"/>
          <p14:tracePt t="61653" x="5962650" y="3721100"/>
          <p14:tracePt t="61669" x="6045200" y="3721100"/>
          <p14:tracePt t="61686" x="6267450" y="3721100"/>
          <p14:tracePt t="61703" x="6451600" y="3721100"/>
          <p14:tracePt t="61719" x="6578600" y="3721100"/>
          <p14:tracePt t="61736" x="6661150" y="3721100"/>
          <p14:tracePt t="61753" x="6705600" y="3721100"/>
          <p14:tracePt t="61769" x="6724650" y="3721100"/>
          <p14:tracePt t="61786" x="6731000" y="3721100"/>
          <p14:tracePt t="61803" x="6737350" y="3714750"/>
          <p14:tracePt t="62175" x="6711950" y="3714750"/>
          <p14:tracePt t="62183" x="6699250" y="3721100"/>
          <p14:tracePt t="62191" x="6654800" y="3733800"/>
          <p14:tracePt t="62199" x="6610350" y="3746500"/>
          <p14:tracePt t="62208" x="6477000" y="3778250"/>
          <p14:tracePt t="62221" x="6273800" y="3829050"/>
          <p14:tracePt t="62237" x="5930900" y="3886200"/>
          <p14:tracePt t="62254" x="5797550" y="3905250"/>
          <p14:tracePt t="62270" x="5689600" y="3917950"/>
          <p14:tracePt t="62287" x="5480050" y="3968750"/>
          <p14:tracePt t="62305" x="5327650" y="3987800"/>
          <p14:tracePt t="62321" x="5264150" y="4006850"/>
          <p14:tracePt t="62337" x="5245100" y="4019550"/>
          <p14:tracePt t="62354" x="5238750" y="4019550"/>
          <p14:tracePt t="62370" x="5232400" y="4025900"/>
          <p14:tracePt t="62387" x="5226050" y="4032250"/>
          <p14:tracePt t="62404" x="5219700" y="4032250"/>
          <p14:tracePt t="62420" x="5213350" y="4038600"/>
          <p14:tracePt t="62437" x="5200650" y="4038600"/>
          <p14:tracePt t="62454" x="5194300" y="4044950"/>
          <p14:tracePt t="62470" x="5181600" y="4044950"/>
          <p14:tracePt t="62487" x="5143500" y="4051300"/>
          <p14:tracePt t="62504" x="5099050" y="4051300"/>
          <p14:tracePt t="62520" x="5035550" y="4051300"/>
          <p14:tracePt t="62537" x="4959350" y="4051300"/>
          <p14:tracePt t="62554" x="4826000" y="4038600"/>
          <p14:tracePt t="62570" x="4730750" y="4032250"/>
          <p14:tracePt t="62587" x="4629150" y="4025900"/>
          <p14:tracePt t="62604" x="4572000" y="4025900"/>
          <p14:tracePt t="62620" x="4514850" y="4025900"/>
          <p14:tracePt t="62637" x="4464050" y="4038600"/>
          <p14:tracePt t="62654" x="4419600" y="4044950"/>
          <p14:tracePt t="62670" x="4394200" y="4044950"/>
          <p14:tracePt t="62687" x="4362450" y="4057650"/>
          <p14:tracePt t="62704" x="4349750" y="4057650"/>
          <p14:tracePt t="62720" x="4343400" y="4057650"/>
          <p14:tracePt t="62737" x="4343400" y="4064000"/>
          <p14:tracePt t="62754" x="4337050" y="4064000"/>
          <p14:tracePt t="62920" x="4330700" y="4070350"/>
          <p14:tracePt t="62928" x="4318000" y="4083050"/>
          <p14:tracePt t="62945" x="4311650" y="4089400"/>
          <p14:tracePt t="62960" x="4305300" y="4095750"/>
          <p14:tracePt t="62970" x="4305300" y="4102100"/>
          <p14:tracePt t="62972" x="4298950" y="4102100"/>
          <p14:tracePt t="63008" x="4298950" y="4108450"/>
          <p14:tracePt t="63064" x="4292600" y="4108450"/>
          <p14:tracePt t="63120" x="4292600" y="4114800"/>
          <p14:tracePt t="63152" x="4292600" y="4121150"/>
          <p14:tracePt t="63169" x="4292600" y="4127500"/>
          <p14:tracePt t="63488" x="4292600" y="4133850"/>
          <p14:tracePt t="63831" x="0" y="0"/>
        </p14:tracePtLst>
        <p14:tracePtLst>
          <p14:tracePt t="74135" x="2882900" y="5302250"/>
          <p14:tracePt t="74351" x="2901950" y="5302250"/>
          <p14:tracePt t="74352" x="2921000" y="5302250"/>
          <p14:tracePt t="74364" x="2946400" y="5302250"/>
          <p14:tracePt t="74370" x="3022600" y="5302250"/>
          <p14:tracePt t="74387" x="3136900" y="5302250"/>
          <p14:tracePt t="74403" x="3257550" y="5302250"/>
          <p14:tracePt t="74420" x="3378200" y="5302250"/>
          <p14:tracePt t="74436" x="3486150" y="5302250"/>
          <p14:tracePt t="74453" x="3505200" y="5302250"/>
          <p14:tracePt t="74496" x="3517900" y="5302250"/>
          <p14:tracePt t="74503" x="3530600" y="5302250"/>
          <p14:tracePt t="74615" x="3517900" y="5302250"/>
          <p14:tracePt t="74623" x="3505200" y="5302250"/>
          <p14:tracePt t="74645" x="3492500" y="5302250"/>
          <p14:tracePt t="74655" x="3486150" y="5302250"/>
          <p14:tracePt t="74656" x="3429000" y="5302250"/>
          <p14:tracePt t="74670" x="3289300" y="5302250"/>
          <p14:tracePt t="74686" x="2984500" y="5295900"/>
          <p14:tracePt t="74704" x="2794000" y="5283200"/>
          <p14:tracePt t="74720" x="2768600" y="5276850"/>
          <p14:tracePt t="74736" x="2628900" y="5270500"/>
          <p14:tracePt t="74753" x="2552700" y="5270500"/>
          <p14:tracePt t="74770" x="2546350" y="5270500"/>
          <p14:tracePt t="74786" x="2533650" y="5270500"/>
          <p14:tracePt t="74803" x="2527300" y="5270500"/>
          <p14:tracePt t="74967" x="2559050" y="5270500"/>
          <p14:tracePt t="74975" x="2628900" y="5289550"/>
          <p14:tracePt t="74986" x="2705100" y="5302250"/>
          <p14:tracePt t="74986" x="2774950" y="5308600"/>
          <p14:tracePt t="75003" x="2794000" y="5314950"/>
          <p14:tracePt t="75020" x="3022600" y="5346700"/>
          <p14:tracePt t="75036" x="3181350" y="5359400"/>
          <p14:tracePt t="75053" x="3295650" y="5378450"/>
          <p14:tracePt t="75070" x="3346450" y="5384800"/>
          <p14:tracePt t="75087" x="3352800" y="5384800"/>
          <p14:tracePt t="75207" x="3359150" y="5384800"/>
          <p14:tracePt t="75215" x="3346450" y="5384800"/>
          <p14:tracePt t="75224" x="3327400" y="5384800"/>
          <p14:tracePt t="75236" x="3308350" y="5384800"/>
          <p14:tracePt t="75239" x="3213100" y="5384800"/>
          <p14:tracePt t="75253" x="3073400" y="5384800"/>
          <p14:tracePt t="75270" x="2921000" y="5384800"/>
          <p14:tracePt t="75286" x="2768600" y="5384800"/>
          <p14:tracePt t="75302" x="2641600" y="5391150"/>
          <p14:tracePt t="75319" x="2578100" y="5391150"/>
          <p14:tracePt t="75335" x="2495550" y="5397500"/>
          <p14:tracePt t="75352" x="2425700" y="5397500"/>
          <p14:tracePt t="75369" x="2400300" y="5397500"/>
          <p14:tracePt t="75385" x="2393950" y="5397500"/>
          <p14:tracePt t="75495" x="2406650" y="5397500"/>
          <p14:tracePt t="75511" x="2413000" y="5397500"/>
          <p14:tracePt t="75519" x="2425700" y="5397500"/>
          <p14:tracePt t="75535" x="2451100" y="5397500"/>
          <p14:tracePt t="75552" x="2470150" y="5397500"/>
          <p14:tracePt t="75553" x="2565400" y="5397500"/>
          <p14:tracePt t="75570" x="2673350" y="5397500"/>
          <p14:tracePt t="75586" x="2749550" y="5397500"/>
          <p14:tracePt t="75603" x="3270250" y="5454650"/>
          <p14:tracePt t="75620" x="3962400" y="5505450"/>
          <p14:tracePt t="75636" x="4730750" y="5588000"/>
          <p14:tracePt t="75653" x="5391150" y="5638800"/>
          <p14:tracePt t="75670" x="6210300" y="5676900"/>
          <p14:tracePt t="75686" x="7346950" y="5740400"/>
          <p14:tracePt t="75704" x="7734300" y="5740400"/>
          <p14:tracePt t="75720" x="7943850" y="5740400"/>
          <p14:tracePt t="75737" x="7962900" y="5740400"/>
          <p14:tracePt t="75753" x="7975600" y="5734050"/>
          <p14:tracePt t="75770" x="8013700" y="5721350"/>
          <p14:tracePt t="75786" x="8083550" y="5702300"/>
          <p14:tracePt t="75802" x="8153400" y="5683250"/>
          <p14:tracePt t="75819" x="8210550" y="5683250"/>
          <p14:tracePt t="75835" x="8274050" y="5676900"/>
          <p14:tracePt t="75852" x="8343900" y="5664200"/>
          <p14:tracePt t="75869" x="8407400" y="5657850"/>
          <p14:tracePt t="75885" x="8445500" y="5651500"/>
          <p14:tracePt t="75919" x="8451850" y="5651500"/>
          <p14:tracePt t="75919" x="8502650" y="5645150"/>
          <p14:tracePt t="75935" x="8547100" y="5645150"/>
          <p14:tracePt t="75952" x="8610600" y="5638800"/>
          <p14:tracePt t="75969" x="8623300" y="5638800"/>
          <p14:tracePt t="75986" x="8629650" y="5638800"/>
          <p14:tracePt t="76103" x="8591550" y="5638800"/>
          <p14:tracePt t="76111" x="8534400" y="5638800"/>
          <p14:tracePt t="76119" x="8445500" y="5638800"/>
          <p14:tracePt t="76127" x="8210550" y="5638800"/>
          <p14:tracePt t="76136" x="7918450" y="5619750"/>
          <p14:tracePt t="76152" x="7708900" y="5619750"/>
          <p14:tracePt t="76169" x="7600950" y="5619750"/>
          <p14:tracePt t="76185" x="7524750" y="5619750"/>
          <p14:tracePt t="76202" x="7480300" y="5619750"/>
          <p14:tracePt t="76218" x="7283450" y="5619750"/>
          <p14:tracePt t="76235" x="7092950" y="5619750"/>
          <p14:tracePt t="76252" x="6972300" y="5619750"/>
          <p14:tracePt t="76269" x="6883400" y="5619750"/>
          <p14:tracePt t="76285" x="6851650" y="5619750"/>
          <p14:tracePt t="76302" x="6826250" y="5619750"/>
          <p14:tracePt t="76320" x="6819900" y="5619750"/>
          <p14:tracePt t="76359" x="6813550" y="5619750"/>
          <p14:tracePt t="76363" x="6807200" y="5619750"/>
          <p14:tracePt t="76369" x="6800850" y="5613400"/>
          <p14:tracePt t="76385" x="6794500" y="5613400"/>
          <p14:tracePt t="76402" x="6788150" y="5613400"/>
          <p14:tracePt t="76419" x="6781800" y="5613400"/>
          <p14:tracePt t="76435" x="6769100" y="5613400"/>
          <p14:tracePt t="76478" x="6762750" y="5607050"/>
          <p14:tracePt t="76519" x="6756400" y="5607050"/>
          <p14:tracePt t="77031" x="6756400" y="5594350"/>
          <p14:tracePt t="77038" x="6807200" y="5562600"/>
          <p14:tracePt t="77046" x="6883400" y="5492750"/>
          <p14:tracePt t="77054" x="7067550" y="5276850"/>
          <p14:tracePt t="77069" x="7162800" y="5105400"/>
          <p14:tracePt t="77085" x="7226300" y="4978400"/>
          <p14:tracePt t="77102" x="7283450" y="4851400"/>
          <p14:tracePt t="77118" x="7289800" y="4838700"/>
          <p14:tracePt t="77247" x="7277100" y="4838700"/>
          <p14:tracePt t="77263" x="7270750" y="4838700"/>
          <p14:tracePt t="77295" x="7264400" y="4838700"/>
          <p14:tracePt t="77614" x="7258050" y="4838700"/>
          <p14:tracePt t="77630" x="7258050" y="4813300"/>
          <p14:tracePt t="77638" x="7258050" y="4787900"/>
          <p14:tracePt t="77646" x="7258050" y="4730750"/>
          <p14:tracePt t="77652" x="7258050" y="4610100"/>
          <p14:tracePt t="77668" x="7258050" y="4470400"/>
          <p14:tracePt t="77685" x="7258050" y="4324350"/>
          <p14:tracePt t="77702" x="7239000" y="4057650"/>
          <p14:tracePt t="77719" x="7194550" y="3867150"/>
          <p14:tracePt t="77735" x="7150100" y="3752850"/>
          <p14:tracePt t="77752" x="7118350" y="3657600"/>
          <p14:tracePt t="77769" x="7086600" y="3606800"/>
          <p14:tracePt t="77786" x="7067550" y="3581400"/>
          <p14:tracePt t="77803" x="7054850" y="3568700"/>
          <p14:tracePt t="77820" x="7048500" y="3562350"/>
          <p14:tracePt t="77836" x="7023100" y="3556000"/>
          <p14:tracePt t="77853" x="6991350" y="3556000"/>
          <p14:tracePt t="77869" x="6959600" y="3549650"/>
          <p14:tracePt t="77886" x="6940550" y="3549650"/>
          <p14:tracePt t="77950" x="6927850" y="3543300"/>
          <p14:tracePt t="77966" x="6921500" y="3536950"/>
          <p14:tracePt t="77974" x="6908800" y="3530600"/>
          <p14:tracePt t="77985" x="6883400" y="3524250"/>
          <p14:tracePt t="77985" x="6845300" y="3511550"/>
          <p14:tracePt t="78002" x="6813550" y="3505200"/>
          <p14:tracePt t="78019" x="6775450" y="3492500"/>
          <p14:tracePt t="78035" x="6750050" y="3492500"/>
          <p14:tracePt t="78052" x="6718300" y="3492500"/>
          <p14:tracePt t="78069" x="6686550" y="3486150"/>
          <p14:tracePt t="78085" x="6654800" y="3479800"/>
          <p14:tracePt t="78102" x="6635750" y="3473450"/>
          <p14:tracePt t="78120" x="6623050" y="3473450"/>
          <p14:tracePt t="78214" x="6616700" y="3473450"/>
          <p14:tracePt t="78503" x="6597650" y="3473450"/>
          <p14:tracePt t="78512" x="6572250" y="3473450"/>
          <p14:tracePt t="78512" x="6540500" y="3473450"/>
          <p14:tracePt t="78520" x="6515100" y="3473450"/>
          <p14:tracePt t="78536" x="6489700" y="3473450"/>
          <p14:tracePt t="78553" x="6419850" y="3460750"/>
          <p14:tracePt t="78569" x="6356350" y="3441700"/>
          <p14:tracePt t="78586" x="6318250" y="3435350"/>
          <p14:tracePt t="78603" x="6286500" y="3429000"/>
          <p14:tracePt t="78620" x="6273800" y="3429000"/>
          <p14:tracePt t="78636" x="6261100" y="3429000"/>
          <p14:tracePt t="78653" x="6254750" y="3429000"/>
          <p14:tracePt t="78669" x="6248400" y="3422650"/>
          <p14:tracePt t="78703" x="6242050" y="3422650"/>
          <p14:tracePt t="79727" x="6248400" y="3422650"/>
          <p14:tracePt t="79736" x="6261100" y="3416300"/>
          <p14:tracePt t="79746" x="6267450" y="3416300"/>
          <p14:tracePt t="79751" x="6280150" y="3416300"/>
          <p14:tracePt t="79759" x="6311900" y="3416300"/>
          <p14:tracePt t="79770" x="6330950" y="3416300"/>
          <p14:tracePt t="79786" x="6350000" y="3416300"/>
          <p14:tracePt t="79803" x="6362700" y="3416300"/>
          <p14:tracePt t="79819" x="6388100" y="3416300"/>
          <p14:tracePt t="79837" x="6400800" y="3416300"/>
          <p14:tracePt t="79854" x="6419850" y="3416300"/>
          <p14:tracePt t="79871" x="6445250" y="3416300"/>
          <p14:tracePt t="79887" x="6464300" y="3416300"/>
          <p14:tracePt t="79904" x="6470650" y="3416300"/>
          <p14:tracePt t="79920" x="6477000" y="3416300"/>
          <p14:tracePt t="82696" x="6477000" y="3422650"/>
          <p14:tracePt t="82704" x="6477000" y="3435350"/>
          <p14:tracePt t="82728" x="6477000" y="3441700"/>
          <p14:tracePt t="82760" x="6477000" y="3448050"/>
          <p14:tracePt t="82768" x="6483350" y="3448050"/>
          <p14:tracePt t="82809" x="6483350" y="3454400"/>
          <p14:tracePt t="82816" x="6483350" y="3460750"/>
          <p14:tracePt t="82824" x="6489700" y="3467100"/>
          <p14:tracePt t="82839" x="6489700" y="3473450"/>
          <p14:tracePt t="82853" x="6489700" y="3479800"/>
          <p14:tracePt t="82854" x="6489700" y="3492500"/>
          <p14:tracePt t="82870" x="6489700" y="3498850"/>
          <p14:tracePt t="82887" x="6489700" y="3524250"/>
          <p14:tracePt t="82904" x="6489700" y="3530600"/>
          <p14:tracePt t="82920" x="6489700" y="3543300"/>
          <p14:tracePt t="82992" x="6489700" y="3549650"/>
          <p14:tracePt t="83008" x="6489700" y="3556000"/>
          <p14:tracePt t="83016" x="6489700" y="3562350"/>
          <p14:tracePt t="83032" x="6489700" y="3568700"/>
          <p14:tracePt t="83151" x="6489700" y="3562350"/>
          <p14:tracePt t="83175" x="6489700" y="3536950"/>
          <p14:tracePt t="83183" x="6489700" y="3524250"/>
          <p14:tracePt t="83191" x="6496050" y="3498850"/>
          <p14:tracePt t="83196" x="6496050" y="3479800"/>
          <p14:tracePt t="83203" x="6496050" y="3441700"/>
          <p14:tracePt t="83220" x="6496050" y="3409950"/>
          <p14:tracePt t="83237" x="6496050" y="3390900"/>
          <p14:tracePt t="83253" x="6496050" y="3378200"/>
          <p14:tracePt t="83336" x="6502400" y="3378200"/>
          <p14:tracePt t="83351" x="6502400" y="3359150"/>
          <p14:tracePt t="83363" x="6502400" y="3352800"/>
          <p14:tracePt t="83364" x="6496050" y="3352800"/>
          <p14:tracePt t="83371" x="6496050" y="3333750"/>
          <p14:tracePt t="83387" x="6496050" y="3327400"/>
          <p14:tracePt t="83403" x="6489700" y="3314700"/>
          <p14:tracePt t="83420" x="6489700" y="3308350"/>
          <p14:tracePt t="83437" x="6489700" y="3302000"/>
          <p14:tracePt t="83454" x="6489700" y="3295650"/>
          <p14:tracePt t="83599" x="6489700" y="3282950"/>
          <p14:tracePt t="83612" x="6489700" y="3276600"/>
          <p14:tracePt t="83613" x="6483350" y="3270250"/>
          <p14:tracePt t="83624" x="6483350" y="3257550"/>
          <p14:tracePt t="83637" x="6477000" y="3251200"/>
          <p14:tracePt t="83653" x="6477000" y="3244850"/>
          <p14:tracePt t="83670" x="6470650" y="3225800"/>
          <p14:tracePt t="84145" x="6464300" y="3225800"/>
          <p14:tracePt t="84281" x="6470650" y="3225800"/>
          <p14:tracePt t="84289" x="6515100" y="3225800"/>
          <p14:tracePt t="84289" x="6578600" y="3238500"/>
          <p14:tracePt t="84305" x="6648450" y="3251200"/>
          <p14:tracePt t="84322" x="6692900" y="3257550"/>
          <p14:tracePt t="84338" x="6699250" y="3257550"/>
          <p14:tracePt t="84375" x="6718300" y="3263900"/>
          <p14:tracePt t="84392" x="6724650" y="3263900"/>
          <p14:tracePt t="84400" x="6737350" y="3257550"/>
          <p14:tracePt t="84408" x="6756400" y="3257550"/>
          <p14:tracePt t="84422" x="6781800" y="3257550"/>
          <p14:tracePt t="84438" x="6794500" y="3257550"/>
          <p14:tracePt t="84455" x="6819900" y="3257550"/>
          <p14:tracePt t="84471" x="6832600" y="3257550"/>
          <p14:tracePt t="84488" x="6864350" y="3257550"/>
          <p14:tracePt t="84505" x="6883400" y="3257550"/>
          <p14:tracePt t="84521" x="6902450" y="3257550"/>
          <p14:tracePt t="84538" x="6927850" y="3257550"/>
          <p14:tracePt t="84555" x="6946900" y="3257550"/>
          <p14:tracePt t="84571" x="6965950" y="3257550"/>
          <p14:tracePt t="84589" x="6985000" y="3257550"/>
          <p14:tracePt t="84604" x="7016750" y="3257550"/>
          <p14:tracePt t="84621" x="7048500" y="3257550"/>
          <p14:tracePt t="84638" x="7073900" y="3257550"/>
          <p14:tracePt t="84655" x="7092950" y="3257550"/>
          <p14:tracePt t="84713" x="7099300" y="3257550"/>
          <p14:tracePt t="84721" x="7112000" y="3257550"/>
          <p14:tracePt t="84721" x="7118350" y="3257550"/>
          <p14:tracePt t="84737" x="7131050" y="3257550"/>
          <p14:tracePt t="84754" x="7137400" y="3257550"/>
          <p14:tracePt t="84755" x="7156450" y="3257550"/>
          <p14:tracePt t="84771" x="7169150" y="3257550"/>
          <p14:tracePt t="84788" x="7181850" y="3257550"/>
          <p14:tracePt t="84804" x="7200900" y="3257550"/>
          <p14:tracePt t="84821" x="7219950" y="3257550"/>
          <p14:tracePt t="84838" x="7226300" y="3251200"/>
          <p14:tracePt t="84854" x="7239000" y="3251200"/>
          <p14:tracePt t="84871" x="7251700" y="3251200"/>
          <p14:tracePt t="84888" x="7258050" y="3251200"/>
          <p14:tracePt t="85073" x="7245350" y="3251200"/>
          <p14:tracePt t="85081" x="7232650" y="3257550"/>
          <p14:tracePt t="85089" x="7226300" y="3263900"/>
          <p14:tracePt t="85089" x="7194550" y="3282950"/>
          <p14:tracePt t="85105" x="7181850" y="3289300"/>
          <p14:tracePt t="85121" x="7175500" y="3302000"/>
          <p14:tracePt t="85209" x="7169150" y="3302000"/>
          <p14:tracePt t="85241" x="7169150" y="3308350"/>
          <p14:tracePt t="85273" x="7169150" y="3314700"/>
          <p14:tracePt t="85313" x="7169150" y="3321050"/>
          <p14:tracePt t="85320" x="7175500" y="3327400"/>
          <p14:tracePt t="85649" x="7175500" y="3333750"/>
          <p14:tracePt t="85657" x="7169150" y="3333750"/>
          <p14:tracePt t="85671" x="7156450" y="3333750"/>
          <p14:tracePt t="85689" x="7150100" y="3333750"/>
          <p14:tracePt t="85720" x="7143750" y="3333750"/>
          <p14:tracePt t="85728" x="7137400" y="3333750"/>
          <p14:tracePt t="85736" x="7124700" y="3333750"/>
          <p14:tracePt t="85760" x="7112000" y="3333750"/>
          <p14:tracePt t="85770" x="7105650" y="3333750"/>
          <p14:tracePt t="85788" x="7099300" y="3333750"/>
          <p14:tracePt t="85788" x="7092950" y="3333750"/>
          <p14:tracePt t="85806" x="7073900" y="3333750"/>
          <p14:tracePt t="85821" x="7054850" y="3333750"/>
          <p14:tracePt t="85838" x="7029450" y="3333750"/>
          <p14:tracePt t="85854" x="7004050" y="3333750"/>
          <p14:tracePt t="85871" x="6978650" y="3327400"/>
          <p14:tracePt t="85888" x="6940550" y="3327400"/>
          <p14:tracePt t="85905" x="6915150" y="3327400"/>
          <p14:tracePt t="86104" x="6908800" y="3327400"/>
          <p14:tracePt t="86113" x="6902450" y="3327400"/>
          <p14:tracePt t="86114" x="6896100" y="3327400"/>
          <p14:tracePt t="86129" x="6883400" y="3327400"/>
          <p14:tracePt t="86138" x="6864350" y="3327400"/>
          <p14:tracePt t="86154" x="6858000" y="3327400"/>
          <p14:tracePt t="86171" x="6845300" y="3327400"/>
          <p14:tracePt t="86188" x="6826250" y="3327400"/>
          <p14:tracePt t="86205" x="6800850" y="3327400"/>
          <p14:tracePt t="86220" x="6781800" y="3327400"/>
          <p14:tracePt t="86305" x="6775450" y="3327400"/>
          <p14:tracePt t="86314" x="6756400" y="3327400"/>
          <p14:tracePt t="86329" x="6737350" y="3333750"/>
          <p14:tracePt t="86331" x="6731000" y="3333750"/>
          <p14:tracePt t="86338" x="6692900" y="3333750"/>
          <p14:tracePt t="86354" x="6673850" y="3333750"/>
          <p14:tracePt t="86371" x="6642100" y="3333750"/>
          <p14:tracePt t="86388" x="6623050" y="3333750"/>
          <p14:tracePt t="86405" x="6591300" y="3333750"/>
          <p14:tracePt t="86421" x="6572250" y="3333750"/>
          <p14:tracePt t="86438" x="6553200" y="3333750"/>
          <p14:tracePt t="86454" x="6534150" y="3333750"/>
          <p14:tracePt t="86471" x="6521450" y="3333750"/>
          <p14:tracePt t="86488" x="6502400" y="3333750"/>
          <p14:tracePt t="86505" x="6477000" y="3333750"/>
          <p14:tracePt t="86521" x="6438900" y="3333750"/>
          <p14:tracePt t="86538" x="6407150" y="3333750"/>
          <p14:tracePt t="86554" x="6369050" y="3333750"/>
          <p14:tracePt t="86571" x="6343650" y="3327400"/>
          <p14:tracePt t="86588" x="6324600" y="3327400"/>
          <p14:tracePt t="86632" x="6318250" y="3327400"/>
          <p14:tracePt t="88087" x="0" y="0"/>
        </p14:tracePtLst>
        <p14:tracePtLst>
          <p14:tracePt t="90797" x="3219450" y="6172200"/>
          <p14:tracePt t="90960" x="3225800" y="6172200"/>
          <p14:tracePt t="90969" x="3244850" y="6165850"/>
          <p14:tracePt t="90976" x="3289300" y="6165850"/>
          <p14:tracePt t="90992" x="3359150" y="6159500"/>
          <p14:tracePt t="91008" x="3454400" y="6153150"/>
          <p14:tracePt t="91024" x="3568700" y="6153150"/>
          <p14:tracePt t="91040" x="3689350" y="6153150"/>
          <p14:tracePt t="91056" x="3848100" y="6127750"/>
          <p14:tracePt t="91072" x="4095750" y="6083300"/>
          <p14:tracePt t="91088" x="4552950" y="6045200"/>
          <p14:tracePt t="91112" x="4749800" y="6032500"/>
          <p14:tracePt t="91121" x="4826000" y="6032500"/>
          <p14:tracePt t="91154" x="5067300" y="6032500"/>
          <p14:tracePt t="91160" x="5257800" y="6026150"/>
          <p14:tracePt t="91177" x="5295900" y="6026150"/>
          <p14:tracePt t="91192" x="5454650" y="6026150"/>
          <p14:tracePt t="91205" x="5632450" y="6026150"/>
          <p14:tracePt t="91221" x="5822950" y="6026150"/>
          <p14:tracePt t="91237" x="5829300" y="6026150"/>
          <p14:tracePt t="91254" x="5924550" y="6026150"/>
          <p14:tracePt t="91271" x="6007100" y="6026150"/>
          <p14:tracePt t="91287" x="6076950" y="6026150"/>
          <p14:tracePt t="91304" x="6115050" y="6026150"/>
          <p14:tracePt t="91321" x="6210300" y="6026150"/>
          <p14:tracePt t="91338" x="6330950" y="6026150"/>
          <p14:tracePt t="91354" x="6432550" y="6026150"/>
          <p14:tracePt t="91370" x="6502400" y="6026150"/>
          <p14:tracePt t="91387" x="6565900" y="6019800"/>
          <p14:tracePt t="91404" x="6578600" y="6019800"/>
          <p14:tracePt t="91448" x="6597650" y="6019800"/>
          <p14:tracePt t="91456" x="6604000" y="6019800"/>
          <p14:tracePt t="91464" x="6629400" y="6013450"/>
          <p14:tracePt t="91471" x="6673850" y="6007100"/>
          <p14:tracePt t="91488" x="6762750" y="6000750"/>
          <p14:tracePt t="91505" x="6769100" y="6000750"/>
          <p14:tracePt t="91552" x="6794500" y="6000750"/>
          <p14:tracePt t="91560" x="6832600" y="6000750"/>
          <p14:tracePt t="91571" x="6883400" y="6000750"/>
          <p14:tracePt t="91571" x="7004050" y="6000750"/>
          <p14:tracePt t="91587" x="7105650" y="6000750"/>
          <p14:tracePt t="91604" x="7112000" y="6000750"/>
          <p14:tracePt t="91640" x="7118350" y="6000750"/>
          <p14:tracePt t="91641" x="7137400" y="6000750"/>
          <p14:tracePt t="91654" x="7200900" y="6000750"/>
          <p14:tracePt t="91671" x="7239000" y="6000750"/>
          <p14:tracePt t="91687" x="7264400" y="6000750"/>
          <p14:tracePt t="91856" x="7213600" y="6000750"/>
          <p14:tracePt t="91866" x="7150100" y="6000750"/>
          <p14:tracePt t="91872" x="7099300" y="6000750"/>
          <p14:tracePt t="91887" x="7073900" y="6000750"/>
          <p14:tracePt t="91890" x="6546850" y="6013450"/>
          <p14:tracePt t="91904" x="6140450" y="6013450"/>
          <p14:tracePt t="91921" x="5492750" y="6013450"/>
          <p14:tracePt t="91937" x="4806950" y="6013450"/>
          <p14:tracePt t="91954" x="4699000" y="6013450"/>
          <p14:tracePt t="91971" x="4413250" y="6007100"/>
          <p14:tracePt t="91987" x="4254500" y="6007100"/>
          <p14:tracePt t="92004" x="4235450" y="6007100"/>
          <p14:tracePt t="92021" x="4197350" y="6000750"/>
          <p14:tracePt t="92037" x="4108450" y="5988050"/>
          <p14:tracePt t="92054" x="4076700" y="5988050"/>
          <p14:tracePt t="92232" x="4083050" y="5988050"/>
          <p14:tracePt t="92240" x="4095750" y="5988050"/>
          <p14:tracePt t="92256" x="4102100" y="5988050"/>
          <p14:tracePt t="92256" x="4121150" y="5988050"/>
          <p14:tracePt t="92272" x="4146550" y="5988050"/>
          <p14:tracePt t="92273" x="4191000" y="5988050"/>
          <p14:tracePt t="92287" x="4273550" y="5988050"/>
          <p14:tracePt t="92305" x="4368800" y="5994400"/>
          <p14:tracePt t="92321" x="4616450" y="6013450"/>
          <p14:tracePt t="92337" x="4692650" y="6026150"/>
          <p14:tracePt t="92354" x="5003800" y="6070600"/>
          <p14:tracePt t="92370" x="5080000" y="6070600"/>
          <p14:tracePt t="92388" x="5391150" y="6102350"/>
          <p14:tracePt t="92404" x="5486400" y="6115050"/>
          <p14:tracePt t="92421" x="5588000" y="6115050"/>
          <p14:tracePt t="92437" x="5645150" y="6115050"/>
          <p14:tracePt t="92454" x="5664200" y="6115050"/>
          <p14:tracePt t="92471" x="5670550" y="6115050"/>
          <p14:tracePt t="93296" x="5676900" y="6115050"/>
          <p14:tracePt t="93304" x="5822950" y="5873750"/>
          <p14:tracePt t="93321" x="5848350" y="5816600"/>
          <p14:tracePt t="93322" x="5892800" y="5721350"/>
          <p14:tracePt t="93337" x="6115050" y="5213350"/>
          <p14:tracePt t="93354" x="6210300" y="4845050"/>
          <p14:tracePt t="93371" x="6223000" y="4673600"/>
          <p14:tracePt t="93388" x="6229350" y="4572000"/>
          <p14:tracePt t="93405" x="6197600" y="4203700"/>
          <p14:tracePt t="93420" x="6191250" y="4146550"/>
          <p14:tracePt t="93437" x="6140450" y="3917950"/>
          <p14:tracePt t="93454" x="6127750" y="3848100"/>
          <p14:tracePt t="93488" x="6127750" y="3829050"/>
          <p14:tracePt t="93489" x="6121400" y="3816350"/>
          <p14:tracePt t="93505" x="6115050" y="3797300"/>
          <p14:tracePt t="93608" x="6115050" y="3790950"/>
          <p14:tracePt t="93616" x="6115050" y="3765550"/>
          <p14:tracePt t="93624" x="6115050" y="3752850"/>
          <p14:tracePt t="93632" x="6115050" y="3714750"/>
          <p14:tracePt t="93640" x="6108700" y="3619500"/>
          <p14:tracePt t="93654" x="6108700" y="3505200"/>
          <p14:tracePt t="93688" x="6108700" y="3492500"/>
          <p14:tracePt t="93689" x="6108700" y="3429000"/>
          <p14:tracePt t="93704" x="6108700" y="3333750"/>
          <p14:tracePt t="93721" x="6108700" y="3295650"/>
          <p14:tracePt t="93776" x="6108700" y="3289300"/>
          <p14:tracePt t="93824" x="6108700" y="3282950"/>
          <p14:tracePt t="93832" x="6108700" y="3276600"/>
          <p14:tracePt t="93840" x="6108700" y="3270250"/>
          <p14:tracePt t="93847" x="6108700" y="3263900"/>
          <p14:tracePt t="94305" x="6115050" y="3257550"/>
          <p14:tracePt t="94314" x="6153150" y="3219450"/>
          <p14:tracePt t="94321" x="6197600" y="3187700"/>
          <p14:tracePt t="94321" x="6261100" y="3124200"/>
          <p14:tracePt t="94338" x="6318250" y="3028950"/>
          <p14:tracePt t="94354" x="6350000" y="2952750"/>
          <p14:tracePt t="94371" x="6350000" y="2921000"/>
          <p14:tracePt t="94387" x="6350000" y="2914650"/>
          <p14:tracePt t="94404" x="6356350" y="2901950"/>
          <p14:tracePt t="94560" x="6350000" y="2901950"/>
          <p14:tracePt t="94569" x="6337300" y="2908300"/>
          <p14:tracePt t="94571" x="6292850" y="2927350"/>
          <p14:tracePt t="94587" x="6254750" y="2952750"/>
          <p14:tracePt t="94604" x="6223000" y="2978150"/>
          <p14:tracePt t="94620" x="6210300" y="2984500"/>
          <p14:tracePt t="94637" x="6203950" y="2990850"/>
          <p14:tracePt t="94654" x="6197600" y="2997200"/>
          <p14:tracePt t="94671" x="6191250" y="3003550"/>
          <p14:tracePt t="94687" x="6159500" y="3016250"/>
          <p14:tracePt t="94705" x="6134100" y="3016250"/>
          <p14:tracePt t="94721" x="6102350" y="3022600"/>
          <p14:tracePt t="94737" x="6070600" y="3028950"/>
          <p14:tracePt t="94754" x="6038850" y="3028950"/>
          <p14:tracePt t="94771" x="6019800" y="3028950"/>
          <p14:tracePt t="94787" x="6007100" y="3028950"/>
          <p14:tracePt t="94804" x="5994400" y="3028950"/>
          <p14:tracePt t="94821" x="5988050" y="3028950"/>
          <p14:tracePt t="94837" x="5981700" y="3028950"/>
          <p14:tracePt t="94854" x="5975350" y="3028950"/>
          <p14:tracePt t="94871" x="5962650" y="3022600"/>
          <p14:tracePt t="94887" x="5956300" y="3022600"/>
          <p14:tracePt t="94905" x="5956300" y="3016250"/>
          <p14:tracePt t="94921" x="5943600" y="3009900"/>
          <p14:tracePt t="95008" x="5943600" y="3003550"/>
          <p14:tracePt t="95016" x="5943600" y="2997200"/>
          <p14:tracePt t="95024" x="5943600" y="2978150"/>
          <p14:tracePt t="95037" x="5943600" y="2965450"/>
          <p14:tracePt t="95038" x="5943600" y="2927350"/>
          <p14:tracePt t="95054" x="5943600" y="2901950"/>
          <p14:tracePt t="95054" x="5943600" y="2882900"/>
          <p14:tracePt t="95072" x="5943600" y="2870200"/>
          <p14:tracePt t="95087" x="5943600" y="2819400"/>
          <p14:tracePt t="95105" x="5943600" y="2794000"/>
          <p14:tracePt t="95121" x="5943600" y="2774950"/>
          <p14:tracePt t="95137" x="5943600" y="2762250"/>
          <p14:tracePt t="95240" x="5949950" y="2755900"/>
          <p14:tracePt t="95248" x="5981700" y="2749550"/>
          <p14:tracePt t="95256" x="6000750" y="2736850"/>
          <p14:tracePt t="95271" x="6064250" y="2730500"/>
          <p14:tracePt t="95272" x="6102350" y="2724150"/>
          <p14:tracePt t="95287" x="6254750" y="2698750"/>
          <p14:tracePt t="95306" x="6330950" y="2698750"/>
          <p14:tracePt t="95321" x="6413500" y="2686050"/>
          <p14:tracePt t="95337" x="6508750" y="2686050"/>
          <p14:tracePt t="95354" x="6591300" y="2686050"/>
          <p14:tracePt t="95371" x="6635750" y="2686050"/>
          <p14:tracePt t="95387" x="6667500" y="2679700"/>
          <p14:tracePt t="95404" x="6680200" y="2673350"/>
          <p14:tracePt t="95420" x="6692900" y="2667000"/>
          <p14:tracePt t="95438" x="6711950" y="2660650"/>
          <p14:tracePt t="95454" x="6724650" y="2647950"/>
          <p14:tracePt t="95471" x="6724650" y="2641600"/>
          <p14:tracePt t="95568" x="6731000" y="2641600"/>
          <p14:tracePt t="95576" x="6737350" y="2635250"/>
          <p14:tracePt t="95584" x="6737350" y="2628900"/>
          <p14:tracePt t="95591" x="6737350" y="2622550"/>
          <p14:tracePt t="95604" x="6743700" y="2603500"/>
          <p14:tracePt t="95621" x="6743700" y="2584450"/>
          <p14:tracePt t="95637" x="6743700" y="2571750"/>
          <p14:tracePt t="95654" x="6743700" y="2565400"/>
          <p14:tracePt t="95671" x="6743700" y="2559050"/>
          <p14:tracePt t="95687" x="6737350" y="2540000"/>
          <p14:tracePt t="95704" x="6711950" y="2527300"/>
          <p14:tracePt t="95720" x="6654800" y="2514600"/>
          <p14:tracePt t="95737" x="6591300" y="2508250"/>
          <p14:tracePt t="95754" x="6584950" y="2508250"/>
          <p14:tracePt t="95771" x="6559550" y="2508250"/>
          <p14:tracePt t="95787" x="6489700" y="2520950"/>
          <p14:tracePt t="95804" x="6432550" y="2533650"/>
          <p14:tracePt t="95820" x="6394450" y="2546350"/>
          <p14:tracePt t="95837" x="6356350" y="2559050"/>
          <p14:tracePt t="95854" x="6330950" y="2578100"/>
          <p14:tracePt t="95871" x="6311900" y="2597150"/>
          <p14:tracePt t="95887" x="6292850" y="2622550"/>
          <p14:tracePt t="95904" x="6280150" y="2647950"/>
          <p14:tracePt t="95920" x="6280150" y="2686050"/>
          <p14:tracePt t="95938" x="6280150" y="2717800"/>
          <p14:tracePt t="95954" x="6280150" y="2736850"/>
          <p14:tracePt t="95971" x="6286500" y="2762250"/>
          <p14:tracePt t="95988" x="6318250" y="2794000"/>
          <p14:tracePt t="96004" x="6394450" y="2832100"/>
          <p14:tracePt t="96021" x="6502400" y="2863850"/>
          <p14:tracePt t="96037" x="6635750" y="2908300"/>
          <p14:tracePt t="96055" x="6781800" y="2933700"/>
          <p14:tracePt t="96070" x="6921500" y="2952750"/>
          <p14:tracePt t="96070" x="6991350" y="2952750"/>
          <p14:tracePt t="96088" x="7099300" y="2952750"/>
          <p14:tracePt t="96104" x="7143750" y="2952750"/>
          <p14:tracePt t="96121" x="7181850" y="2927350"/>
          <p14:tracePt t="96137" x="7207250" y="2901950"/>
          <p14:tracePt t="96154" x="7226300" y="2876550"/>
          <p14:tracePt t="96170" x="7239000" y="2844800"/>
          <p14:tracePt t="96187" x="7239000" y="2825750"/>
          <p14:tracePt t="96204" x="7239000" y="2800350"/>
          <p14:tracePt t="96221" x="7232650" y="2762250"/>
          <p14:tracePt t="96237" x="7213600" y="2724150"/>
          <p14:tracePt t="96254" x="7156450" y="2660650"/>
          <p14:tracePt t="96270" x="7048500" y="2590800"/>
          <p14:tracePt t="96289" x="6946900" y="2546350"/>
          <p14:tracePt t="96304" x="6826250" y="2501900"/>
          <p14:tracePt t="96321" x="6711950" y="2470150"/>
          <p14:tracePt t="96337" x="6623050" y="2463800"/>
          <p14:tracePt t="96354" x="6578600" y="2463800"/>
          <p14:tracePt t="96370" x="6553200" y="2470150"/>
          <p14:tracePt t="96387" x="6515100" y="2495550"/>
          <p14:tracePt t="96404" x="6470650" y="2527300"/>
          <p14:tracePt t="96421" x="6438900" y="2552700"/>
          <p14:tracePt t="96437" x="6413500" y="2584450"/>
          <p14:tracePt t="96454" x="6394450" y="2616200"/>
          <p14:tracePt t="96471" x="6381750" y="2647950"/>
          <p14:tracePt t="96471" x="6381750" y="2660650"/>
          <p14:tracePt t="96488" x="6375400" y="2686050"/>
          <p14:tracePt t="96504" x="6375400" y="2711450"/>
          <p14:tracePt t="96520" x="6375400" y="2730500"/>
          <p14:tracePt t="96537" x="6375400" y="2755900"/>
          <p14:tracePt t="96554" x="6394450" y="2781300"/>
          <p14:tracePt t="96570" x="6413500" y="2806700"/>
          <p14:tracePt t="96587" x="6483350" y="2838450"/>
          <p14:tracePt t="96604" x="6508750" y="2851150"/>
          <p14:tracePt t="96621" x="6610350" y="2876550"/>
          <p14:tracePt t="96637" x="6743700" y="2876550"/>
          <p14:tracePt t="96654" x="6838950" y="2876550"/>
          <p14:tracePt t="96670" x="6902450" y="2876550"/>
          <p14:tracePt t="96687" x="7004050" y="2806700"/>
          <p14:tracePt t="96704" x="7067550" y="2749550"/>
          <p14:tracePt t="96721" x="7086600" y="2724150"/>
          <p14:tracePt t="96737" x="7092950" y="2711450"/>
          <p14:tracePt t="96754" x="7092950" y="2698750"/>
          <p14:tracePt t="96770" x="7099300" y="2673350"/>
          <p14:tracePt t="96787" x="7099300" y="2660650"/>
          <p14:tracePt t="96804" x="7092950" y="2641600"/>
          <p14:tracePt t="96821" x="7073900" y="2616200"/>
          <p14:tracePt t="96837" x="7054850" y="2597150"/>
          <p14:tracePt t="96854" x="7035800" y="2590800"/>
          <p14:tracePt t="96871" x="6978650" y="2552700"/>
          <p14:tracePt t="96871" x="6953250" y="2540000"/>
          <p14:tracePt t="96888" x="6889750" y="2520950"/>
          <p14:tracePt t="96904" x="6794500" y="2501900"/>
          <p14:tracePt t="96920" x="6692900" y="2495550"/>
          <p14:tracePt t="96937" x="6584950" y="2495550"/>
          <p14:tracePt t="96955" x="6483350" y="2508250"/>
          <p14:tracePt t="96970" x="6400800" y="2533650"/>
          <p14:tracePt t="96987" x="6388100" y="2540000"/>
          <p14:tracePt t="97004" x="6350000" y="2578100"/>
          <p14:tracePt t="97021" x="6324600" y="2603500"/>
          <p14:tracePt t="97037" x="6311900" y="2628900"/>
          <p14:tracePt t="97054" x="6299200" y="2654300"/>
          <p14:tracePt t="97070" x="6292850" y="2679700"/>
          <p14:tracePt t="97070" x="6286500" y="2692400"/>
          <p14:tracePt t="97088" x="6286500" y="2705100"/>
          <p14:tracePt t="97104" x="6286500" y="2711450"/>
          <p14:tracePt t="97120" x="6286500" y="2717800"/>
          <p14:tracePt t="97137" x="6286500" y="2724150"/>
          <p14:tracePt t="97154" x="6292850" y="2730500"/>
          <p14:tracePt t="97171" x="6305550" y="2743200"/>
          <p14:tracePt t="97188" x="6311900" y="2749550"/>
          <p14:tracePt t="97205" x="6343650" y="2774950"/>
          <p14:tracePt t="97222" x="6375400" y="2787650"/>
          <p14:tracePt t="97238" x="6432550" y="2800350"/>
          <p14:tracePt t="97255" x="6496050" y="2819400"/>
          <p14:tracePt t="97271" x="6591300" y="2832100"/>
          <p14:tracePt t="97271" x="6654800" y="2832100"/>
          <p14:tracePt t="97289" x="6769100" y="2832100"/>
          <p14:tracePt t="97305" x="6864350" y="2813050"/>
          <p14:tracePt t="97322" x="6927850" y="2774950"/>
          <p14:tracePt t="97338" x="6959600" y="2755900"/>
          <p14:tracePt t="97355" x="6972300" y="2743200"/>
          <p14:tracePt t="97371" x="6985000" y="2736850"/>
          <p14:tracePt t="97388" x="6985000" y="2730500"/>
          <p14:tracePt t="97449" x="6985000" y="2724150"/>
          <p14:tracePt t="97465" x="6978650" y="2717800"/>
          <p14:tracePt t="97489" x="6978650" y="2711450"/>
          <p14:tracePt t="97497" x="6972300" y="2705100"/>
          <p14:tracePt t="97505" x="6965950" y="2692400"/>
          <p14:tracePt t="97514" x="6959600" y="2692400"/>
          <p14:tracePt t="97521" x="6940550" y="2679700"/>
          <p14:tracePt t="97537" x="6908800" y="2673350"/>
          <p14:tracePt t="97555" x="6870700" y="2660650"/>
          <p14:tracePt t="97571" x="6813550" y="2654300"/>
          <p14:tracePt t="97588" x="6807200" y="2654300"/>
          <p14:tracePt t="97605" x="6800850" y="2654300"/>
          <p14:tracePt t="97621" x="6756400" y="2654300"/>
          <p14:tracePt t="97638" x="6718300" y="2654300"/>
          <p14:tracePt t="97655" x="6661150" y="2660650"/>
          <p14:tracePt t="97672" x="6610350" y="2679700"/>
          <p14:tracePt t="97688" x="6540500" y="2705100"/>
          <p14:tracePt t="97705" x="6496050" y="2730500"/>
          <p14:tracePt t="97721" x="6470650" y="2743200"/>
          <p14:tracePt t="97738" x="6451600" y="2755900"/>
          <p14:tracePt t="97755" x="6445250" y="2762250"/>
          <p14:tracePt t="97772" x="6432550" y="2768600"/>
          <p14:tracePt t="97788" x="6432550" y="2774950"/>
          <p14:tracePt t="97805" x="6432550" y="2781300"/>
          <p14:tracePt t="97821" x="6432550" y="2787650"/>
          <p14:tracePt t="97865" x="6432550" y="2800350"/>
          <p14:tracePt t="97881" x="6438900" y="2806700"/>
          <p14:tracePt t="97897" x="6445250" y="2813050"/>
          <p14:tracePt t="97905" x="6451600" y="2819400"/>
          <p14:tracePt t="97905" x="6477000" y="2844800"/>
          <p14:tracePt t="97921" x="6521450" y="2863850"/>
          <p14:tracePt t="97938" x="6610350" y="2895600"/>
          <p14:tracePt t="97955" x="6737350" y="2921000"/>
          <p14:tracePt t="97972" x="6870700" y="2940050"/>
          <p14:tracePt t="97988" x="6991350" y="2946400"/>
          <p14:tracePt t="98006" x="7086600" y="2933700"/>
          <p14:tracePt t="98021" x="7169150" y="2889250"/>
          <p14:tracePt t="98038" x="7232650" y="2838450"/>
          <p14:tracePt t="98055" x="7258050" y="2819400"/>
          <p14:tracePt t="98071" x="7283450" y="2781300"/>
          <p14:tracePt t="98088" x="7296150" y="2749550"/>
          <p14:tracePt t="98105" x="7302500" y="2724150"/>
          <p14:tracePt t="98121" x="7302500" y="2698750"/>
          <p14:tracePt t="98138" x="7302500" y="2686050"/>
          <p14:tracePt t="98155" x="7296150" y="2667000"/>
          <p14:tracePt t="98171" x="7270750" y="2628900"/>
          <p14:tracePt t="98188" x="7270750" y="2616200"/>
          <p14:tracePt t="98240" x="7226300" y="2590800"/>
          <p14:tracePt t="98249" x="7181850" y="2565400"/>
          <p14:tracePt t="98264" x="7162800" y="2559050"/>
          <p14:tracePt t="98273" x="7143750" y="2552700"/>
          <p14:tracePt t="98273" x="7099300" y="2546350"/>
          <p14:tracePt t="98288" x="6978650" y="2546350"/>
          <p14:tracePt t="98305" x="6896100" y="2546350"/>
          <p14:tracePt t="98321" x="6800850" y="2565400"/>
          <p14:tracePt t="98338" x="6724650" y="2584450"/>
          <p14:tracePt t="98355" x="6680200" y="2603500"/>
          <p14:tracePt t="98372" x="6604000" y="2622550"/>
          <p14:tracePt t="98388" x="6546850" y="2641600"/>
          <p14:tracePt t="98405" x="6477000" y="2673350"/>
          <p14:tracePt t="98421" x="6432550" y="2698750"/>
          <p14:tracePt t="98438" x="6388100" y="2736850"/>
          <p14:tracePt t="98473" x="6381750" y="2749550"/>
          <p14:tracePt t="98473" x="6362700" y="2774950"/>
          <p14:tracePt t="98490" x="6362700" y="2781300"/>
          <p14:tracePt t="98505" x="6356350" y="2794000"/>
          <p14:tracePt t="98569" x="6356350" y="2800350"/>
          <p14:tracePt t="98585" x="6356350" y="2806700"/>
          <p14:tracePt t="98593" x="6356350" y="2813050"/>
          <p14:tracePt t="98605" x="6362700" y="2813050"/>
          <p14:tracePt t="98605" x="6394450" y="2832100"/>
          <p14:tracePt t="98621" x="6438900" y="2851150"/>
          <p14:tracePt t="98638" x="6502400" y="2863850"/>
          <p14:tracePt t="98655" x="6565900" y="2882900"/>
          <p14:tracePt t="98672" x="6642100" y="2895600"/>
          <p14:tracePt t="98688" x="6731000" y="2895600"/>
          <p14:tracePt t="98705" x="6794500" y="2895600"/>
          <p14:tracePt t="98721" x="6858000" y="2889250"/>
          <p14:tracePt t="98738" x="6921500" y="2838450"/>
          <p14:tracePt t="98754" x="6972300" y="2794000"/>
          <p14:tracePt t="98771" x="6997700" y="2768600"/>
          <p14:tracePt t="98788" x="7004050" y="2762250"/>
          <p14:tracePt t="98805" x="7016750" y="2743200"/>
          <p14:tracePt t="98821" x="7016750" y="2724150"/>
          <p14:tracePt t="98838" x="7023100" y="2717800"/>
          <p14:tracePt t="98855" x="7023100" y="2705100"/>
          <p14:tracePt t="98872" x="7023100" y="2686050"/>
          <p14:tracePt t="98888" x="7023100" y="2673350"/>
          <p14:tracePt t="98905" x="7023100" y="2667000"/>
          <p14:tracePt t="98961" x="7023100" y="2660650"/>
          <p14:tracePt t="98969" x="7016750" y="2654300"/>
          <p14:tracePt t="98981" x="7010400" y="2641600"/>
          <p14:tracePt t="98982" x="7004050" y="2641600"/>
          <p14:tracePt t="98991" x="6978650" y="2628900"/>
          <p14:tracePt t="99005" x="6946900" y="2609850"/>
          <p14:tracePt t="99022" x="6921500" y="2603500"/>
          <p14:tracePt t="99038" x="6902450" y="2597150"/>
          <p14:tracePt t="99055" x="6870700" y="2590800"/>
          <p14:tracePt t="99072" x="6838950" y="2584450"/>
          <p14:tracePt t="99088" x="6794500" y="2578100"/>
          <p14:tracePt t="99105" x="6762750" y="2578100"/>
          <p14:tracePt t="99121" x="6731000" y="2578100"/>
          <p14:tracePt t="99138" x="6711950" y="2578100"/>
          <p14:tracePt t="99155" x="6699250" y="2578100"/>
          <p14:tracePt t="99171" x="6686550" y="2578100"/>
          <p14:tracePt t="99188" x="6667500" y="2578100"/>
          <p14:tracePt t="99205" x="6648450" y="2578100"/>
          <p14:tracePt t="99221" x="6629400" y="2578100"/>
          <p14:tracePt t="99238" x="6604000" y="2578100"/>
          <p14:tracePt t="99254" x="6565900" y="2578100"/>
          <p14:tracePt t="99271" x="6534150" y="2578100"/>
          <p14:tracePt t="99271" x="6527800" y="2578100"/>
          <p14:tracePt t="99289" x="6496050" y="2578100"/>
          <p14:tracePt t="99305" x="6477000" y="2584450"/>
          <p14:tracePt t="99322" x="6457950" y="2584450"/>
          <p14:tracePt t="99338" x="6445250" y="2590800"/>
          <p14:tracePt t="99355" x="6438900" y="2590800"/>
          <p14:tracePt t="99371" x="6432550" y="2597150"/>
          <p14:tracePt t="99388" x="6419850" y="2603500"/>
          <p14:tracePt t="99405" x="6407150" y="2616200"/>
          <p14:tracePt t="99449" x="6394450" y="2622550"/>
          <p14:tracePt t="99453" x="6388100" y="2628900"/>
          <p14:tracePt t="99463" x="6381750" y="2635250"/>
          <p14:tracePt t="99472" x="6369050" y="2647950"/>
          <p14:tracePt t="99472" x="6350000" y="2654300"/>
          <p14:tracePt t="99489" x="6330950" y="2673350"/>
          <p14:tracePt t="99505" x="6292850" y="2698750"/>
          <p14:tracePt t="99521" x="6254750" y="2724150"/>
          <p14:tracePt t="99538" x="6229350" y="2749550"/>
          <p14:tracePt t="99555" x="6223000" y="2755900"/>
          <p14:tracePt t="99600" x="6216650" y="2762250"/>
          <p14:tracePt t="99696" x="6216650" y="2768600"/>
          <p14:tracePt t="99704" x="6235700" y="2781300"/>
          <p14:tracePt t="99714" x="6242050" y="2787650"/>
          <p14:tracePt t="99722" x="6286500" y="2800350"/>
          <p14:tracePt t="99738" x="6318250" y="2806700"/>
          <p14:tracePt t="99776" x="6350000" y="2813050"/>
          <p14:tracePt t="99782" x="6381750" y="2813050"/>
          <p14:tracePt t="99788" x="6464300" y="2813050"/>
          <p14:tracePt t="99805" x="6477000" y="2813050"/>
          <p14:tracePt t="99821" x="6508750" y="2813050"/>
          <p14:tracePt t="99838" x="6540500" y="2806700"/>
          <p14:tracePt t="99855" x="6578600" y="2800350"/>
          <p14:tracePt t="99871" x="6616700" y="2781300"/>
          <p14:tracePt t="99888" x="6680200" y="2755900"/>
          <p14:tracePt t="99905" x="6737350" y="2730500"/>
          <p14:tracePt t="99922" x="6769100" y="2705100"/>
          <p14:tracePt t="99938" x="6800850" y="2679700"/>
          <p14:tracePt t="99955" x="6826250" y="2660650"/>
          <p14:tracePt t="99971" x="6832600" y="2654300"/>
          <p14:tracePt t="99989" x="6845300" y="2641600"/>
          <p14:tracePt t="100005" x="6851650" y="2635250"/>
          <p14:tracePt t="100021" x="6851650" y="2628900"/>
          <p14:tracePt t="100038" x="6851650" y="2616200"/>
          <p14:tracePt t="100055" x="6851650" y="2603500"/>
          <p14:tracePt t="100071" x="6851650" y="2597150"/>
          <p14:tracePt t="100071" x="6851650" y="2590800"/>
          <p14:tracePt t="100089" x="6851650" y="2571750"/>
          <p14:tracePt t="100105" x="6845300" y="2546350"/>
          <p14:tracePt t="100122" x="6826250" y="2514600"/>
          <p14:tracePt t="100138" x="6788150" y="2482850"/>
          <p14:tracePt t="100155" x="6737350" y="2451100"/>
          <p14:tracePt t="100171" x="6648450" y="2432050"/>
          <p14:tracePt t="100188" x="6546850" y="2425700"/>
          <p14:tracePt t="100204" x="6438900" y="2425700"/>
          <p14:tracePt t="100221" x="6324600" y="2425700"/>
          <p14:tracePt t="100238" x="6216650" y="2438400"/>
          <p14:tracePt t="100255" x="6127750" y="2470150"/>
          <p14:tracePt t="100271" x="6070600" y="2489200"/>
          <p14:tracePt t="100271" x="6051550" y="2495550"/>
          <p14:tracePt t="100289" x="6038850" y="2495550"/>
          <p14:tracePt t="100305" x="6019800" y="2495550"/>
          <p14:tracePt t="100322" x="6007100" y="2508250"/>
          <p14:tracePt t="100338" x="5994400" y="2520950"/>
          <p14:tracePt t="100355" x="5981700" y="2527300"/>
          <p14:tracePt t="100371" x="5975350" y="2552700"/>
          <p14:tracePt t="100388" x="5962650" y="2584450"/>
          <p14:tracePt t="100405" x="5962650" y="2597150"/>
          <p14:tracePt t="100422" x="5962650" y="2616200"/>
          <p14:tracePt t="100438" x="5962650" y="2635250"/>
          <p14:tracePt t="100455" x="5962650" y="2647950"/>
          <p14:tracePt t="100471" x="5962650" y="2667000"/>
          <p14:tracePt t="100471" x="5969000" y="2673350"/>
          <p14:tracePt t="100489" x="5981700" y="2698750"/>
          <p14:tracePt t="100505" x="6007100" y="2724150"/>
          <p14:tracePt t="100521" x="6026150" y="2743200"/>
          <p14:tracePt t="100538" x="6038850" y="2749550"/>
          <p14:tracePt t="100585" x="6076950" y="2762250"/>
          <p14:tracePt t="100593" x="6108700" y="2774950"/>
          <p14:tracePt t="100600" x="6153150" y="2787650"/>
          <p14:tracePt t="100600" x="6197600" y="2794000"/>
          <p14:tracePt t="100621" x="6242050" y="2806700"/>
          <p14:tracePt t="100621" x="6343650" y="2819400"/>
          <p14:tracePt t="100637" x="6451600" y="2825750"/>
          <p14:tracePt t="100655" x="6559550" y="2825750"/>
          <p14:tracePt t="100671" x="6635750" y="2825750"/>
          <p14:tracePt t="100688" x="6686550" y="2806700"/>
          <p14:tracePt t="100705" x="6737350" y="2774950"/>
          <p14:tracePt t="100721" x="6800850" y="2736850"/>
          <p14:tracePt t="100738" x="6838950" y="2711450"/>
          <p14:tracePt t="100755" x="6851650" y="2698750"/>
          <p14:tracePt t="100793" x="6858000" y="2686050"/>
          <p14:tracePt t="100817" x="6858000" y="2679700"/>
          <p14:tracePt t="100825" x="6864350" y="2679700"/>
          <p14:tracePt t="100849" x="6864350" y="2673350"/>
          <p14:tracePt t="102145" x="6870700" y="2647950"/>
          <p14:tracePt t="102152" x="6877050" y="2635250"/>
          <p14:tracePt t="102159" x="6877050" y="2616200"/>
          <p14:tracePt t="102171" x="6877050" y="2590800"/>
          <p14:tracePt t="102289" x="6845300" y="2590800"/>
          <p14:tracePt t="102291" x="6826250" y="2590800"/>
          <p14:tracePt t="102328" x="6807200" y="2590800"/>
          <p14:tracePt t="102336" x="6788150" y="2590800"/>
          <p14:tracePt t="102344" x="6775450" y="2590800"/>
          <p14:tracePt t="102352" x="6769100" y="2590800"/>
          <p14:tracePt t="102371" x="6737350" y="2590800"/>
          <p14:tracePt t="102372" x="6711950" y="2590800"/>
          <p14:tracePt t="102388" x="6680200" y="2597150"/>
          <p14:tracePt t="102404" x="6648450" y="2603500"/>
          <p14:tracePt t="102421" x="6610350" y="2616200"/>
          <p14:tracePt t="102438" x="6578600" y="2628900"/>
          <p14:tracePt t="102454" x="6559550" y="2635250"/>
          <p14:tracePt t="102471" x="6559550" y="2641600"/>
          <p14:tracePt t="102545" x="6553200" y="2641600"/>
          <p14:tracePt t="102568" x="6546850" y="2641600"/>
          <p14:tracePt t="102577" x="6540500" y="2647950"/>
          <p14:tracePt t="102584" x="6534150" y="2647950"/>
          <p14:tracePt t="102588" x="6527800" y="2660650"/>
          <p14:tracePt t="102604" x="6515100" y="2673350"/>
          <p14:tracePt t="102622" x="6508750" y="2679700"/>
          <p14:tracePt t="102638" x="6508750" y="2686050"/>
          <p14:tracePt t="102655" x="6508750" y="2692400"/>
          <p14:tracePt t="102671" x="6502400" y="2698750"/>
          <p14:tracePt t="102688" x="6502400" y="2705100"/>
          <p14:tracePt t="102833" x="6502400" y="2711450"/>
          <p14:tracePt t="102840" x="6508750" y="2711450"/>
          <p14:tracePt t="102848" x="6521450" y="2711450"/>
          <p14:tracePt t="102855" x="6553200" y="2711450"/>
          <p14:tracePt t="102871" x="6616700" y="2698750"/>
          <p14:tracePt t="102889" x="6623050" y="2698750"/>
          <p14:tracePt t="102928" x="6635750" y="2679700"/>
          <p14:tracePt t="102938" x="6642100" y="2667000"/>
          <p14:tracePt t="102944" x="6654800" y="2647950"/>
          <p14:tracePt t="102954" x="6667500" y="2628900"/>
          <p14:tracePt t="102971" x="6667500" y="2616200"/>
          <p14:tracePt t="102988" x="6667500" y="2603500"/>
          <p14:tracePt t="103004" x="6667500" y="2597150"/>
          <p14:tracePt t="103040" x="6667500" y="2590800"/>
          <p14:tracePt t="103056" x="6661150" y="2584450"/>
          <p14:tracePt t="103057" x="6654800" y="2578100"/>
          <p14:tracePt t="103071" x="6591300" y="2552700"/>
          <p14:tracePt t="103104" x="6527800" y="2540000"/>
          <p14:tracePt t="103105" x="6464300" y="2540000"/>
          <p14:tracePt t="103122" x="6400800" y="2533650"/>
          <p14:tracePt t="103138" x="6343650" y="2533650"/>
          <p14:tracePt t="103155" x="6311900" y="2533650"/>
          <p14:tracePt t="103171" x="6280150" y="2533650"/>
          <p14:tracePt t="103188" x="6254750" y="2533650"/>
          <p14:tracePt t="103204" x="6229350" y="2540000"/>
          <p14:tracePt t="103221" x="6216650" y="2546350"/>
          <p14:tracePt t="103238" x="6197600" y="2552700"/>
          <p14:tracePt t="103255" x="6191250" y="2565400"/>
          <p14:tracePt t="103271" x="6172200" y="2578100"/>
          <p14:tracePt t="103289" x="6159500" y="2584450"/>
          <p14:tracePt t="103305" x="6140450" y="2609850"/>
          <p14:tracePt t="103322" x="6121400" y="2635250"/>
          <p14:tracePt t="103338" x="6108700" y="2673350"/>
          <p14:tracePt t="103356" x="6096000" y="2711450"/>
          <p14:tracePt t="103371" x="6096000" y="2730500"/>
          <p14:tracePt t="103388" x="6096000" y="2743200"/>
          <p14:tracePt t="103404" x="6096000" y="2749550"/>
          <p14:tracePt t="103421" x="6102350" y="2762250"/>
          <p14:tracePt t="103465" x="6115050" y="2768600"/>
          <p14:tracePt t="103472" x="6153150" y="2781300"/>
          <p14:tracePt t="103488" x="6165850" y="2781300"/>
          <p14:tracePt t="103489" x="6197600" y="2794000"/>
          <p14:tracePt t="103505" x="6223000" y="2800350"/>
          <p14:tracePt t="103521" x="6235700" y="2806700"/>
          <p14:tracePt t="103538" x="6261100" y="2806700"/>
          <p14:tracePt t="103555" x="6318250" y="2806700"/>
          <p14:tracePt t="103571" x="6362700" y="2806700"/>
          <p14:tracePt t="103588" x="6394450" y="2806700"/>
          <p14:tracePt t="103604" x="6426200" y="2800350"/>
          <p14:tracePt t="103621" x="6477000" y="2781300"/>
          <p14:tracePt t="103638" x="6508750" y="2774950"/>
          <p14:tracePt t="103672" x="6515100" y="2774950"/>
          <p14:tracePt t="103673" x="6527800" y="2768600"/>
          <p14:tracePt t="103689" x="6540500" y="2762250"/>
          <p14:tracePt t="103704" x="6546850" y="2762250"/>
          <p14:tracePt t="103720" x="6565900" y="2749550"/>
          <p14:tracePt t="103738" x="6591300" y="2743200"/>
          <p14:tracePt t="103754" x="6610350" y="2730500"/>
          <p14:tracePt t="103771" x="6635750" y="2711450"/>
          <p14:tracePt t="103788" x="6661150" y="2698750"/>
          <p14:tracePt t="103804" x="6680200" y="2679700"/>
          <p14:tracePt t="103840" x="6686550" y="2667000"/>
          <p14:tracePt t="104472" x="6686550" y="2673350"/>
          <p14:tracePt t="104480" x="6686550" y="2686050"/>
          <p14:tracePt t="104520" x="6692900" y="2686050"/>
          <p14:tracePt t="104531" x="6699250" y="2698750"/>
          <p14:tracePt t="104560" x="6705600" y="2705100"/>
          <p14:tracePt t="104577" x="6718300" y="2711450"/>
          <p14:tracePt t="104597" x="6724650" y="2717800"/>
          <p14:tracePt t="104600" x="6743700" y="2717800"/>
          <p14:tracePt t="104604" x="6769100" y="2736850"/>
          <p14:tracePt t="104621" x="6807200" y="2749550"/>
          <p14:tracePt t="104638" x="6838950" y="2768600"/>
          <p14:tracePt t="104654" x="6883400" y="2787650"/>
          <p14:tracePt t="104671" x="6927850" y="2794000"/>
          <p14:tracePt t="104688" x="6946900" y="2794000"/>
          <p14:tracePt t="104744" x="6953250" y="2794000"/>
          <p14:tracePt t="104752" x="6965950" y="2794000"/>
          <p14:tracePt t="104771" x="7004050" y="2774950"/>
          <p14:tracePt t="104772" x="7029450" y="2755900"/>
          <p14:tracePt t="104788" x="7042150" y="2743200"/>
          <p14:tracePt t="104806" x="7048500" y="2724150"/>
          <p14:tracePt t="104821" x="7048500" y="2711450"/>
          <p14:tracePt t="104838" x="7048500" y="2698750"/>
          <p14:tracePt t="104854" x="7048500" y="2686050"/>
          <p14:tracePt t="104871" x="7048500" y="2660650"/>
          <p14:tracePt t="104888" x="7010400" y="2603500"/>
          <p14:tracePt t="104905" x="6978650" y="2578100"/>
          <p14:tracePt t="104921" x="6908800" y="2533650"/>
          <p14:tracePt t="104938" x="6819900" y="2495550"/>
          <p14:tracePt t="104954" x="6737350" y="2463800"/>
          <p14:tracePt t="104971" x="6648450" y="2432050"/>
          <p14:tracePt t="104988" x="6629400" y="2432050"/>
          <p14:tracePt t="105005" x="6572250" y="2432050"/>
          <p14:tracePt t="105021" x="6508750" y="2432050"/>
          <p14:tracePt t="105038" x="6413500" y="2463800"/>
          <p14:tracePt t="105054" x="6343650" y="2476500"/>
          <p14:tracePt t="105054" x="6324600" y="2489200"/>
          <p14:tracePt t="105073" x="6292850" y="2501900"/>
          <p14:tracePt t="105088" x="6229350" y="2533650"/>
          <p14:tracePt t="105106" x="6197600" y="2559050"/>
          <p14:tracePt t="105121" x="6172200" y="2578100"/>
          <p14:tracePt t="105176" x="6159500" y="2584450"/>
          <p14:tracePt t="105184" x="6159500" y="2590800"/>
          <p14:tracePt t="105192" x="6159500" y="2603500"/>
          <p14:tracePt t="105204" x="6153150" y="2609850"/>
          <p14:tracePt t="105205" x="6153150" y="2635250"/>
          <p14:tracePt t="105221" x="6146800" y="2667000"/>
          <p14:tracePt t="105238" x="6146800" y="2686050"/>
          <p14:tracePt t="105254" x="6146800" y="2698750"/>
          <p14:tracePt t="105271" x="6146800" y="2711450"/>
          <p14:tracePt t="105288" x="6184900" y="2749550"/>
          <p14:tracePt t="105305" x="6235700" y="2781300"/>
          <p14:tracePt t="105322" x="6292850" y="2806700"/>
          <p14:tracePt t="105338" x="6419850" y="2825750"/>
          <p14:tracePt t="105354" x="6559550" y="2844800"/>
          <p14:tracePt t="105371" x="6680200" y="2863850"/>
          <p14:tracePt t="105388" x="6686550" y="2863850"/>
          <p14:tracePt t="105404" x="6743700" y="2857500"/>
          <p14:tracePt t="105421" x="6807200" y="2851150"/>
          <p14:tracePt t="105438" x="6845300" y="2844800"/>
          <p14:tracePt t="105480" x="6858000" y="2832100"/>
          <p14:tracePt t="105488" x="6870700" y="2819400"/>
          <p14:tracePt t="105504" x="6883400" y="2813050"/>
          <p14:tracePt t="105505" x="6889750" y="2806700"/>
          <p14:tracePt t="105521" x="6908800" y="2774950"/>
          <p14:tracePt t="105538" x="6927850" y="2749550"/>
          <p14:tracePt t="105555" x="6927850" y="2724150"/>
          <p14:tracePt t="105571" x="6934200" y="2711450"/>
          <p14:tracePt t="105588" x="6934200" y="2692400"/>
          <p14:tracePt t="105604" x="6934200" y="2679700"/>
          <p14:tracePt t="105621" x="6927850" y="2660650"/>
          <p14:tracePt t="105638" x="6915150" y="2641600"/>
          <p14:tracePt t="105654" x="6870700" y="2622550"/>
          <p14:tracePt t="105671" x="6794500" y="2597150"/>
          <p14:tracePt t="105688" x="6667500" y="2578100"/>
          <p14:tracePt t="105705" x="6591300" y="2571750"/>
          <p14:tracePt t="105721" x="6502400" y="2571750"/>
          <p14:tracePt t="105738" x="6413500" y="2571750"/>
          <p14:tracePt t="105754" x="6350000" y="2571750"/>
          <p14:tracePt t="105771" x="6280150" y="2578100"/>
          <p14:tracePt t="105787" x="6273800" y="2578100"/>
          <p14:tracePt t="105804" x="6242050" y="2590800"/>
          <p14:tracePt t="105821" x="6178550" y="2622550"/>
          <p14:tracePt t="105838" x="6121400" y="2654300"/>
          <p14:tracePt t="105854" x="6076950" y="2692400"/>
          <p14:tracePt t="105871" x="6038850" y="2724150"/>
          <p14:tracePt t="105888" x="6013450" y="2762250"/>
          <p14:tracePt t="105905" x="6013450" y="2768600"/>
          <p14:tracePt t="105922" x="6013450" y="2774950"/>
          <p14:tracePt t="105938" x="6013450" y="2787650"/>
          <p14:tracePt t="105954" x="6013450" y="2800350"/>
          <p14:tracePt t="105971" x="6013450" y="2813050"/>
          <p14:tracePt t="105988" x="6026150" y="2832100"/>
          <p14:tracePt t="106004" x="6051550" y="2851150"/>
          <p14:tracePt t="106021" x="6057900" y="2851150"/>
          <p14:tracePt t="106038" x="6102350" y="2876550"/>
          <p14:tracePt t="106054" x="6178550" y="2895600"/>
          <p14:tracePt t="106071" x="6286500" y="2921000"/>
          <p14:tracePt t="106071" x="6330950" y="2933700"/>
          <p14:tracePt t="106121" x="6381750" y="2933700"/>
          <p14:tracePt t="106129" x="6426200" y="2933700"/>
          <p14:tracePt t="106130" x="6470650" y="2933700"/>
          <p14:tracePt t="106138" x="6553200" y="2933700"/>
          <p14:tracePt t="106154" x="6616700" y="2933700"/>
          <p14:tracePt t="106171" x="6661150" y="2933700"/>
          <p14:tracePt t="106188" x="6705600" y="2914650"/>
          <p14:tracePt t="106204" x="6769100" y="2901950"/>
          <p14:tracePt t="106221" x="6832600" y="2876550"/>
          <p14:tracePt t="106237" x="6896100" y="2857500"/>
          <p14:tracePt t="106254" x="6940550" y="2838450"/>
          <p14:tracePt t="106271" x="6946900" y="2838450"/>
          <p14:tracePt t="106271" x="6959600" y="2825750"/>
          <p14:tracePt t="106289" x="6985000" y="2806700"/>
          <p14:tracePt t="106305" x="6997700" y="2794000"/>
          <p14:tracePt t="106321" x="7004050" y="2781300"/>
          <p14:tracePt t="106338" x="7010400" y="2762250"/>
          <p14:tracePt t="106354" x="7016750" y="2743200"/>
          <p14:tracePt t="106371" x="7016750" y="2730500"/>
          <p14:tracePt t="106388" x="7016750" y="2711450"/>
          <p14:tracePt t="106404" x="7016750" y="2705100"/>
          <p14:tracePt t="106421" x="7016750" y="2698750"/>
          <p14:tracePt t="106438" x="7010400" y="2692400"/>
          <p14:tracePt t="106454" x="6997700" y="2673350"/>
          <p14:tracePt t="106471" x="6978650" y="2654300"/>
          <p14:tracePt t="106471" x="6965950" y="2641600"/>
          <p14:tracePt t="106489" x="6927850" y="2616200"/>
          <p14:tracePt t="106504" x="6870700" y="2590800"/>
          <p14:tracePt t="106521" x="6781800" y="2559050"/>
          <p14:tracePt t="106538" x="6711950" y="2540000"/>
          <p14:tracePt t="106554" x="6642100" y="2520950"/>
          <p14:tracePt t="106571" x="6591300" y="2520950"/>
          <p14:tracePt t="106588" x="6553200" y="2520950"/>
          <p14:tracePt t="106604" x="6515100" y="2520950"/>
          <p14:tracePt t="106648" x="6502400" y="2520950"/>
          <p14:tracePt t="106664" x="6496050" y="2520950"/>
          <p14:tracePt t="106672" x="6477000" y="2527300"/>
          <p14:tracePt t="106672" x="6470650" y="2527300"/>
          <p14:tracePt t="106688" x="6464300" y="2527300"/>
          <p14:tracePt t="106689" x="6451600" y="2533650"/>
          <p14:tracePt t="106705" x="6445250" y="2533650"/>
          <p14:tracePt t="106721" x="6445250" y="2540000"/>
          <p14:tracePt t="107175" x="6426200" y="2546350"/>
          <p14:tracePt t="107184" x="6407150" y="2565400"/>
          <p14:tracePt t="107192" x="6388100" y="2571750"/>
          <p14:tracePt t="107200" x="6375400" y="2590800"/>
          <p14:tracePt t="107200" x="6350000" y="2609850"/>
          <p14:tracePt t="107220" x="6330950" y="2622550"/>
          <p14:tracePt t="107221" x="6299200" y="2654300"/>
          <p14:tracePt t="107237" x="6280150" y="2679700"/>
          <p14:tracePt t="107255" x="6267450" y="2698750"/>
          <p14:tracePt t="107271" x="6248400" y="2724150"/>
          <p14:tracePt t="107289" x="6242050" y="2736850"/>
          <p14:tracePt t="107305" x="6235700" y="2749550"/>
          <p14:tracePt t="107321" x="6229350" y="2768600"/>
          <p14:tracePt t="107337" x="6223000" y="2794000"/>
          <p14:tracePt t="107354" x="6223000" y="2806700"/>
          <p14:tracePt t="107371" x="6223000" y="2825750"/>
          <p14:tracePt t="107388" x="6223000" y="2838450"/>
          <p14:tracePt t="107404" x="6223000" y="2851150"/>
          <p14:tracePt t="107440" x="6223000" y="2857500"/>
          <p14:tracePt t="107441" x="6223000" y="2863850"/>
          <p14:tracePt t="107454" x="6229350" y="2870200"/>
          <p14:tracePt t="107504" x="6235700" y="2870200"/>
          <p14:tracePt t="107513" x="6267450" y="2882900"/>
          <p14:tracePt t="107514" x="6299200" y="2889250"/>
          <p14:tracePt t="107521" x="6381750" y="2908300"/>
          <p14:tracePt t="107538" x="6477000" y="2921000"/>
          <p14:tracePt t="107554" x="6565900" y="2940050"/>
          <p14:tracePt t="107572" x="6635750" y="2946400"/>
          <p14:tracePt t="107588" x="6705600" y="2946400"/>
          <p14:tracePt t="107604" x="6769100" y="2946400"/>
          <p14:tracePt t="107621" x="6826250" y="2940050"/>
          <p14:tracePt t="107638" x="6889750" y="2908300"/>
          <p14:tracePt t="107654" x="6940550" y="2889250"/>
          <p14:tracePt t="107671" x="6978650" y="2863850"/>
          <p14:tracePt t="107687" x="7010400" y="2844800"/>
          <p14:tracePt t="107705" x="7035800" y="2832100"/>
          <p14:tracePt t="107721" x="7048500" y="2825750"/>
          <p14:tracePt t="107738" x="7061200" y="2819400"/>
          <p14:tracePt t="107754" x="7073900" y="2806700"/>
          <p14:tracePt t="107771" x="7092950" y="2787650"/>
          <p14:tracePt t="107787" x="7105650" y="2774950"/>
          <p14:tracePt t="107804" x="7118350" y="2768600"/>
          <p14:tracePt t="107821" x="7124700" y="2762250"/>
          <p14:tracePt t="107838" x="7124700" y="2755900"/>
          <p14:tracePt t="107872" x="7124700" y="2749550"/>
          <p14:tracePt t="107896" x="7124700" y="2743200"/>
          <p14:tracePt t="107904" x="7124700" y="2736850"/>
          <p14:tracePt t="107905" x="7112000" y="2717800"/>
          <p14:tracePt t="107921" x="7086600" y="2686050"/>
          <p14:tracePt t="107938" x="7048500" y="2660650"/>
          <p14:tracePt t="107954" x="6978650" y="2635250"/>
          <p14:tracePt t="107971" x="6896100" y="2609850"/>
          <p14:tracePt t="107988" x="6826250" y="2597150"/>
          <p14:tracePt t="108004" x="6762750" y="2578100"/>
          <p14:tracePt t="108021" x="6699250" y="2571750"/>
          <p14:tracePt t="108038" x="6642100" y="2565400"/>
          <p14:tracePt t="108054" x="6584950" y="2565400"/>
          <p14:tracePt t="108071" x="6534150" y="2565400"/>
          <p14:tracePt t="108087" x="6451600" y="2571750"/>
          <p14:tracePt t="108105" x="6407150" y="2578100"/>
          <p14:tracePt t="108122" x="6388100" y="2578100"/>
          <p14:tracePt t="108138" x="6356350" y="2584450"/>
          <p14:tracePt t="108154" x="6343650" y="2584450"/>
          <p14:tracePt t="108171" x="6324600" y="2590800"/>
          <p14:tracePt t="108187" x="6311900" y="2597150"/>
          <p14:tracePt t="108204" x="6286500" y="2603500"/>
          <p14:tracePt t="108221" x="6280150" y="2609850"/>
          <p14:tracePt t="108259" x="6267450" y="2622550"/>
          <p14:tracePt t="108272" x="6261100" y="2628900"/>
          <p14:tracePt t="108273" x="6261100" y="2635250"/>
          <p14:tracePt t="108287" x="6248400" y="2647950"/>
          <p14:tracePt t="108304" x="6242050" y="2660650"/>
          <p14:tracePt t="108321" x="6235700" y="2673350"/>
          <p14:tracePt t="108338" x="6229350" y="2692400"/>
          <p14:tracePt t="108354" x="6229350" y="2705100"/>
          <p14:tracePt t="108371" x="6229350" y="2717800"/>
          <p14:tracePt t="108387" x="6229350" y="2724150"/>
          <p14:tracePt t="108423" x="6229350" y="2730500"/>
          <p14:tracePt t="108424" x="6235700" y="2730500"/>
          <p14:tracePt t="108512" x="6235700" y="2736850"/>
          <p14:tracePt t="108520" x="6242050" y="2743200"/>
          <p14:tracePt t="108530" x="6248400" y="2749550"/>
          <p14:tracePt t="108538" x="6261100" y="2755900"/>
          <p14:tracePt t="108554" x="6267450" y="2755900"/>
          <p14:tracePt t="108571" x="6273800" y="2755900"/>
          <p14:tracePt t="108588" x="6280150" y="2762250"/>
          <p14:tracePt t="108604" x="6280150" y="2768600"/>
          <p14:tracePt t="108621" x="6286500" y="2768600"/>
          <p14:tracePt t="108638" x="6292850" y="2768600"/>
          <p14:tracePt t="110552" x="6299200" y="2768600"/>
          <p14:tracePt t="110560" x="6318250" y="2781300"/>
          <p14:tracePt t="110568" x="6337300" y="2781300"/>
          <p14:tracePt t="110573" x="6388100" y="2800350"/>
          <p14:tracePt t="110587" x="6407150" y="2813050"/>
          <p14:tracePt t="110604" x="6445250" y="2825750"/>
          <p14:tracePt t="110620" x="6470650" y="2832100"/>
          <p14:tracePt t="110637" x="6496050" y="2844800"/>
          <p14:tracePt t="110654" x="6527800" y="2851150"/>
          <p14:tracePt t="110671" x="6584950" y="2870200"/>
          <p14:tracePt t="110688" x="6623050" y="2876550"/>
          <p14:tracePt t="110704" x="6673850" y="2889250"/>
          <p14:tracePt t="110721" x="6711950" y="2895600"/>
          <p14:tracePt t="110737" x="6756400" y="2901950"/>
          <p14:tracePt t="110754" x="6794500" y="2901950"/>
          <p14:tracePt t="110771" x="6832600" y="2901950"/>
          <p14:tracePt t="110787" x="6864350" y="2901950"/>
          <p14:tracePt t="110805" x="6883400" y="2901950"/>
          <p14:tracePt t="110821" x="6896100" y="2901950"/>
          <p14:tracePt t="110838" x="6908800" y="2895600"/>
          <p14:tracePt t="110854" x="6934200" y="2882900"/>
          <p14:tracePt t="110871" x="6959600" y="2857500"/>
          <p14:tracePt t="110888" x="6978650" y="2825750"/>
          <p14:tracePt t="110904" x="6985000" y="2813050"/>
          <p14:tracePt t="110921" x="7004050" y="2794000"/>
          <p14:tracePt t="110938" x="7010400" y="2781300"/>
          <p14:tracePt t="110954" x="7016750" y="2762250"/>
          <p14:tracePt t="110971" x="7023100" y="2755900"/>
          <p14:tracePt t="110987" x="7023100" y="2743200"/>
          <p14:tracePt t="111004" x="7023100" y="2730500"/>
          <p14:tracePt t="111021" x="7023100" y="2717800"/>
          <p14:tracePt t="111037" x="7023100" y="2711450"/>
          <p14:tracePt t="111054" x="7016750" y="2692400"/>
          <p14:tracePt t="111071" x="7010400" y="2686050"/>
          <p14:tracePt t="111087" x="6985000" y="2660650"/>
          <p14:tracePt t="111105" x="6965950" y="2647950"/>
          <p14:tracePt t="111121" x="6934200" y="2622550"/>
          <p14:tracePt t="111138" x="6902450" y="2603500"/>
          <p14:tracePt t="111155" x="6877050" y="2597150"/>
          <p14:tracePt t="111171" x="6845300" y="2584450"/>
          <p14:tracePt t="111187" x="6800850" y="2578100"/>
          <p14:tracePt t="111204" x="6788150" y="2571750"/>
          <p14:tracePt t="111221" x="6743700" y="2565400"/>
          <p14:tracePt t="111237" x="6692900" y="2559050"/>
          <p14:tracePt t="111254" x="6623050" y="2552700"/>
          <p14:tracePt t="111271" x="6578600" y="2552700"/>
          <p14:tracePt t="111287" x="6464300" y="2552700"/>
          <p14:tracePt t="111304" x="6400800" y="2559050"/>
          <p14:tracePt t="111321" x="6311900" y="2571750"/>
          <p14:tracePt t="111338" x="6254750" y="2590800"/>
          <p14:tracePt t="111354" x="6210300" y="2609850"/>
          <p14:tracePt t="111371" x="6178550" y="2641600"/>
          <p14:tracePt t="111387" x="6159500" y="2667000"/>
          <p14:tracePt t="111404" x="6140450" y="2698750"/>
          <p14:tracePt t="111421" x="6134100" y="2717800"/>
          <p14:tracePt t="111438" x="6134100" y="2743200"/>
          <p14:tracePt t="111454" x="6134100" y="2755900"/>
          <p14:tracePt t="111471" x="6134100" y="2774950"/>
          <p14:tracePt t="111520" x="6140450" y="2774950"/>
          <p14:tracePt t="111528" x="6159500" y="2787650"/>
          <p14:tracePt t="111537" x="6184900" y="2794000"/>
          <p14:tracePt t="111538" x="6292850" y="2819400"/>
          <p14:tracePt t="111554" x="6451600" y="2832100"/>
          <p14:tracePt t="111571" x="6635750" y="2863850"/>
          <p14:tracePt t="111587" x="6781800" y="2870200"/>
          <p14:tracePt t="111605" x="6915150" y="2870200"/>
          <p14:tracePt t="111621" x="7004050" y="2870200"/>
          <p14:tracePt t="111638" x="7080250" y="2857500"/>
          <p14:tracePt t="111654" x="7131050" y="2838450"/>
          <p14:tracePt t="111671" x="7175500" y="2825750"/>
          <p14:tracePt t="111687" x="7213600" y="2806700"/>
          <p14:tracePt t="111704" x="7232650" y="2794000"/>
          <p14:tracePt t="111721" x="7251700" y="2781300"/>
          <p14:tracePt t="111738" x="7258050" y="2768600"/>
          <p14:tracePt t="111754" x="7270750" y="2749550"/>
          <p14:tracePt t="111771" x="7270750" y="2736850"/>
          <p14:tracePt t="111787" x="7270750" y="2711450"/>
          <p14:tracePt t="111804" x="7270750" y="2679700"/>
          <p14:tracePt t="111821" x="7245350" y="2628900"/>
          <p14:tracePt t="111837" x="7175500" y="2571750"/>
          <p14:tracePt t="111854" x="7067550" y="2508250"/>
          <p14:tracePt t="111871" x="6934200" y="2444750"/>
          <p14:tracePt t="111887" x="6756400" y="2387600"/>
          <p14:tracePt t="111904" x="6673850" y="2374900"/>
          <p14:tracePt t="111921" x="6610350" y="2374900"/>
          <p14:tracePt t="111938" x="6521450" y="2374900"/>
          <p14:tracePt t="111954" x="6438900" y="2393950"/>
          <p14:tracePt t="111971" x="6350000" y="2419350"/>
          <p14:tracePt t="111987" x="6267450" y="2457450"/>
          <p14:tracePt t="112005" x="6191250" y="2489200"/>
          <p14:tracePt t="112021" x="6127750" y="2520950"/>
          <p14:tracePt t="112037" x="6057900" y="2552700"/>
          <p14:tracePt t="112054" x="5988050" y="2597150"/>
          <p14:tracePt t="112071" x="5937250" y="2641600"/>
          <p14:tracePt t="112087" x="5911850" y="2679700"/>
          <p14:tracePt t="112169" x="5918200" y="2686050"/>
          <p14:tracePt t="112180" x="5918200" y="2692400"/>
          <p14:tracePt t="112184" x="5924550" y="2698750"/>
          <p14:tracePt t="112190" x="5937250" y="2711450"/>
          <p14:tracePt t="112222" x="5949950" y="2717800"/>
          <p14:tracePt t="112224" x="5988050" y="2736850"/>
          <p14:tracePt t="112237" x="6096000" y="2762250"/>
          <p14:tracePt t="112254" x="6223000" y="2813050"/>
          <p14:tracePt t="112271" x="6369050" y="2857500"/>
          <p14:tracePt t="112287" x="6591300" y="2889250"/>
          <p14:tracePt t="112304" x="6718300" y="2889250"/>
          <p14:tracePt t="112321" x="6826250" y="2889250"/>
          <p14:tracePt t="112337" x="6921500" y="2876550"/>
          <p14:tracePt t="112354" x="7016750" y="2832100"/>
          <p14:tracePt t="112371" x="7086600" y="2794000"/>
          <p14:tracePt t="112387" x="7124700" y="2768600"/>
          <p14:tracePt t="112404" x="7143750" y="2743200"/>
          <p14:tracePt t="112421" x="7162800" y="2730500"/>
          <p14:tracePt t="112437" x="7169150" y="2724150"/>
          <p14:tracePt t="112455" x="7169150" y="2711450"/>
          <p14:tracePt t="112471" x="7175500" y="2705100"/>
          <p14:tracePt t="112488" x="7175500" y="2692400"/>
          <p14:tracePt t="112504" x="7175500" y="2686050"/>
          <p14:tracePt t="112521" x="7175500" y="2660650"/>
          <p14:tracePt t="112537" x="7156450" y="2641600"/>
          <p14:tracePt t="112554" x="7118350" y="2603500"/>
          <p14:tracePt t="112571" x="7054850" y="2571750"/>
          <p14:tracePt t="112587" x="7016750" y="2559050"/>
          <p14:tracePt t="112604" x="6946900" y="2540000"/>
          <p14:tracePt t="112621" x="6889750" y="2520950"/>
          <p14:tracePt t="112637" x="6819900" y="2514600"/>
          <p14:tracePt t="112654" x="6737350" y="2501900"/>
          <p14:tracePt t="112671" x="6559550" y="2501900"/>
          <p14:tracePt t="112689" x="6470650" y="2501900"/>
          <p14:tracePt t="112704" x="6464300" y="2501900"/>
          <p14:tracePt t="112721" x="6388100" y="2520950"/>
          <p14:tracePt t="112737" x="6324600" y="2546350"/>
          <p14:tracePt t="112754" x="6286500" y="2565400"/>
          <p14:tracePt t="112771" x="6267450" y="2584450"/>
          <p14:tracePt t="112788" x="6248400" y="2603500"/>
          <p14:tracePt t="112804" x="6235700" y="2628900"/>
          <p14:tracePt t="112821" x="6223000" y="2667000"/>
          <p14:tracePt t="112837" x="6223000" y="2692400"/>
          <p14:tracePt t="112854" x="6223000" y="2724150"/>
          <p14:tracePt t="112870" x="6223000" y="2736850"/>
          <p14:tracePt t="112960" x="6223000" y="2743200"/>
          <p14:tracePt t="112968" x="6229350" y="2749550"/>
          <p14:tracePt t="112976" x="6235700" y="2768600"/>
          <p14:tracePt t="112987" x="6267450" y="2794000"/>
          <p14:tracePt t="113003" x="6318250" y="2819400"/>
          <p14:tracePt t="113020" x="6400800" y="2838450"/>
          <p14:tracePt t="113037" x="6515100" y="2870200"/>
          <p14:tracePt t="113054" x="6648450" y="2882900"/>
          <p14:tracePt t="113070" x="6826250" y="2908300"/>
          <p14:tracePt t="113088" x="6921500" y="2908300"/>
          <p14:tracePt t="113104" x="7010400" y="2908300"/>
          <p14:tracePt t="113121" x="7092950" y="2895600"/>
          <p14:tracePt t="113137" x="7156450" y="2870200"/>
          <p14:tracePt t="113154" x="7226300" y="2844800"/>
          <p14:tracePt t="113170" x="7283450" y="2813050"/>
          <p14:tracePt t="113188" x="7321550" y="2794000"/>
          <p14:tracePt t="113204" x="7340600" y="2781300"/>
          <p14:tracePt t="113221" x="7353300" y="2762250"/>
          <p14:tracePt t="113237" x="7366000" y="2755900"/>
          <p14:tracePt t="114192" x="7346950" y="2762250"/>
          <p14:tracePt t="114199" x="7321550" y="2787650"/>
          <p14:tracePt t="114203" x="7283450" y="2825750"/>
          <p14:tracePt t="114220" x="7251700" y="2876550"/>
          <p14:tracePt t="114221" x="7162800" y="2971800"/>
          <p14:tracePt t="114237" x="7086600" y="3117850"/>
          <p14:tracePt t="114254" x="7023100" y="3232150"/>
          <p14:tracePt t="114271" x="7016750" y="3244850"/>
          <p14:tracePt t="114287" x="6997700" y="3321050"/>
          <p14:tracePt t="114304" x="6991350" y="3378200"/>
          <p14:tracePt t="114321" x="6991350" y="3397250"/>
          <p14:tracePt t="114337" x="6978650" y="3467100"/>
          <p14:tracePt t="114354" x="6965950" y="3530600"/>
          <p14:tracePt t="114371" x="6959600" y="3587750"/>
          <p14:tracePt t="114387" x="6953250" y="3625850"/>
          <p14:tracePt t="114404" x="6953250" y="3657600"/>
          <p14:tracePt t="114420" x="6953250" y="3689350"/>
          <p14:tracePt t="114437" x="6946900" y="3727450"/>
          <p14:tracePt t="114454" x="6934200" y="3784600"/>
          <p14:tracePt t="114471" x="6921500" y="3841750"/>
          <p14:tracePt t="114889" x="6915150" y="3841750"/>
          <p14:tracePt t="114897" x="6889750" y="3835400"/>
          <p14:tracePt t="114905" x="6851650" y="3829050"/>
          <p14:tracePt t="114906" x="6750050" y="3816350"/>
          <p14:tracePt t="114921" x="6661150" y="3803650"/>
          <p14:tracePt t="114938" x="6591300" y="3803650"/>
          <p14:tracePt t="114955" x="6540500" y="3803650"/>
          <p14:tracePt t="114972" x="6502400" y="3803650"/>
          <p14:tracePt t="114988" x="6477000" y="3810000"/>
          <p14:tracePt t="115005" x="6445250" y="3822700"/>
          <p14:tracePt t="115022" x="6413500" y="3841750"/>
          <p14:tracePt t="115039" x="6394450" y="3848100"/>
          <p14:tracePt t="115056" x="6350000" y="3873500"/>
          <p14:tracePt t="115072" x="6305550" y="3905250"/>
          <p14:tracePt t="115088" x="6273800" y="3943350"/>
          <p14:tracePt t="115105" x="6261100" y="3962400"/>
          <p14:tracePt t="115121" x="6261100" y="3987800"/>
          <p14:tracePt t="115138" x="6261100" y="4006850"/>
          <p14:tracePt t="115155" x="6261100" y="4025900"/>
          <p14:tracePt t="115172" x="6267450" y="4044950"/>
          <p14:tracePt t="115188" x="6273800" y="4057650"/>
          <p14:tracePt t="115225" x="6280150" y="4070350"/>
          <p14:tracePt t="115225" x="6292850" y="4076700"/>
          <p14:tracePt t="115238" x="6318250" y="4095750"/>
          <p14:tracePt t="115255" x="6362700" y="4121150"/>
          <p14:tracePt t="115272" x="6426200" y="4140200"/>
          <p14:tracePt t="115288" x="6565900" y="4152900"/>
          <p14:tracePt t="115305" x="6654800" y="4152900"/>
          <p14:tracePt t="115322" x="6711950" y="4140200"/>
          <p14:tracePt t="115338" x="6750050" y="4114800"/>
          <p14:tracePt t="115355" x="6756400" y="4083050"/>
          <p14:tracePt t="115371" x="6756400" y="4044950"/>
          <p14:tracePt t="115388" x="6756400" y="4006850"/>
          <p14:tracePt t="115405" x="6756400" y="3981450"/>
          <p14:tracePt t="115421" x="6750050" y="3949700"/>
          <p14:tracePt t="115438" x="6743700" y="3937000"/>
          <p14:tracePt t="115480" x="6724650" y="3930650"/>
          <p14:tracePt t="115488" x="6680200" y="3917950"/>
          <p14:tracePt t="115505" x="6667500" y="3911600"/>
          <p14:tracePt t="115505" x="6604000" y="3905250"/>
          <p14:tracePt t="115521" x="6534150" y="3905250"/>
          <p14:tracePt t="115538" x="6464300" y="3905250"/>
          <p14:tracePt t="115555" x="6400800" y="3917950"/>
          <p14:tracePt t="115571" x="6337300" y="3949700"/>
          <p14:tracePt t="115588" x="6273800" y="3994150"/>
          <p14:tracePt t="115605" x="6216650" y="4051300"/>
          <p14:tracePt t="115622" x="6165850" y="4114800"/>
          <p14:tracePt t="115638" x="6146800" y="4140200"/>
          <p14:tracePt t="115655" x="6127750" y="4191000"/>
          <p14:tracePt t="115671" x="6121400" y="4235450"/>
          <p14:tracePt t="115689" x="6121400" y="4292600"/>
          <p14:tracePt t="115705" x="6127750" y="4324350"/>
          <p14:tracePt t="115722" x="6146800" y="4349750"/>
          <p14:tracePt t="115738" x="6172200" y="4375150"/>
          <p14:tracePt t="115755" x="6248400" y="4413250"/>
          <p14:tracePt t="115771" x="6324600" y="4445000"/>
          <p14:tracePt t="115789" x="6445250" y="4470400"/>
          <p14:tracePt t="115805" x="6559550" y="4483100"/>
          <p14:tracePt t="115822" x="6686550" y="4483100"/>
          <p14:tracePt t="115838" x="6775450" y="4476750"/>
          <p14:tracePt t="115855" x="6845300" y="4438650"/>
          <p14:tracePt t="115871" x="6896100" y="4343400"/>
          <p14:tracePt t="115889" x="6915150" y="4241800"/>
          <p14:tracePt t="115905" x="6921500" y="4184650"/>
          <p14:tracePt t="115922" x="6921500" y="4152900"/>
          <p14:tracePt t="115938" x="6921500" y="4121150"/>
          <p14:tracePt t="115955" x="6921500" y="4095750"/>
          <p14:tracePt t="115971" x="6921500" y="4070350"/>
          <p14:tracePt t="115988" x="6915150" y="4044950"/>
          <p14:tracePt t="116005" x="6902450" y="4025900"/>
          <p14:tracePt t="116022" x="6883400" y="4000500"/>
          <p14:tracePt t="116038" x="6870700" y="3987800"/>
          <p14:tracePt t="116055" x="6838950" y="3968750"/>
          <p14:tracePt t="116071" x="6769100" y="3943350"/>
          <p14:tracePt t="116087" x="6661150" y="3930650"/>
          <p14:tracePt t="116105" x="6559550" y="3924300"/>
          <p14:tracePt t="116122" x="6483350" y="3924300"/>
          <p14:tracePt t="116169" x="6445250" y="3937000"/>
          <p14:tracePt t="116177" x="6407150" y="3956050"/>
          <p14:tracePt t="116177" x="6375400" y="3981450"/>
          <p14:tracePt t="116193" x="6343650" y="4006850"/>
          <p14:tracePt t="116205" x="6311900" y="4032250"/>
          <p14:tracePt t="116209" x="6280150" y="4051300"/>
          <p14:tracePt t="116221" x="6273800" y="4076700"/>
          <p14:tracePt t="116239" x="6273800" y="4083050"/>
          <p14:tracePt t="116255" x="6261100" y="4114800"/>
          <p14:tracePt t="116271" x="6261100" y="4203700"/>
          <p14:tracePt t="116289" x="6261100" y="4267200"/>
          <p14:tracePt t="116305" x="6286500" y="4324350"/>
          <p14:tracePt t="116322" x="6305550" y="4368800"/>
          <p14:tracePt t="116338" x="6330950" y="4400550"/>
          <p14:tracePt t="116355" x="6369050" y="4425950"/>
          <p14:tracePt t="116371" x="6400800" y="4451350"/>
          <p14:tracePt t="116388" x="6457950" y="4476750"/>
          <p14:tracePt t="116405" x="6546850" y="4489450"/>
          <p14:tracePt t="116422" x="6635750" y="4502150"/>
          <p14:tracePt t="116438" x="6724650" y="4502150"/>
          <p14:tracePt t="116455" x="6813550" y="4502150"/>
          <p14:tracePt t="116471" x="6902450" y="4489450"/>
          <p14:tracePt t="116489" x="6946900" y="4464050"/>
          <p14:tracePt t="116505" x="6985000" y="4432300"/>
          <p14:tracePt t="116522" x="7004050" y="4394200"/>
          <p14:tracePt t="116538" x="7016750" y="4349750"/>
          <p14:tracePt t="116555" x="7016750" y="4343400"/>
          <p14:tracePt t="116609" x="7016750" y="4337050"/>
          <p14:tracePt t="116616" x="7016750" y="4318000"/>
          <p14:tracePt t="116624" x="7016750" y="4305300"/>
          <p14:tracePt t="116632" x="7016750" y="4292600"/>
          <p14:tracePt t="116640" x="7004050" y="4273550"/>
          <p14:tracePt t="116655" x="6997700" y="4248150"/>
          <p14:tracePt t="116671" x="6978650" y="4216400"/>
          <p14:tracePt t="116689" x="6959600" y="4184650"/>
          <p14:tracePt t="116705" x="6940550" y="4159250"/>
          <p14:tracePt t="116721" x="6921500" y="4140200"/>
          <p14:tracePt t="116738" x="6883400" y="4108450"/>
          <p14:tracePt t="116755" x="6832600" y="4083050"/>
          <p14:tracePt t="116771" x="6762750" y="4051300"/>
          <p14:tracePt t="116789" x="6699250" y="4025900"/>
          <p14:tracePt t="116805" x="6654800" y="4013200"/>
          <p14:tracePt t="116822" x="6648450" y="4013200"/>
          <p14:tracePt t="116838" x="6629400" y="4013200"/>
          <p14:tracePt t="116855" x="6578600" y="3987800"/>
          <p14:tracePt t="116871" x="6508750" y="3981450"/>
          <p14:tracePt t="116889" x="6470650" y="3981450"/>
          <p14:tracePt t="116905" x="6438900" y="3981450"/>
          <p14:tracePt t="116921" x="6407150" y="3981450"/>
          <p14:tracePt t="116938" x="6369050" y="4006850"/>
          <p14:tracePt t="116955" x="6350000" y="4019550"/>
          <p14:tracePt t="116971" x="6324600" y="4038600"/>
          <p14:tracePt t="116988" x="6305550" y="4057650"/>
          <p14:tracePt t="117005" x="6305550" y="4064000"/>
          <p14:tracePt t="117021" x="6292850" y="4089400"/>
          <p14:tracePt t="117038" x="6273800" y="4114800"/>
          <p14:tracePt t="117055" x="6273800" y="4146550"/>
          <p14:tracePt t="117097" x="6273800" y="4159250"/>
          <p14:tracePt t="117105" x="6273800" y="4165600"/>
          <p14:tracePt t="117108" x="6273800" y="4178300"/>
          <p14:tracePt t="117121" x="6273800" y="4197350"/>
          <p14:tracePt t="117138" x="6273800" y="4216400"/>
          <p14:tracePt t="117155" x="6280150" y="4222750"/>
          <p14:tracePt t="117171" x="6280150" y="4235450"/>
          <p14:tracePt t="117208" x="6286500" y="4235450"/>
          <p14:tracePt t="117221" x="6292850" y="4241800"/>
          <p14:tracePt t="117222" x="6299200" y="4248150"/>
          <p14:tracePt t="117238" x="6311900" y="4254500"/>
          <p14:tracePt t="117238" x="6330950" y="4260850"/>
          <p14:tracePt t="117257" x="6350000" y="4260850"/>
          <p14:tracePt t="117271" x="6426200" y="4279900"/>
          <p14:tracePt t="117289" x="6470650" y="4279900"/>
          <p14:tracePt t="117305" x="6540500" y="4279900"/>
          <p14:tracePt t="117321" x="6584950" y="4279900"/>
          <p14:tracePt t="117338" x="6635750" y="4279900"/>
          <p14:tracePt t="117355" x="6686550" y="4267200"/>
          <p14:tracePt t="117371" x="6731000" y="4235450"/>
          <p14:tracePt t="117388" x="6781800" y="4203700"/>
          <p14:tracePt t="117405" x="6819900" y="4165600"/>
          <p14:tracePt t="117421" x="6838950" y="4146550"/>
          <p14:tracePt t="117439" x="6864350" y="4114800"/>
          <p14:tracePt t="117455" x="6864350" y="4108450"/>
          <p14:tracePt t="117472" x="6864350" y="4102100"/>
          <p14:tracePt t="117488" x="6864350" y="4095750"/>
          <p14:tracePt t="117528" x="6864350" y="4089400"/>
          <p14:tracePt t="117536" x="6864350" y="4083050"/>
          <p14:tracePt t="117576" x="6864350" y="4076700"/>
          <p14:tracePt t="117608" x="6864350" y="4070350"/>
          <p14:tracePt t="117689" x="6864350" y="4064000"/>
          <p14:tracePt t="117729" x="6858000" y="4064000"/>
          <p14:tracePt t="117752" x="6851650" y="4064000"/>
          <p14:tracePt t="117762" x="6845300" y="4057650"/>
          <p14:tracePt t="117776" x="6838950" y="4057650"/>
          <p14:tracePt t="117797" x="6832600" y="4057650"/>
          <p14:tracePt t="117809" x="6826250" y="4057650"/>
          <p14:tracePt t="117824" x="6813550" y="4057650"/>
          <p14:tracePt t="117840" x="6800850" y="4057650"/>
          <p14:tracePt t="117856" x="6794500" y="4057650"/>
          <p14:tracePt t="117871" x="6781800" y="4057650"/>
          <p14:tracePt t="117873" x="6775450" y="4057650"/>
          <p14:tracePt t="117889" x="6762750" y="4057650"/>
          <p14:tracePt t="117905" x="6756400" y="4057650"/>
          <p14:tracePt t="117953" x="6750050" y="4057650"/>
          <p14:tracePt t="117985" x="6743700" y="4057650"/>
          <p14:tracePt t="117997" x="6743700" y="4051300"/>
          <p14:tracePt t="120585" x="6737350" y="4051300"/>
          <p14:tracePt t="120592" x="6705600" y="3981450"/>
          <p14:tracePt t="120600" x="6680200" y="3892550"/>
          <p14:tracePt t="120606" x="6648450" y="3771900"/>
          <p14:tracePt t="120649" x="6642100" y="3746500"/>
          <p14:tracePt t="120665" x="6629400" y="3708400"/>
          <p14:tracePt t="120671" x="6616700" y="3657600"/>
          <p14:tracePt t="120688" x="6604000" y="3638550"/>
          <p14:tracePt t="120689" x="6584950" y="3594100"/>
          <p14:tracePt t="120745" x="6559550" y="3575050"/>
          <p14:tracePt t="120752" x="6546850" y="3568700"/>
          <p14:tracePt t="120760" x="6521450" y="3549650"/>
          <p14:tracePt t="120772" x="6502400" y="3536950"/>
          <p14:tracePt t="120788" x="6489700" y="3524250"/>
          <p14:tracePt t="120805" x="6483350" y="3517900"/>
          <p14:tracePt t="120821" x="6477000" y="3517900"/>
          <p14:tracePt t="120838" x="6470650" y="3511550"/>
          <p14:tracePt t="120854" x="6464300" y="3505200"/>
          <p14:tracePt t="120871" x="6432550" y="3479800"/>
          <p14:tracePt t="120921" x="6419850" y="3467100"/>
          <p14:tracePt t="120928" x="6394450" y="3441700"/>
          <p14:tracePt t="120928" x="6369050" y="3416300"/>
          <p14:tracePt t="120946" x="6343650" y="3390900"/>
          <p14:tracePt t="120947" x="6292850" y="3359150"/>
          <p14:tracePt t="120954" x="6229350" y="3308350"/>
          <p14:tracePt t="120971" x="6146800" y="3263900"/>
          <p14:tracePt t="120988" x="6070600" y="3238500"/>
          <p14:tracePt t="121005" x="6019800" y="3238500"/>
          <p14:tracePt t="121021" x="5969000" y="3232150"/>
          <p14:tracePt t="121038" x="5924550" y="3232150"/>
          <p14:tracePt t="121055" x="5899150" y="3232150"/>
          <p14:tracePt t="121071" x="5848350" y="3232150"/>
          <p14:tracePt t="121120" x="5835650" y="3232150"/>
          <p14:tracePt t="121129" x="5829300" y="3232150"/>
          <p14:tracePt t="121138" x="5822950" y="3232150"/>
          <p14:tracePt t="121139" x="5797550" y="3232150"/>
          <p14:tracePt t="121154" x="5778500" y="3232150"/>
          <p14:tracePt t="121171" x="5772150" y="3232150"/>
          <p14:tracePt t="121188" x="5759450" y="3225800"/>
          <p14:tracePt t="121280" x="5765800" y="3225800"/>
          <p14:tracePt t="121289" x="5848350" y="3225800"/>
          <p14:tracePt t="121297" x="5880100" y="3225800"/>
          <p14:tracePt t="121306" x="5975350" y="3225800"/>
          <p14:tracePt t="121321" x="6159500" y="3225800"/>
          <p14:tracePt t="121338" x="6369050" y="3225800"/>
          <p14:tracePt t="121354" x="6553200" y="3225800"/>
          <p14:tracePt t="121371" x="6686550" y="3225800"/>
          <p14:tracePt t="121388" x="6794500" y="3225800"/>
          <p14:tracePt t="121405" x="6870700" y="3225800"/>
          <p14:tracePt t="121421" x="6902450" y="3225800"/>
          <p14:tracePt t="121438" x="6953250" y="3225800"/>
          <p14:tracePt t="121454" x="7029450" y="3238500"/>
          <p14:tracePt t="121471" x="7156450" y="3251200"/>
          <p14:tracePt t="121489" x="7239000" y="3263900"/>
          <p14:tracePt t="121505" x="7315200" y="3276600"/>
          <p14:tracePt t="121521" x="7416800" y="3282950"/>
          <p14:tracePt t="121538" x="7531100" y="3289300"/>
          <p14:tracePt t="121554" x="7651750" y="3302000"/>
          <p14:tracePt t="121571" x="7759700" y="3314700"/>
          <p14:tracePt t="121588" x="7835900" y="3321050"/>
          <p14:tracePt t="121605" x="7867650" y="3321050"/>
          <p14:tracePt t="121640" x="7874000" y="3321050"/>
          <p14:tracePt t="121792" x="7861300" y="3321050"/>
          <p14:tracePt t="121800" x="7829550" y="3321050"/>
          <p14:tracePt t="121809" x="7778750" y="3321050"/>
          <p14:tracePt t="121821" x="7683500" y="3321050"/>
          <p14:tracePt t="121824" x="7518400" y="3321050"/>
          <p14:tracePt t="121838" x="7346950" y="3321050"/>
          <p14:tracePt t="121854" x="7270750" y="3327400"/>
          <p14:tracePt t="121871" x="7162800" y="3340100"/>
          <p14:tracePt t="121889" x="7023100" y="3365500"/>
          <p14:tracePt t="121904" x="6870700" y="3390900"/>
          <p14:tracePt t="121921" x="6762750" y="3409950"/>
          <p14:tracePt t="121938" x="6680200" y="3422650"/>
          <p14:tracePt t="121954" x="6642100" y="3435350"/>
          <p14:tracePt t="121971" x="6584950" y="3448050"/>
          <p14:tracePt t="122113" x="6572250" y="3448050"/>
          <p14:tracePt t="122120" x="6546850" y="3460750"/>
          <p14:tracePt t="122130" x="6527800" y="3460750"/>
          <p14:tracePt t="122138" x="6477000" y="3467100"/>
          <p14:tracePt t="122154" x="6407150" y="3473450"/>
          <p14:tracePt t="122171" x="6343650" y="3486150"/>
          <p14:tracePt t="122188" x="6273800" y="3498850"/>
          <p14:tracePt t="122204" x="6172200" y="3511550"/>
          <p14:tracePt t="122221" x="6064250" y="3524250"/>
          <p14:tracePt t="122238" x="5969000" y="3530600"/>
          <p14:tracePt t="122254" x="5899150" y="3530600"/>
          <p14:tracePt t="122270" x="5810250" y="3530600"/>
          <p14:tracePt t="122288" x="5746750" y="3530600"/>
          <p14:tracePt t="122304" x="5708650" y="3530600"/>
          <p14:tracePt t="122322" x="5676900" y="3530600"/>
          <p14:tracePt t="122338" x="5670550" y="3530600"/>
          <p14:tracePt t="122432" x="5708650" y="3530600"/>
          <p14:tracePt t="122440" x="5746750" y="3530600"/>
          <p14:tracePt t="122448" x="5803900" y="3530600"/>
          <p14:tracePt t="122455" x="5918200" y="3536950"/>
          <p14:tracePt t="122471" x="6172200" y="3549650"/>
          <p14:tracePt t="122489" x="6375400" y="3562350"/>
          <p14:tracePt t="122505" x="6394450" y="3562350"/>
          <p14:tracePt t="122521" x="6483350" y="3568700"/>
          <p14:tracePt t="122538" x="6635750" y="3594100"/>
          <p14:tracePt t="122555" x="6724650" y="3606800"/>
          <p14:tracePt t="122571" x="6788150" y="3613150"/>
          <p14:tracePt t="122588" x="6838950" y="3613150"/>
          <p14:tracePt t="122604" x="6877050" y="3613150"/>
          <p14:tracePt t="122621" x="6915150" y="3613150"/>
          <p14:tracePt t="122638" x="6940550" y="3613150"/>
          <p14:tracePt t="122655" x="6953250" y="3613150"/>
          <p14:tracePt t="122671" x="6959600" y="3613150"/>
          <p14:tracePt t="122720" x="6965950" y="3613150"/>
          <p14:tracePt t="123264" x="6959600" y="3613150"/>
          <p14:tracePt t="123272" x="6940550" y="3613150"/>
          <p14:tracePt t="123289" x="6883400" y="3613150"/>
          <p14:tracePt t="123289" x="6813550" y="3594100"/>
          <p14:tracePt t="123304" x="6718300" y="3575050"/>
          <p14:tracePt t="123321" x="6616700" y="3543300"/>
          <p14:tracePt t="123338" x="6483350" y="3530600"/>
          <p14:tracePt t="123355" x="6330950" y="3511550"/>
          <p14:tracePt t="123371" x="6184900" y="3492500"/>
          <p14:tracePt t="123388" x="6102350" y="3479800"/>
          <p14:tracePt t="123404" x="5988050" y="3473450"/>
          <p14:tracePt t="123421" x="5911850" y="3460750"/>
          <p14:tracePt t="123438" x="5829300" y="3460750"/>
          <p14:tracePt t="123455" x="5797550" y="3460750"/>
          <p14:tracePt t="123471" x="5753100" y="3460750"/>
          <p14:tracePt t="123489" x="5740400" y="3460750"/>
          <p14:tracePt t="123504" x="5727700" y="3460750"/>
          <p14:tracePt t="123640" x="5753100" y="3460750"/>
          <p14:tracePt t="123648" x="5765800" y="3460750"/>
          <p14:tracePt t="123656" x="5791200" y="3460750"/>
          <p14:tracePt t="123657" x="5822950" y="3460750"/>
          <p14:tracePt t="123671" x="5924550" y="3460750"/>
          <p14:tracePt t="123688" x="6007100" y="3460750"/>
          <p14:tracePt t="123704" x="6070600" y="3460750"/>
          <p14:tracePt t="123721" x="6121400" y="3460750"/>
          <p14:tracePt t="123737" x="6134100" y="3460750"/>
          <p14:tracePt t="123754" x="6172200" y="3460750"/>
          <p14:tracePt t="123771" x="6203950" y="3460750"/>
          <p14:tracePt t="123788" x="6223000" y="3460750"/>
          <p14:tracePt t="123804" x="6254750" y="3460750"/>
          <p14:tracePt t="123821" x="6273800" y="3460750"/>
          <p14:tracePt t="123838" x="6292850" y="3460750"/>
          <p14:tracePt t="123855" x="6299200" y="3460750"/>
          <p14:tracePt t="123871" x="6311900" y="3454400"/>
          <p14:tracePt t="123889" x="6318250" y="3448050"/>
          <p14:tracePt t="123936" x="6324600" y="3448050"/>
          <p14:tracePt t="124232" x="6324600" y="3429000"/>
          <p14:tracePt t="124236" x="6337300" y="3403600"/>
          <p14:tracePt t="124254" x="6356350" y="3359150"/>
          <p14:tracePt t="124255" x="6362700" y="3314700"/>
          <p14:tracePt t="124271" x="6407150" y="3213100"/>
          <p14:tracePt t="124289" x="6426200" y="3175000"/>
          <p14:tracePt t="124320" x="6432550" y="3162300"/>
          <p14:tracePt t="124528" x="6438900" y="3168650"/>
          <p14:tracePt t="124536" x="6438900" y="3206750"/>
          <p14:tracePt t="124537" x="6432550" y="3251200"/>
          <p14:tracePt t="124554" x="6432550" y="3314700"/>
          <p14:tracePt t="124556" x="6432550" y="3365500"/>
          <p14:tracePt t="124592" x="6432550" y="3397250"/>
          <p14:tracePt t="124592" x="6432550" y="3429000"/>
          <p14:tracePt t="124604" x="6445250" y="3467100"/>
          <p14:tracePt t="124621" x="6451600" y="3486150"/>
          <p14:tracePt t="124744" x="6464300" y="3479800"/>
          <p14:tracePt t="124752" x="6477000" y="3448050"/>
          <p14:tracePt t="124760" x="6521450" y="3346450"/>
          <p14:tracePt t="124771" x="6578600" y="3194050"/>
          <p14:tracePt t="124788" x="6635750" y="3016250"/>
          <p14:tracePt t="124805" x="6680200" y="2851150"/>
          <p14:tracePt t="124821" x="6686550" y="2851150"/>
          <p14:tracePt t="125072" x="6673850" y="2889250"/>
          <p14:tracePt t="125080" x="6642100" y="3003550"/>
          <p14:tracePt t="125088" x="6527800" y="3365500"/>
          <p14:tracePt t="125097" x="6483350" y="3536950"/>
          <p14:tracePt t="125104" x="6388100" y="3937000"/>
          <p14:tracePt t="125121" x="6362700" y="4095750"/>
          <p14:tracePt t="125138" x="6362700" y="4248150"/>
          <p14:tracePt t="125154" x="6362700" y="4324350"/>
          <p14:tracePt t="125171" x="6362700" y="4343400"/>
          <p14:tracePt t="125232" x="6375400" y="4324350"/>
          <p14:tracePt t="125240" x="6394450" y="4279900"/>
          <p14:tracePt t="125248" x="6426200" y="4216400"/>
          <p14:tracePt t="125256" x="6470650" y="4064000"/>
          <p14:tracePt t="125271" x="6508750" y="3930650"/>
          <p14:tracePt t="125288" x="6534150" y="3771900"/>
          <p14:tracePt t="125304" x="6540500" y="3733800"/>
          <p14:tracePt t="125321" x="6553200" y="3638550"/>
          <p14:tracePt t="125337" x="6559550" y="3530600"/>
          <p14:tracePt t="125354" x="6559550" y="3422650"/>
          <p14:tracePt t="125371" x="6559550" y="3333750"/>
          <p14:tracePt t="125388" x="6559550" y="3321050"/>
          <p14:tracePt t="125480" x="6559550" y="3314700"/>
          <p14:tracePt t="125488" x="6559550" y="3308350"/>
          <p14:tracePt t="125632" x="6559550" y="3346450"/>
          <p14:tracePt t="125640" x="6540500" y="3422650"/>
          <p14:tracePt t="125648" x="6527800" y="3479800"/>
          <p14:tracePt t="125655" x="6477000" y="3676650"/>
          <p14:tracePt t="125671" x="6426200" y="4013200"/>
          <p14:tracePt t="125688" x="6432550" y="4140200"/>
          <p14:tracePt t="125704" x="6438900" y="4184650"/>
          <p14:tracePt t="125721" x="6438900" y="4210050"/>
          <p14:tracePt t="125793" x="6445250" y="4210050"/>
          <p14:tracePt t="125800" x="6457950" y="4210050"/>
          <p14:tracePt t="125808" x="6470650" y="4178300"/>
          <p14:tracePt t="125816" x="6483350" y="4127500"/>
          <p14:tracePt t="125821" x="6489700" y="4025900"/>
          <p14:tracePt t="125837" x="6496050" y="3733800"/>
          <p14:tracePt t="125855" x="6496050" y="3365500"/>
          <p14:tracePt t="125871" x="6457950" y="2952750"/>
          <p14:tracePt t="125889" x="6457950" y="2889250"/>
          <p14:tracePt t="125904" x="6457950" y="2882900"/>
          <p14:tracePt t="125992" x="6457950" y="2876550"/>
          <p14:tracePt t="126184" x="6457950" y="2895600"/>
          <p14:tracePt t="126192" x="6457950" y="3016250"/>
          <p14:tracePt t="126200" x="6457950" y="3136900"/>
          <p14:tracePt t="126208" x="6457950" y="3390900"/>
          <p14:tracePt t="126221" x="6457950" y="3549650"/>
          <p14:tracePt t="126237" x="6457950" y="3689350"/>
          <p14:tracePt t="126254" x="6464300" y="3759200"/>
          <p14:tracePt t="126271" x="6464300" y="3771900"/>
          <p14:tracePt t="126288" x="6464300" y="3778250"/>
          <p14:tracePt t="126360" x="6470650" y="3759200"/>
          <p14:tracePt t="126368" x="6477000" y="3759200"/>
          <p14:tracePt t="126383" x="6483350" y="3746500"/>
          <p14:tracePt t="126392" x="6489700" y="3708400"/>
          <p14:tracePt t="126403" x="6502400" y="3670300"/>
          <p14:tracePt t="126408" x="6521450" y="3524250"/>
          <p14:tracePt t="126420" x="6546850" y="3327400"/>
          <p14:tracePt t="126437" x="6546850" y="3302000"/>
          <p14:tracePt t="126454" x="6546850" y="3270250"/>
          <p14:tracePt t="126471" x="6546850" y="3124200"/>
          <p14:tracePt t="126576" x="6540500" y="3124200"/>
          <p14:tracePt t="126584" x="6540500" y="3130550"/>
          <p14:tracePt t="126616" x="6534150" y="3219450"/>
          <p14:tracePt t="126624" x="6508750" y="3390900"/>
          <p14:tracePt t="126632" x="6496050" y="3606800"/>
          <p14:tracePt t="126640" x="6496050" y="3968750"/>
          <p14:tracePt t="126654" x="6496050" y="4216400"/>
          <p14:tracePt t="126671" x="6496050" y="4400550"/>
          <p14:tracePt t="126688" x="6496050" y="4445000"/>
          <p14:tracePt t="126752" x="6496050" y="4451350"/>
          <p14:tracePt t="126763" x="6502400" y="4451350"/>
          <p14:tracePt t="126768" x="6508750" y="4451350"/>
          <p14:tracePt t="126776" x="6527800" y="4387850"/>
          <p14:tracePt t="126787" x="6540500" y="4298950"/>
          <p14:tracePt t="126804" x="6565900" y="4032250"/>
          <p14:tracePt t="126821" x="6597650" y="3644900"/>
          <p14:tracePt t="126837" x="6597650" y="3613150"/>
          <p14:tracePt t="126854" x="6597650" y="3460750"/>
          <p14:tracePt t="126871" x="6597650" y="3441700"/>
          <p14:tracePt t="126888" x="6597650" y="3409950"/>
          <p14:tracePt t="126984" x="6591300" y="3422650"/>
          <p14:tracePt t="126996" x="6584950" y="3435350"/>
          <p14:tracePt t="127024" x="6584950" y="3524250"/>
          <p14:tracePt t="127032" x="6584950" y="3651250"/>
          <p14:tracePt t="127040" x="6584950" y="3727450"/>
          <p14:tracePt t="127041" x="6584950" y="3771900"/>
          <p14:tracePt t="127054" x="6597650" y="3860800"/>
          <p14:tracePt t="127071" x="6604000" y="3898900"/>
          <p14:tracePt t="127192" x="6604000" y="3892550"/>
          <p14:tracePt t="127200" x="6604000" y="3860800"/>
          <p14:tracePt t="127205" x="6610350" y="3822700"/>
          <p14:tracePt t="127221" x="6616700" y="3765550"/>
          <p14:tracePt t="127221" x="6629400" y="3663950"/>
          <p14:tracePt t="127238" x="6648450" y="3517900"/>
          <p14:tracePt t="127254" x="6699250" y="3225800"/>
          <p14:tracePt t="127272" x="6718300" y="3041650"/>
          <p14:tracePt t="127288" x="6743700" y="2857500"/>
          <p14:tracePt t="127305" x="6756400" y="2736850"/>
          <p14:tracePt t="127321" x="6756400" y="2647950"/>
          <p14:tracePt t="127338" x="6756400" y="2603500"/>
          <p14:tracePt t="127354" x="6756400" y="2597150"/>
          <p14:tracePt t="127371" x="6756400" y="2590800"/>
          <p14:tracePt t="127488" x="6756400" y="2584450"/>
          <p14:tracePt t="127496" x="6756400" y="2578100"/>
          <p14:tracePt t="127512" x="6756400" y="2571750"/>
          <p14:tracePt t="127520" x="6756400" y="2565400"/>
          <p14:tracePt t="127616" x="6756400" y="2571750"/>
          <p14:tracePt t="127624" x="6750050" y="2622550"/>
          <p14:tracePt t="127632" x="6731000" y="2692400"/>
          <p14:tracePt t="127638" x="6699250" y="2870200"/>
          <p14:tracePt t="127654" x="6673850" y="2965450"/>
          <p14:tracePt t="127671" x="6667500" y="3022600"/>
          <p14:tracePt t="127688" x="6667500" y="3035300"/>
          <p14:tracePt t="127705" x="6667500" y="3041650"/>
          <p14:tracePt t="128024" x="6667500" y="3048000"/>
          <p14:tracePt t="128032" x="6661150" y="3060700"/>
          <p14:tracePt t="128040" x="6654800" y="3143250"/>
          <p14:tracePt t="128040" x="6654800" y="3238500"/>
          <p14:tracePt t="128054" x="6642100" y="3384550"/>
          <p14:tracePt t="128071" x="6635750" y="3448050"/>
          <p14:tracePt t="128088" x="6635750" y="3479800"/>
          <p14:tracePt t="128104" x="6635750" y="3492500"/>
          <p14:tracePt t="128121" x="6635750" y="3505200"/>
          <p14:tracePt t="128138" x="6635750" y="3511550"/>
          <p14:tracePt t="128154" x="6635750" y="3524250"/>
          <p14:tracePt t="128171" x="6635750" y="3536950"/>
          <p14:tracePt t="128187" x="6635750" y="3549650"/>
          <p14:tracePt t="128204" x="6635750" y="3568700"/>
          <p14:tracePt t="128221" x="6629400" y="3587750"/>
          <p14:tracePt t="128238" x="6629400" y="3606800"/>
          <p14:tracePt t="128254" x="6623050" y="3632200"/>
          <p14:tracePt t="128271" x="6616700" y="3670300"/>
          <p14:tracePt t="128288" x="6610350" y="3708400"/>
          <p14:tracePt t="128304" x="6610350" y="3740150"/>
          <p14:tracePt t="128321" x="6604000" y="3765550"/>
          <p14:tracePt t="128337" x="6597650" y="3790950"/>
          <p14:tracePt t="128354" x="6597650" y="3810000"/>
          <p14:tracePt t="128371" x="6591300" y="3841750"/>
          <p14:tracePt t="128387" x="6578600" y="3867150"/>
          <p14:tracePt t="128405" x="6572250" y="3886200"/>
          <p14:tracePt t="128420" x="6565900" y="3911600"/>
          <p14:tracePt t="128437" x="6565900" y="3917950"/>
          <p14:tracePt t="128454" x="6559550" y="3924300"/>
          <p14:tracePt t="128864" x="6553200" y="3930650"/>
          <p14:tracePt t="128952" x="6546850" y="3930650"/>
          <p14:tracePt t="129032" x="6546850" y="3937000"/>
          <p14:tracePt t="129936" x="6540500" y="3943350"/>
          <p14:tracePt t="129952" x="6534150" y="3943350"/>
          <p14:tracePt t="129968" x="6527800" y="3943350"/>
          <p14:tracePt t="129976" x="6527800" y="3949700"/>
          <p14:tracePt t="129980" x="6521450" y="3949700"/>
          <p14:tracePt t="129987" x="6515100" y="3956050"/>
          <p14:tracePt t="130004" x="6508750" y="3962400"/>
          <p14:tracePt t="130021" x="6502400" y="3962400"/>
          <p14:tracePt t="130037" x="6502400" y="3968750"/>
          <p14:tracePt t="130054" x="6496050" y="3968750"/>
          <p14:tracePt t="130071" x="6489700" y="3975100"/>
          <p14:tracePt t="130671" x="6477000" y="3975100"/>
          <p14:tracePt t="130680" x="6470650" y="3968750"/>
          <p14:tracePt t="130681" x="6470650" y="3937000"/>
          <p14:tracePt t="130688" x="6457950" y="3873500"/>
          <p14:tracePt t="130704" x="6451600" y="3835400"/>
          <p14:tracePt t="130720" x="6451600" y="3797300"/>
          <p14:tracePt t="130737" x="6451600" y="3790950"/>
          <p14:tracePt t="130754" x="6451600" y="3752850"/>
          <p14:tracePt t="130771" x="6451600" y="3683000"/>
          <p14:tracePt t="130787" x="6464300" y="3606800"/>
          <p14:tracePt t="130804" x="6483350" y="3505200"/>
          <p14:tracePt t="130821" x="6508750" y="3403600"/>
          <p14:tracePt t="130837" x="6540500" y="3314700"/>
          <p14:tracePt t="130854" x="6565900" y="3232150"/>
          <p14:tracePt t="130871" x="6572250" y="3213100"/>
          <p14:tracePt t="130887" x="6584950" y="3175000"/>
          <p14:tracePt t="130904" x="6597650" y="3149600"/>
          <p14:tracePt t="130921" x="6604000" y="3124200"/>
          <p14:tracePt t="130937" x="6616700" y="3098800"/>
          <p14:tracePt t="130954" x="6623050" y="3079750"/>
          <p14:tracePt t="130971" x="6635750" y="3041650"/>
          <p14:tracePt t="131576" x="6635750" y="3035300"/>
          <p14:tracePt t="131583" x="6635750" y="3028950"/>
          <p14:tracePt t="131596" x="6635750" y="3016250"/>
          <p14:tracePt t="131603" x="6642100" y="3003550"/>
          <p14:tracePt t="131604" x="6642100" y="2978150"/>
          <p14:tracePt t="134536" x="6642100" y="3022600"/>
          <p14:tracePt t="134537" x="6642100" y="3175000"/>
          <p14:tracePt t="134548" x="6648450" y="3308350"/>
          <p14:tracePt t="134560" x="6648450" y="3486150"/>
          <p14:tracePt t="134571" x="6648450" y="3663950"/>
          <p14:tracePt t="134588" x="6667500" y="3790950"/>
          <p14:tracePt t="134604" x="6673850" y="3873500"/>
          <p14:tracePt t="134621" x="6680200" y="3905250"/>
          <p14:tracePt t="134638" x="6680200" y="3911600"/>
          <p14:tracePt t="134655" x="6686550" y="3911600"/>
          <p14:tracePt t="134752" x="6692900" y="3911600"/>
          <p14:tracePt t="134764" x="6705600" y="3911600"/>
          <p14:tracePt t="134771" x="6711950" y="3911600"/>
          <p14:tracePt t="134772" x="6750050" y="3879850"/>
          <p14:tracePt t="134788" x="6762750" y="3835400"/>
          <p14:tracePt t="134832" x="6775450" y="3759200"/>
          <p14:tracePt t="134840" x="6794500" y="3670300"/>
          <p14:tracePt t="134848" x="6800850" y="3594100"/>
          <p14:tracePt t="134856" x="6819900" y="3435350"/>
          <p14:tracePt t="134871" x="6838950" y="3270250"/>
          <p14:tracePt t="134888" x="6838950" y="3225800"/>
          <p14:tracePt t="134905" x="6838950" y="3181350"/>
          <p14:tracePt t="134921" x="6838950" y="3155950"/>
          <p14:tracePt t="134938" x="6838950" y="3143250"/>
          <p14:tracePt t="134984" x="6838950" y="3136900"/>
          <p14:tracePt t="134997" x="6838950" y="3130550"/>
          <p14:tracePt t="135016" x="6838950" y="3124200"/>
          <p14:tracePt t="135024" x="6838950" y="3111500"/>
          <p14:tracePt t="135038" x="6838950" y="3105150"/>
          <p14:tracePt t="135039" x="6838950" y="3086100"/>
          <p14:tracePt t="135055" x="6838950" y="3060700"/>
          <p14:tracePt t="135096" x="6838950" y="3048000"/>
          <p14:tracePt t="135097" x="6838950" y="3035300"/>
          <p14:tracePt t="135105" x="6838950" y="2990850"/>
          <p14:tracePt t="135121" x="6838950" y="2971800"/>
          <p14:tracePt t="135138" x="6838950" y="2965450"/>
          <p14:tracePt t="135249" x="6838950" y="2971800"/>
          <p14:tracePt t="135257" x="6832600" y="3003550"/>
          <p14:tracePt t="135271" x="6800850" y="3117850"/>
          <p14:tracePt t="135272" x="6775450" y="3187700"/>
          <p14:tracePt t="135312" x="6775450" y="3213100"/>
          <p14:tracePt t="135322" x="6762750" y="3238500"/>
          <p14:tracePt t="135324" x="6750050" y="3276600"/>
          <p14:tracePt t="135338" x="6743700" y="3321050"/>
          <p14:tracePt t="135355" x="6731000" y="3359150"/>
          <p14:tracePt t="135371" x="6724650" y="3384550"/>
          <p14:tracePt t="135388" x="6718300" y="3416300"/>
          <p14:tracePt t="135405" x="6718300" y="3448050"/>
          <p14:tracePt t="135421" x="6711950" y="3473450"/>
          <p14:tracePt t="135438" x="6711950" y="3486150"/>
          <p14:tracePt t="135455" x="6705600" y="3511550"/>
          <p14:tracePt t="135496" x="6705600" y="3517900"/>
          <p14:tracePt t="135504" x="6705600" y="3530600"/>
          <p14:tracePt t="135520" x="6699250" y="3549650"/>
          <p14:tracePt t="135531" x="6699250" y="3562350"/>
          <p14:tracePt t="135538" x="6692900" y="3613150"/>
          <p14:tracePt t="135556" x="6680200" y="3676650"/>
          <p14:tracePt t="135571" x="6667500" y="3759200"/>
          <p14:tracePt t="135589" x="6648450" y="3822700"/>
          <p14:tracePt t="135605" x="6648450" y="3835400"/>
          <p14:tracePt t="135622" x="6635750" y="3873500"/>
          <p14:tracePt t="135638" x="6629400" y="3879850"/>
          <p14:tracePt t="135655" x="6629400" y="3892550"/>
          <p14:tracePt t="135671" x="6623050" y="3905250"/>
          <p14:tracePt t="135689" x="6623050" y="3917950"/>
          <p14:tracePt t="135705" x="6623050" y="3924300"/>
          <p14:tracePt t="135840" x="6629400" y="3886200"/>
          <p14:tracePt t="135849" x="6648450" y="3822700"/>
          <p14:tracePt t="135856" x="6661150" y="3765550"/>
          <p14:tracePt t="135857" x="6673850" y="3657600"/>
          <p14:tracePt t="135871" x="6743700" y="3187700"/>
          <p14:tracePt t="135889" x="6762750" y="2876550"/>
          <p14:tracePt t="135905" x="6775450" y="2743200"/>
          <p14:tracePt t="136216" x="6756400" y="2825750"/>
          <p14:tracePt t="136223" x="6737350" y="2908300"/>
          <p14:tracePt t="136232" x="6724650" y="2946400"/>
          <p14:tracePt t="136240" x="6686550" y="3073400"/>
          <p14:tracePt t="136240" x="6642100" y="3213100"/>
          <p14:tracePt t="136257" x="6597650" y="3371850"/>
          <p14:tracePt t="136258" x="6565900" y="3479800"/>
          <p14:tracePt t="136271" x="6534150" y="3632200"/>
          <p14:tracePt t="136416" x="6540500" y="3625850"/>
          <p14:tracePt t="136432" x="6546850" y="3619500"/>
          <p14:tracePt t="136440" x="6553200" y="3606800"/>
          <p14:tracePt t="136455" x="6553200" y="3600450"/>
          <p14:tracePt t="136455" x="6572250" y="3562350"/>
          <p14:tracePt t="136471" x="6591300" y="3492500"/>
          <p14:tracePt t="136490" x="6597650" y="3454400"/>
          <p14:tracePt t="136537" x="6604000" y="3390900"/>
          <p14:tracePt t="136544" x="6604000" y="3327400"/>
          <p14:tracePt t="136547" x="6604000" y="3263900"/>
          <p14:tracePt t="136555" x="6604000" y="3213100"/>
          <p14:tracePt t="136571" x="6604000" y="3143250"/>
          <p14:tracePt t="136588" x="6604000" y="3105150"/>
          <p14:tracePt t="136605" x="6604000" y="3092450"/>
          <p14:tracePt t="136705" x="6604000" y="3105150"/>
          <p14:tracePt t="136714" x="6591300" y="3149600"/>
          <p14:tracePt t="136722" x="6559550" y="3232150"/>
          <p14:tracePt t="136738" x="6483350" y="3479800"/>
          <p14:tracePt t="136739" x="6388100" y="3867150"/>
          <p14:tracePt t="136755" x="6324600" y="4191000"/>
          <p14:tracePt t="136772" x="6292850" y="4457700"/>
          <p14:tracePt t="136788" x="6286500" y="4622800"/>
          <p14:tracePt t="136805" x="6286500" y="4711700"/>
          <p14:tracePt t="137440" x="6254750" y="4762500"/>
          <p14:tracePt t="137448" x="6197600" y="4870450"/>
          <p14:tracePt t="137456" x="6134100" y="5010150"/>
          <p14:tracePt t="137465" x="6064250" y="5156200"/>
          <p14:tracePt t="137471" x="5727700" y="5695950"/>
          <p14:tracePt t="137489" x="5638800" y="5797550"/>
          <p14:tracePt t="137505" x="5518150" y="5892800"/>
          <p14:tracePt t="137521" x="5314950" y="5994400"/>
          <p14:tracePt t="137539" x="5124450" y="6057900"/>
          <p14:tracePt t="137555" x="4883150" y="6096000"/>
          <p14:tracePt t="137571" x="4565650" y="6140450"/>
          <p14:tracePt t="137588" x="4152900" y="6165850"/>
          <p14:tracePt t="137605" x="3663950" y="6197600"/>
          <p14:tracePt t="137621" x="3581400" y="6203950"/>
          <p14:tracePt t="137638" x="3219450" y="6242050"/>
          <p14:tracePt t="137655" x="3105150" y="6248400"/>
          <p14:tracePt t="137655" x="2946400" y="6267450"/>
          <p14:tracePt t="137672" x="2914650" y="6273800"/>
          <p14:tracePt t="137688" x="2882900" y="6280150"/>
          <p14:tracePt t="137705" x="2768600" y="6280150"/>
          <p14:tracePt t="137721" x="2724150" y="6280150"/>
          <p14:tracePt t="137738" x="2679700" y="6267450"/>
          <p14:tracePt t="137755" x="2660650" y="6248400"/>
          <p14:tracePt t="137771" x="2616200" y="6223000"/>
          <p14:tracePt t="137788" x="2552700" y="6184900"/>
          <p14:tracePt t="137805" x="2482850" y="6146800"/>
          <p14:tracePt t="137821" x="2381250" y="6102350"/>
          <p14:tracePt t="137838" x="2286000" y="6070600"/>
          <p14:tracePt t="137855" x="2222500" y="6064250"/>
          <p14:tracePt t="137871" x="2209800" y="6064250"/>
          <p14:tracePt t="137952" x="2216150" y="6064250"/>
          <p14:tracePt t="137960" x="2228850" y="6064250"/>
          <p14:tracePt t="137964" x="2247900" y="6064250"/>
          <p14:tracePt t="137971" x="2324100" y="6064250"/>
          <p14:tracePt t="137989" x="2438400" y="6064250"/>
          <p14:tracePt t="138005" x="2571750" y="6045200"/>
          <p14:tracePt t="138021" x="2781300" y="6013450"/>
          <p14:tracePt t="138039" x="2940050" y="5988050"/>
          <p14:tracePt t="138072" x="3016250" y="5981700"/>
          <p14:tracePt t="138073" x="3041650" y="5975350"/>
          <p14:tracePt t="138112" x="3092450" y="5969000"/>
          <p14:tracePt t="138120" x="3155950" y="5956300"/>
          <p14:tracePt t="138138" x="3162300" y="5956300"/>
          <p14:tracePt t="138176" x="3168650" y="5943600"/>
          <p14:tracePt t="138184" x="3162300" y="5930900"/>
          <p14:tracePt t="138193" x="3111500" y="5911850"/>
          <p14:tracePt t="138204" x="3073400" y="5892800"/>
          <p14:tracePt t="138205" x="2984500" y="5880100"/>
          <p14:tracePt t="138221" x="2965450" y="5880100"/>
          <p14:tracePt t="138238" x="2654300" y="5861050"/>
          <p14:tracePt t="138254" x="2235200" y="5822950"/>
          <p14:tracePt t="138271" x="1651000" y="5772150"/>
          <p14:tracePt t="138289" x="1403350" y="5702300"/>
          <p14:tracePt t="138305" x="1308100" y="5638800"/>
          <p14:tracePt t="138321" x="1289050" y="5613400"/>
          <p14:tracePt t="138338" x="1333500" y="5511800"/>
          <p14:tracePt t="138355" x="1562100" y="5118100"/>
          <p14:tracePt t="138371" x="1828800" y="4572000"/>
          <p14:tracePt t="138388" x="2209800" y="3873500"/>
          <p14:tracePt t="138405" x="2520950" y="3143250"/>
          <p14:tracePt t="138421" x="2628900" y="2705100"/>
          <p14:tracePt t="138438" x="2749550" y="2228850"/>
          <p14:tracePt t="138454" x="2762250" y="1962150"/>
          <p14:tracePt t="138471" x="2711450" y="1701800"/>
          <p14:tracePt t="138488" x="2635250" y="1555750"/>
          <p14:tracePt t="138505" x="2533650" y="1466850"/>
          <p14:tracePt t="138521" x="2406650" y="1409700"/>
          <p14:tracePt t="138538" x="2235200" y="1346200"/>
          <p14:tracePt t="138555" x="2006600" y="1289050"/>
          <p14:tracePt t="138571" x="1816100" y="1282700"/>
          <p14:tracePt t="138588" x="1631950" y="1282700"/>
          <p14:tracePt t="138605" x="1536700" y="1308100"/>
          <p14:tracePt t="138621" x="1466850" y="1333500"/>
          <p14:tracePt t="138638" x="1447800" y="1346200"/>
          <p14:tracePt t="138654" x="1441450" y="1352550"/>
          <p14:tracePt t="138672" x="1428750" y="1371600"/>
          <p14:tracePt t="138689" x="1422400" y="1403350"/>
          <p14:tracePt t="138705" x="1422400" y="1492250"/>
          <p14:tracePt t="138720" x="1422400" y="1631950"/>
          <p14:tracePt t="138737" x="1422400" y="1803400"/>
          <p14:tracePt t="138754" x="1422400" y="1962150"/>
          <p14:tracePt t="138771" x="1466850" y="2076450"/>
          <p14:tracePt t="138788" x="1504950" y="2159000"/>
          <p14:tracePt t="138805" x="1543050" y="2222500"/>
          <p14:tracePt t="138821" x="1587500" y="2266950"/>
          <p14:tracePt t="138838" x="1625600" y="2317750"/>
          <p14:tracePt t="138854" x="1657350" y="2343150"/>
          <p14:tracePt t="138871" x="1663700" y="2355850"/>
          <p14:tracePt t="138890" x="1676400" y="2368550"/>
          <p14:tracePt t="138904" x="1676400" y="2374900"/>
          <p14:tracePt t="138938" x="1689100" y="2393950"/>
          <p14:tracePt t="138960" x="1695450" y="2400300"/>
          <p14:tracePt t="138961" x="1695450" y="2406650"/>
          <p14:tracePt t="138976" x="1695450" y="2425700"/>
          <p14:tracePt t="138988" x="1695450" y="2432050"/>
          <p14:tracePt t="139004" x="1676400" y="2451100"/>
          <p14:tracePt t="139021" x="1638300" y="2476500"/>
          <p14:tracePt t="139038" x="1587500" y="2495550"/>
          <p14:tracePt t="139055" x="1536700" y="2520950"/>
          <p14:tracePt t="139071" x="1473200" y="2559050"/>
          <p14:tracePt t="139089" x="1460500" y="2571750"/>
          <p14:tracePt t="139280" x="1466850" y="2571750"/>
          <p14:tracePt t="139288" x="1473200" y="2571750"/>
          <p14:tracePt t="139289" x="1492250" y="2571750"/>
          <p14:tracePt t="139304" x="1530350" y="2571750"/>
          <p14:tracePt t="139321" x="1568450" y="2571750"/>
          <p14:tracePt t="139338" x="1619250" y="2571750"/>
          <p14:tracePt t="139355" x="1689100" y="2571750"/>
          <p14:tracePt t="139371" x="1784350" y="2571750"/>
          <p14:tracePt t="139388" x="1917700" y="2571750"/>
          <p14:tracePt t="139404" x="2057400" y="2584450"/>
          <p14:tracePt t="139421" x="2209800" y="2603500"/>
          <p14:tracePt t="139439" x="2324100" y="2622550"/>
          <p14:tracePt t="139455" x="2451100" y="2641600"/>
          <p14:tracePt t="139471" x="2660650" y="2647950"/>
          <p14:tracePt t="139489" x="2787650" y="2647950"/>
          <p14:tracePt t="139504" x="2914650" y="2647950"/>
          <p14:tracePt t="139521" x="3048000" y="2647950"/>
          <p14:tracePt t="139538" x="3067050" y="2647950"/>
          <p14:tracePt t="139555" x="3175000" y="2647950"/>
          <p14:tracePt t="139571" x="3289300" y="2647950"/>
          <p14:tracePt t="139588" x="3378200" y="2647950"/>
          <p14:tracePt t="139604" x="3454400" y="2654300"/>
          <p14:tracePt t="139621" x="3524250" y="2667000"/>
          <p14:tracePt t="139638" x="3575050" y="2667000"/>
          <p14:tracePt t="139655" x="3625850" y="2667000"/>
          <p14:tracePt t="139671" x="3708400" y="2667000"/>
          <p14:tracePt t="139689" x="3752850" y="2667000"/>
          <p14:tracePt t="139705" x="3784600" y="2667000"/>
          <p14:tracePt t="139721" x="3803650" y="2667000"/>
          <p14:tracePt t="139738" x="3829050" y="2667000"/>
          <p14:tracePt t="139755" x="3848100" y="2667000"/>
          <p14:tracePt t="139771" x="3860800" y="2667000"/>
          <p14:tracePt t="139788" x="3867150" y="2667000"/>
          <p14:tracePt t="139896" x="3848100" y="2667000"/>
          <p14:tracePt t="139904" x="3790950" y="2667000"/>
          <p14:tracePt t="139914" x="3733800" y="2667000"/>
          <p14:tracePt t="139921" x="3536950" y="2667000"/>
          <p14:tracePt t="139939" x="3232150" y="2660650"/>
          <p14:tracePt t="139955" x="2908300" y="2641600"/>
          <p14:tracePt t="139971" x="2609850" y="2616200"/>
          <p14:tracePt t="139989" x="2419350" y="2616200"/>
          <p14:tracePt t="140004" x="2203450" y="2616200"/>
          <p14:tracePt t="140021" x="2032000" y="2616200"/>
          <p14:tracePt t="140038" x="1892300" y="2616200"/>
          <p14:tracePt t="140055" x="1816100" y="2616200"/>
          <p14:tracePt t="140055" x="1797050" y="2616200"/>
          <p14:tracePt t="140072" x="1733550" y="2616200"/>
          <p14:tracePt t="140089" x="1682750" y="2616200"/>
          <p14:tracePt t="140104" x="1644650" y="2616200"/>
          <p14:tracePt t="140121" x="1612900" y="2616200"/>
          <p14:tracePt t="140138" x="1593850" y="2616200"/>
          <p14:tracePt t="140154" x="1587500" y="2616200"/>
          <p14:tracePt t="140171" x="1581150" y="2616200"/>
          <p14:tracePt t="140209" x="1574800" y="2616200"/>
          <p14:tracePt t="141077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Pressure-Volume Work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Work done by a gas</a:t>
            </a:r>
          </a:p>
        </p:txBody>
      </p:sp>
      <p:pic>
        <p:nvPicPr>
          <p:cNvPr id="10246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6038" y="4738688"/>
            <a:ext cx="2493962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5" descr="fig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586163"/>
            <a:ext cx="33528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6"/>
          <p:cNvGraphicFramePr>
            <a:graphicFrameLocks noChangeAspect="1"/>
          </p:cNvGraphicFramePr>
          <p:nvPr/>
        </p:nvGraphicFramePr>
        <p:xfrm>
          <a:off x="1489075" y="2571750"/>
          <a:ext cx="6664325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Equation" r:id="rId7" imgW="2057400" imgH="241200" progId="Equation.3">
                  <p:embed/>
                </p:oleObj>
              </mc:Choice>
              <mc:Fallback>
                <p:oleObj name="Equation" r:id="rId7" imgW="205740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75" y="2571750"/>
                        <a:ext cx="6664325" cy="781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7"/>
          <p:cNvGraphicFramePr>
            <a:graphicFrameLocks noChangeAspect="1"/>
          </p:cNvGraphicFramePr>
          <p:nvPr/>
        </p:nvGraphicFramePr>
        <p:xfrm>
          <a:off x="2133600" y="3429000"/>
          <a:ext cx="2590800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9" imgW="1041120" imgH="482400" progId="Equation.3">
                  <p:embed/>
                </p:oleObj>
              </mc:Choice>
              <mc:Fallback>
                <p:oleObj name="Equation" r:id="rId9" imgW="1041120" imgH="482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429000"/>
                        <a:ext cx="2590800" cy="1200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95"/>
    </mc:Choice>
    <mc:Fallback>
      <p:transition spd="slow" advTm="8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479" x="2108200" y="2946400"/>
          <p14:tracePt t="14068" x="2127250" y="2933700"/>
          <p14:tracePt t="14077" x="2190750" y="2889250"/>
          <p14:tracePt t="14077" x="2241550" y="2851150"/>
          <p14:tracePt t="14095" x="2305050" y="2800350"/>
          <p14:tracePt t="14096" x="2438400" y="2686050"/>
          <p14:tracePt t="14112" x="2527300" y="2597150"/>
          <p14:tracePt t="14129" x="2571750" y="2546350"/>
          <p14:tracePt t="14146" x="2597150" y="2508250"/>
          <p14:tracePt t="14163" x="2609850" y="2482850"/>
          <p14:tracePt t="14252" x="2609850" y="2476500"/>
          <p14:tracePt t="14300" x="2603500" y="2476500"/>
          <p14:tracePt t="14308" x="2584450" y="2476500"/>
          <p14:tracePt t="14316" x="2565400" y="2476500"/>
          <p14:tracePt t="14324" x="2540000" y="2476500"/>
          <p14:tracePt t="14332" x="2495550" y="2476500"/>
          <p14:tracePt t="14345" x="2457450" y="2470150"/>
          <p14:tracePt t="14362" x="2432050" y="2463800"/>
          <p14:tracePt t="14379" x="2400300" y="2457450"/>
          <p14:tracePt t="14395" x="2324100" y="2451100"/>
          <p14:tracePt t="14413" x="2273300" y="2444750"/>
          <p14:tracePt t="14429" x="2222500" y="2438400"/>
          <p14:tracePt t="14445" x="2152650" y="2425700"/>
          <p14:tracePt t="14462" x="2120900" y="2425700"/>
          <p14:tracePt t="14480" x="2089150" y="2425700"/>
          <p14:tracePt t="14495" x="2063750" y="2425700"/>
          <p14:tracePt t="14512" x="2057400" y="2425700"/>
          <p14:tracePt t="14676" x="2076450" y="2425700"/>
          <p14:tracePt t="14684" x="2108200" y="2425700"/>
          <p14:tracePt t="14692" x="2146300" y="2425700"/>
          <p14:tracePt t="14699" x="2235200" y="2425700"/>
          <p14:tracePt t="14712" x="2343150" y="2425700"/>
          <p14:tracePt t="14728" x="2451100" y="2425700"/>
          <p14:tracePt t="14745" x="2584450" y="2425700"/>
          <p14:tracePt t="14762" x="2686050" y="2425700"/>
          <p14:tracePt t="14779" x="2819400" y="2425700"/>
          <p14:tracePt t="14795" x="2971800" y="2425700"/>
          <p14:tracePt t="14813" x="3092450" y="2425700"/>
          <p14:tracePt t="14828" x="3206750" y="2425700"/>
          <p14:tracePt t="14845" x="3314700" y="2425700"/>
          <p14:tracePt t="14862" x="3409950" y="2425700"/>
          <p14:tracePt t="14879" x="3505200" y="2425700"/>
          <p14:tracePt t="14895" x="3594100" y="2425700"/>
          <p14:tracePt t="14911" x="3689350" y="2425700"/>
          <p14:tracePt t="14928" x="3771900" y="2425700"/>
          <p14:tracePt t="14945" x="3860800" y="2425700"/>
          <p14:tracePt t="14962" x="3975100" y="2425700"/>
          <p14:tracePt t="14979" x="4095750" y="2425700"/>
          <p14:tracePt t="14995" x="4260850" y="2425700"/>
          <p14:tracePt t="15012" x="4267200" y="2425700"/>
          <p14:tracePt t="15029" x="4311650" y="2425700"/>
          <p14:tracePt t="15045" x="4394200" y="2425700"/>
          <p14:tracePt t="15062" x="4451350" y="2425700"/>
          <p14:tracePt t="15078" x="4495800" y="2425700"/>
          <p14:tracePt t="15964" x="4489450" y="2425700"/>
          <p14:tracePt t="15972" x="4470400" y="2425700"/>
          <p14:tracePt t="15980" x="4445000" y="2432050"/>
          <p14:tracePt t="15987" x="4419600" y="2438400"/>
          <p14:tracePt t="15995" x="4337050" y="2470150"/>
          <p14:tracePt t="16012" x="4279900" y="2508250"/>
          <p14:tracePt t="16029" x="4235450" y="2514600"/>
          <p14:tracePt t="16046" x="4203700" y="2533650"/>
          <p14:tracePt t="16062" x="4146550" y="2565400"/>
          <p14:tracePt t="16079" x="4095750" y="2597150"/>
          <p14:tracePt t="16095" x="4025900" y="2641600"/>
          <p14:tracePt t="16112" x="3956050" y="2692400"/>
          <p14:tracePt t="16129" x="3854450" y="2768600"/>
          <p14:tracePt t="16145" x="3771900" y="2819400"/>
          <p14:tracePt t="16180" x="3765550" y="2825750"/>
          <p14:tracePt t="16181" x="3733800" y="2851150"/>
          <p14:tracePt t="16195" x="3651250" y="2946400"/>
          <p14:tracePt t="16213" x="3632200" y="2971800"/>
          <p14:tracePt t="16228" x="3619500" y="2984500"/>
          <p14:tracePt t="16245" x="3613150" y="2990850"/>
          <p14:tracePt t="16262" x="3613150" y="2997200"/>
          <p14:tracePt t="16278" x="3606800" y="2997200"/>
          <p14:tracePt t="16295" x="3594100" y="3003550"/>
          <p14:tracePt t="16312" x="3575050" y="3009900"/>
          <p14:tracePt t="16329" x="3575050" y="3016250"/>
          <p14:tracePt t="16345" x="3549650" y="3028950"/>
          <p14:tracePt t="16362" x="3524250" y="3041650"/>
          <p14:tracePt t="16378" x="3505200" y="3054350"/>
          <p14:tracePt t="16395" x="3492500" y="3073400"/>
          <p14:tracePt t="16580" x="3511550" y="3067050"/>
          <p14:tracePt t="16581" x="3536950" y="3054350"/>
          <p14:tracePt t="16596" x="3556000" y="3041650"/>
          <p14:tracePt t="16597" x="3594100" y="3009900"/>
          <p14:tracePt t="16612" x="3619500" y="2965450"/>
          <p14:tracePt t="16628" x="3632200" y="2927350"/>
          <p14:tracePt t="16645" x="3638550" y="2882900"/>
          <p14:tracePt t="16662" x="3644900" y="2851150"/>
          <p14:tracePt t="16679" x="3644900" y="2819400"/>
          <p14:tracePt t="16695" x="3632200" y="2794000"/>
          <p14:tracePt t="16712" x="3632200" y="2774950"/>
          <p14:tracePt t="16728" x="3619500" y="2762250"/>
          <p14:tracePt t="16745" x="3606800" y="2736850"/>
          <p14:tracePt t="16762" x="3587750" y="2717800"/>
          <p14:tracePt t="16778" x="3575050" y="2705100"/>
          <p14:tracePt t="16795" x="3543300" y="2673350"/>
          <p14:tracePt t="16813" x="3517900" y="2654300"/>
          <p14:tracePt t="16828" x="3498850" y="2641600"/>
          <p14:tracePt t="16846" x="3467100" y="2628900"/>
          <p14:tracePt t="16862" x="3435350" y="2622550"/>
          <p14:tracePt t="16879" x="3397250" y="2622550"/>
          <p14:tracePt t="16896" x="3346450" y="2622550"/>
          <p14:tracePt t="16912" x="3295650" y="2628900"/>
          <p14:tracePt t="16929" x="3270250" y="2647950"/>
          <p14:tracePt t="16946" x="3232150" y="2660650"/>
          <p14:tracePt t="16962" x="3213100" y="2673350"/>
          <p14:tracePt t="16979" x="3194050" y="2692400"/>
          <p14:tracePt t="16995" x="3162300" y="2736850"/>
          <p14:tracePt t="17012" x="3149600" y="2768600"/>
          <p14:tracePt t="17028" x="3136900" y="2800350"/>
          <p14:tracePt t="17046" x="3136900" y="2813050"/>
          <p14:tracePt t="17062" x="3136900" y="2832100"/>
          <p14:tracePt t="17079" x="3136900" y="2857500"/>
          <p14:tracePt t="17095" x="3136900" y="2876550"/>
          <p14:tracePt t="17112" x="3136900" y="2908300"/>
          <p14:tracePt t="17128" x="3149600" y="2933700"/>
          <p14:tracePt t="17145" x="3149600" y="2959100"/>
          <p14:tracePt t="17162" x="3155950" y="2984500"/>
          <p14:tracePt t="17178" x="3175000" y="3028950"/>
          <p14:tracePt t="17195" x="3187700" y="3079750"/>
          <p14:tracePt t="17212" x="3206750" y="3124200"/>
          <p14:tracePt t="17228" x="3225800" y="3162300"/>
          <p14:tracePt t="17245" x="3238500" y="3181350"/>
          <p14:tracePt t="17262" x="3257550" y="3200400"/>
          <p14:tracePt t="17278" x="3276600" y="3219450"/>
          <p14:tracePt t="17295" x="3302000" y="3232150"/>
          <p14:tracePt t="17312" x="3308350" y="3232150"/>
          <p14:tracePt t="17328" x="3321050" y="3232150"/>
          <p14:tracePt t="17345" x="3352800" y="3232150"/>
          <p14:tracePt t="17362" x="3390900" y="3232150"/>
          <p14:tracePt t="17378" x="3422650" y="3232150"/>
          <p14:tracePt t="17395" x="3473450" y="3225800"/>
          <p14:tracePt t="17412" x="3505200" y="3206750"/>
          <p14:tracePt t="17428" x="3530600" y="3187700"/>
          <p14:tracePt t="17444" x="3530600" y="3168650"/>
          <p14:tracePt t="17461" x="3536950" y="3168650"/>
          <p14:tracePt t="17478" x="3543300" y="3155950"/>
          <p14:tracePt t="17495" x="3556000" y="3136900"/>
          <p14:tracePt t="17512" x="3562350" y="3098800"/>
          <p14:tracePt t="17528" x="3568700" y="3060700"/>
          <p14:tracePt t="17545" x="3575050" y="3009900"/>
          <p14:tracePt t="17562" x="3575050" y="2971800"/>
          <p14:tracePt t="17579" x="3581400" y="2940050"/>
          <p14:tracePt t="17595" x="3581400" y="2901950"/>
          <p14:tracePt t="17628" x="3581400" y="2876550"/>
          <p14:tracePt t="17629" x="3575050" y="2851150"/>
          <p14:tracePt t="17645" x="3568700" y="2832100"/>
          <p14:tracePt t="17662" x="3562350" y="2819400"/>
          <p14:tracePt t="17678" x="3556000" y="2806700"/>
          <p14:tracePt t="17695" x="3543300" y="2800350"/>
          <p14:tracePt t="17712" x="3530600" y="2774950"/>
          <p14:tracePt t="17728" x="3524250" y="2762250"/>
          <p14:tracePt t="17745" x="3505200" y="2749550"/>
          <p14:tracePt t="17762" x="3492500" y="2736850"/>
          <p14:tracePt t="17779" x="3486150" y="2724150"/>
          <p14:tracePt t="17795" x="3467100" y="2717800"/>
          <p14:tracePt t="17812" x="3460750" y="2711450"/>
          <p14:tracePt t="17828" x="3454400" y="2705100"/>
          <p14:tracePt t="17845" x="3448050" y="2705100"/>
          <p14:tracePt t="17862" x="3435350" y="2705100"/>
          <p14:tracePt t="17878" x="3416300" y="2705100"/>
          <p14:tracePt t="17895" x="3390900" y="2705100"/>
          <p14:tracePt t="17912" x="3365500" y="2724150"/>
          <p14:tracePt t="17928" x="3346450" y="2743200"/>
          <p14:tracePt t="17945" x="3314700" y="2768600"/>
          <p14:tracePt t="17962" x="3302000" y="2787650"/>
          <p14:tracePt t="17978" x="3282950" y="2819400"/>
          <p14:tracePt t="17994" x="3251200" y="2870200"/>
          <p14:tracePt t="18012" x="3244850" y="2908300"/>
          <p14:tracePt t="18028" x="3232150" y="2940050"/>
          <p14:tracePt t="18045" x="3225800" y="2971800"/>
          <p14:tracePt t="18062" x="3225800" y="3003550"/>
          <p14:tracePt t="18079" x="3225800" y="3016250"/>
          <p14:tracePt t="18095" x="3225800" y="3041650"/>
          <p14:tracePt t="18112" x="3225800" y="3060700"/>
          <p14:tracePt t="18128" x="3232150" y="3073400"/>
          <p14:tracePt t="18145" x="3244850" y="3098800"/>
          <p14:tracePt t="18162" x="3244850" y="3105150"/>
          <p14:tracePt t="18179" x="3257550" y="3111500"/>
          <p14:tracePt t="18220" x="3263900" y="3117850"/>
          <p14:tracePt t="18228" x="3270250" y="3124200"/>
          <p14:tracePt t="18231" x="3289300" y="3124200"/>
          <p14:tracePt t="18245" x="3308350" y="3136900"/>
          <p14:tracePt t="18262" x="3352800" y="3136900"/>
          <p14:tracePt t="18278" x="3390900" y="3136900"/>
          <p14:tracePt t="18295" x="3416300" y="3136900"/>
          <p14:tracePt t="18312" x="3448050" y="3136900"/>
          <p14:tracePt t="18328" x="3486150" y="3117850"/>
          <p14:tracePt t="18345" x="3562350" y="3092450"/>
          <p14:tracePt t="18362" x="3600450" y="3054350"/>
          <p14:tracePt t="18378" x="3657600" y="3003550"/>
          <p14:tracePt t="18395" x="3689350" y="2940050"/>
          <p14:tracePt t="18412" x="3702050" y="2895600"/>
          <p14:tracePt t="18428" x="3708400" y="2851150"/>
          <p14:tracePt t="18445" x="3708400" y="2806700"/>
          <p14:tracePt t="18462" x="3708400" y="2762250"/>
          <p14:tracePt t="18478" x="3708400" y="2736850"/>
          <p14:tracePt t="18496" x="3708400" y="2711450"/>
          <p14:tracePt t="18580" x="3708400" y="2705100"/>
          <p14:tracePt t="18588" x="3689350" y="2692400"/>
          <p14:tracePt t="18594" x="3670300" y="2673350"/>
          <p14:tracePt t="18604" x="3651250" y="2667000"/>
          <p14:tracePt t="18612" x="3613150" y="2654300"/>
          <p14:tracePt t="18628" x="3562350" y="2654300"/>
          <p14:tracePt t="18645" x="3511550" y="2654300"/>
          <p14:tracePt t="18662" x="3441700" y="2660650"/>
          <p14:tracePt t="18678" x="3384550" y="2705100"/>
          <p14:tracePt t="18695" x="3321050" y="2743200"/>
          <p14:tracePt t="18712" x="3257550" y="2781300"/>
          <p14:tracePt t="18728" x="3206750" y="2819400"/>
          <p14:tracePt t="18745" x="3155950" y="2857500"/>
          <p14:tracePt t="18762" x="3111500" y="2889250"/>
          <p14:tracePt t="18778" x="3086100" y="2908300"/>
          <p14:tracePt t="18795" x="3079750" y="2914650"/>
          <p14:tracePt t="18812" x="3073400" y="2952750"/>
          <p14:tracePt t="18829" x="3067050" y="2984500"/>
          <p14:tracePt t="18845" x="3067050" y="3022600"/>
          <p14:tracePt t="18862" x="3067050" y="3041650"/>
          <p14:tracePt t="18878" x="3073400" y="3067050"/>
          <p14:tracePt t="18895" x="3086100" y="3092450"/>
          <p14:tracePt t="18912" x="3098800" y="3117850"/>
          <p14:tracePt t="18928" x="3117850" y="3143250"/>
          <p14:tracePt t="18945" x="3143250" y="3168650"/>
          <p14:tracePt t="18962" x="3181350" y="3194050"/>
          <p14:tracePt t="18978" x="3225800" y="3219450"/>
          <p14:tracePt t="18978" x="3232150" y="3219450"/>
          <p14:tracePt t="19020" x="3251200" y="3232150"/>
          <p14:tracePt t="19028" x="3270250" y="3232150"/>
          <p14:tracePt t="19029" x="3321050" y="3238500"/>
          <p14:tracePt t="19045" x="3359150" y="3244850"/>
          <p14:tracePt t="19062" x="3409950" y="3244850"/>
          <p14:tracePt t="19078" x="3448050" y="3244850"/>
          <p14:tracePt t="19096" x="3479800" y="3238500"/>
          <p14:tracePt t="19112" x="3536950" y="3206750"/>
          <p14:tracePt t="19129" x="3568700" y="3181350"/>
          <p14:tracePt t="19145" x="3600450" y="3136900"/>
          <p14:tracePt t="19162" x="3625850" y="3098800"/>
          <p14:tracePt t="19178" x="3638550" y="3073400"/>
          <p14:tracePt t="19195" x="3644900" y="3022600"/>
          <p14:tracePt t="19212" x="3644900" y="2990850"/>
          <p14:tracePt t="19229" x="3644900" y="2952750"/>
          <p14:tracePt t="19245" x="3651250" y="2914650"/>
          <p14:tracePt t="19262" x="3651250" y="2882900"/>
          <p14:tracePt t="19278" x="3651250" y="2863850"/>
          <p14:tracePt t="19295" x="3651250" y="2838450"/>
          <p14:tracePt t="19312" x="3651250" y="2825750"/>
          <p14:tracePt t="19328" x="3651250" y="2813050"/>
          <p14:tracePt t="19516" x="3651250" y="2806700"/>
          <p14:tracePt t="19532" x="3644900" y="2800350"/>
          <p14:tracePt t="19548" x="3644900" y="2794000"/>
          <p14:tracePt t="19561" x="3638550" y="2787650"/>
          <p14:tracePt t="19562" x="3638550" y="2774950"/>
          <p14:tracePt t="19579" x="3619500" y="2762250"/>
          <p14:tracePt t="19596" x="3613150" y="2749550"/>
          <p14:tracePt t="19612" x="3600450" y="2730500"/>
          <p14:tracePt t="19628" x="3587750" y="2717800"/>
          <p14:tracePt t="19645" x="3562350" y="2692400"/>
          <p14:tracePt t="19662" x="3543300" y="2679700"/>
          <p14:tracePt t="19678" x="3511550" y="2667000"/>
          <p14:tracePt t="19695" x="3473450" y="2654300"/>
          <p14:tracePt t="19711" x="3435350" y="2654300"/>
          <p14:tracePt t="19728" x="3409950" y="2647950"/>
          <p14:tracePt t="19745" x="3390900" y="2647950"/>
          <p14:tracePt t="19762" x="3371850" y="2647950"/>
          <p14:tracePt t="19778" x="3352800" y="2647950"/>
          <p14:tracePt t="19795" x="3327400" y="2660650"/>
          <p14:tracePt t="19812" x="3308350" y="2673350"/>
          <p14:tracePt t="19828" x="3295650" y="2686050"/>
          <p14:tracePt t="19845" x="3276600" y="2705100"/>
          <p14:tracePt t="19862" x="3263900" y="2730500"/>
          <p14:tracePt t="19878" x="3244850" y="2755900"/>
          <p14:tracePt t="19895" x="3225800" y="2800350"/>
          <p14:tracePt t="19912" x="3206750" y="2844800"/>
          <p14:tracePt t="19928" x="3200400" y="2882900"/>
          <p14:tracePt t="19945" x="3200400" y="2927350"/>
          <p14:tracePt t="19962" x="3200400" y="2978150"/>
          <p14:tracePt t="19978" x="3200400" y="3016250"/>
          <p14:tracePt t="19995" x="3200400" y="3028950"/>
          <p14:tracePt t="20012" x="3200400" y="3041650"/>
          <p14:tracePt t="20028" x="3206750" y="3054350"/>
          <p14:tracePt t="20045" x="3213100" y="3067050"/>
          <p14:tracePt t="20062" x="3232150" y="3086100"/>
          <p14:tracePt t="20078" x="3251200" y="3098800"/>
          <p14:tracePt t="20096" x="3276600" y="3111500"/>
          <p14:tracePt t="20112" x="3276600" y="3117850"/>
          <p14:tracePt t="20128" x="3295650" y="3136900"/>
          <p14:tracePt t="20146" x="3321050" y="3143250"/>
          <p14:tracePt t="20162" x="3340100" y="3155950"/>
          <p14:tracePt t="20178" x="3371850" y="3162300"/>
          <p14:tracePt t="20195" x="3403600" y="3162300"/>
          <p14:tracePt t="20212" x="3435350" y="3162300"/>
          <p14:tracePt t="20228" x="3486150" y="3155950"/>
          <p14:tracePt t="20245" x="3530600" y="3149600"/>
          <p14:tracePt t="20261" x="3562350" y="3136900"/>
          <p14:tracePt t="20279" x="3600450" y="3111500"/>
          <p14:tracePt t="20295" x="3632200" y="3086100"/>
          <p14:tracePt t="20312" x="3651250" y="3067050"/>
          <p14:tracePt t="20328" x="3676650" y="3041650"/>
          <p14:tracePt t="20345" x="3702050" y="3003550"/>
          <p14:tracePt t="20362" x="3708400" y="2959100"/>
          <p14:tracePt t="20378" x="3721100" y="2927350"/>
          <p14:tracePt t="20395" x="3721100" y="2914650"/>
          <p14:tracePt t="20484" x="3721100" y="2901950"/>
          <p14:tracePt t="20499" x="3714750" y="2889250"/>
          <p14:tracePt t="20508" x="3708400" y="2882900"/>
          <p14:tracePt t="20512" x="3702050" y="2870200"/>
          <p14:tracePt t="20528" x="3689350" y="2857500"/>
          <p14:tracePt t="20545" x="3670300" y="2838450"/>
          <p14:tracePt t="20561" x="3657600" y="2825750"/>
          <p14:tracePt t="20579" x="3632200" y="2813050"/>
          <p14:tracePt t="20595" x="3562350" y="2781300"/>
          <p14:tracePt t="20612" x="3505200" y="2762250"/>
          <p14:tracePt t="20628" x="3467100" y="2755900"/>
          <p14:tracePt t="20645" x="3429000" y="2755900"/>
          <p14:tracePt t="20661" x="3403600" y="2749550"/>
          <p14:tracePt t="20678" x="3371850" y="2749550"/>
          <p14:tracePt t="20695" x="3346450" y="2749550"/>
          <p14:tracePt t="20712" x="3327400" y="2749550"/>
          <p14:tracePt t="20728" x="3314700" y="2749550"/>
          <p14:tracePt t="20745" x="3295650" y="2749550"/>
          <p14:tracePt t="20761" x="3276600" y="2768600"/>
          <p14:tracePt t="20779" x="3257550" y="2781300"/>
          <p14:tracePt t="20795" x="3238500" y="2819400"/>
          <p14:tracePt t="20812" x="3225800" y="2844800"/>
          <p14:tracePt t="20828" x="3213100" y="2882900"/>
          <p14:tracePt t="20845" x="3206750" y="2901950"/>
          <p14:tracePt t="20861" x="3206750" y="2927350"/>
          <p14:tracePt t="20878" x="3206750" y="2952750"/>
          <p14:tracePt t="20895" x="3206750" y="2984500"/>
          <p14:tracePt t="20912" x="3206750" y="3003550"/>
          <p14:tracePt t="20928" x="3206750" y="3028950"/>
          <p14:tracePt t="20945" x="3213100" y="3048000"/>
          <p14:tracePt t="20961" x="3219450" y="3067050"/>
          <p14:tracePt t="20978" x="3232150" y="3092450"/>
          <p14:tracePt t="20995" x="3251200" y="3117850"/>
          <p14:tracePt t="21012" x="3263900" y="3130550"/>
          <p14:tracePt t="21028" x="3276600" y="3149600"/>
          <p14:tracePt t="21045" x="3289300" y="3155950"/>
          <p14:tracePt t="21062" x="3308350" y="3162300"/>
          <p14:tracePt t="21078" x="3333750" y="3168650"/>
          <p14:tracePt t="21095" x="3371850" y="3181350"/>
          <p14:tracePt t="21112" x="3422650" y="3181350"/>
          <p14:tracePt t="21128" x="3492500" y="3181350"/>
          <p14:tracePt t="21145" x="3556000" y="3175000"/>
          <p14:tracePt t="21161" x="3638550" y="3149600"/>
          <p14:tracePt t="21179" x="3689350" y="3117850"/>
          <p14:tracePt t="21195" x="3771900" y="3048000"/>
          <p14:tracePt t="21236" x="3784600" y="3035300"/>
          <p14:tracePt t="21245" x="3797300" y="3009900"/>
          <p14:tracePt t="21246" x="3810000" y="2978150"/>
          <p14:tracePt t="21261" x="3829050" y="2927350"/>
          <p14:tracePt t="21278" x="3835400" y="2882900"/>
          <p14:tracePt t="21295" x="3835400" y="2825750"/>
          <p14:tracePt t="21339" x="3835400" y="2813050"/>
          <p14:tracePt t="21353" x="3822700" y="2787650"/>
          <p14:tracePt t="21356" x="3810000" y="2774950"/>
          <p14:tracePt t="21364" x="3765550" y="2730500"/>
          <p14:tracePt t="21378" x="3714750" y="2692400"/>
          <p14:tracePt t="21395" x="3581400" y="2628900"/>
          <p14:tracePt t="21412" x="3473450" y="2590800"/>
          <p14:tracePt t="21428" x="3352800" y="2578100"/>
          <p14:tracePt t="21445" x="3302000" y="2578100"/>
          <p14:tracePt t="21461" x="3257550" y="2590800"/>
          <p14:tracePt t="21478" x="3206750" y="2609850"/>
          <p14:tracePt t="21495" x="3194050" y="2622550"/>
          <p14:tracePt t="21512" x="3162300" y="2647950"/>
          <p14:tracePt t="21528" x="3124200" y="2679700"/>
          <p14:tracePt t="21546" x="3086100" y="2724150"/>
          <p14:tracePt t="21561" x="3060700" y="2768600"/>
          <p14:tracePt t="21579" x="3048000" y="2819400"/>
          <p14:tracePt t="21596" x="3048000" y="2832100"/>
          <p14:tracePt t="21612" x="3048000" y="2863850"/>
          <p14:tracePt t="21628" x="3048000" y="2914650"/>
          <p14:tracePt t="21645" x="3048000" y="2971800"/>
          <p14:tracePt t="21661" x="3067050" y="3028950"/>
          <p14:tracePt t="21678" x="3086100" y="3098800"/>
          <p14:tracePt t="21695" x="3124200" y="3155950"/>
          <p14:tracePt t="21712" x="3149600" y="3206750"/>
          <p14:tracePt t="21728" x="3175000" y="3244850"/>
          <p14:tracePt t="21745" x="3200400" y="3276600"/>
          <p14:tracePt t="21762" x="3219450" y="3282950"/>
          <p14:tracePt t="21778" x="3232150" y="3302000"/>
          <p14:tracePt t="21796" x="3270250" y="3314700"/>
          <p14:tracePt t="21812" x="3295650" y="3327400"/>
          <p14:tracePt t="21829" x="3340100" y="3346450"/>
          <p14:tracePt t="21845" x="3371850" y="3359150"/>
          <p14:tracePt t="21862" x="3403600" y="3365500"/>
          <p14:tracePt t="21878" x="3441700" y="3365500"/>
          <p14:tracePt t="21895" x="3473450" y="3365500"/>
          <p14:tracePt t="21911" x="3498850" y="3365500"/>
          <p14:tracePt t="21928" x="3517900" y="3365500"/>
          <p14:tracePt t="21945" x="3536950" y="3346450"/>
          <p14:tracePt t="21962" x="3556000" y="3327400"/>
          <p14:tracePt t="21978" x="3581400" y="3302000"/>
          <p14:tracePt t="21978" x="3581400" y="3295650"/>
          <p14:tracePt t="21996" x="3600450" y="3263900"/>
          <p14:tracePt t="22012" x="3625850" y="3232150"/>
          <p14:tracePt t="22029" x="3644900" y="3187700"/>
          <p14:tracePt t="22045" x="3657600" y="3155950"/>
          <p14:tracePt t="22062" x="3657600" y="3143250"/>
          <p14:tracePt t="22164" x="3657600" y="3136900"/>
          <p14:tracePt t="22172" x="3657600" y="3124200"/>
          <p14:tracePt t="22179" x="3651250" y="3111500"/>
          <p14:tracePt t="22195" x="3644900" y="3086100"/>
          <p14:tracePt t="22196" x="3638550" y="3067050"/>
          <p14:tracePt t="22212" x="3632200" y="3041650"/>
          <p14:tracePt t="22228" x="3625850" y="3028950"/>
          <p14:tracePt t="22245" x="3619500" y="3016250"/>
          <p14:tracePt t="22262" x="3613150" y="3003550"/>
          <p14:tracePt t="22278" x="3606800" y="2990850"/>
          <p14:tracePt t="22295" x="3600450" y="2984500"/>
          <p14:tracePt t="22311" x="3594100" y="2971800"/>
          <p14:tracePt t="23676" x="3619500" y="2965450"/>
          <p14:tracePt t="23677" x="3810000" y="2965450"/>
          <p14:tracePt t="23695" x="3975100" y="2984500"/>
          <p14:tracePt t="23696" x="4121150" y="3009900"/>
          <p14:tracePt t="23712" x="4286250" y="3016250"/>
          <p14:tracePt t="23728" x="4464050" y="3048000"/>
          <p14:tracePt t="23745" x="4546600" y="3067050"/>
          <p14:tracePt t="23779" x="4552950" y="3067050"/>
          <p14:tracePt t="23964" x="4540250" y="3067050"/>
          <p14:tracePt t="23972" x="4527550" y="3067050"/>
          <p14:tracePt t="23980" x="4521200" y="3067050"/>
          <p14:tracePt t="23981" x="4502150" y="3067050"/>
          <p14:tracePt t="23995" x="4432300" y="3079750"/>
          <p14:tracePt t="24012" x="4419600" y="3079750"/>
          <p14:tracePt t="24028" x="4298950" y="3117850"/>
          <p14:tracePt t="24045" x="4203700" y="3136900"/>
          <p14:tracePt t="24061" x="3962400" y="3194050"/>
          <p14:tracePt t="24078" x="3765550" y="3238500"/>
          <p14:tracePt t="24095" x="3689350" y="3251200"/>
          <p14:tracePt t="24112" x="3600450" y="3263900"/>
          <p14:tracePt t="24128" x="3536950" y="3270250"/>
          <p14:tracePt t="24145" x="3517900" y="3276600"/>
          <p14:tracePt t="24161" x="3505200" y="3276600"/>
          <p14:tracePt t="24177" x="3498850" y="3276600"/>
          <p14:tracePt t="25078" x="3473450" y="3276600"/>
          <p14:tracePt t="25085" x="3429000" y="3263900"/>
          <p14:tracePt t="25093" x="3397250" y="3238500"/>
          <p14:tracePt t="25097" x="3289300" y="3175000"/>
          <p14:tracePt t="25113" x="3130550" y="3105150"/>
          <p14:tracePt t="25130" x="2895600" y="3035300"/>
          <p14:tracePt t="25147" x="2717800" y="2997200"/>
          <p14:tracePt t="25164" x="2546350" y="2990850"/>
          <p14:tracePt t="25180" x="2228850" y="2990850"/>
          <p14:tracePt t="25198" x="2101850" y="2990850"/>
          <p14:tracePt t="25213" x="2006600" y="2997200"/>
          <p14:tracePt t="25230" x="1936750" y="3009900"/>
          <p14:tracePt t="25247" x="1879600" y="3028950"/>
          <p14:tracePt t="25263" x="1822450" y="3048000"/>
          <p14:tracePt t="25280" x="1790700" y="3054350"/>
          <p14:tracePt t="25297" x="1765300" y="3073400"/>
          <p14:tracePt t="25313" x="1733550" y="3073400"/>
          <p14:tracePt t="25330" x="1720850" y="3073400"/>
          <p14:tracePt t="25347" x="1714500" y="3073400"/>
          <p14:tracePt t="25363" x="1701800" y="3079750"/>
          <p14:tracePt t="25397" x="1695450" y="3079750"/>
          <p14:tracePt t="25398" x="1676400" y="3079750"/>
          <p14:tracePt t="25414" x="1657350" y="3086100"/>
          <p14:tracePt t="25430" x="1644650" y="3086100"/>
          <p14:tracePt t="25447" x="1631950" y="3086100"/>
          <p14:tracePt t="25550" x="1625600" y="3092450"/>
          <p14:tracePt t="25565" x="1631950" y="3105150"/>
          <p14:tracePt t="25573" x="1638300" y="3105150"/>
          <p14:tracePt t="25581" x="1670050" y="3117850"/>
          <p14:tracePt t="25590" x="1739900" y="3136900"/>
          <p14:tracePt t="25597" x="1835150" y="3162300"/>
          <p14:tracePt t="25614" x="1943100" y="3200400"/>
          <p14:tracePt t="25630" x="2044700" y="3213100"/>
          <p14:tracePt t="25647" x="2076450" y="3213100"/>
          <p14:tracePt t="25663" x="2184400" y="3232150"/>
          <p14:tracePt t="25680" x="2298700" y="3238500"/>
          <p14:tracePt t="25697" x="2413000" y="3244850"/>
          <p14:tracePt t="25714" x="2520950" y="3244850"/>
          <p14:tracePt t="25731" x="2635250" y="3244850"/>
          <p14:tracePt t="25747" x="2749550" y="3213100"/>
          <p14:tracePt t="25764" x="2901950" y="3162300"/>
          <p14:tracePt t="25780" x="3117850" y="3073400"/>
          <p14:tracePt t="25798" x="3251200" y="3016250"/>
          <p14:tracePt t="25813" x="3378200" y="2959100"/>
          <p14:tracePt t="25830" x="3473450" y="2914650"/>
          <p14:tracePt t="25846" x="3549650" y="2863850"/>
          <p14:tracePt t="25863" x="3606800" y="2825750"/>
          <p14:tracePt t="25880" x="3632200" y="2813050"/>
          <p14:tracePt t="25897" x="3651250" y="2794000"/>
          <p14:tracePt t="25913" x="3663950" y="2774950"/>
          <p14:tracePt t="25930" x="3683000" y="2743200"/>
          <p14:tracePt t="25947" x="3689350" y="2705100"/>
          <p14:tracePt t="25963" x="3689350" y="2679700"/>
          <p14:tracePt t="25980" x="3689350" y="2667000"/>
          <p14:tracePt t="25998" x="3689350" y="2654300"/>
          <p14:tracePt t="26014" x="3689350" y="2647950"/>
          <p14:tracePt t="26030" x="3670300" y="2628900"/>
          <p14:tracePt t="26047" x="3594100" y="2628900"/>
          <p14:tracePt t="26063" x="3492500" y="2628900"/>
          <p14:tracePt t="26080" x="3403600" y="2641600"/>
          <p14:tracePt t="26097" x="3321050" y="2667000"/>
          <p14:tracePt t="26113" x="3251200" y="2698750"/>
          <p14:tracePt t="26130" x="3213100" y="2730500"/>
          <p14:tracePt t="26147" x="3187700" y="2755900"/>
          <p14:tracePt t="26163" x="3149600" y="2806700"/>
          <p14:tracePt t="26182" x="3136900" y="2825750"/>
          <p14:tracePt t="26198" x="3130550" y="2857500"/>
          <p14:tracePt t="26214" x="3130550" y="2889250"/>
          <p14:tracePt t="26230" x="3130550" y="2914650"/>
          <p14:tracePt t="26246" x="3130550" y="2959100"/>
          <p14:tracePt t="26263" x="3143250" y="2971800"/>
          <p14:tracePt t="26280" x="3155950" y="2984500"/>
          <p14:tracePt t="26297" x="3187700" y="2990850"/>
          <p14:tracePt t="26313" x="3263900" y="3003550"/>
          <p14:tracePt t="26330" x="3352800" y="3009900"/>
          <p14:tracePt t="26347" x="3422650" y="3009900"/>
          <p14:tracePt t="26364" x="3486150" y="3009900"/>
          <p14:tracePt t="26380" x="3530600" y="2997200"/>
          <p14:tracePt t="26380" x="3543300" y="2990850"/>
          <p14:tracePt t="26398" x="3568700" y="2978150"/>
          <p14:tracePt t="27357" x="3581400" y="2978150"/>
          <p14:tracePt t="27366" x="3632200" y="3009900"/>
          <p14:tracePt t="27373" x="3714750" y="3048000"/>
          <p14:tracePt t="27380" x="3867150" y="3111500"/>
          <p14:tracePt t="27396" x="4038600" y="3175000"/>
          <p14:tracePt t="27414" x="4057650" y="3181350"/>
          <p14:tracePt t="27430" x="4165600" y="3206750"/>
          <p14:tracePt t="27447" x="4254500" y="3213100"/>
          <p14:tracePt t="27463" x="4324350" y="3213100"/>
          <p14:tracePt t="27480" x="4394200" y="3206750"/>
          <p14:tracePt t="27496" x="4470400" y="3175000"/>
          <p14:tracePt t="27513" x="4552950" y="3143250"/>
          <p14:tracePt t="27530" x="4629150" y="3111500"/>
          <p14:tracePt t="27547" x="4699000" y="3073400"/>
          <p14:tracePt t="27563" x="4737100" y="3048000"/>
          <p14:tracePt t="27580" x="4756150" y="3028950"/>
          <p14:tracePt t="27596" x="4775200" y="3016250"/>
          <p14:tracePt t="27614" x="4781550" y="3009900"/>
          <p14:tracePt t="27661" x="4781550" y="3003550"/>
          <p14:tracePt t="27773" x="4787900" y="3009900"/>
          <p14:tracePt t="27797" x="4787900" y="3016250"/>
          <p14:tracePt t="27806" x="4787900" y="3022600"/>
          <p14:tracePt t="27813" x="4781550" y="3022600"/>
          <p14:tracePt t="27814" x="4743450" y="3022600"/>
          <p14:tracePt t="27830" x="4635500" y="3022600"/>
          <p14:tracePt t="27847" x="4445000" y="3022600"/>
          <p14:tracePt t="27863" x="4038600" y="2971800"/>
          <p14:tracePt t="27880" x="3714750" y="2908300"/>
          <p14:tracePt t="27896" x="3536950" y="2889250"/>
          <p14:tracePt t="27913" x="3422650" y="2882900"/>
          <p14:tracePt t="27930" x="3314700" y="2882900"/>
          <p14:tracePt t="27947" x="3263900" y="2882900"/>
          <p14:tracePt t="27963" x="3232150" y="2882900"/>
          <p14:tracePt t="27980" x="3213100" y="2882900"/>
          <p14:tracePt t="27997" x="3194050" y="2889250"/>
          <p14:tracePt t="28037" x="3187700" y="2889250"/>
          <p14:tracePt t="28286" x="3187700" y="2895600"/>
          <p14:tracePt t="28293" x="3187700" y="2901950"/>
          <p14:tracePt t="28309" x="3194050" y="2901950"/>
          <p14:tracePt t="28317" x="3206750" y="2908300"/>
          <p14:tracePt t="28325" x="3213100" y="2914650"/>
          <p14:tracePt t="28331" x="3251200" y="2927350"/>
          <p14:tracePt t="28346" x="3270250" y="2933700"/>
          <p14:tracePt t="28363" x="3302000" y="2946400"/>
          <p14:tracePt t="28380" x="3308350" y="2952750"/>
          <p14:tracePt t="28589" x="3321050" y="2952750"/>
          <p14:tracePt t="28595" x="3333750" y="2952750"/>
          <p14:tracePt t="28605" x="3346450" y="2952750"/>
          <p14:tracePt t="28614" x="3359150" y="2952750"/>
          <p14:tracePt t="28630" x="3378200" y="2952750"/>
          <p14:tracePt t="28646" x="3390900" y="2946400"/>
          <p14:tracePt t="28663" x="3422650" y="2921000"/>
          <p14:tracePt t="28680" x="3441700" y="2901950"/>
          <p14:tracePt t="28717" x="3454400" y="2882900"/>
          <p14:tracePt t="28718" x="3460750" y="2870200"/>
          <p14:tracePt t="28730" x="3473450" y="2851150"/>
          <p14:tracePt t="28746" x="3486150" y="2832100"/>
          <p14:tracePt t="28763" x="3492500" y="2813050"/>
          <p14:tracePt t="28780" x="3498850" y="2787650"/>
          <p14:tracePt t="28798" x="3498850" y="2762250"/>
          <p14:tracePt t="28813" x="3498850" y="2736850"/>
          <p14:tracePt t="28830" x="3498850" y="2717800"/>
          <p14:tracePt t="28846" x="3479800" y="2698750"/>
          <p14:tracePt t="28863" x="3473450" y="2686050"/>
          <p14:tracePt t="28880" x="3467100" y="2679700"/>
          <p14:tracePt t="28897" x="3448050" y="2660650"/>
          <p14:tracePt t="28913" x="3422650" y="2647950"/>
          <p14:tracePt t="28930" x="3384550" y="2641600"/>
          <p14:tracePt t="28946" x="3346450" y="2641600"/>
          <p14:tracePt t="28963" x="3302000" y="2641600"/>
          <p14:tracePt t="28980" x="3276600" y="2641600"/>
          <p14:tracePt t="28980" x="3257550" y="2654300"/>
          <p14:tracePt t="28997" x="3181350" y="2698750"/>
          <p14:tracePt t="29013" x="3117850" y="2743200"/>
          <p14:tracePt t="29030" x="3092450" y="2768600"/>
          <p14:tracePt t="29047" x="3086100" y="2800350"/>
          <p14:tracePt t="29064" x="3086100" y="2844800"/>
          <p14:tracePt t="29080" x="3086100" y="2889250"/>
          <p14:tracePt t="29097" x="3092450" y="2952750"/>
          <p14:tracePt t="29113" x="3111500" y="3009900"/>
          <p14:tracePt t="29130" x="3136900" y="3054350"/>
          <p14:tracePt t="29146" x="3162300" y="3098800"/>
          <p14:tracePt t="29163" x="3175000" y="3124200"/>
          <p14:tracePt t="29180" x="3213100" y="3155950"/>
          <p14:tracePt t="29198" x="3238500" y="3175000"/>
          <p14:tracePt t="29213" x="3282950" y="3187700"/>
          <p14:tracePt t="29231" x="3346450" y="3200400"/>
          <p14:tracePt t="29246" x="3352800" y="3206750"/>
          <p14:tracePt t="29263" x="3378200" y="3206750"/>
          <p14:tracePt t="29280" x="3467100" y="3206750"/>
          <p14:tracePt t="29297" x="3562350" y="3206750"/>
          <p14:tracePt t="29313" x="3644900" y="3187700"/>
          <p14:tracePt t="29330" x="3714750" y="3136900"/>
          <p14:tracePt t="29346" x="3759200" y="3079750"/>
          <p14:tracePt t="29363" x="3771900" y="3041650"/>
          <p14:tracePt t="29380" x="3784600" y="3028950"/>
          <p14:tracePt t="29477" x="3790950" y="3022600"/>
          <p14:tracePt t="29485" x="3829050" y="3022600"/>
          <p14:tracePt t="29496" x="3898900" y="3028950"/>
          <p14:tracePt t="29497" x="4127500" y="3086100"/>
          <p14:tracePt t="29513" x="4432300" y="3136900"/>
          <p14:tracePt t="29530" x="4514850" y="3143250"/>
          <p14:tracePt t="29546" x="4686300" y="3155950"/>
          <p14:tracePt t="29563" x="4730750" y="3155950"/>
          <p14:tracePt t="29580" x="4826000" y="3155950"/>
          <p14:tracePt t="29580" x="4870450" y="3155950"/>
          <p14:tracePt t="29598" x="4984750" y="3155950"/>
          <p14:tracePt t="29613" x="5105400" y="3155950"/>
          <p14:tracePt t="29630" x="5226050" y="3155950"/>
          <p14:tracePt t="29646" x="5238750" y="3155950"/>
          <p14:tracePt t="29663" x="5264150" y="3155950"/>
          <p14:tracePt t="29680" x="5289550" y="3155950"/>
          <p14:tracePt t="29696" x="5302250" y="3155950"/>
          <p14:tracePt t="29885" x="5276850" y="3162300"/>
          <p14:tracePt t="29893" x="5251450" y="3168650"/>
          <p14:tracePt t="29914" x="5238750" y="3168650"/>
          <p14:tracePt t="29922" x="5219700" y="3175000"/>
          <p14:tracePt t="29930" x="5162550" y="3175000"/>
          <p14:tracePt t="29946" x="5130800" y="3175000"/>
          <p14:tracePt t="29963" x="5111750" y="3175000"/>
          <p14:tracePt t="29980" x="5105400" y="3175000"/>
          <p14:tracePt t="30093" x="5111750" y="3175000"/>
          <p14:tracePt t="30105" x="5143500" y="3175000"/>
          <p14:tracePt t="30109" x="5187950" y="3175000"/>
          <p14:tracePt t="30113" x="5270500" y="3155950"/>
          <p14:tracePt t="30149" x="5308600" y="3149600"/>
          <p14:tracePt t="30150" x="5353050" y="3143250"/>
          <p14:tracePt t="30163" x="5410200" y="3136900"/>
          <p14:tracePt t="30180" x="5429250" y="3130550"/>
          <p14:tracePt t="30196" x="5473700" y="3124200"/>
          <p14:tracePt t="30213" x="5486400" y="3117850"/>
          <p14:tracePt t="30230" x="5499100" y="3117850"/>
          <p14:tracePt t="30247" x="5505450" y="3117850"/>
          <p14:tracePt t="30309" x="5511800" y="3117850"/>
          <p14:tracePt t="30421" x="5518150" y="3117850"/>
          <p14:tracePt t="30429" x="5549900" y="3117850"/>
          <p14:tracePt t="30446" x="5562600" y="3117850"/>
          <p14:tracePt t="30447" x="5581650" y="3117850"/>
          <p14:tracePt t="30463" x="5594350" y="3124200"/>
          <p14:tracePt t="31653" x="5600700" y="3124200"/>
          <p14:tracePt t="31664" x="5600700" y="3117850"/>
          <p14:tracePt t="31680" x="5600700" y="3105150"/>
          <p14:tracePt t="31681" x="5600700" y="3092450"/>
          <p14:tracePt t="31813" x="5600700" y="3086100"/>
          <p14:tracePt t="31838" x="5588000" y="3086100"/>
          <p14:tracePt t="31853" x="5581650" y="3086100"/>
          <p14:tracePt t="31877" x="5575300" y="3086100"/>
          <p14:tracePt t="31908" x="5568950" y="3086100"/>
          <p14:tracePt t="31926" x="5562600" y="3086100"/>
          <p14:tracePt t="31941" x="5556250" y="3086100"/>
          <p14:tracePt t="31948" x="5549900" y="3086100"/>
          <p14:tracePt t="31957" x="5543550" y="3086100"/>
          <p14:tracePt t="31963" x="5537200" y="3092450"/>
          <p14:tracePt t="31979" x="5537200" y="3098800"/>
          <p14:tracePt t="31996" x="5530850" y="3098800"/>
          <p14:tracePt t="32141" x="5530850" y="3092450"/>
          <p14:tracePt t="32149" x="5537200" y="3086100"/>
          <p14:tracePt t="32157" x="5543550" y="3073400"/>
          <p14:tracePt t="32163" x="5543550" y="3060700"/>
          <p14:tracePt t="32180" x="5543550" y="3041650"/>
          <p14:tracePt t="32196" x="5543550" y="3028950"/>
          <p14:tracePt t="32869" x="5556250" y="3028950"/>
          <p14:tracePt t="32877" x="5575300" y="3028950"/>
          <p14:tracePt t="32884" x="5581650" y="3028950"/>
          <p14:tracePt t="32901" x="5594350" y="3028950"/>
          <p14:tracePt t="32909" x="5607050" y="3028950"/>
          <p14:tracePt t="32917" x="5645150" y="3028950"/>
          <p14:tracePt t="32930" x="5695950" y="3028950"/>
          <p14:tracePt t="32946" x="5753100" y="3028950"/>
          <p14:tracePt t="32963" x="5791200" y="3028950"/>
          <p14:tracePt t="32979" x="5835650" y="3028950"/>
          <p14:tracePt t="32997" x="5867400" y="3028950"/>
          <p14:tracePt t="33014" x="5899150" y="3028950"/>
          <p14:tracePt t="33030" x="5930900" y="3028950"/>
          <p14:tracePt t="33046" x="5949950" y="3028950"/>
          <p14:tracePt t="33063" x="5975350" y="3028950"/>
          <p14:tracePt t="33079" x="5994400" y="3028950"/>
          <p14:tracePt t="33096" x="6019800" y="3028950"/>
          <p14:tracePt t="33141" x="6032500" y="3028950"/>
          <p14:tracePt t="33157" x="6038850" y="3028950"/>
          <p14:tracePt t="33165" x="6051550" y="3028950"/>
          <p14:tracePt t="33181" x="6057900" y="3028950"/>
          <p14:tracePt t="33182" x="6076950" y="3028950"/>
          <p14:tracePt t="33196" x="6096000" y="3028950"/>
          <p14:tracePt t="33213" x="6108700" y="3028950"/>
          <p14:tracePt t="33229" x="6121400" y="3028950"/>
          <p14:tracePt t="33246" x="6127750" y="3028950"/>
          <p14:tracePt t="33263" x="6134100" y="3028950"/>
          <p14:tracePt t="33405" x="6140450" y="3028950"/>
          <p14:tracePt t="34668" x="6121400" y="3028950"/>
          <p14:tracePt t="34676" x="6089650" y="3028950"/>
          <p14:tracePt t="34687" x="6051550" y="3028950"/>
          <p14:tracePt t="34692" x="6013450" y="3028950"/>
          <p14:tracePt t="34698" x="6007100" y="3028950"/>
          <p14:tracePt t="34712" x="5975350" y="3035300"/>
          <p14:tracePt t="34728" x="5924550" y="3054350"/>
          <p14:tracePt t="34745" x="5880100" y="3086100"/>
          <p14:tracePt t="34762" x="5848350" y="3111500"/>
          <p14:tracePt t="34779" x="5822950" y="3155950"/>
          <p14:tracePt t="34796" x="5810250" y="3168650"/>
          <p14:tracePt t="34812" x="5803900" y="3194050"/>
          <p14:tracePt t="34828" x="5803900" y="3213100"/>
          <p14:tracePt t="34845" x="5797550" y="3232150"/>
          <p14:tracePt t="34862" x="5797550" y="3251200"/>
          <p14:tracePt t="34878" x="5816600" y="3276600"/>
          <p14:tracePt t="34895" x="5848350" y="3302000"/>
          <p14:tracePt t="34912" x="5880100" y="3327400"/>
          <p14:tracePt t="34928" x="5924550" y="3333750"/>
          <p14:tracePt t="34945" x="5994400" y="3333750"/>
          <p14:tracePt t="34963" x="6083300" y="3333750"/>
          <p14:tracePt t="34978" x="6203950" y="3295650"/>
          <p14:tracePt t="34996" x="6280150" y="3244850"/>
          <p14:tracePt t="35012" x="6343650" y="3181350"/>
          <p14:tracePt t="35029" x="6407150" y="3098800"/>
          <p14:tracePt t="35045" x="6451600" y="3009900"/>
          <p14:tracePt t="35062" x="6477000" y="2946400"/>
          <p14:tracePt t="35078" x="6477000" y="2927350"/>
          <p14:tracePt t="35095" x="6477000" y="2901950"/>
          <p14:tracePt t="35112" x="6477000" y="2870200"/>
          <p14:tracePt t="35129" x="6451600" y="2813050"/>
          <p14:tracePt t="35145" x="6419850" y="2755900"/>
          <p14:tracePt t="35163" x="6381750" y="2692400"/>
          <p14:tracePt t="35178" x="6299200" y="2590800"/>
          <p14:tracePt t="35196" x="6235700" y="2527300"/>
          <p14:tracePt t="35212" x="6159500" y="2463800"/>
          <p14:tracePt t="35230" x="6051550" y="2406650"/>
          <p14:tracePt t="35245" x="5943600" y="2349500"/>
          <p14:tracePt t="35263" x="5810250" y="2298700"/>
          <p14:tracePt t="35279" x="5676900" y="2273300"/>
          <p14:tracePt t="35296" x="5562600" y="2260600"/>
          <p14:tracePt t="35313" x="5480050" y="2260600"/>
          <p14:tracePt t="35330" x="5429250" y="2260600"/>
          <p14:tracePt t="35346" x="5391150" y="2273300"/>
          <p14:tracePt t="35363" x="5353050" y="2298700"/>
          <p14:tracePt t="35379" x="5283200" y="2355850"/>
          <p14:tracePt t="35397" x="5245100" y="2393950"/>
          <p14:tracePt t="35413" x="5194300" y="2451100"/>
          <p14:tracePt t="35430" x="5149850" y="2527300"/>
          <p14:tracePt t="35446" x="5137150" y="2565400"/>
          <p14:tracePt t="35463" x="5118100" y="2590800"/>
          <p14:tracePt t="35479" x="5105400" y="2647950"/>
          <p14:tracePt t="35496" x="5105400" y="2711450"/>
          <p14:tracePt t="35512" x="5105400" y="2781300"/>
          <p14:tracePt t="35530" x="5105400" y="2794000"/>
          <p14:tracePt t="35546" x="5124450" y="2832100"/>
          <p14:tracePt t="35563" x="5168900" y="2895600"/>
          <p14:tracePt t="35579" x="5226050" y="2971800"/>
          <p14:tracePt t="35597" x="5264150" y="3022600"/>
          <p14:tracePt t="35613" x="5295900" y="3048000"/>
          <p14:tracePt t="35630" x="5346700" y="3092450"/>
          <p14:tracePt t="35646" x="5353050" y="3098800"/>
          <p14:tracePt t="35663" x="5365750" y="3105150"/>
          <p14:tracePt t="35679" x="5441950" y="3162300"/>
          <p14:tracePt t="35696" x="5537200" y="3213100"/>
          <p14:tracePt t="35713" x="5638800" y="3263900"/>
          <p14:tracePt t="35730" x="5727700" y="3295650"/>
          <p14:tracePt t="35746" x="5810250" y="3314700"/>
          <p14:tracePt t="35763" x="5892800" y="3321050"/>
          <p14:tracePt t="35779" x="6026150" y="3321050"/>
          <p14:tracePt t="35797" x="6134100" y="3295650"/>
          <p14:tracePt t="35813" x="6248400" y="3251200"/>
          <p14:tracePt t="35830" x="6273800" y="3244850"/>
          <p14:tracePt t="35868" x="6292850" y="3225800"/>
          <p14:tracePt t="35879" x="6330950" y="3187700"/>
          <p14:tracePt t="35885" x="6388100" y="3130550"/>
          <p14:tracePt t="35896" x="6451600" y="3048000"/>
          <p14:tracePt t="35912" x="6496050" y="2978150"/>
          <p14:tracePt t="35930" x="6527800" y="2927350"/>
          <p14:tracePt t="35946" x="6540500" y="2882900"/>
          <p14:tracePt t="35963" x="6540500" y="2851150"/>
          <p14:tracePt t="35979" x="6540500" y="2800350"/>
          <p14:tracePt t="35997" x="6521450" y="2755900"/>
          <p14:tracePt t="36013" x="6496050" y="2717800"/>
          <p14:tracePt t="36029" x="6438900" y="2667000"/>
          <p14:tracePt t="36046" x="6350000" y="2603500"/>
          <p14:tracePt t="36063" x="6248400" y="2552700"/>
          <p14:tracePt t="36079" x="6127750" y="2489200"/>
          <p14:tracePt t="36096" x="6013450" y="2444750"/>
          <p14:tracePt t="36112" x="5905500" y="2419350"/>
          <p14:tracePt t="36129" x="5791200" y="2406650"/>
          <p14:tracePt t="36145" x="5683250" y="2406650"/>
          <p14:tracePt t="36162" x="5581650" y="2406650"/>
          <p14:tracePt t="36178" x="5448300" y="2425700"/>
          <p14:tracePt t="36197" x="5397500" y="2457450"/>
          <p14:tracePt t="36213" x="5384800" y="2463800"/>
          <p14:tracePt t="36229" x="5340350" y="2495550"/>
          <p14:tracePt t="36246" x="5308600" y="2527300"/>
          <p14:tracePt t="36263" x="5264150" y="2571750"/>
          <p14:tracePt t="36279" x="5226050" y="2609850"/>
          <p14:tracePt t="36296" x="5200650" y="2654300"/>
          <p14:tracePt t="36312" x="5181600" y="2705100"/>
          <p14:tracePt t="36329" x="5168900" y="2755900"/>
          <p14:tracePt t="36345" x="5156200" y="2819400"/>
          <p14:tracePt t="36362" x="5149850" y="2882900"/>
          <p14:tracePt t="36379" x="5149850" y="2965450"/>
          <p14:tracePt t="36397" x="5156200" y="3009900"/>
          <p14:tracePt t="36444" x="5168900" y="3022600"/>
          <p14:tracePt t="36454" x="5187950" y="3041650"/>
          <p14:tracePt t="36455" x="5194300" y="3041650"/>
          <p14:tracePt t="36483" x="5213350" y="3054350"/>
          <p14:tracePt t="36484" x="5245100" y="3073400"/>
          <p14:tracePt t="36495" x="5321300" y="3098800"/>
          <p14:tracePt t="36511" x="5422900" y="3124200"/>
          <p14:tracePt t="36528" x="5518150" y="3149600"/>
          <p14:tracePt t="36545" x="5619750" y="3175000"/>
          <p14:tracePt t="36562" x="5721350" y="3206750"/>
          <p14:tracePt t="36578" x="5835650" y="3225800"/>
          <p14:tracePt t="36594" x="6019800" y="3232150"/>
          <p14:tracePt t="36612" x="6146800" y="3232150"/>
          <p14:tracePt t="36628" x="6261100" y="3206750"/>
          <p14:tracePt t="36646" x="6375400" y="3162300"/>
          <p14:tracePt t="36662" x="6451600" y="3111500"/>
          <p14:tracePt t="36678" x="6527800" y="3048000"/>
          <p14:tracePt t="36695" x="6559550" y="3022600"/>
          <p14:tracePt t="36711" x="6578600" y="2984500"/>
          <p14:tracePt t="36728" x="6591300" y="2959100"/>
          <p14:tracePt t="36763" x="6591300" y="2952750"/>
          <p14:tracePt t="37011" x="6584950" y="2952750"/>
          <p14:tracePt t="37028" x="6578600" y="2952750"/>
          <p14:tracePt t="37038" x="6572250" y="2952750"/>
          <p14:tracePt t="37051" x="6559550" y="2952750"/>
          <p14:tracePt t="37059" x="6553200" y="2952750"/>
          <p14:tracePt t="37067" x="6527800" y="2952750"/>
          <p14:tracePt t="37079" x="6508750" y="2959100"/>
          <p14:tracePt t="37095" x="6483350" y="2959100"/>
          <p14:tracePt t="37112" x="6445250" y="2959100"/>
          <p14:tracePt t="37128" x="6407150" y="2971800"/>
          <p14:tracePt t="37145" x="6369050" y="2978150"/>
          <p14:tracePt t="37162" x="6305550" y="2984500"/>
          <p14:tracePt t="37178" x="6292850" y="2990850"/>
          <p14:tracePt t="37195" x="6229350" y="3003550"/>
          <p14:tracePt t="37212" x="6146800" y="3028950"/>
          <p14:tracePt t="37228" x="6070600" y="3054350"/>
          <p14:tracePt t="37245" x="6019800" y="3079750"/>
          <p14:tracePt t="37261" x="5975350" y="3092450"/>
          <p14:tracePt t="37278" x="5962650" y="3098800"/>
          <p14:tracePt t="37295" x="5949950" y="3105150"/>
          <p14:tracePt t="37312" x="5911850" y="3111500"/>
          <p14:tracePt t="37328" x="5873750" y="3130550"/>
          <p14:tracePt t="37346" x="5816600" y="3143250"/>
          <p14:tracePt t="37361" x="5753100" y="3168650"/>
          <p14:tracePt t="37378" x="5626100" y="3206750"/>
          <p14:tracePt t="37378" x="5556250" y="3225800"/>
          <p14:tracePt t="37396" x="5429250" y="3270250"/>
          <p14:tracePt t="37413" x="5232400" y="3365500"/>
          <p14:tracePt t="37428" x="5048250" y="3454400"/>
          <p14:tracePt t="37445" x="4819650" y="3562350"/>
          <p14:tracePt t="37462" x="4679950" y="3663950"/>
          <p14:tracePt t="37478" x="4552950" y="3746500"/>
          <p14:tracePt t="37495" x="4445000" y="3848100"/>
          <p14:tracePt t="37512" x="4368800" y="3937000"/>
          <p14:tracePt t="37528" x="4298950" y="4044950"/>
          <p14:tracePt t="37545" x="4254500" y="4146550"/>
          <p14:tracePt t="37561" x="4197350" y="4298950"/>
          <p14:tracePt t="37579" x="4114800" y="4483100"/>
          <p14:tracePt t="37596" x="4076700" y="4540250"/>
          <p14:tracePt t="37612" x="4070350" y="4552950"/>
          <p14:tracePt t="37668" x="4070350" y="4559300"/>
          <p14:tracePt t="37707" x="4057650" y="4559300"/>
          <p14:tracePt t="37715" x="4044950" y="4552950"/>
          <p14:tracePt t="37723" x="4025900" y="4540250"/>
          <p14:tracePt t="37732" x="3949700" y="4508500"/>
          <p14:tracePt t="37745" x="3854450" y="4464050"/>
          <p14:tracePt t="37762" x="3784600" y="4438650"/>
          <p14:tracePt t="37779" x="3702050" y="4400550"/>
          <p14:tracePt t="37795" x="3517900" y="4305300"/>
          <p14:tracePt t="37812" x="3409950" y="4273550"/>
          <p14:tracePt t="37828" x="3314700" y="4248150"/>
          <p14:tracePt t="37845" x="3232150" y="4229100"/>
          <p14:tracePt t="37862" x="3175000" y="4222750"/>
          <p14:tracePt t="37879" x="3111500" y="4210050"/>
          <p14:tracePt t="37895" x="3035300" y="4203700"/>
          <p14:tracePt t="37912" x="2990850" y="4203700"/>
          <p14:tracePt t="37928" x="2921000" y="4203700"/>
          <p14:tracePt t="37945" x="2876550" y="4203700"/>
          <p14:tracePt t="37962" x="2825750" y="4203700"/>
          <p14:tracePt t="37978" x="2787650" y="4203700"/>
          <p14:tracePt t="37996" x="2755900" y="4203700"/>
          <p14:tracePt t="38012" x="2730500" y="4203700"/>
          <p14:tracePt t="38028" x="2711450" y="4203700"/>
          <p14:tracePt t="38045" x="2679700" y="4203700"/>
          <p14:tracePt t="38062" x="2660650" y="4203700"/>
          <p14:tracePt t="38078" x="2641600" y="4203700"/>
          <p14:tracePt t="38115" x="2635250" y="4203700"/>
          <p14:tracePt t="38116" x="2616200" y="4203700"/>
          <p14:tracePt t="38128" x="2578100" y="4203700"/>
          <p14:tracePt t="38145" x="2533650" y="4210050"/>
          <p14:tracePt t="38161" x="2501900" y="4222750"/>
          <p14:tracePt t="38178" x="2457450" y="4241800"/>
          <p14:tracePt t="38196" x="2432050" y="4260850"/>
          <p14:tracePt t="38212" x="2419350" y="4267200"/>
          <p14:tracePt t="38251" x="2413000" y="4279900"/>
          <p14:tracePt t="38260" x="2400300" y="4286250"/>
          <p14:tracePt t="38262" x="2393950" y="4337050"/>
          <p14:tracePt t="38278" x="2387600" y="4368800"/>
          <p14:tracePt t="38296" x="2387600" y="4394200"/>
          <p14:tracePt t="38311" x="2393950" y="4419600"/>
          <p14:tracePt t="38329" x="2406650" y="4425950"/>
          <p14:tracePt t="38345" x="2432050" y="4445000"/>
          <p14:tracePt t="38362" x="2470150" y="4464050"/>
          <p14:tracePt t="38378" x="2609850" y="4464050"/>
          <p14:tracePt t="38396" x="2717800" y="4464050"/>
          <p14:tracePt t="38412" x="2781300" y="4464050"/>
          <p14:tracePt t="38429" x="2787650" y="4464050"/>
          <p14:tracePt t="38445" x="2870200" y="4419600"/>
          <p14:tracePt t="38462" x="2933700" y="4362450"/>
          <p14:tracePt t="38478" x="2959100" y="4254500"/>
          <p14:tracePt t="38495" x="2965450" y="4133850"/>
          <p14:tracePt t="38512" x="2965450" y="4013200"/>
          <p14:tracePt t="38528" x="2959100" y="3905250"/>
          <p14:tracePt t="38545" x="2933700" y="3822700"/>
          <p14:tracePt t="38561" x="2927350" y="3803650"/>
          <p14:tracePt t="38578" x="2908300" y="3784600"/>
          <p14:tracePt t="38596" x="2870200" y="3733800"/>
          <p14:tracePt t="38612" x="2832100" y="3695700"/>
          <p14:tracePt t="38628" x="2819400" y="3683000"/>
          <p14:tracePt t="38667" x="2787650" y="3676650"/>
          <p14:tracePt t="38678" x="2762250" y="3657600"/>
          <p14:tracePt t="38683" x="2743200" y="3651250"/>
          <p14:tracePt t="38732" x="2736850" y="3651250"/>
          <p14:tracePt t="38739" x="2692400" y="3651250"/>
          <p14:tracePt t="38747" x="2628900" y="3651250"/>
          <p14:tracePt t="38755" x="2584450" y="3663950"/>
          <p14:tracePt t="38762" x="2514600" y="3714750"/>
          <p14:tracePt t="38778" x="2387600" y="3810000"/>
          <p14:tracePt t="38796" x="2305050" y="3892550"/>
          <p14:tracePt t="38812" x="2266950" y="3949700"/>
          <p14:tracePt t="38828" x="2235200" y="4025900"/>
          <p14:tracePt t="38844" x="2216150" y="4102100"/>
          <p14:tracePt t="38861" x="2197100" y="4165600"/>
          <p14:tracePt t="38878" x="2190750" y="4235450"/>
          <p14:tracePt t="38894" x="2184400" y="4286250"/>
          <p14:tracePt t="38911" x="2184400" y="4330700"/>
          <p14:tracePt t="38927" x="2184400" y="4368800"/>
          <p14:tracePt t="38945" x="2184400" y="4381500"/>
          <p14:tracePt t="38962" x="2184400" y="4394200"/>
          <p14:tracePt t="38978" x="2228850" y="4470400"/>
          <p14:tracePt t="38996" x="2260600" y="4514850"/>
          <p14:tracePt t="39012" x="2305050" y="4559300"/>
          <p14:tracePt t="39028" x="2349500" y="4578350"/>
          <p14:tracePt t="39045" x="2425700" y="4597400"/>
          <p14:tracePt t="39062" x="2514600" y="4603750"/>
          <p14:tracePt t="39078" x="2616200" y="4610100"/>
          <p14:tracePt t="39095" x="2711450" y="4610100"/>
          <p14:tracePt t="39111" x="2819400" y="4610100"/>
          <p14:tracePt t="39128" x="2889250" y="4597400"/>
          <p14:tracePt t="39144" x="2959100" y="4565650"/>
          <p14:tracePt t="39162" x="2997200" y="4533900"/>
          <p14:tracePt t="39178" x="3041650" y="4457700"/>
          <p14:tracePt t="39196" x="3054350" y="4394200"/>
          <p14:tracePt t="39212" x="3067050" y="4337050"/>
          <p14:tracePt t="39228" x="3073400" y="4286250"/>
          <p14:tracePt t="39245" x="3073400" y="4235450"/>
          <p14:tracePt t="39262" x="3073400" y="4191000"/>
          <p14:tracePt t="39299" x="3067050" y="4159250"/>
          <p14:tracePt t="39307" x="3060700" y="4146550"/>
          <p14:tracePt t="39339" x="3054350" y="4140200"/>
          <p14:tracePt t="39347" x="3041650" y="4114800"/>
          <p14:tracePt t="39353" x="3016250" y="4083050"/>
          <p14:tracePt t="39361" x="2952750" y="4006850"/>
          <p14:tracePt t="39378" x="2838450" y="3911600"/>
          <p14:tracePt t="39396" x="2730500" y="3854450"/>
          <p14:tracePt t="39411" x="2641600" y="3816350"/>
          <p14:tracePt t="39428" x="2514600" y="3778250"/>
          <p14:tracePt t="39445" x="2381250" y="3759200"/>
          <p14:tracePt t="39462" x="2260600" y="3746500"/>
          <p14:tracePt t="39478" x="2152650" y="3740150"/>
          <p14:tracePt t="39495" x="2057400" y="3740150"/>
          <p14:tracePt t="39511" x="1993900" y="3752850"/>
          <p14:tracePt t="39529" x="1936750" y="3784600"/>
          <p14:tracePt t="39545" x="1911350" y="3803650"/>
          <p14:tracePt t="39577" x="1892300" y="3816350"/>
          <p14:tracePt t="39578" x="1854200" y="3879850"/>
          <p14:tracePt t="39594" x="1809750" y="3968750"/>
          <p14:tracePt t="39611" x="1790700" y="4032250"/>
          <p14:tracePt t="39628" x="1790700" y="4114800"/>
          <p14:tracePt t="39645" x="1790700" y="4210050"/>
          <p14:tracePt t="39662" x="1809750" y="4298950"/>
          <p14:tracePt t="39678" x="1866900" y="4413250"/>
          <p14:tracePt t="39695" x="1930400" y="4502150"/>
          <p14:tracePt t="39711" x="2000250" y="4578350"/>
          <p14:tracePt t="39728" x="2095500" y="4635500"/>
          <p14:tracePt t="39745" x="2216150" y="4686300"/>
          <p14:tracePt t="39762" x="2374900" y="4724400"/>
          <p14:tracePt t="39778" x="2552700" y="4737100"/>
          <p14:tracePt t="39811" x="2609850" y="4737100"/>
          <p14:tracePt t="39812" x="2711450" y="4718050"/>
          <p14:tracePt t="39828" x="2781300" y="4699000"/>
          <p14:tracePt t="39845" x="2787650" y="4699000"/>
          <p14:tracePt t="39862" x="2806700" y="4673600"/>
          <p14:tracePt t="39878" x="2844800" y="4629150"/>
          <p14:tracePt t="39895" x="2876550" y="4546600"/>
          <p14:tracePt t="39911" x="2895600" y="4483100"/>
          <p14:tracePt t="39928" x="2927350" y="4394200"/>
          <p14:tracePt t="39987" x="2927350" y="4362450"/>
          <p14:tracePt t="39995" x="2927350" y="4324350"/>
          <p14:tracePt t="40036" x="2921000" y="4292600"/>
          <p14:tracePt t="40043" x="2901950" y="4254500"/>
          <p14:tracePt t="40045" x="2863850" y="4191000"/>
          <p14:tracePt t="40062" x="2825750" y="4127500"/>
          <p14:tracePt t="40079" x="2781300" y="4064000"/>
          <p14:tracePt t="40095" x="2724150" y="4000500"/>
          <p14:tracePt t="40112" x="2641600" y="3949700"/>
          <p14:tracePt t="40128" x="2559050" y="3905250"/>
          <p14:tracePt t="40145" x="2457450" y="3860800"/>
          <p14:tracePt t="40161" x="2381250" y="3816350"/>
          <p14:tracePt t="40178" x="2241550" y="3784600"/>
          <p14:tracePt t="40196" x="2165350" y="3784600"/>
          <p14:tracePt t="40212" x="2089150" y="3784600"/>
          <p14:tracePt t="40228" x="2019300" y="3810000"/>
          <p14:tracePt t="40245" x="1955800" y="3848100"/>
          <p14:tracePt t="40261" x="1924050" y="3873500"/>
          <p14:tracePt t="40278" x="1905000" y="3911600"/>
          <p14:tracePt t="40295" x="1873250" y="3981450"/>
          <p14:tracePt t="40312" x="1854200" y="4051300"/>
          <p14:tracePt t="40328" x="1847850" y="4114800"/>
          <p14:tracePt t="40345" x="1847850" y="4171950"/>
          <p14:tracePt t="40361" x="1854200" y="4216400"/>
          <p14:tracePt t="40378" x="1866900" y="4248150"/>
          <p14:tracePt t="40397" x="1885950" y="4267200"/>
          <p14:tracePt t="40412" x="1905000" y="4286250"/>
          <p14:tracePt t="40428" x="1943100" y="4318000"/>
          <p14:tracePt t="40446" x="2000250" y="4349750"/>
          <p14:tracePt t="40461" x="2127250" y="4394200"/>
          <p14:tracePt t="40478" x="2292350" y="4445000"/>
          <p14:tracePt t="40495" x="2501900" y="4483100"/>
          <p14:tracePt t="40512" x="2590800" y="4514850"/>
          <p14:tracePt t="40528" x="2730500" y="4533900"/>
          <p14:tracePt t="40546" x="2882900" y="4533900"/>
          <p14:tracePt t="40561" x="2978150" y="4533900"/>
          <p14:tracePt t="40611" x="2990850" y="4521200"/>
          <p14:tracePt t="40621" x="3035300" y="4483100"/>
          <p14:tracePt t="40627" x="3067050" y="4451350"/>
          <p14:tracePt t="40660" x="3073400" y="4445000"/>
          <p14:tracePt t="40667" x="3079750" y="4425950"/>
          <p14:tracePt t="40678" x="3079750" y="4413250"/>
          <p14:tracePt t="40679" x="3079750" y="4400550"/>
          <p14:tracePt t="40771" x="3067050" y="4400550"/>
          <p14:tracePt t="40787" x="3054350" y="4400550"/>
          <p14:tracePt t="40800" x="3048000" y="4400550"/>
          <p14:tracePt t="40820" x="3035300" y="4400550"/>
          <p14:tracePt t="40835" x="3028950" y="4400550"/>
          <p14:tracePt t="40836" x="3022600" y="4400550"/>
          <p14:tracePt t="40845" x="3016250" y="4400550"/>
          <p14:tracePt t="40861" x="3016250" y="4413250"/>
          <p14:tracePt t="40878" x="3016250" y="4419600"/>
          <p14:tracePt t="40947" x="3022600" y="4445000"/>
          <p14:tracePt t="40955" x="3041650" y="4457700"/>
          <p14:tracePt t="40964" x="3060700" y="4470400"/>
          <p14:tracePt t="40964" x="3079750" y="4489450"/>
          <p14:tracePt t="40979" x="3105150" y="4495800"/>
          <p14:tracePt t="40980" x="3143250" y="4508500"/>
          <p14:tracePt t="40996" x="3187700" y="4514850"/>
          <p14:tracePt t="41012" x="3219450" y="4514850"/>
          <p14:tracePt t="41028" x="3302000" y="4495800"/>
          <p14:tracePt t="41045" x="3371850" y="4464050"/>
          <p14:tracePt t="41062" x="3435350" y="4425950"/>
          <p14:tracePt t="41078" x="3473450" y="4400550"/>
          <p14:tracePt t="41095" x="3505200" y="4356100"/>
          <p14:tracePt t="41112" x="3536950" y="4305300"/>
          <p14:tracePt t="41128" x="3575050" y="4260850"/>
          <p14:tracePt t="41145" x="3613150" y="4203700"/>
          <p14:tracePt t="41161" x="3657600" y="4140200"/>
          <p14:tracePt t="41178" x="3714750" y="4064000"/>
          <p14:tracePt t="41195" x="3778250" y="3981450"/>
          <p14:tracePt t="41212" x="3810000" y="3917950"/>
          <p14:tracePt t="41228" x="3848100" y="3867150"/>
          <p14:tracePt t="41245" x="3873500" y="3816350"/>
          <p14:tracePt t="41261" x="3892550" y="3790950"/>
          <p14:tracePt t="41278" x="3898900" y="3759200"/>
          <p14:tracePt t="41295" x="3905250" y="3746500"/>
          <p14:tracePt t="41311" x="3905250" y="3733800"/>
          <p14:tracePt t="41328" x="3905250" y="3727450"/>
          <p14:tracePt t="41345" x="3905250" y="3721100"/>
          <p14:tracePt t="41361" x="3905250" y="3708400"/>
          <p14:tracePt t="41515" x="3886200" y="3708400"/>
          <p14:tracePt t="41524" x="3860800" y="3714750"/>
          <p14:tracePt t="41528" x="3822700" y="3727450"/>
          <p14:tracePt t="41537" x="3771900" y="3746500"/>
          <p14:tracePt t="41545" x="3689350" y="3803650"/>
          <p14:tracePt t="41561" x="3613150" y="3873500"/>
          <p14:tracePt t="41578" x="3562350" y="3943350"/>
          <p14:tracePt t="41595" x="3536950" y="4044950"/>
          <p14:tracePt t="41612" x="3536950" y="4108450"/>
          <p14:tracePt t="41629" x="3536950" y="4191000"/>
          <p14:tracePt t="41645" x="3581400" y="4254500"/>
          <p14:tracePt t="41662" x="3638550" y="4318000"/>
          <p14:tracePt t="41678" x="3714750" y="4394200"/>
          <p14:tracePt t="41695" x="3765550" y="4432300"/>
          <p14:tracePt t="41711" x="3778250" y="4438650"/>
          <p14:tracePt t="41868" x="3778250" y="4445000"/>
          <p14:tracePt t="41892" x="3784600" y="4445000"/>
          <p14:tracePt t="41923" x="3797300" y="4451350"/>
          <p14:tracePt t="41931" x="3810000" y="4451350"/>
          <p14:tracePt t="41932" x="3816350" y="4451350"/>
          <p14:tracePt t="41945" x="3841750" y="4451350"/>
          <p14:tracePt t="41962" x="3860800" y="4451350"/>
          <p14:tracePt t="41978" x="3898900" y="4425950"/>
          <p14:tracePt t="41996" x="3905250" y="4381500"/>
          <p14:tracePt t="42011" x="3924300" y="4343400"/>
          <p14:tracePt t="42028" x="3924300" y="4337050"/>
          <p14:tracePt t="42115" x="3924300" y="4330700"/>
          <p14:tracePt t="42171" x="3917950" y="4324350"/>
          <p14:tracePt t="42244" x="3911600" y="4318000"/>
          <p14:tracePt t="42340" x="3905250" y="4311650"/>
          <p14:tracePt t="42364" x="3898900" y="4305300"/>
          <p14:tracePt t="42373" x="3898900" y="4298950"/>
          <p14:tracePt t="42380" x="3892550" y="4298950"/>
          <p14:tracePt t="42380" x="3892550" y="4292600"/>
          <p14:tracePt t="42396" x="3892550" y="4286250"/>
          <p14:tracePt t="42397" x="3886200" y="4279900"/>
          <p14:tracePt t="42412" x="3879850" y="4267200"/>
          <p14:tracePt t="42756" x="3898900" y="4260850"/>
          <p14:tracePt t="42765" x="3924300" y="4254500"/>
          <p14:tracePt t="42772" x="3943350" y="4254500"/>
          <p14:tracePt t="42780" x="4000500" y="4248150"/>
          <p14:tracePt t="42796" x="4025900" y="4248150"/>
          <p14:tracePt t="42797" x="4064000" y="4241800"/>
          <p14:tracePt t="42813" x="4114800" y="4235450"/>
          <p14:tracePt t="42829" x="4146550" y="4235450"/>
          <p14:tracePt t="42846" x="4171950" y="4235450"/>
          <p14:tracePt t="42862" x="4216400" y="4229100"/>
          <p14:tracePt t="42879" x="4241800" y="4229100"/>
          <p14:tracePt t="42896" x="4260850" y="4229100"/>
          <p14:tracePt t="42912" x="4273550" y="4229100"/>
          <p14:tracePt t="42929" x="4286250" y="4229100"/>
          <p14:tracePt t="42946" x="4305300" y="4229100"/>
          <p14:tracePt t="42963" x="4311650" y="4229100"/>
          <p14:tracePt t="43004" x="4318000" y="4229100"/>
          <p14:tracePt t="43012" x="4349750" y="4229100"/>
          <p14:tracePt t="43022" x="4375150" y="4229100"/>
          <p14:tracePt t="43029" x="4400550" y="4235450"/>
          <p14:tracePt t="43046" x="4425950" y="4235450"/>
          <p14:tracePt t="43062" x="4438650" y="4235450"/>
          <p14:tracePt t="43100" x="4445000" y="4235450"/>
          <p14:tracePt t="45100" x="4394200" y="4235450"/>
          <p14:tracePt t="45108" x="4318000" y="4235450"/>
          <p14:tracePt t="45116" x="4260850" y="4235450"/>
          <p14:tracePt t="45129" x="4159250" y="4235450"/>
          <p14:tracePt t="45146" x="4076700" y="4235450"/>
          <p14:tracePt t="45162" x="3994150" y="4235450"/>
          <p14:tracePt t="45180" x="3949700" y="4235450"/>
          <p14:tracePt t="45196" x="3911600" y="4254500"/>
          <p14:tracePt t="45212" x="3892550" y="4273550"/>
          <p14:tracePt t="45229" x="3886200" y="4279900"/>
          <p14:tracePt t="45245" x="3879850" y="4286250"/>
          <p14:tracePt t="45262" x="3873500" y="4286250"/>
          <p14:tracePt t="45396" x="3848100" y="4292600"/>
          <p14:tracePt t="45412" x="3835400" y="4292600"/>
          <p14:tracePt t="45420" x="3829050" y="4292600"/>
          <p14:tracePt t="45708" x="3822700" y="4292600"/>
          <p14:tracePt t="45716" x="3835400" y="4292600"/>
          <p14:tracePt t="45722" x="3873500" y="4292600"/>
          <p14:tracePt t="45729" x="3930650" y="4305300"/>
          <p14:tracePt t="45746" x="4019550" y="4318000"/>
          <p14:tracePt t="45762" x="4114800" y="4318000"/>
          <p14:tracePt t="45778" x="4184650" y="4318000"/>
          <p14:tracePt t="45795" x="4254500" y="4318000"/>
          <p14:tracePt t="45812" x="4292600" y="4318000"/>
          <p14:tracePt t="45829" x="4318000" y="4318000"/>
          <p14:tracePt t="45845" x="4337050" y="4318000"/>
          <p14:tracePt t="45862" x="4349750" y="4318000"/>
          <p14:tracePt t="45879" x="4356100" y="4318000"/>
          <p14:tracePt t="46892" x="4362450" y="4318000"/>
          <p14:tracePt t="46908" x="4337050" y="4318000"/>
          <p14:tracePt t="46916" x="4324350" y="4318000"/>
          <p14:tracePt t="46917" x="4298950" y="4318000"/>
          <p14:tracePt t="46929" x="4286250" y="4318000"/>
          <p14:tracePt t="46946" x="4260850" y="4318000"/>
          <p14:tracePt t="46962" x="4254500" y="4318000"/>
          <p14:tracePt t="46962" x="4248150" y="4318000"/>
          <p14:tracePt t="46980" x="4241800" y="4318000"/>
          <p14:tracePt t="47132" x="4267200" y="4318000"/>
          <p14:tracePt t="47141" x="4298950" y="4318000"/>
          <p14:tracePt t="47148" x="4343400" y="4318000"/>
          <p14:tracePt t="47149" x="4381500" y="4318000"/>
          <p14:tracePt t="47162" x="4419600" y="4318000"/>
          <p14:tracePt t="47179" x="4451350" y="4311650"/>
          <p14:tracePt t="47195" x="4457700" y="4305300"/>
          <p14:tracePt t="47252" x="4457700" y="4298950"/>
          <p14:tracePt t="47268" x="4451350" y="4292600"/>
          <p14:tracePt t="47269" x="4451350" y="4286250"/>
          <p14:tracePt t="47279" x="4445000" y="4279900"/>
          <p14:tracePt t="47295" x="4438650" y="4279900"/>
          <p14:tracePt t="47312" x="4406900" y="4279900"/>
          <p14:tracePt t="47329" x="4381500" y="4273550"/>
          <p14:tracePt t="47372" x="4375150" y="4273550"/>
          <p14:tracePt t="47380" x="4356100" y="4273550"/>
          <p14:tracePt t="47380" x="4330700" y="4273550"/>
          <p14:tracePt t="47396" x="4305300" y="4273550"/>
          <p14:tracePt t="47412" x="4286250" y="4279900"/>
          <p14:tracePt t="47429" x="4267200" y="4292600"/>
          <p14:tracePt t="47446" x="4254500" y="4292600"/>
          <p14:tracePt t="47462" x="4241800" y="4298950"/>
          <p14:tracePt t="47479" x="4235450" y="4298950"/>
          <p14:tracePt t="49365" x="4229100" y="4330700"/>
          <p14:tracePt t="49372" x="4387850" y="4489450"/>
          <p14:tracePt t="49380" x="4933950" y="4857750"/>
          <p14:tracePt t="49396" x="5289550" y="5086350"/>
          <p14:tracePt t="49396" x="6026150" y="5454650"/>
          <p14:tracePt t="49412" x="6546850" y="5657850"/>
          <p14:tracePt t="49429" x="6731000" y="5734050"/>
          <p14:tracePt t="49445" x="6813550" y="5746750"/>
          <p14:tracePt t="49462" x="6845300" y="5746750"/>
          <p14:tracePt t="49479" x="6883400" y="5740400"/>
          <p14:tracePt t="49495" x="6889750" y="5740400"/>
          <p14:tracePt t="49612" x="6889750" y="5734050"/>
          <p14:tracePt t="49628" x="6889750" y="5727700"/>
          <p14:tracePt t="49668" x="6889750" y="5721350"/>
          <p14:tracePt t="49684" x="6889750" y="5715000"/>
          <p14:tracePt t="49692" x="6889750" y="5708650"/>
          <p14:tracePt t="49700" x="6889750" y="5702300"/>
          <p14:tracePt t="49724" x="6889750" y="5689600"/>
          <p14:tracePt t="49732" x="6889750" y="5676900"/>
          <p14:tracePt t="49745" x="6883400" y="5664200"/>
          <p14:tracePt t="49746" x="6851650" y="5613400"/>
          <p14:tracePt t="49762" x="6813550" y="5537200"/>
          <p14:tracePt t="49779" x="6737350" y="5384800"/>
          <p14:tracePt t="49796" x="6699250" y="5302250"/>
          <p14:tracePt t="49813" x="6680200" y="5226050"/>
          <p14:tracePt t="49829" x="6673850" y="5207000"/>
          <p14:tracePt t="49845" x="6667500" y="5181600"/>
          <p14:tracePt t="49862" x="6661150" y="5162550"/>
          <p14:tracePt t="49878" x="6661150" y="5143500"/>
          <p14:tracePt t="49895" x="6654800" y="5124450"/>
          <p14:tracePt t="49912" x="6648450" y="5105400"/>
          <p14:tracePt t="49929" x="6642100" y="5099050"/>
          <p14:tracePt t="49945" x="6642100" y="5086350"/>
          <p14:tracePt t="49962" x="6629400" y="5060950"/>
          <p14:tracePt t="49979" x="6623050" y="5022850"/>
          <p14:tracePt t="49996" x="6610350" y="4984750"/>
          <p14:tracePt t="50012" x="6604000" y="4953000"/>
          <p14:tracePt t="50029" x="6591300" y="4927600"/>
          <p14:tracePt t="50046" x="6584950" y="4895850"/>
          <p14:tracePt t="50062" x="6584950" y="4889500"/>
          <p14:tracePt t="50079" x="6578600" y="4883150"/>
          <p14:tracePt t="50244" x="6572250" y="4902200"/>
          <p14:tracePt t="50245" x="6572250" y="4940300"/>
          <p14:tracePt t="50262" x="6572250" y="5010150"/>
          <p14:tracePt t="50263" x="6572250" y="5226050"/>
          <p14:tracePt t="50279" x="6591300" y="5410200"/>
          <p14:tracePt t="50295" x="6629400" y="5480050"/>
          <p14:tracePt t="50312" x="6673850" y="5549900"/>
          <p14:tracePt t="50329" x="6686550" y="5562600"/>
          <p14:tracePt t="50345" x="6686550" y="5568950"/>
          <p14:tracePt t="50428" x="6692900" y="5568950"/>
          <p14:tracePt t="50443" x="6699250" y="5568950"/>
          <p14:tracePt t="50444" x="6705600" y="5568950"/>
          <p14:tracePt t="50462" x="6705600" y="5575300"/>
          <p14:tracePt t="50463" x="6724650" y="5575300"/>
          <p14:tracePt t="50479" x="6743700" y="5581650"/>
          <p14:tracePt t="50495" x="6762750" y="5588000"/>
          <p14:tracePt t="50512" x="6775450" y="5588000"/>
          <p14:tracePt t="50529" x="6794500" y="5600700"/>
          <p14:tracePt t="50545" x="6800850" y="5600700"/>
          <p14:tracePt t="50579" x="6807200" y="5600700"/>
          <p14:tracePt t="50628" x="6813550" y="5600700"/>
          <p14:tracePt t="50644" x="6819900" y="5594350"/>
          <p14:tracePt t="50644" x="6826250" y="5562600"/>
          <p14:tracePt t="50662" x="6826250" y="5537200"/>
          <p14:tracePt t="50668" x="6826250" y="5454650"/>
          <p14:tracePt t="50679" x="6800850" y="5372100"/>
          <p14:tracePt t="50695" x="6775450" y="5334000"/>
          <p14:tracePt t="50730" x="6769100" y="5321300"/>
          <p14:tracePt t="50732" x="6762750" y="5314950"/>
          <p14:tracePt t="50746" x="6743700" y="5289550"/>
          <p14:tracePt t="50762" x="6731000" y="5276850"/>
          <p14:tracePt t="50779" x="6718300" y="5264150"/>
          <p14:tracePt t="50797" x="6718300" y="5257800"/>
          <p14:tracePt t="50812" x="6705600" y="5251450"/>
          <p14:tracePt t="50829" x="6692900" y="5251450"/>
          <p14:tracePt t="50845" x="6673850" y="5251450"/>
          <p14:tracePt t="50884" x="6667500" y="5251450"/>
          <p14:tracePt t="50956" x="6667500" y="5257800"/>
          <p14:tracePt t="50964" x="6661150" y="5276850"/>
          <p14:tracePt t="50979" x="6661150" y="5314950"/>
          <p14:tracePt t="50979" x="6667500" y="5397500"/>
          <p14:tracePt t="50996" x="6680200" y="5461000"/>
          <p14:tracePt t="51012" x="6692900" y="5537200"/>
          <p14:tracePt t="51028" x="6705600" y="5594350"/>
          <p14:tracePt t="51046" x="6718300" y="5626100"/>
          <p14:tracePt t="51062" x="6724650" y="5645150"/>
          <p14:tracePt t="51079" x="6737350" y="5664200"/>
          <p14:tracePt t="51095" x="6743700" y="5664200"/>
          <p14:tracePt t="51212" x="6743700" y="5657850"/>
          <p14:tracePt t="51221" x="6737350" y="5632450"/>
          <p14:tracePt t="51227" x="6686550" y="5549900"/>
          <p14:tracePt t="51245" x="6661150" y="5511800"/>
          <p14:tracePt t="51246" x="6623050" y="5448300"/>
          <p14:tracePt t="51262" x="6616700" y="5435600"/>
          <p14:tracePt t="51279" x="6572250" y="5384800"/>
          <p14:tracePt t="51295" x="6534150" y="5353050"/>
          <p14:tracePt t="51312" x="6502400" y="5327650"/>
          <p14:tracePt t="51330" x="6477000" y="5308600"/>
          <p14:tracePt t="51346" x="6470650" y="5295900"/>
          <p14:tracePt t="51362" x="6451600" y="5289550"/>
          <p14:tracePt t="51379" x="6438900" y="5276850"/>
          <p14:tracePt t="51397" x="6438900" y="5270500"/>
          <p14:tracePt t="51412" x="6432550" y="5270500"/>
          <p14:tracePt t="51609" x="6438900" y="5276850"/>
          <p14:tracePt t="51628" x="6451600" y="5289550"/>
          <p14:tracePt t="51645" x="6464300" y="5302250"/>
          <p14:tracePt t="51646" x="6508750" y="5365750"/>
          <p14:tracePt t="51662" x="6578600" y="5454650"/>
          <p14:tracePt t="51678" x="6591300" y="5467350"/>
          <p14:tracePt t="51695" x="6648450" y="5549900"/>
          <p14:tracePt t="51712" x="6705600" y="5613400"/>
          <p14:tracePt t="51729" x="6731000" y="5645150"/>
          <p14:tracePt t="51745" x="6743700" y="5664200"/>
          <p14:tracePt t="51762" x="6756400" y="5676900"/>
          <p14:tracePt t="51779" x="6769100" y="5695950"/>
          <p14:tracePt t="51796" x="6788150" y="5721350"/>
          <p14:tracePt t="51812" x="6807200" y="5753100"/>
          <p14:tracePt t="51829" x="6819900" y="5784850"/>
          <p14:tracePt t="51845" x="6832600" y="5803900"/>
          <p14:tracePt t="51862" x="6838950" y="5816600"/>
          <p14:tracePt t="51878" x="6845300" y="5822950"/>
          <p14:tracePt t="51895" x="6845300" y="5835650"/>
          <p14:tracePt t="53684" x="6845300" y="5797550"/>
          <p14:tracePt t="53692" x="6845300" y="5734050"/>
          <p14:tracePt t="53696" x="6845300" y="5588000"/>
          <p14:tracePt t="53713" x="6845300" y="5410200"/>
          <p14:tracePt t="53728" x="6819900" y="5257800"/>
          <p14:tracePt t="53745" x="6807200" y="5219700"/>
          <p14:tracePt t="53762" x="6788150" y="5168900"/>
          <p14:tracePt t="53762" x="6775450" y="5143500"/>
          <p14:tracePt t="53780" x="6762750" y="5105400"/>
          <p14:tracePt t="53795" x="6743700" y="5060950"/>
          <p14:tracePt t="53812" x="6743700" y="5054600"/>
          <p14:tracePt t="53828" x="6737350" y="5048250"/>
          <p14:tracePt t="53845" x="6724650" y="5041900"/>
          <p14:tracePt t="53862" x="6705600" y="5041900"/>
          <p14:tracePt t="53879" x="6661150" y="5041900"/>
          <p14:tracePt t="53895" x="6591300" y="5054600"/>
          <p14:tracePt t="53912" x="6559550" y="5086350"/>
          <p14:tracePt t="53928" x="6508750" y="5130800"/>
          <p14:tracePt t="53945" x="6496050" y="5162550"/>
          <p14:tracePt t="53962" x="6483350" y="5194300"/>
          <p14:tracePt t="53978" x="6483350" y="5232400"/>
          <p14:tracePt t="53995" x="6483350" y="5295900"/>
          <p14:tracePt t="54012" x="6483350" y="5346700"/>
          <p14:tracePt t="54028" x="6515100" y="5416550"/>
          <p14:tracePt t="54075" x="6527800" y="5429250"/>
          <p14:tracePt t="54083" x="6540500" y="5435600"/>
          <p14:tracePt t="54091" x="6553200" y="5448300"/>
          <p14:tracePt t="54099" x="6597650" y="5461000"/>
          <p14:tracePt t="54112" x="6629400" y="5467350"/>
          <p14:tracePt t="54128" x="6661150" y="5467350"/>
          <p14:tracePt t="54145" x="6699250" y="5448300"/>
          <p14:tracePt t="54162" x="6737350" y="5397500"/>
          <p14:tracePt t="54179" x="6756400" y="5283200"/>
          <p14:tracePt t="54196" x="6756400" y="5213350"/>
          <p14:tracePt t="54213" x="6756400" y="5162550"/>
          <p14:tracePt t="54228" x="6743700" y="5130800"/>
          <p14:tracePt t="54245" x="6731000" y="5111750"/>
          <p14:tracePt t="54261" x="6705600" y="5086350"/>
          <p14:tracePt t="54278" x="6680200" y="5073650"/>
          <p14:tracePt t="54295" x="6667500" y="5073650"/>
          <p14:tracePt t="54312" x="6648450" y="5067300"/>
          <p14:tracePt t="54328" x="6629400" y="5067300"/>
          <p14:tracePt t="54345" x="6597650" y="5080000"/>
          <p14:tracePt t="54362" x="6572250" y="5105400"/>
          <p14:tracePt t="54379" x="6540500" y="5143500"/>
          <p14:tracePt t="54395" x="6521450" y="5175250"/>
          <p14:tracePt t="54412" x="6521450" y="5207000"/>
          <p14:tracePt t="54428" x="6521450" y="5226050"/>
          <p14:tracePt t="54445" x="6521450" y="5245100"/>
          <p14:tracePt t="54462" x="6521450" y="5257800"/>
          <p14:tracePt t="54478" x="6521450" y="5264150"/>
          <p14:tracePt t="54495" x="6521450" y="5270500"/>
          <p14:tracePt t="54512" x="6521450" y="5276850"/>
          <p14:tracePt t="54528" x="6527800" y="5276850"/>
          <p14:tracePt t="54716" x="6527800" y="5283200"/>
          <p14:tracePt t="54724" x="6534150" y="5283200"/>
          <p14:tracePt t="54763" x="6540500" y="5289550"/>
          <p14:tracePt t="54772" x="6546850" y="5302250"/>
          <p14:tracePt t="54779" x="6559550" y="5308600"/>
          <p14:tracePt t="54780" x="6578600" y="5334000"/>
          <p14:tracePt t="54796" x="6597650" y="5359400"/>
          <p14:tracePt t="54812" x="6616700" y="5384800"/>
          <p14:tracePt t="54829" x="6629400" y="5410200"/>
          <p14:tracePt t="54845" x="6642100" y="5429250"/>
          <p14:tracePt t="54862" x="6648450" y="5448300"/>
          <p14:tracePt t="54879" x="6661150" y="5467350"/>
          <p14:tracePt t="54895" x="6661150" y="5473700"/>
          <p14:tracePt t="54911" x="6667500" y="5473700"/>
          <p14:tracePt t="54928" x="6667500" y="5480050"/>
          <p14:tracePt t="54963" x="6667500" y="5486400"/>
          <p14:tracePt t="54995" x="6673850" y="5492750"/>
          <p14:tracePt t="55163" x="6673850" y="5499100"/>
          <p14:tracePt t="55172" x="6680200" y="5499100"/>
          <p14:tracePt t="55987" x="6673850" y="5499100"/>
          <p14:tracePt t="55995" x="6661150" y="5499100"/>
          <p14:tracePt t="56003" x="6654800" y="5486400"/>
          <p14:tracePt t="56011" x="6629400" y="5429250"/>
          <p14:tracePt t="56028" x="6616700" y="5384800"/>
          <p14:tracePt t="56029" x="6610350" y="5289550"/>
          <p14:tracePt t="56045" x="6610350" y="5181600"/>
          <p14:tracePt t="56062" x="6597650" y="5130800"/>
          <p14:tracePt t="56078" x="6540500" y="4908550"/>
          <p14:tracePt t="56095" x="6477000" y="4718050"/>
          <p14:tracePt t="56112" x="6457950" y="4673600"/>
          <p14:tracePt t="56128" x="6426200" y="4597400"/>
          <p14:tracePt t="56145" x="6407150" y="4559300"/>
          <p14:tracePt t="56162" x="6407150" y="4533900"/>
          <p14:tracePt t="56178" x="6407150" y="4527550"/>
          <p14:tracePt t="56196" x="6400800" y="4527550"/>
          <p14:tracePt t="56268" x="6400800" y="4514850"/>
          <p14:tracePt t="56275" x="6400800" y="4508500"/>
          <p14:tracePt t="56291" x="6394450" y="4495800"/>
          <p14:tracePt t="56299" x="6394450" y="4489450"/>
          <p14:tracePt t="56312" x="6381750" y="4476750"/>
          <p14:tracePt t="56313" x="6369050" y="4432300"/>
          <p14:tracePt t="56328" x="6350000" y="4394200"/>
          <p14:tracePt t="56345" x="6330950" y="4343400"/>
          <p14:tracePt t="56362" x="6324600" y="4324350"/>
          <p14:tracePt t="56378" x="6318250" y="4311650"/>
          <p14:tracePt t="56579" x="6318250" y="4330700"/>
          <p14:tracePt t="56635" x="6318250" y="4343400"/>
          <p14:tracePt t="56635" x="6324600" y="4362450"/>
          <p14:tracePt t="56644" x="6324600" y="4381500"/>
          <p14:tracePt t="56653" x="6337300" y="4406900"/>
          <p14:tracePt t="56661" x="6362700" y="4451350"/>
          <p14:tracePt t="56679" x="6407150" y="4514850"/>
          <p14:tracePt t="56695" x="6451600" y="4572000"/>
          <p14:tracePt t="56712" x="6451600" y="4584700"/>
          <p14:tracePt t="56728" x="6508750" y="4641850"/>
          <p14:tracePt t="56745" x="6572250" y="4724400"/>
          <p14:tracePt t="56762" x="6616700" y="4787900"/>
          <p14:tracePt t="56779" x="6635750" y="4813300"/>
          <p14:tracePt t="56795" x="6680200" y="4857750"/>
          <p14:tracePt t="56812" x="6743700" y="4927600"/>
          <p14:tracePt t="56828" x="6794500" y="4984750"/>
          <p14:tracePt t="56845" x="6826250" y="5016500"/>
          <p14:tracePt t="56862" x="6851650" y="5054600"/>
          <p14:tracePt t="56879" x="6889750" y="5099050"/>
          <p14:tracePt t="56895" x="6927850" y="5137150"/>
          <p14:tracePt t="56912" x="6965950" y="5181600"/>
          <p14:tracePt t="56928" x="7010400" y="5226050"/>
          <p14:tracePt t="56945" x="7048500" y="5257800"/>
          <p14:tracePt t="56962" x="7073900" y="5283200"/>
          <p14:tracePt t="56978" x="7105650" y="5321300"/>
          <p14:tracePt t="56996" x="7137400" y="5346700"/>
          <p14:tracePt t="57012" x="7175500" y="5384800"/>
          <p14:tracePt t="57028" x="7213600" y="5416550"/>
          <p14:tracePt t="57045" x="7258050" y="5461000"/>
          <p14:tracePt t="57062" x="7289800" y="5492750"/>
          <p14:tracePt t="57078" x="7327900" y="5530850"/>
          <p14:tracePt t="57094" x="7346950" y="5549900"/>
          <p14:tracePt t="57111" x="7372350" y="5588000"/>
          <p14:tracePt t="57129" x="7416800" y="5645150"/>
          <p14:tracePt t="57145" x="7454900" y="5683250"/>
          <p14:tracePt t="57162" x="7493000" y="5721350"/>
          <p14:tracePt t="57178" x="7543800" y="5772150"/>
          <p14:tracePt t="57195" x="7581900" y="5810250"/>
          <p14:tracePt t="57212" x="7607300" y="5829300"/>
          <p14:tracePt t="57228" x="7613650" y="5835650"/>
          <p14:tracePt t="57275" x="7620000" y="5835650"/>
          <p14:tracePt t="57291" x="7626350" y="5842000"/>
          <p14:tracePt t="57851" x="7626350" y="5835650"/>
          <p14:tracePt t="57859" x="7607300" y="5803900"/>
          <p14:tracePt t="57864" x="7575550" y="5721350"/>
          <p14:tracePt t="57878" x="7512050" y="5581650"/>
          <p14:tracePt t="57895" x="7448550" y="5435600"/>
          <p14:tracePt t="57912" x="7321550" y="5194300"/>
          <p14:tracePt t="57928" x="7245350" y="5060950"/>
          <p14:tracePt t="57945" x="7188200" y="4972050"/>
          <p14:tracePt t="57961" x="7150100" y="4921250"/>
          <p14:tracePt t="57978" x="7112000" y="4895850"/>
          <p14:tracePt t="57995" x="7067550" y="4889500"/>
          <p14:tracePt t="58012" x="7010400" y="4889500"/>
          <p14:tracePt t="58028" x="6927850" y="4889500"/>
          <p14:tracePt t="58045" x="6851650" y="4889500"/>
          <p14:tracePt t="58062" x="6781800" y="4908550"/>
          <p14:tracePt t="58078" x="6743700" y="4921250"/>
          <p14:tracePt t="58095" x="6724650" y="4927600"/>
          <p14:tracePt t="58112" x="6711950" y="4933950"/>
          <p14:tracePt t="58130" x="6686550" y="4940300"/>
          <p14:tracePt t="58145" x="6661150" y="4953000"/>
          <p14:tracePt t="58162" x="6616700" y="4965700"/>
          <p14:tracePt t="58178" x="6565900" y="5016500"/>
          <p14:tracePt t="58195" x="6515100" y="5080000"/>
          <p14:tracePt t="58212" x="6489700" y="5181600"/>
          <p14:tracePt t="58228" x="6477000" y="5276850"/>
          <p14:tracePt t="58245" x="6477000" y="5372100"/>
          <p14:tracePt t="58262" x="6477000" y="5461000"/>
          <p14:tracePt t="58278" x="6515100" y="5543550"/>
          <p14:tracePt t="58295" x="6546850" y="5607050"/>
          <p14:tracePt t="58331" x="6559550" y="5626100"/>
          <p14:tracePt t="58332" x="6578600" y="5645150"/>
          <p14:tracePt t="58345" x="6597650" y="5664200"/>
          <p14:tracePt t="58362" x="6616700" y="5683250"/>
          <p14:tracePt t="58378" x="6642100" y="5689600"/>
          <p14:tracePt t="58395" x="6648450" y="5689600"/>
          <p14:tracePt t="58411" x="6667500" y="5689600"/>
          <p14:tracePt t="58428" x="6692900" y="5689600"/>
          <p14:tracePt t="58445" x="6718300" y="5683250"/>
          <p14:tracePt t="58462" x="6731000" y="5657850"/>
          <p14:tracePt t="58478" x="6737350" y="5626100"/>
          <p14:tracePt t="58495" x="6737350" y="5549900"/>
          <p14:tracePt t="58511" x="6724650" y="5473700"/>
          <p14:tracePt t="58528" x="6699250" y="5397500"/>
          <p14:tracePt t="58545" x="6673850" y="5346700"/>
          <p14:tracePt t="58562" x="6673850" y="5334000"/>
          <p14:tracePt t="58603" x="6667500" y="5334000"/>
          <p14:tracePt t="58620" x="6667500" y="5327650"/>
          <p14:tracePt t="58635" x="6654800" y="5321300"/>
          <p14:tracePt t="58668" x="6654800" y="5314950"/>
          <p14:tracePt t="58675" x="6648450" y="5314950"/>
          <p14:tracePt t="58683" x="6623050" y="5314950"/>
          <p14:tracePt t="58695" x="6591300" y="5321300"/>
          <p14:tracePt t="58711" x="6540500" y="5365750"/>
          <p14:tracePt t="58728" x="6496050" y="5429250"/>
          <p14:tracePt t="58745" x="6477000" y="5480050"/>
          <p14:tracePt t="58762" x="6477000" y="5524500"/>
          <p14:tracePt t="58778" x="6477000" y="5594350"/>
          <p14:tracePt t="58796" x="6477000" y="5619750"/>
          <p14:tracePt t="58835" x="6477000" y="5626100"/>
          <p14:tracePt t="58843" x="6521450" y="5676900"/>
          <p14:tracePt t="58854" x="6540500" y="5689600"/>
          <p14:tracePt t="58861" x="6591300" y="5708650"/>
          <p14:tracePt t="58878" x="6635750" y="5727700"/>
          <p14:tracePt t="58895" x="6648450" y="5727700"/>
          <p14:tracePt t="58947" x="6667500" y="5727700"/>
          <p14:tracePt t="58956" x="6686550" y="5734050"/>
          <p14:tracePt t="58963" x="6705600" y="5734050"/>
          <p14:tracePt t="58964" x="6731000" y="5734050"/>
          <p14:tracePt t="58978" x="6781800" y="5734050"/>
          <p14:tracePt t="58996" x="6819900" y="5708650"/>
          <p14:tracePt t="59011" x="6851650" y="5657850"/>
          <p14:tracePt t="59028" x="6858000" y="5594350"/>
          <p14:tracePt t="59045" x="6858000" y="5549900"/>
          <p14:tracePt t="59062" x="6851650" y="5511800"/>
          <p14:tracePt t="59079" x="6813550" y="5410200"/>
          <p14:tracePt t="59095" x="6737350" y="5276850"/>
          <p14:tracePt t="59111" x="6667500" y="5143500"/>
          <p14:tracePt t="59128" x="6584950" y="5003800"/>
          <p14:tracePt t="59144" x="6540500" y="4914900"/>
          <p14:tracePt t="59161" x="6489700" y="4832350"/>
          <p14:tracePt t="59178" x="6432550" y="4724400"/>
          <p14:tracePt t="59195" x="6419850" y="4699000"/>
          <p14:tracePt t="59211" x="6413500" y="4679950"/>
          <p14:tracePt t="59228" x="6407150" y="4667250"/>
          <p14:tracePt t="59245" x="6394450" y="4641850"/>
          <p14:tracePt t="59262" x="6375400" y="4597400"/>
          <p14:tracePt t="59278" x="6337300" y="4546600"/>
          <p14:tracePt t="59295" x="6305550" y="4495800"/>
          <p14:tracePt t="59311" x="6261100" y="4438650"/>
          <p14:tracePt t="59328" x="6223000" y="4394200"/>
          <p14:tracePt t="59345" x="6210300" y="4375150"/>
          <p14:tracePt t="59451" x="6210300" y="4368800"/>
          <p14:tracePt t="59459" x="6216650" y="4368800"/>
          <p14:tracePt t="59467" x="6223000" y="4368800"/>
          <p14:tracePt t="59475" x="6229350" y="4368800"/>
          <p14:tracePt t="59481" x="6242050" y="4368800"/>
          <p14:tracePt t="59495" x="6248400" y="4368800"/>
          <p14:tracePt t="59511" x="6261100" y="4368800"/>
          <p14:tracePt t="59528" x="6267450" y="4368800"/>
          <p14:tracePt t="59572" x="6273800" y="4368800"/>
          <p14:tracePt t="59595" x="6280150" y="4368800"/>
          <p14:tracePt t="59611" x="6292850" y="4368800"/>
          <p14:tracePt t="59635" x="6299200" y="4368800"/>
          <p14:tracePt t="59645" x="6305550" y="4368800"/>
          <p14:tracePt t="59763" x="6305550" y="4375150"/>
          <p14:tracePt t="59778" x="6311900" y="4381500"/>
          <p14:tracePt t="59812" x="6318250" y="4381500"/>
          <p14:tracePt t="59836" x="6330950" y="4387850"/>
          <p14:tracePt t="59892" x="6337300" y="4387850"/>
          <p14:tracePt t="59916" x="6337300" y="4394200"/>
          <p14:tracePt t="59964" x="6343650" y="4394200"/>
          <p14:tracePt t="59972" x="6350000" y="4400550"/>
          <p14:tracePt t="59988" x="6356350" y="4406900"/>
          <p14:tracePt t="60004" x="6362700" y="4413250"/>
          <p14:tracePt t="60012" x="6362700" y="4419600"/>
          <p14:tracePt t="60013" x="6369050" y="4425950"/>
          <p14:tracePt t="60029" x="6375400" y="4432300"/>
          <p14:tracePt t="60046" x="6381750" y="4438650"/>
          <p14:tracePt t="60108" x="6381750" y="4445000"/>
          <p14:tracePt t="60236" x="6388100" y="4445000"/>
          <p14:tracePt t="60244" x="6407150" y="4464050"/>
          <p14:tracePt t="60244" x="6426200" y="4502150"/>
          <p14:tracePt t="60262" x="6457950" y="4546600"/>
          <p14:tracePt t="60263" x="6502400" y="4616450"/>
          <p14:tracePt t="60279" x="6546850" y="4673600"/>
          <p14:tracePt t="60296" x="6591300" y="4743450"/>
          <p14:tracePt t="60313" x="6623050" y="4787900"/>
          <p14:tracePt t="60329" x="6673850" y="4838700"/>
          <p14:tracePt t="60346" x="6705600" y="4870450"/>
          <p14:tracePt t="60362" x="6743700" y="4921250"/>
          <p14:tracePt t="60379" x="6845300" y="5060950"/>
          <p14:tracePt t="60396" x="6908800" y="5143500"/>
          <p14:tracePt t="60413" x="6959600" y="5213350"/>
          <p14:tracePt t="60429" x="6985000" y="5251450"/>
          <p14:tracePt t="60446" x="7004050" y="5289550"/>
          <p14:tracePt t="60462" x="7016750" y="5308600"/>
          <p14:tracePt t="60479" x="7029450" y="5321300"/>
          <p14:tracePt t="60496" x="7035800" y="5327650"/>
          <p14:tracePt t="60512" x="7042150" y="5334000"/>
          <p14:tracePt t="60529" x="7048500" y="5346700"/>
          <p14:tracePt t="60564" x="7054850" y="5353050"/>
          <p14:tracePt t="60565" x="7061200" y="5365750"/>
          <p14:tracePt t="60579" x="7112000" y="5435600"/>
          <p14:tracePt t="60596" x="7143750" y="5499100"/>
          <p14:tracePt t="60613" x="7169150" y="5524500"/>
          <p14:tracePt t="60629" x="7169150" y="5530850"/>
          <p14:tracePt t="61260" x="7162800" y="5530850"/>
          <p14:tracePt t="61272" x="7156450" y="5524500"/>
          <p14:tracePt t="61272" x="7131050" y="5505450"/>
          <p14:tracePt t="61279" x="7112000" y="5486400"/>
          <p14:tracePt t="61296" x="7086600" y="5467350"/>
          <p14:tracePt t="61313" x="7067550" y="5441950"/>
          <p14:tracePt t="61328" x="7042150" y="5403850"/>
          <p14:tracePt t="61345" x="7029450" y="5378450"/>
          <p14:tracePt t="61362" x="7023100" y="5359400"/>
          <p14:tracePt t="61378" x="7004050" y="5327650"/>
          <p14:tracePt t="61395" x="6991350" y="5321300"/>
          <p14:tracePt t="61412" x="6991350" y="5314950"/>
          <p14:tracePt t="61428" x="6972300" y="5321300"/>
          <p14:tracePt t="61445" x="6896100" y="5410200"/>
          <p14:tracePt t="61462" x="6813550" y="5549900"/>
          <p14:tracePt t="61478" x="6750050" y="5759450"/>
          <p14:tracePt t="61495" x="6743700" y="5962650"/>
          <p14:tracePt t="61512" x="6756400" y="6102350"/>
          <p14:tracePt t="61528" x="6794500" y="6184900"/>
          <p14:tracePt t="61545" x="6813550" y="6216650"/>
          <p14:tracePt t="61562" x="6826250" y="6223000"/>
          <p14:tracePt t="61578" x="6832600" y="6223000"/>
          <p14:tracePt t="61595" x="6858000" y="6223000"/>
          <p14:tracePt t="61612" x="6896100" y="6223000"/>
          <p14:tracePt t="61628" x="6940550" y="6191250"/>
          <p14:tracePt t="61645" x="6972300" y="6146800"/>
          <p14:tracePt t="61663" x="6985000" y="6083300"/>
          <p14:tracePt t="61679" x="6991350" y="5975350"/>
          <p14:tracePt t="61695" x="6991350" y="5842000"/>
          <p14:tracePt t="61712" x="6978650" y="5695950"/>
          <p14:tracePt t="61729" x="6940550" y="5588000"/>
          <p14:tracePt t="61745" x="6908800" y="5505450"/>
          <p14:tracePt t="61762" x="6877050" y="5422900"/>
          <p14:tracePt t="61778" x="6832600" y="5353050"/>
          <p14:tracePt t="61795" x="6775450" y="5276850"/>
          <p14:tracePt t="61812" x="6743700" y="5245100"/>
          <p14:tracePt t="61828" x="6699250" y="5219700"/>
          <p14:tracePt t="61846" x="6654800" y="5200650"/>
          <p14:tracePt t="61863" x="6616700" y="5194300"/>
          <p14:tracePt t="61879" x="6578600" y="5194300"/>
          <p14:tracePt t="61896" x="6540500" y="5207000"/>
          <p14:tracePt t="61912" x="6508750" y="5232400"/>
          <p14:tracePt t="61929" x="6477000" y="5264150"/>
          <p14:tracePt t="61946" x="6464300" y="5302250"/>
          <p14:tracePt t="61962" x="6464300" y="5346700"/>
          <p14:tracePt t="61979" x="6457950" y="5435600"/>
          <p14:tracePt t="61996" x="6457950" y="5530850"/>
          <p14:tracePt t="62012" x="6470650" y="5607050"/>
          <p14:tracePt t="62029" x="6489700" y="5664200"/>
          <p14:tracePt t="62046" x="6527800" y="5740400"/>
          <p14:tracePt t="62063" x="6565900" y="5784850"/>
          <p14:tracePt t="62079" x="6578600" y="5797550"/>
          <p14:tracePt t="62097" x="6604000" y="5822950"/>
          <p14:tracePt t="62112" x="6635750" y="5829300"/>
          <p14:tracePt t="62129" x="6699250" y="5835650"/>
          <p14:tracePt t="62146" x="6769100" y="5848350"/>
          <p14:tracePt t="62163" x="6838950" y="5854700"/>
          <p14:tracePt t="62179" x="6883400" y="5854700"/>
          <p14:tracePt t="62179" x="6902450" y="5848350"/>
          <p14:tracePt t="62196" x="6946900" y="5822950"/>
          <p14:tracePt t="62212" x="6978650" y="5784850"/>
          <p14:tracePt t="62229" x="6997700" y="5734050"/>
          <p14:tracePt t="62246" x="7004050" y="5702300"/>
          <p14:tracePt t="62263" x="7004050" y="5619750"/>
          <p14:tracePt t="62279" x="6991350" y="5524500"/>
          <p14:tracePt t="62296" x="6972300" y="5422900"/>
          <p14:tracePt t="62312" x="6946900" y="5340350"/>
          <p14:tracePt t="62329" x="6915150" y="5276850"/>
          <p14:tracePt t="62346" x="6870700" y="5207000"/>
          <p14:tracePt t="62363" x="6838950" y="5162550"/>
          <p14:tracePt t="62379" x="6769100" y="5105400"/>
          <p14:tracePt t="62396" x="6711950" y="5086350"/>
          <p14:tracePt t="62412" x="6673850" y="5080000"/>
          <p14:tracePt t="62429" x="6623050" y="5080000"/>
          <p14:tracePt t="62446" x="6565900" y="5099050"/>
          <p14:tracePt t="62463" x="6515100" y="5137150"/>
          <p14:tracePt t="62479" x="6464300" y="5181600"/>
          <p14:tracePt t="62496" x="6438900" y="5232400"/>
          <p14:tracePt t="62512" x="6432550" y="5245100"/>
          <p14:tracePt t="62530" x="6419850" y="5289550"/>
          <p14:tracePt t="62546" x="6413500" y="5340350"/>
          <p14:tracePt t="62562" x="6413500" y="5410200"/>
          <p14:tracePt t="62579" x="6413500" y="5511800"/>
          <p14:tracePt t="62596" x="6419850" y="5581650"/>
          <p14:tracePt t="62612" x="6438900" y="5638800"/>
          <p14:tracePt t="62629" x="6464300" y="5695950"/>
          <p14:tracePt t="62646" x="6483350" y="5721350"/>
          <p14:tracePt t="62662" x="6515100" y="5746750"/>
          <p14:tracePt t="62679" x="6559550" y="5772150"/>
          <p14:tracePt t="62696" x="6610350" y="5797550"/>
          <p14:tracePt t="62713" x="6661150" y="5816600"/>
          <p14:tracePt t="62729" x="6711950" y="5829300"/>
          <p14:tracePt t="62746" x="6750050" y="5835650"/>
          <p14:tracePt t="62762" x="6788150" y="5835650"/>
          <p14:tracePt t="62779" x="6851650" y="5829300"/>
          <p14:tracePt t="62797" x="6902450" y="5797550"/>
          <p14:tracePt t="62812" x="6927850" y="5765800"/>
          <p14:tracePt t="62829" x="6953250" y="5727700"/>
          <p14:tracePt t="62845" x="6972300" y="5676900"/>
          <p14:tracePt t="62862" x="6972300" y="5645150"/>
          <p14:tracePt t="62879" x="6972300" y="5594350"/>
          <p14:tracePt t="62896" x="6972300" y="5530850"/>
          <p14:tracePt t="62912" x="6972300" y="5486400"/>
          <p14:tracePt t="62929" x="6959600" y="5435600"/>
          <p14:tracePt t="62945" x="6946900" y="5384800"/>
          <p14:tracePt t="62962" x="6927850" y="5353050"/>
          <p14:tracePt t="62979" x="6851650" y="5257800"/>
          <p14:tracePt t="62996" x="6788150" y="5200650"/>
          <p14:tracePt t="63012" x="6705600" y="5143500"/>
          <p14:tracePt t="63029" x="6642100" y="5124450"/>
          <p14:tracePt t="63047" x="6584950" y="5118100"/>
          <p14:tracePt t="63062" x="6527800" y="5118100"/>
          <p14:tracePt t="63078" x="6464300" y="5143500"/>
          <p14:tracePt t="63095" x="6413500" y="5181600"/>
          <p14:tracePt t="63113" x="6369050" y="5232400"/>
          <p14:tracePt t="63129" x="6343650" y="5289550"/>
          <p14:tracePt t="63146" x="6330950" y="5346700"/>
          <p14:tracePt t="63162" x="6324600" y="5416550"/>
          <p14:tracePt t="63179" x="6324600" y="5549900"/>
          <p14:tracePt t="63196" x="6337300" y="5638800"/>
          <p14:tracePt t="63214" x="6356350" y="5715000"/>
          <p14:tracePt t="63228" x="6400800" y="5797550"/>
          <p14:tracePt t="63245" x="6438900" y="5854700"/>
          <p14:tracePt t="63262" x="6470650" y="5886450"/>
          <p14:tracePt t="63279" x="6502400" y="5905500"/>
          <p14:tracePt t="63295" x="6559550" y="5924550"/>
          <p14:tracePt t="63312" x="6604000" y="5937250"/>
          <p14:tracePt t="63329" x="6667500" y="5937250"/>
          <p14:tracePt t="63346" x="6724650" y="5937250"/>
          <p14:tracePt t="63362" x="6775450" y="5918200"/>
          <p14:tracePt t="63379" x="6851650" y="5861050"/>
          <p14:tracePt t="63396" x="6889750" y="5810250"/>
          <p14:tracePt t="63412" x="6908800" y="5740400"/>
          <p14:tracePt t="63429" x="6915150" y="5676900"/>
          <p14:tracePt t="63446" x="6915150" y="5594350"/>
          <p14:tracePt t="63462" x="6908800" y="5511800"/>
          <p14:tracePt t="63479" x="6877050" y="5441950"/>
          <p14:tracePt t="63495" x="6858000" y="5391150"/>
          <p14:tracePt t="63512" x="6832600" y="5353050"/>
          <p14:tracePt t="63529" x="6813550" y="5334000"/>
          <p14:tracePt t="63546" x="6800850" y="5321300"/>
          <p14:tracePt t="63562" x="6788150" y="5321300"/>
          <p14:tracePt t="63579" x="6762750" y="5321300"/>
          <p14:tracePt t="63596" x="6743700" y="5321300"/>
          <p14:tracePt t="63612" x="6724650" y="5321300"/>
          <p14:tracePt t="63629" x="6718300" y="5327650"/>
          <p14:tracePt t="63646" x="6711950" y="5327650"/>
          <p14:tracePt t="63662" x="6705600" y="5334000"/>
          <p14:tracePt t="63679" x="6699250" y="5346700"/>
          <p14:tracePt t="63932" x="6699250" y="5353050"/>
          <p14:tracePt t="63948" x="6699250" y="5359400"/>
          <p14:tracePt t="63956" x="6699250" y="5365750"/>
          <p14:tracePt t="63980" x="6699250" y="5372100"/>
          <p14:tracePt t="63987" x="6699250" y="5378450"/>
          <p14:tracePt t="63995" x="6699250" y="5384800"/>
          <p14:tracePt t="64003" x="6699250" y="5397500"/>
          <p14:tracePt t="64012" x="6699250" y="5416550"/>
          <p14:tracePt t="64028" x="6699250" y="5435600"/>
          <p14:tracePt t="64045" x="6699250" y="5448300"/>
          <p14:tracePt t="64061" x="6699250" y="5454650"/>
          <p14:tracePt t="64078" x="6699250" y="5461000"/>
          <p14:tracePt t="64095" x="6699250" y="5467350"/>
          <p14:tracePt t="64111" x="6699250" y="5473700"/>
          <p14:tracePt t="64128" x="6699250" y="5480050"/>
          <p14:tracePt t="64163" x="6699250" y="5486400"/>
          <p14:tracePt t="64178" x="6705600" y="5486400"/>
          <p14:tracePt t="64178" x="6705600" y="5499100"/>
          <p14:tracePt t="64195" x="6711950" y="5499100"/>
          <p14:tracePt t="64212" x="6711950" y="5505450"/>
          <p14:tracePt t="64230" x="6711950" y="5511800"/>
          <p14:tracePt t="64300" x="6718300" y="5518150"/>
          <p14:tracePt t="64411" x="6718300" y="5524500"/>
          <p14:tracePt t="68764" x="6711950" y="5530850"/>
          <p14:tracePt t="73084" x="6724650" y="5524500"/>
          <p14:tracePt t="73093" x="6750050" y="5473700"/>
          <p14:tracePt t="73101" x="6819900" y="5365750"/>
          <p14:tracePt t="73113" x="6851650" y="5276850"/>
          <p14:tracePt t="73129" x="6864350" y="5213350"/>
          <p14:tracePt t="73146" x="6877050" y="5187950"/>
          <p14:tracePt t="73163" x="6889750" y="5168900"/>
          <p14:tracePt t="73260" x="6915150" y="5187950"/>
          <p14:tracePt t="73261" x="6927850" y="5200650"/>
          <p14:tracePt t="73284" x="6946900" y="5245100"/>
          <p14:tracePt t="73296" x="6965950" y="5283200"/>
          <p14:tracePt t="73301" x="7004050" y="5346700"/>
          <p14:tracePt t="73313" x="7029450" y="5372100"/>
          <p14:tracePt t="73329" x="7048500" y="5391150"/>
          <p14:tracePt t="73347" x="7061200" y="5410200"/>
          <p14:tracePt t="73363" x="7073900" y="5416550"/>
          <p14:tracePt t="73363" x="7080250" y="5422900"/>
          <p14:tracePt t="73381" x="7092950" y="5422900"/>
          <p14:tracePt t="73396" x="7105650" y="5422900"/>
          <p14:tracePt t="73413" x="7118350" y="5410200"/>
          <p14:tracePt t="73429" x="7131050" y="5391150"/>
          <p14:tracePt t="73446" x="7143750" y="5365750"/>
          <p14:tracePt t="73462" x="7156450" y="5353050"/>
          <p14:tracePt t="73572" x="7156450" y="5359400"/>
          <p14:tracePt t="73580" x="7156450" y="5378450"/>
          <p14:tracePt t="73581" x="7156450" y="5391150"/>
          <p14:tracePt t="73685" x="7162800" y="5391150"/>
          <p14:tracePt t="73700" x="7169150" y="5391150"/>
          <p14:tracePt t="74221" x="7162800" y="5397500"/>
          <p14:tracePt t="74244" x="7156450" y="5397500"/>
          <p14:tracePt t="74276" x="7150100" y="5397500"/>
          <p14:tracePt t="74284" x="7143750" y="5397500"/>
          <p14:tracePt t="74300" x="7137400" y="5403850"/>
          <p14:tracePt t="77397" x="7131050" y="5403850"/>
          <p14:tracePt t="77398" x="7124700" y="5403850"/>
          <p14:tracePt t="77421" x="7118350" y="5403850"/>
          <p14:tracePt t="77509" x="7105650" y="5403850"/>
          <p14:tracePt t="77525" x="7092950" y="5403850"/>
          <p14:tracePt t="77533" x="7061200" y="5403850"/>
          <p14:tracePt t="77549" x="7042150" y="5403850"/>
          <p14:tracePt t="77563" x="7029450" y="5403850"/>
          <p14:tracePt t="77564" x="7010400" y="5410200"/>
          <p14:tracePt t="77564" x="6985000" y="5416550"/>
          <p14:tracePt t="77581" x="6953250" y="5429250"/>
          <p14:tracePt t="77596" x="6870700" y="5461000"/>
          <p14:tracePt t="77613" x="6838950" y="5480050"/>
          <p14:tracePt t="77630" x="6826250" y="5486400"/>
          <p14:tracePt t="77647" x="6819900" y="5492750"/>
          <p14:tracePt t="77663" x="6813550" y="5492750"/>
          <p14:tracePt t="77680" x="6813550" y="5499100"/>
          <p14:tracePt t="77697" x="6800850" y="5505450"/>
          <p14:tracePt t="77731" x="6800850" y="5511800"/>
          <p14:tracePt t="77822" x="6807200" y="5505450"/>
          <p14:tracePt t="77829" x="6838950" y="5422900"/>
          <p14:tracePt t="77840" x="6845300" y="5353050"/>
          <p14:tracePt t="77847" x="6851650" y="5156200"/>
          <p14:tracePt t="77863" x="6832600" y="4902200"/>
          <p14:tracePt t="77880" x="6781800" y="4768850"/>
          <p14:tracePt t="77897" x="6711950" y="4648200"/>
          <p14:tracePt t="77913" x="6667500" y="4591050"/>
          <p14:tracePt t="77931" x="6635750" y="4572000"/>
          <p14:tracePt t="77947" x="6604000" y="4572000"/>
          <p14:tracePt t="77964" x="6534150" y="4584700"/>
          <p14:tracePt t="77980" x="6381750" y="4749800"/>
          <p14:tracePt t="77998" x="6292850" y="4908550"/>
          <p14:tracePt t="78013" x="6235700" y="5054600"/>
          <p14:tracePt t="78030" x="6203950" y="5187950"/>
          <p14:tracePt t="78047" x="6197600" y="5245100"/>
          <p14:tracePt t="78064" x="6197600" y="5314950"/>
          <p14:tracePt t="78117" x="6216650" y="5327650"/>
          <p14:tracePt t="78124" x="6235700" y="5334000"/>
          <p14:tracePt t="78139" x="6248400" y="5340350"/>
          <p14:tracePt t="78140" x="6280150" y="5340350"/>
          <p14:tracePt t="78147" x="6369050" y="5346700"/>
          <p14:tracePt t="78163" x="6419850" y="5346700"/>
          <p14:tracePt t="78180" x="6559550" y="5276850"/>
          <p14:tracePt t="78197" x="6635750" y="5207000"/>
          <p14:tracePt t="78213" x="6680200" y="5105400"/>
          <p14:tracePt t="78230" x="6686550" y="5035550"/>
          <p14:tracePt t="78247" x="6686550" y="4997450"/>
          <p14:tracePt t="78264" x="6680200" y="4959350"/>
          <p14:tracePt t="78280" x="6661150" y="4940300"/>
          <p14:tracePt t="78297" x="6616700" y="4927600"/>
          <p14:tracePt t="78313" x="6553200" y="4927600"/>
          <p14:tracePt t="78330" x="6483350" y="4927600"/>
          <p14:tracePt t="78347" x="6400800" y="4965700"/>
          <p14:tracePt t="78364" x="6362700" y="5016500"/>
          <p14:tracePt t="78405" x="6356350" y="5029200"/>
          <p14:tracePt t="78413" x="6356350" y="5048250"/>
          <p14:tracePt t="78414" x="6356350" y="5073650"/>
          <p14:tracePt t="78431" x="6362700" y="5080000"/>
          <p14:tracePt t="78447" x="6369050" y="5086350"/>
          <p14:tracePt t="78485" x="6375400" y="5092700"/>
          <p14:tracePt t="78501" x="6394450" y="5092700"/>
          <p14:tracePt t="78501" x="6407150" y="5092700"/>
          <p14:tracePt t="78513" x="6445250" y="5092700"/>
          <p14:tracePt t="78530" x="6502400" y="5092700"/>
          <p14:tracePt t="78547" x="6553200" y="5067300"/>
          <p14:tracePt t="78564" x="6584950" y="5048250"/>
          <p14:tracePt t="78580" x="6623050" y="5022850"/>
          <p14:tracePt t="78597" x="6635750" y="5010150"/>
          <p14:tracePt t="78613" x="6648450" y="5003800"/>
          <p14:tracePt t="78630" x="6648450" y="4997450"/>
          <p14:tracePt t="78757" x="6654800" y="4997450"/>
          <p14:tracePt t="78765" x="6667500" y="5010150"/>
          <p14:tracePt t="78773" x="6680200" y="5035550"/>
          <p14:tracePt t="78781" x="6699250" y="5060950"/>
          <p14:tracePt t="78797" x="6705600" y="5080000"/>
          <p14:tracePt t="78813" x="6718300" y="5092700"/>
          <p14:tracePt t="78814" x="6724650" y="5105400"/>
          <p14:tracePt t="79269" x="6724650" y="5111750"/>
          <p14:tracePt t="79749" x="6686550" y="5067300"/>
          <p14:tracePt t="79757" x="6584950" y="4927600"/>
          <p14:tracePt t="79764" x="6407150" y="4667250"/>
          <p14:tracePt t="79773" x="6229350" y="4445000"/>
          <p14:tracePt t="79773" x="6032500" y="4210050"/>
          <p14:tracePt t="79781" x="5657850" y="3771900"/>
          <p14:tracePt t="79797" x="5359400" y="3454400"/>
          <p14:tracePt t="79814" x="5200650" y="3263900"/>
          <p14:tracePt t="79830" x="5130800" y="3187700"/>
          <p14:tracePt t="79847" x="5099050" y="3155950"/>
          <p14:tracePt t="79909" x="5073650" y="3168650"/>
          <p14:tracePt t="79917" x="5054600" y="3219450"/>
          <p14:tracePt t="79917" x="5041900" y="3289300"/>
          <p14:tracePt t="79933" x="5041900" y="3365500"/>
          <p14:tracePt t="79947" x="5086350" y="3702050"/>
          <p14:tracePt t="79963" x="5321300" y="4165600"/>
          <p14:tracePt t="79963" x="5441950" y="4324350"/>
          <p14:tracePt t="79981" x="5588000" y="4445000"/>
          <p14:tracePt t="79997" x="5842000" y="4591050"/>
          <p14:tracePt t="80014" x="5988050" y="4648200"/>
          <p14:tracePt t="80030" x="6076950" y="4654550"/>
          <p14:tracePt t="80047" x="6102350" y="4648200"/>
          <p14:tracePt t="80063" x="6108700" y="4603750"/>
          <p14:tracePt t="80080" x="6096000" y="4489450"/>
          <p14:tracePt t="80097" x="6051550" y="4394200"/>
          <p14:tracePt t="80114" x="5905500" y="4273550"/>
          <p14:tracePt t="80130" x="5594350" y="4165600"/>
          <p14:tracePt t="80147" x="5283200" y="4133850"/>
          <p14:tracePt t="80163" x="5060950" y="4133850"/>
          <p14:tracePt t="80163" x="4997450" y="4159250"/>
          <p14:tracePt t="80181" x="4921250" y="4216400"/>
          <p14:tracePt t="80197" x="4895850" y="4267200"/>
          <p14:tracePt t="80245" x="4908550" y="4305300"/>
          <p14:tracePt t="80246" x="4933950" y="4337050"/>
          <p14:tracePt t="80263" x="4984750" y="4387850"/>
          <p14:tracePt t="80269" x="5048250" y="4457700"/>
          <p14:tracePt t="80280" x="5124450" y="4514850"/>
          <p14:tracePt t="80297" x="5200650" y="4565650"/>
          <p14:tracePt t="80314" x="5270500" y="4616450"/>
          <p14:tracePt t="80330" x="5372100" y="4686300"/>
          <p14:tracePt t="80347" x="5537200" y="4813300"/>
          <p14:tracePt t="80363" x="5740400" y="4959350"/>
          <p14:tracePt t="80363" x="5810250" y="5010150"/>
          <p14:tracePt t="80381" x="5918200" y="5067300"/>
          <p14:tracePt t="80397" x="6013450" y="5124450"/>
          <p14:tracePt t="80414" x="6102350" y="5175250"/>
          <p14:tracePt t="80430" x="6153150" y="5200650"/>
          <p14:tracePt t="80447" x="6191250" y="5213350"/>
          <p14:tracePt t="80463" x="6203950" y="5219700"/>
          <p14:tracePt t="80480" x="6223000" y="5226050"/>
          <p14:tracePt t="80497" x="6242050" y="5238750"/>
          <p14:tracePt t="80514" x="6267450" y="5264150"/>
          <p14:tracePt t="80530" x="6299200" y="5289550"/>
          <p14:tracePt t="80547" x="6343650" y="5314950"/>
          <p14:tracePt t="80563" x="6413500" y="5346700"/>
          <p14:tracePt t="80563" x="6451600" y="5372100"/>
          <p14:tracePt t="80581" x="6527800" y="5403850"/>
          <p14:tracePt t="80597" x="6610350" y="5429250"/>
          <p14:tracePt t="80613" x="6635750" y="5435600"/>
          <p14:tracePt t="8113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Example: Respiration Work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07" y="1981199"/>
            <a:ext cx="7222786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74"/>
    </mc:Choice>
    <mc:Fallback>
      <p:transition spd="slow" advTm="79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75" x="3994150" y="5384800"/>
          <p14:tracePt t="10000" x="4000500" y="5378450"/>
          <p14:tracePt t="10024" x="4013200" y="5378450"/>
          <p14:tracePt t="10032" x="4025900" y="5378450"/>
          <p14:tracePt t="10051" x="4032250" y="5378450"/>
          <p14:tracePt t="10067" x="4038600" y="5378450"/>
          <p14:tracePt t="10104" x="4044950" y="5372100"/>
          <p14:tracePt t="10128" x="4051300" y="5372100"/>
          <p14:tracePt t="10144" x="4064000" y="5365750"/>
          <p14:tracePt t="10160" x="4076700" y="5365750"/>
          <p14:tracePt t="10168" x="4083050" y="5359400"/>
          <p14:tracePt t="10168" x="4102100" y="5353050"/>
          <p14:tracePt t="10184" x="4121150" y="5353050"/>
          <p14:tracePt t="10200" x="4127500" y="5353050"/>
          <p14:tracePt t="10217" x="4133850" y="5346700"/>
          <p14:tracePt t="10233" x="4140200" y="5340350"/>
          <p14:tracePt t="10250" x="4159250" y="5334000"/>
          <p14:tracePt t="10266" x="4197350" y="5321300"/>
          <p14:tracePt t="10283" x="4222750" y="5302250"/>
          <p14:tracePt t="10300" x="4260850" y="5283200"/>
          <p14:tracePt t="10344" x="4273550" y="5276850"/>
          <p14:tracePt t="10348" x="4286250" y="5264150"/>
          <p14:tracePt t="10359" x="4298950" y="5264150"/>
          <p14:tracePt t="10367" x="4330700" y="5238750"/>
          <p14:tracePt t="10367" x="4349750" y="5232400"/>
          <p14:tracePt t="10384" x="4362450" y="5226050"/>
          <p14:tracePt t="10400" x="4375150" y="5213350"/>
          <p14:tracePt t="10417" x="4387850" y="5207000"/>
          <p14:tracePt t="10433" x="4400550" y="5200650"/>
          <p14:tracePt t="10450" x="4406900" y="5200650"/>
          <p14:tracePt t="10467" x="4419600" y="5194300"/>
          <p14:tracePt t="10483" x="4432300" y="5181600"/>
          <p14:tracePt t="10500" x="4457700" y="5175250"/>
          <p14:tracePt t="10517" x="4476750" y="5168900"/>
          <p14:tracePt t="10533" x="4489450" y="5162550"/>
          <p14:tracePt t="10550" x="4502150" y="5149850"/>
          <p14:tracePt t="10566" x="4521200" y="5137150"/>
          <p14:tracePt t="10583" x="4540250" y="5118100"/>
          <p14:tracePt t="10600" x="4559300" y="5111750"/>
          <p14:tracePt t="10617" x="4578350" y="5092700"/>
          <p14:tracePt t="10633" x="4597400" y="5073650"/>
          <p14:tracePt t="10650" x="4622800" y="5054600"/>
          <p14:tracePt t="10667" x="4641850" y="5035550"/>
          <p14:tracePt t="10683" x="4660900" y="5022850"/>
          <p14:tracePt t="10700" x="4673600" y="5010150"/>
          <p14:tracePt t="10717" x="4686300" y="4991100"/>
          <p14:tracePt t="10733" x="4686300" y="4984750"/>
          <p14:tracePt t="10750" x="4692650" y="4978400"/>
          <p14:tracePt t="10767" x="4718050" y="4959350"/>
          <p14:tracePt t="10767" x="4718050" y="4946650"/>
          <p14:tracePt t="10784" x="4737100" y="4927600"/>
          <p14:tracePt t="10800" x="4756150" y="4908550"/>
          <p14:tracePt t="10818" x="4768850" y="4895850"/>
          <p14:tracePt t="10833" x="4787900" y="4876800"/>
          <p14:tracePt t="10850" x="4806950" y="4851400"/>
          <p14:tracePt t="10866" x="4819650" y="4838700"/>
          <p14:tracePt t="10883" x="4832350" y="4819650"/>
          <p14:tracePt t="10900" x="4845050" y="4806950"/>
          <p14:tracePt t="10917" x="4864100" y="4787900"/>
          <p14:tracePt t="10933" x="4876800" y="4775200"/>
          <p14:tracePt t="10950" x="4895850" y="4749800"/>
          <p14:tracePt t="10967" x="4908550" y="4730750"/>
          <p14:tracePt t="10984" x="4927600" y="4705350"/>
          <p14:tracePt t="11000" x="4933950" y="4692650"/>
          <p14:tracePt t="11017" x="4940300" y="4686300"/>
          <p14:tracePt t="11033" x="4946650" y="4673600"/>
          <p14:tracePt t="11050" x="4953000" y="4654550"/>
          <p14:tracePt t="11067" x="4959350" y="4648200"/>
          <p14:tracePt t="11083" x="4972050" y="4635500"/>
          <p14:tracePt t="11100" x="4978400" y="4622800"/>
          <p14:tracePt t="11117" x="4984750" y="4610100"/>
          <p14:tracePt t="11133" x="4997450" y="4591050"/>
          <p14:tracePt t="11150" x="5010150" y="4572000"/>
          <p14:tracePt t="11167" x="5016500" y="4552950"/>
          <p14:tracePt t="11167" x="5022850" y="4540250"/>
          <p14:tracePt t="11185" x="5029200" y="4521200"/>
          <p14:tracePt t="11201" x="5048250" y="4495800"/>
          <p14:tracePt t="11217" x="5054600" y="4470400"/>
          <p14:tracePt t="11234" x="5060950" y="4451350"/>
          <p14:tracePt t="11251" x="5080000" y="4419600"/>
          <p14:tracePt t="11267" x="5086350" y="4394200"/>
          <p14:tracePt t="11284" x="5105400" y="4362450"/>
          <p14:tracePt t="11301" x="5118100" y="4343400"/>
          <p14:tracePt t="11318" x="5137150" y="4305300"/>
          <p14:tracePt t="11334" x="5156200" y="4273550"/>
          <p14:tracePt t="11351" x="5168900" y="4248150"/>
          <p14:tracePt t="11368" x="5181600" y="4229100"/>
          <p14:tracePt t="11368" x="5187950" y="4216400"/>
          <p14:tracePt t="11385" x="5194300" y="4197350"/>
          <p14:tracePt t="11402" x="5200650" y="4184650"/>
          <p14:tracePt t="11418" x="5207000" y="4165600"/>
          <p14:tracePt t="11434" x="5213350" y="4159250"/>
          <p14:tracePt t="11451" x="5219700" y="4146550"/>
          <p14:tracePt t="11467" x="5232400" y="4133850"/>
          <p14:tracePt t="11484" x="5232400" y="4127500"/>
          <p14:tracePt t="11500" x="5251450" y="4108450"/>
          <p14:tracePt t="11517" x="5257800" y="4095750"/>
          <p14:tracePt t="11534" x="5270500" y="4083050"/>
          <p14:tracePt t="11552" x="5283200" y="4057650"/>
          <p14:tracePt t="11568" x="5314950" y="4013200"/>
          <p14:tracePt t="11585" x="5334000" y="3994150"/>
          <p14:tracePt t="11601" x="5346700" y="3962400"/>
          <p14:tracePt t="11618" x="5365750" y="3937000"/>
          <p14:tracePt t="11634" x="5378450" y="3905250"/>
          <p14:tracePt t="11651" x="5391150" y="3879850"/>
          <p14:tracePt t="11667" x="5403850" y="3867150"/>
          <p14:tracePt t="11684" x="5410200" y="3848100"/>
          <p14:tracePt t="11701" x="5416550" y="3822700"/>
          <p14:tracePt t="11718" x="5429250" y="3803650"/>
          <p14:tracePt t="11734" x="5435600" y="3771900"/>
          <p14:tracePt t="11751" x="5435600" y="3765550"/>
          <p14:tracePt t="11767" x="5448300" y="3727450"/>
          <p14:tracePt t="11785" x="5461000" y="3695700"/>
          <p14:tracePt t="11802" x="5461000" y="3689350"/>
          <p14:tracePt t="11818" x="5473700" y="3657600"/>
          <p14:tracePt t="11834" x="5480050" y="3632200"/>
          <p14:tracePt t="11851" x="5499100" y="3606800"/>
          <p14:tracePt t="11868" x="5505450" y="3575050"/>
          <p14:tracePt t="11884" x="5518150" y="3556000"/>
          <p14:tracePt t="11901" x="5524500" y="3524250"/>
          <p14:tracePt t="11917" x="5537200" y="3498850"/>
          <p14:tracePt t="11934" x="5549900" y="3473450"/>
          <p14:tracePt t="11951" x="5562600" y="3448050"/>
          <p14:tracePt t="11968" x="5581650" y="3416300"/>
          <p14:tracePt t="11984" x="5613400" y="3378200"/>
          <p14:tracePt t="12001" x="5626100" y="3352800"/>
          <p14:tracePt t="12018" x="5638800" y="3333750"/>
          <p14:tracePt t="12034" x="5645150" y="3314700"/>
          <p14:tracePt t="12051" x="5657850" y="3302000"/>
          <p14:tracePt t="12068" x="5664200" y="3289300"/>
          <p14:tracePt t="12084" x="5664200" y="3276600"/>
          <p14:tracePt t="12137" x="5676900" y="3270250"/>
          <p14:tracePt t="12145" x="5676900" y="3257550"/>
          <p14:tracePt t="12153" x="5689600" y="3251200"/>
          <p14:tracePt t="12161" x="5695950" y="3238500"/>
          <p14:tracePt t="12168" x="5715000" y="3219450"/>
          <p14:tracePt t="12184" x="5746750" y="3181350"/>
          <p14:tracePt t="12201" x="5765800" y="3168650"/>
          <p14:tracePt t="12218" x="5784850" y="3149600"/>
          <p14:tracePt t="12234" x="5803900" y="3130550"/>
          <p14:tracePt t="12251" x="5816600" y="3124200"/>
          <p14:tracePt t="12268" x="5829300" y="3105150"/>
          <p14:tracePt t="12284" x="5835650" y="3098800"/>
          <p14:tracePt t="12301" x="5842000" y="3086100"/>
          <p14:tracePt t="12317" x="5854700" y="3079750"/>
          <p14:tracePt t="12334" x="5861050" y="3073400"/>
          <p14:tracePt t="12351" x="5867400" y="3067050"/>
          <p14:tracePt t="12368" x="5873750" y="3060700"/>
          <p14:tracePt t="12384" x="5892800" y="3048000"/>
          <p14:tracePt t="12401" x="5911850" y="3035300"/>
          <p14:tracePt t="12417" x="5924550" y="3022600"/>
          <p14:tracePt t="12434" x="5937250" y="3016250"/>
          <p14:tracePt t="12451" x="5949950" y="3003550"/>
          <p14:tracePt t="12468" x="5962650" y="2990850"/>
          <p14:tracePt t="12484" x="5975350" y="2978150"/>
          <p14:tracePt t="12500" x="5994400" y="2965450"/>
          <p14:tracePt t="12517" x="6000750" y="2959100"/>
          <p14:tracePt t="12534" x="6007100" y="2952750"/>
          <p14:tracePt t="12552" x="6026150" y="2940050"/>
          <p14:tracePt t="12568" x="6032500" y="2933700"/>
          <p14:tracePt t="12568" x="6032500" y="2921000"/>
          <p14:tracePt t="12585" x="6045200" y="2908300"/>
          <p14:tracePt t="12601" x="6057900" y="2901950"/>
          <p14:tracePt t="12617" x="6064250" y="2895600"/>
          <p14:tracePt t="12634" x="6064250" y="2889250"/>
          <p14:tracePt t="12651" x="6070600" y="2889250"/>
          <p14:tracePt t="12668" x="6076950" y="2882900"/>
          <p14:tracePt t="12705" x="6083300" y="2870200"/>
          <p14:tracePt t="12905" x="6083300" y="2876550"/>
          <p14:tracePt t="12913" x="6057900" y="2921000"/>
          <p14:tracePt t="12921" x="6013450" y="2978150"/>
          <p14:tracePt t="12934" x="5969000" y="3041650"/>
          <p14:tracePt t="12935" x="5873750" y="3149600"/>
          <p14:tracePt t="12951" x="5797550" y="3244850"/>
          <p14:tracePt t="12967" x="5740400" y="3308350"/>
          <p14:tracePt t="12984" x="5676900" y="3371850"/>
          <p14:tracePt t="13001" x="5619750" y="3448050"/>
          <p14:tracePt t="13017" x="5556250" y="3543300"/>
          <p14:tracePt t="13034" x="5543550" y="3568700"/>
          <p14:tracePt t="13051" x="5537200" y="3568700"/>
          <p14:tracePt t="13097" x="5537200" y="3581400"/>
          <p14:tracePt t="13105" x="5530850" y="3581400"/>
          <p14:tracePt t="13118" x="5524500" y="3600450"/>
          <p14:tracePt t="13120" x="5505450" y="3670300"/>
          <p14:tracePt t="13134" x="5448300" y="3778250"/>
          <p14:tracePt t="13151" x="5435600" y="3810000"/>
          <p14:tracePt t="13168" x="5372100" y="3956050"/>
          <p14:tracePt t="13184" x="5245100" y="4133850"/>
          <p14:tracePt t="13201" x="5187950" y="4222750"/>
          <p14:tracePt t="13217" x="5130800" y="4292600"/>
          <p14:tracePt t="13234" x="5073650" y="4362450"/>
          <p14:tracePt t="13251" x="5016500" y="4432300"/>
          <p14:tracePt t="13268" x="4946650" y="4514850"/>
          <p14:tracePt t="13284" x="4845050" y="4610100"/>
          <p14:tracePt t="13301" x="4730750" y="4705350"/>
          <p14:tracePt t="13317" x="4584700" y="4826000"/>
          <p14:tracePt t="13334" x="4438650" y="4933950"/>
          <p14:tracePt t="13351" x="4305300" y="5016500"/>
          <p14:tracePt t="13368" x="4184650" y="5092700"/>
          <p14:tracePt t="13384" x="4044950" y="5181600"/>
          <p14:tracePt t="13401" x="3968750" y="5232400"/>
          <p14:tracePt t="13417" x="3911600" y="5289550"/>
          <p14:tracePt t="13434" x="3867150" y="5327650"/>
          <p14:tracePt t="13451" x="3848100" y="5340350"/>
          <p14:tracePt t="13467" x="3841750" y="5353050"/>
          <p14:tracePt t="13561" x="3841750" y="5359400"/>
          <p14:tracePt t="13585" x="3841750" y="5365750"/>
          <p14:tracePt t="13601" x="3848100" y="5372100"/>
          <p14:tracePt t="13608" x="3854450" y="5378450"/>
          <p14:tracePt t="13608" x="3860800" y="5378450"/>
          <p14:tracePt t="13617" x="3867150" y="5378450"/>
          <p14:tracePt t="13634" x="3873500" y="5378450"/>
          <p14:tracePt t="13635" x="3879850" y="5378450"/>
          <p14:tracePt t="13674" x="3886200" y="5378450"/>
          <p14:tracePt t="13905" x="3892550" y="5378450"/>
          <p14:tracePt t="13913" x="3886200" y="5334000"/>
          <p14:tracePt t="13920" x="3860800" y="5257800"/>
          <p14:tracePt t="13921" x="3810000" y="5162550"/>
          <p14:tracePt t="13937" x="3683000" y="4864100"/>
          <p14:tracePt t="13951" x="3594100" y="4635500"/>
          <p14:tracePt t="13967" x="3530600" y="4438650"/>
          <p14:tracePt t="13967" x="3505200" y="4362450"/>
          <p14:tracePt t="13985" x="3486150" y="4254500"/>
          <p14:tracePt t="14001" x="3460750" y="4146550"/>
          <p14:tracePt t="14018" x="3460750" y="4083050"/>
          <p14:tracePt t="14034" x="3460750" y="4057650"/>
          <p14:tracePt t="14051" x="3460750" y="4025900"/>
          <p14:tracePt t="14067" x="3473450" y="3987800"/>
          <p14:tracePt t="14084" x="3486150" y="3962400"/>
          <p14:tracePt t="14101" x="3486150" y="3956050"/>
          <p14:tracePt t="14117" x="3486150" y="3937000"/>
          <p14:tracePt t="14134" x="3486150" y="3930650"/>
          <p14:tracePt t="14151" x="3486150" y="3924300"/>
          <p14:tracePt t="14167" x="3486150" y="3911600"/>
          <p14:tracePt t="14167" x="3479800" y="3905250"/>
          <p14:tracePt t="14185" x="3448050" y="3860800"/>
          <p14:tracePt t="14201" x="3422650" y="3829050"/>
          <p14:tracePt t="14218" x="3403600" y="3810000"/>
          <p14:tracePt t="14234" x="3384550" y="3803650"/>
          <p14:tracePt t="14251" x="3378200" y="3803650"/>
          <p14:tracePt t="14267" x="3333750" y="3822700"/>
          <p14:tracePt t="14284" x="3251200" y="3917950"/>
          <p14:tracePt t="14301" x="3187700" y="4025900"/>
          <p14:tracePt t="14318" x="3155950" y="4089400"/>
          <p14:tracePt t="14334" x="3111500" y="4222750"/>
          <p14:tracePt t="14351" x="3098800" y="4330700"/>
          <p14:tracePt t="14367" x="3098800" y="4457700"/>
          <p14:tracePt t="14385" x="3111500" y="4483100"/>
          <p14:tracePt t="14401" x="3136900" y="4514850"/>
          <p14:tracePt t="14417" x="3143250" y="4521200"/>
          <p14:tracePt t="14457" x="3149600" y="4521200"/>
          <p14:tracePt t="14464" x="3168650" y="4521200"/>
          <p14:tracePt t="14468" x="3219450" y="4502150"/>
          <p14:tracePt t="14485" x="3295650" y="4413250"/>
          <p14:tracePt t="14520" x="3314700" y="4368800"/>
          <p14:tracePt t="14521" x="3340100" y="4254500"/>
          <p14:tracePt t="14534" x="3340100" y="4241800"/>
          <p14:tracePt t="14551" x="3340100" y="4152900"/>
          <p14:tracePt t="14567" x="3327400" y="4038600"/>
          <p14:tracePt t="14584" x="3314700" y="3956050"/>
          <p14:tracePt t="14601" x="3308350" y="3943350"/>
          <p14:tracePt t="14618" x="3308350" y="3937000"/>
          <p14:tracePt t="14655" x="3302000" y="3930650"/>
          <p14:tracePt t="14680" x="3276600" y="3949700"/>
          <p14:tracePt t="14689" x="3238500" y="4013200"/>
          <p14:tracePt t="14696" x="3213100" y="4083050"/>
          <p14:tracePt t="14717" x="3175000" y="4248150"/>
          <p14:tracePt t="14718" x="3175000" y="4337050"/>
          <p14:tracePt t="14734" x="3232150" y="4464050"/>
          <p14:tracePt t="14751" x="3359150" y="4641850"/>
          <p14:tracePt t="14767" x="3568700" y="4876800"/>
          <p14:tracePt t="14785" x="3917950" y="5080000"/>
          <p14:tracePt t="14801" x="4241800" y="5207000"/>
          <p14:tracePt t="14817" x="4470400" y="5232400"/>
          <p14:tracePt t="14834" x="4635500" y="5226050"/>
          <p14:tracePt t="14851" x="4775200" y="5149850"/>
          <p14:tracePt t="14867" x="4883150" y="5016500"/>
          <p14:tracePt t="14884" x="4965700" y="4870450"/>
          <p14:tracePt t="14901" x="5003800" y="4787900"/>
          <p14:tracePt t="14917" x="5035550" y="4718050"/>
          <p14:tracePt t="14934" x="5048250" y="4692650"/>
          <p14:tracePt t="14951" x="5048250" y="4686300"/>
          <p14:tracePt t="15017" x="5048250" y="4699000"/>
          <p14:tracePt t="15025" x="5067300" y="4756150"/>
          <p14:tracePt t="15034" x="5080000" y="4838700"/>
          <p14:tracePt t="15035" x="5092700" y="4959350"/>
          <p14:tracePt t="15051" x="5099050" y="5003800"/>
          <p14:tracePt t="15067" x="5099050" y="5022850"/>
          <p14:tracePt t="15084" x="5092700" y="5035550"/>
          <p14:tracePt t="15100" x="5054600" y="5035550"/>
          <p14:tracePt t="15118" x="4972050" y="5048250"/>
          <p14:tracePt t="15135" x="4851400" y="5048250"/>
          <p14:tracePt t="15151" x="4711700" y="5048250"/>
          <p14:tracePt t="15167" x="4489450" y="5048250"/>
          <p14:tracePt t="15185" x="4362450" y="5048250"/>
          <p14:tracePt t="15202" x="4349750" y="5048250"/>
          <p14:tracePt t="15217" x="4292600" y="5054600"/>
          <p14:tracePt t="15234" x="4216400" y="5067300"/>
          <p14:tracePt t="15251" x="4146550" y="5080000"/>
          <p14:tracePt t="15267" x="4076700" y="5092700"/>
          <p14:tracePt t="15284" x="4013200" y="5111750"/>
          <p14:tracePt t="15301" x="3949700" y="5130800"/>
          <p14:tracePt t="15317" x="3867150" y="5156200"/>
          <p14:tracePt t="15334" x="3778250" y="5181600"/>
          <p14:tracePt t="15351" x="3683000" y="5207000"/>
          <p14:tracePt t="15368" x="3581400" y="5238750"/>
          <p14:tracePt t="15385" x="3556000" y="5245100"/>
          <p14:tracePt t="15401" x="3543300" y="5257800"/>
          <p14:tracePt t="15417" x="3543300" y="5264150"/>
          <p14:tracePt t="15434" x="3543300" y="5276850"/>
          <p14:tracePt t="15451" x="3549650" y="5295900"/>
          <p14:tracePt t="15467" x="3556000" y="5302250"/>
          <p14:tracePt t="15484" x="3562350" y="5308600"/>
          <p14:tracePt t="15501" x="3587750" y="5321300"/>
          <p14:tracePt t="15517" x="3613150" y="5334000"/>
          <p14:tracePt t="15534" x="3663950" y="5353050"/>
          <p14:tracePt t="15551" x="3714750" y="5359400"/>
          <p14:tracePt t="15567" x="3759200" y="5378450"/>
          <p14:tracePt t="15585" x="3797300" y="5391150"/>
          <p14:tracePt t="15600" x="3816350" y="5397500"/>
          <p14:tracePt t="15617" x="3835400" y="5403850"/>
          <p14:tracePt t="15634" x="3867150" y="5416550"/>
          <p14:tracePt t="15650" x="3886200" y="5416550"/>
          <p14:tracePt t="15667" x="3917950" y="5416550"/>
          <p14:tracePt t="15684" x="3949700" y="5416550"/>
          <p14:tracePt t="15701" x="3987800" y="5416550"/>
          <p14:tracePt t="15717" x="4013200" y="5416550"/>
          <p14:tracePt t="15734" x="4032250" y="5416550"/>
          <p14:tracePt t="15751" x="4051300" y="5403850"/>
          <p14:tracePt t="15785" x="4064000" y="5397500"/>
          <p14:tracePt t="15817" x="4070350" y="5391150"/>
          <p14:tracePt t="15824" x="4070350" y="5384800"/>
          <p14:tracePt t="15834" x="4076700" y="5384800"/>
          <p14:tracePt t="15834" x="4083050" y="5378450"/>
          <p14:tracePt t="15851" x="4102100" y="5359400"/>
          <p14:tracePt t="15867" x="4114800" y="5346700"/>
          <p14:tracePt t="15884" x="4140200" y="5327650"/>
          <p14:tracePt t="15901" x="4159250" y="5302250"/>
          <p14:tracePt t="15917" x="4184650" y="5289550"/>
          <p14:tracePt t="15934" x="4210050" y="5270500"/>
          <p14:tracePt t="15951" x="4235450" y="5251450"/>
          <p14:tracePt t="15968" x="4298950" y="5194300"/>
          <p14:tracePt t="15985" x="4330700" y="5168900"/>
          <p14:tracePt t="16001" x="4362450" y="5143500"/>
          <p14:tracePt t="16017" x="4400550" y="5118100"/>
          <p14:tracePt t="16034" x="4432300" y="5092700"/>
          <p14:tracePt t="16051" x="4457700" y="5073650"/>
          <p14:tracePt t="16068" x="4502150" y="5048250"/>
          <p14:tracePt t="16084" x="4546600" y="5029200"/>
          <p14:tracePt t="16101" x="4584700" y="4997450"/>
          <p14:tracePt t="16117" x="4641850" y="4953000"/>
          <p14:tracePt t="16135" x="4686300" y="4921250"/>
          <p14:tracePt t="16151" x="4743450" y="4870450"/>
          <p14:tracePt t="16151" x="4768850" y="4845050"/>
          <p14:tracePt t="16169" x="4794250" y="4826000"/>
          <p14:tracePt t="16184" x="4838700" y="4768850"/>
          <p14:tracePt t="16201" x="4864100" y="4730750"/>
          <p14:tracePt t="16217" x="4889500" y="4699000"/>
          <p14:tracePt t="16234" x="4908550" y="4667250"/>
          <p14:tracePt t="16251" x="4933950" y="4635500"/>
          <p14:tracePt t="16267" x="4940300" y="4629150"/>
          <p14:tracePt t="16284" x="4965700" y="4603750"/>
          <p14:tracePt t="16301" x="4984750" y="4578350"/>
          <p14:tracePt t="16317" x="5010150" y="4546600"/>
          <p14:tracePt t="16334" x="5035550" y="4508500"/>
          <p14:tracePt t="16351" x="5073650" y="4470400"/>
          <p14:tracePt t="16367" x="5118100" y="4419600"/>
          <p14:tracePt t="16384" x="5143500" y="4387850"/>
          <p14:tracePt t="16401" x="5175250" y="4343400"/>
          <p14:tracePt t="16417" x="5194300" y="4318000"/>
          <p14:tracePt t="16434" x="5207000" y="4292600"/>
          <p14:tracePt t="16451" x="5226050" y="4267200"/>
          <p14:tracePt t="16467" x="5238750" y="4248150"/>
          <p14:tracePt t="16484" x="5251450" y="4222750"/>
          <p14:tracePt t="16501" x="5257800" y="4203700"/>
          <p14:tracePt t="16517" x="5276850" y="4184650"/>
          <p14:tracePt t="16534" x="5276850" y="4171950"/>
          <p14:tracePt t="16550" x="5289550" y="4159250"/>
          <p14:tracePt t="16567" x="5302250" y="4140200"/>
          <p14:tracePt t="16584" x="5308600" y="4127500"/>
          <p14:tracePt t="16601" x="5308600" y="4114800"/>
          <p14:tracePt t="16617" x="5314950" y="4108450"/>
          <p14:tracePt t="16634" x="5327650" y="4095750"/>
          <p14:tracePt t="16651" x="5334000" y="4070350"/>
          <p14:tracePt t="16667" x="5346700" y="4057650"/>
          <p14:tracePt t="16684" x="5346700" y="4038600"/>
          <p14:tracePt t="16701" x="5359400" y="4025900"/>
          <p14:tracePt t="16717" x="5359400" y="4013200"/>
          <p14:tracePt t="16734" x="5365750" y="4006850"/>
          <p14:tracePt t="16750" x="5365750" y="3994150"/>
          <p14:tracePt t="16801" x="5365750" y="3987800"/>
          <p14:tracePt t="16841" x="5372100" y="3981450"/>
          <p14:tracePt t="17216" x="5378450" y="3981450"/>
          <p14:tracePt t="17227" x="5391150" y="3975100"/>
          <p14:tracePt t="17234" x="5403850" y="3975100"/>
          <p14:tracePt t="17241" x="5435600" y="3962400"/>
          <p14:tracePt t="17273" x="5448300" y="3956050"/>
          <p14:tracePt t="17277" x="5454650" y="3949700"/>
          <p14:tracePt t="17284" x="5461000" y="3937000"/>
          <p14:tracePt t="17301" x="5467350" y="3917950"/>
          <p14:tracePt t="17317" x="5473700" y="3911600"/>
          <p14:tracePt t="17334" x="5480050" y="3898900"/>
          <p14:tracePt t="17514" x="5492750" y="3886200"/>
          <p14:tracePt t="17520" x="5499100" y="3822700"/>
          <p14:tracePt t="17529" x="5505450" y="3765550"/>
          <p14:tracePt t="17536" x="5543550" y="3657600"/>
          <p14:tracePt t="17551" x="5594350" y="3556000"/>
          <p14:tracePt t="17567" x="5613400" y="3517900"/>
          <p14:tracePt t="17585" x="5638800" y="3498850"/>
          <p14:tracePt t="17601" x="5670550" y="3467100"/>
          <p14:tracePt t="17617" x="5702300" y="3416300"/>
          <p14:tracePt t="17634" x="5740400" y="3365500"/>
          <p14:tracePt t="17652" x="5746750" y="3340100"/>
          <p14:tracePt t="17667" x="5778500" y="3295650"/>
          <p14:tracePt t="17684" x="5810250" y="3244850"/>
          <p14:tracePt t="17700" x="5829300" y="3213100"/>
          <p14:tracePt t="17718" x="5835650" y="3194050"/>
          <p14:tracePt t="17734" x="5854700" y="3175000"/>
          <p14:tracePt t="17751" x="5873750" y="3149600"/>
          <p14:tracePt t="17767" x="5899150" y="3111500"/>
          <p14:tracePt t="17785" x="5918200" y="3079750"/>
          <p14:tracePt t="17801" x="5949950" y="3041650"/>
          <p14:tracePt t="17817" x="5988050" y="2997200"/>
          <p14:tracePt t="17834" x="6019800" y="2959100"/>
          <p14:tracePt t="17850" x="6057900" y="2914650"/>
          <p14:tracePt t="17867" x="6083300" y="2876550"/>
          <p14:tracePt t="17884" x="6108700" y="2844800"/>
          <p14:tracePt t="17900" x="6127750" y="2825750"/>
          <p14:tracePt t="17918" x="6140450" y="2806700"/>
          <p14:tracePt t="17934" x="6159500" y="2781300"/>
          <p14:tracePt t="17968" x="6165850" y="2774950"/>
          <p14:tracePt t="17969" x="6172200" y="2768600"/>
          <p14:tracePt t="17985" x="6178550" y="2755900"/>
          <p14:tracePt t="18000" x="6197600" y="2743200"/>
          <p14:tracePt t="18017" x="6210300" y="2736850"/>
          <p14:tracePt t="18034" x="6229350" y="2724150"/>
          <p14:tracePt t="18051" x="6242050" y="2711450"/>
          <p14:tracePt t="18067" x="6248400" y="2711450"/>
          <p14:tracePt t="18084" x="6254750" y="2705100"/>
          <p14:tracePt t="18100" x="6261100" y="2705100"/>
          <p14:tracePt t="18117" x="6267450" y="2698750"/>
          <p14:tracePt t="18134" x="6280150" y="2698750"/>
          <p14:tracePt t="18151" x="6292850" y="2692400"/>
          <p14:tracePt t="18167" x="6311900" y="2686050"/>
          <p14:tracePt t="18185" x="6324600" y="2686050"/>
          <p14:tracePt t="18201" x="6330950" y="2686050"/>
          <p14:tracePt t="18217" x="6337300" y="2686050"/>
          <p14:tracePt t="18256" x="6343650" y="2686050"/>
          <p14:tracePt t="19442" x="6356350" y="2686050"/>
          <p14:tracePt t="19449" x="6362700" y="2679700"/>
          <p14:tracePt t="19464" x="6375400" y="2679700"/>
          <p14:tracePt t="19472" x="6388100" y="2673350"/>
          <p14:tracePt t="19488" x="6400800" y="2667000"/>
          <p14:tracePt t="19500" x="6407150" y="2660650"/>
          <p14:tracePt t="19888" x="6400800" y="2660650"/>
          <p14:tracePt t="20032" x="6394450" y="2660650"/>
          <p14:tracePt t="23073" x="6369050" y="2660650"/>
          <p14:tracePt t="23081" x="6318250" y="2686050"/>
          <p14:tracePt t="23095" x="6261100" y="2698750"/>
          <p14:tracePt t="23095" x="6223000" y="2717800"/>
          <p14:tracePt t="23101" x="6165850" y="2736850"/>
          <p14:tracePt t="23118" x="6146800" y="2736850"/>
          <p14:tracePt t="23135" x="6108700" y="2743200"/>
          <p14:tracePt t="23151" x="6076950" y="2749550"/>
          <p14:tracePt t="23168" x="6051550" y="2755900"/>
          <p14:tracePt t="23186" x="6038850" y="2755900"/>
          <p14:tracePt t="23201" x="6019800" y="2755900"/>
          <p14:tracePt t="23218" x="5994400" y="2762250"/>
          <p14:tracePt t="23235" x="5969000" y="2774950"/>
          <p14:tracePt t="23251" x="5949950" y="2774950"/>
          <p14:tracePt t="23268" x="5918200" y="2787650"/>
          <p14:tracePt t="23284" x="5899150" y="2794000"/>
          <p14:tracePt t="23301" x="5867400" y="2800350"/>
          <p14:tracePt t="23318" x="5848350" y="2806700"/>
          <p14:tracePt t="23335" x="5816600" y="2819400"/>
          <p14:tracePt t="23351" x="5784850" y="2832100"/>
          <p14:tracePt t="23368" x="5740400" y="2851150"/>
          <p14:tracePt t="23368" x="5721350" y="2851150"/>
          <p14:tracePt t="23386" x="5689600" y="2863850"/>
          <p14:tracePt t="23401" x="5670550" y="2863850"/>
          <p14:tracePt t="23441" x="5664200" y="2863850"/>
          <p14:tracePt t="23449" x="5651500" y="2870200"/>
          <p14:tracePt t="23452" x="5632450" y="2876550"/>
          <p14:tracePt t="23468" x="5607050" y="2882900"/>
          <p14:tracePt t="23485" x="5575300" y="2889250"/>
          <p14:tracePt t="23501" x="5524500" y="2901950"/>
          <p14:tracePt t="23518" x="5473700" y="2921000"/>
          <p14:tracePt t="23534" x="5467350" y="2927350"/>
          <p14:tracePt t="23551" x="5441950" y="2933700"/>
          <p14:tracePt t="23568" x="5397500" y="2952750"/>
          <p14:tracePt t="23586" x="5378450" y="2965450"/>
          <p14:tracePt t="23601" x="5353050" y="2971800"/>
          <p14:tracePt t="23618" x="5321300" y="2984500"/>
          <p14:tracePt t="23634" x="5283200" y="2997200"/>
          <p14:tracePt t="23651" x="5232400" y="3022600"/>
          <p14:tracePt t="23668" x="5168900" y="3054350"/>
          <p14:tracePt t="23685" x="5092700" y="3067050"/>
          <p14:tracePt t="23701" x="5022850" y="3092450"/>
          <p14:tracePt t="23718" x="4959350" y="3111500"/>
          <p14:tracePt t="23736" x="4902200" y="3136900"/>
          <p14:tracePt t="23751" x="4857750" y="3155950"/>
          <p14:tracePt t="23768" x="4851400" y="3155950"/>
          <p14:tracePt t="23785" x="4845050" y="3162300"/>
          <p14:tracePt t="23801" x="4806950" y="3181350"/>
          <p14:tracePt t="23818" x="4768850" y="3200400"/>
          <p14:tracePt t="23835" x="4724400" y="3225800"/>
          <p14:tracePt t="23851" x="4699000" y="3244850"/>
          <p14:tracePt t="23868" x="4673600" y="3263900"/>
          <p14:tracePt t="23885" x="4641850" y="3276600"/>
          <p14:tracePt t="23901" x="4610100" y="3295650"/>
          <p14:tracePt t="23918" x="4591050" y="3314700"/>
          <p14:tracePt t="23934" x="4565650" y="3340100"/>
          <p14:tracePt t="23951" x="4546600" y="3359150"/>
          <p14:tracePt t="23968" x="4521200" y="3384550"/>
          <p14:tracePt t="23985" x="4495800" y="3409950"/>
          <p14:tracePt t="24001" x="4476750" y="3435350"/>
          <p14:tracePt t="24018" x="4451350" y="3454400"/>
          <p14:tracePt t="24034" x="4432300" y="3486150"/>
          <p14:tracePt t="24051" x="4419600" y="3505200"/>
          <p14:tracePt t="24068" x="4406900" y="3511550"/>
          <p14:tracePt t="24085" x="4394200" y="3536950"/>
          <p14:tracePt t="24101" x="4381500" y="3562350"/>
          <p14:tracePt t="24118" x="4356100" y="3600450"/>
          <p14:tracePt t="24134" x="4337050" y="3619500"/>
          <p14:tracePt t="24151" x="4311650" y="3657600"/>
          <p14:tracePt t="24168" x="4273550" y="3702050"/>
          <p14:tracePt t="24185" x="4254500" y="3727450"/>
          <p14:tracePt t="24201" x="4235450" y="3759200"/>
          <p14:tracePt t="24218" x="4216400" y="3784600"/>
          <p14:tracePt t="24235" x="4197350" y="3816350"/>
          <p14:tracePt t="24252" x="4165600" y="3848100"/>
          <p14:tracePt t="24268" x="4140200" y="3879850"/>
          <p14:tracePt t="24285" x="4108450" y="3937000"/>
          <p14:tracePt t="24301" x="4076700" y="3975100"/>
          <p14:tracePt t="24319" x="4051300" y="4006850"/>
          <p14:tracePt t="24335" x="4032250" y="4038600"/>
          <p14:tracePt t="24351" x="4013200" y="4070350"/>
          <p14:tracePt t="24368" x="4006850" y="4083050"/>
          <p14:tracePt t="24385" x="4006850" y="4089400"/>
          <p14:tracePt t="24425" x="4006850" y="4095750"/>
          <p14:tracePt t="24433" x="3987800" y="4127500"/>
          <p14:tracePt t="24451" x="3987800" y="4140200"/>
          <p14:tracePt t="24452" x="3981450" y="4171950"/>
          <p14:tracePt t="24468" x="3975100" y="4216400"/>
          <p14:tracePt t="24486" x="3962400" y="4254500"/>
          <p14:tracePt t="24501" x="3949700" y="4298950"/>
          <p14:tracePt t="24518" x="3937000" y="4343400"/>
          <p14:tracePt t="24534" x="3930650" y="4375150"/>
          <p14:tracePt t="24551" x="3917950" y="4419600"/>
          <p14:tracePt t="24568" x="3911600" y="4483100"/>
          <p14:tracePt t="24586" x="3911600" y="4521200"/>
          <p14:tracePt t="24601" x="3911600" y="4559300"/>
          <p14:tracePt t="24618" x="3911600" y="4565650"/>
          <p14:tracePt t="24634" x="3911600" y="4572000"/>
          <p14:tracePt t="24651" x="3898900" y="4597400"/>
          <p14:tracePt t="24668" x="3898900" y="4635500"/>
          <p14:tracePt t="24685" x="3892550" y="4667250"/>
          <p14:tracePt t="24701" x="3879850" y="4705350"/>
          <p14:tracePt t="24719" x="3873500" y="4743450"/>
          <p14:tracePt t="24734" x="3873500" y="4794250"/>
          <p14:tracePt t="24752" x="3867150" y="4838700"/>
          <p14:tracePt t="24768" x="3848100" y="4895850"/>
          <p14:tracePt t="24785" x="3841750" y="4940300"/>
          <p14:tracePt t="24801" x="3835400" y="4978400"/>
          <p14:tracePt t="24818" x="3829050" y="5010150"/>
          <p14:tracePt t="24834" x="3822700" y="5054600"/>
          <p14:tracePt t="24851" x="3816350" y="5086350"/>
          <p14:tracePt t="24867" x="3810000" y="5118100"/>
          <p14:tracePt t="24884" x="3797300" y="5156200"/>
          <p14:tracePt t="24901" x="3797300" y="5181600"/>
          <p14:tracePt t="24918" x="3797300" y="5213350"/>
          <p14:tracePt t="24934" x="3790950" y="5251450"/>
          <p14:tracePt t="24951" x="3790950" y="5270500"/>
          <p14:tracePt t="24968" x="3784600" y="5308600"/>
          <p14:tracePt t="24985" x="3784600" y="5327650"/>
          <p14:tracePt t="25001" x="3784600" y="5346700"/>
          <p14:tracePt t="25018" x="3784600" y="5365750"/>
          <p14:tracePt t="25034" x="3784600" y="5384800"/>
          <p14:tracePt t="25051" x="3784600" y="5410200"/>
          <p14:tracePt t="25068" x="3784600" y="5422900"/>
          <p14:tracePt t="25084" x="3784600" y="5435600"/>
          <p14:tracePt t="25101" x="3784600" y="5441950"/>
          <p14:tracePt t="25118" x="3784600" y="5461000"/>
          <p14:tracePt t="25135" x="3784600" y="5467350"/>
          <p14:tracePt t="26056" x="3790950" y="5461000"/>
          <p14:tracePt t="26064" x="3790950" y="5454650"/>
          <p14:tracePt t="26282" x="3790950" y="5448300"/>
          <p14:tracePt t="26296" x="3790950" y="5416550"/>
          <p14:tracePt t="26304" x="3790950" y="5372100"/>
          <p14:tracePt t="26312" x="3797300" y="5289550"/>
          <p14:tracePt t="26320" x="3803650" y="5022850"/>
          <p14:tracePt t="26334" x="3848100" y="4603750"/>
          <p14:tracePt t="26350" x="3937000" y="4171950"/>
          <p14:tracePt t="26367" x="4159250" y="3581400"/>
          <p14:tracePt t="26384" x="4489450" y="3060700"/>
          <p14:tracePt t="26400" x="5060950" y="2489200"/>
          <p14:tracePt t="26417" x="5543550" y="2133600"/>
          <p14:tracePt t="26434" x="5905500" y="1924050"/>
          <p14:tracePt t="26450" x="6051550" y="1860550"/>
          <p14:tracePt t="26467" x="6191250" y="1803400"/>
          <p14:tracePt t="26484" x="6292850" y="1765300"/>
          <p14:tracePt t="26500" x="6369050" y="1752600"/>
          <p14:tracePt t="26517" x="6381750" y="1752600"/>
          <p14:tracePt t="26534" x="6400800" y="1752600"/>
          <p14:tracePt t="26551" x="6432550" y="1752600"/>
          <p14:tracePt t="26568" x="6489700" y="1752600"/>
          <p14:tracePt t="26586" x="6572250" y="1752600"/>
          <p14:tracePt t="26601" x="6623050" y="1752600"/>
          <p14:tracePt t="26618" x="6661150" y="1752600"/>
          <p14:tracePt t="26634" x="6673850" y="1765300"/>
          <p14:tracePt t="26668" x="6686550" y="1771650"/>
          <p14:tracePt t="26668" x="6705600" y="1809750"/>
          <p14:tracePt t="26685" x="6731000" y="1962150"/>
          <p14:tracePt t="26701" x="6756400" y="2165350"/>
          <p14:tracePt t="26718" x="6769100" y="2546350"/>
          <p14:tracePt t="26734" x="6756400" y="2857500"/>
          <p14:tracePt t="26751" x="6724650" y="3028950"/>
          <p14:tracePt t="26751" x="6724650" y="3041650"/>
          <p14:tracePt t="26785" x="6718300" y="3054350"/>
          <p14:tracePt t="26786" x="6718300" y="3060700"/>
          <p14:tracePt t="26881" x="6711950" y="3067050"/>
          <p14:tracePt t="26889" x="6705600" y="3067050"/>
          <p14:tracePt t="26904" x="6692900" y="3067050"/>
          <p14:tracePt t="26913" x="6673850" y="3067050"/>
          <p14:tracePt t="26917" x="6648450" y="3073400"/>
          <p14:tracePt t="26934" x="6623050" y="3073400"/>
          <p14:tracePt t="26951" x="6597650" y="3073400"/>
          <p14:tracePt t="26968" x="6572250" y="3067050"/>
          <p14:tracePt t="26986" x="6546850" y="3041650"/>
          <p14:tracePt t="27001" x="6521450" y="2997200"/>
          <p14:tracePt t="27018" x="6496050" y="2940050"/>
          <p14:tracePt t="27034" x="6457950" y="2838450"/>
          <p14:tracePt t="27052" x="6438900" y="2762250"/>
          <p14:tracePt t="27068" x="6426200" y="2717800"/>
          <p14:tracePt t="27085" x="6426200" y="2679700"/>
          <p14:tracePt t="27101" x="6426200" y="2647950"/>
          <p14:tracePt t="27118" x="6426200" y="2628900"/>
          <p14:tracePt t="27134" x="6419850" y="2616200"/>
          <p14:tracePt t="27151" x="6419850" y="2609850"/>
          <p14:tracePt t="27208" x="6419850" y="2603500"/>
          <p14:tracePt t="27305" x="6407150" y="2603500"/>
          <p14:tracePt t="27313" x="6381750" y="2603500"/>
          <p14:tracePt t="27321" x="6356350" y="2603500"/>
          <p14:tracePt t="27328" x="6311900" y="2616200"/>
          <p14:tracePt t="27337" x="6216650" y="2641600"/>
          <p14:tracePt t="27351" x="6102350" y="2692400"/>
          <p14:tracePt t="27368" x="5969000" y="2749550"/>
          <p14:tracePt t="27386" x="5905500" y="2768600"/>
          <p14:tracePt t="27401" x="5835650" y="2787650"/>
          <p14:tracePt t="27418" x="5759450" y="2819400"/>
          <p14:tracePt t="27434" x="5702300" y="2838450"/>
          <p14:tracePt t="27451" x="5638800" y="2857500"/>
          <p14:tracePt t="27467" x="5626100" y="2863850"/>
          <p14:tracePt t="27485" x="5568950" y="2876550"/>
          <p14:tracePt t="27501" x="5524500" y="2882900"/>
          <p14:tracePt t="27518" x="5480050" y="2901950"/>
          <p14:tracePt t="27534" x="5467350" y="2908300"/>
          <p14:tracePt t="27551" x="5422900" y="2921000"/>
          <p14:tracePt t="27568" x="5276850" y="2990850"/>
          <p14:tracePt t="27585" x="5213350" y="3041650"/>
          <p14:tracePt t="27601" x="5124450" y="3092450"/>
          <p14:tracePt t="27618" x="5029200" y="3149600"/>
          <p14:tracePt t="27634" x="4946650" y="3206750"/>
          <p14:tracePt t="27651" x="4864100" y="3263900"/>
          <p14:tracePt t="27668" x="4806950" y="3314700"/>
          <p14:tracePt t="27685" x="4762500" y="3352800"/>
          <p14:tracePt t="27701" x="4730750" y="3390900"/>
          <p14:tracePt t="27718" x="4718050" y="3409950"/>
          <p14:tracePt t="27734" x="4705350" y="3422650"/>
          <p14:tracePt t="27751" x="4673600" y="3454400"/>
          <p14:tracePt t="27768" x="4667250" y="3479800"/>
          <p14:tracePt t="27809" x="4648200" y="3505200"/>
          <p14:tracePt t="27818" x="4616450" y="3543300"/>
          <p14:tracePt t="27818" x="4565650" y="3606800"/>
          <p14:tracePt t="27834" x="4521200" y="3695700"/>
          <p14:tracePt t="27851" x="4476750" y="3771900"/>
          <p14:tracePt t="27868" x="4451350" y="3854450"/>
          <p14:tracePt t="27884" x="4425950" y="3930650"/>
          <p14:tracePt t="27901" x="4406900" y="4000500"/>
          <p14:tracePt t="27918" x="4381500" y="4076700"/>
          <p14:tracePt t="27934" x="4356100" y="4159250"/>
          <p14:tracePt t="27951" x="4337050" y="4235450"/>
          <p14:tracePt t="27968" x="4305300" y="4362450"/>
          <p14:tracePt t="27985" x="4273550" y="4464050"/>
          <p14:tracePt t="28001" x="4254500" y="4546600"/>
          <p14:tracePt t="28018" x="4241800" y="4641850"/>
          <p14:tracePt t="28034" x="4229100" y="4737100"/>
          <p14:tracePt t="28051" x="4216400" y="4826000"/>
          <p14:tracePt t="28068" x="4197350" y="4927600"/>
          <p14:tracePt t="28085" x="4178300" y="5022850"/>
          <p14:tracePt t="28101" x="4152900" y="5111750"/>
          <p14:tracePt t="28118" x="4133850" y="5181600"/>
          <p14:tracePt t="28134" x="4114800" y="5283200"/>
          <p14:tracePt t="28151" x="4095750" y="5372100"/>
          <p14:tracePt t="28168" x="4070350" y="5499100"/>
          <p14:tracePt t="28185" x="4064000" y="5562600"/>
          <p14:tracePt t="28201" x="4057650" y="5613400"/>
          <p14:tracePt t="28217" x="4051300" y="5651500"/>
          <p14:tracePt t="28234" x="4044950" y="5695950"/>
          <p14:tracePt t="28251" x="4044950" y="5727700"/>
          <p14:tracePt t="28268" x="4038600" y="5753100"/>
          <p14:tracePt t="28284" x="4032250" y="5772150"/>
          <p14:tracePt t="28302" x="4025900" y="5791200"/>
          <p14:tracePt t="28318" x="4025900" y="5803900"/>
          <p14:tracePt t="28334" x="4025900" y="5816600"/>
          <p14:tracePt t="28351" x="4019550" y="5829300"/>
          <p14:tracePt t="28441" x="4025900" y="5829300"/>
          <p14:tracePt t="28449" x="4044950" y="5829300"/>
          <p14:tracePt t="28457" x="4089400" y="5816600"/>
          <p14:tracePt t="28468" x="4127500" y="5791200"/>
          <p14:tracePt t="28505" x="4140200" y="5778500"/>
          <p14:tracePt t="28505" x="4165600" y="5753100"/>
          <p14:tracePt t="28521" x="4241800" y="5670550"/>
          <p14:tracePt t="28535" x="4298950" y="5607050"/>
          <p14:tracePt t="28551" x="4356100" y="5518150"/>
          <p14:tracePt t="28568" x="4445000" y="5378450"/>
          <p14:tracePt t="28585" x="4502150" y="5283200"/>
          <p14:tracePt t="28601" x="4533900" y="5226050"/>
          <p14:tracePt t="28617" x="4565650" y="5200650"/>
          <p14:tracePt t="28635" x="4616450" y="5149850"/>
          <p14:tracePt t="28652" x="4673600" y="5086350"/>
          <p14:tracePt t="28669" x="4749800" y="5016500"/>
          <p14:tracePt t="28685" x="4794250" y="4965700"/>
          <p14:tracePt t="28702" x="4851400" y="4921250"/>
          <p14:tracePt t="28718" x="4908550" y="4826000"/>
          <p14:tracePt t="28735" x="4946650" y="4724400"/>
          <p14:tracePt t="28752" x="4991100" y="4622800"/>
          <p14:tracePt t="28769" x="5016500" y="4559300"/>
          <p14:tracePt t="28818" x="5022850" y="4559300"/>
          <p14:tracePt t="28826" x="5035550" y="4527550"/>
          <p14:tracePt t="28835" x="5054600" y="4495800"/>
          <p14:tracePt t="28836" x="5086350" y="4438650"/>
          <p14:tracePt t="28852" x="5118100" y="4343400"/>
          <p14:tracePt t="28869" x="5137150" y="4254500"/>
          <p14:tracePt t="28885" x="5162550" y="4152900"/>
          <p14:tracePt t="28902" x="5194300" y="4064000"/>
          <p14:tracePt t="28918" x="5213350" y="3968750"/>
          <p14:tracePt t="28935" x="5238750" y="3873500"/>
          <p14:tracePt t="28952" x="5276850" y="3765550"/>
          <p14:tracePt t="28969" x="5327650" y="3625850"/>
          <p14:tracePt t="28986" x="5359400" y="3556000"/>
          <p14:tracePt t="29002" x="5391150" y="3479800"/>
          <p14:tracePt t="29018" x="5422900" y="3416300"/>
          <p14:tracePt t="29035" x="5461000" y="3327400"/>
          <p14:tracePt t="29052" x="5499100" y="3238500"/>
          <p14:tracePt t="29069" x="5556250" y="3143250"/>
          <p14:tracePt t="29085" x="5619750" y="3048000"/>
          <p14:tracePt t="29102" x="5657850" y="2990850"/>
          <p14:tracePt t="29118" x="5670550" y="2984500"/>
          <p14:tracePt t="29135" x="5721350" y="2940050"/>
          <p14:tracePt t="29152" x="5784850" y="2889250"/>
          <p14:tracePt t="29169" x="5880100" y="2825750"/>
          <p14:tracePt t="29186" x="5956300" y="2774950"/>
          <p14:tracePt t="29202" x="6032500" y="2717800"/>
          <p14:tracePt t="29219" x="6121400" y="2673350"/>
          <p14:tracePt t="29235" x="6178550" y="2635250"/>
          <p14:tracePt t="29252" x="6254750" y="2603500"/>
          <p14:tracePt t="29269" x="6324600" y="2565400"/>
          <p14:tracePt t="29285" x="6400800" y="2552700"/>
          <p14:tracePt t="29302" x="6464300" y="2533650"/>
          <p14:tracePt t="29319" x="6515100" y="2514600"/>
          <p14:tracePt t="29335" x="6540500" y="2501900"/>
          <p14:tracePt t="29369" x="6546850" y="2495550"/>
          <p14:tracePt t="29370" x="6553200" y="2495550"/>
          <p14:tracePt t="29530" x="6534150" y="2495550"/>
          <p14:tracePt t="29538" x="6515100" y="2495550"/>
          <p14:tracePt t="29546" x="6502400" y="2495550"/>
          <p14:tracePt t="29578" x="6464300" y="2495550"/>
          <p14:tracePt t="29587" x="6388100" y="2520950"/>
          <p14:tracePt t="29595" x="6350000" y="2533650"/>
          <p14:tracePt t="29602" x="6261100" y="2552700"/>
          <p14:tracePt t="29618" x="6191250" y="2571750"/>
          <p14:tracePt t="29635" x="6140450" y="2584450"/>
          <p14:tracePt t="29652" x="6108700" y="2584450"/>
          <p14:tracePt t="29668" x="6064250" y="2597150"/>
          <p14:tracePt t="29685" x="6007100" y="2603500"/>
          <p14:tracePt t="29702" x="5924550" y="2628900"/>
          <p14:tracePt t="29718" x="5848350" y="2635250"/>
          <p14:tracePt t="29735" x="5784850" y="2654300"/>
          <p14:tracePt t="29752" x="5727700" y="2679700"/>
          <p14:tracePt t="29769" x="5619750" y="2724150"/>
          <p14:tracePt t="29786" x="5524500" y="2774950"/>
          <p14:tracePt t="29802" x="5448300" y="2838450"/>
          <p14:tracePt t="29819" x="5353050" y="2895600"/>
          <p14:tracePt t="29835" x="5276850" y="2952750"/>
          <p14:tracePt t="29852" x="5207000" y="2997200"/>
          <p14:tracePt t="29869" x="5118100" y="3048000"/>
          <p14:tracePt t="29885" x="5073650" y="3086100"/>
          <p14:tracePt t="29902" x="5010150" y="3143250"/>
          <p14:tracePt t="29918" x="4972050" y="3168650"/>
          <p14:tracePt t="29935" x="4946650" y="3187700"/>
          <p14:tracePt t="29953" x="4908550" y="3225800"/>
          <p14:tracePt t="29969" x="4851400" y="3282950"/>
          <p14:tracePt t="29986" x="4794250" y="3321050"/>
          <p14:tracePt t="30001" x="4781550" y="3333750"/>
          <p14:tracePt t="30042" x="4756150" y="3359150"/>
          <p14:tracePt t="30050" x="4749800" y="3378200"/>
          <p14:tracePt t="30052" x="4711700" y="3435350"/>
          <p14:tracePt t="30068" x="4667250" y="3486150"/>
          <p14:tracePt t="30085" x="4597400" y="3568700"/>
          <p14:tracePt t="30103" x="4508500" y="3670300"/>
          <p14:tracePt t="30119" x="4457700" y="3752850"/>
          <p14:tracePt t="30135" x="4400550" y="3835400"/>
          <p14:tracePt t="30152" x="4368800" y="3924300"/>
          <p14:tracePt t="30168" x="4330700" y="4051300"/>
          <p14:tracePt t="30186" x="4318000" y="4140200"/>
          <p14:tracePt t="30202" x="4305300" y="4235450"/>
          <p14:tracePt t="30219" x="4292600" y="4324350"/>
          <p14:tracePt t="30235" x="4279900" y="4425950"/>
          <p14:tracePt t="30252" x="4260850" y="4514850"/>
          <p14:tracePt t="30269" x="4229100" y="4597400"/>
          <p14:tracePt t="30285" x="4203700" y="4673600"/>
          <p14:tracePt t="30302" x="4171950" y="4768850"/>
          <p14:tracePt t="30319" x="4146550" y="4857750"/>
          <p14:tracePt t="30335" x="4127500" y="4946650"/>
          <p14:tracePt t="30352" x="4121150" y="5035550"/>
          <p14:tracePt t="30368" x="4121150" y="5143500"/>
          <p14:tracePt t="30386" x="4121150" y="5162550"/>
          <p14:tracePt t="30402" x="4121150" y="5207000"/>
          <p14:tracePt t="30419" x="4114800" y="5232400"/>
          <p14:tracePt t="30435" x="4108450" y="5264150"/>
          <p14:tracePt t="30452" x="4102100" y="5283200"/>
          <p14:tracePt t="30469" x="4102100" y="5314950"/>
          <p14:tracePt t="30485" x="4089400" y="5346700"/>
          <p14:tracePt t="30502" x="4057650" y="5397500"/>
          <p14:tracePt t="30518" x="4025900" y="5473700"/>
          <p14:tracePt t="30535" x="4000500" y="5524500"/>
          <p14:tracePt t="30552" x="3975100" y="5562600"/>
          <p14:tracePt t="30568" x="3956050" y="5600700"/>
          <p14:tracePt t="30568" x="3943350" y="5619750"/>
          <p14:tracePt t="30586" x="3930650" y="5657850"/>
          <p14:tracePt t="30602" x="3924300" y="5670550"/>
          <p14:tracePt t="30619" x="3924300" y="5695950"/>
          <p14:tracePt t="30635" x="3924300" y="5708650"/>
          <p14:tracePt t="30690" x="3924300" y="5715000"/>
          <p14:tracePt t="30714" x="3937000" y="5715000"/>
          <p14:tracePt t="30722" x="3949700" y="5715000"/>
          <p14:tracePt t="30730" x="3962400" y="5715000"/>
          <p14:tracePt t="30738" x="3981450" y="5715000"/>
          <p14:tracePt t="30752" x="3994150" y="5715000"/>
          <p14:tracePt t="30752" x="4025900" y="5715000"/>
          <p14:tracePt t="30768" x="4108450" y="5708650"/>
          <p14:tracePt t="30786" x="4178300" y="5651500"/>
          <p14:tracePt t="30802" x="4254500" y="5549900"/>
          <p14:tracePt t="30819" x="4324350" y="5429250"/>
          <p14:tracePt t="30836" x="4362450" y="5378450"/>
          <p14:tracePt t="30882" x="4387850" y="5346700"/>
          <p14:tracePt t="30890" x="4425950" y="5302250"/>
          <p14:tracePt t="30902" x="4470400" y="5264150"/>
          <p14:tracePt t="30905" x="4546600" y="5181600"/>
          <p14:tracePt t="30919" x="4603750" y="5118100"/>
          <p14:tracePt t="30935" x="4635500" y="5073650"/>
          <p14:tracePt t="30952" x="4660900" y="5035550"/>
          <p14:tracePt t="30968" x="4679950" y="5010150"/>
          <p14:tracePt t="30986" x="4699000" y="4984750"/>
          <p14:tracePt t="31002" x="4724400" y="4959350"/>
          <p14:tracePt t="31018" x="4768850" y="4908550"/>
          <p14:tracePt t="31035" x="4794250" y="4883150"/>
          <p14:tracePt t="31052" x="4838700" y="4832350"/>
          <p14:tracePt t="31068" x="4876800" y="4806950"/>
          <p14:tracePt t="31085" x="4902200" y="4781550"/>
          <p14:tracePt t="31102" x="4908550" y="4781550"/>
          <p14:tracePt t="31119" x="4921250" y="4768850"/>
          <p14:tracePt t="31161" x="4946650" y="4743450"/>
          <p14:tracePt t="31170" x="4972050" y="4711700"/>
          <p14:tracePt t="31185" x="5016500" y="4641850"/>
          <p14:tracePt t="31186" x="5035550" y="4603750"/>
          <p14:tracePt t="31202" x="5060950" y="4559300"/>
          <p14:tracePt t="31219" x="5080000" y="4508500"/>
          <p14:tracePt t="31235" x="5105400" y="4457700"/>
          <p14:tracePt t="31252" x="5124450" y="4394200"/>
          <p14:tracePt t="31268" x="5143500" y="4337050"/>
          <p14:tracePt t="31285" x="5168900" y="4267200"/>
          <p14:tracePt t="31302" x="5181600" y="4210050"/>
          <p14:tracePt t="31318" x="5200650" y="4159250"/>
          <p14:tracePt t="31335" x="5213350" y="4095750"/>
          <p14:tracePt t="31352" x="5232400" y="4032250"/>
          <p14:tracePt t="31368" x="5283200" y="3917950"/>
          <p14:tracePt t="31386" x="5327650" y="3829050"/>
          <p14:tracePt t="31402" x="5365750" y="3746500"/>
          <p14:tracePt t="31419" x="5403850" y="3651250"/>
          <p14:tracePt t="31435" x="5435600" y="3568700"/>
          <p14:tracePt t="31452" x="5480050" y="3460750"/>
          <p14:tracePt t="31469" x="5518150" y="3359150"/>
          <p14:tracePt t="31485" x="5581650" y="3238500"/>
          <p14:tracePt t="31502" x="5651500" y="3086100"/>
          <p14:tracePt t="31518" x="5708650" y="2946400"/>
          <p14:tracePt t="31535" x="5772150" y="2832100"/>
          <p14:tracePt t="31552" x="5810250" y="2774950"/>
          <p14:tracePt t="31568" x="5848350" y="2724150"/>
          <p14:tracePt t="31586" x="5880100" y="2698750"/>
          <p14:tracePt t="31602" x="5924550" y="2667000"/>
          <p14:tracePt t="31618" x="5994400" y="2616200"/>
          <p14:tracePt t="31636" x="6070600" y="2571750"/>
          <p14:tracePt t="31652" x="6159500" y="2520950"/>
          <p14:tracePt t="31669" x="6273800" y="2457450"/>
          <p14:tracePt t="31685" x="6388100" y="2393950"/>
          <p14:tracePt t="31702" x="6483350" y="2349500"/>
          <p14:tracePt t="31718" x="6553200" y="2330450"/>
          <p14:tracePt t="31735" x="6604000" y="2317750"/>
          <p14:tracePt t="31752" x="6623050" y="2305050"/>
          <p14:tracePt t="31841" x="6629400" y="2311400"/>
          <p14:tracePt t="31850" x="6616700" y="2368550"/>
          <p14:tracePt t="31857" x="6572250" y="2463800"/>
          <p14:tracePt t="31865" x="6565900" y="2482850"/>
          <p14:tracePt t="31869" x="6515100" y="2559050"/>
          <p14:tracePt t="31885" x="6426200" y="2711450"/>
          <p14:tracePt t="31902" x="6356350" y="2857500"/>
          <p14:tracePt t="31918" x="6273800" y="3003550"/>
          <p14:tracePt t="31935" x="6197600" y="3149600"/>
          <p14:tracePt t="31952" x="6115050" y="3302000"/>
          <p14:tracePt t="31968" x="6038850" y="3568700"/>
          <p14:tracePt t="31986" x="6019800" y="3771900"/>
          <p14:tracePt t="32002" x="6019800" y="3987800"/>
          <p14:tracePt t="32018" x="6089650" y="4146550"/>
          <p14:tracePt t="32036" x="6210300" y="4292600"/>
          <p14:tracePt t="32052" x="6350000" y="4394200"/>
          <p14:tracePt t="32069" x="6623050" y="4464050"/>
          <p14:tracePt t="32085" x="6819900" y="4470400"/>
          <p14:tracePt t="32102" x="7023100" y="4470400"/>
          <p14:tracePt t="32118" x="7169150" y="4425950"/>
          <p14:tracePt t="32135" x="7277100" y="4362450"/>
          <p14:tracePt t="32152" x="7378700" y="4298950"/>
          <p14:tracePt t="32169" x="7473950" y="4210050"/>
          <p14:tracePt t="32186" x="7505700" y="4152900"/>
          <p14:tracePt t="32202" x="7518400" y="4114800"/>
          <p14:tracePt t="32218" x="7518400" y="4070350"/>
          <p14:tracePt t="32235" x="7505700" y="4032250"/>
          <p14:tracePt t="32252" x="7461250" y="3981450"/>
          <p14:tracePt t="32269" x="7366000" y="3930650"/>
          <p14:tracePt t="32285" x="7226300" y="3905250"/>
          <p14:tracePt t="32302" x="7073900" y="3879850"/>
          <p14:tracePt t="32318" x="7042150" y="3879850"/>
          <p14:tracePt t="32335" x="7004050" y="3892550"/>
          <p14:tracePt t="32352" x="6927850" y="3930650"/>
          <p14:tracePt t="32369" x="6807200" y="4032250"/>
          <p14:tracePt t="32386" x="6737350" y="4102100"/>
          <p14:tracePt t="32402" x="6692900" y="4165600"/>
          <p14:tracePt t="32418" x="6667500" y="4222750"/>
          <p14:tracePt t="32435" x="6661150" y="4279900"/>
          <p14:tracePt t="32452" x="6661150" y="4318000"/>
          <p14:tracePt t="32469" x="6661150" y="4324350"/>
          <p14:tracePt t="32485" x="6673850" y="4356100"/>
          <p14:tracePt t="32502" x="6724650" y="4400550"/>
          <p14:tracePt t="32518" x="6781800" y="4432300"/>
          <p14:tracePt t="32535" x="6864350" y="4445000"/>
          <p14:tracePt t="32552" x="7042150" y="4476750"/>
          <p14:tracePt t="32569" x="7251700" y="4476750"/>
          <p14:tracePt t="32586" x="7366000" y="4451350"/>
          <p14:tracePt t="32602" x="7454900" y="4387850"/>
          <p14:tracePt t="32618" x="7524750" y="4318000"/>
          <p14:tracePt t="32635" x="7556500" y="4222750"/>
          <p14:tracePt t="32652" x="7562850" y="4127500"/>
          <p14:tracePt t="32669" x="7562850" y="4064000"/>
          <p14:tracePt t="32685" x="7537450" y="4000500"/>
          <p14:tracePt t="32702" x="7486650" y="3943350"/>
          <p14:tracePt t="32718" x="7378700" y="3892550"/>
          <p14:tracePt t="32735" x="7251700" y="3854450"/>
          <p14:tracePt t="32752" x="7105650" y="3848100"/>
          <p14:tracePt t="32769" x="6864350" y="3848100"/>
          <p14:tracePt t="32786" x="6718300" y="3860800"/>
          <p14:tracePt t="32802" x="6604000" y="3911600"/>
          <p14:tracePt t="32818" x="6496050" y="3962400"/>
          <p14:tracePt t="32835" x="6419850" y="4019550"/>
          <p14:tracePt t="32852" x="6362700" y="4064000"/>
          <p14:tracePt t="32869" x="6330950" y="4127500"/>
          <p14:tracePt t="32885" x="6324600" y="4171950"/>
          <p14:tracePt t="32902" x="6324600" y="4210050"/>
          <p14:tracePt t="32918" x="6337300" y="4235450"/>
          <p14:tracePt t="32935" x="6343650" y="4254500"/>
          <p14:tracePt t="32952" x="6350000" y="4260850"/>
          <p14:tracePt t="32994" x="6356350" y="4267200"/>
          <p14:tracePt t="33017" x="6362700" y="4267200"/>
          <p14:tracePt t="33057" x="6369050" y="4267200"/>
          <p14:tracePt t="33073" x="6375400" y="4267200"/>
          <p14:tracePt t="33178" x="6381750" y="4273550"/>
          <p14:tracePt t="33482" x="6381750" y="4279900"/>
          <p14:tracePt t="33489" x="6381750" y="4292600"/>
          <p14:tracePt t="33497" x="6381750" y="4298950"/>
          <p14:tracePt t="33505" x="6375400" y="4318000"/>
          <p14:tracePt t="33518" x="6369050" y="4343400"/>
          <p14:tracePt t="33535" x="6369050" y="4368800"/>
          <p14:tracePt t="33552" x="6362700" y="4375150"/>
          <p14:tracePt t="33568" x="6356350" y="4400550"/>
          <p14:tracePt t="33586" x="6343650" y="4425950"/>
          <p14:tracePt t="33602" x="6311900" y="4457700"/>
          <p14:tracePt t="33619" x="6273800" y="4489450"/>
          <p14:tracePt t="33635" x="6223000" y="4533900"/>
          <p14:tracePt t="33652" x="6197600" y="4559300"/>
          <p14:tracePt t="33668" x="6172200" y="4578350"/>
          <p14:tracePt t="33685" x="6159500" y="4584700"/>
          <p14:tracePt t="33702" x="6146800" y="4603750"/>
          <p14:tracePt t="33769" x="6146800" y="4610100"/>
          <p14:tracePt t="33865" x="6146800" y="4616450"/>
          <p14:tracePt t="33873" x="6146800" y="4622800"/>
          <p14:tracePt t="33889" x="6165850" y="4629150"/>
          <p14:tracePt t="33902" x="6184900" y="4635500"/>
          <p14:tracePt t="33905" x="6248400" y="4648200"/>
          <p14:tracePt t="33918" x="6299200" y="4667250"/>
          <p14:tracePt t="33935" x="6369050" y="4679950"/>
          <p14:tracePt t="33952" x="6426200" y="4679950"/>
          <p14:tracePt t="33968" x="6502400" y="4686300"/>
          <p14:tracePt t="33986" x="6540500" y="4686300"/>
          <p14:tracePt t="34002" x="6578600" y="4686300"/>
          <p14:tracePt t="34019" x="6629400" y="4686300"/>
          <p14:tracePt t="34035" x="6661150" y="4667250"/>
          <p14:tracePt t="34052" x="6692900" y="4648200"/>
          <p14:tracePt t="34068" x="6718300" y="4629150"/>
          <p14:tracePt t="34085" x="6731000" y="4622800"/>
          <p14:tracePt t="34101" x="6731000" y="4616450"/>
          <p14:tracePt t="34118" x="6731000" y="4610100"/>
          <p14:tracePt t="34135" x="6724650" y="4584700"/>
          <p14:tracePt t="34152" x="6686550" y="4559300"/>
          <p14:tracePt t="34168" x="6553200" y="4521200"/>
          <p14:tracePt t="34186" x="6521450" y="4514850"/>
          <p14:tracePt t="34202" x="6457950" y="4514850"/>
          <p14:tracePt t="34218" x="6451600" y="4514850"/>
          <p14:tracePt t="34235" x="6337300" y="4514850"/>
          <p14:tracePt t="34252" x="6223000" y="4521200"/>
          <p14:tracePt t="34268" x="6007100" y="4565650"/>
          <p14:tracePt t="34285" x="5715000" y="4648200"/>
          <p14:tracePt t="34302" x="5435600" y="4762500"/>
          <p14:tracePt t="34319" x="5232400" y="4870450"/>
          <p14:tracePt t="34335" x="5092700" y="4978400"/>
          <p14:tracePt t="34352" x="5029200" y="5029200"/>
          <p14:tracePt t="34368" x="5010150" y="5054600"/>
          <p14:tracePt t="34386" x="5010150" y="5060950"/>
          <p14:tracePt t="34458" x="5016500" y="5060950"/>
          <p14:tracePt t="34465" x="5022850" y="5060950"/>
          <p14:tracePt t="34473" x="5041900" y="5060950"/>
          <p14:tracePt t="34485" x="5048250" y="5060950"/>
          <p14:tracePt t="34561" x="5054600" y="5060950"/>
          <p14:tracePt t="34569" x="5060950" y="5060950"/>
          <p14:tracePt t="34586" x="5067300" y="5060950"/>
          <p14:tracePt t="34586" x="5073650" y="5060950"/>
          <p14:tracePt t="34602" x="5080000" y="5060950"/>
          <p14:tracePt t="34810" x="5086350" y="5060950"/>
          <p14:tracePt t="35481" x="5086350" y="5092700"/>
          <p14:tracePt t="35490" x="5086350" y="5156200"/>
          <p14:tracePt t="35496" x="5086350" y="5219700"/>
          <p14:tracePt t="35502" x="5092700" y="5372100"/>
          <p14:tracePt t="35518" x="5130800" y="5543550"/>
          <p14:tracePt t="35535" x="5181600" y="5708650"/>
          <p14:tracePt t="35551" x="5226050" y="5835650"/>
          <p14:tracePt t="35568" x="5270500" y="5918200"/>
          <p14:tracePt t="35586" x="5289550" y="5962650"/>
          <p14:tracePt t="35602" x="5308600" y="5988050"/>
          <p14:tracePt t="35618" x="5314950" y="6000750"/>
          <p14:tracePt t="35635" x="5314950" y="6013450"/>
          <p14:tracePt t="35652" x="5314950" y="6038850"/>
          <p14:tracePt t="35669" x="5314950" y="6064250"/>
          <p14:tracePt t="35685" x="5314950" y="6076950"/>
          <p14:tracePt t="35702" x="5321300" y="6089650"/>
          <p14:tracePt t="35718" x="5321300" y="6096000"/>
          <p14:tracePt t="35761" x="5321300" y="6102350"/>
          <p14:tracePt t="35778" x="5321300" y="6108700"/>
          <p14:tracePt t="35785" x="5327650" y="6121400"/>
          <p14:tracePt t="35802" x="5327650" y="6134100"/>
          <p14:tracePt t="35882" x="5327650" y="6140450"/>
          <p14:tracePt t="35890" x="5314950" y="6140450"/>
          <p14:tracePt t="35902" x="5289550" y="6115050"/>
          <p14:tracePt t="35902" x="5276850" y="6051550"/>
          <p14:tracePt t="35918" x="5257800" y="5975350"/>
          <p14:tracePt t="35918" x="5257800" y="5956300"/>
          <p14:tracePt t="35937" x="5251450" y="5937250"/>
          <p14:tracePt t="35952" x="5245100" y="5911850"/>
          <p14:tracePt t="35969" x="5238750" y="5880100"/>
          <p14:tracePt t="35985" x="5232400" y="5867400"/>
          <p14:tracePt t="36305" x="5232400" y="5854700"/>
          <p14:tracePt t="36312" x="5232400" y="5822950"/>
          <p14:tracePt t="36312" x="5219700" y="5772150"/>
          <p14:tracePt t="36328" x="5200650" y="5708650"/>
          <p14:tracePt t="36336" x="5149850" y="5613400"/>
          <p14:tracePt t="36345" x="5105400" y="5499100"/>
          <p14:tracePt t="36352" x="4921250" y="5143500"/>
          <p14:tracePt t="36367" x="4584700" y="4552950"/>
          <p14:tracePt t="36384" x="4540250" y="4495800"/>
          <p14:tracePt t="36401" x="4432300" y="4349750"/>
          <p14:tracePt t="36418" x="4375150" y="4286250"/>
          <p14:tracePt t="36434" x="4324350" y="4241800"/>
          <p14:tracePt t="36451" x="4273550" y="4203700"/>
          <p14:tracePt t="36467" x="4248150" y="4191000"/>
          <p14:tracePt t="36484" x="4235450" y="4184650"/>
          <p14:tracePt t="36501" x="4216400" y="4184650"/>
          <p14:tracePt t="36517" x="4210050" y="4178300"/>
          <p14:tracePt t="36534" x="4178300" y="4171950"/>
          <p14:tracePt t="36550" x="4165600" y="4171950"/>
          <p14:tracePt t="36567" x="4140200" y="4165600"/>
          <p14:tracePt t="36585" x="4102100" y="4152900"/>
          <p14:tracePt t="36601" x="4038600" y="4146550"/>
          <p14:tracePt t="36618" x="3962400" y="4133850"/>
          <p14:tracePt t="36634" x="3898900" y="4133850"/>
          <p14:tracePt t="36651" x="3854450" y="4133850"/>
          <p14:tracePt t="36667" x="3822700" y="4133850"/>
          <p14:tracePt t="36684" x="3790950" y="4133850"/>
          <p14:tracePt t="36700" x="3759200" y="4146550"/>
          <p14:tracePt t="36717" x="3740150" y="4146550"/>
          <p14:tracePt t="36734" x="3714750" y="4152900"/>
          <p14:tracePt t="36751" x="3695700" y="4159250"/>
          <p14:tracePt t="36767" x="3689350" y="4159250"/>
          <p14:tracePt t="38001" x="3708400" y="4184650"/>
          <p14:tracePt t="38003" x="3790950" y="4235450"/>
          <p14:tracePt t="38017" x="3879850" y="4279900"/>
          <p14:tracePt t="38018" x="4051300" y="4381500"/>
          <p14:tracePt t="38034" x="4216400" y="4476750"/>
          <p14:tracePt t="38051" x="4311650" y="4540250"/>
          <p14:tracePt t="38067" x="4400550" y="4597400"/>
          <p14:tracePt t="38084" x="4464050" y="4641850"/>
          <p14:tracePt t="38100" x="4521200" y="4686300"/>
          <p14:tracePt t="38117" x="4610100" y="4749800"/>
          <p14:tracePt t="38134" x="4692650" y="4819650"/>
          <p14:tracePt t="38150" x="4787900" y="4921250"/>
          <p14:tracePt t="38167" x="4870450" y="5022850"/>
          <p14:tracePt t="38184" x="4914900" y="5092700"/>
          <p14:tracePt t="38201" x="4959350" y="5162550"/>
          <p14:tracePt t="38218" x="4984750" y="5207000"/>
          <p14:tracePt t="38234" x="4984750" y="5232400"/>
          <p14:tracePt t="38250" x="4984750" y="5245100"/>
          <p14:tracePt t="38267" x="5003800" y="5270500"/>
          <p14:tracePt t="38284" x="5016500" y="5295900"/>
          <p14:tracePt t="38301" x="5022850" y="5314950"/>
          <p14:tracePt t="38317" x="5022850" y="5327650"/>
          <p14:tracePt t="38334" x="5022850" y="5334000"/>
          <p14:tracePt t="38384" x="5022850" y="5340350"/>
          <p14:tracePt t="38409" x="5016500" y="5346700"/>
          <p14:tracePt t="38410" x="5010150" y="5346700"/>
          <p14:tracePt t="38417" x="4997450" y="5353050"/>
          <p14:tracePt t="38434" x="4978400" y="5353050"/>
          <p14:tracePt t="38451" x="4959350" y="5353050"/>
          <p14:tracePt t="38467" x="4946650" y="5353050"/>
          <p14:tracePt t="38484" x="4927600" y="5359400"/>
          <p14:tracePt t="38501" x="4895850" y="5359400"/>
          <p14:tracePt t="38517" x="4864100" y="5359400"/>
          <p14:tracePt t="38534" x="4832350" y="5359400"/>
          <p14:tracePt t="38550" x="4813300" y="5359400"/>
          <p14:tracePt t="38567" x="4762500" y="5359400"/>
          <p14:tracePt t="38584" x="4730750" y="5359400"/>
          <p14:tracePt t="38601" x="4705350" y="5359400"/>
          <p14:tracePt t="38617" x="4673600" y="5359400"/>
          <p14:tracePt t="38634" x="4635500" y="5359400"/>
          <p14:tracePt t="38650" x="4610100" y="5359400"/>
          <p14:tracePt t="38667" x="4597400" y="5359400"/>
          <p14:tracePt t="38684" x="4584700" y="5359400"/>
          <p14:tracePt t="38701" x="4559300" y="5372100"/>
          <p14:tracePt t="38717" x="4552950" y="5372100"/>
          <p14:tracePt t="38734" x="4540250" y="5372100"/>
          <p14:tracePt t="38750" x="4533900" y="5372100"/>
          <p14:tracePt t="38767" x="4514850" y="5372100"/>
          <p14:tracePt t="38785" x="4502150" y="5372100"/>
          <p14:tracePt t="38801" x="4489450" y="5372100"/>
          <p14:tracePt t="38817" x="4457700" y="5372100"/>
          <p14:tracePt t="38834" x="4438650" y="5378450"/>
          <p14:tracePt t="38850" x="4406900" y="5384800"/>
          <p14:tracePt t="38867" x="4387850" y="5384800"/>
          <p14:tracePt t="38884" x="4362450" y="5384800"/>
          <p14:tracePt t="38901" x="4349750" y="5391150"/>
          <p14:tracePt t="38917" x="4330700" y="5391150"/>
          <p14:tracePt t="38934" x="4311650" y="5391150"/>
          <p14:tracePt t="38951" x="4298950" y="5397500"/>
          <p14:tracePt t="38967" x="4292600" y="5397500"/>
          <p14:tracePt t="38985" x="4286250" y="5397500"/>
          <p14:tracePt t="39000" x="4279900" y="5397500"/>
          <p14:tracePt t="39048" x="4273550" y="5397500"/>
          <p14:tracePt t="39088" x="4267200" y="5397500"/>
          <p14:tracePt t="39096" x="4260850" y="5397500"/>
          <p14:tracePt t="39120" x="4254500" y="5397500"/>
          <p14:tracePt t="39128" x="4248150" y="5397500"/>
          <p14:tracePt t="39136" x="4241800" y="5397500"/>
          <p14:tracePt t="39144" x="4235450" y="5397500"/>
          <p14:tracePt t="39152" x="4222750" y="5397500"/>
          <p14:tracePt t="39167" x="4203700" y="5397500"/>
          <p14:tracePt t="39184" x="4191000" y="5397500"/>
          <p14:tracePt t="39200" x="4178300" y="5391150"/>
          <p14:tracePt t="39217" x="4165600" y="5391150"/>
          <p14:tracePt t="39296" x="4159250" y="5391150"/>
          <p14:tracePt t="39304" x="4159250" y="5384800"/>
          <p14:tracePt t="39321" x="4152900" y="5384800"/>
          <p14:tracePt t="39336" x="4146550" y="5384800"/>
          <p14:tracePt t="39352" x="4140200" y="5384800"/>
          <p14:tracePt t="39392" x="4133850" y="5384800"/>
          <p14:tracePt t="39408" x="4127500" y="5384800"/>
          <p14:tracePt t="39424" x="4121150" y="5384800"/>
          <p14:tracePt t="39440" x="4114800" y="5384800"/>
          <p14:tracePt t="39472" x="4102100" y="5384800"/>
          <p14:tracePt t="39512" x="4095750" y="5384800"/>
          <p14:tracePt t="39544" x="4083050" y="5384800"/>
          <p14:tracePt t="39641" x="4076700" y="5384800"/>
          <p14:tracePt t="39680" x="4070350" y="5384800"/>
          <p14:tracePt t="40120" x="4064000" y="5384800"/>
          <p14:tracePt t="40128" x="4076700" y="5372100"/>
          <p14:tracePt t="40136" x="4102100" y="5353050"/>
          <p14:tracePt t="40144" x="4114800" y="5340350"/>
          <p14:tracePt t="40150" x="4133850" y="5321300"/>
          <p14:tracePt t="40167" x="4311650" y="5162550"/>
          <p14:tracePt t="40184" x="4489450" y="5010150"/>
          <p14:tracePt t="40200" x="4546600" y="4965700"/>
          <p14:tracePt t="40217" x="4686300" y="4838700"/>
          <p14:tracePt t="40234" x="4800600" y="4718050"/>
          <p14:tracePt t="40250" x="4914900" y="4591050"/>
          <p14:tracePt t="40267" x="4978400" y="4514850"/>
          <p14:tracePt t="40283" x="5060950" y="4425950"/>
          <p14:tracePt t="40300" x="5124450" y="4349750"/>
          <p14:tracePt t="40317" x="5156200" y="4292600"/>
          <p14:tracePt t="40334" x="5187950" y="4254500"/>
          <p14:tracePt t="40350" x="5226050" y="4210050"/>
          <p14:tracePt t="40367" x="5283200" y="4127500"/>
          <p14:tracePt t="40384" x="5314950" y="4076700"/>
          <p14:tracePt t="40400" x="5353050" y="4025900"/>
          <p14:tracePt t="40417" x="5397500" y="3962400"/>
          <p14:tracePt t="40434" x="5429250" y="3911600"/>
          <p14:tracePt t="40451" x="5480050" y="3835400"/>
          <p14:tracePt t="40467" x="5518150" y="3733800"/>
          <p14:tracePt t="40484" x="5549900" y="3632200"/>
          <p14:tracePt t="40500" x="5575300" y="3536950"/>
          <p14:tracePt t="40517" x="5594350" y="3479800"/>
          <p14:tracePt t="40534" x="5619750" y="3429000"/>
          <p14:tracePt t="40550" x="5638800" y="3371850"/>
          <p14:tracePt t="40567" x="5695950" y="3289300"/>
          <p14:tracePt t="40584" x="5721350" y="3238500"/>
          <p14:tracePt t="40600" x="5740400" y="3200400"/>
          <p14:tracePt t="40617" x="5772150" y="3149600"/>
          <p14:tracePt t="40634" x="5810250" y="3079750"/>
          <p14:tracePt t="40651" x="5848350" y="3035300"/>
          <p14:tracePt t="40667" x="5892800" y="2971800"/>
          <p14:tracePt t="40684" x="5943600" y="2908300"/>
          <p14:tracePt t="40700" x="5975350" y="2876550"/>
          <p14:tracePt t="40717" x="6007100" y="2838450"/>
          <p14:tracePt t="40734" x="6045200" y="2794000"/>
          <p14:tracePt t="40750" x="6083300" y="2749550"/>
          <p14:tracePt t="40767" x="6102350" y="2730500"/>
          <p14:tracePt t="40784" x="6140450" y="2686050"/>
          <p14:tracePt t="40800" x="6178550" y="2667000"/>
          <p14:tracePt t="40817" x="6216650" y="2654300"/>
          <p14:tracePt t="40834" x="6248400" y="2641600"/>
          <p14:tracePt t="40850" x="6280150" y="2628900"/>
          <p14:tracePt t="40867" x="6292850" y="2622550"/>
          <p14:tracePt t="40884" x="6305550" y="2616200"/>
          <p14:tracePt t="40900" x="6318250" y="2609850"/>
          <p14:tracePt t="40917" x="6330950" y="2609850"/>
          <p14:tracePt t="40934" x="6337300" y="2609850"/>
          <p14:tracePt t="41568" x="6337300" y="2616200"/>
          <p14:tracePt t="41584" x="6337300" y="2622550"/>
          <p14:tracePt t="41608" x="6337300" y="2628900"/>
          <p14:tracePt t="41616" x="6337300" y="2635250"/>
          <p14:tracePt t="41624" x="6337300" y="2641600"/>
          <p14:tracePt t="41632" x="6337300" y="2647950"/>
          <p14:tracePt t="41656" x="6337300" y="2654300"/>
          <p14:tracePt t="41672" x="6337300" y="2660650"/>
          <p14:tracePt t="41688" x="6337300" y="2667000"/>
          <p14:tracePt t="41968" x="6311900" y="2667000"/>
          <p14:tracePt t="41976" x="6286500" y="2667000"/>
          <p14:tracePt t="41984" x="6178550" y="2679700"/>
          <p14:tracePt t="41993" x="6134100" y="2686050"/>
          <p14:tracePt t="42001" x="6076950" y="2692400"/>
          <p14:tracePt t="42017" x="6026150" y="2698750"/>
          <p14:tracePt t="42034" x="5911850" y="2724150"/>
          <p14:tracePt t="42050" x="5791200" y="2755900"/>
          <p14:tracePt t="42067" x="5683250" y="2787650"/>
          <p14:tracePt t="42083" x="5600700" y="2819400"/>
          <p14:tracePt t="42100" x="5518150" y="2851150"/>
          <p14:tracePt t="42117" x="5422900" y="2882900"/>
          <p14:tracePt t="42134" x="5372100" y="2908300"/>
          <p14:tracePt t="42150" x="5321300" y="2933700"/>
          <p14:tracePt t="42167" x="5232400" y="2990850"/>
          <p14:tracePt t="42184" x="5175250" y="3022600"/>
          <p14:tracePt t="42200" x="5137150" y="3035300"/>
          <p14:tracePt t="42217" x="5092700" y="3060700"/>
          <p14:tracePt t="42234" x="5029200" y="3105150"/>
          <p14:tracePt t="42250" x="4972050" y="3143250"/>
          <p14:tracePt t="42267" x="4908550" y="3187700"/>
          <p14:tracePt t="42283" x="4864100" y="3213100"/>
          <p14:tracePt t="42300" x="4838700" y="3238500"/>
          <p14:tracePt t="42317" x="4819650" y="3270250"/>
          <p14:tracePt t="42334" x="4781550" y="3302000"/>
          <p14:tracePt t="42350" x="4775200" y="3314700"/>
          <p14:tracePt t="42367" x="4743450" y="3352800"/>
          <p14:tracePt t="42408" x="4730750" y="3365500"/>
          <p14:tracePt t="42416" x="4699000" y="3397250"/>
          <p14:tracePt t="42433" x="4686300" y="3409950"/>
          <p14:tracePt t="42434" x="4673600" y="3429000"/>
          <p14:tracePt t="42488" x="4667250" y="3441700"/>
          <p14:tracePt t="42496" x="4654550" y="3467100"/>
          <p14:tracePt t="42504" x="4635500" y="3479800"/>
          <p14:tracePt t="42512" x="4629150" y="3498850"/>
          <p14:tracePt t="42520" x="4597400" y="3543300"/>
          <p14:tracePt t="42534" x="4572000" y="3575050"/>
          <p14:tracePt t="42550" x="4540250" y="3619500"/>
          <p14:tracePt t="42567" x="4495800" y="3689350"/>
          <p14:tracePt t="42584" x="4476750" y="3740150"/>
          <p14:tracePt t="42600" x="4451350" y="3778250"/>
          <p14:tracePt t="42617" x="4419600" y="3848100"/>
          <p14:tracePt t="42633" x="4394200" y="3905250"/>
          <p14:tracePt t="42650" x="4375150" y="3962400"/>
          <p14:tracePt t="42667" x="4375150" y="3975100"/>
          <p14:tracePt t="42683" x="4368800" y="4000500"/>
          <p14:tracePt t="42700" x="4356100" y="4044950"/>
          <p14:tracePt t="42717" x="4349750" y="4102100"/>
          <p14:tracePt t="42734" x="4337050" y="4171950"/>
          <p14:tracePt t="42750" x="4311650" y="4260850"/>
          <p14:tracePt t="42767" x="4267200" y="4368800"/>
          <p14:tracePt t="42785" x="4248150" y="4445000"/>
          <p14:tracePt t="42800" x="4241800" y="4457700"/>
          <p14:tracePt t="42817" x="4222750" y="4508500"/>
          <p14:tracePt t="42834" x="4191000" y="4584700"/>
          <p14:tracePt t="42850" x="4165600" y="4660900"/>
          <p14:tracePt t="42867" x="4133850" y="4743450"/>
          <p14:tracePt t="42883" x="4095750" y="4832350"/>
          <p14:tracePt t="42900" x="4051300" y="4933950"/>
          <p14:tracePt t="42917" x="4013200" y="5029200"/>
          <p14:tracePt t="42934" x="3968750" y="5105400"/>
          <p14:tracePt t="42950" x="3956050" y="5181600"/>
          <p14:tracePt t="42967" x="3943350" y="5264150"/>
          <p14:tracePt t="42984" x="3943350" y="5295900"/>
          <p14:tracePt t="43001" x="3943350" y="5327650"/>
          <p14:tracePt t="43017" x="3943350" y="5353050"/>
          <p14:tracePt t="43034" x="3937000" y="5365750"/>
          <p14:tracePt t="43050" x="3930650" y="5372100"/>
          <p14:tracePt t="43067" x="3930650" y="5384800"/>
          <p14:tracePt t="43104" x="3924300" y="5384800"/>
          <p14:tracePt t="43120" x="3924300" y="5391150"/>
          <p14:tracePt t="43121" x="3924300" y="5397500"/>
          <p14:tracePt t="43151" x="3924300" y="5403850"/>
          <p14:tracePt t="43152" x="3917950" y="5410200"/>
          <p14:tracePt t="43328" x="3924300" y="5410200"/>
          <p14:tracePt t="43336" x="3943350" y="5410200"/>
          <p14:tracePt t="43350" x="3975100" y="5391150"/>
          <p14:tracePt t="43350" x="3994150" y="5384800"/>
          <p14:tracePt t="43352" x="4019550" y="5365750"/>
          <p14:tracePt t="43367" x="4089400" y="5314950"/>
          <p14:tracePt t="43383" x="4159250" y="5257800"/>
          <p14:tracePt t="43400" x="4184650" y="5226050"/>
          <p14:tracePt t="43417" x="4203700" y="5200650"/>
          <p14:tracePt t="43433" x="4222750" y="5156200"/>
          <p14:tracePt t="43450" x="4241800" y="5118100"/>
          <p14:tracePt t="43467" x="4279900" y="5054600"/>
          <p14:tracePt t="43483" x="4311650" y="5022850"/>
          <p14:tracePt t="43500" x="4368800" y="4984750"/>
          <p14:tracePt t="43517" x="4413250" y="4946650"/>
          <p14:tracePt t="43534" x="4457700" y="4908550"/>
          <p14:tracePt t="43576" x="4476750" y="4876800"/>
          <p14:tracePt t="43584" x="4489450" y="4857750"/>
          <p14:tracePt t="43584" x="4514850" y="4787900"/>
          <p14:tracePt t="43600" x="4540250" y="4730750"/>
          <p14:tracePt t="43617" x="4559300" y="4679950"/>
          <p14:tracePt t="43633" x="4559300" y="4673600"/>
          <p14:tracePt t="43650" x="4591050" y="4635500"/>
          <p14:tracePt t="43667" x="4648200" y="4552950"/>
          <p14:tracePt t="43684" x="4673600" y="4521200"/>
          <p14:tracePt t="43700" x="4724400" y="4464050"/>
          <p14:tracePt t="43717" x="4813300" y="4356100"/>
          <p14:tracePt t="43733" x="4889500" y="4241800"/>
          <p14:tracePt t="43750" x="4959350" y="4140200"/>
          <p14:tracePt t="43767" x="4959350" y="4121150"/>
          <p14:tracePt t="43784" x="4978400" y="4083050"/>
          <p14:tracePt t="43800" x="5029200" y="4006850"/>
          <p14:tracePt t="43817" x="5118100" y="3924300"/>
          <p14:tracePt t="43834" x="5213350" y="3860800"/>
          <p14:tracePt t="43850" x="5314950" y="3790950"/>
          <p14:tracePt t="43867" x="5410200" y="3740150"/>
          <p14:tracePt t="43884" x="5499100" y="3689350"/>
          <p14:tracePt t="43900" x="5556250" y="3632200"/>
          <p14:tracePt t="43917" x="5613400" y="3562350"/>
          <p14:tracePt t="43933" x="5651500" y="3486150"/>
          <p14:tracePt t="43950" x="5695950" y="3403600"/>
          <p14:tracePt t="43967" x="5740400" y="3321050"/>
          <p14:tracePt t="43985" x="5765800" y="3276600"/>
          <p14:tracePt t="44000" x="5778500" y="3238500"/>
          <p14:tracePt t="44018" x="5791200" y="3206750"/>
          <p14:tracePt t="44033" x="5791200" y="3187700"/>
          <p14:tracePt t="44051" x="5797550" y="3168650"/>
          <p14:tracePt t="44067" x="5810250" y="3136900"/>
          <p14:tracePt t="44084" x="5829300" y="3098800"/>
          <p14:tracePt t="44100" x="5848350" y="3048000"/>
          <p14:tracePt t="44117" x="5867400" y="2990850"/>
          <p14:tracePt t="44133" x="5873750" y="2965450"/>
          <p14:tracePt t="44150" x="5886450" y="2933700"/>
          <p14:tracePt t="44167" x="5886450" y="2927350"/>
          <p14:tracePt t="44255" x="5880100" y="2921000"/>
          <p14:tracePt t="44264" x="5854700" y="2921000"/>
          <p14:tracePt t="44272" x="5784850" y="2940050"/>
          <p14:tracePt t="44283" x="5695950" y="2984500"/>
          <p14:tracePt t="44300" x="5607050" y="3016250"/>
          <p14:tracePt t="44317" x="5524500" y="3048000"/>
          <p14:tracePt t="44333" x="5435600" y="3086100"/>
          <p14:tracePt t="44350" x="5391150" y="3111500"/>
          <p14:tracePt t="44367" x="5283200" y="3181350"/>
          <p14:tracePt t="44384" x="5175250" y="3251200"/>
          <p14:tracePt t="44400" x="5099050" y="3302000"/>
          <p14:tracePt t="44416" x="5035550" y="3346450"/>
          <p14:tracePt t="44433" x="4991100" y="3390900"/>
          <p14:tracePt t="44450" x="4946650" y="3435350"/>
          <p14:tracePt t="44496" x="4914900" y="3467100"/>
          <p14:tracePt t="44496" x="4889500" y="3498850"/>
          <p14:tracePt t="44511" x="4864100" y="3524250"/>
          <p14:tracePt t="44520" x="4832350" y="3562350"/>
          <p14:tracePt t="44527" x="4806950" y="3587750"/>
          <p14:tracePt t="44535" x="4743450" y="3644900"/>
          <p14:tracePt t="44550" x="4667250" y="3721100"/>
          <p14:tracePt t="44566" x="4597400" y="3797300"/>
          <p14:tracePt t="44584" x="4565650" y="3829050"/>
          <p14:tracePt t="44600" x="4508500" y="3905250"/>
          <p14:tracePt t="44617" x="4438650" y="3987800"/>
          <p14:tracePt t="44633" x="4400550" y="4038600"/>
          <p14:tracePt t="44650" x="4375150" y="4076700"/>
          <p14:tracePt t="44667" x="4330700" y="4152900"/>
          <p14:tracePt t="44683" x="4318000" y="4197350"/>
          <p14:tracePt t="44700" x="4318000" y="4229100"/>
          <p14:tracePt t="44717" x="4318000" y="4273550"/>
          <p14:tracePt t="44733" x="4318000" y="4311650"/>
          <p14:tracePt t="44750" x="4318000" y="4362450"/>
          <p14:tracePt t="44768" x="4324350" y="4394200"/>
          <p14:tracePt t="44784" x="4330700" y="4413250"/>
          <p14:tracePt t="44801" x="4337050" y="4425950"/>
          <p14:tracePt t="44817" x="4343400" y="4432300"/>
          <p14:tracePt t="44834" x="4349750" y="4438650"/>
          <p14:tracePt t="44850" x="4362450" y="4438650"/>
          <p14:tracePt t="44867" x="4387850" y="4438650"/>
          <p14:tracePt t="44883" x="4432300" y="4438650"/>
          <p14:tracePt t="44900" x="4495800" y="4438650"/>
          <p14:tracePt t="44917" x="4591050" y="4425950"/>
          <p14:tracePt t="44933" x="4711700" y="4381500"/>
          <p14:tracePt t="44950" x="4845050" y="4324350"/>
          <p14:tracePt t="44967" x="4972050" y="4254500"/>
          <p14:tracePt t="44984" x="5099050" y="4171950"/>
          <p14:tracePt t="45000" x="5207000" y="4070350"/>
          <p14:tracePt t="45017" x="5314950" y="3937000"/>
          <p14:tracePt t="45034" x="5391150" y="3829050"/>
          <p14:tracePt t="45050" x="5473700" y="3670300"/>
          <p14:tracePt t="45067" x="5530850" y="3536950"/>
          <p14:tracePt t="45083" x="5594350" y="3403600"/>
          <p14:tracePt t="45100" x="5657850" y="3308350"/>
          <p14:tracePt t="45117" x="5695950" y="3232150"/>
          <p14:tracePt t="45134" x="5695950" y="3225800"/>
          <p14:tracePt t="45150" x="5708650" y="3200400"/>
          <p14:tracePt t="45167" x="5753100" y="3117850"/>
          <p14:tracePt t="45184" x="5784850" y="3067050"/>
          <p14:tracePt t="45200" x="5803900" y="3022600"/>
          <p14:tracePt t="45217" x="5829300" y="2978150"/>
          <p14:tracePt t="45234" x="5842000" y="2933700"/>
          <p14:tracePt t="45250" x="5854700" y="2914650"/>
          <p14:tracePt t="45267" x="5861050" y="2895600"/>
          <p14:tracePt t="45283" x="5867400" y="2889250"/>
          <p14:tracePt t="45336" x="5867400" y="2882900"/>
          <p14:tracePt t="45376" x="5861050" y="2876550"/>
          <p14:tracePt t="45384" x="5848350" y="2870200"/>
          <p14:tracePt t="45392" x="5822950" y="2863850"/>
          <p14:tracePt t="45400" x="5816600" y="2863850"/>
          <p14:tracePt t="45401" x="5772150" y="2863850"/>
          <p14:tracePt t="45417" x="5734050" y="2863850"/>
          <p14:tracePt t="45434" x="5670550" y="2895600"/>
          <p14:tracePt t="45450" x="5588000" y="2940050"/>
          <p14:tracePt t="45467" x="5480050" y="3016250"/>
          <p14:tracePt t="45483" x="5378450" y="3086100"/>
          <p14:tracePt t="45500" x="5257800" y="3187700"/>
          <p14:tracePt t="45516" x="5156200" y="3282950"/>
          <p14:tracePt t="45534" x="5010150" y="3422650"/>
          <p14:tracePt t="45550" x="4895850" y="3536950"/>
          <p14:tracePt t="45567" x="4737100" y="3765550"/>
          <p14:tracePt t="45584" x="4673600" y="3873500"/>
          <p14:tracePt t="45600" x="4584700" y="4038600"/>
          <p14:tracePt t="45617" x="4508500" y="4222750"/>
          <p14:tracePt t="45633" x="4438650" y="4337050"/>
          <p14:tracePt t="45650" x="4343400" y="4540250"/>
          <p14:tracePt t="45667" x="4222750" y="4832350"/>
          <p14:tracePt t="45683" x="4121150" y="5092700"/>
          <p14:tracePt t="45700" x="4070350" y="5251450"/>
          <p14:tracePt t="45717" x="4057650" y="5359400"/>
          <p14:tracePt t="45734" x="4057650" y="5454650"/>
          <p14:tracePt t="45750" x="4057650" y="5505450"/>
          <p14:tracePt t="45750" x="4057650" y="5530850"/>
          <p14:tracePt t="45767" x="4057650" y="5537200"/>
          <p14:tracePt t="45782" x="4057650" y="5543550"/>
          <p14:tracePt t="45839" x="4083050" y="5543550"/>
          <p14:tracePt t="45847" x="4114800" y="5543550"/>
          <p14:tracePt t="45855" x="4159250" y="5543550"/>
          <p14:tracePt t="45866" x="4229100" y="5543550"/>
          <p14:tracePt t="45866" x="4413250" y="5524500"/>
          <p14:tracePt t="45882" x="4635500" y="5454650"/>
          <p14:tracePt t="45899" x="4857750" y="5327650"/>
          <p14:tracePt t="45916" x="5073650" y="5175250"/>
          <p14:tracePt t="45933" x="5257800" y="4965700"/>
          <p14:tracePt t="45950" x="5391150" y="4711700"/>
          <p14:tracePt t="45967" x="5575300" y="4108450"/>
          <p14:tracePt t="45984" x="5638800" y="3733800"/>
          <p14:tracePt t="46000" x="5645150" y="3543300"/>
          <p14:tracePt t="46017" x="5645150" y="3378200"/>
          <p14:tracePt t="46033" x="5657850" y="3276600"/>
          <p14:tracePt t="46051" x="5676900" y="3194050"/>
          <p14:tracePt t="46067" x="5689600" y="3105150"/>
          <p14:tracePt t="46083" x="5695950" y="3041650"/>
          <p14:tracePt t="46100" x="5708650" y="3003550"/>
          <p14:tracePt t="46117" x="5708650" y="2990850"/>
          <p14:tracePt t="46134" x="5708650" y="2978150"/>
          <p14:tracePt t="46151" x="5708650" y="2965450"/>
          <p14:tracePt t="46168" x="5708650" y="2959100"/>
          <p14:tracePt t="46232" x="5683250" y="2952750"/>
          <p14:tracePt t="46240" x="5626100" y="2971800"/>
          <p14:tracePt t="46250" x="5562600" y="3003550"/>
          <p14:tracePt t="46253" x="5492750" y="3041650"/>
          <p14:tracePt t="46267" x="5302250" y="3155950"/>
          <p14:tracePt t="46283" x="5156200" y="3251200"/>
          <p14:tracePt t="46300" x="5099050" y="3295650"/>
          <p14:tracePt t="46317" x="5003800" y="3378200"/>
          <p14:tracePt t="46333" x="4908550" y="3498850"/>
          <p14:tracePt t="46351" x="4819650" y="3619500"/>
          <p14:tracePt t="46368" x="4775200" y="3702050"/>
          <p14:tracePt t="46401" x="4756150" y="3721100"/>
          <p14:tracePt t="46424" x="4756150" y="3740150"/>
          <p14:tracePt t="46432" x="4743450" y="3771900"/>
          <p14:tracePt t="46440" x="4743450" y="3803650"/>
          <p14:tracePt t="46451" x="4743450" y="3848100"/>
          <p14:tracePt t="46467" x="4743450" y="3867150"/>
          <p14:tracePt t="46483" x="4743450" y="3898900"/>
          <p14:tracePt t="46500" x="4749800" y="3917950"/>
          <p14:tracePt t="46517" x="4749800" y="3937000"/>
          <p14:tracePt t="46533" x="4749800" y="3949700"/>
          <p14:tracePt t="46550" x="4756150" y="3975100"/>
          <p14:tracePt t="46567" x="4756150" y="3981450"/>
          <p14:tracePt t="46583" x="4768850" y="3994150"/>
          <p14:tracePt t="46600" x="4800600" y="3994150"/>
          <p14:tracePt t="46618" x="4908550" y="3994150"/>
          <p14:tracePt t="46634" x="5048250" y="3987800"/>
          <p14:tracePt t="46651" x="5232400" y="3873500"/>
          <p14:tracePt t="46668" x="5422900" y="3708400"/>
          <p14:tracePt t="46684" x="5594350" y="3536950"/>
          <p14:tracePt t="46701" x="5727700" y="3352800"/>
          <p14:tracePt t="46718" x="5791200" y="3213100"/>
          <p14:tracePt t="46734" x="5810250" y="3098800"/>
          <p14:tracePt t="46751" x="5822950" y="2984500"/>
          <p14:tracePt t="46767" x="5822950" y="2857500"/>
          <p14:tracePt t="46785" x="5835650" y="2825750"/>
          <p14:tracePt t="46801" x="5835650" y="2800350"/>
          <p14:tracePt t="46818" x="5842000" y="2787650"/>
          <p14:tracePt t="46834" x="5842000" y="2774950"/>
          <p14:tracePt t="46920" x="5835650" y="2774950"/>
          <p14:tracePt t="46928" x="5810250" y="2774950"/>
          <p14:tracePt t="46936" x="5791200" y="2774950"/>
          <p14:tracePt t="46944" x="5753100" y="2774950"/>
          <p14:tracePt t="46950" x="5695950" y="2774950"/>
          <p14:tracePt t="46967" x="5632450" y="2787650"/>
          <p14:tracePt t="46983" x="5562600" y="2832100"/>
          <p14:tracePt t="47000" x="5435600" y="2914650"/>
          <p14:tracePt t="47017" x="5264150" y="3035300"/>
          <p14:tracePt t="47033" x="5086350" y="3181350"/>
          <p14:tracePt t="47050" x="4908550" y="3352800"/>
          <p14:tracePt t="47067" x="4775200" y="3517900"/>
          <p14:tracePt t="47083" x="4692650" y="3663950"/>
          <p14:tracePt t="47101" x="4610100" y="3841750"/>
          <p14:tracePt t="47118" x="4533900" y="3994150"/>
          <p14:tracePt t="47134" x="4514850" y="4095750"/>
          <p14:tracePt t="47151" x="4508500" y="4178300"/>
          <p14:tracePt t="47168" x="4508500" y="4229100"/>
          <p14:tracePt t="47185" x="4508500" y="4241800"/>
          <p14:tracePt t="47201" x="4514850" y="4254500"/>
          <p14:tracePt t="47218" x="4521200" y="4260850"/>
          <p14:tracePt t="47234" x="4533900" y="4267200"/>
          <p14:tracePt t="47251" x="4552950" y="4267200"/>
          <p14:tracePt t="47268" x="4578350" y="4267200"/>
          <p14:tracePt t="47284" x="4616450" y="4267200"/>
          <p14:tracePt t="47301" x="4692650" y="4267200"/>
          <p14:tracePt t="47318" x="4838700" y="4267200"/>
          <p14:tracePt t="47334" x="5022850" y="4191000"/>
          <p14:tracePt t="47351" x="5289550" y="4000500"/>
          <p14:tracePt t="47368" x="5645150" y="3638550"/>
          <p14:tracePt t="47385" x="5803900" y="3409950"/>
          <p14:tracePt t="47401" x="5905500" y="3232150"/>
          <p14:tracePt t="47418" x="5956300" y="3098800"/>
          <p14:tracePt t="47433" x="6013450" y="2984500"/>
          <p14:tracePt t="47450" x="6038850" y="2889250"/>
          <p14:tracePt t="47467" x="6051550" y="2844800"/>
          <p14:tracePt t="47483" x="6051550" y="2813050"/>
          <p14:tracePt t="47500" x="6051550" y="2800350"/>
          <p14:tracePt t="47569" x="6051550" y="2794000"/>
          <p14:tracePt t="47576" x="6045200" y="2794000"/>
          <p14:tracePt t="47584" x="6038850" y="2794000"/>
          <p14:tracePt t="47584" x="6007100" y="2794000"/>
          <p14:tracePt t="47601" x="5937250" y="2819400"/>
          <p14:tracePt t="47618" x="5835650" y="2863850"/>
          <p14:tracePt t="47634" x="5695950" y="2978150"/>
          <p14:tracePt t="47651" x="5511800" y="3111500"/>
          <p14:tracePt t="47667" x="5435600" y="3175000"/>
          <p14:tracePt t="47684" x="5372100" y="3219450"/>
          <p14:tracePt t="47701" x="5200650" y="3371850"/>
          <p14:tracePt t="47718" x="5086350" y="3492500"/>
          <p14:tracePt t="47734" x="5010150" y="3613150"/>
          <p14:tracePt t="47750" x="4959350" y="3708400"/>
          <p14:tracePt t="47767" x="4946650" y="3790950"/>
          <p14:tracePt t="47783" x="4946650" y="3854450"/>
          <p14:tracePt t="47800" x="4959350" y="3886200"/>
          <p14:tracePt t="47817" x="4978400" y="3905250"/>
          <p14:tracePt t="47833" x="4984750" y="3917950"/>
          <p14:tracePt t="47961" x="4991100" y="3924300"/>
          <p14:tracePt t="47969" x="4997450" y="3924300"/>
          <p14:tracePt t="48432" x="5003800" y="3924300"/>
          <p14:tracePt t="48928" x="5010150" y="3924300"/>
          <p14:tracePt t="48952" x="5010150" y="3956050"/>
          <p14:tracePt t="48959" x="5016500" y="3994150"/>
          <p14:tracePt t="48968" x="5016500" y="4051300"/>
          <p14:tracePt t="48969" x="5029200" y="4108450"/>
          <p14:tracePt t="48985" x="5041900" y="4254500"/>
          <p14:tracePt t="49001" x="5067300" y="4425950"/>
          <p14:tracePt t="49017" x="5111750" y="4559300"/>
          <p14:tracePt t="49034" x="5149850" y="4648200"/>
          <p14:tracePt t="49051" x="5162550" y="4679950"/>
          <p14:tracePt t="49068" x="5175250" y="4686300"/>
          <p14:tracePt t="49083" x="5181600" y="4692650"/>
          <p14:tracePt t="49100" x="5187950" y="4705350"/>
          <p14:tracePt t="49116" x="5200650" y="4711700"/>
          <p14:tracePt t="49133" x="5219700" y="4756150"/>
          <p14:tracePt t="49150" x="5257800" y="4826000"/>
          <p14:tracePt t="49167" x="5276850" y="4851400"/>
          <p14:tracePt t="49183" x="5340350" y="4965700"/>
          <p14:tracePt t="49200" x="5384800" y="5054600"/>
          <p14:tracePt t="49217" x="5410200" y="5080000"/>
          <p14:tracePt t="49233" x="5454650" y="5130800"/>
          <p14:tracePt t="49250" x="5556250" y="5238750"/>
          <p14:tracePt t="49268" x="5676900" y="5340350"/>
          <p14:tracePt t="49284" x="5778500" y="5410200"/>
          <p14:tracePt t="49301" x="5848350" y="5441950"/>
          <p14:tracePt t="49317" x="5880100" y="5448300"/>
          <p14:tracePt t="49334" x="5899150" y="5454650"/>
          <p14:tracePt t="49408" x="5886450" y="5454650"/>
          <p14:tracePt t="49426" x="5880100" y="5454650"/>
          <p14:tracePt t="49427" x="5873750" y="5454650"/>
          <p14:tracePt t="49434" x="5861050" y="5461000"/>
          <p14:tracePt t="49451" x="5854700" y="5461000"/>
          <p14:tracePt t="49467" x="5848350" y="5461000"/>
          <p14:tracePt t="49512" x="5842000" y="5467350"/>
          <p14:tracePt t="49552" x="5835650" y="5467350"/>
          <p14:tracePt t="49568" x="5835650" y="5480050"/>
          <p14:tracePt t="49576" x="5835650" y="5486400"/>
          <p14:tracePt t="49584" x="5842000" y="5505450"/>
          <p14:tracePt t="49593" x="5848350" y="5511800"/>
          <p14:tracePt t="49600" x="5867400" y="5530850"/>
          <p14:tracePt t="49617" x="5880100" y="5549900"/>
          <p14:tracePt t="49633" x="5886450" y="5556250"/>
          <p14:tracePt t="49650" x="5899150" y="5556250"/>
          <p14:tracePt t="49667" x="5911850" y="5562600"/>
          <p14:tracePt t="49684" x="5918200" y="5568950"/>
          <p14:tracePt t="49701" x="5924550" y="5568950"/>
          <p14:tracePt t="49717" x="5937250" y="5568950"/>
          <p14:tracePt t="49734" x="5943600" y="5568950"/>
          <p14:tracePt t="49752" x="5956300" y="5568950"/>
          <p14:tracePt t="49767" x="5981700" y="5568950"/>
          <p14:tracePt t="49785" x="6000750" y="5568950"/>
          <p14:tracePt t="49800" x="6019800" y="5562600"/>
          <p14:tracePt t="49817" x="6032500" y="5549900"/>
          <p14:tracePt t="49834" x="6038850" y="5549900"/>
          <p14:tracePt t="49850" x="6038850" y="5543550"/>
          <p14:tracePt t="49912" x="6038850" y="5537200"/>
          <p14:tracePt t="49920" x="6026150" y="5537200"/>
          <p14:tracePt t="49928" x="6013450" y="5537200"/>
          <p14:tracePt t="49936" x="5975350" y="5537200"/>
          <p14:tracePt t="49950" x="5918200" y="5549900"/>
          <p14:tracePt t="49967" x="5842000" y="5562600"/>
          <p14:tracePt t="49985" x="5797550" y="5562600"/>
          <p14:tracePt t="50001" x="5746750" y="5568950"/>
          <p14:tracePt t="50018" x="5702300" y="5581650"/>
          <p14:tracePt t="50034" x="5676900" y="5588000"/>
          <p14:tracePt t="50050" x="5626100" y="5626100"/>
          <p14:tracePt t="50066" x="5575300" y="5683250"/>
          <p14:tracePt t="50083" x="5505450" y="5759450"/>
          <p14:tracePt t="50100" x="5454650" y="5829300"/>
          <p14:tracePt t="50116" x="5410200" y="5886450"/>
          <p14:tracePt t="50133" x="5403850" y="5886450"/>
          <p14:tracePt t="50150" x="5378450" y="5924550"/>
          <p14:tracePt t="50166" x="5372100" y="5937250"/>
          <p14:tracePt t="51625" x="5378450" y="5937250"/>
          <p14:tracePt t="51628" x="5384800" y="5937250"/>
          <p14:tracePt t="51649" x="5397500" y="5911850"/>
          <p14:tracePt t="51656" x="5384800" y="5842000"/>
          <p14:tracePt t="51664" x="5353050" y="5791200"/>
          <p14:tracePt t="51667" x="5264150" y="5708650"/>
          <p14:tracePt t="51684" x="5156200" y="5594350"/>
          <p14:tracePt t="51701" x="5035550" y="5480050"/>
          <p14:tracePt t="51717" x="4959350" y="5416550"/>
          <p14:tracePt t="51734" x="4832350" y="5327650"/>
          <p14:tracePt t="51751" x="4686300" y="5232400"/>
          <p14:tracePt t="51751" x="4635500" y="5181600"/>
          <p14:tracePt t="51768" x="4476750" y="5080000"/>
          <p14:tracePt t="51785" x="4298950" y="4946650"/>
          <p14:tracePt t="51801" x="4114800" y="4775200"/>
          <p14:tracePt t="51817" x="4038600" y="4699000"/>
          <p14:tracePt t="51834" x="3917950" y="4565650"/>
          <p14:tracePt t="51851" x="3841750" y="4476750"/>
          <p14:tracePt t="51868" x="3765550" y="4387850"/>
          <p14:tracePt t="51884" x="3702050" y="4318000"/>
          <p14:tracePt t="51901" x="3663950" y="4267200"/>
          <p14:tracePt t="51917" x="3663950" y="4260850"/>
          <p14:tracePt t="51934" x="3663950" y="4248150"/>
          <p14:tracePt t="51951" x="3676650" y="4229100"/>
          <p14:tracePt t="51967" x="3708400" y="4203700"/>
          <p14:tracePt t="51985" x="3740150" y="4197350"/>
          <p14:tracePt t="52001" x="3752850" y="4197350"/>
          <p14:tracePt t="52017" x="3759200" y="4197350"/>
          <p14:tracePt t="52034" x="3771900" y="4191000"/>
          <p14:tracePt t="52051" x="3778250" y="4191000"/>
          <p14:tracePt t="52144" x="3784600" y="4203700"/>
          <p14:tracePt t="52152" x="3829050" y="4279900"/>
          <p14:tracePt t="52152" x="3892550" y="4362450"/>
          <p14:tracePt t="52169" x="3924300" y="4400550"/>
          <p14:tracePt t="52169" x="4210050" y="4749800"/>
          <p14:tracePt t="52185" x="4337050" y="4895850"/>
          <p14:tracePt t="52201" x="4483100" y="5022850"/>
          <p14:tracePt t="53904" x="4483100" y="4921250"/>
          <p14:tracePt t="53913" x="4483100" y="4889500"/>
          <p14:tracePt t="53920" x="4483100" y="4876800"/>
          <p14:tracePt t="53934" x="4476750" y="4819650"/>
          <p14:tracePt t="53936" x="4432300" y="4673600"/>
          <p14:tracePt t="53951" x="4406900" y="4578350"/>
          <p14:tracePt t="53968" x="4337050" y="4483100"/>
          <p14:tracePt t="53984" x="4305300" y="4457700"/>
          <p14:tracePt t="54001" x="4286250" y="4451350"/>
          <p14:tracePt t="54017" x="4260850" y="4451350"/>
          <p14:tracePt t="54034" x="4229100" y="4451350"/>
          <p14:tracePt t="54051" x="4159250" y="4457700"/>
          <p14:tracePt t="54067" x="4089400" y="4508500"/>
          <p14:tracePt t="54084" x="4083050" y="4514850"/>
          <p14:tracePt t="54100" x="4025900" y="4616450"/>
          <p14:tracePt t="54118" x="4019550" y="4622800"/>
          <p14:tracePt t="54152" x="4019550" y="4641850"/>
          <p14:tracePt t="54153" x="4019550" y="4654550"/>
          <p14:tracePt t="54167" x="4025900" y="4705350"/>
          <p14:tracePt t="54185" x="4038600" y="4743450"/>
          <p14:tracePt t="54200" x="4051300" y="4762500"/>
          <p14:tracePt t="54217" x="4064000" y="4781550"/>
          <p14:tracePt t="54234" x="4070350" y="4781550"/>
          <p14:tracePt t="54280" x="4076700" y="4781550"/>
          <p14:tracePt t="54288" x="4089400" y="4781550"/>
          <p14:tracePt t="54300" x="4102100" y="4781550"/>
          <p14:tracePt t="54304" x="4114800" y="4781550"/>
          <p14:tracePt t="54317" x="4133850" y="4781550"/>
          <p14:tracePt t="54334" x="4146550" y="4768850"/>
          <p14:tracePt t="54351" x="4152900" y="4718050"/>
          <p14:tracePt t="54367" x="4140200" y="4546600"/>
          <p14:tracePt t="54385" x="4044950" y="4413250"/>
          <p14:tracePt t="54401" x="3949700" y="4286250"/>
          <p14:tracePt t="54417" x="3841750" y="4171950"/>
          <p14:tracePt t="54434" x="3746500" y="4095750"/>
          <p14:tracePt t="54451" x="3619500" y="4044950"/>
          <p14:tracePt t="54467" x="3492500" y="4025900"/>
          <p14:tracePt t="54484" x="3460750" y="4025900"/>
          <p14:tracePt t="54528" x="3435350" y="4025900"/>
          <p14:tracePt t="54536" x="3422650" y="4025900"/>
          <p14:tracePt t="54543" x="3403600" y="4025900"/>
          <p14:tracePt t="54551" x="3371850" y="4019550"/>
          <p14:tracePt t="54567" x="3352800" y="4019550"/>
          <p14:tracePt t="54632" x="3346450" y="4013200"/>
          <p14:tracePt t="54744" x="3365500" y="4025900"/>
          <p14:tracePt t="54752" x="3390900" y="4038600"/>
          <p14:tracePt t="54761" x="3486150" y="4083050"/>
          <p14:tracePt t="54768" x="3549650" y="4108450"/>
          <p14:tracePt t="54784" x="3651250" y="4171950"/>
          <p14:tracePt t="54801" x="3670300" y="4171950"/>
          <p14:tracePt t="54848" x="3689350" y="4184650"/>
          <p14:tracePt t="54856" x="3721100" y="4197350"/>
          <p14:tracePt t="54864" x="3733800" y="4197350"/>
          <p14:tracePt t="54867" x="3771900" y="4203700"/>
          <p14:tracePt t="54884" x="3816350" y="4203700"/>
          <p14:tracePt t="54901" x="3860800" y="4203700"/>
          <p14:tracePt t="54917" x="3924300" y="4171950"/>
          <p14:tracePt t="54934" x="3981450" y="4114800"/>
          <p14:tracePt t="54951" x="4051300" y="4019550"/>
          <p14:tracePt t="54967" x="4203700" y="3803650"/>
          <p14:tracePt t="54985" x="4324350" y="3625850"/>
          <p14:tracePt t="55001" x="4432300" y="3486150"/>
          <p14:tracePt t="55017" x="4540250" y="3371850"/>
          <p14:tracePt t="55034" x="4648200" y="3282950"/>
          <p14:tracePt t="55050" x="4743450" y="3213100"/>
          <p14:tracePt t="55067" x="4845050" y="3155950"/>
          <p14:tracePt t="55084" x="4927600" y="3098800"/>
          <p14:tracePt t="55101" x="5010150" y="3079750"/>
          <p14:tracePt t="55117" x="5092700" y="3054350"/>
          <p14:tracePt t="55134" x="5149850" y="3041650"/>
          <p14:tracePt t="55150" x="5213350" y="3035300"/>
          <p14:tracePt t="55167" x="5276850" y="3028950"/>
          <p14:tracePt t="55184" x="5308600" y="3028950"/>
          <p14:tracePt t="55201" x="5334000" y="3035300"/>
          <p14:tracePt t="55217" x="5384800" y="3060700"/>
          <p14:tracePt t="55234" x="5435600" y="3086100"/>
          <p14:tracePt t="55250" x="5499100" y="3111500"/>
          <p14:tracePt t="55267" x="5511800" y="3117850"/>
          <p14:tracePt t="55284" x="5537200" y="3117850"/>
          <p14:tracePt t="55301" x="5594350" y="3117850"/>
          <p14:tracePt t="55317" x="5664200" y="3117850"/>
          <p14:tracePt t="55334" x="5753100" y="3105150"/>
          <p14:tracePt t="55350" x="5848350" y="3073400"/>
          <p14:tracePt t="55367" x="5867400" y="3073400"/>
          <p14:tracePt t="55384" x="5886450" y="3073400"/>
          <p14:tracePt t="55401" x="5956300" y="3054350"/>
          <p14:tracePt t="55417" x="6064250" y="3035300"/>
          <p14:tracePt t="55434" x="6108700" y="3022600"/>
          <p14:tracePt t="55451" x="6203950" y="2984500"/>
          <p14:tracePt t="55467" x="6305550" y="2940050"/>
          <p14:tracePt t="55484" x="6369050" y="2908300"/>
          <p14:tracePt t="55501" x="6419850" y="2882900"/>
          <p14:tracePt t="55517" x="6451600" y="2863850"/>
          <p14:tracePt t="55534" x="6464300" y="2857500"/>
          <p14:tracePt t="55550" x="6483350" y="2838450"/>
          <p14:tracePt t="55550" x="6489700" y="2832100"/>
          <p14:tracePt t="55568" x="6508750" y="2806700"/>
          <p14:tracePt t="55584" x="6534150" y="2774950"/>
          <p14:tracePt t="55601" x="6540500" y="2749550"/>
          <p14:tracePt t="55617" x="6553200" y="2724150"/>
          <p14:tracePt t="55634" x="6559550" y="2711450"/>
          <p14:tracePt t="55650" x="6559550" y="2705100"/>
          <p14:tracePt t="55752" x="6559550" y="2698750"/>
          <p14:tracePt t="55760" x="6559550" y="2692400"/>
          <p14:tracePt t="55776" x="6559550" y="2679700"/>
          <p14:tracePt t="55784" x="6553200" y="2679700"/>
          <p14:tracePt t="55823" x="6546850" y="2679700"/>
          <p14:tracePt t="55832" x="6534150" y="2679700"/>
          <p14:tracePt t="55847" x="6521450" y="2679700"/>
          <p14:tracePt t="55856" x="6515100" y="2679700"/>
          <p14:tracePt t="55867" x="6508750" y="2679700"/>
          <p14:tracePt t="55867" x="6489700" y="2679700"/>
          <p14:tracePt t="55884" x="6477000" y="2679700"/>
          <p14:tracePt t="55901" x="6438900" y="2679700"/>
          <p14:tracePt t="55917" x="6400800" y="2692400"/>
          <p14:tracePt t="55934" x="6343650" y="2698750"/>
          <p14:tracePt t="55950" x="6280150" y="2705100"/>
          <p14:tracePt t="55967" x="6223000" y="2717800"/>
          <p14:tracePt t="55985" x="6203950" y="2724150"/>
          <p14:tracePt t="56001" x="6191250" y="2724150"/>
          <p14:tracePt t="56017" x="6172200" y="2730500"/>
          <p14:tracePt t="56034" x="6146800" y="2736850"/>
          <p14:tracePt t="56050" x="6140450" y="2736850"/>
          <p14:tracePt t="56067" x="6115050" y="2743200"/>
          <p14:tracePt t="56084" x="6089650" y="2743200"/>
          <p14:tracePt t="56100" x="6057900" y="2749550"/>
          <p14:tracePt t="56117" x="6026150" y="2755900"/>
          <p14:tracePt t="56134" x="5981700" y="2762250"/>
          <p14:tracePt t="56150" x="5911850" y="2774950"/>
          <p14:tracePt t="56169" x="5861050" y="2781300"/>
          <p14:tracePt t="56185" x="5803900" y="2787650"/>
          <p14:tracePt t="56200" x="5746750" y="2813050"/>
          <p14:tracePt t="56217" x="5695950" y="2825750"/>
          <p14:tracePt t="56234" x="5626100" y="2844800"/>
          <p14:tracePt t="56250" x="5568950" y="2863850"/>
          <p14:tracePt t="56267" x="5530850" y="2870200"/>
          <p14:tracePt t="56284" x="5505450" y="2882900"/>
          <p14:tracePt t="56300" x="5480050" y="2895600"/>
          <p14:tracePt t="56317" x="5448300" y="2901950"/>
          <p14:tracePt t="56334" x="5422900" y="2908300"/>
          <p14:tracePt t="56350" x="5403850" y="2921000"/>
          <p14:tracePt t="56367" x="5384800" y="2921000"/>
          <p14:tracePt t="56423" x="5378450" y="2927350"/>
          <p14:tracePt t="56431" x="5359400" y="2940050"/>
          <p14:tracePt t="56449" x="5340350" y="2946400"/>
          <p14:tracePt t="56460" x="5321300" y="2959100"/>
          <p14:tracePt t="56467" x="5276850" y="2984500"/>
          <p14:tracePt t="56484" x="5232400" y="3016250"/>
          <p14:tracePt t="56520" x="5219700" y="3016250"/>
          <p14:tracePt t="56521" x="5207000" y="3035300"/>
          <p14:tracePt t="56534" x="5162550" y="3073400"/>
          <p14:tracePt t="56551" x="5124450" y="3105150"/>
          <p14:tracePt t="56567" x="5086350" y="3143250"/>
          <p14:tracePt t="56585" x="5060950" y="3168650"/>
          <p14:tracePt t="56600" x="5048250" y="3194050"/>
          <p14:tracePt t="56618" x="5029200" y="3213100"/>
          <p14:tracePt t="56634" x="5016500" y="3213100"/>
          <p14:tracePt t="56651" x="5003800" y="3219450"/>
          <p14:tracePt t="56667" x="4997450" y="3219450"/>
          <p14:tracePt t="56685" x="4997450" y="3225800"/>
          <p14:tracePt t="56700" x="4991100" y="3232150"/>
          <p14:tracePt t="56744" x="4984750" y="3232150"/>
          <p14:tracePt t="56752" x="4978400" y="3232150"/>
          <p14:tracePt t="56752" x="4965700" y="3238500"/>
          <p14:tracePt t="56767" x="4921250" y="3257550"/>
          <p14:tracePt t="56785" x="4883150" y="3270250"/>
          <p14:tracePt t="56800" x="4864100" y="3289300"/>
          <p14:tracePt t="56817" x="4851400" y="3289300"/>
          <p14:tracePt t="56880" x="4851400" y="3295650"/>
          <p14:tracePt t="56984" x="4838700" y="3308350"/>
          <p14:tracePt t="56992" x="4838700" y="3352800"/>
          <p14:tracePt t="57000" x="4826000" y="3486150"/>
          <p14:tracePt t="57017" x="4813300" y="3575050"/>
          <p14:tracePt t="57018" x="4813300" y="3657600"/>
          <p14:tracePt t="57034" x="4806950" y="3689350"/>
          <p14:tracePt t="57050" x="4768850" y="3886200"/>
          <p14:tracePt t="57067" x="4730750" y="4051300"/>
          <p14:tracePt t="57084" x="4705350" y="4184650"/>
          <p14:tracePt t="57100" x="4648200" y="4337050"/>
          <p14:tracePt t="57117" x="4584700" y="4470400"/>
          <p14:tracePt t="57134" x="4514850" y="4559300"/>
          <p14:tracePt t="57134" x="4502150" y="4578350"/>
          <p14:tracePt t="57168" x="4495800" y="4584700"/>
          <p14:tracePt t="57169" x="4470400" y="4591050"/>
          <p14:tracePt t="57185" x="4432300" y="4603750"/>
          <p14:tracePt t="57201" x="4413250" y="4629150"/>
          <p14:tracePt t="57218" x="4387850" y="4667250"/>
          <p14:tracePt t="57234" x="4387850" y="4673600"/>
          <p14:tracePt t="57272" x="4381500" y="4692650"/>
          <p14:tracePt t="57284" x="4362450" y="4718050"/>
          <p14:tracePt t="57284" x="4318000" y="4787900"/>
          <p14:tracePt t="57300" x="4273550" y="4857750"/>
          <p14:tracePt t="57317" x="4235450" y="4902200"/>
          <p14:tracePt t="57333" x="4210050" y="4940300"/>
          <p14:tracePt t="57350" x="4210050" y="4953000"/>
          <p14:tracePt t="57424" x="4210050" y="4965700"/>
          <p14:tracePt t="57433" x="4210050" y="4984750"/>
          <p14:tracePt t="57440" x="4210050" y="5010150"/>
          <p14:tracePt t="57451" x="4210050" y="5041900"/>
          <p14:tracePt t="57467" x="4210050" y="5080000"/>
          <p14:tracePt t="57484" x="4210050" y="5124450"/>
          <p14:tracePt t="57500" x="4210050" y="5175250"/>
          <p14:tracePt t="57517" x="4210050" y="5245100"/>
          <p14:tracePt t="57534" x="4210050" y="5276850"/>
          <p14:tracePt t="57551" x="4203700" y="5276850"/>
          <p14:tracePt t="57567" x="4184650" y="5295900"/>
          <p14:tracePt t="57640" x="4178300" y="5295900"/>
          <p14:tracePt t="57679" x="4171950" y="5295900"/>
          <p14:tracePt t="57688" x="4165600" y="5302250"/>
          <p14:tracePt t="57696" x="4159250" y="5302250"/>
          <p14:tracePt t="57700" x="4152900" y="5302250"/>
          <p14:tracePt t="57717" x="4146550" y="5302250"/>
          <p14:tracePt t="57733" x="4133850" y="5302250"/>
          <p14:tracePt t="57751" x="4127500" y="5302250"/>
          <p14:tracePt t="57767" x="4114800" y="5308600"/>
          <p14:tracePt t="57808" x="4108450" y="5308600"/>
          <p14:tracePt t="57826" x="4102100" y="5308600"/>
          <p14:tracePt t="57832" x="4095750" y="5308600"/>
          <p14:tracePt t="57872" x="4089400" y="5314950"/>
          <p14:tracePt t="57896" x="4083050" y="5314950"/>
          <p14:tracePt t="57920" x="4076700" y="5314950"/>
          <p14:tracePt t="57928" x="4070350" y="5314950"/>
          <p14:tracePt t="57928" x="4064000" y="5321300"/>
          <p14:tracePt t="57976" x="4057650" y="5321300"/>
          <p14:tracePt t="57991" x="4051300" y="5321300"/>
          <p14:tracePt t="58002" x="4044950" y="5321300"/>
          <p14:tracePt t="58017" x="4038600" y="5327650"/>
          <p14:tracePt t="58018" x="4032250" y="5327650"/>
          <p14:tracePt t="58672" x="4038600" y="5327650"/>
          <p14:tracePt t="58680" x="4044950" y="5327650"/>
          <p14:tracePt t="58688" x="4057650" y="5327650"/>
          <p14:tracePt t="58700" x="4064000" y="5327650"/>
          <p14:tracePt t="58701" x="4089400" y="5327650"/>
          <p14:tracePt t="58717" x="4095750" y="5327650"/>
          <p14:tracePt t="58733" x="4114800" y="5327650"/>
          <p14:tracePt t="58750" x="4127500" y="5327650"/>
          <p14:tracePt t="58768" x="4133850" y="5327650"/>
          <p14:tracePt t="58784" x="4140200" y="5327650"/>
          <p14:tracePt t="58800" x="4146550" y="5327650"/>
          <p14:tracePt t="58848" x="4152900" y="5327650"/>
          <p14:tracePt t="58944" x="4152900" y="5334000"/>
          <p14:tracePt t="58952" x="4178300" y="5334000"/>
          <p14:tracePt t="58968" x="4191000" y="5334000"/>
          <p14:tracePt t="58968" x="4216400" y="5327650"/>
          <p14:tracePt t="58984" x="4229100" y="5314950"/>
          <p14:tracePt t="59000" x="4267200" y="5289550"/>
          <p14:tracePt t="59017" x="4298950" y="5264150"/>
          <p14:tracePt t="59034" x="4337050" y="5232400"/>
          <p14:tracePt t="59050" x="4375150" y="5200650"/>
          <p14:tracePt t="59067" x="4394200" y="5194300"/>
          <p14:tracePt t="59084" x="4406900" y="5181600"/>
          <p14:tracePt t="59100" x="4445000" y="5149850"/>
          <p14:tracePt t="59117" x="4502150" y="5111750"/>
          <p14:tracePt t="59134" x="4527550" y="5086350"/>
          <p14:tracePt t="59150" x="4546600" y="5067300"/>
          <p14:tracePt t="59167" x="4578350" y="5054600"/>
          <p14:tracePt t="59184" x="4610100" y="5029200"/>
          <p14:tracePt t="59200" x="4641850" y="5010150"/>
          <p14:tracePt t="59217" x="4673600" y="4984750"/>
          <p14:tracePt t="59234" x="4699000" y="4959350"/>
          <p14:tracePt t="59250" x="4724400" y="4933950"/>
          <p14:tracePt t="59267" x="4724400" y="4921250"/>
          <p14:tracePt t="59284" x="4730750" y="4914900"/>
          <p14:tracePt t="59300" x="4743450" y="4902200"/>
          <p14:tracePt t="59317" x="4775200" y="4876800"/>
          <p14:tracePt t="59334" x="4800600" y="4851400"/>
          <p14:tracePt t="59350" x="4806950" y="4845050"/>
          <p14:tracePt t="59400" x="4813300" y="4838700"/>
          <p14:tracePt t="59408" x="4819650" y="4819650"/>
          <p14:tracePt t="59417" x="4838700" y="4800600"/>
          <p14:tracePt t="59420" x="4857750" y="4768850"/>
          <p14:tracePt t="59434" x="4889500" y="4718050"/>
          <p14:tracePt t="59451" x="4895850" y="4699000"/>
          <p14:tracePt t="59467" x="4933950" y="4654550"/>
          <p14:tracePt t="59484" x="4972050" y="4603750"/>
          <p14:tracePt t="59500" x="5003800" y="4533900"/>
          <p14:tracePt t="59517" x="5029200" y="4476750"/>
          <p14:tracePt t="59534" x="5035550" y="4445000"/>
          <p14:tracePt t="59550" x="5054600" y="4419600"/>
          <p14:tracePt t="59567" x="5092700" y="4318000"/>
          <p14:tracePt t="59585" x="5124450" y="4241800"/>
          <p14:tracePt t="59601" x="5143500" y="4203700"/>
          <p14:tracePt t="59617" x="5168900" y="4146550"/>
          <p14:tracePt t="59634" x="5194300" y="4108450"/>
          <p14:tracePt t="59650" x="5232400" y="4051300"/>
          <p14:tracePt t="59667" x="5264150" y="3994150"/>
          <p14:tracePt t="59684" x="5289550" y="3962400"/>
          <p14:tracePt t="59700" x="5334000" y="3886200"/>
          <p14:tracePt t="59718" x="5378450" y="3784600"/>
          <p14:tracePt t="59734" x="5435600" y="3689350"/>
          <p14:tracePt t="59751" x="5480050" y="3594100"/>
          <p14:tracePt t="59767" x="5492750" y="3568700"/>
          <p14:tracePt t="59784" x="5518150" y="3530600"/>
          <p14:tracePt t="59800" x="5562600" y="3460750"/>
          <p14:tracePt t="59817" x="5600700" y="3390900"/>
          <p14:tracePt t="59834" x="5645150" y="3314700"/>
          <p14:tracePt t="59850" x="5695950" y="3244850"/>
          <p14:tracePt t="59867" x="5734050" y="3175000"/>
          <p14:tracePt t="59883" x="5772150" y="3124200"/>
          <p14:tracePt t="59900" x="5803900" y="3073400"/>
          <p14:tracePt t="59917" x="5835650" y="3035300"/>
          <p14:tracePt t="59933" x="5861050" y="3009900"/>
          <p14:tracePt t="59968" x="5867400" y="3003550"/>
          <p14:tracePt t="59969" x="5899150" y="2984500"/>
          <p14:tracePt t="59984" x="5956300" y="2952750"/>
          <p14:tracePt t="60000" x="6032500" y="2895600"/>
          <p14:tracePt t="60017" x="6096000" y="2857500"/>
          <p14:tracePt t="60033" x="6159500" y="2806700"/>
          <p14:tracePt t="60050" x="6210300" y="2755900"/>
          <p14:tracePt t="60067" x="6267450" y="2692400"/>
          <p14:tracePt t="60084" x="6318250" y="2628900"/>
          <p14:tracePt t="60100" x="6350000" y="2603500"/>
          <p14:tracePt t="60117" x="6362700" y="2590800"/>
          <p14:tracePt t="60134" x="6369050" y="2590800"/>
          <p14:tracePt t="60448" x="6362700" y="2590800"/>
          <p14:tracePt t="60456" x="6350000" y="2590800"/>
          <p14:tracePt t="60464" x="6343650" y="2597150"/>
          <p14:tracePt t="60472" x="6324600" y="2609850"/>
          <p14:tracePt t="60484" x="6311900" y="2616200"/>
          <p14:tracePt t="60500" x="6299200" y="2622550"/>
          <p14:tracePt t="60517" x="6280150" y="2628900"/>
          <p14:tracePt t="60534" x="6261100" y="2641600"/>
          <p14:tracePt t="60550" x="6229350" y="2654300"/>
          <p14:tracePt t="60568" x="6216650" y="2660650"/>
          <p14:tracePt t="60584" x="6210300" y="2667000"/>
          <p14:tracePt t="60600" x="6197600" y="2673350"/>
          <p14:tracePt t="60617" x="6178550" y="2673350"/>
          <p14:tracePt t="60633" x="6153150" y="2679700"/>
          <p14:tracePt t="60650" x="6127750" y="2679700"/>
          <p14:tracePt t="60667" x="6070600" y="2679700"/>
          <p14:tracePt t="60684" x="6000750" y="2679700"/>
          <p14:tracePt t="60700" x="5918200" y="2679700"/>
          <p14:tracePt t="60717" x="5810250" y="2679700"/>
          <p14:tracePt t="60733" x="5695950" y="2667000"/>
          <p14:tracePt t="60733" x="5683250" y="2660650"/>
          <p14:tracePt t="60776" x="5670550" y="2660650"/>
          <p14:tracePt t="60776" x="5607050" y="2647950"/>
          <p14:tracePt t="60784" x="5473700" y="2628900"/>
          <p14:tracePt t="60800" x="5314950" y="2622550"/>
          <p14:tracePt t="60817" x="5168900" y="2616200"/>
          <p14:tracePt t="60833" x="5010150" y="2597150"/>
          <p14:tracePt t="60850" x="4876800" y="2571750"/>
          <p14:tracePt t="60867" x="4845050" y="2565400"/>
          <p14:tracePt t="60883" x="4775200" y="2552700"/>
          <p14:tracePt t="60900" x="4718050" y="2546350"/>
          <p14:tracePt t="60917" x="4673600" y="2546350"/>
          <p14:tracePt t="60934" x="4616450" y="2546350"/>
          <p14:tracePt t="60950" x="4603750" y="2540000"/>
          <p14:tracePt t="60967" x="4514850" y="2540000"/>
          <p14:tracePt t="60984" x="4432300" y="2540000"/>
          <p14:tracePt t="61000" x="4381500" y="2540000"/>
          <p14:tracePt t="61017" x="4292600" y="2546350"/>
          <p14:tracePt t="61056" x="4241800" y="2546350"/>
          <p14:tracePt t="61064" x="4210050" y="2546350"/>
          <p14:tracePt t="61069" x="4102100" y="2552700"/>
          <p14:tracePt t="61083" x="4013200" y="2552700"/>
          <p14:tracePt t="61100" x="3943350" y="2552700"/>
          <p14:tracePt t="61117" x="3879850" y="2559050"/>
          <p14:tracePt t="61133" x="3841750" y="2565400"/>
          <p14:tracePt t="61150" x="3784600" y="2565400"/>
          <p14:tracePt t="61167" x="3689350" y="2578100"/>
          <p14:tracePt t="61184" x="3683000" y="2578100"/>
          <p14:tracePt t="61200" x="3676650" y="2578100"/>
          <p14:tracePt t="61217" x="3638550" y="2578100"/>
          <p14:tracePt t="61233" x="3606800" y="2578100"/>
          <p14:tracePt t="61250" x="3581400" y="2584450"/>
          <p14:tracePt t="61283" x="3568700" y="2584450"/>
          <p14:tracePt t="61284" x="3536950" y="2584450"/>
          <p14:tracePt t="61301" x="3505200" y="2584450"/>
          <p14:tracePt t="61316" x="3479800" y="2584450"/>
          <p14:tracePt t="61333" x="3467100" y="2584450"/>
          <p14:tracePt t="61350" x="3460750" y="2584450"/>
          <p14:tracePt t="61432" x="3454400" y="2584450"/>
          <p14:tracePt t="61433" x="3454400" y="2597150"/>
          <p14:tracePt t="61450" x="3454400" y="2622550"/>
          <p14:tracePt t="61451" x="3454400" y="2660650"/>
          <p14:tracePt t="61467" x="3454400" y="2673350"/>
          <p14:tracePt t="61483" x="3460750" y="2781300"/>
          <p14:tracePt t="61500" x="3498850" y="2921000"/>
          <p14:tracePt t="61517" x="3543300" y="3035300"/>
          <p14:tracePt t="61534" x="3568700" y="3187700"/>
          <p14:tracePt t="61550" x="3594100" y="3321050"/>
          <p14:tracePt t="61550" x="3613150" y="3390900"/>
          <p14:tracePt t="61568" x="3632200" y="3473450"/>
          <p14:tracePt t="61615" x="3632200" y="3517900"/>
          <p14:tracePt t="61624" x="3644900" y="3575050"/>
          <p14:tracePt t="61633" x="3651250" y="3600450"/>
          <p14:tracePt t="61634" x="3651250" y="3619500"/>
          <p14:tracePt t="61679" x="3670300" y="3689350"/>
          <p14:tracePt t="61704" x="3676650" y="3702050"/>
          <p14:tracePt t="61712" x="3683000" y="3752850"/>
          <p14:tracePt t="61720" x="3695700" y="3797300"/>
          <p14:tracePt t="61728" x="3702050" y="3835400"/>
          <p14:tracePt t="61734" x="3714750" y="3930650"/>
          <p14:tracePt t="61750" x="3727450" y="4013200"/>
          <p14:tracePt t="61750" x="3733800" y="4051300"/>
          <p14:tracePt t="61769" x="3740150" y="4114800"/>
          <p14:tracePt t="61785" x="3746500" y="4178300"/>
          <p14:tracePt t="61801" x="3746500" y="4203700"/>
          <p14:tracePt t="61817" x="3746500" y="4235450"/>
          <p14:tracePt t="61833" x="3733800" y="4292600"/>
          <p14:tracePt t="61850" x="3733800" y="4349750"/>
          <p14:tracePt t="61867" x="3733800" y="4425950"/>
          <p14:tracePt t="61883" x="3733800" y="4476750"/>
          <p14:tracePt t="61900" x="3727450" y="4521200"/>
          <p14:tracePt t="61916" x="3727450" y="4559300"/>
          <p14:tracePt t="61933" x="3727450" y="4610100"/>
          <p14:tracePt t="61950" x="3727450" y="4667250"/>
          <p14:tracePt t="61967" x="3727450" y="4756150"/>
          <p14:tracePt t="61984" x="3714750" y="4819650"/>
          <p14:tracePt t="62000" x="3714750" y="4826000"/>
          <p14:tracePt t="62080" x="3708400" y="4838700"/>
          <p14:tracePt t="62088" x="3708400" y="4864100"/>
          <p14:tracePt t="62093" x="3708400" y="4870450"/>
          <p14:tracePt t="62100" x="3702050" y="4908550"/>
          <p14:tracePt t="62117" x="3695700" y="4921250"/>
          <p14:tracePt t="62133" x="3695700" y="4940300"/>
          <p14:tracePt t="62150" x="3689350" y="4965700"/>
          <p14:tracePt t="62168" x="3683000" y="4978400"/>
          <p14:tracePt t="62208" x="3676650" y="4984750"/>
          <p14:tracePt t="62224" x="3676650" y="4991100"/>
          <p14:tracePt t="62233" x="3676650" y="4997450"/>
          <p14:tracePt t="62234" x="3676650" y="5003800"/>
          <p14:tracePt t="62250" x="3670300" y="5035550"/>
          <p14:tracePt t="62312" x="3663950" y="5048250"/>
          <p14:tracePt t="62320" x="3651250" y="5060950"/>
          <p14:tracePt t="62326" x="3644900" y="5080000"/>
          <p14:tracePt t="62333" x="3632200" y="5124450"/>
          <p14:tracePt t="62350" x="3619500" y="5149850"/>
          <p14:tracePt t="62367" x="3600450" y="5181600"/>
          <p14:tracePt t="62384" x="3600450" y="5187950"/>
          <p14:tracePt t="62400" x="3594100" y="5207000"/>
          <p14:tracePt t="62417" x="3594100" y="5219700"/>
          <p14:tracePt t="62433" x="3587750" y="5232400"/>
          <p14:tracePt t="62450" x="3587750" y="5257800"/>
          <p14:tracePt t="62467" x="3587750" y="5276850"/>
          <p14:tracePt t="62483" x="3581400" y="5308600"/>
          <p14:tracePt t="62500" x="3581400" y="5334000"/>
          <p14:tracePt t="62517" x="3575050" y="5359400"/>
          <p14:tracePt t="62534" x="3575050" y="5378450"/>
          <p14:tracePt t="62550" x="3575050" y="5384800"/>
          <p14:tracePt t="62550" x="3568700" y="5397500"/>
          <p14:tracePt t="62592" x="3568700" y="5403850"/>
          <p14:tracePt t="62615" x="3562350" y="5410200"/>
          <p14:tracePt t="62680" x="3568700" y="5410200"/>
          <p14:tracePt t="62686" x="3575050" y="5410200"/>
          <p14:tracePt t="62700" x="3606800" y="5416550"/>
          <p14:tracePt t="62701" x="3676650" y="5435600"/>
          <p14:tracePt t="62717" x="3784600" y="5454650"/>
          <p14:tracePt t="62733" x="3886200" y="5486400"/>
          <p14:tracePt t="62750" x="3981450" y="5511800"/>
          <p14:tracePt t="62750" x="4019550" y="5524500"/>
          <p14:tracePt t="62769" x="4076700" y="5543550"/>
          <p14:tracePt t="62784" x="4121150" y="5556250"/>
          <p14:tracePt t="62800" x="4133850" y="5556250"/>
          <p14:tracePt t="62817" x="4140200" y="5556250"/>
          <p14:tracePt t="62834" x="4152900" y="5556250"/>
          <p14:tracePt t="62849" x="4159250" y="5556250"/>
          <p14:tracePt t="63160" x="4152900" y="5549900"/>
          <p14:tracePt t="63167" x="4114800" y="5492750"/>
          <p14:tracePt t="63184" x="4089400" y="5454650"/>
          <p14:tracePt t="63184" x="4076700" y="5429250"/>
          <p14:tracePt t="63721" x="4089400" y="5416550"/>
          <p14:tracePt t="63729" x="4121150" y="5403850"/>
          <p14:tracePt t="63737" x="4159250" y="5378450"/>
          <p14:tracePt t="63737" x="4203700" y="5353050"/>
          <p14:tracePt t="63753" x="4254500" y="5321300"/>
          <p14:tracePt t="63753" x="4286250" y="5289550"/>
          <p14:tracePt t="63768" x="4406900" y="5175250"/>
          <p14:tracePt t="63785" x="4476750" y="5099050"/>
          <p14:tracePt t="63802" x="4483100" y="5086350"/>
          <p14:tracePt t="63818" x="4489450" y="5080000"/>
          <p14:tracePt t="63834" x="4489450" y="5067300"/>
          <p14:tracePt t="63872" x="4514850" y="4997450"/>
          <p14:tracePt t="63884" x="4546600" y="4870450"/>
          <p14:tracePt t="63884" x="4616450" y="4692650"/>
          <p14:tracePt t="63900" x="4800600" y="4419600"/>
          <p14:tracePt t="63917" x="4965700" y="4267200"/>
          <p14:tracePt t="63934" x="5308600" y="3987800"/>
          <p14:tracePt t="63951" x="5607050" y="3733800"/>
          <p14:tracePt t="63968" x="5937250" y="3409950"/>
          <p14:tracePt t="63985" x="5943600" y="3397250"/>
          <p14:tracePt t="64001" x="6013450" y="3282950"/>
          <p14:tracePt t="64018" x="6013450" y="3276600"/>
          <p14:tracePt t="64034" x="6019800" y="3251200"/>
          <p14:tracePt t="64051" x="6019800" y="3244850"/>
          <p14:tracePt t="64113" x="6019800" y="3238500"/>
          <p14:tracePt t="64289" x="6032500" y="3206750"/>
          <p14:tracePt t="64296" x="6057900" y="3155950"/>
          <p14:tracePt t="64298" x="6115050" y="3060700"/>
          <p14:tracePt t="64318" x="6140450" y="2990850"/>
          <p14:tracePt t="64334" x="6153150" y="2914650"/>
          <p14:tracePt t="64351" x="6159500" y="2863850"/>
          <p14:tracePt t="64368" x="6159500" y="2819400"/>
          <p14:tracePt t="64385" x="6159500" y="2806700"/>
          <p14:tracePt t="64401" x="6159500" y="2800350"/>
          <p14:tracePt t="64418" x="6159500" y="2794000"/>
          <p14:tracePt t="64434" x="6159500" y="2787650"/>
          <p14:tracePt t="64736" x="6115050" y="2774950"/>
          <p14:tracePt t="64744" x="6083300" y="2774950"/>
          <p14:tracePt t="64752" x="6026150" y="2768600"/>
          <p14:tracePt t="64760" x="5956300" y="2749550"/>
          <p14:tracePt t="64768" x="5829300" y="2736850"/>
          <p14:tracePt t="64785" x="5797550" y="2736850"/>
          <p14:tracePt t="64801" x="5715000" y="2743200"/>
          <p14:tracePt t="64818" x="5657850" y="2755900"/>
          <p14:tracePt t="64835" x="5619750" y="2768600"/>
          <p14:tracePt t="64851" x="5575300" y="2794000"/>
          <p14:tracePt t="64868" x="5537200" y="2806700"/>
          <p14:tracePt t="64884" x="5499100" y="2832100"/>
          <p14:tracePt t="64901" x="5441950" y="2870200"/>
          <p14:tracePt t="64917" x="5416550" y="2895600"/>
          <p14:tracePt t="64934" x="5359400" y="2927350"/>
          <p14:tracePt t="64951" x="5308600" y="2971800"/>
          <p14:tracePt t="64968" x="5276850" y="2997200"/>
          <p14:tracePt t="65008" x="5270500" y="3003550"/>
          <p14:tracePt t="65018" x="5257800" y="3016250"/>
          <p14:tracePt t="65034" x="5251450" y="3028950"/>
          <p14:tracePt t="65035" x="5226050" y="3054350"/>
          <p14:tracePt t="65051" x="5194300" y="3079750"/>
          <p14:tracePt t="65068" x="5168900" y="3105150"/>
          <p14:tracePt t="65084" x="5143500" y="3130550"/>
          <p14:tracePt t="65101" x="5130800" y="3149600"/>
          <p14:tracePt t="65118" x="5099050" y="3175000"/>
          <p14:tracePt t="65134" x="5073650" y="3194050"/>
          <p14:tracePt t="65151" x="5041900" y="3219450"/>
          <p14:tracePt t="65168" x="5003800" y="3257550"/>
          <p14:tracePt t="65185" x="4984750" y="3295650"/>
          <p14:tracePt t="65225" x="4978400" y="3308350"/>
          <p14:tracePt t="65228" x="4959350" y="3321050"/>
          <p14:tracePt t="65234" x="4933950" y="3346450"/>
          <p14:tracePt t="65251" x="4902200" y="3378200"/>
          <p14:tracePt t="65268" x="4870450" y="3409950"/>
          <p14:tracePt t="65312" x="4851400" y="3441700"/>
          <p14:tracePt t="65320" x="4832350" y="3473450"/>
          <p14:tracePt t="65334" x="4813300" y="3498850"/>
          <p14:tracePt t="65335" x="4775200" y="3581400"/>
          <p14:tracePt t="65351" x="4756150" y="3613150"/>
          <p14:tracePt t="65368" x="4743450" y="3638550"/>
          <p14:tracePt t="65384" x="4718050" y="3714750"/>
          <p14:tracePt t="65401" x="4699000" y="3803650"/>
          <p14:tracePt t="65418" x="4660900" y="3892550"/>
          <p14:tracePt t="65435" x="4629150" y="3968750"/>
          <p14:tracePt t="65451" x="4603750" y="4032250"/>
          <p14:tracePt t="65468" x="4578350" y="4127500"/>
          <p14:tracePt t="65484" x="4546600" y="4197350"/>
          <p14:tracePt t="65501" x="4533900" y="4222750"/>
          <p14:tracePt t="65518" x="4495800" y="4305300"/>
          <p14:tracePt t="65560" x="4495800" y="4311650"/>
          <p14:tracePt t="65568" x="4470400" y="4349750"/>
          <p14:tracePt t="65569" x="4438650" y="4406900"/>
          <p14:tracePt t="65585" x="4413250" y="4445000"/>
          <p14:tracePt t="65601" x="4343400" y="4533900"/>
          <p14:tracePt t="65617" x="4273550" y="4603750"/>
          <p14:tracePt t="65635" x="4260850" y="4622800"/>
          <p14:tracePt t="65651" x="4216400" y="4686300"/>
          <p14:tracePt t="65668" x="4184650" y="4749800"/>
          <p14:tracePt t="65684" x="4152900" y="4794250"/>
          <p14:tracePt t="65701" x="4133850" y="4819650"/>
          <p14:tracePt t="65718" x="4127500" y="4819650"/>
          <p14:tracePt t="65734" x="4127500" y="4826000"/>
          <p14:tracePt t="65751" x="4121150" y="4826000"/>
          <p14:tracePt t="65768" x="4089400" y="4819650"/>
          <p14:tracePt t="65785" x="4051300" y="4806950"/>
          <p14:tracePt t="65801" x="4038600" y="4806950"/>
          <p14:tracePt t="65818" x="4013200" y="4794250"/>
          <p14:tracePt t="65835" x="3962400" y="4730750"/>
          <p14:tracePt t="65851" x="3911600" y="4603750"/>
          <p14:tracePt t="65868" x="3835400" y="4470400"/>
          <p14:tracePt t="65884" x="3676650" y="4044950"/>
          <p14:tracePt t="65901" x="3568700" y="3708400"/>
          <p14:tracePt t="65918" x="3562350" y="3543300"/>
          <p14:tracePt t="65934" x="3587750" y="3448050"/>
          <p14:tracePt t="65950" x="3606800" y="3416300"/>
          <p14:tracePt t="65968" x="3663950" y="3333750"/>
          <p14:tracePt t="66064" x="3663950" y="3321050"/>
          <p14:tracePt t="66072" x="3670300" y="3314700"/>
          <p14:tracePt t="66080" x="3676650" y="3282950"/>
          <p14:tracePt t="66086" x="3708400" y="3149600"/>
          <p14:tracePt t="66101" x="3740150" y="3041650"/>
          <p14:tracePt t="66118" x="3752850" y="2946400"/>
          <p14:tracePt t="66168" x="3752850" y="2940050"/>
          <p14:tracePt t="66208" x="3721100" y="2959100"/>
          <p14:tracePt t="66241" x="3714750" y="2965450"/>
          <p14:tracePt t="66248" x="3676650" y="3048000"/>
          <p14:tracePt t="66251" x="3632200" y="3200400"/>
          <p14:tracePt t="66268" x="3625850" y="3321050"/>
          <p14:tracePt t="66285" x="3632200" y="3352800"/>
          <p14:tracePt t="66337" x="3670300" y="3352800"/>
          <p14:tracePt t="66345" x="3778250" y="3346450"/>
          <p14:tracePt t="66350" x="3898900" y="3333750"/>
          <p14:tracePt t="66361" x="4013200" y="3295650"/>
          <p14:tracePt t="66369" x="4127500" y="3206750"/>
          <p14:tracePt t="66385" x="4235450" y="3098800"/>
          <p14:tracePt t="66401" x="4254500" y="2990850"/>
          <p14:tracePt t="66418" x="4216400" y="2813050"/>
          <p14:tracePt t="66434" x="4152900" y="2679700"/>
          <p14:tracePt t="66451" x="4121150" y="2584450"/>
          <p14:tracePt t="66467" x="4114800" y="2571750"/>
          <p14:tracePt t="66484" x="4083050" y="2540000"/>
          <p14:tracePt t="66501" x="4057650" y="2527300"/>
          <p14:tracePt t="66518" x="4000500" y="2527300"/>
          <p14:tracePt t="66534" x="3949700" y="2527300"/>
          <p14:tracePt t="66551" x="3917950" y="2540000"/>
          <p14:tracePt t="66567" x="3790950" y="2724150"/>
          <p14:tracePt t="66585" x="3721100" y="2908300"/>
          <p14:tracePt t="66601" x="3695700" y="3009900"/>
          <p14:tracePt t="66641" x="3695700" y="3028950"/>
          <p14:tracePt t="66647" x="3714750" y="3086100"/>
          <p14:tracePt t="66651" x="3740150" y="3162300"/>
          <p14:tracePt t="66697" x="3752850" y="3168650"/>
          <p14:tracePt t="66704" x="3778250" y="3181350"/>
          <p14:tracePt t="66713" x="3816350" y="3194050"/>
          <p14:tracePt t="66718" x="3911600" y="3200400"/>
          <p14:tracePt t="66734" x="3994150" y="3200400"/>
          <p14:tracePt t="66751" x="4076700" y="3155950"/>
          <p14:tracePt t="66768" x="4210050" y="2984500"/>
          <p14:tracePt t="66785" x="4248150" y="2819400"/>
          <p14:tracePt t="66801" x="4248150" y="2673350"/>
          <p14:tracePt t="66818" x="4241800" y="2571750"/>
          <p14:tracePt t="66834" x="4203700" y="2495550"/>
          <p14:tracePt t="66852" x="4203700" y="2489200"/>
          <p14:tracePt t="66888" x="4191000" y="2489200"/>
          <p14:tracePt t="66889" x="4159250" y="2489200"/>
          <p14:tracePt t="66901" x="4057650" y="2559050"/>
          <p14:tracePt t="66918" x="3924300" y="2730500"/>
          <p14:tracePt t="66934" x="3771900" y="2933700"/>
          <p14:tracePt t="66951" x="3759200" y="2959100"/>
          <p14:tracePt t="67000" x="3778250" y="3003550"/>
          <p14:tracePt t="67008" x="3803650" y="3022600"/>
          <p14:tracePt t="67017" x="3810000" y="3035300"/>
          <p14:tracePt t="67018" x="3879850" y="3067050"/>
          <p14:tracePt t="67034" x="3994150" y="3105150"/>
          <p14:tracePt t="67051" x="4127500" y="3117850"/>
          <p14:tracePt t="67067" x="4267200" y="3124200"/>
          <p14:tracePt t="67085" x="4279900" y="3124200"/>
          <p14:tracePt t="67101" x="4286250" y="3124200"/>
          <p14:tracePt t="67118" x="4330700" y="3073400"/>
          <p14:tracePt t="67134" x="4330700" y="2990850"/>
          <p14:tracePt t="67151" x="4267200" y="2876550"/>
          <p14:tracePt t="67168" x="4203700" y="2825750"/>
          <p14:tracePt t="67185" x="4152900" y="2813050"/>
          <p14:tracePt t="67201" x="4140200" y="2813050"/>
          <p14:tracePt t="67241" x="4127500" y="2819400"/>
          <p14:tracePt t="67242" x="4108450" y="2863850"/>
          <p14:tracePt t="67251" x="4019550" y="3016250"/>
          <p14:tracePt t="67267" x="3924300" y="3289300"/>
          <p14:tracePt t="67284" x="3886200" y="3467100"/>
          <p14:tracePt t="67301" x="3886200" y="3543300"/>
          <p14:tracePt t="67368" x="3886200" y="3549650"/>
          <p14:tracePt t="67377" x="3937000" y="3543300"/>
          <p14:tracePt t="67377" x="3975100" y="3524250"/>
          <p14:tracePt t="67384" x="4083050" y="3479800"/>
          <p14:tracePt t="67401" x="4127500" y="3441700"/>
          <p14:tracePt t="67418" x="4127500" y="3429000"/>
          <p14:tracePt t="67434" x="4121150" y="3352800"/>
          <p14:tracePt t="67451" x="4108450" y="3327400"/>
          <p14:tracePt t="67488" x="4083050" y="3314700"/>
          <p14:tracePt t="67488" x="4070350" y="3302000"/>
          <p14:tracePt t="67504" x="4013200" y="3295650"/>
          <p14:tracePt t="67518" x="3917950" y="3295650"/>
          <p14:tracePt t="67534" x="3860800" y="3302000"/>
          <p14:tracePt t="67551" x="3784600" y="3371850"/>
          <p14:tracePt t="67568" x="3733800" y="3492500"/>
          <p14:tracePt t="67585" x="3702050" y="3644900"/>
          <p14:tracePt t="67601" x="3702050" y="3765550"/>
          <p14:tracePt t="67618" x="3702050" y="3778250"/>
          <p14:tracePt t="67635" x="3740150" y="3810000"/>
          <p14:tracePt t="67651" x="3778250" y="3841750"/>
          <p14:tracePt t="67667" x="3822700" y="3841750"/>
          <p14:tracePt t="67684" x="3898900" y="3841750"/>
          <p14:tracePt t="67701" x="3987800" y="3835400"/>
          <p14:tracePt t="67718" x="3994150" y="3835400"/>
          <p14:tracePt t="67734" x="4000500" y="3835400"/>
          <p14:tracePt t="67751" x="4044950" y="3746500"/>
          <p14:tracePt t="67767" x="4064000" y="3683000"/>
          <p14:tracePt t="69592" x="4114800" y="3702050"/>
          <p14:tracePt t="69601" x="4229100" y="3733800"/>
          <p14:tracePt t="69608" x="4292600" y="3746500"/>
          <p14:tracePt t="69618" x="4356100" y="3778250"/>
          <p14:tracePt t="69634" x="4368800" y="3778250"/>
          <p14:tracePt t="69736" x="4381500" y="3778250"/>
          <p14:tracePt t="69744" x="4413250" y="3778250"/>
          <p14:tracePt t="69752" x="4419600" y="3778250"/>
          <p14:tracePt t="69753" x="4495800" y="3778250"/>
          <p14:tracePt t="69768" x="4559300" y="3778250"/>
          <p14:tracePt t="69785" x="4692650" y="3771900"/>
          <p14:tracePt t="69801" x="4749800" y="3759200"/>
          <p14:tracePt t="69818" x="4775200" y="3759200"/>
          <p14:tracePt t="69856" x="4781550" y="3759200"/>
          <p14:tracePt t="69992" x="4806950" y="3759200"/>
          <p14:tracePt t="70000" x="4838700" y="3759200"/>
          <p14:tracePt t="70017" x="4876800" y="3759200"/>
          <p14:tracePt t="70018" x="4972050" y="3771900"/>
          <p14:tracePt t="70034" x="5048250" y="3790950"/>
          <p14:tracePt t="70050" x="5118100" y="3803650"/>
          <p14:tracePt t="70067" x="5187950" y="3816350"/>
          <p14:tracePt t="70084" x="5257800" y="3829050"/>
          <p14:tracePt t="70101" x="5321300" y="3835400"/>
          <p14:tracePt t="70118" x="5359400" y="3835400"/>
          <p14:tracePt t="70134" x="5384800" y="3829050"/>
          <p14:tracePt t="70151" x="5416550" y="3803650"/>
          <p14:tracePt t="70167" x="5511800" y="3689350"/>
          <p14:tracePt t="70185" x="5562600" y="3619500"/>
          <p14:tracePt t="70240" x="5581650" y="3606800"/>
          <p14:tracePt t="70248" x="5619750" y="3568700"/>
          <p14:tracePt t="70256" x="5626100" y="3568700"/>
          <p14:tracePt t="70272" x="5632450" y="3556000"/>
          <p14:tracePt t="70288" x="5632450" y="3549650"/>
          <p14:tracePt t="70370" x="5632450" y="3562350"/>
          <p14:tracePt t="70377" x="5600700" y="3613150"/>
          <p14:tracePt t="70379" x="5473700" y="3778250"/>
          <p14:tracePt t="70385" x="5283200" y="3987800"/>
          <p14:tracePt t="70402" x="4984750" y="4349750"/>
          <p14:tracePt t="70419" x="4832350" y="4572000"/>
          <p14:tracePt t="70435" x="4711700" y="4724400"/>
          <p14:tracePt t="70452" x="4648200" y="4876800"/>
          <p14:tracePt t="70468" x="4578350" y="5029200"/>
          <p14:tracePt t="70485" x="4508500" y="5149850"/>
          <p14:tracePt t="70502" x="4419600" y="5257800"/>
          <p14:tracePt t="70518" x="4362450" y="5289550"/>
          <p14:tracePt t="70535" x="4286250" y="5327650"/>
          <p14:tracePt t="70551" x="4191000" y="5359400"/>
          <p14:tracePt t="70568" x="4127500" y="5372100"/>
          <p14:tracePt t="70617" x="4121150" y="5372100"/>
          <p14:tracePt t="70625" x="4108450" y="5378450"/>
          <p14:tracePt t="70635" x="4089400" y="5384800"/>
          <p14:tracePt t="70641" x="4070350" y="5391150"/>
          <p14:tracePt t="70652" x="4064000" y="5391150"/>
          <p14:tracePt t="70777" x="4044950" y="5391150"/>
          <p14:tracePt t="70785" x="4032250" y="5391150"/>
          <p14:tracePt t="70793" x="4013200" y="5391150"/>
          <p14:tracePt t="70801" x="4000500" y="5391150"/>
          <p14:tracePt t="70811" x="3994150" y="5391150"/>
          <p14:tracePt t="70865" x="3987800" y="5391150"/>
          <p14:tracePt t="70865" x="3994150" y="5359400"/>
          <p14:tracePt t="70881" x="4006850" y="5346700"/>
          <p14:tracePt t="70889" x="4019550" y="5334000"/>
          <p14:tracePt t="70902" x="4032250" y="5314950"/>
          <p14:tracePt t="70902" x="4070350" y="5283200"/>
          <p14:tracePt t="70919" x="4108450" y="5264150"/>
          <p14:tracePt t="70935" x="4152900" y="5251450"/>
          <p14:tracePt t="70952" x="4178300" y="5238750"/>
          <p14:tracePt t="70968" x="4197350" y="5232400"/>
          <p14:tracePt t="71177" x="4203700" y="5232400"/>
          <p14:tracePt t="71185" x="4286250" y="5207000"/>
          <p14:tracePt t="71201" x="4387850" y="5168900"/>
          <p14:tracePt t="71218" x="4457700" y="5143500"/>
          <p14:tracePt t="71218" x="4464050" y="5137150"/>
          <p14:tracePt t="71235" x="4692650" y="5035550"/>
          <p14:tracePt t="71252" x="4953000" y="4895850"/>
          <p14:tracePt t="71269" x="5175250" y="4718050"/>
          <p14:tracePt t="71286" x="5321300" y="4533900"/>
          <p14:tracePt t="71302" x="5384800" y="4349750"/>
          <p14:tracePt t="71318" x="5410200" y="4171950"/>
          <p14:tracePt t="71335" x="5429250" y="4019550"/>
          <p14:tracePt t="71352" x="5435600" y="3924300"/>
          <p14:tracePt t="71352" x="5435600" y="3911600"/>
          <p14:tracePt t="71369" x="5435600" y="3898900"/>
          <p14:tracePt t="71433" x="5422900" y="3898900"/>
          <p14:tracePt t="71441" x="5403850" y="3898900"/>
          <p14:tracePt t="71449" x="5359400" y="3930650"/>
          <p14:tracePt t="71457" x="5276850" y="4025900"/>
          <p14:tracePt t="71468" x="5194300" y="4140200"/>
          <p14:tracePt t="71485" x="5162550" y="4184650"/>
          <p14:tracePt t="71502" x="5162550" y="4197350"/>
          <p14:tracePt t="71518" x="5162550" y="4203700"/>
          <p14:tracePt t="71569" x="5162550" y="4210050"/>
          <p14:tracePt t="71577" x="5162550" y="4216400"/>
          <p14:tracePt t="71601" x="5175250" y="4216400"/>
          <p14:tracePt t="71610" x="5181600" y="4216400"/>
          <p14:tracePt t="71625" x="5194300" y="4216400"/>
          <p14:tracePt t="71649" x="5207000" y="4216400"/>
          <p14:tracePt t="71697" x="5213350" y="4197350"/>
          <p14:tracePt t="71705" x="5213350" y="4184650"/>
          <p14:tracePt t="71718" x="5219700" y="4165600"/>
          <p14:tracePt t="71721" x="5219700" y="4133850"/>
          <p14:tracePt t="71735" x="5226050" y="4102100"/>
          <p14:tracePt t="71752" x="5226050" y="4076700"/>
          <p14:tracePt t="71752" x="5226050" y="4057650"/>
          <p14:tracePt t="71769" x="5226050" y="4025900"/>
          <p14:tracePt t="71785" x="5213350" y="4000500"/>
          <p14:tracePt t="71802" x="5175250" y="3949700"/>
          <p14:tracePt t="71818" x="5124450" y="3898900"/>
          <p14:tracePt t="71835" x="5092700" y="3867150"/>
          <p14:tracePt t="71852" x="5080000" y="3854450"/>
          <p14:tracePt t="71913" x="5073650" y="3854450"/>
          <p14:tracePt t="71945" x="5067300" y="3854450"/>
          <p14:tracePt t="7797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9"/>
          <p:cNvSpPr>
            <a:spLocks noGrp="1" noChangeArrowheads="1"/>
          </p:cNvSpPr>
          <p:nvPr>
            <p:ph type="title"/>
          </p:nvPr>
        </p:nvSpPr>
        <p:spPr>
          <a:xfrm>
            <a:off x="931863" y="96838"/>
            <a:ext cx="7509404" cy="1412875"/>
          </a:xfrm>
        </p:spPr>
        <p:txBody>
          <a:bodyPr/>
          <a:lstStyle/>
          <a:p>
            <a:pPr eaLnBrk="1" hangingPunct="1"/>
            <a:r>
              <a:rPr lang="en-US" b="1" dirty="0" smtClean="0"/>
              <a:t>Example: Heart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6" y="1786277"/>
            <a:ext cx="5919787" cy="465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368"/>
    </mc:Choice>
    <mc:Fallback>
      <p:transition spd="slow" advTm="9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5" x="2184400" y="2990850"/>
          <p14:tracePt t="9389" x="2235200" y="3092450"/>
          <p14:tracePt t="9389" x="2362200" y="3282950"/>
          <p14:tracePt t="9405" x="2520950" y="3511550"/>
          <p14:tracePt t="9405" x="2819400" y="3892550"/>
          <p14:tracePt t="9421" x="2825750" y="3898900"/>
          <p14:tracePt t="9438" x="3175000" y="4279900"/>
          <p14:tracePt t="9454" x="3238500" y="4343400"/>
          <p14:tracePt t="9471" x="3460750" y="4508500"/>
          <p14:tracePt t="9488" x="3657600" y="4648200"/>
          <p14:tracePt t="9504" x="3816350" y="4724400"/>
          <p14:tracePt t="9521" x="3981450" y="4781550"/>
          <p14:tracePt t="9538" x="4127500" y="4819650"/>
          <p14:tracePt t="9555" x="4292600" y="4838700"/>
          <p14:tracePt t="9571" x="4451350" y="4857750"/>
          <p14:tracePt t="9588" x="4648200" y="4870450"/>
          <p14:tracePt t="9605" x="4724400" y="4870450"/>
          <p14:tracePt t="9621" x="4749800" y="4870450"/>
          <p14:tracePt t="9637" x="4762500" y="4870450"/>
          <p14:tracePt t="9677" x="4775200" y="4864100"/>
          <p14:tracePt t="9688" x="4781550" y="4864100"/>
          <p14:tracePt t="9688" x="4800600" y="4857750"/>
          <p14:tracePt t="9704" x="4819650" y="4851400"/>
          <p14:tracePt t="9721" x="4851400" y="4851400"/>
          <p14:tracePt t="9738" x="4883150" y="4851400"/>
          <p14:tracePt t="9755" x="4914900" y="4851400"/>
          <p14:tracePt t="9771" x="4991100" y="4895850"/>
          <p14:tracePt t="9771" x="5054600" y="4946650"/>
          <p14:tracePt t="9789" x="5200650" y="5073650"/>
          <p14:tracePt t="9805" x="5397500" y="5238750"/>
          <p14:tracePt t="9822" x="5549900" y="5365750"/>
          <p14:tracePt t="9838" x="5645150" y="5454650"/>
          <p14:tracePt t="9855" x="5708650" y="5524500"/>
          <p14:tracePt t="9871" x="5746750" y="5575300"/>
          <p14:tracePt t="9888" x="5753100" y="5588000"/>
          <p14:tracePt t="9904" x="5759450" y="5594350"/>
          <p14:tracePt t="9940" x="5759450" y="5607050"/>
          <p14:tracePt t="9957" x="5753100" y="5607050"/>
          <p14:tracePt t="9973" x="5746750" y="5607050"/>
          <p14:tracePt t="9981" x="5734050" y="5607050"/>
          <p14:tracePt t="9988" x="5715000" y="5613400"/>
          <p14:tracePt t="10005" x="5695950" y="5619750"/>
          <p14:tracePt t="10021" x="5676900" y="5626100"/>
          <p14:tracePt t="10038" x="5657850" y="5626100"/>
          <p14:tracePt t="10055" x="5645150" y="5626100"/>
          <p14:tracePt t="10071" x="5638800" y="5626100"/>
          <p14:tracePt t="10088" x="5619750" y="5632450"/>
          <p14:tracePt t="10104" x="5607050" y="5632450"/>
          <p14:tracePt t="10121" x="5588000" y="5638800"/>
          <p14:tracePt t="10138" x="5575300" y="5638800"/>
          <p14:tracePt t="10155" x="5549900" y="5638800"/>
          <p14:tracePt t="10171" x="5537200" y="5638800"/>
          <p14:tracePt t="10188" x="5524500" y="5638800"/>
          <p14:tracePt t="10205" x="5511800" y="5645150"/>
          <p14:tracePt t="10221" x="5499100" y="5645150"/>
          <p14:tracePt t="10237" x="5480050" y="5645150"/>
          <p14:tracePt t="10255" x="5441950" y="5645150"/>
          <p14:tracePt t="10271" x="5397500" y="5645150"/>
          <p14:tracePt t="10288" x="5359400" y="5645150"/>
          <p14:tracePt t="10304" x="5327650" y="5645150"/>
          <p14:tracePt t="10321" x="5308600" y="5645150"/>
          <p14:tracePt t="10338" x="5302250" y="5645150"/>
          <p14:tracePt t="10389" x="5295900" y="5645150"/>
          <p14:tracePt t="10413" x="5283200" y="5645150"/>
          <p14:tracePt t="10421" x="5270500" y="5638800"/>
          <p14:tracePt t="10430" x="5264150" y="5632450"/>
          <p14:tracePt t="10437" x="5232400" y="5626100"/>
          <p14:tracePt t="10447" x="5213350" y="5619750"/>
          <p14:tracePt t="10454" x="5187950" y="5613400"/>
          <p14:tracePt t="10471" x="5175250" y="5607050"/>
          <p14:tracePt t="12052" x="5181600" y="5607050"/>
          <p14:tracePt t="12064" x="5187950" y="5607050"/>
          <p14:tracePt t="12071" x="5200650" y="5607050"/>
          <p14:tracePt t="12072" x="5245100" y="5607050"/>
          <p14:tracePt t="12088" x="5283200" y="5607050"/>
          <p14:tracePt t="12105" x="5314950" y="5607050"/>
          <p14:tracePt t="12121" x="5346700" y="5607050"/>
          <p14:tracePt t="12138" x="5365750" y="5607050"/>
          <p14:tracePt t="12154" x="5372100" y="5607050"/>
          <p14:tracePt t="12171" x="5384800" y="5607050"/>
          <p14:tracePt t="12187" x="5391150" y="5607050"/>
          <p14:tracePt t="12206" x="5397500" y="5607050"/>
          <p14:tracePt t="12221" x="5403850" y="5607050"/>
          <p14:tracePt t="12238" x="5410200" y="5607050"/>
          <p14:tracePt t="12277" x="5416550" y="5607050"/>
          <p14:tracePt t="12288" x="5422900" y="5607050"/>
          <p14:tracePt t="12291" x="5429250" y="5607050"/>
          <p14:tracePt t="12304" x="5435600" y="5607050"/>
          <p14:tracePt t="12321" x="5441950" y="5607050"/>
          <p14:tracePt t="12338" x="5448300" y="5607050"/>
          <p14:tracePt t="12354" x="5461000" y="5607050"/>
          <p14:tracePt t="12371" x="5467350" y="5607050"/>
          <p14:tracePt t="12387" x="5492750" y="5607050"/>
          <p14:tracePt t="12405" x="5505450" y="5607050"/>
          <p14:tracePt t="12421" x="5524500" y="5607050"/>
          <p14:tracePt t="12438" x="5537200" y="5607050"/>
          <p14:tracePt t="12454" x="5562600" y="5607050"/>
          <p14:tracePt t="12471" x="5588000" y="5607050"/>
          <p14:tracePt t="12487" x="5619750" y="5607050"/>
          <p14:tracePt t="12504" x="5651500" y="5607050"/>
          <p14:tracePt t="12521" x="5695950" y="5607050"/>
          <p14:tracePt t="12538" x="5740400" y="5607050"/>
          <p14:tracePt t="12554" x="5784850" y="5607050"/>
          <p14:tracePt t="12571" x="5822950" y="5607050"/>
          <p14:tracePt t="12587" x="5854700" y="5607050"/>
          <p14:tracePt t="12605" x="5880100" y="5607050"/>
          <p14:tracePt t="12621" x="5899150" y="5607050"/>
          <p14:tracePt t="12637" x="5937250" y="5607050"/>
          <p14:tracePt t="12655" x="5962650" y="5607050"/>
          <p14:tracePt t="12671" x="6000750" y="5600700"/>
          <p14:tracePt t="12688" x="6045200" y="5600700"/>
          <p14:tracePt t="12704" x="6096000" y="5594350"/>
          <p14:tracePt t="12721" x="6134100" y="5588000"/>
          <p14:tracePt t="12738" x="6159500" y="5581650"/>
          <p14:tracePt t="12754" x="6191250" y="5575300"/>
          <p14:tracePt t="12771" x="6216650" y="5575300"/>
          <p14:tracePt t="12788" x="6254750" y="5568950"/>
          <p14:tracePt t="12805" x="6280150" y="5562600"/>
          <p14:tracePt t="12821" x="6305550" y="5556250"/>
          <p14:tracePt t="12838" x="6337300" y="5556250"/>
          <p14:tracePt t="12854" x="6369050" y="5549900"/>
          <p14:tracePt t="12871" x="6419850" y="5543550"/>
          <p14:tracePt t="12888" x="6470650" y="5537200"/>
          <p14:tracePt t="12904" x="6521450" y="5530850"/>
          <p14:tracePt t="12921" x="6553200" y="5524500"/>
          <p14:tracePt t="12937" x="6578600" y="5518150"/>
          <p14:tracePt t="12954" x="6610350" y="5511800"/>
          <p14:tracePt t="12971" x="6642100" y="5511800"/>
          <p14:tracePt t="12988" x="6705600" y="5505450"/>
          <p14:tracePt t="13005" x="6750050" y="5492750"/>
          <p14:tracePt t="13021" x="6800850" y="5486400"/>
          <p14:tracePt t="13037" x="6838950" y="5480050"/>
          <p14:tracePt t="13054" x="6870700" y="5480050"/>
          <p14:tracePt t="13071" x="6902450" y="5473700"/>
          <p14:tracePt t="13088" x="6921500" y="5461000"/>
          <p14:tracePt t="13104" x="6946900" y="5461000"/>
          <p14:tracePt t="13122" x="6959600" y="5461000"/>
          <p14:tracePt t="13137" x="6978650" y="5448300"/>
          <p14:tracePt t="13154" x="6997700" y="5448300"/>
          <p14:tracePt t="13171" x="7010400" y="5441950"/>
          <p14:tracePt t="13261" x="7016750" y="5435600"/>
          <p14:tracePt t="13276" x="7023100" y="5435600"/>
          <p14:tracePt t="13287" x="7029450" y="5429250"/>
          <p14:tracePt t="13288" x="7042150" y="5416550"/>
          <p14:tracePt t="13304" x="7048500" y="5416550"/>
          <p14:tracePt t="13321" x="7054850" y="5403850"/>
          <p14:tracePt t="13365" x="7054850" y="5397500"/>
          <p14:tracePt t="13444" x="7048500" y="5384800"/>
          <p14:tracePt t="13469" x="7035800" y="5378450"/>
          <p14:tracePt t="13477" x="7029450" y="5372100"/>
          <p14:tracePt t="13487" x="7023100" y="5365750"/>
          <p14:tracePt t="13488" x="7010400" y="5359400"/>
          <p14:tracePt t="13504" x="6997700" y="5346700"/>
          <p14:tracePt t="13521" x="6978650" y="5340350"/>
          <p14:tracePt t="13537" x="6953250" y="5327650"/>
          <p14:tracePt t="13554" x="6927850" y="5321300"/>
          <p14:tracePt t="13571" x="6902450" y="5314950"/>
          <p14:tracePt t="13588" x="6870700" y="5308600"/>
          <p14:tracePt t="13605" x="6858000" y="5308600"/>
          <p14:tracePt t="13621" x="6851650" y="5308600"/>
          <p14:tracePt t="17405" x="6858000" y="5308600"/>
          <p14:tracePt t="17557" x="6864350" y="5308600"/>
          <p14:tracePt t="17564" x="6870700" y="5308600"/>
          <p14:tracePt t="17580" x="6877050" y="5302250"/>
          <p14:tracePt t="17587" x="6883400" y="5302250"/>
          <p14:tracePt t="17587" x="6889750" y="5302250"/>
          <p14:tracePt t="17637" x="6896100" y="5295900"/>
          <p14:tracePt t="17965" x="6902450" y="5295900"/>
          <p14:tracePt t="17972" x="6915150" y="5289550"/>
          <p14:tracePt t="18510" x="6921500" y="5289550"/>
          <p14:tracePt t="18531" x="6927850" y="5289550"/>
          <p14:tracePt t="19382" x="6934200" y="5257800"/>
          <p14:tracePt t="19390" x="6934200" y="5219700"/>
          <p14:tracePt t="19391" x="6934200" y="5149850"/>
          <p14:tracePt t="19407" x="6934200" y="5105400"/>
          <p14:tracePt t="19423" x="6934200" y="5073650"/>
          <p14:tracePt t="19440" x="6934200" y="5048250"/>
          <p14:tracePt t="19456" x="6934200" y="5035550"/>
          <p14:tracePt t="19473" x="6934200" y="5022850"/>
          <p14:tracePt t="19490" x="6934200" y="5003800"/>
          <p14:tracePt t="19506" x="6934200" y="4991100"/>
          <p14:tracePt t="19523" x="6934200" y="4965700"/>
          <p14:tracePt t="19539" x="6934200" y="4940300"/>
          <p14:tracePt t="19556" x="6927850" y="4908550"/>
          <p14:tracePt t="19573" x="6921500" y="4883150"/>
          <p14:tracePt t="19589" x="6921500" y="4826000"/>
          <p14:tracePt t="19607" x="6921500" y="4787900"/>
          <p14:tracePt t="19623" x="6908800" y="4749800"/>
          <p14:tracePt t="19639" x="6902450" y="4692650"/>
          <p14:tracePt t="19656" x="6896100" y="4654550"/>
          <p14:tracePt t="19672" x="6896100" y="4616450"/>
          <p14:tracePt t="19689" x="6883400" y="4572000"/>
          <p14:tracePt t="19706" x="6877050" y="4533900"/>
          <p14:tracePt t="19723" x="6870700" y="4495800"/>
          <p14:tracePt t="19739" x="6870700" y="4464050"/>
          <p14:tracePt t="19756" x="6864350" y="4419600"/>
          <p14:tracePt t="19772" x="6858000" y="4387850"/>
          <p14:tracePt t="19789" x="6851650" y="4324350"/>
          <p14:tracePt t="19807" x="6851650" y="4267200"/>
          <p14:tracePt t="19823" x="6851650" y="4210050"/>
          <p14:tracePt t="19839" x="6851650" y="4159250"/>
          <p14:tracePt t="19856" x="6851650" y="4152900"/>
          <p14:tracePt t="19902" x="6851650" y="4133850"/>
          <p14:tracePt t="19911" x="6851650" y="4121150"/>
          <p14:tracePt t="19923" x="6851650" y="4108450"/>
          <p14:tracePt t="19923" x="6851650" y="4076700"/>
          <p14:tracePt t="19939" x="6858000" y="4044950"/>
          <p14:tracePt t="19939" x="6864350" y="4032250"/>
          <p14:tracePt t="19958" x="6864350" y="4000500"/>
          <p14:tracePt t="19972" x="6870700" y="3975100"/>
          <p14:tracePt t="19990" x="6883400" y="3930650"/>
          <p14:tracePt t="20007" x="6896100" y="3905250"/>
          <p14:tracePt t="20023" x="6902450" y="3873500"/>
          <p14:tracePt t="20039" x="6915150" y="3841750"/>
          <p14:tracePt t="20056" x="6927850" y="3810000"/>
          <p14:tracePt t="20072" x="6946900" y="3784600"/>
          <p14:tracePt t="20090" x="6953250" y="3759200"/>
          <p14:tracePt t="20106" x="6959600" y="3740150"/>
          <p14:tracePt t="20123" x="6978650" y="3721100"/>
          <p14:tracePt t="20139" x="6978650" y="3708400"/>
          <p14:tracePt t="20156" x="6991350" y="3683000"/>
          <p14:tracePt t="20172" x="6991350" y="3670300"/>
          <p14:tracePt t="20189" x="7004050" y="3644900"/>
          <p14:tracePt t="20207" x="7004050" y="3638550"/>
          <p14:tracePt t="20223" x="7004050" y="3632200"/>
          <p14:tracePt t="20270" x="7004050" y="3625850"/>
          <p14:tracePt t="20286" x="7004050" y="3619500"/>
          <p14:tracePt t="20310" x="7010400" y="3613150"/>
          <p14:tracePt t="20326" x="7010400" y="3606800"/>
          <p14:tracePt t="20339" x="7010400" y="3600450"/>
          <p14:tracePt t="20374" x="7010400" y="3594100"/>
          <p14:tracePt t="20414" x="7010400" y="3587750"/>
          <p14:tracePt t="20422" x="7010400" y="3575050"/>
          <p14:tracePt t="20438" x="7010400" y="3562350"/>
          <p14:tracePt t="20471" x="7010400" y="3549650"/>
          <p14:tracePt t="20494" x="7010400" y="3543300"/>
          <p14:tracePt t="20502" x="7010400" y="3536950"/>
          <p14:tracePt t="20502" x="7010400" y="3530600"/>
          <p14:tracePt t="20518" x="7010400" y="3524250"/>
          <p14:tracePt t="20534" x="7010400" y="3517900"/>
          <p14:tracePt t="20758" x="7004050" y="3511550"/>
          <p14:tracePt t="20766" x="6997700" y="3511550"/>
          <p14:tracePt t="20773" x="6991350" y="3511550"/>
          <p14:tracePt t="20790" x="6978650" y="3511550"/>
          <p14:tracePt t="20806" x="6972300" y="3505200"/>
          <p14:tracePt t="20807" x="6959600" y="3505200"/>
          <p14:tracePt t="20822" x="6953250" y="3505200"/>
          <p14:tracePt t="20840" x="6946900" y="3498850"/>
          <p14:tracePt t="20935" x="6940550" y="3498850"/>
          <p14:tracePt t="20958" x="6934200" y="3498850"/>
          <p14:tracePt t="20982" x="6927850" y="3498850"/>
          <p14:tracePt t="20990" x="6921500" y="3498850"/>
          <p14:tracePt t="25638" x="6927850" y="3498850"/>
          <p14:tracePt t="25654" x="6927850" y="3492500"/>
          <p14:tracePt t="25670" x="6934200" y="3492500"/>
          <p14:tracePt t="25942" x="6870700" y="3492500"/>
          <p14:tracePt t="25950" x="6775450" y="3492500"/>
          <p14:tracePt t="25954" x="6496050" y="3492500"/>
          <p14:tracePt t="25990" x="6432550" y="3486150"/>
          <p14:tracePt t="25990" x="6318250" y="3486150"/>
          <p14:tracePt t="26006" x="6235700" y="3486150"/>
          <p14:tracePt t="26006" x="6203950" y="3486150"/>
          <p14:tracePt t="26023" x="6140450" y="3486150"/>
          <p14:tracePt t="26040" x="6045200" y="3486150"/>
          <p14:tracePt t="26056" x="5943600" y="3486150"/>
          <p14:tracePt t="26072" x="5867400" y="3486150"/>
          <p14:tracePt t="26089" x="5810250" y="3486150"/>
          <p14:tracePt t="26105" x="5753100" y="3486150"/>
          <p14:tracePt t="26122" x="5689600" y="3486150"/>
          <p14:tracePt t="26139" x="5619750" y="3486150"/>
          <p14:tracePt t="26156" x="5549900" y="3486150"/>
          <p14:tracePt t="26172" x="5480050" y="3486150"/>
          <p14:tracePt t="26189" x="5403850" y="3486150"/>
          <p14:tracePt t="26206" x="5365750" y="3486150"/>
          <p14:tracePt t="26222" x="5327650" y="3486150"/>
          <p14:tracePt t="26239" x="5276850" y="3486150"/>
          <p14:tracePt t="26256" x="5238750" y="3486150"/>
          <p14:tracePt t="26272" x="5200650" y="3486150"/>
          <p14:tracePt t="26289" x="5181600" y="3492500"/>
          <p14:tracePt t="26305" x="5175250" y="3492500"/>
          <p14:tracePt t="26446" x="5213350" y="3492500"/>
          <p14:tracePt t="26454" x="5238750" y="3492500"/>
          <p14:tracePt t="26454" x="5270500" y="3492500"/>
          <p14:tracePt t="26472" x="5308600" y="3492500"/>
          <p14:tracePt t="26478" x="5372100" y="3498850"/>
          <p14:tracePt t="26489" x="5467350" y="3511550"/>
          <p14:tracePt t="26505" x="5549900" y="3524250"/>
          <p14:tracePt t="26522" x="5568950" y="3524250"/>
          <p14:tracePt t="26539" x="5619750" y="3524250"/>
          <p14:tracePt t="26556" x="5664200" y="3536950"/>
          <p14:tracePt t="26598" x="5702300" y="3536950"/>
          <p14:tracePt t="26606" x="5740400" y="3536950"/>
          <p14:tracePt t="26607" x="5797550" y="3536950"/>
          <p14:tracePt t="26623" x="5835650" y="3536950"/>
          <p14:tracePt t="26639" x="5861050" y="3536950"/>
          <p14:tracePt t="26656" x="5867400" y="3536950"/>
          <p14:tracePt t="26694" x="5892800" y="3536950"/>
          <p14:tracePt t="26701" x="5924550" y="3536950"/>
          <p14:tracePt t="26709" x="5975350" y="3536950"/>
          <p14:tracePt t="26722" x="6019800" y="3536950"/>
          <p14:tracePt t="26739" x="6057900" y="3536950"/>
          <p14:tracePt t="26756" x="6076950" y="3536950"/>
          <p14:tracePt t="26789" x="6083300" y="3536950"/>
          <p14:tracePt t="26790" x="6102350" y="3536950"/>
          <p14:tracePt t="26806" x="6108700" y="3536950"/>
          <p14:tracePt t="26822" x="6121400" y="3543300"/>
          <p14:tracePt t="27941" x="6165850" y="3549650"/>
          <p14:tracePt t="27950" x="6242050" y="3556000"/>
          <p14:tracePt t="27958" x="6311900" y="3562350"/>
          <p14:tracePt t="27966" x="6407150" y="3575050"/>
          <p14:tracePt t="27972" x="6584950" y="3600450"/>
          <p14:tracePt t="27989" x="6731000" y="3606800"/>
          <p14:tracePt t="28007" x="6851650" y="3606800"/>
          <p14:tracePt t="28022" x="6965950" y="3606800"/>
          <p14:tracePt t="28040" x="7023100" y="3600450"/>
          <p14:tracePt t="28055" x="7042150" y="3594100"/>
          <p14:tracePt t="28072" x="7054850" y="3594100"/>
          <p14:tracePt t="28426" x="7048500" y="3575050"/>
          <p14:tracePt t="28438" x="7035800" y="3568700"/>
          <p14:tracePt t="28445" x="7023100" y="3562350"/>
          <p14:tracePt t="28454" x="7016750" y="3556000"/>
          <p14:tracePt t="28461" x="6985000" y="3536950"/>
          <p14:tracePt t="28472" x="6978650" y="3536950"/>
          <p14:tracePt t="28534" x="6965950" y="3536950"/>
          <p14:tracePt t="28574" x="6959600" y="3536950"/>
          <p14:tracePt t="28941" x="6946900" y="3530600"/>
          <p14:tracePt t="28974" x="6940550" y="3524250"/>
          <p14:tracePt t="28990" x="6934200" y="3517900"/>
          <p14:tracePt t="29013" x="6934200" y="3511550"/>
          <p14:tracePt t="29205" x="6927850" y="3511550"/>
          <p14:tracePt t="29213" x="6927850" y="3498850"/>
          <p14:tracePt t="29213" x="6927850" y="3486150"/>
          <p14:tracePt t="29232" x="6934200" y="3486150"/>
          <p14:tracePt t="29232" x="6934200" y="3473450"/>
          <p14:tracePt t="29239" x="6946900" y="3460750"/>
          <p14:tracePt t="29255" x="6946900" y="3454400"/>
          <p14:tracePt t="29272" x="6953250" y="3448050"/>
          <p14:tracePt t="30934" x="6921500" y="3403600"/>
          <p14:tracePt t="30948" x="6896100" y="3352800"/>
          <p14:tracePt t="30948" x="6864350" y="3308350"/>
          <p14:tracePt t="30955" x="6794500" y="3213100"/>
          <p14:tracePt t="30972" x="6743700" y="3143250"/>
          <p14:tracePt t="30988" x="6705600" y="3092450"/>
          <p14:tracePt t="31006" x="6692900" y="3073400"/>
          <p14:tracePt t="31022" x="6673850" y="3041650"/>
          <p14:tracePt t="31039" x="6648450" y="3009900"/>
          <p14:tracePt t="31055" x="6623050" y="2971800"/>
          <p14:tracePt t="31072" x="6591300" y="2933700"/>
          <p14:tracePt t="31089" x="6546850" y="2889250"/>
          <p14:tracePt t="31105" x="6527800" y="2863850"/>
          <p14:tracePt t="31122" x="6502400" y="2838450"/>
          <p14:tracePt t="31139" x="6470650" y="2806700"/>
          <p14:tracePt t="31155" x="6457950" y="2794000"/>
          <p14:tracePt t="31172" x="6438900" y="2774950"/>
          <p14:tracePt t="31188" x="6407150" y="2730500"/>
          <p14:tracePt t="31206" x="6381750" y="2698750"/>
          <p14:tracePt t="31222" x="6350000" y="2660650"/>
          <p14:tracePt t="31239" x="6330950" y="2635250"/>
          <p14:tracePt t="31255" x="6305550" y="2603500"/>
          <p14:tracePt t="31272" x="6273800" y="2559050"/>
          <p14:tracePt t="31288" x="6248400" y="2520950"/>
          <p14:tracePt t="31305" x="6223000" y="2495550"/>
          <p14:tracePt t="31322" x="6191250" y="2457450"/>
          <p14:tracePt t="31339" x="6153150" y="2425700"/>
          <p14:tracePt t="31355" x="6108700" y="2381250"/>
          <p14:tracePt t="31372" x="6045200" y="2343150"/>
          <p14:tracePt t="31389" x="5949950" y="2292350"/>
          <p14:tracePt t="31407" x="5880100" y="2254250"/>
          <p14:tracePt t="31422" x="5810250" y="2222500"/>
          <p14:tracePt t="31439" x="5715000" y="2184400"/>
          <p14:tracePt t="31455" x="5645150" y="2159000"/>
          <p14:tracePt t="31472" x="5549900" y="2127250"/>
          <p14:tracePt t="31489" x="5467350" y="2108200"/>
          <p14:tracePt t="31505" x="5384800" y="2082800"/>
          <p14:tracePt t="31522" x="5302250" y="2076450"/>
          <p14:tracePt t="31539" x="5213350" y="2057400"/>
          <p14:tracePt t="31555" x="5143500" y="2044700"/>
          <p14:tracePt t="31572" x="5086350" y="2032000"/>
          <p14:tracePt t="31588" x="4997450" y="2012950"/>
          <p14:tracePt t="31607" x="4959350" y="2000250"/>
          <p14:tracePt t="31622" x="4908550" y="2000250"/>
          <p14:tracePt t="31639" x="4889500" y="1993900"/>
          <p14:tracePt t="31678" x="4883150" y="1993900"/>
          <p14:tracePt t="31686" x="4864100" y="1993900"/>
          <p14:tracePt t="31693" x="4832350" y="1993900"/>
          <p14:tracePt t="31705" x="4800600" y="1993900"/>
          <p14:tracePt t="31722" x="4775200" y="1993900"/>
          <p14:tracePt t="31739" x="4730750" y="1993900"/>
          <p14:tracePt t="31755" x="4699000" y="1993900"/>
          <p14:tracePt t="31772" x="4654550" y="2000250"/>
          <p14:tracePt t="31789" x="4629150" y="2006600"/>
          <p14:tracePt t="31805" x="4610100" y="2006600"/>
          <p14:tracePt t="31822" x="4591050" y="2012950"/>
          <p14:tracePt t="31838" x="4559300" y="2025650"/>
          <p14:tracePt t="31854" x="4533900" y="2032000"/>
          <p14:tracePt t="31871" x="4514850" y="2038350"/>
          <p14:tracePt t="31888" x="4495800" y="2044700"/>
          <p14:tracePt t="31904" x="4464050" y="2057400"/>
          <p14:tracePt t="31921" x="4445000" y="2063750"/>
          <p14:tracePt t="31938" x="4425950" y="2076450"/>
          <p14:tracePt t="31954" x="4394200" y="2082800"/>
          <p14:tracePt t="31971" x="4368800" y="2101850"/>
          <p14:tracePt t="31987" x="4330700" y="2120900"/>
          <p14:tracePt t="32004" x="4318000" y="2120900"/>
          <p14:tracePt t="32021" x="4318000" y="2127250"/>
          <p14:tracePt t="32038" x="4279900" y="2146300"/>
          <p14:tracePt t="32055" x="4267200" y="2159000"/>
          <p14:tracePt t="32093" x="4254500" y="2165350"/>
          <p14:tracePt t="32105" x="4241800" y="2171700"/>
          <p14:tracePt t="32106" x="4216400" y="2203450"/>
          <p14:tracePt t="32122" x="4184650" y="2222500"/>
          <p14:tracePt t="32139" x="4159250" y="2241550"/>
          <p14:tracePt t="32181" x="4152900" y="2241550"/>
          <p14:tracePt t="32189" x="4133850" y="2260600"/>
          <p14:tracePt t="32205" x="4121150" y="2273300"/>
          <p14:tracePt t="32205" x="4108450" y="2279650"/>
          <p14:tracePt t="32221" x="4089400" y="2292350"/>
          <p14:tracePt t="32237" x="4076700" y="2305050"/>
          <p14:tracePt t="32254" x="4057650" y="2317750"/>
          <p14:tracePt t="32271" x="4044950" y="2324100"/>
          <p14:tracePt t="32287" x="4032250" y="2336800"/>
          <p14:tracePt t="32304" x="4019550" y="2343150"/>
          <p14:tracePt t="32321" x="4013200" y="2349500"/>
          <p14:tracePt t="32337" x="4006850" y="2355850"/>
          <p14:tracePt t="32354" x="3987800" y="2362200"/>
          <p14:tracePt t="32371" x="3975100" y="2374900"/>
          <p14:tracePt t="32388" x="3956050" y="2381250"/>
          <p14:tracePt t="32406" x="3949700" y="2387600"/>
          <p14:tracePt t="32422" x="3937000" y="2393950"/>
          <p14:tracePt t="32438" x="3924300" y="2406650"/>
          <p14:tracePt t="32454" x="3911600" y="2419350"/>
          <p14:tracePt t="32471" x="3892550" y="2419350"/>
          <p14:tracePt t="32488" x="3886200" y="2425700"/>
          <p14:tracePt t="32504" x="3879850" y="2432050"/>
          <p14:tracePt t="34973" x="3879850" y="2438400"/>
          <p14:tracePt t="34980" x="3898900" y="2444750"/>
          <p14:tracePt t="34988" x="3956050" y="2457450"/>
          <p14:tracePt t="35005" x="3975100" y="2463800"/>
          <p14:tracePt t="35005" x="4019550" y="2470150"/>
          <p14:tracePt t="35021" x="4032250" y="2470150"/>
          <p14:tracePt t="35125" x="4038600" y="2470150"/>
          <p14:tracePt t="35196" x="4038600" y="2476500"/>
          <p14:tracePt t="35204" x="4057650" y="2495550"/>
          <p14:tracePt t="35221" x="4064000" y="2501900"/>
          <p14:tracePt t="35237" x="4089400" y="2540000"/>
          <p14:tracePt t="35237" x="4102100" y="2565400"/>
          <p14:tracePt t="35254" x="4108450" y="2584450"/>
          <p14:tracePt t="35271" x="4114800" y="2590800"/>
          <p14:tracePt t="35820" x="4140200" y="2628900"/>
          <p14:tracePt t="35830" x="4165600" y="2679700"/>
          <p14:tracePt t="35830" x="4197350" y="2730500"/>
          <p14:tracePt t="35837" x="4279900" y="2838450"/>
          <p14:tracePt t="35854" x="4318000" y="2882900"/>
          <p14:tracePt t="35871" x="4400550" y="2952750"/>
          <p14:tracePt t="35888" x="4527550" y="3054350"/>
          <p14:tracePt t="35904" x="4641850" y="3149600"/>
          <p14:tracePt t="35922" x="4730750" y="3206750"/>
          <p14:tracePt t="35938" x="4800600" y="3251200"/>
          <p14:tracePt t="35955" x="4883150" y="3295650"/>
          <p14:tracePt t="35972" x="4927600" y="3340100"/>
          <p14:tracePt t="35988" x="4991100" y="3378200"/>
          <p14:tracePt t="36005" x="4997450" y="3378200"/>
          <p14:tracePt t="36022" x="5073650" y="3422650"/>
          <p14:tracePt t="36038" x="5149850" y="3467100"/>
          <p14:tracePt t="36056" x="5245100" y="3511550"/>
          <p14:tracePt t="36072" x="5334000" y="3556000"/>
          <p14:tracePt t="36089" x="5435600" y="3600450"/>
          <p14:tracePt t="36105" x="5467350" y="3613150"/>
          <p14:tracePt t="36122" x="5556250" y="3657600"/>
          <p14:tracePt t="36138" x="5619750" y="3683000"/>
          <p14:tracePt t="36173" x="5626100" y="3683000"/>
          <p14:tracePt t="36174" x="5638800" y="3695700"/>
          <p14:tracePt t="36188" x="5683250" y="3727450"/>
          <p14:tracePt t="36206" x="5721350" y="3746500"/>
          <p14:tracePt t="36222" x="5746750" y="3765550"/>
          <p14:tracePt t="36238" x="5778500" y="3771900"/>
          <p14:tracePt t="36255" x="5797550" y="3784600"/>
          <p14:tracePt t="36272" x="5810250" y="3790950"/>
          <p14:tracePt t="36870" x="5816600" y="3790950"/>
          <p14:tracePt t="36934" x="5822950" y="3790950"/>
          <p14:tracePt t="36950" x="5829300" y="3790950"/>
          <p14:tracePt t="36990" x="5835650" y="3790950"/>
          <p14:tracePt t="37015" x="5842000" y="3790950"/>
          <p14:tracePt t="37030" x="5848350" y="3790950"/>
          <p14:tracePt t="37039" x="5854700" y="3790950"/>
          <p14:tracePt t="37070" x="5861050" y="3790950"/>
          <p14:tracePt t="37118" x="5867400" y="3790950"/>
          <p14:tracePt t="37134" x="5880100" y="3790950"/>
          <p14:tracePt t="37134" x="5899150" y="3790950"/>
          <p14:tracePt t="37150" x="5911850" y="3784600"/>
          <p14:tracePt t="37158" x="5930900" y="3784600"/>
          <p14:tracePt t="37172" x="5949950" y="3778250"/>
          <p14:tracePt t="37173" x="6019800" y="3771900"/>
          <p14:tracePt t="37189" x="6165850" y="3746500"/>
          <p14:tracePt t="37206" x="6280150" y="3733800"/>
          <p14:tracePt t="37223" x="6388100" y="3714750"/>
          <p14:tracePt t="37239" x="6457950" y="3708400"/>
          <p14:tracePt t="37256" x="6483350" y="3695700"/>
          <p14:tracePt t="37294" x="6508750" y="3695700"/>
          <p14:tracePt t="37302" x="6527800" y="3689350"/>
          <p14:tracePt t="37307" x="6584950" y="3683000"/>
          <p14:tracePt t="37322" x="6616700" y="3676650"/>
          <p14:tracePt t="37339" x="6642100" y="3670300"/>
          <p14:tracePt t="37356" x="6654800" y="3670300"/>
          <p14:tracePt t="37373" x="6667500" y="3670300"/>
          <p14:tracePt t="37389" x="6680200" y="3670300"/>
          <p14:tracePt t="37407" x="6692900" y="3670300"/>
          <p14:tracePt t="37422" x="6718300" y="3663950"/>
          <p14:tracePt t="37439" x="6743700" y="3657600"/>
          <p14:tracePt t="37456" x="6781800" y="3657600"/>
          <p14:tracePt t="37473" x="6838950" y="3644900"/>
          <p14:tracePt t="37489" x="6896100" y="3632200"/>
          <p14:tracePt t="37507" x="6953250" y="3606800"/>
          <p14:tracePt t="37523" x="6991350" y="3594100"/>
          <p14:tracePt t="37539" x="7023100" y="3575050"/>
          <p14:tracePt t="37556" x="7042150" y="3556000"/>
          <p14:tracePt t="37573" x="7042150" y="3549650"/>
          <p14:tracePt t="37589" x="7048500" y="3543300"/>
          <p14:tracePt t="37870" x="7048500" y="3536950"/>
          <p14:tracePt t="37927" x="7042150" y="3530600"/>
          <p14:tracePt t="37935" x="7035800" y="3530600"/>
          <p14:tracePt t="37941" x="7035800" y="3524250"/>
          <p14:tracePt t="37956" x="7029450" y="3524250"/>
          <p14:tracePt t="37958" x="7010400" y="3498850"/>
          <p14:tracePt t="37972" x="6997700" y="3448050"/>
          <p14:tracePt t="37989" x="6934200" y="3352800"/>
          <p14:tracePt t="38006" x="6883400" y="3263900"/>
          <p14:tracePt t="38023" x="6819900" y="3187700"/>
          <p14:tracePt t="38040" x="6762750" y="3124200"/>
          <p14:tracePt t="38056" x="6699250" y="3041650"/>
          <p14:tracePt t="38073" x="6629400" y="2984500"/>
          <p14:tracePt t="38089" x="6540500" y="2914650"/>
          <p14:tracePt t="38106" x="6489700" y="2876550"/>
          <p14:tracePt t="38122" x="6407150" y="2819400"/>
          <p14:tracePt t="38140" x="6330950" y="2774950"/>
          <p14:tracePt t="38156" x="6273800" y="2730500"/>
          <p14:tracePt t="38173" x="6178550" y="2679700"/>
          <p14:tracePt t="38189" x="6032500" y="2571750"/>
          <p14:tracePt t="38222" x="5918200" y="2514600"/>
          <p14:tracePt t="38223" x="5784850" y="2444750"/>
          <p14:tracePt t="38239" x="5721350" y="2406650"/>
          <p14:tracePt t="38256" x="5588000" y="2349500"/>
          <p14:tracePt t="38273" x="5568950" y="2336800"/>
          <p14:tracePt t="38289" x="5467350" y="2286000"/>
          <p14:tracePt t="38306" x="5372100" y="2216150"/>
          <p14:tracePt t="38322" x="5359400" y="2216150"/>
          <p14:tracePt t="38339" x="5334000" y="2203450"/>
          <p14:tracePt t="38356" x="5232400" y="2165350"/>
          <p14:tracePt t="38373" x="5219700" y="2165350"/>
          <p14:tracePt t="38389" x="5124450" y="2146300"/>
          <p14:tracePt t="38407" x="5029200" y="2139950"/>
          <p14:tracePt t="38422" x="4940300" y="2139950"/>
          <p14:tracePt t="38439" x="4845050" y="2139950"/>
          <p14:tracePt t="38456" x="4775200" y="2139950"/>
          <p14:tracePt t="38473" x="4705350" y="2139950"/>
          <p14:tracePt t="38490" x="4648200" y="2139950"/>
          <p14:tracePt t="38506" x="4584700" y="2159000"/>
          <p14:tracePt t="38523" x="4521200" y="2178050"/>
          <p14:tracePt t="38539" x="4502150" y="2178050"/>
          <p14:tracePt t="38582" x="4476750" y="2190750"/>
          <p14:tracePt t="38590" x="4419600" y="2216150"/>
          <p14:tracePt t="38606" x="4387850" y="2228850"/>
          <p14:tracePt t="38607" x="4362450" y="2235200"/>
          <p14:tracePt t="38622" x="4349750" y="2247900"/>
          <p14:tracePt t="38639" x="4343400" y="2254250"/>
          <p14:tracePt t="38656" x="4324350" y="2273300"/>
          <p14:tracePt t="38673" x="4318000" y="2279650"/>
          <p14:tracePt t="38689" x="4305300" y="2298700"/>
          <p14:tracePt t="38706" x="4292600" y="2317750"/>
          <p14:tracePt t="38722" x="4279900" y="2330450"/>
          <p14:tracePt t="38739" x="4279900" y="2336800"/>
          <p14:tracePt t="38756" x="4267200" y="2349500"/>
          <p14:tracePt t="38773" x="4260850" y="2362200"/>
          <p14:tracePt t="38789" x="4241800" y="2381250"/>
          <p14:tracePt t="38807" x="4241800" y="2393950"/>
          <p14:tracePt t="38870" x="4235450" y="2393950"/>
          <p14:tracePt t="38878" x="4229100" y="2400300"/>
          <p14:tracePt t="38886" x="4222750" y="2406650"/>
          <p14:tracePt t="38890" x="4203700" y="2425700"/>
          <p14:tracePt t="38906" x="4184650" y="2438400"/>
          <p14:tracePt t="38922" x="4171950" y="2451100"/>
          <p14:tracePt t="38939" x="4159250" y="2463800"/>
          <p14:tracePt t="38957" x="4152900" y="2470150"/>
          <p14:tracePt t="38972" x="4146550" y="2476500"/>
          <p14:tracePt t="38988" x="4140200" y="2482850"/>
          <p14:tracePt t="39206" x="4133850" y="2482850"/>
          <p14:tracePt t="43646" x="4121150" y="2501900"/>
          <p14:tracePt t="43654" x="4121150" y="2520950"/>
          <p14:tracePt t="43662" x="4108450" y="2540000"/>
          <p14:tracePt t="43670" x="4102100" y="2552700"/>
          <p14:tracePt t="43675" x="4089400" y="2578100"/>
          <p14:tracePt t="43689" x="4083050" y="2603500"/>
          <p14:tracePt t="43706" x="4076700" y="2616200"/>
          <p14:tracePt t="43722" x="4070350" y="2622550"/>
          <p14:tracePt t="43861" x="4076700" y="2628900"/>
          <p14:tracePt t="43869" x="4083050" y="2628900"/>
          <p14:tracePt t="43871" x="4102100" y="2628900"/>
          <p14:tracePt t="43888" x="4114800" y="2628900"/>
          <p14:tracePt t="43905" x="4121150" y="2628900"/>
          <p14:tracePt t="43921" x="4133850" y="2622550"/>
          <p14:tracePt t="43939" x="4146550" y="2597150"/>
          <p14:tracePt t="43954" x="4152900" y="2584450"/>
          <p14:tracePt t="43972" x="4159250" y="2571750"/>
          <p14:tracePt t="43988" x="4159250" y="2565400"/>
          <p14:tracePt t="44005" x="4159250" y="2559050"/>
          <p14:tracePt t="44021" x="4159250" y="2552700"/>
          <p14:tracePt t="44540" x="4152900" y="2552700"/>
          <p14:tracePt t="45301" x="4140200" y="2552700"/>
          <p14:tracePt t="45321" x="4133850" y="2552700"/>
          <p14:tracePt t="45332" x="4127500" y="2552700"/>
          <p14:tracePt t="45349" x="4121150" y="2552700"/>
          <p14:tracePt t="45380" x="4114800" y="2552700"/>
          <p14:tracePt t="45397" x="4108450" y="2559050"/>
          <p14:tracePt t="45405" x="4102100" y="2571750"/>
          <p14:tracePt t="45420" x="4095750" y="2597150"/>
          <p14:tracePt t="45438" x="4095750" y="2616200"/>
          <p14:tracePt t="45438" x="4095750" y="2647950"/>
          <p14:tracePt t="45454" x="4095750" y="2692400"/>
          <p14:tracePt t="45471" x="4095750" y="2736850"/>
          <p14:tracePt t="45488" x="4089400" y="2774950"/>
          <p14:tracePt t="45504" x="4089400" y="2781300"/>
          <p14:tracePt t="45540" x="4089400" y="2794000"/>
          <p14:tracePt t="45541" x="4083050" y="2800350"/>
          <p14:tracePt t="45555" x="4083050" y="2851150"/>
          <p14:tracePt t="45571" x="4083050" y="2933700"/>
          <p14:tracePt t="45589" x="4083050" y="2971800"/>
          <p14:tracePt t="45605" x="4083050" y="3022600"/>
          <p14:tracePt t="45622" x="4083050" y="3092450"/>
          <p14:tracePt t="45638" x="4083050" y="3155950"/>
          <p14:tracePt t="45654" x="4083050" y="3213100"/>
          <p14:tracePt t="45671" x="4083050" y="3263900"/>
          <p14:tracePt t="45688" x="4083050" y="3302000"/>
          <p14:tracePt t="45704" x="4083050" y="3333750"/>
          <p14:tracePt t="45721" x="4083050" y="3397250"/>
          <p14:tracePt t="45738" x="4076700" y="3467100"/>
          <p14:tracePt t="45755" x="4076700" y="3530600"/>
          <p14:tracePt t="45771" x="4076700" y="3619500"/>
          <p14:tracePt t="45790" x="4076700" y="3683000"/>
          <p14:tracePt t="45805" x="4076700" y="3714750"/>
          <p14:tracePt t="45821" x="4076700" y="3733800"/>
          <p14:tracePt t="45838" x="4076700" y="3765550"/>
          <p14:tracePt t="45855" x="4070350" y="3816350"/>
          <p14:tracePt t="45871" x="4064000" y="3867150"/>
          <p14:tracePt t="45888" x="4057650" y="3924300"/>
          <p14:tracePt t="45904" x="4051300" y="3949700"/>
          <p14:tracePt t="45921" x="4044950" y="3994150"/>
          <p14:tracePt t="45938" x="4038600" y="4019550"/>
          <p14:tracePt t="45988" x="4038600" y="4038600"/>
          <p14:tracePt t="45997" x="4038600" y="4051300"/>
          <p14:tracePt t="46005" x="4038600" y="4102100"/>
          <p14:tracePt t="46021" x="4038600" y="4127500"/>
          <p14:tracePt t="46022" x="4038600" y="4165600"/>
          <p14:tracePt t="46038" x="4038600" y="4203700"/>
          <p14:tracePt t="46055" x="4038600" y="4235450"/>
          <p14:tracePt t="46071" x="4038600" y="4267200"/>
          <p14:tracePt t="46088" x="4038600" y="4292600"/>
          <p14:tracePt t="46104" x="4038600" y="4318000"/>
          <p14:tracePt t="46121" x="4044950" y="4349750"/>
          <p14:tracePt t="46138" x="4051300" y="4368800"/>
          <p14:tracePt t="46155" x="4051300" y="4400550"/>
          <p14:tracePt t="46171" x="4057650" y="4432300"/>
          <p14:tracePt t="46188" x="4057650" y="4483100"/>
          <p14:tracePt t="46205" x="4064000" y="4514850"/>
          <p14:tracePt t="46221" x="4064000" y="4546600"/>
          <p14:tracePt t="46238" x="4064000" y="4584700"/>
          <p14:tracePt t="46255" x="4064000" y="4622800"/>
          <p14:tracePt t="46271" x="4064000" y="4660900"/>
          <p14:tracePt t="46288" x="4064000" y="4699000"/>
          <p14:tracePt t="46305" x="4064000" y="4737100"/>
          <p14:tracePt t="46321" x="4064000" y="4781550"/>
          <p14:tracePt t="46338" x="4064000" y="4832350"/>
          <p14:tracePt t="46355" x="4064000" y="4876800"/>
          <p14:tracePt t="46371" x="4064000" y="4927600"/>
          <p14:tracePt t="46371" x="4064000" y="4953000"/>
          <p14:tracePt t="46389" x="4064000" y="5010150"/>
          <p14:tracePt t="46405" x="4064000" y="5054600"/>
          <p14:tracePt t="46421" x="4064000" y="5092700"/>
          <p14:tracePt t="46438" x="4064000" y="5130800"/>
          <p14:tracePt t="46455" x="4064000" y="5149850"/>
          <p14:tracePt t="46471" x="4064000" y="5175250"/>
          <p14:tracePt t="46488" x="4064000" y="5194300"/>
          <p14:tracePt t="46504" x="4064000" y="5219700"/>
          <p14:tracePt t="46521" x="4064000" y="5251450"/>
          <p14:tracePt t="46538" x="4064000" y="5276850"/>
          <p14:tracePt t="46555" x="4064000" y="5308600"/>
          <p14:tracePt t="46571" x="4064000" y="5327650"/>
          <p14:tracePt t="46571" x="4064000" y="5340350"/>
          <p14:tracePt t="46589" x="4064000" y="5365750"/>
          <p14:tracePt t="46605" x="4064000" y="5384800"/>
          <p14:tracePt t="46621" x="4064000" y="5410200"/>
          <p14:tracePt t="46638" x="4064000" y="5429250"/>
          <p14:tracePt t="46654" x="4064000" y="5454650"/>
          <p14:tracePt t="46671" x="4064000" y="5473700"/>
          <p14:tracePt t="46688" x="4064000" y="5492750"/>
          <p14:tracePt t="46704" x="4064000" y="5505450"/>
          <p14:tracePt t="46797" x="4064000" y="5530850"/>
          <p14:tracePt t="46805" x="4064000" y="5568950"/>
          <p14:tracePt t="46814" x="4064000" y="5575300"/>
          <p14:tracePt t="46821" x="4064000" y="5600700"/>
          <p14:tracePt t="46838" x="4064000" y="5613400"/>
          <p14:tracePt t="46854" x="4064000" y="5626100"/>
          <p14:tracePt t="46932" x="4064000" y="5632450"/>
          <p14:tracePt t="47868" x="4070350" y="5632450"/>
          <p14:tracePt t="47876" x="4070350" y="5518150"/>
          <p14:tracePt t="47884" x="4070350" y="5340350"/>
          <p14:tracePt t="47892" x="4070350" y="4883150"/>
          <p14:tracePt t="47904" x="4095750" y="4502150"/>
          <p14:tracePt t="47921" x="4159250" y="4241800"/>
          <p14:tracePt t="47938" x="4229100" y="4064000"/>
          <p14:tracePt t="47955" x="4305300" y="3867150"/>
          <p14:tracePt t="47971" x="4387850" y="3632200"/>
          <p14:tracePt t="47988" x="4445000" y="3244850"/>
          <p14:tracePt t="48005" x="4464050" y="3079750"/>
          <p14:tracePt t="48021" x="4470400" y="2940050"/>
          <p14:tracePt t="48038" x="4476750" y="2832100"/>
          <p14:tracePt t="48054" x="4476750" y="2755900"/>
          <p14:tracePt t="48071" x="4476750" y="2686050"/>
          <p14:tracePt t="48088" x="4476750" y="2603500"/>
          <p14:tracePt t="48105" x="4483100" y="2527300"/>
          <p14:tracePt t="48121" x="4483100" y="2508250"/>
          <p14:tracePt t="48138" x="4489450" y="2457450"/>
          <p14:tracePt t="48154" x="4489450" y="2368550"/>
          <p14:tracePt t="48171" x="4489450" y="2343150"/>
          <p14:tracePt t="48188" x="4495800" y="2279650"/>
          <p14:tracePt t="48205" x="4502150" y="2247900"/>
          <p14:tracePt t="48222" x="4502150" y="2241550"/>
          <p14:tracePt t="48300" x="4476750" y="2254250"/>
          <p14:tracePt t="48308" x="4445000" y="2266950"/>
          <p14:tracePt t="48321" x="4400550" y="2311400"/>
          <p14:tracePt t="48340" x="4394200" y="2317750"/>
          <p14:tracePt t="48341" x="4362450" y="2368550"/>
          <p14:tracePt t="48356" x="4298950" y="2457450"/>
          <p14:tracePt t="48371" x="4260850" y="2508250"/>
          <p14:tracePt t="48388" x="4235450" y="2571750"/>
          <p14:tracePt t="48405" x="4222750" y="2584450"/>
          <p14:tracePt t="48421" x="4222750" y="2590800"/>
          <p14:tracePt t="48589" x="4216400" y="2597150"/>
          <p14:tracePt t="48591" x="4210050" y="2597150"/>
          <p14:tracePt t="48612" x="4203700" y="2597150"/>
          <p14:tracePt t="48620" x="4191000" y="2597150"/>
          <p14:tracePt t="48956" x="4184650" y="2597150"/>
          <p14:tracePt t="49005" x="4178300" y="2597150"/>
          <p14:tracePt t="49021" x="4171950" y="2597150"/>
          <p14:tracePt t="49022" x="4152900" y="2609850"/>
          <p14:tracePt t="49038" x="4140200" y="2673350"/>
          <p14:tracePt t="49054" x="4140200" y="2794000"/>
          <p14:tracePt t="49071" x="4140200" y="2921000"/>
          <p14:tracePt t="49088" x="4140200" y="3060700"/>
          <p14:tracePt t="49104" x="4140200" y="3225800"/>
          <p14:tracePt t="49121" x="4121150" y="3378200"/>
          <p14:tracePt t="49138" x="4095750" y="3530600"/>
          <p14:tracePt t="49154" x="4076700" y="3670300"/>
          <p14:tracePt t="49171" x="4057650" y="3848100"/>
          <p14:tracePt t="49190" x="4044950" y="3962400"/>
          <p14:tracePt t="49205" x="4032250" y="4057650"/>
          <p14:tracePt t="49221" x="4032250" y="4152900"/>
          <p14:tracePt t="49238" x="4032250" y="4260850"/>
          <p14:tracePt t="49254" x="4032250" y="4330700"/>
          <p14:tracePt t="49271" x="4032250" y="4387850"/>
          <p14:tracePt t="49288" x="4032250" y="4438650"/>
          <p14:tracePt t="49304" x="4032250" y="4495800"/>
          <p14:tracePt t="49320" x="4032250" y="4559300"/>
          <p14:tracePt t="49337" x="4032250" y="4648200"/>
          <p14:tracePt t="49355" x="4032250" y="4749800"/>
          <p14:tracePt t="49371" x="4032250" y="4889500"/>
          <p14:tracePt t="49388" x="4032250" y="5099050"/>
          <p14:tracePt t="49405" x="4032250" y="5219700"/>
          <p14:tracePt t="49421" x="4032250" y="5295900"/>
          <p14:tracePt t="49439" x="4032250" y="5359400"/>
          <p14:tracePt t="49455" x="4032250" y="5403850"/>
          <p14:tracePt t="49471" x="4032250" y="5422900"/>
          <p14:tracePt t="49487" x="4032250" y="5448300"/>
          <p14:tracePt t="49503" x="4032250" y="5467350"/>
          <p14:tracePt t="49520" x="4032250" y="5492750"/>
          <p14:tracePt t="49537" x="4032250" y="5524500"/>
          <p14:tracePt t="49553" x="4032250" y="5549900"/>
          <p14:tracePt t="49571" x="4032250" y="5581650"/>
          <p14:tracePt t="49588" x="4032250" y="5632450"/>
          <p14:tracePt t="49605" x="4032250" y="5664200"/>
          <p14:tracePt t="49621" x="4032250" y="5702300"/>
          <p14:tracePt t="49637" x="4032250" y="5734050"/>
          <p14:tracePt t="49654" x="4038600" y="5753100"/>
          <p14:tracePt t="49671" x="4038600" y="5765800"/>
          <p14:tracePt t="49688" x="4038600" y="5772150"/>
          <p14:tracePt t="50276" x="4038600" y="5759450"/>
          <p14:tracePt t="50285" x="4038600" y="5734050"/>
          <p14:tracePt t="50292" x="4051300" y="5676900"/>
          <p14:tracePt t="50300" x="4057650" y="5638800"/>
          <p14:tracePt t="50307" x="4057650" y="5568950"/>
          <p14:tracePt t="50321" x="4057650" y="5524500"/>
          <p14:tracePt t="50337" x="4057650" y="5492750"/>
          <p14:tracePt t="50354" x="4064000" y="5467350"/>
          <p14:tracePt t="50371" x="4064000" y="5461000"/>
          <p14:tracePt t="50516" x="4070350" y="5454650"/>
          <p14:tracePt t="50892" x="4076700" y="5454650"/>
          <p14:tracePt t="50900" x="4083050" y="5454650"/>
          <p14:tracePt t="50917" x="4095750" y="5454650"/>
          <p14:tracePt t="50931" x="4102100" y="5454650"/>
          <p14:tracePt t="50932" x="4108450" y="5454650"/>
          <p14:tracePt t="50938" x="4121150" y="5448300"/>
          <p14:tracePt t="50954" x="4127500" y="5448300"/>
          <p14:tracePt t="51828" x="4127500" y="5461000"/>
          <p14:tracePt t="51836" x="4127500" y="5480050"/>
          <p14:tracePt t="51844" x="4127500" y="5486400"/>
          <p14:tracePt t="51852" x="4121150" y="5499100"/>
          <p14:tracePt t="51856" x="4114800" y="5518150"/>
          <p14:tracePt t="51871" x="4114800" y="5537200"/>
          <p14:tracePt t="51888" x="4114800" y="5549900"/>
          <p14:tracePt t="52932" x="4114800" y="5556250"/>
          <p14:tracePt t="52947" x="4108450" y="5556250"/>
          <p14:tracePt t="52964" x="4108450" y="5568950"/>
          <p14:tracePt t="52972" x="4108450" y="5575300"/>
          <p14:tracePt t="52980" x="4108450" y="5581650"/>
          <p14:tracePt t="52987" x="4108450" y="5594350"/>
          <p14:tracePt t="53004" x="4108450" y="5600700"/>
          <p14:tracePt t="54028" x="4114800" y="5600700"/>
          <p14:tracePt t="54060" x="4121150" y="5600700"/>
          <p14:tracePt t="54140" x="4127500" y="5600700"/>
          <p14:tracePt t="54158" x="4133850" y="5600700"/>
          <p14:tracePt t="54180" x="4140200" y="5607050"/>
          <p14:tracePt t="54189" x="4152900" y="5607050"/>
          <p14:tracePt t="54205" x="4159250" y="5607050"/>
          <p14:tracePt t="54206" x="4171950" y="5607050"/>
          <p14:tracePt t="54222" x="4184650" y="5607050"/>
          <p14:tracePt t="54239" x="4191000" y="5607050"/>
          <p14:tracePt t="54255" x="4197350" y="5607050"/>
          <p14:tracePt t="54272" x="4210050" y="5607050"/>
          <p14:tracePt t="54288" x="4229100" y="5607050"/>
          <p14:tracePt t="54305" x="4254500" y="5607050"/>
          <p14:tracePt t="54322" x="4286250" y="5607050"/>
          <p14:tracePt t="54338" x="4324350" y="5607050"/>
          <p14:tracePt t="54355" x="4368800" y="5607050"/>
          <p14:tracePt t="54372" x="4406900" y="5607050"/>
          <p14:tracePt t="54388" x="4432300" y="5607050"/>
          <p14:tracePt t="54405" x="4445000" y="5607050"/>
          <p14:tracePt t="54422" x="4470400" y="5607050"/>
          <p14:tracePt t="54438" x="4495800" y="5607050"/>
          <p14:tracePt t="54455" x="4533900" y="5613400"/>
          <p14:tracePt t="54472" x="4565650" y="5613400"/>
          <p14:tracePt t="54488" x="4578350" y="5619750"/>
          <p14:tracePt t="54565" x="4584700" y="5619750"/>
          <p14:tracePt t="54573" x="4591050" y="5619750"/>
          <p14:tracePt t="54581" x="4610100" y="5619750"/>
          <p14:tracePt t="54589" x="4622800" y="5619750"/>
          <p14:tracePt t="54597" x="4660900" y="5619750"/>
          <p14:tracePt t="54605" x="4692650" y="5619750"/>
          <p14:tracePt t="54622" x="4724400" y="5626100"/>
          <p14:tracePt t="54638" x="4730750" y="5626100"/>
          <p14:tracePt t="55597" x="4781550" y="5626100"/>
          <p14:tracePt t="55605" x="5105400" y="5626100"/>
          <p14:tracePt t="55614" x="5270500" y="5626100"/>
          <p14:tracePt t="55622" x="5480050" y="5626100"/>
          <p14:tracePt t="55638" x="5575300" y="5626100"/>
          <p14:tracePt t="55655" x="5581650" y="5626100"/>
          <p14:tracePt t="55672" x="5588000" y="5626100"/>
          <p14:tracePt t="55813" x="5575300" y="5626100"/>
          <p14:tracePt t="55821" x="5549900" y="5626100"/>
          <p14:tracePt t="55830" x="5530850" y="5626100"/>
          <p14:tracePt t="55831" x="5492750" y="5626100"/>
          <p14:tracePt t="55838" x="5403850" y="5626100"/>
          <p14:tracePt t="55855" x="5276850" y="5626100"/>
          <p14:tracePt t="55872" x="5111750" y="5626100"/>
          <p14:tracePt t="55888" x="4953000" y="5626100"/>
          <p14:tracePt t="55905" x="4819650" y="5626100"/>
          <p14:tracePt t="55922" x="4730750" y="5619750"/>
          <p14:tracePt t="55939" x="4705350" y="5619750"/>
          <p14:tracePt t="55955" x="4699000" y="5619750"/>
          <p14:tracePt t="55972" x="4692650" y="5619750"/>
          <p14:tracePt t="55989" x="4679950" y="5619750"/>
          <p14:tracePt t="56005" x="4667250" y="5619750"/>
          <p14:tracePt t="56022" x="4654550" y="5613400"/>
          <p14:tracePt t="56039" x="4629150" y="5607050"/>
          <p14:tracePt t="56055" x="4572000" y="5594350"/>
          <p14:tracePt t="56071" x="4489450" y="5575300"/>
          <p14:tracePt t="56089" x="4400550" y="5556250"/>
          <p14:tracePt t="56105" x="4324350" y="5549900"/>
          <p14:tracePt t="56122" x="4286250" y="5543550"/>
          <p14:tracePt t="56138" x="4279900" y="5543550"/>
          <p14:tracePt t="56277" x="4286250" y="5543550"/>
          <p14:tracePt t="56285" x="4298950" y="5543550"/>
          <p14:tracePt t="56293" x="4318000" y="5543550"/>
          <p14:tracePt t="56300" x="4356100" y="5549900"/>
          <p14:tracePt t="56309" x="4470400" y="5568950"/>
          <p14:tracePt t="56322" x="4578350" y="5581650"/>
          <p14:tracePt t="56338" x="4711700" y="5600700"/>
          <p14:tracePt t="56355" x="4851400" y="5613400"/>
          <p14:tracePt t="56371" x="5086350" y="5651500"/>
          <p14:tracePt t="56390" x="5251450" y="5670550"/>
          <p14:tracePt t="56405" x="5384800" y="5689600"/>
          <p14:tracePt t="56422" x="5486400" y="5689600"/>
          <p14:tracePt t="56438" x="5568950" y="5689600"/>
          <p14:tracePt t="56455" x="5619750" y="5689600"/>
          <p14:tracePt t="56472" x="5695950" y="5689600"/>
          <p14:tracePt t="56488" x="5784850" y="5676900"/>
          <p14:tracePt t="56504" x="5886450" y="5645150"/>
          <p14:tracePt t="56521" x="5988050" y="5613400"/>
          <p14:tracePt t="56538" x="6102350" y="5562600"/>
          <p14:tracePt t="56555" x="6229350" y="5518150"/>
          <p14:tracePt t="56571" x="6356350" y="5461000"/>
          <p14:tracePt t="56571" x="6432550" y="5422900"/>
          <p14:tracePt t="56589" x="6565900" y="5340350"/>
          <p14:tracePt t="56605" x="6705600" y="5251450"/>
          <p14:tracePt t="56622" x="6819900" y="5143500"/>
          <p14:tracePt t="56638" x="6921500" y="5016500"/>
          <p14:tracePt t="56655" x="6991350" y="4864100"/>
          <p14:tracePt t="56671" x="7048500" y="4711700"/>
          <p14:tracePt t="56688" x="7092950" y="4559300"/>
          <p14:tracePt t="56705" x="7131050" y="4394200"/>
          <p14:tracePt t="56722" x="7143750" y="4235450"/>
          <p14:tracePt t="56738" x="7156450" y="4076700"/>
          <p14:tracePt t="56755" x="7156450" y="3943350"/>
          <p14:tracePt t="56771" x="7156450" y="3797300"/>
          <p14:tracePt t="56771" x="7156450" y="3733800"/>
          <p14:tracePt t="56789" x="7156450" y="3619500"/>
          <p14:tracePt t="56805" x="7131050" y="3505200"/>
          <p14:tracePt t="56822" x="7080250" y="3384550"/>
          <p14:tracePt t="56838" x="7035800" y="3282950"/>
          <p14:tracePt t="56855" x="6978650" y="3187700"/>
          <p14:tracePt t="56871" x="6934200" y="3105150"/>
          <p14:tracePt t="56888" x="6864350" y="3009900"/>
          <p14:tracePt t="56905" x="6807200" y="2927350"/>
          <p14:tracePt t="56922" x="6731000" y="2844800"/>
          <p14:tracePt t="56938" x="6648450" y="2762250"/>
          <p14:tracePt t="56956" x="6553200" y="2686050"/>
          <p14:tracePt t="56971" x="6426200" y="2597150"/>
          <p14:tracePt t="56989" x="6343650" y="2552700"/>
          <p14:tracePt t="57005" x="6267450" y="2514600"/>
          <p14:tracePt t="57022" x="6191250" y="2476500"/>
          <p14:tracePt t="57038" x="6172200" y="2470150"/>
          <p14:tracePt t="57055" x="6089650" y="2432050"/>
          <p14:tracePt t="57071" x="6013450" y="2400300"/>
          <p14:tracePt t="57088" x="5949950" y="2381250"/>
          <p14:tracePt t="57106" x="5918200" y="2362200"/>
          <p14:tracePt t="57122" x="5848350" y="2336800"/>
          <p14:tracePt t="57139" x="5759450" y="2292350"/>
          <p14:tracePt t="57155" x="5676900" y="2273300"/>
          <p14:tracePt t="57172" x="5594350" y="2254250"/>
          <p14:tracePt t="57188" x="5467350" y="2247900"/>
          <p14:tracePt t="57205" x="5391150" y="2247900"/>
          <p14:tracePt t="57221" x="5289550" y="2279650"/>
          <p14:tracePt t="57238" x="5207000" y="2317750"/>
          <p14:tracePt t="57255" x="5130800" y="2349500"/>
          <p14:tracePt t="57272" x="5067300" y="2381250"/>
          <p14:tracePt t="57288" x="4991100" y="2438400"/>
          <p14:tracePt t="57305" x="4908550" y="2489200"/>
          <p14:tracePt t="57321" x="4838700" y="2540000"/>
          <p14:tracePt t="57338" x="4775200" y="2597150"/>
          <p14:tracePt t="57355" x="4711700" y="2660650"/>
          <p14:tracePt t="57371" x="4648200" y="2749550"/>
          <p14:tracePt t="57388" x="4572000" y="2838450"/>
          <p14:tracePt t="57405" x="4502150" y="2946400"/>
          <p14:tracePt t="57421" x="4451350" y="3067050"/>
          <p14:tracePt t="57438" x="4406900" y="3194050"/>
          <p14:tracePt t="57455" x="4362450" y="3314700"/>
          <p14:tracePt t="57472" x="4330700" y="3448050"/>
          <p14:tracePt t="57488" x="4298950" y="3606800"/>
          <p14:tracePt t="57505" x="4260850" y="3790950"/>
          <p14:tracePt t="57521" x="4229100" y="4025900"/>
          <p14:tracePt t="57538" x="4222750" y="4222750"/>
          <p14:tracePt t="57555" x="4222750" y="4381500"/>
          <p14:tracePt t="57571" x="4222750" y="4559300"/>
          <p14:tracePt t="57588" x="4279900" y="4806950"/>
          <p14:tracePt t="57605" x="4343400" y="4946650"/>
          <p14:tracePt t="57622" x="4406900" y="5060950"/>
          <p14:tracePt t="57638" x="4470400" y="5156200"/>
          <p14:tracePt t="57655" x="4540250" y="5251450"/>
          <p14:tracePt t="57672" x="4597400" y="5327650"/>
          <p14:tracePt t="57688" x="4654550" y="5410200"/>
          <p14:tracePt t="57705" x="4737100" y="5505450"/>
          <p14:tracePt t="57721" x="4819650" y="5588000"/>
          <p14:tracePt t="57738" x="4914900" y="5664200"/>
          <p14:tracePt t="57755" x="5054600" y="5734050"/>
          <p14:tracePt t="57772" x="5226050" y="5810250"/>
          <p14:tracePt t="57788" x="5530850" y="5880100"/>
          <p14:tracePt t="57805" x="5734050" y="5911850"/>
          <p14:tracePt t="57821" x="5905500" y="5918200"/>
          <p14:tracePt t="57838" x="6083300" y="5911850"/>
          <p14:tracePt t="57855" x="6216650" y="5835650"/>
          <p14:tracePt t="57872" x="6356350" y="5727700"/>
          <p14:tracePt t="57887" x="6457950" y="5594350"/>
          <p14:tracePt t="57904" x="6521450" y="5467350"/>
          <p14:tracePt t="57921" x="6591300" y="5346700"/>
          <p14:tracePt t="57938" x="6648450" y="5238750"/>
          <p14:tracePt t="57955" x="6705600" y="5130800"/>
          <p14:tracePt t="57955" x="6737350" y="5080000"/>
          <p14:tracePt t="57973" x="6769100" y="5016500"/>
          <p14:tracePt t="57988" x="6889750" y="4806950"/>
          <p14:tracePt t="58005" x="6991350" y="4622800"/>
          <p14:tracePt t="58021" x="7073900" y="4413250"/>
          <p14:tracePt t="58039" x="7156450" y="4178300"/>
          <p14:tracePt t="58055" x="7207250" y="3962400"/>
          <p14:tracePt t="58072" x="7219950" y="3810000"/>
          <p14:tracePt t="58088" x="7226300" y="3651250"/>
          <p14:tracePt t="58105" x="7194550" y="3473450"/>
          <p14:tracePt t="58121" x="7124700" y="3295650"/>
          <p14:tracePt t="58138" x="7016750" y="3111500"/>
          <p14:tracePt t="58155" x="6972300" y="3041650"/>
          <p14:tracePt t="58172" x="6858000" y="2901950"/>
          <p14:tracePt t="58188" x="6635750" y="2705100"/>
          <p14:tracePt t="58205" x="6457950" y="2584450"/>
          <p14:tracePt t="58221" x="6299200" y="2508250"/>
          <p14:tracePt t="58239" x="6153150" y="2451100"/>
          <p14:tracePt t="58255" x="6013450" y="2432050"/>
          <p14:tracePt t="58271" x="5962650" y="2425700"/>
          <p14:tracePt t="58288" x="5886450" y="2425700"/>
          <p14:tracePt t="58305" x="5721350" y="2457450"/>
          <p14:tracePt t="58321" x="5588000" y="2508250"/>
          <p14:tracePt t="58338" x="5441950" y="2559050"/>
          <p14:tracePt t="58355" x="5321300" y="2603500"/>
          <p14:tracePt t="58372" x="5226050" y="2660650"/>
          <p14:tracePt t="58388" x="5168900" y="2698750"/>
          <p14:tracePt t="58405" x="5080000" y="2762250"/>
          <p14:tracePt t="58421" x="5003800" y="2832100"/>
          <p14:tracePt t="58438" x="4927600" y="2908300"/>
          <p14:tracePt t="58455" x="4851400" y="3022600"/>
          <p14:tracePt t="58472" x="4768850" y="3149600"/>
          <p14:tracePt t="58488" x="4705350" y="3289300"/>
          <p14:tracePt t="58505" x="4635500" y="3448050"/>
          <p14:tracePt t="58521" x="4603750" y="3606800"/>
          <p14:tracePt t="58538" x="4572000" y="3803650"/>
          <p14:tracePt t="58555" x="4540250" y="4000500"/>
          <p14:tracePt t="58572" x="4514850" y="4210050"/>
          <p14:tracePt t="58588" x="4514850" y="4508500"/>
          <p14:tracePt t="58606" x="4546600" y="4692650"/>
          <p14:tracePt t="58622" x="4641850" y="4883150"/>
          <p14:tracePt t="58638" x="4749800" y="5029200"/>
          <p14:tracePt t="58655" x="4857750" y="5149850"/>
          <p14:tracePt t="58671" x="4984750" y="5257800"/>
          <p14:tracePt t="58688" x="5149850" y="5359400"/>
          <p14:tracePt t="58706" x="5397500" y="5467350"/>
          <p14:tracePt t="58721" x="5708650" y="5575300"/>
          <p14:tracePt t="58738" x="5962650" y="5670550"/>
          <p14:tracePt t="58755" x="6127750" y="5715000"/>
          <p14:tracePt t="58772" x="6350000" y="5753100"/>
          <p14:tracePt t="58790" x="6470650" y="5765800"/>
          <p14:tracePt t="58805" x="6572250" y="5778500"/>
          <p14:tracePt t="58822" x="6667500" y="5778500"/>
          <p14:tracePt t="58838" x="6781800" y="5727700"/>
          <p14:tracePt t="58855" x="6896100" y="5632450"/>
          <p14:tracePt t="58871" x="6997700" y="5492750"/>
          <p14:tracePt t="58888" x="7080250" y="5295900"/>
          <p14:tracePt t="58905" x="7156450" y="5060950"/>
          <p14:tracePt t="58921" x="7213600" y="4870450"/>
          <p14:tracePt t="58938" x="7251700" y="4730750"/>
          <p14:tracePt t="58955" x="7277100" y="4616450"/>
          <p14:tracePt t="58971" x="7321550" y="4451350"/>
          <p14:tracePt t="58990" x="7353300" y="4311650"/>
          <p14:tracePt t="59005" x="7353300" y="4140200"/>
          <p14:tracePt t="59022" x="7353300" y="3949700"/>
          <p14:tracePt t="59038" x="7289800" y="3721100"/>
          <p14:tracePt t="59055" x="7213600" y="3524250"/>
          <p14:tracePt t="59071" x="7124700" y="3378200"/>
          <p14:tracePt t="59088" x="7016750" y="3232150"/>
          <p14:tracePt t="59105" x="6915150" y="3111500"/>
          <p14:tracePt t="59122" x="6737350" y="2933700"/>
          <p14:tracePt t="59138" x="6515100" y="2762250"/>
          <p14:tracePt t="59155" x="6337300" y="2635250"/>
          <p14:tracePt t="59171" x="6140450" y="2520950"/>
          <p14:tracePt t="59171" x="6057900" y="2482850"/>
          <p14:tracePt t="59189" x="5905500" y="2425700"/>
          <p14:tracePt t="59205" x="5746750" y="2381250"/>
          <p14:tracePt t="59222" x="5607050" y="2362200"/>
          <p14:tracePt t="59238" x="5467350" y="2355850"/>
          <p14:tracePt t="59255" x="5378450" y="2355850"/>
          <p14:tracePt t="59271" x="5238750" y="2387600"/>
          <p14:tracePt t="59288" x="5149850" y="2419350"/>
          <p14:tracePt t="59305" x="5137150" y="2419350"/>
          <p14:tracePt t="59321" x="5067300" y="2501900"/>
          <p14:tracePt t="59338" x="4965700" y="2597150"/>
          <p14:tracePt t="59355" x="4870450" y="2705100"/>
          <p14:tracePt t="59371" x="4749800" y="2851150"/>
          <p14:tracePt t="59389" x="4679950" y="2959100"/>
          <p14:tracePt t="59405" x="4635500" y="3079750"/>
          <p14:tracePt t="59422" x="4591050" y="3213100"/>
          <p14:tracePt t="59438" x="4559300" y="3327400"/>
          <p14:tracePt t="59455" x="4527550" y="3505200"/>
          <p14:tracePt t="59471" x="4502150" y="3670300"/>
          <p14:tracePt t="59488" x="4483100" y="3841750"/>
          <p14:tracePt t="59505" x="4483100" y="4025900"/>
          <p14:tracePt t="59522" x="4483100" y="4216400"/>
          <p14:tracePt t="59538" x="4483100" y="4387850"/>
          <p14:tracePt t="59555" x="4514850" y="4546600"/>
          <p14:tracePt t="59571" x="4578350" y="4749800"/>
          <p14:tracePt t="59589" x="4635500" y="4876800"/>
          <p14:tracePt t="59605" x="4705350" y="5022850"/>
          <p14:tracePt t="59622" x="4813300" y="5168900"/>
          <p14:tracePt t="59638" x="4933950" y="5289550"/>
          <p14:tracePt t="59655" x="5067300" y="5378450"/>
          <p14:tracePt t="59671" x="5245100" y="5435600"/>
          <p14:tracePt t="59689" x="5429250" y="5499100"/>
          <p14:tracePt t="59704" x="5626100" y="5537200"/>
          <p14:tracePt t="59721" x="5854700" y="5568950"/>
          <p14:tracePt t="59738" x="6134100" y="5588000"/>
          <p14:tracePt t="59755" x="6400800" y="5588000"/>
          <p14:tracePt t="59771" x="6610350" y="5568950"/>
          <p14:tracePt t="59771" x="6661150" y="5549900"/>
          <p14:tracePt t="59789" x="6800850" y="5473700"/>
          <p14:tracePt t="59805" x="6908800" y="5365750"/>
          <p14:tracePt t="59821" x="6985000" y="5213350"/>
          <p14:tracePt t="59838" x="7061200" y="4984750"/>
          <p14:tracePt t="59855" x="7112000" y="4629150"/>
          <p14:tracePt t="59871" x="7143750" y="4330700"/>
          <p14:tracePt t="59888" x="7143750" y="4044950"/>
          <p14:tracePt t="59905" x="7143750" y="3892550"/>
          <p14:tracePt t="59923" x="7143750" y="3740150"/>
          <p14:tracePt t="59938" x="7137400" y="3587750"/>
          <p14:tracePt t="59955" x="7086600" y="3429000"/>
          <p14:tracePt t="59971" x="7004050" y="3251200"/>
          <p14:tracePt t="59971" x="6959600" y="3181350"/>
          <p14:tracePt t="59990" x="6883400" y="3079750"/>
          <p14:tracePt t="60005" x="6756400" y="2921000"/>
          <p14:tracePt t="60022" x="6578600" y="2774950"/>
          <p14:tracePt t="60038" x="6457950" y="2698750"/>
          <p14:tracePt t="60055" x="6318250" y="2616200"/>
          <p14:tracePt t="60071" x="6254750" y="2584450"/>
          <p14:tracePt t="60088" x="6153150" y="2540000"/>
          <p14:tracePt t="60105" x="6032500" y="2495550"/>
          <p14:tracePt t="60122" x="5969000" y="2482850"/>
          <p14:tracePt t="60138" x="5911850" y="2482850"/>
          <p14:tracePt t="60155" x="5759450" y="2508250"/>
          <p14:tracePt t="60171" x="5486400" y="2635250"/>
          <p14:tracePt t="60189" x="5334000" y="2762250"/>
          <p14:tracePt t="60205" x="5149850" y="2901950"/>
          <p14:tracePt t="60221" x="4991100" y="3048000"/>
          <p14:tracePt t="60238" x="4864100" y="3155950"/>
          <p14:tracePt t="60255" x="4762500" y="3295650"/>
          <p14:tracePt t="60271" x="4673600" y="3441700"/>
          <p14:tracePt t="60288" x="4572000" y="3625850"/>
          <p14:tracePt t="60305" x="4451350" y="3816350"/>
          <p14:tracePt t="60321" x="4356100" y="4019550"/>
          <p14:tracePt t="60338" x="4298950" y="4159250"/>
          <p14:tracePt t="60355" x="4267200" y="4292600"/>
          <p14:tracePt t="60371" x="4267200" y="4413250"/>
          <p14:tracePt t="60388" x="4318000" y="4610100"/>
          <p14:tracePt t="60406" x="4387850" y="4756150"/>
          <p14:tracePt t="60421" x="4464050" y="4876800"/>
          <p14:tracePt t="60439" x="4514850" y="4959350"/>
          <p14:tracePt t="60455" x="4572000" y="5041900"/>
          <p14:tracePt t="60472" x="4610100" y="5086350"/>
          <p14:tracePt t="60488" x="4654550" y="5143500"/>
          <p14:tracePt t="60505" x="4730750" y="5194300"/>
          <p14:tracePt t="60521" x="4864100" y="5257800"/>
          <p14:tracePt t="60538" x="5124450" y="5334000"/>
          <p14:tracePt t="60555" x="5505450" y="5422900"/>
          <p14:tracePt t="60571" x="5880100" y="5480050"/>
          <p14:tracePt t="60588" x="6438900" y="5511800"/>
          <p14:tracePt t="60605" x="6705600" y="5492750"/>
          <p14:tracePt t="60621" x="6858000" y="5422900"/>
          <p14:tracePt t="60638" x="7023100" y="5276850"/>
          <p14:tracePt t="60654" x="7181850" y="4921250"/>
          <p14:tracePt t="60671" x="7296150" y="4483100"/>
          <p14:tracePt t="60688" x="7359650" y="4038600"/>
          <p14:tracePt t="60705" x="7410450" y="3733800"/>
          <p14:tracePt t="60721" x="7410450" y="3530600"/>
          <p14:tracePt t="60738" x="7410450" y="3352800"/>
          <p14:tracePt t="60755" x="7372350" y="3149600"/>
          <p14:tracePt t="60771" x="7188200" y="2768600"/>
          <p14:tracePt t="60789" x="7035800" y="2565400"/>
          <p14:tracePt t="60805" x="6864350" y="2425700"/>
          <p14:tracePt t="60821" x="6654800" y="2330450"/>
          <p14:tracePt t="60838" x="6362700" y="2279650"/>
          <p14:tracePt t="60855" x="6108700" y="2266950"/>
          <p14:tracePt t="60871" x="5822950" y="2349500"/>
          <p14:tracePt t="60888" x="5619750" y="2470150"/>
          <p14:tracePt t="60906" x="5302250" y="2654300"/>
          <p14:tracePt t="60921" x="5003800" y="2851150"/>
          <p14:tracePt t="60938" x="4794250" y="3035300"/>
          <p14:tracePt t="60954" x="4635500" y="3200400"/>
          <p14:tracePt t="60971" x="4565650" y="3352800"/>
          <p14:tracePt t="60988" x="4476750" y="3657600"/>
          <p14:tracePt t="61006" x="4451350" y="3841750"/>
          <p14:tracePt t="61021" x="4438650" y="4102100"/>
          <p14:tracePt t="61038" x="4425950" y="4368800"/>
          <p14:tracePt t="61055" x="4425950" y="4559300"/>
          <p14:tracePt t="61072" x="4425950" y="4718050"/>
          <p14:tracePt t="61088" x="4489450" y="4870450"/>
          <p14:tracePt t="61105" x="4591050" y="5016500"/>
          <p14:tracePt t="61121" x="4724400" y="5162550"/>
          <p14:tracePt t="61138" x="4876800" y="5264150"/>
          <p14:tracePt t="61155" x="5067300" y="5353050"/>
          <p14:tracePt t="61171" x="5372100" y="5429250"/>
          <p14:tracePt t="61188" x="5873750" y="5499100"/>
          <p14:tracePt t="61205" x="6191250" y="5499100"/>
          <p14:tracePt t="61221" x="6470650" y="5486400"/>
          <p14:tracePt t="61238" x="6711950" y="5397500"/>
          <p14:tracePt t="61255" x="6902450" y="5270500"/>
          <p14:tracePt t="61271" x="7054850" y="5067300"/>
          <p14:tracePt t="61288" x="7156450" y="4730750"/>
          <p14:tracePt t="61305" x="7181850" y="4432300"/>
          <p14:tracePt t="61321" x="7181850" y="4178300"/>
          <p14:tracePt t="61338" x="7131050" y="3981450"/>
          <p14:tracePt t="61355" x="7073900" y="3765550"/>
          <p14:tracePt t="61372" x="6991350" y="3600450"/>
          <p14:tracePt t="61372" x="6953250" y="3536950"/>
          <p14:tracePt t="61389" x="6877050" y="3429000"/>
          <p14:tracePt t="61405" x="6813550" y="3365500"/>
          <p14:tracePt t="61421" x="6769100" y="3327400"/>
          <p14:tracePt t="61438" x="6711950" y="3295650"/>
          <p14:tracePt t="61454" x="6642100" y="3263900"/>
          <p14:tracePt t="61471" x="6584950" y="3244850"/>
          <p14:tracePt t="61488" x="6515100" y="3206750"/>
          <p14:tracePt t="61505" x="6426200" y="3149600"/>
          <p14:tracePt t="61521" x="6318250" y="3079750"/>
          <p14:tracePt t="61538" x="6197600" y="3022600"/>
          <p14:tracePt t="61555" x="6083300" y="2959100"/>
          <p14:tracePt t="61571" x="5911850" y="2857500"/>
          <p14:tracePt t="61589" x="5803900" y="2813050"/>
          <p14:tracePt t="61605" x="5689600" y="2768600"/>
          <p14:tracePt t="61621" x="5568950" y="2749550"/>
          <p14:tracePt t="61638" x="5480050" y="2743200"/>
          <p14:tracePt t="61655" x="5365750" y="2755900"/>
          <p14:tracePt t="61671" x="5213350" y="2844800"/>
          <p14:tracePt t="61688" x="4959350" y="3028950"/>
          <p14:tracePt t="61705" x="4667250" y="3340100"/>
          <p14:tracePt t="61721" x="4368800" y="3778250"/>
          <p14:tracePt t="61738" x="4235450" y="4127500"/>
          <p14:tracePt t="61754" x="4165600" y="4572000"/>
          <p14:tracePt t="61771" x="4210050" y="5086350"/>
          <p14:tracePt t="61789" x="4286250" y="5232400"/>
          <p14:tracePt t="61805" x="4362450" y="5327650"/>
          <p14:tracePt t="61821" x="4400550" y="5365750"/>
          <p14:tracePt t="61838" x="4413250" y="5378450"/>
          <p14:tracePt t="61854" x="4425950" y="5378450"/>
          <p14:tracePt t="61871" x="4451350" y="5378450"/>
          <p14:tracePt t="61888" x="4508500" y="5378450"/>
          <p14:tracePt t="61905" x="4641850" y="5359400"/>
          <p14:tracePt t="61921" x="4857750" y="5327650"/>
          <p14:tracePt t="61938" x="5099050" y="5295900"/>
          <p14:tracePt t="61954" x="5302250" y="5264150"/>
          <p14:tracePt t="61971" x="5492750" y="5226050"/>
          <p14:tracePt t="61988" x="5759450" y="5118100"/>
          <p14:tracePt t="62005" x="5930900" y="4984750"/>
          <p14:tracePt t="62023" x="6140450" y="4756150"/>
          <p14:tracePt t="62038" x="6369050" y="4273550"/>
          <p14:tracePt t="62056" x="6489700" y="3752850"/>
          <p14:tracePt t="62071" x="6489700" y="3117850"/>
          <p14:tracePt t="62088" x="6407150" y="2552700"/>
          <p14:tracePt t="62104" x="6305550" y="2197100"/>
          <p14:tracePt t="62122" x="6235700" y="2063750"/>
          <p14:tracePt t="62138" x="6165850" y="1987550"/>
          <p14:tracePt t="62155" x="6083300" y="1949450"/>
          <p14:tracePt t="62171" x="5975350" y="1936750"/>
          <p14:tracePt t="62215" x="5886450" y="1981200"/>
          <p14:tracePt t="62220" x="5708650" y="2076450"/>
          <p14:tracePt t="62238" x="5518150" y="2203450"/>
          <p14:tracePt t="62238" x="5124450" y="2489200"/>
          <p14:tracePt t="62255" x="4845050" y="2717800"/>
          <p14:tracePt t="62271" x="4749800" y="2838450"/>
          <p14:tracePt t="62288" x="4667250" y="2990850"/>
          <p14:tracePt t="62304" x="4635500" y="3257550"/>
          <p14:tracePt t="62321" x="4648200" y="3530600"/>
          <p14:tracePt t="62338" x="4737100" y="3962400"/>
          <p14:tracePt t="62355" x="4902200" y="4445000"/>
          <p14:tracePt t="62371" x="5219700" y="4984750"/>
          <p14:tracePt t="62389" x="5441950" y="5156200"/>
          <p14:tracePt t="62405" x="5708650" y="5270500"/>
          <p14:tracePt t="62421" x="6045200" y="5334000"/>
          <p14:tracePt t="62438" x="6400800" y="5334000"/>
          <p14:tracePt t="62455" x="6788150" y="5238750"/>
          <p14:tracePt t="62471" x="7061200" y="5086350"/>
          <p14:tracePt t="62488" x="7258050" y="4826000"/>
          <p14:tracePt t="62504" x="7378700" y="4514850"/>
          <p14:tracePt t="62521" x="7385050" y="4178300"/>
          <p14:tracePt t="62538" x="7334250" y="3867150"/>
          <p14:tracePt t="62555" x="7258050" y="3708400"/>
          <p14:tracePt t="62571" x="7086600" y="3467100"/>
          <p14:tracePt t="62589" x="6807200" y="3327400"/>
          <p14:tracePt t="62605" x="6432550" y="3251200"/>
          <p14:tracePt t="62621" x="6019800" y="3244850"/>
          <p14:tracePt t="62638" x="5467350" y="3359150"/>
          <p14:tracePt t="62655" x="5010150" y="3556000"/>
          <p14:tracePt t="62671" x="4686300" y="3797300"/>
          <p14:tracePt t="62687" x="4546600" y="3911600"/>
          <p14:tracePt t="62704" x="4514850" y="3956050"/>
          <p14:tracePt t="62721" x="4495800" y="4025900"/>
          <p14:tracePt t="62738" x="4495800" y="4076700"/>
          <p14:tracePt t="62755" x="4527550" y="4152900"/>
          <p14:tracePt t="62771" x="4610100" y="4267200"/>
          <p14:tracePt t="62789" x="4686300" y="4349750"/>
          <p14:tracePt t="62805" x="4775200" y="4413250"/>
          <p14:tracePt t="62821" x="4864100" y="4438650"/>
          <p14:tracePt t="62838" x="4997450" y="4457700"/>
          <p14:tracePt t="62855" x="5175250" y="4464050"/>
          <p14:tracePt t="62872" x="5441950" y="4438650"/>
          <p14:tracePt t="62888" x="5695950" y="4305300"/>
          <p14:tracePt t="62905" x="5937250" y="4064000"/>
          <p14:tracePt t="62921" x="6064250" y="3721100"/>
          <p14:tracePt t="62938" x="6096000" y="3321050"/>
          <p14:tracePt t="62955" x="5988050" y="2933700"/>
          <p14:tracePt t="62971" x="5835650" y="2628900"/>
          <p14:tracePt t="62989" x="5708650" y="2495550"/>
          <p14:tracePt t="63005" x="5581650" y="2432050"/>
          <p14:tracePt t="63021" x="5454650" y="2406650"/>
          <p14:tracePt t="63038" x="5327650" y="2406650"/>
          <p14:tracePt t="63055" x="5168900" y="2482850"/>
          <p14:tracePt t="63071" x="5035550" y="2609850"/>
          <p14:tracePt t="63088" x="4864100" y="2819400"/>
          <p14:tracePt t="63104" x="4718050" y="3067050"/>
          <p14:tracePt t="63121" x="4629150" y="3302000"/>
          <p14:tracePt t="63138" x="4616450" y="3524250"/>
          <p14:tracePt t="63155" x="4718050" y="3835400"/>
          <p14:tracePt t="63171" x="5029200" y="4305300"/>
          <p14:tracePt t="63189" x="5308600" y="4597400"/>
          <p14:tracePt t="63204" x="5689600" y="4832350"/>
          <p14:tracePt t="63221" x="6013450" y="4946650"/>
          <p14:tracePt t="63238" x="6280150" y="4972050"/>
          <p14:tracePt t="63255" x="6572250" y="4953000"/>
          <p14:tracePt t="63271" x="6908800" y="4806950"/>
          <p14:tracePt t="63288" x="7181850" y="4489450"/>
          <p14:tracePt t="63304" x="7359650" y="4000500"/>
          <p14:tracePt t="63321" x="7366000" y="3435350"/>
          <p14:tracePt t="63338" x="7226300" y="2971800"/>
          <p14:tracePt t="63355" x="7054850" y="2635250"/>
          <p14:tracePt t="63371" x="6864350" y="2451100"/>
          <p14:tracePt t="63389" x="6737350" y="2381250"/>
          <p14:tracePt t="63405" x="6527800" y="2368550"/>
          <p14:tracePt t="63421" x="6184900" y="2425700"/>
          <p14:tracePt t="63438" x="5797550" y="2603500"/>
          <p14:tracePt t="63455" x="5359400" y="2889250"/>
          <p14:tracePt t="63471" x="5016500" y="3168650"/>
          <p14:tracePt t="63488" x="4813300" y="3409950"/>
          <p14:tracePt t="63504" x="4718050" y="3594100"/>
          <p14:tracePt t="63521" x="4699000" y="3765550"/>
          <p14:tracePt t="63538" x="4730750" y="3943350"/>
          <p14:tracePt t="63555" x="4781550" y="4108450"/>
          <p14:tracePt t="63571" x="4864100" y="4298950"/>
          <p14:tracePt t="63571" x="4908550" y="4394200"/>
          <p14:tracePt t="63589" x="4991100" y="4527550"/>
          <p14:tracePt t="63604" x="5086350" y="4635500"/>
          <p14:tracePt t="63621" x="5207000" y="4699000"/>
          <p14:tracePt t="63638" x="5314950" y="4718050"/>
          <p14:tracePt t="63655" x="5384800" y="4718050"/>
          <p14:tracePt t="63671" x="5454650" y="4692650"/>
          <p14:tracePt t="63688" x="5505450" y="4597400"/>
          <p14:tracePt t="63704" x="5518150" y="4464050"/>
          <p14:tracePt t="63721" x="5518150" y="4381500"/>
          <p14:tracePt t="63738" x="5518150" y="4337050"/>
          <p14:tracePt t="63754" x="5524500" y="4324350"/>
          <p14:tracePt t="63989" x="5524500" y="4318000"/>
          <p14:tracePt t="64060" x="5518150" y="4318000"/>
          <p14:tracePt t="65629" x="5511800" y="4349750"/>
          <p14:tracePt t="65636" x="5511800" y="4425950"/>
          <p14:tracePt t="65644" x="5524500" y="4502150"/>
          <p14:tracePt t="65644" x="5537200" y="4565650"/>
          <p14:tracePt t="65660" x="5543550" y="4622800"/>
          <p14:tracePt t="65671" x="5556250" y="4667250"/>
          <p14:tracePt t="65676" x="5575300" y="4737100"/>
          <p14:tracePt t="65688" x="5588000" y="4768850"/>
          <p14:tracePt t="65704" x="5594350" y="4781550"/>
          <p14:tracePt t="65721" x="5600700" y="4794250"/>
          <p14:tracePt t="65738" x="5607050" y="4794250"/>
          <p14:tracePt t="65852" x="5613400" y="4800600"/>
          <p14:tracePt t="65863" x="5638800" y="4813300"/>
          <p14:tracePt t="65864" x="5676900" y="4832350"/>
          <p14:tracePt t="65871" x="5778500" y="4864100"/>
          <p14:tracePt t="65888" x="5911850" y="4902200"/>
          <p14:tracePt t="65904" x="6038850" y="4946650"/>
          <p14:tracePt t="65921" x="6165850" y="5003800"/>
          <p14:tracePt t="65938" x="6242050" y="5035550"/>
          <p14:tracePt t="65955" x="6337300" y="5073650"/>
          <p14:tracePt t="65971" x="6438900" y="5111750"/>
          <p14:tracePt t="65989" x="6477000" y="5130800"/>
          <p14:tracePt t="66004" x="6502400" y="5137150"/>
          <p14:tracePt t="66021" x="6508750" y="5143500"/>
          <p14:tracePt t="66092" x="6502400" y="5143500"/>
          <p14:tracePt t="66101" x="6483350" y="5143500"/>
          <p14:tracePt t="66108" x="6451600" y="5143500"/>
          <p14:tracePt t="66121" x="6419850" y="5149850"/>
          <p14:tracePt t="66122" x="6318250" y="5162550"/>
          <p14:tracePt t="66138" x="6223000" y="5194300"/>
          <p14:tracePt t="66155" x="6108700" y="5226050"/>
          <p14:tracePt t="66171" x="5975350" y="5264150"/>
          <p14:tracePt t="66189" x="5892800" y="5289550"/>
          <p14:tracePt t="66204" x="5784850" y="5314950"/>
          <p14:tracePt t="66221" x="5683250" y="5365750"/>
          <p14:tracePt t="66238" x="5549900" y="5416550"/>
          <p14:tracePt t="66254" x="5422900" y="5461000"/>
          <p14:tracePt t="66271" x="5321300" y="5511800"/>
          <p14:tracePt t="66288" x="5226050" y="5556250"/>
          <p14:tracePt t="66304" x="5175250" y="5588000"/>
          <p14:tracePt t="66321" x="5156200" y="5600700"/>
          <p14:tracePt t="66338" x="5143500" y="5607050"/>
          <p14:tracePt t="66355" x="5137150" y="5613400"/>
          <p14:tracePt t="66468" x="5130800" y="5613400"/>
          <p14:tracePt t="66480" x="5124450" y="5626100"/>
          <p14:tracePt t="66488" x="5111750" y="5632450"/>
          <p14:tracePt t="66508" x="5105400" y="5638800"/>
          <p14:tracePt t="66572" x="5118100" y="5638800"/>
          <p14:tracePt t="66580" x="5143500" y="5645150"/>
          <p14:tracePt t="66589" x="5168900" y="5645150"/>
          <p14:tracePt t="66589" x="5226050" y="5651500"/>
          <p14:tracePt t="66604" x="5283200" y="5664200"/>
          <p14:tracePt t="66621" x="5321300" y="5670550"/>
          <p14:tracePt t="66638" x="5365750" y="5670550"/>
          <p14:tracePt t="66654" x="5391150" y="5670550"/>
          <p14:tracePt t="66671" x="5410200" y="5670550"/>
          <p14:tracePt t="66688" x="5429250" y="5670550"/>
          <p14:tracePt t="66704" x="5448300" y="5670550"/>
          <p14:tracePt t="66721" x="5461000" y="5670550"/>
          <p14:tracePt t="66860" x="5448300" y="5670550"/>
          <p14:tracePt t="66869" x="5416550" y="5670550"/>
          <p14:tracePt t="66874" x="5378450" y="5664200"/>
          <p14:tracePt t="66888" x="5334000" y="5632450"/>
          <p14:tracePt t="66888" x="5200650" y="5511800"/>
          <p14:tracePt t="66904" x="4889500" y="5257800"/>
          <p14:tracePt t="66921" x="4476750" y="4965700"/>
          <p14:tracePt t="66938" x="4051300" y="4679950"/>
          <p14:tracePt t="66954" x="3714750" y="4502150"/>
          <p14:tracePt t="66971" x="3435350" y="4375150"/>
          <p14:tracePt t="66988" x="3289300" y="4318000"/>
          <p14:tracePt t="67004" x="3187700" y="4267200"/>
          <p14:tracePt t="67021" x="3105150" y="4241800"/>
          <p14:tracePt t="67038" x="3028950" y="4210050"/>
          <p14:tracePt t="67054" x="2965450" y="4171950"/>
          <p14:tracePt t="67071" x="2895600" y="4133850"/>
          <p14:tracePt t="67088" x="2851150" y="4102100"/>
          <p14:tracePt t="67105" x="2794000" y="4070350"/>
          <p14:tracePt t="67121" x="2749550" y="4038600"/>
          <p14:tracePt t="67138" x="2705100" y="4006850"/>
          <p14:tracePt t="67154" x="2673350" y="3987800"/>
          <p14:tracePt t="67171" x="2654300" y="3975100"/>
          <p14:tracePt t="67188" x="2647950" y="3968750"/>
          <p14:tracePt t="67324" x="2667000" y="3968750"/>
          <p14:tracePt t="67332" x="2705100" y="3975100"/>
          <p14:tracePt t="67340" x="2755900" y="3987800"/>
          <p14:tracePt t="67340" x="2813050" y="4000500"/>
          <p14:tracePt t="67354" x="2940050" y="4051300"/>
          <p14:tracePt t="67371" x="3213100" y="4165600"/>
          <p14:tracePt t="67389" x="3511550" y="4298950"/>
          <p14:tracePt t="67404" x="3790950" y="4413250"/>
          <p14:tracePt t="67421" x="3981450" y="4495800"/>
          <p14:tracePt t="67438" x="4140200" y="4540250"/>
          <p14:tracePt t="67454" x="4267200" y="4572000"/>
          <p14:tracePt t="67471" x="4362450" y="4603750"/>
          <p14:tracePt t="67487" x="4432300" y="4622800"/>
          <p14:tracePt t="67505" x="4489450" y="4641850"/>
          <p14:tracePt t="67521" x="4559300" y="4667250"/>
          <p14:tracePt t="67538" x="4622800" y="4686300"/>
          <p14:tracePt t="67554" x="4686300" y="4711700"/>
          <p14:tracePt t="67554" x="4705350" y="4724400"/>
          <p14:tracePt t="67572" x="4724400" y="4730750"/>
          <p14:tracePt t="67587" x="4787900" y="4794250"/>
          <p14:tracePt t="67605" x="4832350" y="4870450"/>
          <p14:tracePt t="67621" x="4889500" y="5016500"/>
          <p14:tracePt t="67638" x="4965700" y="5175250"/>
          <p14:tracePt t="67654" x="5035550" y="5391150"/>
          <p14:tracePt t="67671" x="5105400" y="5549900"/>
          <p14:tracePt t="67687" x="5175250" y="5695950"/>
          <p14:tracePt t="67705" x="5251450" y="5784850"/>
          <p14:tracePt t="67721" x="5321300" y="5835650"/>
          <p14:tracePt t="67739" x="5410200" y="5861050"/>
          <p14:tracePt t="67754" x="5499100" y="5867400"/>
          <p14:tracePt t="67771" x="5600700" y="5861050"/>
          <p14:tracePt t="67788" x="5753100" y="5797550"/>
          <p14:tracePt t="67805" x="5829300" y="5746750"/>
          <p14:tracePt t="67821" x="5918200" y="5683250"/>
          <p14:tracePt t="67837" x="5994400" y="5607050"/>
          <p14:tracePt t="67854" x="6057900" y="5518150"/>
          <p14:tracePt t="67871" x="6115050" y="5391150"/>
          <p14:tracePt t="67887" x="6153150" y="5238750"/>
          <p14:tracePt t="67904" x="6165850" y="5080000"/>
          <p14:tracePt t="67921" x="6165850" y="4933950"/>
          <p14:tracePt t="67938" x="6165850" y="4819650"/>
          <p14:tracePt t="67954" x="6070600" y="4673600"/>
          <p14:tracePt t="67973" x="6032500" y="4635500"/>
          <p14:tracePt t="67988" x="5835650" y="4572000"/>
          <p14:tracePt t="68005" x="5670550" y="4565650"/>
          <p14:tracePt t="68021" x="5467350" y="4584700"/>
          <p14:tracePt t="68038" x="5264150" y="4705350"/>
          <p14:tracePt t="68054" x="5048250" y="4908550"/>
          <p14:tracePt t="68071" x="4953000" y="5092700"/>
          <p14:tracePt t="68088" x="4921250" y="5270500"/>
          <p14:tracePt t="68106" x="4946650" y="5384800"/>
          <p14:tracePt t="68121" x="5041900" y="5492750"/>
          <p14:tracePt t="68138" x="5168900" y="5562600"/>
          <p14:tracePt t="68154" x="5340350" y="5607050"/>
          <p14:tracePt t="68171" x="5645150" y="5626100"/>
          <p14:tracePt t="68171" x="5810250" y="5626100"/>
          <p14:tracePt t="68188" x="6216650" y="5562600"/>
          <p14:tracePt t="68204" x="6667500" y="5378450"/>
          <p14:tracePt t="68221" x="7118350" y="5054600"/>
          <p14:tracePt t="68238" x="7429500" y="4610100"/>
          <p14:tracePt t="68254" x="7581900" y="4083050"/>
          <p14:tracePt t="68271" x="7556500" y="3524250"/>
          <p14:tracePt t="68287" x="7315200" y="2933700"/>
          <p14:tracePt t="68304" x="6794500" y="2311400"/>
          <p14:tracePt t="68321" x="6191250" y="1885950"/>
          <p14:tracePt t="68338" x="5607050" y="1568450"/>
          <p14:tracePt t="68354" x="5099050" y="1447800"/>
          <p14:tracePt t="68371" x="4762500" y="1441450"/>
          <p14:tracePt t="68388" x="4495800" y="1562100"/>
          <p14:tracePt t="68404" x="4362450" y="1784350"/>
          <p14:tracePt t="68421" x="4210050" y="2165350"/>
          <p14:tracePt t="68438" x="4083050" y="2508250"/>
          <p14:tracePt t="68454" x="4006850" y="2825750"/>
          <p14:tracePt t="68471" x="4000500" y="3041650"/>
          <p14:tracePt t="68487" x="4032250" y="3213100"/>
          <p14:tracePt t="68504" x="4095750" y="3371850"/>
          <p14:tracePt t="68521" x="4159250" y="3492500"/>
          <p14:tracePt t="68538" x="4222750" y="3581400"/>
          <p14:tracePt t="68554" x="4267200" y="3651250"/>
          <p14:tracePt t="68571" x="4318000" y="3714750"/>
          <p14:tracePt t="68588" x="4387850" y="3784600"/>
          <p14:tracePt t="68605" x="4464050" y="3829050"/>
          <p14:tracePt t="68621" x="4559300" y="3873500"/>
          <p14:tracePt t="68638" x="4629150" y="3905250"/>
          <p14:tracePt t="68654" x="4679950" y="3924300"/>
          <p14:tracePt t="68671" x="4699000" y="3937000"/>
          <p14:tracePt t="70309" x="4718050" y="3949700"/>
          <p14:tracePt t="70317" x="4800600" y="3975100"/>
          <p14:tracePt t="70325" x="4933950" y="4019550"/>
          <p14:tracePt t="70333" x="5054600" y="4051300"/>
          <p14:tracePt t="70339" x="5410200" y="4146550"/>
          <p14:tracePt t="70355" x="5727700" y="4210050"/>
          <p14:tracePt t="70373" x="5797550" y="4222750"/>
          <p14:tracePt t="70388" x="5930900" y="4235450"/>
          <p14:tracePt t="70406" x="5975350" y="4235450"/>
          <p14:tracePt t="70422" x="6019800" y="4216400"/>
          <p14:tracePt t="70439" x="6089650" y="4159250"/>
          <p14:tracePt t="70455" x="6165850" y="4051300"/>
          <p14:tracePt t="70472" x="6216650" y="3905250"/>
          <p14:tracePt t="70488" x="6223000" y="3721100"/>
          <p14:tracePt t="70505" x="6210300" y="3562350"/>
          <p14:tracePt t="70522" x="6146800" y="3448050"/>
          <p14:tracePt t="70538" x="6070600" y="3340100"/>
          <p14:tracePt t="70555" x="5988050" y="3251200"/>
          <p14:tracePt t="70572" x="5911850" y="3187700"/>
          <p14:tracePt t="70588" x="5822950" y="3136900"/>
          <p14:tracePt t="70605" x="5746750" y="3124200"/>
          <p14:tracePt t="70622" x="5645150" y="3117850"/>
          <p14:tracePt t="70640" x="5524500" y="3117850"/>
          <p14:tracePt t="70655" x="5391150" y="3117850"/>
          <p14:tracePt t="70672" x="5226050" y="3162300"/>
          <p14:tracePt t="70689" x="5054600" y="3232150"/>
          <p14:tracePt t="70705" x="4889500" y="3359150"/>
          <p14:tracePt t="70722" x="4768850" y="3511550"/>
          <p14:tracePt t="70738" x="4660900" y="3771900"/>
          <p14:tracePt t="70755" x="4572000" y="4057650"/>
          <p14:tracePt t="70772" x="4546600" y="4241800"/>
          <p14:tracePt t="70788" x="4546600" y="4464050"/>
          <p14:tracePt t="70805" x="4610100" y="4597400"/>
          <p14:tracePt t="70822" x="4686300" y="4705350"/>
          <p14:tracePt t="70839" x="4800600" y="4832350"/>
          <p14:tracePt t="70855" x="4940300" y="4953000"/>
          <p14:tracePt t="70872" x="5118100" y="5029200"/>
          <p14:tracePt t="70888" x="5346700" y="5092700"/>
          <p14:tracePt t="70905" x="5676900" y="5118100"/>
          <p14:tracePt t="70922" x="5943600" y="5118100"/>
          <p14:tracePt t="70938" x="6184900" y="5073650"/>
          <p14:tracePt t="70955" x="6337300" y="4997450"/>
          <p14:tracePt t="70972" x="6438900" y="4895850"/>
          <p14:tracePt t="70988" x="6521450" y="4724400"/>
          <p14:tracePt t="71005" x="6540500" y="4610100"/>
          <p14:tracePt t="71022" x="6540500" y="4470400"/>
          <p14:tracePt t="71039" x="6489700" y="4279900"/>
          <p14:tracePt t="71055" x="6394450" y="4051300"/>
          <p14:tracePt t="71072" x="6311900" y="3879850"/>
          <p14:tracePt t="71088" x="6229350" y="3759200"/>
          <p14:tracePt t="71105" x="6102350" y="3632200"/>
          <p14:tracePt t="71122" x="5975350" y="3549650"/>
          <p14:tracePt t="71140" x="5854700" y="3511550"/>
          <p14:tracePt t="71155" x="5746750" y="3498850"/>
          <p14:tracePt t="71172" x="5651500" y="3498850"/>
          <p14:tracePt t="71188" x="5480050" y="3562350"/>
          <p14:tracePt t="71206" x="5359400" y="3638550"/>
          <p14:tracePt t="71222" x="5257800" y="3740150"/>
          <p14:tracePt t="71238" x="5187950" y="3835400"/>
          <p14:tracePt t="71255" x="5149850" y="3917950"/>
          <p14:tracePt t="71272" x="5130800" y="3994150"/>
          <p14:tracePt t="71288" x="5130800" y="4057650"/>
          <p14:tracePt t="71305" x="5130800" y="4102100"/>
          <p14:tracePt t="71322" x="5143500" y="4140200"/>
          <p14:tracePt t="71339" x="5156200" y="4178300"/>
          <p14:tracePt t="71355" x="5175250" y="4210050"/>
          <p14:tracePt t="71372" x="5181600" y="4222750"/>
          <p14:tracePt t="71830" x="5200650" y="4241800"/>
          <p14:tracePt t="71838" x="5238750" y="4267200"/>
          <p14:tracePt t="71846" x="5314950" y="4318000"/>
          <p14:tracePt t="71856" x="5435600" y="4375150"/>
          <p14:tracePt t="71873" x="5594350" y="4438650"/>
          <p14:tracePt t="71889" x="5810250" y="4514850"/>
          <p14:tracePt t="71906" x="6007100" y="4546600"/>
          <p14:tracePt t="71923" x="6178550" y="4546600"/>
          <p14:tracePt t="71939" x="6343650" y="4483100"/>
          <p14:tracePt t="71955" x="6464300" y="4394200"/>
          <p14:tracePt t="71972" x="6540500" y="4279900"/>
          <p14:tracePt t="71972" x="6546850" y="4210050"/>
          <p14:tracePt t="71990" x="6546850" y="4057650"/>
          <p14:tracePt t="72006" x="6521450" y="3905250"/>
          <p14:tracePt t="72023" x="6451600" y="3778250"/>
          <p14:tracePt t="72039" x="6369050" y="3683000"/>
          <p14:tracePt t="72056" x="6254750" y="3587750"/>
          <p14:tracePt t="72073" x="6140450" y="3549650"/>
          <p14:tracePt t="72090" x="5988050" y="3524250"/>
          <p14:tracePt t="72106" x="5816600" y="3524250"/>
          <p14:tracePt t="72123" x="5638800" y="3524250"/>
          <p14:tracePt t="72139" x="5467350" y="3524250"/>
          <p14:tracePt t="72156" x="5308600" y="3536950"/>
          <p14:tracePt t="72173" x="5105400" y="3600450"/>
          <p14:tracePt t="72190" x="4991100" y="3670300"/>
          <p14:tracePt t="72206" x="4902200" y="3759200"/>
          <p14:tracePt t="72223" x="4832350" y="3886200"/>
          <p14:tracePt t="72239" x="4787900" y="4044950"/>
          <p14:tracePt t="72256" x="4743450" y="4222750"/>
          <p14:tracePt t="72273" x="4730750" y="4425950"/>
          <p14:tracePt t="72290" x="4730750" y="4616450"/>
          <p14:tracePt t="72306" x="4737100" y="4826000"/>
          <p14:tracePt t="72323" x="4794250" y="4959350"/>
          <p14:tracePt t="72339" x="4864100" y="5080000"/>
          <p14:tracePt t="72356" x="4946650" y="5168900"/>
          <p14:tracePt t="72356" x="4997450" y="5207000"/>
          <p14:tracePt t="72374" x="5105400" y="5270500"/>
          <p14:tracePt t="72390" x="5264150" y="5321300"/>
          <p14:tracePt t="72406" x="5486400" y="5359400"/>
          <p14:tracePt t="72423" x="5772150" y="5372100"/>
          <p14:tracePt t="72439" x="5943600" y="5372100"/>
          <p14:tracePt t="72456" x="6089650" y="5365750"/>
          <p14:tracePt t="72473" x="6229350" y="5289550"/>
          <p14:tracePt t="72489" x="6337300" y="5175250"/>
          <p14:tracePt t="72506" x="6419850" y="5010150"/>
          <p14:tracePt t="72523" x="6470650" y="4845050"/>
          <p14:tracePt t="72539" x="6483350" y="4679950"/>
          <p14:tracePt t="72556" x="6483350" y="4508500"/>
          <p14:tracePt t="72572" x="6470650" y="4318000"/>
          <p14:tracePt t="72572" x="6438900" y="4210050"/>
          <p14:tracePt t="72590" x="6369050" y="4044950"/>
          <p14:tracePt t="72606" x="6286500" y="3898900"/>
          <p14:tracePt t="72623" x="6184900" y="3765550"/>
          <p14:tracePt t="72639" x="6070600" y="3670300"/>
          <p14:tracePt t="72656" x="5949950" y="3613150"/>
          <p14:tracePt t="72673" x="5835650" y="3587750"/>
          <p14:tracePt t="72690" x="5702300" y="3587750"/>
          <p14:tracePt t="72706" x="5562600" y="3600450"/>
          <p14:tracePt t="72723" x="5435600" y="3651250"/>
          <p14:tracePt t="72739" x="5346700" y="3702050"/>
          <p14:tracePt t="72756" x="5283200" y="3759200"/>
          <p14:tracePt t="72773" x="5245100" y="3803650"/>
          <p14:tracePt t="72790" x="5238750" y="3822700"/>
          <p14:tracePt t="72806" x="5238750" y="3835400"/>
          <p14:tracePt t="72823" x="5238750" y="3848100"/>
          <p14:tracePt t="72839" x="5238750" y="3854450"/>
          <p14:tracePt t="72856" x="5238750" y="3860800"/>
          <p14:tracePt t="79285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 Assignment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Posted on class web site 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lnSpc>
                <a:spcPct val="90000"/>
              </a:lnSpc>
              <a:buClr>
                <a:srgbClr val="CC9900"/>
              </a:buClr>
              <a:buFont typeface="Wingdings" pitchFamily="2" charset="2"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Web: </a:t>
            </a:r>
            <a:r>
              <a:rPr lang="en-US" sz="2400" b="1" u="sng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http://www.k-space.org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9"/>
    </mc:Choice>
    <mc:Fallback>
      <p:transition spd="slow" advTm="21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Textbook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 </a:t>
            </a:r>
            <a:r>
              <a:rPr lang="en-US" sz="2400" dirty="0" smtClean="0"/>
              <a:t>Russell K. </a:t>
            </a:r>
            <a:r>
              <a:rPr lang="en-US" sz="2400" dirty="0" err="1" smtClean="0"/>
              <a:t>Hobbie</a:t>
            </a:r>
            <a:r>
              <a:rPr lang="en-US" sz="2400" dirty="0" smtClean="0"/>
              <a:t> and Bradley J. Roth, </a:t>
            </a:r>
            <a:r>
              <a:rPr lang="en-US" sz="2400" i="1" dirty="0" smtClean="0"/>
              <a:t>Intermediate Physics for Medicine and Biology, 4</a:t>
            </a:r>
            <a:r>
              <a:rPr lang="en-US" sz="2400" i="1" baseline="30000" dirty="0" smtClean="0"/>
              <a:t>th</a:t>
            </a:r>
            <a:r>
              <a:rPr lang="en-US" sz="2400" i="1" dirty="0" smtClean="0"/>
              <a:t>  ed</a:t>
            </a:r>
            <a:r>
              <a:rPr lang="en-US" sz="2400" dirty="0" smtClean="0"/>
              <a:t>.,  Springer-</a:t>
            </a:r>
            <a:r>
              <a:rPr lang="en-US" sz="2400" dirty="0" err="1" smtClean="0"/>
              <a:t>Verlag</a:t>
            </a:r>
            <a:r>
              <a:rPr lang="en-US" sz="2400" dirty="0" smtClean="0"/>
              <a:t>,</a:t>
            </a:r>
            <a:r>
              <a:rPr lang="en-US" sz="2400" i="1" dirty="0" smtClean="0"/>
              <a:t> </a:t>
            </a:r>
            <a:r>
              <a:rPr lang="en-US" sz="2400" dirty="0" smtClean="0"/>
              <a:t>New York, 2007. (Hardcopy)</a:t>
            </a:r>
          </a:p>
          <a:p>
            <a:pPr lvl="1" eaLnBrk="1" hangingPunct="1"/>
            <a:r>
              <a:rPr lang="en-US" sz="2400" dirty="0" smtClean="0"/>
              <a:t>Textbook's official web site: </a:t>
            </a:r>
            <a:r>
              <a:rPr lang="en-US" sz="2400" dirty="0" smtClean="0">
                <a:hlinkClick r:id="rId2"/>
              </a:rPr>
              <a:t>http://www.oakland.edu/~roth/hobbie.htm</a:t>
            </a:r>
            <a:endParaRPr lang="en-US" sz="2400" dirty="0" smtClean="0"/>
          </a:p>
        </p:txBody>
      </p:sp>
      <p:pic>
        <p:nvPicPr>
          <p:cNvPr id="16388" name="Picture 2" descr="C:\Web\myweb8\1504250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2736850"/>
            <a:ext cx="1201737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1"/>
    </mc:Choice>
    <mc:Fallback>
      <p:transition spd="slow" advTm="61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Distances and Sizes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1981200"/>
            <a:ext cx="7822142" cy="41148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Valuable skill in physics: ability to make order-of-magnitude estimates</a:t>
            </a:r>
          </a:p>
          <a:p>
            <a:pPr eaLnBrk="1" hangingPunct="1"/>
            <a:r>
              <a:rPr lang="en-US" sz="2800" dirty="0" smtClean="0"/>
              <a:t>Example: calculate number of cells in body</a:t>
            </a:r>
          </a:p>
          <a:p>
            <a:pPr lvl="1" eaLnBrk="1" hangingPunct="1"/>
            <a:r>
              <a:rPr lang="en-US" sz="2400" dirty="0" smtClean="0"/>
              <a:t>Simplify problem: assume simple shapes and use average sizes</a:t>
            </a:r>
          </a:p>
          <a:p>
            <a:pPr lvl="1" eaLnBrk="1" hangingPunct="1"/>
            <a:r>
              <a:rPr lang="en-US" sz="2400" dirty="0" smtClean="0"/>
              <a:t>Cells ~ 10 </a:t>
            </a:r>
            <a:r>
              <a:rPr lang="en-US" sz="2400" dirty="0" smtClean="0">
                <a:sym typeface="Symbol" pitchFamily="18" charset="2"/>
              </a:rPr>
              <a:t></a:t>
            </a:r>
            <a:r>
              <a:rPr lang="en-US" sz="2400" dirty="0" smtClean="0"/>
              <a:t>m in size → volume ~ (10 </a:t>
            </a:r>
            <a:r>
              <a:rPr lang="en-US" sz="2400" dirty="0" smtClean="0">
                <a:sym typeface="Symbol" pitchFamily="18" charset="2"/>
              </a:rPr>
              <a:t></a:t>
            </a:r>
            <a:r>
              <a:rPr lang="en-US" sz="2400" dirty="0" smtClean="0"/>
              <a:t>m)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</a:t>
            </a:r>
          </a:p>
          <a:p>
            <a:pPr lvl="1" eaLnBrk="1" hangingPunct="1"/>
            <a:r>
              <a:rPr lang="en-US" sz="2400" dirty="0" smtClean="0"/>
              <a:t>Adult ~ 2 m tall and 0.3 m wide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z="2400" dirty="0" smtClean="0"/>
              <a:t>			→ volume ~ 2 × 0.3 × 0.3 = 0.18 m</a:t>
            </a:r>
            <a:r>
              <a:rPr lang="en-US" sz="2400" baseline="30000" dirty="0" smtClean="0"/>
              <a:t>3</a:t>
            </a:r>
          </a:p>
          <a:p>
            <a:pPr lvl="1" eaLnBrk="1" hangingPunct="1"/>
            <a:r>
              <a:rPr lang="en-US" sz="2400" dirty="0" smtClean="0"/>
              <a:t>Assume body is made entirely of cells</a:t>
            </a:r>
          </a:p>
          <a:p>
            <a:pPr lvl="1" eaLnBrk="1" hangingPunct="1"/>
            <a:r>
              <a:rPr lang="en-US" sz="2400" dirty="0" smtClean="0"/>
              <a:t>Estimated number of cells = 0.18/1e-15 ~ 2 × 10</a:t>
            </a:r>
            <a:r>
              <a:rPr lang="en-US" sz="2400" baseline="30000" dirty="0" smtClean="0"/>
              <a:t>14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08"/>
    </mc:Choice>
    <mc:Fallback>
      <p:transition spd="slow" advTm="18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894" x="1485900" y="3575050"/>
          <p14:tracePt t="81248" x="1498600" y="3575050"/>
          <p14:tracePt t="81271" x="1504950" y="3575050"/>
          <p14:tracePt t="81279" x="1504950" y="3581400"/>
          <p14:tracePt t="81287" x="1504950" y="3587750"/>
          <p14:tracePt t="81293" x="1517650" y="3613150"/>
          <p14:tracePt t="81310" x="1536700" y="3632200"/>
          <p14:tracePt t="81310" x="1549400" y="3651250"/>
          <p14:tracePt t="81327" x="1574800" y="3683000"/>
          <p14:tracePt t="81343" x="1600200" y="3702050"/>
          <p14:tracePt t="81362" x="1644650" y="3727450"/>
          <p14:tracePt t="81378" x="1695450" y="3740150"/>
          <p14:tracePt t="81393" x="1752600" y="3765550"/>
          <p14:tracePt t="81409" x="1809750" y="3778250"/>
          <p14:tracePt t="81426" x="1885950" y="3784600"/>
          <p14:tracePt t="81443" x="1955800" y="3797300"/>
          <p14:tracePt t="81459" x="2006600" y="3803650"/>
          <p14:tracePt t="81476" x="2051050" y="3803650"/>
          <p14:tracePt t="81493" x="2095500" y="3803650"/>
          <p14:tracePt t="81509" x="2133600" y="3790950"/>
          <p14:tracePt t="81526" x="2152650" y="3784600"/>
          <p14:tracePt t="81542" x="2171700" y="3765550"/>
          <p14:tracePt t="81560" x="2184400" y="3759200"/>
          <p14:tracePt t="81744" x="2178050" y="3759200"/>
          <p14:tracePt t="81754" x="2171700" y="3759200"/>
          <p14:tracePt t="81754" x="2152650" y="3759200"/>
          <p14:tracePt t="81759" x="2120900" y="3759200"/>
          <p14:tracePt t="81776" x="2070100" y="3771900"/>
          <p14:tracePt t="81793" x="2012950" y="3778250"/>
          <p14:tracePt t="81809" x="1981200" y="3784600"/>
          <p14:tracePt t="81826" x="1962150" y="3784600"/>
          <p14:tracePt t="81842" x="1943100" y="3790950"/>
          <p14:tracePt t="81859" x="1924050" y="3790950"/>
          <p14:tracePt t="81876" x="1917700" y="3797300"/>
          <p14:tracePt t="81893" x="1911350" y="3797300"/>
          <p14:tracePt t="81909" x="1905000" y="3797300"/>
          <p14:tracePt t="82007" x="1911350" y="3797300"/>
          <p14:tracePt t="82019" x="1943100" y="3797300"/>
          <p14:tracePt t="82019" x="2000250" y="3797300"/>
          <p14:tracePt t="82026" x="2120900" y="3797300"/>
          <p14:tracePt t="82043" x="2247900" y="3797300"/>
          <p14:tracePt t="82059" x="2362200" y="3797300"/>
          <p14:tracePt t="82076" x="2451100" y="3797300"/>
          <p14:tracePt t="82093" x="2508250" y="3810000"/>
          <p14:tracePt t="82109" x="2552700" y="3810000"/>
          <p14:tracePt t="82126" x="2590800" y="3816350"/>
          <p14:tracePt t="82143" x="2641600" y="3829050"/>
          <p14:tracePt t="82159" x="2667000" y="3829050"/>
          <p14:tracePt t="82176" x="2679700" y="3829050"/>
          <p14:tracePt t="82343" x="2686050" y="3829050"/>
          <p14:tracePt t="82367" x="2686050" y="3835400"/>
          <p14:tracePt t="82375" x="2692400" y="3835400"/>
          <p14:tracePt t="82377" x="2698750" y="3835400"/>
          <p14:tracePt t="82392" x="2717800" y="3841750"/>
          <p14:tracePt t="82393" x="2762250" y="3848100"/>
          <p14:tracePt t="82409" x="2806700" y="3854450"/>
          <p14:tracePt t="82426" x="2838450" y="3860800"/>
          <p14:tracePt t="82443" x="2863850" y="3867150"/>
          <p14:tracePt t="82479" x="2876550" y="3867150"/>
          <p14:tracePt t="82480" x="2882900" y="3867150"/>
          <p14:tracePt t="82493" x="2921000" y="3867150"/>
          <p14:tracePt t="82510" x="2984500" y="3873500"/>
          <p14:tracePt t="82526" x="3168650" y="3873500"/>
          <p14:tracePt t="82543" x="3340100" y="3873500"/>
          <p14:tracePt t="82559" x="3517900" y="3886200"/>
          <p14:tracePt t="82576" x="3746500" y="3924300"/>
          <p14:tracePt t="82592" x="3956050" y="3949700"/>
          <p14:tracePt t="82609" x="4140200" y="3956050"/>
          <p14:tracePt t="82626" x="4330700" y="3956050"/>
          <p14:tracePt t="82643" x="4489450" y="3962400"/>
          <p14:tracePt t="82659" x="4610100" y="3962400"/>
          <p14:tracePt t="82676" x="4718050" y="3987800"/>
          <p14:tracePt t="82692" x="4787900" y="3987800"/>
          <p14:tracePt t="82709" x="4876800" y="3987800"/>
          <p14:tracePt t="82726" x="5016500" y="3987800"/>
          <p14:tracePt t="82743" x="5118100" y="3987800"/>
          <p14:tracePt t="82759" x="5219700" y="3987800"/>
          <p14:tracePt t="82776" x="5321300" y="3987800"/>
          <p14:tracePt t="82792" x="5397500" y="3987800"/>
          <p14:tracePt t="82809" x="5461000" y="3987800"/>
          <p14:tracePt t="82826" x="5524500" y="3987800"/>
          <p14:tracePt t="82843" x="5575300" y="3987800"/>
          <p14:tracePt t="82859" x="5632450" y="3987800"/>
          <p14:tracePt t="82876" x="5683250" y="3987800"/>
          <p14:tracePt t="82893" x="5721350" y="3987800"/>
          <p14:tracePt t="82909" x="5753100" y="3987800"/>
          <p14:tracePt t="82926" x="5810250" y="3987800"/>
          <p14:tracePt t="82944" x="5842000" y="3987800"/>
          <p14:tracePt t="82960" x="5867400" y="3987800"/>
          <p14:tracePt t="82976" x="5886450" y="3987800"/>
          <p14:tracePt t="82993" x="5911850" y="3987800"/>
          <p14:tracePt t="83009" x="5943600" y="3987800"/>
          <p14:tracePt t="83026" x="5981700" y="3987800"/>
          <p14:tracePt t="83043" x="6026150" y="3987800"/>
          <p14:tracePt t="83059" x="6070600" y="3987800"/>
          <p14:tracePt t="83076" x="6127750" y="3987800"/>
          <p14:tracePt t="83092" x="6172200" y="3987800"/>
          <p14:tracePt t="83109" x="6216650" y="3987800"/>
          <p14:tracePt t="83126" x="6280150" y="3987800"/>
          <p14:tracePt t="83143" x="6318250" y="3987800"/>
          <p14:tracePt t="83159" x="6369050" y="3987800"/>
          <p14:tracePt t="83176" x="6413500" y="3987800"/>
          <p14:tracePt t="83192" x="6464300" y="3987800"/>
          <p14:tracePt t="83209" x="6515100" y="3987800"/>
          <p14:tracePt t="83226" x="6565900" y="3987800"/>
          <p14:tracePt t="83243" x="6635750" y="3987800"/>
          <p14:tracePt t="83259" x="6711950" y="3987800"/>
          <p14:tracePt t="83276" x="6794500" y="3987800"/>
          <p14:tracePt t="83292" x="6864350" y="3987800"/>
          <p14:tracePt t="83309" x="6934200" y="3987800"/>
          <p14:tracePt t="83326" x="7029450" y="3987800"/>
          <p14:tracePt t="83344" x="7099300" y="3987800"/>
          <p14:tracePt t="83359" x="7162800" y="3987800"/>
          <p14:tracePt t="83376" x="7226300" y="3987800"/>
          <p14:tracePt t="83393" x="7264400" y="3987800"/>
          <p14:tracePt t="83409" x="7302500" y="3987800"/>
          <p14:tracePt t="83426" x="7334250" y="3987800"/>
          <p14:tracePt t="83443" x="7372350" y="3987800"/>
          <p14:tracePt t="83459" x="7404100" y="3987800"/>
          <p14:tracePt t="83476" x="7435850" y="3987800"/>
          <p14:tracePt t="83492" x="7467600" y="3987800"/>
          <p14:tracePt t="83509" x="7499350" y="3987800"/>
          <p14:tracePt t="83526" x="7537450" y="3987800"/>
          <p14:tracePt t="83544" x="7569200" y="3987800"/>
          <p14:tracePt t="83559" x="7600950" y="3987800"/>
          <p14:tracePt t="83576" x="7626350" y="3981450"/>
          <p14:tracePt t="83592" x="7651750" y="3975100"/>
          <p14:tracePt t="83609" x="7658100" y="3975100"/>
          <p14:tracePt t="83831" x="7651750" y="3975100"/>
          <p14:tracePt t="83839" x="7632700" y="3975100"/>
          <p14:tracePt t="83847" x="7620000" y="3975100"/>
          <p14:tracePt t="83855" x="7607300" y="3975100"/>
          <p14:tracePt t="83862" x="7569200" y="3975100"/>
          <p14:tracePt t="83875" x="7531100" y="3975100"/>
          <p14:tracePt t="83892" x="7486650" y="3975100"/>
          <p14:tracePt t="83910" x="7448550" y="3975100"/>
          <p14:tracePt t="83926" x="7404100" y="3975100"/>
          <p14:tracePt t="83943" x="7378700" y="3975100"/>
          <p14:tracePt t="83959" x="7359650" y="3968750"/>
          <p14:tracePt t="83976" x="7315200" y="3968750"/>
          <p14:tracePt t="83992" x="7270750" y="3968750"/>
          <p14:tracePt t="84009" x="7175500" y="3968750"/>
          <p14:tracePt t="84026" x="7048500" y="3968750"/>
          <p14:tracePt t="84042" x="6889750" y="3968750"/>
          <p14:tracePt t="84059" x="6743700" y="3968750"/>
          <p14:tracePt t="84076" x="6616700" y="3968750"/>
          <p14:tracePt t="84092" x="6502400" y="3968750"/>
          <p14:tracePt t="84109" x="6388100" y="3968750"/>
          <p14:tracePt t="84126" x="6134100" y="3968750"/>
          <p14:tracePt t="84143" x="5835650" y="3968750"/>
          <p14:tracePt t="84177" x="5461000" y="3968750"/>
          <p14:tracePt t="84177" x="5073650" y="3968750"/>
          <p14:tracePt t="84193" x="4699000" y="3968750"/>
          <p14:tracePt t="84209" x="4330700" y="3968750"/>
          <p14:tracePt t="84226" x="4006850" y="3968750"/>
          <p14:tracePt t="84242" x="3759200" y="3968750"/>
          <p14:tracePt t="84259" x="3575050" y="3968750"/>
          <p14:tracePt t="84276" x="3409950" y="3968750"/>
          <p14:tracePt t="84292" x="3232150" y="3968750"/>
          <p14:tracePt t="84309" x="3041650" y="3975100"/>
          <p14:tracePt t="84326" x="2755900" y="3987800"/>
          <p14:tracePt t="84343" x="2584450" y="4000500"/>
          <p14:tracePt t="84360" x="2425700" y="4000500"/>
          <p14:tracePt t="84376" x="2292350" y="4000500"/>
          <p14:tracePt t="84393" x="2165350" y="4000500"/>
          <p14:tracePt t="84409" x="2070100" y="4000500"/>
          <p14:tracePt t="84426" x="1993900" y="4000500"/>
          <p14:tracePt t="84442" x="1930400" y="4000500"/>
          <p14:tracePt t="84459" x="1879600" y="4000500"/>
          <p14:tracePt t="84476" x="1841500" y="4000500"/>
          <p14:tracePt t="84493" x="1797050" y="4000500"/>
          <p14:tracePt t="84509" x="1758950" y="4006850"/>
          <p14:tracePt t="84526" x="1708150" y="4019550"/>
          <p14:tracePt t="84543" x="1670050" y="4025900"/>
          <p14:tracePt t="84560" x="1644650" y="4025900"/>
          <p14:tracePt t="84576" x="1606550" y="4038600"/>
          <p14:tracePt t="84593" x="1581150" y="4051300"/>
          <p14:tracePt t="84609" x="1568450" y="4064000"/>
          <p14:tracePt t="84625" x="1562100" y="4070350"/>
          <p14:tracePt t="84642" x="1555750" y="4083050"/>
          <p14:tracePt t="84659" x="1555750" y="4095750"/>
          <p14:tracePt t="84676" x="1555750" y="4108450"/>
          <p14:tracePt t="84693" x="1555750" y="4114800"/>
          <p14:tracePt t="84709" x="1555750" y="4127500"/>
          <p14:tracePt t="84726" x="1562100" y="4140200"/>
          <p14:tracePt t="84743" x="1574800" y="4152900"/>
          <p14:tracePt t="84759" x="1606550" y="4165600"/>
          <p14:tracePt t="84776" x="1651000" y="4178300"/>
          <p14:tracePt t="84793" x="1714500" y="4191000"/>
          <p14:tracePt t="84809" x="1822450" y="4203700"/>
          <p14:tracePt t="84826" x="1917700" y="4216400"/>
          <p14:tracePt t="84842" x="2070100" y="4222750"/>
          <p14:tracePt t="84859" x="2216150" y="4222750"/>
          <p14:tracePt t="84876" x="2368550" y="4222750"/>
          <p14:tracePt t="84893" x="2514600" y="4222750"/>
          <p14:tracePt t="84910" x="2654300" y="4222750"/>
          <p14:tracePt t="84926" x="2876550" y="4222750"/>
          <p14:tracePt t="84943" x="3060700" y="4222750"/>
          <p14:tracePt t="84960" x="3244850" y="4222750"/>
          <p14:tracePt t="84977" x="3479800" y="4235450"/>
          <p14:tracePt t="84994" x="3638550" y="4235450"/>
          <p14:tracePt t="85010" x="3752850" y="4235450"/>
          <p14:tracePt t="85027" x="3803650" y="4235450"/>
          <p14:tracePt t="85043" x="3829050" y="4235450"/>
          <p14:tracePt t="85060" x="3841750" y="4235450"/>
          <p14:tracePt t="85077" x="3854450" y="4235450"/>
          <p14:tracePt t="85094" x="3879850" y="4235450"/>
          <p14:tracePt t="85110" x="3886200" y="4229100"/>
          <p14:tracePt t="85152" x="3892550" y="4229100"/>
          <p14:tracePt t="85722" x="0" y="0"/>
        </p14:tracePtLst>
        <p14:tracePtLst>
          <p14:tracePt t="129967" x="6635750" y="4603750"/>
          <p14:tracePt t="130303" x="6642100" y="4603750"/>
          <p14:tracePt t="130311" x="6711950" y="4610100"/>
          <p14:tracePt t="130327" x="6762750" y="4622800"/>
          <p14:tracePt t="130328" x="6858000" y="4641850"/>
          <p14:tracePt t="130343" x="6965950" y="4648200"/>
          <p14:tracePt t="130360" x="7080250" y="4648200"/>
          <p14:tracePt t="130376" x="7175500" y="4654550"/>
          <p14:tracePt t="130393" x="7226300" y="4654550"/>
          <p14:tracePt t="130409" x="7258050" y="4654550"/>
          <p14:tracePt t="130426" x="7277100" y="4654550"/>
          <p14:tracePt t="130443" x="7283450" y="4654550"/>
          <p14:tracePt t="130460" x="7296150" y="4654550"/>
          <p14:tracePt t="130476" x="7315200" y="4654550"/>
          <p14:tracePt t="130493" x="7327900" y="4654550"/>
          <p14:tracePt t="130509" x="7346950" y="4654550"/>
          <p14:tracePt t="130509" x="7353300" y="4654550"/>
          <p14:tracePt t="130528" x="7366000" y="4654550"/>
          <p14:tracePt t="130544" x="7372350" y="4654550"/>
          <p14:tracePt t="130560" x="7385050" y="4654550"/>
          <p14:tracePt t="130576" x="7391400" y="4654550"/>
          <p14:tracePt t="130593" x="7410450" y="4654550"/>
          <p14:tracePt t="130610" x="7423150" y="4654550"/>
          <p14:tracePt t="130626" x="7435850" y="4654550"/>
          <p14:tracePt t="135240" x="0" y="0"/>
        </p14:tracePtLst>
        <p14:tracePtLst>
          <p14:tracePt t="140029" x="3028950" y="5048250"/>
          <p14:tracePt t="140175" x="3035300" y="5048250"/>
          <p14:tracePt t="140188" x="3048000" y="5048250"/>
          <p14:tracePt t="140194" x="3060700" y="5048250"/>
          <p14:tracePt t="140210" x="3117850" y="5048250"/>
          <p14:tracePt t="140215" x="3187700" y="5054600"/>
          <p14:tracePt t="140227" x="3270250" y="5067300"/>
          <p14:tracePt t="140247" x="3359150" y="5073650"/>
          <p14:tracePt t="140263" x="3435350" y="5086350"/>
          <p14:tracePt t="140279" x="3498850" y="5086350"/>
          <p14:tracePt t="140295" x="3556000" y="5086350"/>
          <p14:tracePt t="140311" x="3587750" y="5086350"/>
          <p14:tracePt t="140328" x="3619500" y="5086350"/>
          <p14:tracePt t="140351" x="3632200" y="5086350"/>
          <p14:tracePt t="140368" x="3638550" y="5086350"/>
          <p14:tracePt t="140872" x="0" y="0"/>
        </p14:tracePtLst>
        <p14:tracePtLst>
          <p14:tracePt t="142475" x="4565650" y="5168900"/>
          <p14:tracePt t="142623" x="4584700" y="5168900"/>
          <p14:tracePt t="142636" x="4603750" y="5168900"/>
          <p14:tracePt t="142643" x="4622800" y="5168900"/>
          <p14:tracePt t="142644" x="4686300" y="5168900"/>
          <p14:tracePt t="142660" x="4730750" y="5168900"/>
          <p14:tracePt t="142677" x="4775200" y="5168900"/>
          <p14:tracePt t="142693" x="4813300" y="5168900"/>
          <p14:tracePt t="142710" x="4876800" y="5168900"/>
          <p14:tracePt t="142710" x="4902200" y="5168900"/>
          <p14:tracePt t="142728" x="4953000" y="5168900"/>
          <p14:tracePt t="142744" x="5016500" y="5168900"/>
          <p14:tracePt t="142760" x="5086350" y="5168900"/>
          <p14:tracePt t="142777" x="5168900" y="5168900"/>
          <p14:tracePt t="142793" x="5238750" y="5168900"/>
          <p14:tracePt t="142810" x="5289550" y="5168900"/>
          <p14:tracePt t="142827" x="5314950" y="5168900"/>
          <p14:tracePt t="142844" x="5321300" y="5168900"/>
          <p14:tracePt t="143089" x="0" y="0"/>
        </p14:tracePtLst>
        <p14:tracePtLst>
          <p14:tracePt t="154579" x="6813550" y="5505450"/>
          <p14:tracePt t="154798" x="6826250" y="5505450"/>
          <p14:tracePt t="154806" x="6832600" y="5505450"/>
          <p14:tracePt t="154814" x="6864350" y="5505450"/>
          <p14:tracePt t="154825" x="6908800" y="5505450"/>
          <p14:tracePt t="154858" x="6965950" y="5505450"/>
          <p14:tracePt t="154860" x="7029450" y="5505450"/>
          <p14:tracePt t="154878" x="7092950" y="5505450"/>
          <p14:tracePt t="154893" x="7156450" y="5505450"/>
          <p14:tracePt t="154911" x="7226300" y="5505450"/>
          <p14:tracePt t="154927" x="7334250" y="5505450"/>
          <p14:tracePt t="154943" x="7385050" y="5505450"/>
          <p14:tracePt t="154959" x="7416800" y="5505450"/>
          <p14:tracePt t="154976" x="7435850" y="5505450"/>
          <p14:tracePt t="154994" x="7454900" y="5505450"/>
          <p14:tracePt t="155010" x="7480300" y="5505450"/>
          <p14:tracePt t="155027" x="7505700" y="5505450"/>
          <p14:tracePt t="155044" x="7531100" y="5511800"/>
          <p14:tracePt t="155060" x="7556500" y="5511800"/>
          <p14:tracePt t="155077" x="7575550" y="5518150"/>
          <p14:tracePt t="155094" x="7594600" y="5518150"/>
          <p14:tracePt t="155110" x="7607300" y="5518150"/>
          <p14:tracePt t="155126" x="7613650" y="5518150"/>
          <p14:tracePt t="155335" x="7607300" y="5524500"/>
          <p14:tracePt t="155343" x="7543800" y="5524500"/>
          <p14:tracePt t="155358" x="7493000" y="5524500"/>
          <p14:tracePt t="155360" x="7327900" y="5524500"/>
          <p14:tracePt t="155376" x="7061200" y="5524500"/>
          <p14:tracePt t="155393" x="6883400" y="5524500"/>
          <p14:tracePt t="155409" x="6737350" y="5524500"/>
          <p14:tracePt t="155426" x="6642100" y="5524500"/>
          <p14:tracePt t="155442" x="6591300" y="5524500"/>
          <p14:tracePt t="155459" x="6572250" y="5524500"/>
          <p14:tracePt t="155476" x="6559550" y="5524500"/>
          <p14:tracePt t="155493" x="6553200" y="5524500"/>
          <p14:tracePt t="155509" x="6546850" y="5524500"/>
          <p14:tracePt t="155639" x="6559550" y="5524500"/>
          <p14:tracePt t="155647" x="6578600" y="5524500"/>
          <p14:tracePt t="155655" x="6610350" y="5524500"/>
          <p14:tracePt t="155663" x="6629400" y="5524500"/>
          <p14:tracePt t="155671" x="6654800" y="5524500"/>
          <p14:tracePt t="155679" x="6705600" y="5524500"/>
          <p14:tracePt t="155693" x="6775450" y="5524500"/>
          <p14:tracePt t="155709" x="6883400" y="5524500"/>
          <p14:tracePt t="155726" x="7004050" y="5524500"/>
          <p14:tracePt t="155742" x="7169150" y="5524500"/>
          <p14:tracePt t="155759" x="7232650" y="5524500"/>
          <p14:tracePt t="155776" x="7258050" y="5524500"/>
          <p14:tracePt t="155794" x="7270750" y="5524500"/>
          <p14:tracePt t="155810" x="7283450" y="5524500"/>
          <p14:tracePt t="155827" x="7308850" y="5524500"/>
          <p14:tracePt t="155843" x="7334250" y="5524500"/>
          <p14:tracePt t="155859" x="7359650" y="5524500"/>
          <p14:tracePt t="155876" x="7385050" y="5524500"/>
          <p14:tracePt t="155893" x="7404100" y="5524500"/>
          <p14:tracePt t="155909" x="7435850" y="5524500"/>
          <p14:tracePt t="155926" x="7493000" y="5524500"/>
          <p14:tracePt t="155943" x="7531100" y="5524500"/>
          <p14:tracePt t="155959" x="7556500" y="5524500"/>
          <p14:tracePt t="155976" x="7581900" y="5524500"/>
          <p14:tracePt t="155993" x="7600950" y="5524500"/>
          <p14:tracePt t="156009" x="7613650" y="5524500"/>
          <p14:tracePt t="156026" x="7620000" y="5524500"/>
          <p14:tracePt t="156043" x="7626350" y="5524500"/>
          <p14:tracePt t="159121" x="0" y="0"/>
        </p14:tracePtLst>
        <p14:tracePtLst>
          <p14:tracePt t="166591" x="6908800" y="5511800"/>
          <p14:tracePt t="166767" x="6927850" y="5511800"/>
          <p14:tracePt t="166774" x="6940550" y="5511800"/>
          <p14:tracePt t="166793" x="6985000" y="5511800"/>
          <p14:tracePt t="166798" x="7035800" y="5511800"/>
          <p14:tracePt t="166810" x="7099300" y="5511800"/>
          <p14:tracePt t="166830" x="7181850" y="5530850"/>
          <p14:tracePt t="166847" x="7251700" y="5537200"/>
          <p14:tracePt t="166862" x="7334250" y="5556250"/>
          <p14:tracePt t="166879" x="7416800" y="5562600"/>
          <p14:tracePt t="166894" x="7480300" y="5568950"/>
          <p14:tracePt t="166910" x="7543800" y="5581650"/>
          <p14:tracePt t="166934" x="7569200" y="5581650"/>
          <p14:tracePt t="167220" x="0" y="0"/>
        </p14:tracePtLst>
        <p14:tracePtLst>
          <p14:tracePt t="167876" x="6692900" y="4749800"/>
          <p14:tracePt t="168047" x="6692900" y="4743450"/>
          <p14:tracePt t="168070" x="6705600" y="4743450"/>
          <p14:tracePt t="168078" x="6718300" y="4743450"/>
          <p14:tracePt t="168086" x="6737350" y="4743450"/>
          <p14:tracePt t="168093" x="6775450" y="4743450"/>
          <p14:tracePt t="168109" x="6864350" y="4743450"/>
          <p14:tracePt t="168127" x="6940550" y="4743450"/>
          <p14:tracePt t="168143" x="7029450" y="4743450"/>
          <p14:tracePt t="168160" x="7105650" y="4743450"/>
          <p14:tracePt t="168176" x="7169150" y="4743450"/>
          <p14:tracePt t="168193" x="7213600" y="4743450"/>
          <p14:tracePt t="168210" x="7258050" y="4743450"/>
          <p14:tracePt t="168226" x="7289800" y="4743450"/>
          <p14:tracePt t="168243" x="7321550" y="4743450"/>
          <p14:tracePt t="168259" x="7346950" y="4743450"/>
          <p14:tracePt t="168276" x="7353300" y="4743450"/>
          <p14:tracePt t="168334" x="7359650" y="4743450"/>
          <p14:tracePt t="16902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Forces and Translational Equilibrium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Force defined by Newton’s second law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Translational equilibrium: </a:t>
            </a:r>
          </a:p>
          <a:p>
            <a:pPr lvl="1" eaLnBrk="1" hangingPunct="1"/>
            <a:r>
              <a:rPr lang="en-US" dirty="0" smtClean="0"/>
              <a:t>Apply to all 3 axes in a 3D problem</a:t>
            </a:r>
          </a:p>
          <a:p>
            <a:pPr eaLnBrk="1" hangingPunct="1"/>
            <a:r>
              <a:rPr lang="en-US" dirty="0" smtClean="0"/>
              <a:t>Equilibrium:  </a:t>
            </a:r>
          </a:p>
          <a:p>
            <a:pPr lvl="1" eaLnBrk="1" hangingPunct="1"/>
            <a:r>
              <a:rPr lang="en-US" dirty="0" smtClean="0"/>
              <a:t>remains at rest</a:t>
            </a:r>
          </a:p>
          <a:p>
            <a:pPr lvl="1" eaLnBrk="1" hangingPunct="1"/>
            <a:r>
              <a:rPr lang="en-US" dirty="0" smtClean="0"/>
              <a:t>move at constant speed</a:t>
            </a:r>
          </a:p>
        </p:txBody>
      </p:sp>
      <p:pic>
        <p:nvPicPr>
          <p:cNvPr id="1030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226455"/>
            <a:ext cx="2895600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342281"/>
              </p:ext>
            </p:extLst>
          </p:nvPr>
        </p:nvGraphicFramePr>
        <p:xfrm>
          <a:off x="6163722" y="2960157"/>
          <a:ext cx="144780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6" imgW="571320" imgH="342720" progId="Equation.3">
                  <p:embed/>
                </p:oleObj>
              </mc:Choice>
              <mc:Fallback>
                <p:oleObj name="Equation" r:id="rId6" imgW="571320" imgH="34272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3722" y="2960157"/>
                        <a:ext cx="1447800" cy="869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1981200" y="2590800"/>
          <a:ext cx="1530350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name="Equation" r:id="rId8" imgW="469800" imgH="177480" progId="Equation.3">
                  <p:embed/>
                </p:oleObj>
              </mc:Choice>
              <mc:Fallback>
                <p:oleObj name="Equation" r:id="rId8" imgW="46980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90800"/>
                        <a:ext cx="1530350" cy="5794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05"/>
    </mc:Choice>
    <mc:Fallback>
      <p:transition spd="slow" advTm="14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512" x="1625600" y="2927350"/>
          <p14:tracePt t="11866" x="1631950" y="2927350"/>
          <p14:tracePt t="11868" x="1638300" y="2927350"/>
          <p14:tracePt t="11883" x="1644650" y="2927350"/>
          <p14:tracePt t="11884" x="1657350" y="2927350"/>
          <p14:tracePt t="11899" x="1663700" y="2927350"/>
          <p14:tracePt t="11916" x="1676400" y="2927350"/>
          <p14:tracePt t="11932" x="1682750" y="2927350"/>
          <p14:tracePt t="11970" x="1689100" y="2927350"/>
          <p14:tracePt t="15594" x="1701800" y="2927350"/>
          <p14:tracePt t="15603" x="1778000" y="2927350"/>
          <p14:tracePt t="15603" x="1943100" y="2940050"/>
          <p14:tracePt t="15618" x="2044700" y="2959100"/>
          <p14:tracePt t="15618" x="2159000" y="2971800"/>
          <p14:tracePt t="15634" x="2260600" y="2990850"/>
          <p14:tracePt t="15649" x="2451100" y="3022600"/>
          <p14:tracePt t="15667" x="2501900" y="3028950"/>
          <p14:tracePt t="15683" x="2527300" y="3028950"/>
          <p14:tracePt t="15700" x="2533650" y="3035300"/>
          <p14:tracePt t="15716" x="2552700" y="3035300"/>
          <p14:tracePt t="15733" x="2565400" y="3035300"/>
          <p14:tracePt t="15749" x="2590800" y="3041650"/>
          <p14:tracePt t="15766" x="2628900" y="3048000"/>
          <p14:tracePt t="15783" x="2667000" y="3048000"/>
          <p14:tracePt t="15800" x="2705100" y="3054350"/>
          <p14:tracePt t="15816" x="2749550" y="3060700"/>
          <p14:tracePt t="15833" x="2781300" y="3067050"/>
          <p14:tracePt t="15849" x="2832100" y="3073400"/>
          <p14:tracePt t="15867" x="2876550" y="3079750"/>
          <p14:tracePt t="15883" x="2921000" y="3086100"/>
          <p14:tracePt t="15900" x="2984500" y="3086100"/>
          <p14:tracePt t="15916" x="3054350" y="3086100"/>
          <p14:tracePt t="15933" x="3117850" y="3086100"/>
          <p14:tracePt t="15950" x="3155950" y="3086100"/>
          <p14:tracePt t="15966" x="3194050" y="3086100"/>
          <p14:tracePt t="15983" x="3225800" y="3086100"/>
          <p14:tracePt t="16000" x="3251200" y="3086100"/>
          <p14:tracePt t="16016" x="3276600" y="3086100"/>
          <p14:tracePt t="16033" x="3289300" y="3086100"/>
          <p14:tracePt t="16049" x="3314700" y="3086100"/>
          <p14:tracePt t="16067" x="3327400" y="3086100"/>
          <p14:tracePt t="16083" x="3340100" y="3086100"/>
          <p14:tracePt t="16100" x="3359150" y="3086100"/>
          <p14:tracePt t="16116" x="3371850" y="3086100"/>
          <p14:tracePt t="16133" x="3397250" y="3086100"/>
          <p14:tracePt t="16149" x="3416300" y="3086100"/>
          <p14:tracePt t="16166" x="3435350" y="3086100"/>
          <p14:tracePt t="16183" x="3460750" y="3079750"/>
          <p14:tracePt t="16200" x="3479800" y="3060700"/>
          <p14:tracePt t="16216" x="3492500" y="3041650"/>
          <p14:tracePt t="16233" x="3511550" y="3003550"/>
          <p14:tracePt t="16249" x="3517900" y="2927350"/>
          <p14:tracePt t="16267" x="3517900" y="2901950"/>
          <p14:tracePt t="16283" x="3517900" y="2870200"/>
          <p14:tracePt t="16299" x="3517900" y="2844800"/>
          <p14:tracePt t="16316" x="3517900" y="2825750"/>
          <p14:tracePt t="16333" x="3517900" y="2806700"/>
          <p14:tracePt t="16349" x="3517900" y="2794000"/>
          <p14:tracePt t="16366" x="3517900" y="2787650"/>
          <p14:tracePt t="16411" x="3517900" y="2781300"/>
          <p14:tracePt t="16419" x="3517900" y="2774950"/>
          <p14:tracePt t="16433" x="3517900" y="2762250"/>
          <p14:tracePt t="16434" x="3511550" y="2724150"/>
          <p14:tracePt t="16449" x="3498850" y="2679700"/>
          <p14:tracePt t="16467" x="3498850" y="2660650"/>
          <p14:tracePt t="16483" x="3492500" y="2647950"/>
          <p14:tracePt t="16522" x="3492500" y="2641600"/>
          <p14:tracePt t="16550" x="3492500" y="2635250"/>
          <p14:tracePt t="16570" x="3486150" y="2635250"/>
          <p14:tracePt t="16579" x="3479800" y="2635250"/>
          <p14:tracePt t="16586" x="3479800" y="2628900"/>
          <p14:tracePt t="16602" x="3473450" y="2628900"/>
          <p14:tracePt t="16603" x="3473450" y="2622550"/>
          <p14:tracePt t="16616" x="3460750" y="2616200"/>
          <p14:tracePt t="16633" x="3435350" y="2609850"/>
          <p14:tracePt t="16633" x="3416300" y="2603500"/>
          <p14:tracePt t="16650" x="3390900" y="2597150"/>
          <p14:tracePt t="16667" x="3327400" y="2590800"/>
          <p14:tracePt t="16683" x="3270250" y="2590800"/>
          <p14:tracePt t="16699" x="3206750" y="2584450"/>
          <p14:tracePt t="16716" x="3149600" y="2584450"/>
          <p14:tracePt t="16733" x="3079750" y="2584450"/>
          <p14:tracePt t="16770" x="3054350" y="2584450"/>
          <p14:tracePt t="16783" x="3028950" y="2584450"/>
          <p14:tracePt t="16784" x="2984500" y="2584450"/>
          <p14:tracePt t="16799" x="2927350" y="2584450"/>
          <p14:tracePt t="16816" x="2844800" y="2578100"/>
          <p14:tracePt t="16833" x="2774950" y="2571750"/>
          <p14:tracePt t="16850" x="2635250" y="2546350"/>
          <p14:tracePt t="16867" x="2571750" y="2540000"/>
          <p14:tracePt t="16882" x="2508250" y="2527300"/>
          <p14:tracePt t="16899" x="2444750" y="2520950"/>
          <p14:tracePt t="16916" x="2387600" y="2508250"/>
          <p14:tracePt t="16933" x="2317750" y="2501900"/>
          <p14:tracePt t="16949" x="2235200" y="2489200"/>
          <p14:tracePt t="16966" x="2216150" y="2489200"/>
          <p14:tracePt t="17010" x="2190750" y="2482850"/>
          <p14:tracePt t="17016" x="2178050" y="2482850"/>
          <p14:tracePt t="17025" x="2139950" y="2476500"/>
          <p14:tracePt t="17033" x="2101850" y="2470150"/>
          <p14:tracePt t="17033" x="2082800" y="2470150"/>
          <p14:tracePt t="17051" x="2057400" y="2470150"/>
          <p14:tracePt t="17067" x="2038350" y="2470150"/>
          <p14:tracePt t="17083" x="2019300" y="2470150"/>
          <p14:tracePt t="17099" x="2000250" y="2470150"/>
          <p14:tracePt t="17116" x="1981200" y="2470150"/>
          <p14:tracePt t="17133" x="1974850" y="2470150"/>
          <p14:tracePt t="17150" x="1962150" y="2476500"/>
          <p14:tracePt t="17166" x="1955800" y="2482850"/>
          <p14:tracePt t="17183" x="1943100" y="2489200"/>
          <p14:tracePt t="17199" x="1930400" y="2501900"/>
          <p14:tracePt t="17216" x="1924050" y="2501900"/>
          <p14:tracePt t="17258" x="1924050" y="2508250"/>
          <p14:tracePt t="17266" x="1911350" y="2533650"/>
          <p14:tracePt t="17280" x="1898650" y="2552700"/>
          <p14:tracePt t="17283" x="1885950" y="2603500"/>
          <p14:tracePt t="17299" x="1873250" y="2660650"/>
          <p14:tracePt t="17316" x="1873250" y="2711450"/>
          <p14:tracePt t="17333" x="1873250" y="2768600"/>
          <p14:tracePt t="17350" x="1873250" y="2800350"/>
          <p14:tracePt t="17366" x="1873250" y="2819400"/>
          <p14:tracePt t="17383" x="1879600" y="2838450"/>
          <p14:tracePt t="17399" x="1885950" y="2870200"/>
          <p14:tracePt t="17416" x="1892300" y="2889250"/>
          <p14:tracePt t="17433" x="1898650" y="2914650"/>
          <p14:tracePt t="17450" x="1905000" y="2933700"/>
          <p14:tracePt t="17467" x="1905000" y="2940050"/>
          <p14:tracePt t="17483" x="1911350" y="2952750"/>
          <p14:tracePt t="17499" x="1911350" y="2959100"/>
          <p14:tracePt t="17516" x="1911350" y="2971800"/>
          <p14:tracePt t="17533" x="1924050" y="2990850"/>
          <p14:tracePt t="17550" x="1924050" y="3009900"/>
          <p14:tracePt t="17566" x="1936750" y="3022600"/>
          <p14:tracePt t="17583" x="1943100" y="3041650"/>
          <p14:tracePt t="17599" x="1949450" y="3054350"/>
          <p14:tracePt t="17616" x="1962150" y="3073400"/>
          <p14:tracePt t="17633" x="1968500" y="3086100"/>
          <p14:tracePt t="17650" x="1981200" y="3105150"/>
          <p14:tracePt t="17667" x="1987550" y="3111500"/>
          <p14:tracePt t="17683" x="1993900" y="3117850"/>
          <p14:tracePt t="17699" x="1993900" y="3124200"/>
          <p14:tracePt t="17739" x="2000250" y="3130550"/>
          <p14:tracePt t="18123" x="2012950" y="3130550"/>
          <p14:tracePt t="18132" x="2038350" y="3136900"/>
          <p14:tracePt t="18132" x="2057400" y="3143250"/>
          <p14:tracePt t="18139" x="2076450" y="3143250"/>
          <p14:tracePt t="18150" x="2127250" y="3155950"/>
          <p14:tracePt t="18166" x="2159000" y="3162300"/>
          <p14:tracePt t="18184" x="2197100" y="3162300"/>
          <p14:tracePt t="18199" x="2222500" y="3162300"/>
          <p14:tracePt t="18216" x="2266950" y="3162300"/>
          <p14:tracePt t="18233" x="2324100" y="3143250"/>
          <p14:tracePt t="18250" x="2438400" y="3054350"/>
          <p14:tracePt t="18267" x="2489200" y="2971800"/>
          <p14:tracePt t="18283" x="2508250" y="2927350"/>
          <p14:tracePt t="18299" x="2527300" y="2882900"/>
          <p14:tracePt t="18316" x="2527300" y="2838450"/>
          <p14:tracePt t="18333" x="2527300" y="2794000"/>
          <p14:tracePt t="18349" x="2520950" y="2768600"/>
          <p14:tracePt t="18366" x="2514600" y="2743200"/>
          <p14:tracePt t="18383" x="2514600" y="2736850"/>
          <p14:tracePt t="18426" x="2508250" y="2736850"/>
          <p14:tracePt t="18434" x="2501900" y="2724150"/>
          <p14:tracePt t="18449" x="2476500" y="2711450"/>
          <p14:tracePt t="18451" x="2444750" y="2692400"/>
          <p14:tracePt t="18466" x="2406650" y="2679700"/>
          <p14:tracePt t="18483" x="2374900" y="2667000"/>
          <p14:tracePt t="18499" x="2336800" y="2654300"/>
          <p14:tracePt t="18516" x="2292350" y="2654300"/>
          <p14:tracePt t="18533" x="2254250" y="2647950"/>
          <p14:tracePt t="18549" x="2228850" y="2647950"/>
          <p14:tracePt t="18566" x="2203450" y="2647950"/>
          <p14:tracePt t="18583" x="2184400" y="2647950"/>
          <p14:tracePt t="18599" x="2171700" y="2654300"/>
          <p14:tracePt t="18616" x="2159000" y="2667000"/>
          <p14:tracePt t="18632" x="2146300" y="2673350"/>
          <p14:tracePt t="18649" x="2120900" y="2711450"/>
          <p14:tracePt t="18667" x="2108200" y="2730500"/>
          <p14:tracePt t="18683" x="2095500" y="2762250"/>
          <p14:tracePt t="18700" x="2082800" y="2794000"/>
          <p14:tracePt t="18716" x="2076450" y="2825750"/>
          <p14:tracePt t="18733" x="2070100" y="2851150"/>
          <p14:tracePt t="18750" x="2063750" y="2882900"/>
          <p14:tracePt t="18766" x="2063750" y="2921000"/>
          <p14:tracePt t="18783" x="2063750" y="2952750"/>
          <p14:tracePt t="18799" x="2063750" y="2978150"/>
          <p14:tracePt t="18816" x="2070100" y="3009900"/>
          <p14:tracePt t="18833" x="2070100" y="3028950"/>
          <p14:tracePt t="18850" x="2082800" y="3060700"/>
          <p14:tracePt t="18867" x="2082800" y="3073400"/>
          <p14:tracePt t="18883" x="2089150" y="3086100"/>
          <p14:tracePt t="18899" x="2101850" y="3098800"/>
          <p14:tracePt t="18916" x="2108200" y="3105150"/>
          <p14:tracePt t="18932" x="2120900" y="3117850"/>
          <p14:tracePt t="18949" x="2127250" y="3124200"/>
          <p14:tracePt t="18966" x="2152650" y="3136900"/>
          <p14:tracePt t="18982" x="2178050" y="3143250"/>
          <p14:tracePt t="18999" x="2209800" y="3149600"/>
          <p14:tracePt t="19016" x="2235200" y="3155950"/>
          <p14:tracePt t="19033" x="2266950" y="3162300"/>
          <p14:tracePt t="19049" x="2292350" y="3162300"/>
          <p14:tracePt t="19066" x="2349500" y="3162300"/>
          <p14:tracePt t="19083" x="2374900" y="3149600"/>
          <p14:tracePt t="19100" x="2400300" y="3124200"/>
          <p14:tracePt t="19116" x="2419350" y="3079750"/>
          <p14:tracePt t="19133" x="2438400" y="3016250"/>
          <p14:tracePt t="19149" x="2451100" y="2959100"/>
          <p14:tracePt t="19166" x="2451100" y="2914650"/>
          <p14:tracePt t="19183" x="2451100" y="2882900"/>
          <p14:tracePt t="19200" x="2451100" y="2876550"/>
          <p14:tracePt t="19216" x="2451100" y="2863850"/>
          <p14:tracePt t="19233" x="2444750" y="2844800"/>
          <p14:tracePt t="19249" x="2432050" y="2813050"/>
          <p14:tracePt t="19267" x="2413000" y="2787650"/>
          <p14:tracePt t="19283" x="2387600" y="2768600"/>
          <p14:tracePt t="19300" x="2349500" y="2743200"/>
          <p14:tracePt t="19316" x="2317750" y="2724150"/>
          <p14:tracePt t="19333" x="2298700" y="2724150"/>
          <p14:tracePt t="19349" x="2286000" y="2717800"/>
          <p14:tracePt t="19366" x="2273300" y="2711450"/>
          <p14:tracePt t="19382" x="2260600" y="2711450"/>
          <p14:tracePt t="19400" x="2247900" y="2711450"/>
          <p14:tracePt t="19416" x="2222500" y="2705100"/>
          <p14:tracePt t="19433" x="2197100" y="2705100"/>
          <p14:tracePt t="19449" x="2159000" y="2705100"/>
          <p14:tracePt t="19467" x="2139950" y="2705100"/>
          <p14:tracePt t="19483" x="2120900" y="2717800"/>
          <p14:tracePt t="19500" x="2101850" y="2736850"/>
          <p14:tracePt t="19516" x="2089150" y="2755900"/>
          <p14:tracePt t="19533" x="2089150" y="2787650"/>
          <p14:tracePt t="19549" x="2076450" y="2825750"/>
          <p14:tracePt t="19566" x="2070100" y="2851150"/>
          <p14:tracePt t="19583" x="2070100" y="2889250"/>
          <p14:tracePt t="19600" x="2070100" y="2914650"/>
          <p14:tracePt t="19616" x="2070100" y="2940050"/>
          <p14:tracePt t="19633" x="2070100" y="2971800"/>
          <p14:tracePt t="19649" x="2070100" y="3003550"/>
          <p14:tracePt t="19667" x="2070100" y="3028950"/>
          <p14:tracePt t="19682" x="2070100" y="3041650"/>
          <p14:tracePt t="19700" x="2070100" y="3054350"/>
          <p14:tracePt t="19716" x="2076450" y="3067050"/>
          <p14:tracePt t="19733" x="2082800" y="3079750"/>
          <p14:tracePt t="19749" x="2095500" y="3098800"/>
          <p14:tracePt t="19766" x="2108200" y="3111500"/>
          <p14:tracePt t="19783" x="2120900" y="3124200"/>
          <p14:tracePt t="19800" x="2139950" y="3130550"/>
          <p14:tracePt t="19816" x="2159000" y="3143250"/>
          <p14:tracePt t="19833" x="2184400" y="3149600"/>
          <p14:tracePt t="19849" x="2222500" y="3149600"/>
          <p14:tracePt t="19867" x="2254250" y="3143250"/>
          <p14:tracePt t="19883" x="2286000" y="3117850"/>
          <p14:tracePt t="19899" x="2317750" y="3086100"/>
          <p14:tracePt t="19916" x="2343150" y="3060700"/>
          <p14:tracePt t="19933" x="2349500" y="3054350"/>
          <p14:tracePt t="19949" x="2355850" y="3041650"/>
          <p14:tracePt t="19965" x="2355850" y="3035300"/>
          <p14:tracePt t="19983" x="2355850" y="3028950"/>
          <p14:tracePt t="20330" x="2362200" y="3022600"/>
          <p14:tracePt t="20338" x="2406650" y="3022600"/>
          <p14:tracePt t="20346" x="2489200" y="3035300"/>
          <p14:tracePt t="20350" x="2692400" y="3086100"/>
          <p14:tracePt t="20366" x="2984500" y="3136900"/>
          <p14:tracePt t="20383" x="3149600" y="3155950"/>
          <p14:tracePt t="20399" x="3232150" y="3155950"/>
          <p14:tracePt t="20416" x="3302000" y="3155950"/>
          <p14:tracePt t="20433" x="3352800" y="3149600"/>
          <p14:tracePt t="20449" x="3429000" y="3130550"/>
          <p14:tracePt t="20466" x="3454400" y="3124200"/>
          <p14:tracePt t="20483" x="3479800" y="3117850"/>
          <p14:tracePt t="20499" x="3486150" y="3117850"/>
          <p14:tracePt t="20516" x="3486150" y="3111500"/>
          <p14:tracePt t="20730" x="3473450" y="3111500"/>
          <p14:tracePt t="20738" x="3467100" y="3111500"/>
          <p14:tracePt t="20745" x="3454400" y="3111500"/>
          <p14:tracePt t="20749" x="3435350" y="3111500"/>
          <p14:tracePt t="20766" x="3409950" y="3111500"/>
          <p14:tracePt t="20783" x="3397250" y="3111500"/>
          <p14:tracePt t="20799" x="3390900" y="3111500"/>
          <p14:tracePt t="20816" x="3378200" y="3111500"/>
          <p14:tracePt t="20850" x="3371850" y="3111500"/>
          <p14:tracePt t="20882" x="3365500" y="3111500"/>
          <p14:tracePt t="20914" x="3365500" y="3117850"/>
          <p14:tracePt t="20915" x="3359150" y="3124200"/>
          <p14:tracePt t="20946" x="3359150" y="3130550"/>
          <p14:tracePt t="21058" x="3365500" y="3130550"/>
          <p14:tracePt t="21666" x="3371850" y="3130550"/>
          <p14:tracePt t="24120" x="0" y="0"/>
        </p14:tracePtLst>
        <p14:tracePtLst>
          <p14:tracePt t="34335" x="1841500" y="5162550"/>
          <p14:tracePt t="35626" x="1841500" y="5156200"/>
          <p14:tracePt t="35635" x="1841500" y="5149850"/>
          <p14:tracePt t="35644" x="1822450" y="5137150"/>
          <p14:tracePt t="35650" x="1803400" y="5118100"/>
          <p14:tracePt t="35666" x="1797050" y="5111750"/>
          <p14:tracePt t="37323" x="1790700" y="5111750"/>
          <p14:tracePt t="37323" x="1790700" y="5137150"/>
          <p14:tracePt t="37338" x="1797050" y="5168900"/>
          <p14:tracePt t="37346" x="1803400" y="5187950"/>
          <p14:tracePt t="37354" x="1803400" y="5232400"/>
          <p14:tracePt t="37366" x="1809750" y="5270500"/>
          <p14:tracePt t="37383" x="1816100" y="5302250"/>
          <p14:tracePt t="37400" x="1822450" y="5327650"/>
          <p14:tracePt t="37416" x="1822450" y="5353050"/>
          <p14:tracePt t="37433" x="1828800" y="5378450"/>
          <p14:tracePt t="37449" x="1828800" y="5403850"/>
          <p14:tracePt t="37467" x="1828800" y="5416550"/>
          <p14:tracePt t="37483" x="1828800" y="5429250"/>
          <p14:tracePt t="37500" x="1828800" y="5435600"/>
          <p14:tracePt t="37516" x="1828800" y="5441950"/>
          <p14:tracePt t="37533" x="1828800" y="5454650"/>
          <p14:tracePt t="37549" x="1828800" y="5473700"/>
          <p14:tracePt t="37566" x="1828800" y="5492750"/>
          <p14:tracePt t="37583" x="1828800" y="5511800"/>
          <p14:tracePt t="37600" x="1822450" y="5537200"/>
          <p14:tracePt t="37616" x="1822450" y="5549900"/>
          <p14:tracePt t="37633" x="1822450" y="5562600"/>
          <p14:tracePt t="37649" x="1822450" y="5575300"/>
          <p14:tracePt t="37666" x="1816100" y="5581650"/>
          <p14:tracePt t="37683" x="1816100" y="5588000"/>
          <p14:tracePt t="37722" x="1816100" y="5594350"/>
          <p14:tracePt t="37738" x="1816100" y="5600700"/>
          <p14:tracePt t="37758" x="1816100" y="5607050"/>
          <p14:tracePt t="37778" x="1816100" y="5613400"/>
          <p14:tracePt t="37802" x="1816100" y="5619750"/>
          <p14:tracePt t="37810" x="1816100" y="5626100"/>
          <p14:tracePt t="37834" x="1816100" y="5632450"/>
          <p14:tracePt t="37842" x="1816100" y="5638800"/>
          <p14:tracePt t="37850" x="1816100" y="5651500"/>
          <p14:tracePt t="37874" x="1816100" y="5657850"/>
          <p14:tracePt t="37882" x="1816100" y="5670550"/>
          <p14:tracePt t="37914" x="1816100" y="5676900"/>
          <p14:tracePt t="39914" x="1803400" y="5670550"/>
          <p14:tracePt t="39922" x="1771650" y="5613400"/>
          <p14:tracePt t="39930" x="1752600" y="5549900"/>
          <p14:tracePt t="39949" x="1714500" y="5416550"/>
          <p14:tracePt t="39950" x="1676400" y="5308600"/>
          <p14:tracePt t="39966" x="1651000" y="5219700"/>
          <p14:tracePt t="39983" x="1651000" y="5187950"/>
          <p14:tracePt t="39999" x="1644650" y="5168900"/>
          <p14:tracePt t="40016" x="1638300" y="5156200"/>
          <p14:tracePt t="40242" x="1644650" y="5156200"/>
          <p14:tracePt t="40259" x="1651000" y="5156200"/>
          <p14:tracePt t="40267" x="1657350" y="5149850"/>
          <p14:tracePt t="40276" x="1663700" y="5149850"/>
          <p14:tracePt t="40283" x="1676400" y="5149850"/>
          <p14:tracePt t="40301" x="1689100" y="5149850"/>
          <p14:tracePt t="40317" x="1708150" y="5149850"/>
          <p14:tracePt t="40334" x="1714500" y="5149850"/>
          <p14:tracePt t="40350" x="1720850" y="5149850"/>
          <p14:tracePt t="40395" x="1727200" y="5149850"/>
          <p14:tracePt t="40443" x="1733550" y="5149850"/>
          <p14:tracePt t="40651" x="1739900" y="5149850"/>
          <p14:tracePt t="40683" x="1746250" y="5149850"/>
          <p14:tracePt t="40691" x="1752600" y="5149850"/>
          <p14:tracePt t="40707" x="1758950" y="5149850"/>
          <p14:tracePt t="40747" x="1765300" y="5149850"/>
          <p14:tracePt t="40787" x="1771650" y="5149850"/>
          <p14:tracePt t="43643" x="1778000" y="5149850"/>
          <p14:tracePt t="43651" x="1778000" y="5175250"/>
          <p14:tracePt t="43659" x="1778000" y="5251450"/>
          <p14:tracePt t="43667" x="1778000" y="5295900"/>
          <p14:tracePt t="43683" x="1778000" y="5340350"/>
          <p14:tracePt t="43700" x="1778000" y="5365750"/>
          <p14:tracePt t="43717" x="1778000" y="5384800"/>
          <p14:tracePt t="43733" x="1778000" y="5403850"/>
          <p14:tracePt t="43750" x="1778000" y="5422900"/>
          <p14:tracePt t="43767" x="1778000" y="5435600"/>
          <p14:tracePt t="43783" x="1778000" y="5454650"/>
          <p14:tracePt t="43800" x="1778000" y="5467350"/>
          <p14:tracePt t="43816" x="1778000" y="5480050"/>
          <p14:tracePt t="43833" x="1778000" y="5492750"/>
          <p14:tracePt t="43850" x="1778000" y="5505450"/>
          <p14:tracePt t="43867" x="1778000" y="5511800"/>
          <p14:tracePt t="43883" x="1778000" y="5518150"/>
          <p14:tracePt t="43900" x="1778000" y="5524500"/>
          <p14:tracePt t="43917" x="1778000" y="5530850"/>
          <p14:tracePt t="43933" x="1778000" y="5537200"/>
          <p14:tracePt t="43979" x="1778000" y="5543550"/>
          <p14:tracePt t="43995" x="1778000" y="5549900"/>
          <p14:tracePt t="44003" x="1778000" y="5556250"/>
          <p14:tracePt t="44018" x="1778000" y="5562600"/>
          <p14:tracePt t="44033" x="1778000" y="5568950"/>
          <p14:tracePt t="44033" x="1778000" y="5575300"/>
          <p14:tracePt t="44036" x="1778000" y="5581650"/>
          <p14:tracePt t="44050" x="1778000" y="5594350"/>
          <p14:tracePt t="44067" x="1778000" y="5607050"/>
          <p14:tracePt t="44083" x="1778000" y="5613400"/>
          <p14:tracePt t="44100" x="1778000" y="5626100"/>
          <p14:tracePt t="44117" x="1778000" y="5632450"/>
          <p14:tracePt t="44133" x="1778000" y="5638800"/>
          <p14:tracePt t="44150" x="1778000" y="5651500"/>
          <p14:tracePt t="44187" x="1778000" y="5657850"/>
          <p14:tracePt t="44203" x="1778000" y="5664200"/>
          <p14:tracePt t="44219" x="1778000" y="5670550"/>
          <p14:tracePt t="44331" x="1778000" y="5676900"/>
          <p14:tracePt t="47907" x="1784350" y="5676900"/>
          <p14:tracePt t="50797" x="0" y="0"/>
        </p14:tracePtLst>
        <p14:tracePtLst>
          <p14:tracePt t="53896" x="6927850" y="3632200"/>
          <p14:tracePt t="54274" x="6934200" y="3632200"/>
          <p14:tracePt t="54282" x="6997700" y="3632200"/>
          <p14:tracePt t="54300" x="7029450" y="3632200"/>
          <p14:tracePt t="54300" x="7092950" y="3632200"/>
          <p14:tracePt t="54316" x="7131050" y="3632200"/>
          <p14:tracePt t="54333" x="7175500" y="3632200"/>
          <p14:tracePt t="54350" x="7194550" y="3632200"/>
          <p14:tracePt t="54366" x="7226300" y="3632200"/>
          <p14:tracePt t="54384" x="7264400" y="3632200"/>
          <p14:tracePt t="54399" x="7296150" y="3632200"/>
          <p14:tracePt t="54416" x="7327900" y="3632200"/>
          <p14:tracePt t="54433" x="7366000" y="3632200"/>
          <p14:tracePt t="54450" x="7378700" y="3632200"/>
          <p14:tracePt t="54466" x="7385050" y="3632200"/>
          <p14:tracePt t="54642" x="7372350" y="3632200"/>
          <p14:tracePt t="54650" x="7353300" y="3632200"/>
          <p14:tracePt t="54651" x="7296150" y="3632200"/>
          <p14:tracePt t="54666" x="7213600" y="3632200"/>
          <p14:tracePt t="54684" x="7137400" y="3632200"/>
          <p14:tracePt t="54699" x="7073900" y="3632200"/>
          <p14:tracePt t="54716" x="7010400" y="3632200"/>
          <p14:tracePt t="54733" x="6946900" y="3632200"/>
          <p14:tracePt t="54750" x="6877050" y="3632200"/>
          <p14:tracePt t="54766" x="6807200" y="3632200"/>
          <p14:tracePt t="54783" x="6731000" y="3632200"/>
          <p14:tracePt t="54799" x="6667500" y="3632200"/>
          <p14:tracePt t="54816" x="6623050" y="3632200"/>
          <p14:tracePt t="54833" x="6565900" y="3632200"/>
          <p14:tracePt t="54850" x="6546850" y="3632200"/>
          <p14:tracePt t="54866" x="6540500" y="3632200"/>
          <p14:tracePt t="55026" x="6559550" y="3632200"/>
          <p14:tracePt t="55034" x="6597650" y="3632200"/>
          <p14:tracePt t="55042" x="6616700" y="3632200"/>
          <p14:tracePt t="55050" x="6661150" y="3632200"/>
          <p14:tracePt t="55066" x="6718300" y="3632200"/>
          <p14:tracePt t="55083" x="6775450" y="3632200"/>
          <p14:tracePt t="55099" x="6845300" y="3632200"/>
          <p14:tracePt t="55116" x="6921500" y="3632200"/>
          <p14:tracePt t="55133" x="6991350" y="3632200"/>
          <p14:tracePt t="55150" x="7042150" y="3632200"/>
          <p14:tracePt t="55166" x="7086600" y="3632200"/>
          <p14:tracePt t="55183" x="7112000" y="3632200"/>
          <p14:tracePt t="55199" x="7131050" y="3632200"/>
          <p14:tracePt t="55216" x="7156450" y="3632200"/>
          <p14:tracePt t="55233" x="7200900" y="3632200"/>
          <p14:tracePt t="55250" x="7232650" y="3632200"/>
          <p14:tracePt t="55266" x="7258050" y="3632200"/>
          <p14:tracePt t="55283" x="7283450" y="3632200"/>
          <p14:tracePt t="55299" x="7302500" y="3632200"/>
          <p14:tracePt t="55316" x="7327900" y="3632200"/>
          <p14:tracePt t="55333" x="7334250" y="3632200"/>
          <p14:tracePt t="55349" x="7346950" y="3632200"/>
          <p14:tracePt t="55366" x="7353300" y="3632200"/>
          <p14:tracePt t="61027" x="7346950" y="3632200"/>
          <p14:tracePt t="61035" x="7302500" y="3632200"/>
          <p14:tracePt t="61035" x="7283450" y="3632200"/>
          <p14:tracePt t="61051" x="7264400" y="3632200"/>
          <p14:tracePt t="61067" x="7245350" y="3632200"/>
          <p14:tracePt t="61067" x="7219950" y="3632200"/>
          <p14:tracePt t="61083" x="7194550" y="3632200"/>
          <p14:tracePt t="61099" x="7156450" y="3632200"/>
          <p14:tracePt t="61117" x="7118350" y="3632200"/>
          <p14:tracePt t="61133" x="7080250" y="3632200"/>
          <p14:tracePt t="61150" x="7042150" y="3632200"/>
          <p14:tracePt t="61167" x="7004050" y="3632200"/>
          <p14:tracePt t="61184" x="6946900" y="3632200"/>
          <p14:tracePt t="61200" x="6902450" y="3632200"/>
          <p14:tracePt t="61217" x="6877050" y="3632200"/>
          <p14:tracePt t="61233" x="6851650" y="3632200"/>
          <p14:tracePt t="61251" x="6845300" y="3632200"/>
          <p14:tracePt t="61290" x="6838950" y="3632200"/>
          <p14:tracePt t="61311" x="6832600" y="3632200"/>
          <p14:tracePt t="61315" x="6826250" y="3632200"/>
          <p14:tracePt t="61339" x="6819900" y="3632200"/>
          <p14:tracePt t="61530" x="6826250" y="3625850"/>
          <p14:tracePt t="61539" x="6845300" y="3625850"/>
          <p14:tracePt t="61550" x="6870700" y="3625850"/>
          <p14:tracePt t="61551" x="6921500" y="3625850"/>
          <p14:tracePt t="61567" x="6985000" y="3625850"/>
          <p14:tracePt t="61584" x="7035800" y="3625850"/>
          <p14:tracePt t="61600" x="7080250" y="3625850"/>
          <p14:tracePt t="61617" x="7112000" y="3625850"/>
          <p14:tracePt t="61633" x="7143750" y="3625850"/>
          <p14:tracePt t="61650" x="7156450" y="3625850"/>
          <p14:tracePt t="61668" x="7169150" y="3625850"/>
          <p14:tracePt t="61683" x="7181850" y="3625850"/>
          <p14:tracePt t="61700" x="7194550" y="3625850"/>
          <p14:tracePt t="61717" x="7200900" y="3625850"/>
          <p14:tracePt t="61733" x="7207250" y="3625850"/>
          <p14:tracePt t="61750" x="7213600" y="3625850"/>
          <p14:tracePt t="61767" x="7226300" y="3625850"/>
          <p14:tracePt t="61784" x="7232650" y="3625850"/>
          <p14:tracePt t="61800" x="7245350" y="3625850"/>
          <p14:tracePt t="61817" x="7270750" y="3625850"/>
          <p14:tracePt t="61833" x="7296150" y="3619500"/>
          <p14:tracePt t="61851" x="7302500" y="3619500"/>
          <p14:tracePt t="61867" x="7308850" y="3619500"/>
          <p14:tracePt t="61883" x="7315200" y="3619500"/>
          <p14:tracePt t="61900" x="7321550" y="3619500"/>
          <p14:tracePt t="61917" x="7327900" y="3619500"/>
          <p14:tracePt t="62050" x="7334250" y="3619500"/>
          <p14:tracePt t="62059" x="7346950" y="3619500"/>
          <p14:tracePt t="62066" x="7359650" y="3619500"/>
          <p14:tracePt t="62090" x="7366000" y="3619500"/>
          <p14:tracePt t="62090" x="7372350" y="3619500"/>
          <p14:tracePt t="62155" x="7378700" y="3619500"/>
          <p14:tracePt t="64283" x="7372350" y="3619500"/>
          <p14:tracePt t="64285" x="7366000" y="3619500"/>
          <p14:tracePt t="64300" x="7359650" y="3619500"/>
          <p14:tracePt t="64301" x="7353300" y="3619500"/>
          <p14:tracePt t="64316" x="7346950" y="3619500"/>
          <p14:tracePt t="64333" x="7334250" y="3619500"/>
          <p14:tracePt t="64352" x="7321550" y="3619500"/>
          <p14:tracePt t="64367" x="7308850" y="3619500"/>
          <p14:tracePt t="64384" x="7296150" y="3619500"/>
          <p14:tracePt t="64400" x="7277100" y="3619500"/>
          <p14:tracePt t="64417" x="7264400" y="3619500"/>
          <p14:tracePt t="64433" x="7245350" y="3619500"/>
          <p14:tracePt t="64451" x="7226300" y="3619500"/>
          <p14:tracePt t="64467" x="7213600" y="3619500"/>
          <p14:tracePt t="64484" x="7200900" y="3619500"/>
          <p14:tracePt t="64500" x="7194550" y="3619500"/>
          <p14:tracePt t="64538" x="7188200" y="3619500"/>
          <p14:tracePt t="64562" x="7181850" y="3619500"/>
          <p14:tracePt t="64576" x="7169150" y="3619500"/>
          <p14:tracePt t="64581" x="7156450" y="3619500"/>
          <p14:tracePt t="64593" x="7143750" y="3619500"/>
          <p14:tracePt t="64600" x="7118350" y="3619500"/>
          <p14:tracePt t="64617" x="7080250" y="3625850"/>
          <p14:tracePt t="64633" x="7023100" y="3625850"/>
          <p14:tracePt t="64651" x="6991350" y="3625850"/>
          <p14:tracePt t="64667" x="6959600" y="3625850"/>
          <p14:tracePt t="64683" x="6927850" y="3625850"/>
          <p14:tracePt t="64700" x="6915150" y="3625850"/>
          <p14:tracePt t="64717" x="6896100" y="3625850"/>
          <p14:tracePt t="64733" x="6877050" y="3625850"/>
          <p14:tracePt t="64750" x="6851650" y="3625850"/>
          <p14:tracePt t="64766" x="6826250" y="3625850"/>
          <p14:tracePt t="64783" x="6788150" y="3625850"/>
          <p14:tracePt t="64800" x="6756400" y="3625850"/>
          <p14:tracePt t="64800" x="6743700" y="3625850"/>
          <p14:tracePt t="64819" x="6731000" y="3625850"/>
          <p14:tracePt t="64833" x="6692900" y="3625850"/>
          <p14:tracePt t="64851" x="6673850" y="3625850"/>
          <p14:tracePt t="65377" x="6680200" y="3625850"/>
          <p14:tracePt t="65395" x="6686550" y="3625850"/>
          <p14:tracePt t="65402" x="6692900" y="3625850"/>
          <p14:tracePt t="65411" x="6699250" y="3625850"/>
          <p14:tracePt t="65426" x="6705600" y="3625850"/>
          <p14:tracePt t="65439" x="6711950" y="3625850"/>
          <p14:tracePt t="65450" x="6718300" y="3625850"/>
          <p14:tracePt t="65451" x="6737350" y="3625850"/>
          <p14:tracePt t="65467" x="6750050" y="3625850"/>
          <p14:tracePt t="65483" x="6781800" y="3625850"/>
          <p14:tracePt t="65500" x="6794500" y="3625850"/>
          <p14:tracePt t="65517" x="6813550" y="3625850"/>
          <p14:tracePt t="65533" x="6832600" y="3625850"/>
          <p14:tracePt t="65550" x="6851650" y="3625850"/>
          <p14:tracePt t="65566" x="6877050" y="3625850"/>
          <p14:tracePt t="65583" x="6902450" y="3625850"/>
          <p14:tracePt t="65600" x="6934200" y="3625850"/>
          <p14:tracePt t="65618" x="6965950" y="3625850"/>
          <p14:tracePt t="65633" x="7004050" y="3625850"/>
          <p14:tracePt t="65651" x="7023100" y="3625850"/>
          <p14:tracePt t="65666" x="7035800" y="3625850"/>
          <p14:tracePt t="65683" x="7054850" y="3625850"/>
          <p14:tracePt t="65700" x="7067550" y="3625850"/>
          <p14:tracePt t="65717" x="7080250" y="3625850"/>
          <p14:tracePt t="65733" x="7086600" y="3625850"/>
          <p14:tracePt t="65750" x="7099300" y="3625850"/>
          <p14:tracePt t="65766" x="7105650" y="3625850"/>
          <p14:tracePt t="65783" x="7112000" y="3625850"/>
          <p14:tracePt t="65800" x="7118350" y="3625850"/>
          <p14:tracePt t="65970" x="7124700" y="3625850"/>
          <p14:tracePt t="65986" x="7131050" y="3625850"/>
          <p14:tracePt t="66000" x="7137400" y="3625850"/>
          <p14:tracePt t="68946" x="7131050" y="3625850"/>
          <p14:tracePt t="68962" x="7124700" y="3625850"/>
          <p14:tracePt t="68978" x="7118350" y="3625850"/>
          <p14:tracePt t="68986" x="7112000" y="3625850"/>
          <p14:tracePt t="69002" x="7105650" y="3625850"/>
          <p14:tracePt t="69018" x="7099300" y="3625850"/>
          <p14:tracePt t="69019" x="7092950" y="3625850"/>
          <p14:tracePt t="69033" x="7080250" y="3632200"/>
          <p14:tracePt t="69050" x="7067550" y="3632200"/>
          <p14:tracePt t="69066" x="7042150" y="3632200"/>
          <p14:tracePt t="69083" x="7023100" y="3632200"/>
          <p14:tracePt t="69100" x="6991350" y="3632200"/>
          <p14:tracePt t="69116" x="6965950" y="3632200"/>
          <p14:tracePt t="69133" x="6934200" y="3632200"/>
          <p14:tracePt t="69150" x="6883400" y="3632200"/>
          <p14:tracePt t="69166" x="6851650" y="3632200"/>
          <p14:tracePt t="69183" x="6819900" y="3632200"/>
          <p14:tracePt t="69200" x="6788150" y="3632200"/>
          <p14:tracePt t="69216" x="6769100" y="3632200"/>
          <p14:tracePt t="69233" x="6756400" y="3632200"/>
          <p14:tracePt t="69522" x="6762750" y="3632200"/>
          <p14:tracePt t="69531" x="6781800" y="3632200"/>
          <p14:tracePt t="69541" x="6794500" y="3632200"/>
          <p14:tracePt t="69542" x="6807200" y="3632200"/>
          <p14:tracePt t="69550" x="6832600" y="3632200"/>
          <p14:tracePt t="69566" x="6877050" y="3632200"/>
          <p14:tracePt t="69583" x="6921500" y="3632200"/>
          <p14:tracePt t="69600" x="6965950" y="3632200"/>
          <p14:tracePt t="69616" x="7016750" y="3632200"/>
          <p14:tracePt t="69633" x="7067550" y="3632200"/>
          <p14:tracePt t="69650" x="7092950" y="3632200"/>
          <p14:tracePt t="69666" x="7118350" y="3632200"/>
          <p14:tracePt t="69683" x="7143750" y="3638550"/>
          <p14:tracePt t="69700" x="7162800" y="3644900"/>
          <p14:tracePt t="69716" x="7175500" y="3644900"/>
          <p14:tracePt t="69733" x="7194550" y="3651250"/>
          <p14:tracePt t="69750" x="7207250" y="3651250"/>
          <p14:tracePt t="69766" x="7213600" y="3651250"/>
          <p14:tracePt t="69783" x="7219950" y="3651250"/>
          <p14:tracePt t="69800" x="7239000" y="3651250"/>
          <p14:tracePt t="69816" x="7251700" y="3651250"/>
          <p14:tracePt t="69833" x="7264400" y="3651250"/>
          <p14:tracePt t="69850" x="7277100" y="3651250"/>
          <p14:tracePt t="70194" x="7270750" y="3651250"/>
          <p14:tracePt t="70202" x="7264400" y="3651250"/>
          <p14:tracePt t="70210" x="7258050" y="3651250"/>
          <p14:tracePt t="70227" x="7251700" y="3651250"/>
          <p14:tracePt t="70234" x="7239000" y="3651250"/>
          <p14:tracePt t="70235" x="7226300" y="3651250"/>
          <p14:tracePt t="70250" x="7200900" y="3651250"/>
          <p14:tracePt t="70266" x="7162800" y="3651250"/>
          <p14:tracePt t="70283" x="7124700" y="3651250"/>
          <p14:tracePt t="70300" x="7080250" y="3651250"/>
          <p14:tracePt t="70316" x="7016750" y="3651250"/>
          <p14:tracePt t="70333" x="6953250" y="3644900"/>
          <p14:tracePt t="70349" x="6889750" y="3638550"/>
          <p14:tracePt t="70366" x="6826250" y="3625850"/>
          <p14:tracePt t="70383" x="6775450" y="3625850"/>
          <p14:tracePt t="70400" x="6743700" y="3619500"/>
          <p14:tracePt t="70416" x="6718300" y="3619500"/>
          <p14:tracePt t="70433" x="6692900" y="3619500"/>
          <p14:tracePt t="70450" x="6686550" y="3619500"/>
          <p14:tracePt t="70467" x="6680200" y="3619500"/>
          <p14:tracePt t="74012" x="0" y="0"/>
        </p14:tracePtLst>
        <p14:tracePtLst>
          <p14:tracePt t="74930" x="5727700" y="4254500"/>
          <p14:tracePt t="75098" x="5734050" y="4254500"/>
          <p14:tracePt t="75106" x="5746750" y="4254500"/>
          <p14:tracePt t="75110" x="5753100" y="4254500"/>
          <p14:tracePt t="75116" x="5784850" y="4254500"/>
          <p14:tracePt t="75133" x="5822950" y="4254500"/>
          <p14:tracePt t="75149" x="5861050" y="4254500"/>
          <p14:tracePt t="75166" x="5905500" y="4254500"/>
          <p14:tracePt t="75183" x="5949950" y="4254500"/>
          <p14:tracePt t="75199" x="5975350" y="4254500"/>
          <p14:tracePt t="75216" x="6013450" y="4254500"/>
          <p14:tracePt t="75233" x="6045200" y="4254500"/>
          <p14:tracePt t="75251" x="6070600" y="4254500"/>
          <p14:tracePt t="75678" x="0" y="0"/>
        </p14:tracePtLst>
        <p14:tracePtLst>
          <p14:tracePt t="84451" x="6508750" y="4572000"/>
          <p14:tracePt t="84771" x="6508750" y="4533900"/>
          <p14:tracePt t="84781" x="6508750" y="4495800"/>
          <p14:tracePt t="84787" x="6508750" y="4470400"/>
          <p14:tracePt t="84788" x="6515100" y="4445000"/>
          <p14:tracePt t="84801" x="6527800" y="4387850"/>
          <p14:tracePt t="84818" x="6540500" y="4343400"/>
          <p14:tracePt t="84835" x="6553200" y="4305300"/>
          <p14:tracePt t="84851" x="6559550" y="4298950"/>
          <p14:tracePt t="84867" x="6559550" y="4292600"/>
          <p14:tracePt t="84931" x="6565900" y="4292600"/>
          <p14:tracePt t="84939" x="6597650" y="4292600"/>
          <p14:tracePt t="84951" x="6623050" y="4292600"/>
          <p14:tracePt t="84952" x="6692900" y="4292600"/>
          <p14:tracePt t="84967" x="6781800" y="4292600"/>
          <p14:tracePt t="84984" x="6883400" y="4292600"/>
          <p14:tracePt t="85001" x="6991350" y="4298950"/>
          <p14:tracePt t="85018" x="7067550" y="4305300"/>
          <p14:tracePt t="85034" x="7181850" y="4305300"/>
          <p14:tracePt t="85052" x="7207250" y="4311650"/>
          <p14:tracePt t="85068" x="7219950" y="4311650"/>
          <p14:tracePt t="85140" x="7232650" y="4318000"/>
          <p14:tracePt t="85147" x="7245350" y="4318000"/>
          <p14:tracePt t="85155" x="7251700" y="4324350"/>
          <p14:tracePt t="85167" x="7270750" y="4324350"/>
          <p14:tracePt t="85171" x="7289800" y="4324350"/>
          <p14:tracePt t="85184" x="7302500" y="4330700"/>
          <p14:tracePt t="85201" x="7308850" y="4330700"/>
          <p14:tracePt t="85299" x="7308850" y="4337050"/>
          <p14:tracePt t="85302" x="7308850" y="4362450"/>
          <p14:tracePt t="85310" x="7308850" y="4413250"/>
          <p14:tracePt t="85318" x="7308850" y="4546600"/>
          <p14:tracePt t="85334" x="7308850" y="4686300"/>
          <p14:tracePt t="85351" x="7334250" y="4838700"/>
          <p14:tracePt t="85367" x="7359650" y="5010150"/>
          <p14:tracePt t="85384" x="7385050" y="5162550"/>
          <p14:tracePt t="85401" x="7397750" y="5314950"/>
          <p14:tracePt t="85418" x="7416800" y="5441950"/>
          <p14:tracePt t="85434" x="7448550" y="5638800"/>
          <p14:tracePt t="85451" x="7467600" y="5746750"/>
          <p14:tracePt t="85467" x="7486650" y="5835650"/>
          <p14:tracePt t="85484" x="7512050" y="5924550"/>
          <p14:tracePt t="85501" x="7531100" y="6000750"/>
          <p14:tracePt t="85518" x="7556500" y="6083300"/>
          <p14:tracePt t="85534" x="7581900" y="6165850"/>
          <p14:tracePt t="85551" x="7600950" y="6229350"/>
          <p14:tracePt t="85567" x="7620000" y="6286500"/>
          <p14:tracePt t="85584" x="7626350" y="6356350"/>
          <p14:tracePt t="85601" x="7632700" y="6407150"/>
          <p14:tracePt t="85618" x="7639050" y="6483350"/>
          <p14:tracePt t="85635" x="7645400" y="6521450"/>
          <p14:tracePt t="85651" x="7645400" y="6553200"/>
          <p14:tracePt t="85668" x="7645400" y="6572250"/>
          <p14:tracePt t="85684" x="7645400" y="6591300"/>
          <p14:tracePt t="85701" x="7645400" y="6597650"/>
          <p14:tracePt t="85717" x="7651750" y="6597650"/>
          <p14:tracePt t="85827" x="7645400" y="6604000"/>
          <p14:tracePt t="85843" x="7607300" y="6610350"/>
          <p14:tracePt t="85844" x="7581900" y="6610350"/>
          <p14:tracePt t="85851" x="7486650" y="6610350"/>
          <p14:tracePt t="85868" x="7346950" y="6610350"/>
          <p14:tracePt t="85884" x="7207250" y="6610350"/>
          <p14:tracePt t="85901" x="7054850" y="6610350"/>
          <p14:tracePt t="85917" x="6896100" y="6610350"/>
          <p14:tracePt t="85934" x="6769100" y="6610350"/>
          <p14:tracePt t="85951" x="6654800" y="6610350"/>
          <p14:tracePt t="85968" x="6578600" y="6610350"/>
          <p14:tracePt t="85984" x="6515100" y="6610350"/>
          <p14:tracePt t="86001" x="6445250" y="6610350"/>
          <p14:tracePt t="86017" x="6350000" y="6610350"/>
          <p14:tracePt t="86034" x="6235700" y="6610350"/>
          <p14:tracePt t="86051" x="6184900" y="6610350"/>
          <p14:tracePt t="86068" x="6172200" y="6610350"/>
          <p14:tracePt t="86084" x="6159500" y="6610350"/>
          <p14:tracePt t="86203" x="6172200" y="6610350"/>
          <p14:tracePt t="86211" x="6184900" y="6604000"/>
          <p14:tracePt t="86219" x="6235700" y="6534150"/>
          <p14:tracePt t="86235" x="6254750" y="6477000"/>
          <p14:tracePt t="86251" x="6273800" y="6324600"/>
          <p14:tracePt t="86267" x="6273800" y="6134100"/>
          <p14:tracePt t="86268" x="6273800" y="5943600"/>
          <p14:tracePt t="86284" x="6273800" y="5746750"/>
          <p14:tracePt t="86301" x="6273800" y="5575300"/>
          <p14:tracePt t="86317" x="6273800" y="5416550"/>
          <p14:tracePt t="86334" x="6273800" y="5251450"/>
          <p14:tracePt t="86351" x="6273800" y="5099050"/>
          <p14:tracePt t="86368" x="6273800" y="4953000"/>
          <p14:tracePt t="86384" x="6273800" y="4787900"/>
          <p14:tracePt t="86401" x="6273800" y="4635500"/>
          <p14:tracePt t="86417" x="6273800" y="4514850"/>
          <p14:tracePt t="86434" x="6273800" y="4425950"/>
          <p14:tracePt t="86451" x="6273800" y="4387850"/>
          <p14:tracePt t="86468" x="6280150" y="4381500"/>
          <p14:tracePt t="86603" x="6280150" y="4375150"/>
          <p14:tracePt t="86612" x="6286500" y="4375150"/>
          <p14:tracePt t="86619" x="6292850" y="4375150"/>
          <p14:tracePt t="86619" x="6311900" y="4375150"/>
          <p14:tracePt t="86635" x="6337300" y="4362450"/>
          <p14:tracePt t="86636" x="6381750" y="4356100"/>
          <p14:tracePt t="86651" x="6451600" y="4349750"/>
          <p14:tracePt t="86667" x="6527800" y="4330700"/>
          <p14:tracePt t="86684" x="6610350" y="4318000"/>
          <p14:tracePt t="86701" x="6673850" y="4311650"/>
          <p14:tracePt t="86717" x="6724650" y="4305300"/>
          <p14:tracePt t="86734" x="6775450" y="4298950"/>
          <p14:tracePt t="86750" x="6838950" y="4298950"/>
          <p14:tracePt t="86767" x="6921500" y="4298950"/>
          <p14:tracePt t="86783" x="7004050" y="4298950"/>
          <p14:tracePt t="86801" x="7073900" y="4298950"/>
          <p14:tracePt t="86818" x="7143750" y="4298950"/>
          <p14:tracePt t="86818" x="7181850" y="4298950"/>
          <p14:tracePt t="86835" x="7226300" y="4298950"/>
          <p14:tracePt t="86851" x="7251700" y="4298950"/>
          <p14:tracePt t="86867" x="7264400" y="4298950"/>
          <p14:tracePt t="86884" x="7270750" y="4298950"/>
          <p14:tracePt t="86971" x="7277100" y="4298950"/>
          <p14:tracePt t="87331" x="7277100" y="4337050"/>
          <p14:tracePt t="87339" x="7277100" y="4413250"/>
          <p14:tracePt t="87347" x="7277100" y="4502150"/>
          <p14:tracePt t="87351" x="7277100" y="4629150"/>
          <p14:tracePt t="87367" x="7308850" y="4806950"/>
          <p14:tracePt t="87384" x="7327900" y="4978400"/>
          <p14:tracePt t="87401" x="7359650" y="5168900"/>
          <p14:tracePt t="87417" x="7391400" y="5321300"/>
          <p14:tracePt t="87434" x="7410450" y="5518150"/>
          <p14:tracePt t="87451" x="7423150" y="5619750"/>
          <p14:tracePt t="87467" x="7442200" y="5727700"/>
          <p14:tracePt t="87484" x="7448550" y="5835650"/>
          <p14:tracePt t="87501" x="7461250" y="5924550"/>
          <p14:tracePt t="87517" x="7473950" y="6013450"/>
          <p14:tracePt t="87534" x="7486650" y="6089650"/>
          <p14:tracePt t="87551" x="7505700" y="6159500"/>
          <p14:tracePt t="87567" x="7518400" y="6210300"/>
          <p14:tracePt t="87584" x="7531100" y="6261100"/>
          <p14:tracePt t="87601" x="7543800" y="6292850"/>
          <p14:tracePt t="87617" x="7550150" y="6330950"/>
          <p14:tracePt t="87634" x="7569200" y="6394450"/>
          <p14:tracePt t="87652" x="7575550" y="6419850"/>
          <p14:tracePt t="87667" x="7581900" y="6445250"/>
          <p14:tracePt t="87684" x="7581900" y="6457950"/>
          <p14:tracePt t="88635" x="7581900" y="6464300"/>
          <p14:tracePt t="89915" x="7575550" y="6419850"/>
          <p14:tracePt t="89923" x="7569200" y="6330950"/>
          <p14:tracePt t="89927" x="7556500" y="6254750"/>
          <p14:tracePt t="89934" x="7531100" y="6121400"/>
          <p14:tracePt t="89950" x="7518400" y="6032500"/>
          <p14:tracePt t="89967" x="7518400" y="5988050"/>
          <p14:tracePt t="89984" x="7518400" y="5969000"/>
          <p14:tracePt t="90001" x="7512050" y="5956300"/>
          <p14:tracePt t="90017" x="7512050" y="5949950"/>
          <p14:tracePt t="90034" x="7512050" y="5924550"/>
          <p14:tracePt t="90051" x="7512050" y="5899150"/>
          <p14:tracePt t="90067" x="7512050" y="5861050"/>
          <p14:tracePt t="90084" x="7512050" y="5816600"/>
          <p14:tracePt t="90101" x="7493000" y="5740400"/>
          <p14:tracePt t="90117" x="7461250" y="5651500"/>
          <p14:tracePt t="90134" x="7435850" y="5556250"/>
          <p14:tracePt t="90150" x="7404100" y="5467350"/>
          <p14:tracePt t="90169" x="7359650" y="5391150"/>
          <p14:tracePt t="90184" x="7315200" y="5308600"/>
          <p14:tracePt t="90201" x="7283450" y="5264150"/>
          <p14:tracePt t="90217" x="7264400" y="5245100"/>
          <p14:tracePt t="90217" x="7258050" y="5238750"/>
          <p14:tracePt t="90235" x="7258050" y="5232400"/>
          <p14:tracePt t="90250" x="7251700" y="5226050"/>
          <p14:tracePt t="90451" x="7245350" y="5194300"/>
          <p14:tracePt t="90459" x="7239000" y="5149850"/>
          <p14:tracePt t="90460" x="7226300" y="5105400"/>
          <p14:tracePt t="90467" x="7181850" y="4959350"/>
          <p14:tracePt t="90484" x="7112000" y="4800600"/>
          <p14:tracePt t="90500" x="7035800" y="4578350"/>
          <p14:tracePt t="90517" x="6991350" y="4438650"/>
          <p14:tracePt t="90534" x="6927850" y="4298950"/>
          <p14:tracePt t="90550" x="6883400" y="4191000"/>
          <p14:tracePt t="90567" x="6838950" y="4102100"/>
          <p14:tracePt t="90584" x="6807200" y="4064000"/>
          <p14:tracePt t="90635" x="6788150" y="4064000"/>
          <p14:tracePt t="90660" x="6769100" y="4064000"/>
          <p14:tracePt t="90660" x="6724650" y="4070350"/>
          <p14:tracePt t="90667" x="6623050" y="4127500"/>
          <p14:tracePt t="90685" x="6496050" y="4210050"/>
          <p14:tracePt t="90700" x="6381750" y="4318000"/>
          <p14:tracePt t="90717" x="6280150" y="4464050"/>
          <p14:tracePt t="90734" x="6197600" y="4629150"/>
          <p14:tracePt t="90751" x="6115050" y="4845050"/>
          <p14:tracePt t="90767" x="6045200" y="5073650"/>
          <p14:tracePt t="90784" x="6013450" y="5289550"/>
          <p14:tracePt t="90800" x="5975350" y="5575300"/>
          <p14:tracePt t="90817" x="5930900" y="5861050"/>
          <p14:tracePt t="90834" x="5892800" y="6153150"/>
          <p14:tracePt t="90851" x="5886450" y="6311900"/>
          <p14:tracePt t="90867" x="5886450" y="6426200"/>
          <p14:tracePt t="90884" x="5899150" y="6521450"/>
          <p14:tracePt t="90900" x="5930900" y="6591300"/>
          <p14:tracePt t="90917" x="5969000" y="6642100"/>
          <p14:tracePt t="90934" x="6007100" y="6692900"/>
          <p14:tracePt t="90950" x="6070600" y="6724650"/>
          <p14:tracePt t="90967" x="6159500" y="6775450"/>
          <p14:tracePt t="90984" x="6280150" y="6794500"/>
          <p14:tracePt t="91000" x="6438900" y="6819900"/>
          <p14:tracePt t="91017" x="6616700" y="6826250"/>
          <p14:tracePt t="91034" x="6877050" y="6826250"/>
          <p14:tracePt t="91051" x="7061200" y="6769100"/>
          <p14:tracePt t="91067" x="7251700" y="6673850"/>
          <p14:tracePt t="91084" x="7404100" y="6565900"/>
          <p14:tracePt t="91100" x="7524750" y="6464300"/>
          <p14:tracePt t="91117" x="7620000" y="6337300"/>
          <p14:tracePt t="91134" x="7696200" y="6203950"/>
          <p14:tracePt t="91152" x="7772400" y="6026150"/>
          <p14:tracePt t="91167" x="7810500" y="5842000"/>
          <p14:tracePt t="91184" x="7829550" y="5676900"/>
          <p14:tracePt t="91200" x="7835900" y="5518150"/>
          <p14:tracePt t="91217" x="7835900" y="5378450"/>
          <p14:tracePt t="91234" x="7797800" y="5200650"/>
          <p14:tracePt t="91251" x="7747000" y="5073650"/>
          <p14:tracePt t="91267" x="7696200" y="4965700"/>
          <p14:tracePt t="91284" x="7639050" y="4870450"/>
          <p14:tracePt t="91300" x="7569200" y="4781550"/>
          <p14:tracePt t="91317" x="7493000" y="4692650"/>
          <p14:tracePt t="91334" x="7416800" y="4616450"/>
          <p14:tracePt t="91351" x="7308850" y="4546600"/>
          <p14:tracePt t="91367" x="7207250" y="4483100"/>
          <p14:tracePt t="91384" x="7099300" y="4419600"/>
          <p14:tracePt t="91400" x="6985000" y="4381500"/>
          <p14:tracePt t="91439" x="6959600" y="4381500"/>
          <p14:tracePt t="91443" x="6927850" y="4381500"/>
          <p14:tracePt t="91451" x="6870700" y="4394200"/>
          <p14:tracePt t="91467" x="6807200" y="4413250"/>
          <p14:tracePt t="91484" x="6756400" y="4445000"/>
          <p14:tracePt t="91500" x="6711950" y="4476750"/>
          <p14:tracePt t="91517" x="6654800" y="4533900"/>
          <p14:tracePt t="91534" x="6604000" y="4603750"/>
          <p14:tracePt t="91551" x="6553200" y="4686300"/>
          <p14:tracePt t="91567" x="6521450" y="4787900"/>
          <p14:tracePt t="91584" x="6483350" y="4889500"/>
          <p14:tracePt t="91600" x="6464300" y="4997450"/>
          <p14:tracePt t="91617" x="6464300" y="5086350"/>
          <p14:tracePt t="91634" x="6464300" y="5137150"/>
          <p14:tracePt t="91651" x="6470650" y="5143500"/>
          <p14:tracePt t="92042" x="0" y="0"/>
        </p14:tracePtLst>
        <p14:tracePtLst>
          <p14:tracePt t="94353" x="6908800" y="5276850"/>
          <p14:tracePt t="94748" x="6902450" y="5276850"/>
          <p14:tracePt t="94756" x="6889750" y="5276850"/>
          <p14:tracePt t="94763" x="6883400" y="5276850"/>
          <p14:tracePt t="94771" x="6864350" y="5283200"/>
          <p14:tracePt t="94785" x="6858000" y="5283200"/>
          <p14:tracePt t="94802" x="6845300" y="5289550"/>
          <p14:tracePt t="94971" x="6845300" y="5295900"/>
          <p14:tracePt t="94979" x="6851650" y="5295900"/>
          <p14:tracePt t="94995" x="6858000" y="5295900"/>
          <p14:tracePt t="95011" x="6870700" y="5295900"/>
          <p14:tracePt t="95019" x="6877050" y="5295900"/>
          <p14:tracePt t="95035" x="6889750" y="5295900"/>
          <p14:tracePt t="95044" x="6896100" y="5295900"/>
          <p14:tracePt t="95051" x="6902450" y="5295900"/>
          <p14:tracePt t="95068" x="6908800" y="5295900"/>
          <p14:tracePt t="95085" x="6915150" y="5295900"/>
          <p14:tracePt t="95101" x="6921500" y="5295900"/>
          <p14:tracePt t="95138" x="6927850" y="5295900"/>
          <p14:tracePt t="95548" x="6921500" y="5302250"/>
          <p14:tracePt t="95963" x="6915150" y="5302250"/>
          <p14:tracePt t="96060" x="6908800" y="5302250"/>
          <p14:tracePt t="97339" x="6902450" y="5302250"/>
          <p14:tracePt t="97371" x="6896100" y="5302250"/>
          <p14:tracePt t="101250" x="0" y="0"/>
        </p14:tracePtLst>
        <p14:tracePtLst>
          <p14:tracePt t="102887" x="6540500" y="6343650"/>
          <p14:tracePt t="103531" x="6546850" y="6343650"/>
          <p14:tracePt t="103539" x="6553200" y="6343650"/>
          <p14:tracePt t="103547" x="6572250" y="6343650"/>
          <p14:tracePt t="103567" x="6610350" y="6343650"/>
          <p14:tracePt t="103568" x="6673850" y="6343650"/>
          <p14:tracePt t="103584" x="6718300" y="6343650"/>
          <p14:tracePt t="103601" x="6775450" y="6343650"/>
          <p14:tracePt t="103617" x="6838950" y="6343650"/>
          <p14:tracePt t="103617" x="6870700" y="6343650"/>
          <p14:tracePt t="103635" x="6953250" y="6343650"/>
          <p14:tracePt t="103651" x="7023100" y="6343650"/>
          <p14:tracePt t="103667" x="7086600" y="6343650"/>
          <p14:tracePt t="103684" x="7137400" y="6343650"/>
          <p14:tracePt t="103701" x="7169150" y="6343650"/>
          <p14:tracePt t="103717" x="7188200" y="6343650"/>
          <p14:tracePt t="103734" x="7200900" y="6343650"/>
          <p14:tracePt t="103751" x="7213600" y="6343650"/>
          <p14:tracePt t="103768" x="7219950" y="6343650"/>
          <p14:tracePt t="103803" x="7232650" y="6343650"/>
          <p14:tracePt t="103819" x="7239000" y="6343650"/>
          <p14:tracePt t="103820" x="7251700" y="6343650"/>
          <p14:tracePt t="103859" x="7264400" y="6343650"/>
          <p14:tracePt t="103875" x="7277100" y="6343650"/>
          <p14:tracePt t="103884" x="7283450" y="6343650"/>
          <p14:tracePt t="103885" x="7308850" y="6343650"/>
          <p14:tracePt t="103901" x="7321550" y="6343650"/>
          <p14:tracePt t="103918" x="7327900" y="6343650"/>
          <p14:tracePt t="103934" x="7340600" y="6343650"/>
          <p14:tracePt t="104242" x="7334250" y="6343650"/>
          <p14:tracePt t="104251" x="7327900" y="6343650"/>
          <p14:tracePt t="104259" x="7315200" y="6343650"/>
          <p14:tracePt t="104266" x="7289800" y="6343650"/>
          <p14:tracePt t="104283" x="7283450" y="6343650"/>
          <p14:tracePt t="104284" x="7239000" y="6343650"/>
          <p14:tracePt t="104300" x="7181850" y="6343650"/>
          <p14:tracePt t="104318" x="7118350" y="6343650"/>
          <p14:tracePt t="104334" x="7029450" y="6343650"/>
          <p14:tracePt t="104351" x="6953250" y="6343650"/>
          <p14:tracePt t="104367" x="6851650" y="6343650"/>
          <p14:tracePt t="104385" x="6750050" y="6343650"/>
          <p14:tracePt t="104401" x="6661150" y="6337300"/>
          <p14:tracePt t="104418" x="6584950" y="6324600"/>
          <p14:tracePt t="104434" x="6470650" y="6311900"/>
          <p14:tracePt t="104452" x="6426200" y="6311900"/>
          <p14:tracePt t="104467" x="6394450" y="6299200"/>
          <p14:tracePt t="104484" x="6362700" y="6299200"/>
          <p14:tracePt t="104501" x="6350000" y="6292850"/>
          <p14:tracePt t="104518" x="6337300" y="6292850"/>
          <p14:tracePt t="104534" x="6330950" y="6292850"/>
          <p14:tracePt t="104771" x="6337300" y="6286500"/>
          <p14:tracePt t="104787" x="6343650" y="6286500"/>
          <p14:tracePt t="104795" x="6350000" y="6286500"/>
          <p14:tracePt t="104803" x="6362700" y="6280150"/>
          <p14:tracePt t="104810" x="6375400" y="6280150"/>
          <p14:tracePt t="104817" x="6394450" y="6280150"/>
          <p14:tracePt t="104835" x="6426200" y="6280150"/>
          <p14:tracePt t="104851" x="6464300" y="6280150"/>
          <p14:tracePt t="104867" x="6502400" y="6286500"/>
          <p14:tracePt t="104885" x="6553200" y="6299200"/>
          <p14:tracePt t="104901" x="6604000" y="6305550"/>
          <p14:tracePt t="104918" x="6673850" y="6318250"/>
          <p14:tracePt t="104934" x="6724650" y="6324600"/>
          <p14:tracePt t="104951" x="6800850" y="6337300"/>
          <p14:tracePt t="104967" x="6870700" y="6343650"/>
          <p14:tracePt t="104984" x="6921500" y="6362700"/>
          <p14:tracePt t="105001" x="7004050" y="6375400"/>
          <p14:tracePt t="105018" x="7054850" y="6381750"/>
          <p14:tracePt t="105034" x="7112000" y="6381750"/>
          <p14:tracePt t="105051" x="7131050" y="6388100"/>
          <p14:tracePt t="105067" x="7150100" y="6394450"/>
          <p14:tracePt t="105084" x="7169150" y="6394450"/>
          <p14:tracePt t="105101" x="7188200" y="6394450"/>
          <p14:tracePt t="105117" x="7213600" y="6394450"/>
          <p14:tracePt t="105134" x="7232650" y="6394450"/>
          <p14:tracePt t="105151" x="7239000" y="6394450"/>
          <p14:tracePt t="105386" x="7245350" y="6394450"/>
          <p14:tracePt t="105395" x="7251700" y="6394450"/>
          <p14:tracePt t="105403" x="7264400" y="6394450"/>
          <p14:tracePt t="105539" x="7258050" y="6394450"/>
          <p14:tracePt t="105547" x="7239000" y="6394450"/>
          <p14:tracePt t="105555" x="7213600" y="6394450"/>
          <p14:tracePt t="105562" x="7188200" y="6394450"/>
          <p14:tracePt t="105567" x="7105650" y="6394450"/>
          <p14:tracePt t="105584" x="7023100" y="6394450"/>
          <p14:tracePt t="105601" x="6927850" y="6394450"/>
          <p14:tracePt t="105617" x="6819900" y="6394450"/>
          <p14:tracePt t="105617" x="6788150" y="6394450"/>
          <p14:tracePt t="105635" x="6711950" y="6394450"/>
          <p14:tracePt t="105651" x="6673850" y="6388100"/>
          <p14:tracePt t="105668" x="6648450" y="6388100"/>
          <p14:tracePt t="105684" x="6629400" y="6388100"/>
          <p14:tracePt t="105701" x="6604000" y="6388100"/>
          <p14:tracePt t="105717" x="6572250" y="6381750"/>
          <p14:tracePt t="105734" x="6540500" y="6381750"/>
          <p14:tracePt t="105751" x="6508750" y="6381750"/>
          <p14:tracePt t="105767" x="6489700" y="6375400"/>
          <p14:tracePt t="105784" x="6464300" y="6375400"/>
          <p14:tracePt t="105801" x="6457950" y="6375400"/>
          <p14:tracePt t="105867" x="6451600" y="6375400"/>
          <p14:tracePt t="106011" x="6457950" y="6375400"/>
          <p14:tracePt t="106018" x="6508750" y="6369050"/>
          <p14:tracePt t="106027" x="6553200" y="6369050"/>
          <p14:tracePt t="106035" x="6673850" y="6369050"/>
          <p14:tracePt t="106051" x="6813550" y="6369050"/>
          <p14:tracePt t="106067" x="6940550" y="6369050"/>
          <p14:tracePt t="106084" x="7048500" y="6369050"/>
          <p14:tracePt t="106101" x="7131050" y="6369050"/>
          <p14:tracePt t="106117" x="7194550" y="6369050"/>
          <p14:tracePt t="106134" x="7226300" y="6369050"/>
          <p14:tracePt t="106151" x="7251700" y="6369050"/>
          <p14:tracePt t="106167" x="7270750" y="6369050"/>
          <p14:tracePt t="106184" x="7289800" y="6369050"/>
          <p14:tracePt t="106201" x="7296150" y="6369050"/>
          <p14:tracePt t="106306" x="7302500" y="6369050"/>
          <p14:tracePt t="106547" x="7296150" y="6369050"/>
          <p14:tracePt t="106555" x="7270750" y="6369050"/>
          <p14:tracePt t="106560" x="7245350" y="6369050"/>
          <p14:tracePt t="106567" x="7156450" y="6369050"/>
          <p14:tracePt t="106584" x="7061200" y="6369050"/>
          <p14:tracePt t="106601" x="6965950" y="6369050"/>
          <p14:tracePt t="106617" x="6845300" y="6369050"/>
          <p14:tracePt t="106635" x="6781800" y="6356350"/>
          <p14:tracePt t="106651" x="6724650" y="6356350"/>
          <p14:tracePt t="106667" x="6680200" y="6356350"/>
          <p14:tracePt t="106684" x="6648450" y="6356350"/>
          <p14:tracePt t="106701" x="6616700" y="6356350"/>
          <p14:tracePt t="106717" x="6584950" y="6356350"/>
          <p14:tracePt t="106734" x="6553200" y="6356350"/>
          <p14:tracePt t="106751" x="6521450" y="6356350"/>
          <p14:tracePt t="106767" x="6483350" y="6356350"/>
          <p14:tracePt t="106784" x="6464300" y="6356350"/>
          <p14:tracePt t="106801" x="6445250" y="6356350"/>
          <p14:tracePt t="106817" x="6432550" y="6356350"/>
          <p14:tracePt t="106970" x="6457950" y="6350000"/>
          <p14:tracePt t="106979" x="6489700" y="6343650"/>
          <p14:tracePt t="106992" x="6521450" y="6343650"/>
          <p14:tracePt t="106993" x="6565900" y="6337300"/>
          <p14:tracePt t="107001" x="6718300" y="6337300"/>
          <p14:tracePt t="107019" x="6781800" y="6337300"/>
          <p14:tracePt t="107034" x="6946900" y="6337300"/>
          <p14:tracePt t="107051" x="7035800" y="6337300"/>
          <p14:tracePt t="107067" x="7080250" y="6337300"/>
          <p14:tracePt t="107085" x="7105650" y="6337300"/>
          <p14:tracePt t="107101" x="7118350" y="6337300"/>
          <p14:tracePt t="107118" x="7124700" y="6337300"/>
          <p14:tracePt t="107134" x="7137400" y="6337300"/>
          <p14:tracePt t="107151" x="7162800" y="6337300"/>
          <p14:tracePt t="107167" x="7181850" y="6337300"/>
          <p14:tracePt t="107184" x="7207250" y="6343650"/>
          <p14:tracePt t="107200" x="7226300" y="6343650"/>
          <p14:tracePt t="107217" x="7251700" y="6343650"/>
          <p14:tracePt t="107234" x="7277100" y="6343650"/>
          <p14:tracePt t="107251" x="7289800" y="6343650"/>
          <p14:tracePt t="107267" x="7302500" y="6343650"/>
          <p14:tracePt t="107284" x="7308850" y="6343650"/>
          <p14:tracePt t="107715" x="7302500" y="6343650"/>
          <p14:tracePt t="107723" x="7283450" y="6350000"/>
          <p14:tracePt t="107730" x="7264400" y="6356350"/>
          <p14:tracePt t="107739" x="7200900" y="6362700"/>
          <p14:tracePt t="107751" x="7137400" y="6369050"/>
          <p14:tracePt t="107767" x="7048500" y="6369050"/>
          <p14:tracePt t="107784" x="6940550" y="6369050"/>
          <p14:tracePt t="107800" x="6826250" y="6369050"/>
          <p14:tracePt t="107817" x="6731000" y="6369050"/>
          <p14:tracePt t="107834" x="6591300" y="6369050"/>
          <p14:tracePt t="107851" x="6502400" y="6369050"/>
          <p14:tracePt t="107867" x="6457950" y="6369050"/>
          <p14:tracePt t="107884" x="6419850" y="6369050"/>
          <p14:tracePt t="107900" x="6407150" y="6369050"/>
          <p14:tracePt t="107917" x="6394450" y="6369050"/>
          <p14:tracePt t="108114" x="6400800" y="6369050"/>
          <p14:tracePt t="108130" x="6413500" y="6369050"/>
          <p14:tracePt t="108138" x="6419850" y="6369050"/>
          <p14:tracePt t="108151" x="6426200" y="6369050"/>
          <p14:tracePt t="108152" x="6432550" y="6369050"/>
          <p14:tracePt t="108167" x="6445250" y="6369050"/>
          <p14:tracePt t="108184" x="6457950" y="6362700"/>
          <p14:tracePt t="108200" x="6477000" y="6362700"/>
          <p14:tracePt t="108217" x="6515100" y="6362700"/>
          <p14:tracePt t="108235" x="6553200" y="6362700"/>
          <p14:tracePt t="108251" x="6597650" y="6362700"/>
          <p14:tracePt t="108267" x="6661150" y="6362700"/>
          <p14:tracePt t="108284" x="6718300" y="6362700"/>
          <p14:tracePt t="108300" x="6756400" y="6362700"/>
          <p14:tracePt t="108317" x="6794500" y="6362700"/>
          <p14:tracePt t="108334" x="6819900" y="6362700"/>
          <p14:tracePt t="108351" x="6845300" y="6362700"/>
          <p14:tracePt t="108367" x="6858000" y="6362700"/>
          <p14:tracePt t="108384" x="6870700" y="6362700"/>
          <p14:tracePt t="108400" x="6877050" y="6362700"/>
          <p14:tracePt t="109147" x="6870700" y="6362700"/>
          <p14:tracePt t="109219" x="6864350" y="6362700"/>
          <p14:tracePt t="109251" x="6858000" y="6362700"/>
          <p14:tracePt t="109267" x="6851650" y="6362700"/>
          <p14:tracePt t="109282" x="6845300" y="6362700"/>
          <p14:tracePt t="109434" x="6838950" y="6362700"/>
          <p14:tracePt t="109491" x="6832600" y="6362700"/>
          <p14:tracePt t="110574" x="0" y="0"/>
        </p14:tracePtLst>
        <p14:tracePtLst>
          <p14:tracePt t="116693" x="5873750" y="5270500"/>
          <p14:tracePt t="116875" x="5867400" y="5264150"/>
          <p14:tracePt t="116899" x="5880100" y="5264150"/>
          <p14:tracePt t="116907" x="5899150" y="5264150"/>
          <p14:tracePt t="116915" x="5911850" y="5264150"/>
          <p14:tracePt t="116919" x="5943600" y="5276850"/>
          <p14:tracePt t="116934" x="5981700" y="5283200"/>
          <p14:tracePt t="116951" x="6026150" y="5289550"/>
          <p14:tracePt t="116968" x="6076950" y="5302250"/>
          <p14:tracePt t="116984" x="6127750" y="5308600"/>
          <p14:tracePt t="117001" x="6178550" y="5321300"/>
          <p14:tracePt t="117018" x="6229350" y="5321300"/>
          <p14:tracePt t="117036" x="6248400" y="5327650"/>
          <p14:tracePt t="117052" x="6261100" y="5327650"/>
          <p14:tracePt t="117068" x="6267450" y="5327650"/>
          <p14:tracePt t="117085" x="6273800" y="5327650"/>
          <p14:tracePt t="117101" x="6286500" y="5327650"/>
          <p14:tracePt t="117118" x="6305550" y="5327650"/>
          <p14:tracePt t="117134" x="6324600" y="5327650"/>
          <p14:tracePt t="117151" x="6343650" y="5327650"/>
          <p14:tracePt t="117168" x="6356350" y="5327650"/>
          <p14:tracePt t="117184" x="6356350" y="5334000"/>
          <p14:tracePt t="117555" x="6350000" y="5334000"/>
          <p14:tracePt t="117564" x="6330950" y="5334000"/>
          <p14:tracePt t="117571" x="6305550" y="5334000"/>
          <p14:tracePt t="117579" x="6286500" y="5327650"/>
          <p14:tracePt t="117584" x="6242050" y="5327650"/>
          <p14:tracePt t="117601" x="6203950" y="5327650"/>
          <p14:tracePt t="117618" x="6127750" y="5314950"/>
          <p14:tracePt t="117635" x="6089650" y="5308600"/>
          <p14:tracePt t="117651" x="6051550" y="5302250"/>
          <p14:tracePt t="117668" x="6000750" y="5295900"/>
          <p14:tracePt t="117684" x="5969000" y="5289550"/>
          <p14:tracePt t="117701" x="5943600" y="5289550"/>
          <p14:tracePt t="117718" x="5918200" y="5289550"/>
          <p14:tracePt t="117734" x="5905500" y="5283200"/>
          <p14:tracePt t="117751" x="5886450" y="5283200"/>
          <p14:tracePt t="117768" x="5867400" y="5283200"/>
          <p14:tracePt t="117785" x="5848350" y="5283200"/>
          <p14:tracePt t="117801" x="5822950" y="5283200"/>
          <p14:tracePt t="117818" x="5803900" y="5283200"/>
          <p14:tracePt t="117834" x="5772150" y="5283200"/>
          <p14:tracePt t="117852" x="5765800" y="5283200"/>
          <p14:tracePt t="117868" x="5759450" y="5283200"/>
          <p14:tracePt t="118067" x="5772150" y="5283200"/>
          <p14:tracePt t="118074" x="5791200" y="5283200"/>
          <p14:tracePt t="118085" x="5810250" y="5283200"/>
          <p14:tracePt t="118085" x="5854700" y="5289550"/>
          <p14:tracePt t="118101" x="5911850" y="5295900"/>
          <p14:tracePt t="118118" x="5975350" y="5308600"/>
          <p14:tracePt t="118134" x="6057900" y="5314950"/>
          <p14:tracePt t="118151" x="6121400" y="5327650"/>
          <p14:tracePt t="118168" x="6184900" y="5334000"/>
          <p14:tracePt t="118184" x="6242050" y="5340350"/>
          <p14:tracePt t="118201" x="6273800" y="5340350"/>
          <p14:tracePt t="118218" x="6305550" y="5346700"/>
          <p14:tracePt t="118234" x="6337300" y="5353050"/>
          <p14:tracePt t="118251" x="6350000" y="5353050"/>
          <p14:tracePt t="118268" x="6362700" y="5353050"/>
          <p14:tracePt t="118284" x="6369050" y="5353050"/>
          <p14:tracePt t="118301" x="6375400" y="5353050"/>
          <p14:tracePt t="118338" x="6381750" y="5353050"/>
          <p14:tracePt t="120323" x="0" y="0"/>
        </p14:tracePtLst>
        <p14:tracePtLst>
          <p14:tracePt t="121187" x="6203950" y="6026150"/>
          <p14:tracePt t="121395" x="6210300" y="6019800"/>
          <p14:tracePt t="121403" x="6210300" y="6007100"/>
          <p14:tracePt t="121410" x="6216650" y="5981700"/>
          <p14:tracePt t="121418" x="6216650" y="5899150"/>
          <p14:tracePt t="121435" x="6216650" y="5848350"/>
          <p14:tracePt t="121451" x="6223000" y="5791200"/>
          <p14:tracePt t="121467" x="6223000" y="5740400"/>
          <p14:tracePt t="121484" x="6223000" y="5689600"/>
          <p14:tracePt t="121501" x="6223000" y="5645150"/>
          <p14:tracePt t="121518" x="6223000" y="5600700"/>
          <p14:tracePt t="121534" x="6223000" y="5556250"/>
          <p14:tracePt t="121551" x="6223000" y="5518150"/>
          <p14:tracePt t="121567" x="6223000" y="5486400"/>
          <p14:tracePt t="121584" x="6216650" y="5461000"/>
          <p14:tracePt t="121601" x="6203950" y="5416550"/>
          <p14:tracePt t="121618" x="6197600" y="5378450"/>
          <p14:tracePt t="121635" x="6191250" y="5353050"/>
          <p14:tracePt t="121651" x="6191250" y="5327650"/>
          <p14:tracePt t="121667" x="6178550" y="5289550"/>
          <p14:tracePt t="121684" x="6165850" y="5251450"/>
          <p14:tracePt t="121701" x="6159500" y="5213350"/>
          <p14:tracePt t="121718" x="6153150" y="5162550"/>
          <p14:tracePt t="121734" x="6146800" y="5118100"/>
          <p14:tracePt t="121750" x="6134100" y="5060950"/>
          <p14:tracePt t="121767" x="6127750" y="4991100"/>
          <p14:tracePt t="121784" x="6115050" y="4927600"/>
          <p14:tracePt t="121801" x="6096000" y="4883150"/>
          <p14:tracePt t="121818" x="6083300" y="4819650"/>
          <p14:tracePt t="121835" x="6083300" y="4781550"/>
          <p14:tracePt t="121852" x="6076950" y="4724400"/>
          <p14:tracePt t="121868" x="6070600" y="4686300"/>
          <p14:tracePt t="121884" x="6064250" y="4648200"/>
          <p14:tracePt t="121901" x="6057900" y="4616450"/>
          <p14:tracePt t="121917" x="6057900" y="4597400"/>
          <p14:tracePt t="121935" x="6057900" y="4591050"/>
          <p14:tracePt t="122507" x="0" y="0"/>
        </p14:tracePtLst>
        <p14:tracePtLst>
          <p14:tracePt t="125439" x="8540750" y="5168900"/>
          <p14:tracePt t="126322" x="8547100" y="5162550"/>
          <p14:tracePt t="126370" x="8553450" y="5162550"/>
          <p14:tracePt t="126419" x="8559800" y="5162550"/>
          <p14:tracePt t="126835" x="8566150" y="5162550"/>
          <p14:tracePt t="126852" x="8572500" y="5162550"/>
          <p14:tracePt t="126873" x="8578850" y="5162550"/>
          <p14:tracePt t="126906" x="8585200" y="5162550"/>
          <p14:tracePt t="126938" x="8591550" y="5162550"/>
          <p14:tracePt t="128172" x="8597900" y="5149850"/>
          <p14:tracePt t="128179" x="8591550" y="5118100"/>
          <p14:tracePt t="128187" x="8591550" y="5092700"/>
          <p14:tracePt t="128188" x="8585200" y="5073650"/>
          <p14:tracePt t="128202" x="8566150" y="5029200"/>
          <p14:tracePt t="128202" x="8566150" y="5022850"/>
          <p14:tracePt t="128220" x="8559800" y="5010150"/>
          <p14:tracePt t="128235" x="8559800" y="4991100"/>
          <p14:tracePt t="128563" x="8559800" y="4972050"/>
          <p14:tracePt t="128568" x="8553450" y="4953000"/>
          <p14:tracePt t="128585" x="8553450" y="4940300"/>
          <p14:tracePt t="128586" x="8553450" y="4908550"/>
          <p14:tracePt t="128602" x="8547100" y="4889500"/>
          <p14:tracePt t="128618" x="8547100" y="4883150"/>
          <p14:tracePt t="128787" x="8547100" y="4889500"/>
          <p14:tracePt t="128796" x="8547100" y="4933950"/>
          <p14:tracePt t="128803" x="8547100" y="4965700"/>
          <p14:tracePt t="128804" x="8547100" y="5010150"/>
          <p14:tracePt t="128818" x="8547100" y="5099050"/>
          <p14:tracePt t="128836" x="8547100" y="5156200"/>
          <p14:tracePt t="128852" x="8547100" y="5187950"/>
          <p14:tracePt t="128868" x="8547100" y="5200650"/>
          <p14:tracePt t="128885" x="8547100" y="5213350"/>
          <p14:tracePt t="128979" x="8547100" y="5219700"/>
          <p14:tracePt t="129235" x="8547100" y="5194300"/>
          <p14:tracePt t="129244" x="8547100" y="5149850"/>
          <p14:tracePt t="129251" x="8547100" y="5111750"/>
          <p14:tracePt t="129259" x="8547100" y="5054600"/>
          <p14:tracePt t="129268" x="8540750" y="4997450"/>
          <p14:tracePt t="129285" x="8540750" y="4959350"/>
          <p14:tracePt t="129302" x="8540750" y="4940300"/>
          <p14:tracePt t="129318" x="8540750" y="4927600"/>
          <p14:tracePt t="129355" x="8540750" y="4921250"/>
          <p14:tracePt t="130155" x="8540750" y="4959350"/>
          <p14:tracePt t="130163" x="8540750" y="5048250"/>
          <p14:tracePt t="130176" x="8540750" y="5118100"/>
          <p14:tracePt t="130179" x="8540750" y="5194300"/>
          <p14:tracePt t="130186" x="8547100" y="5327650"/>
          <p14:tracePt t="130202" x="8559800" y="5422900"/>
          <p14:tracePt t="130219" x="8572500" y="5480050"/>
          <p14:tracePt t="130235" x="8578850" y="5505450"/>
          <p14:tracePt t="130252" x="8585200" y="5537200"/>
          <p14:tracePt t="130268" x="8585200" y="5562600"/>
          <p14:tracePt t="130285" x="8585200" y="5588000"/>
          <p14:tracePt t="130301" x="8585200" y="5619750"/>
          <p14:tracePt t="130318" x="8585200" y="5638800"/>
          <p14:tracePt t="130335" x="8585200" y="5645150"/>
          <p14:tracePt t="130555" x="8585200" y="5632450"/>
          <p14:tracePt t="130563" x="8585200" y="5588000"/>
          <p14:tracePt t="130571" x="8578850" y="5556250"/>
          <p14:tracePt t="130579" x="8578850" y="5530850"/>
          <p14:tracePt t="130585" x="8572500" y="5486400"/>
          <p14:tracePt t="130601" x="8572500" y="5467350"/>
          <p14:tracePt t="130618" x="8572500" y="5461000"/>
          <p14:tracePt t="131051" x="8566150" y="5454650"/>
          <p14:tracePt t="131061" x="8566150" y="5467350"/>
          <p14:tracePt t="131067" x="8547100" y="5562600"/>
          <p14:tracePt t="131085" x="8540750" y="5607050"/>
          <p14:tracePt t="131085" x="8528050" y="5689600"/>
          <p14:tracePt t="131101" x="8515350" y="5765800"/>
          <p14:tracePt t="131119" x="8509000" y="5803900"/>
          <p14:tracePt t="131135" x="8509000" y="5822950"/>
          <p14:tracePt t="131152" x="8509000" y="5835650"/>
          <p14:tracePt t="131168" x="8509000" y="5842000"/>
          <p14:tracePt t="131185" x="8509000" y="5848350"/>
          <p14:tracePt t="131201" x="8509000" y="5854700"/>
          <p14:tracePt t="131242" x="8509000" y="5861050"/>
          <p14:tracePt t="131267" x="8509000" y="5867400"/>
          <p14:tracePt t="131277" x="8509000" y="5873750"/>
          <p14:tracePt t="131285" x="8509000" y="5886450"/>
          <p14:tracePt t="131285" x="8509000" y="5899150"/>
          <p14:tracePt t="131301" x="8509000" y="5918200"/>
          <p14:tracePt t="131318" x="8509000" y="5930900"/>
          <p14:tracePt t="131334" x="8515350" y="5943600"/>
          <p14:tracePt t="131352" x="8515350" y="5949950"/>
          <p14:tracePt t="131368" x="8515350" y="5956300"/>
          <p14:tracePt t="133242" x="0" y="0"/>
        </p14:tracePtLst>
        <p14:tracePtLst>
          <p14:tracePt t="137781" x="8280400" y="5232400"/>
          <p14:tracePt t="138140" x="8299450" y="5232400"/>
          <p14:tracePt t="138147" x="8318500" y="5232400"/>
          <p14:tracePt t="138154" x="8337550" y="5232400"/>
          <p14:tracePt t="138162" x="8350250" y="5232400"/>
          <p14:tracePt t="138162" x="8362950" y="5232400"/>
          <p14:tracePt t="138195" x="8369300" y="5232400"/>
          <p14:tracePt t="138226" x="8375650" y="5232400"/>
          <p14:tracePt t="138244" x="8382000" y="5238750"/>
          <p14:tracePt t="138290" x="8388350" y="5238750"/>
          <p14:tracePt t="138347" x="8394700" y="5238750"/>
          <p14:tracePt t="138451" x="8401050" y="5238750"/>
          <p14:tracePt t="138690" x="8394700" y="5283200"/>
          <p14:tracePt t="138690" x="8382000" y="5340350"/>
          <p14:tracePt t="138699" x="8375650" y="5422900"/>
          <p14:tracePt t="138710" x="8369300" y="5492750"/>
          <p14:tracePt t="138718" x="8350250" y="5619750"/>
          <p14:tracePt t="138734" x="8350250" y="5740400"/>
          <p14:tracePt t="138751" x="8350250" y="5822950"/>
          <p14:tracePt t="138768" x="8356600" y="5873750"/>
          <p14:tracePt t="138784" x="8362950" y="5899150"/>
          <p14:tracePt t="138801" x="8369300" y="5918200"/>
          <p14:tracePt t="138866" x="8369300" y="5924550"/>
          <p14:tracePt t="13976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2392363"/>
            <a:ext cx="3276600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Rotational Equilibrium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Torques </a:t>
            </a:r>
            <a:r>
              <a:rPr lang="en-US" dirty="0" smtClean="0">
                <a:sym typeface="Symbol" pitchFamily="18" charset="2"/>
              </a:rPr>
              <a:t></a:t>
            </a:r>
            <a:r>
              <a:rPr lang="en-US" baseline="-25000" dirty="0" smtClean="0">
                <a:sym typeface="Symbol" pitchFamily="18" charset="2"/>
              </a:rPr>
              <a:t>i</a:t>
            </a:r>
            <a:r>
              <a:rPr lang="en-US" dirty="0" smtClean="0">
                <a:sym typeface="Symbol" pitchFamily="18" charset="2"/>
              </a:rPr>
              <a:t> is defined as</a:t>
            </a:r>
          </a:p>
          <a:p>
            <a:pPr eaLnBrk="1" hangingPunct="1"/>
            <a:endParaRPr lang="en-US" dirty="0" smtClean="0">
              <a:sym typeface="Symbol" pitchFamily="18" charset="2"/>
            </a:endParaRPr>
          </a:p>
          <a:p>
            <a:pPr eaLnBrk="1" hangingPunct="1"/>
            <a:endParaRPr lang="en-US" dirty="0" smtClean="0">
              <a:sym typeface="Symbol" pitchFamily="18" charset="2"/>
            </a:endParaRPr>
          </a:p>
          <a:p>
            <a:pPr lvl="1" eaLnBrk="1" hangingPunct="1"/>
            <a:r>
              <a:rPr lang="en-US" dirty="0" smtClean="0">
                <a:sym typeface="Symbol" pitchFamily="18" charset="2"/>
              </a:rPr>
              <a:t>Require a pivot point to measure </a:t>
            </a:r>
            <a:r>
              <a:rPr lang="en-US" i="1" dirty="0" err="1" smtClean="0">
                <a:sym typeface="Symbol" pitchFamily="18" charset="2"/>
              </a:rPr>
              <a:t>r</a:t>
            </a:r>
            <a:r>
              <a:rPr lang="en-US" i="1" baseline="-25000" dirty="0" err="1" smtClean="0">
                <a:sym typeface="Symbol" pitchFamily="18" charset="2"/>
              </a:rPr>
              <a:t>i</a:t>
            </a:r>
            <a:r>
              <a:rPr lang="en-US" dirty="0" smtClean="0">
                <a:sym typeface="Symbol" pitchFamily="18" charset="2"/>
              </a:rPr>
              <a:t> from</a:t>
            </a:r>
          </a:p>
          <a:p>
            <a:pPr eaLnBrk="1" hangingPunct="1"/>
            <a:r>
              <a:rPr lang="en-US" dirty="0" smtClean="0">
                <a:sym typeface="Symbol" pitchFamily="18" charset="2"/>
              </a:rPr>
              <a:t>Rotational equilibrium if around any point in the body,</a:t>
            </a:r>
          </a:p>
          <a:p>
            <a:pPr eaLnBrk="1" hangingPunct="1"/>
            <a:endParaRPr lang="en-US" dirty="0" smtClean="0">
              <a:sym typeface="Symbol" pitchFamily="18" charset="2"/>
            </a:endParaRP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6019800" y="1905000"/>
          <a:ext cx="18542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6" imgW="507960" imgH="228600" progId="Equation.3">
                  <p:embed/>
                </p:oleObj>
              </mc:Choice>
              <mc:Fallback>
                <p:oleObj name="Equation" r:id="rId6" imgW="50796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05000"/>
                        <a:ext cx="1854200" cy="835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497033"/>
              </p:ext>
            </p:extLst>
          </p:nvPr>
        </p:nvGraphicFramePr>
        <p:xfrm>
          <a:off x="4986866" y="4910680"/>
          <a:ext cx="19812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" name="Equation" r:id="rId8" imgW="571320" imgH="342720" progId="Equation.3">
                  <p:embed/>
                </p:oleObj>
              </mc:Choice>
              <mc:Fallback>
                <p:oleObj name="Equation" r:id="rId8" imgW="571320" imgH="34272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866" y="4910680"/>
                        <a:ext cx="1981200" cy="11874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353"/>
    </mc:Choice>
    <mc:Fallback>
      <p:transition spd="slow" advTm="20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063" x="8350250" y="1847850"/>
          <p14:tracePt t="12513" x="8356600" y="1847850"/>
          <p14:tracePt t="12522" x="8362950" y="1892300"/>
          <p14:tracePt t="12529" x="8324850" y="2012950"/>
          <p14:tracePt t="12545" x="8299450" y="2089150"/>
          <p14:tracePt t="12560" x="8248650" y="2203450"/>
          <p14:tracePt t="12561" x="8185150" y="2298700"/>
          <p14:tracePt t="12578" x="8121650" y="2381250"/>
          <p14:tracePt t="12594" x="8070850" y="2444750"/>
          <p14:tracePt t="12611" x="8007350" y="2489200"/>
          <p14:tracePt t="12627" x="7937500" y="2527300"/>
          <p14:tracePt t="12645" x="7880350" y="2559050"/>
          <p14:tracePt t="12660" x="7797800" y="2590800"/>
          <p14:tracePt t="12677" x="7708900" y="2616200"/>
          <p14:tracePt t="12694" x="7620000" y="2628900"/>
          <p14:tracePt t="12710" x="7518400" y="2641600"/>
          <p14:tracePt t="12727" x="7429500" y="2660650"/>
          <p14:tracePt t="12744" x="7334250" y="2667000"/>
          <p14:tracePt t="12760" x="7175500" y="2686050"/>
          <p14:tracePt t="12777" x="7073900" y="2705100"/>
          <p14:tracePt t="12794" x="6985000" y="2717800"/>
          <p14:tracePt t="12810" x="6896100" y="2724150"/>
          <p14:tracePt t="12826" x="6832600" y="2730500"/>
          <p14:tracePt t="12844" x="6794500" y="2730500"/>
          <p14:tracePt t="12860" x="6788150" y="2730500"/>
          <p14:tracePt t="12977" x="6794500" y="2730500"/>
          <p14:tracePt t="12985" x="6826250" y="2730500"/>
          <p14:tracePt t="12993" x="6915150" y="2730500"/>
          <p14:tracePt t="13010" x="6972300" y="2730500"/>
          <p14:tracePt t="13011" x="7092950" y="2730500"/>
          <p14:tracePt t="13027" x="7200900" y="2730500"/>
          <p14:tracePt t="13044" x="7270750" y="2730500"/>
          <p14:tracePt t="13060" x="7308850" y="2730500"/>
          <p14:tracePt t="13078" x="7327900" y="2730500"/>
          <p14:tracePt t="13481" x="7308850" y="2730500"/>
          <p14:tracePt t="13489" x="7289800" y="2730500"/>
          <p14:tracePt t="13497" x="7264400" y="2717800"/>
          <p14:tracePt t="13510" x="7245350" y="2711450"/>
          <p14:tracePt t="13511" x="7232650" y="2705100"/>
          <p14:tracePt t="13527" x="7219950" y="2705100"/>
          <p14:tracePt t="13785" x="7226300" y="2705100"/>
          <p14:tracePt t="13793" x="7289800" y="2705100"/>
          <p14:tracePt t="13803" x="7340600" y="2705100"/>
          <p14:tracePt t="13811" x="7429500" y="2705100"/>
          <p14:tracePt t="13827" x="7531100" y="2705100"/>
          <p14:tracePt t="13844" x="7620000" y="2705100"/>
          <p14:tracePt t="13860" x="7683500" y="2705100"/>
          <p14:tracePt t="13877" x="7708900" y="2705100"/>
          <p14:tracePt t="13894" x="7715250" y="2705100"/>
          <p14:tracePt t="13910" x="7721600" y="2705100"/>
          <p14:tracePt t="13945" x="7727950" y="2705100"/>
          <p14:tracePt t="13946" x="7734300" y="2705100"/>
          <p14:tracePt t="13961" x="7740650" y="2705100"/>
          <p14:tracePt t="13977" x="7747000" y="2705100"/>
          <p14:tracePt t="13994" x="7759700" y="2705100"/>
          <p14:tracePt t="14010" x="7772400" y="2705100"/>
          <p14:tracePt t="14027" x="7778750" y="2705100"/>
          <p14:tracePt t="14044" x="7797800" y="2705100"/>
          <p14:tracePt t="14061" x="7804150" y="2705100"/>
          <p14:tracePt t="14593" x="7785100" y="2705100"/>
          <p14:tracePt t="14603" x="7740650" y="2705100"/>
          <p14:tracePt t="14611" x="7696200" y="2698750"/>
          <p14:tracePt t="14617" x="7581900" y="2692400"/>
          <p14:tracePt t="14627" x="7467600" y="2673350"/>
          <p14:tracePt t="14643" x="7359650" y="2673350"/>
          <p14:tracePt t="14661" x="7270750" y="2660650"/>
          <p14:tracePt t="14677" x="7226300" y="2660650"/>
          <p14:tracePt t="14694" x="7194550" y="2660650"/>
          <p14:tracePt t="14710" x="7169150" y="2660650"/>
          <p14:tracePt t="14727" x="7150100" y="2660650"/>
          <p14:tracePt t="14744" x="7131050" y="2660650"/>
          <p14:tracePt t="14762" x="7105650" y="2660650"/>
          <p14:tracePt t="14778" x="7099300" y="2660650"/>
          <p14:tracePt t="14794" x="7092950" y="2660650"/>
          <p14:tracePt t="14810" x="7086600" y="2660650"/>
          <p14:tracePt t="14889" x="7073900" y="2660650"/>
          <p14:tracePt t="14993" x="7080250" y="2660650"/>
          <p14:tracePt t="15001" x="7112000" y="2660650"/>
          <p14:tracePt t="15009" x="7181850" y="2660650"/>
          <p14:tracePt t="15020" x="7226300" y="2660650"/>
          <p14:tracePt t="15027" x="7302500" y="2660650"/>
          <p14:tracePt t="15043" x="7366000" y="2660650"/>
          <p14:tracePt t="15061" x="7410450" y="2660650"/>
          <p14:tracePt t="15078" x="7435850" y="2660650"/>
          <p14:tracePt t="15094" x="7461250" y="2660650"/>
          <p14:tracePt t="15110" x="7499350" y="2660650"/>
          <p14:tracePt t="15127" x="7537450" y="2660650"/>
          <p14:tracePt t="15144" x="7569200" y="2660650"/>
          <p14:tracePt t="15144" x="7588250" y="2660650"/>
          <p14:tracePt t="15161" x="7613650" y="2660650"/>
          <p14:tracePt t="15177" x="7639050" y="2660650"/>
          <p14:tracePt t="15194" x="7658100" y="2660650"/>
          <p14:tracePt t="15210" x="7683500" y="2660650"/>
          <p14:tracePt t="15227" x="7696200" y="2660650"/>
          <p14:tracePt t="15243" x="7721600" y="2660650"/>
          <p14:tracePt t="15260" x="7740650" y="2660650"/>
          <p14:tracePt t="15277" x="7772400" y="2660650"/>
          <p14:tracePt t="15294" x="7810500" y="2660650"/>
          <p14:tracePt t="15310" x="7848600" y="2641600"/>
          <p14:tracePt t="15327" x="7874000" y="2635250"/>
          <p14:tracePt t="15344" x="7905750" y="2609850"/>
          <p14:tracePt t="15361" x="7918450" y="2590800"/>
          <p14:tracePt t="15377" x="7937500" y="2533650"/>
          <p14:tracePt t="15394" x="7937500" y="2463800"/>
          <p14:tracePt t="15410" x="7937500" y="2393950"/>
          <p14:tracePt t="15427" x="7924800" y="2317750"/>
          <p14:tracePt t="15443" x="7905750" y="2241550"/>
          <p14:tracePt t="15460" x="7867650" y="2165350"/>
          <p14:tracePt t="15477" x="7835900" y="2089150"/>
          <p14:tracePt t="15493" x="7804150" y="2038350"/>
          <p14:tracePt t="15510" x="7785100" y="1993900"/>
          <p14:tracePt t="15527" x="7759700" y="1968500"/>
          <p14:tracePt t="15543" x="7721600" y="1930400"/>
          <p14:tracePt t="15561" x="7689850" y="1917700"/>
          <p14:tracePt t="15577" x="7651750" y="1905000"/>
          <p14:tracePt t="15594" x="7600950" y="1898650"/>
          <p14:tracePt t="15611" x="7562850" y="1892300"/>
          <p14:tracePt t="15627" x="7543800" y="1892300"/>
          <p14:tracePt t="15644" x="7518400" y="1892300"/>
          <p14:tracePt t="15660" x="7480300" y="1892300"/>
          <p14:tracePt t="15677" x="7442200" y="1905000"/>
          <p14:tracePt t="15693" x="7410450" y="1924050"/>
          <p14:tracePt t="15710" x="7378700" y="1949450"/>
          <p14:tracePt t="15727" x="7353300" y="1987550"/>
          <p14:tracePt t="15744" x="7327900" y="2044700"/>
          <p14:tracePt t="15760" x="7315200" y="2120900"/>
          <p14:tracePt t="15777" x="7315200" y="2178050"/>
          <p14:tracePt t="15793" x="7315200" y="2228850"/>
          <p14:tracePt t="15810" x="7315200" y="2286000"/>
          <p14:tracePt t="15827" x="7315200" y="2336800"/>
          <p14:tracePt t="15844" x="7315200" y="2374900"/>
          <p14:tracePt t="15860" x="7315200" y="2406650"/>
          <p14:tracePt t="15877" x="7327900" y="2432050"/>
          <p14:tracePt t="15893" x="7327900" y="2457450"/>
          <p14:tracePt t="15910" x="7346950" y="2482850"/>
          <p14:tracePt t="15927" x="7359650" y="2514600"/>
          <p14:tracePt t="15944" x="7378700" y="2559050"/>
          <p14:tracePt t="15960" x="7410450" y="2603500"/>
          <p14:tracePt t="15977" x="7429500" y="2635250"/>
          <p14:tracePt t="15994" x="7454900" y="2660650"/>
          <p14:tracePt t="16010" x="7480300" y="2686050"/>
          <p14:tracePt t="16027" x="7505700" y="2705100"/>
          <p14:tracePt t="16044" x="7531100" y="2711450"/>
          <p14:tracePt t="16060" x="7562850" y="2724150"/>
          <p14:tracePt t="16077" x="7600950" y="2730500"/>
          <p14:tracePt t="16093" x="7632700" y="2730500"/>
          <p14:tracePt t="16111" x="7664450" y="2730500"/>
          <p14:tracePt t="16127" x="7689850" y="2730500"/>
          <p14:tracePt t="16185" x="7696200" y="2730500"/>
          <p14:tracePt t="16193" x="7702550" y="2730500"/>
          <p14:tracePt t="16210" x="7708900" y="2730500"/>
          <p14:tracePt t="16211" x="7715250" y="2730500"/>
          <p14:tracePt t="16228" x="7715250" y="2724150"/>
          <p14:tracePt t="16873" x="7708900" y="2711450"/>
          <p14:tracePt t="16881" x="7689850" y="2679700"/>
          <p14:tracePt t="16889" x="7664450" y="2641600"/>
          <p14:tracePt t="16897" x="7613650" y="2533650"/>
          <p14:tracePt t="16910" x="7575550" y="2476500"/>
          <p14:tracePt t="16927" x="7556500" y="2444750"/>
          <p14:tracePt t="16944" x="7543800" y="2425700"/>
          <p14:tracePt t="16960" x="7543800" y="2413000"/>
          <p14:tracePt t="16978" x="7537450" y="2406650"/>
          <p14:tracePt t="16994" x="7531100" y="2400300"/>
          <p14:tracePt t="17010" x="7531100" y="2393950"/>
          <p14:tracePt t="17113" x="7531100" y="2387600"/>
          <p14:tracePt t="17121" x="7518400" y="2387600"/>
          <p14:tracePt t="17145" x="7499350" y="2374900"/>
          <p14:tracePt t="17152" x="7480300" y="2362200"/>
          <p14:tracePt t="17161" x="7467600" y="2355850"/>
          <p14:tracePt t="17177" x="7461250" y="2349500"/>
          <p14:tracePt t="17178" x="7454900" y="2349500"/>
          <p14:tracePt t="17193" x="7448550" y="2349500"/>
          <p14:tracePt t="17210" x="7448550" y="2343150"/>
          <p14:tracePt t="17505" x="7435850" y="2343150"/>
          <p14:tracePt t="17513" x="7410450" y="2305050"/>
          <p14:tracePt t="17521" x="7372350" y="2247900"/>
          <p14:tracePt t="17527" x="7334250" y="2190750"/>
          <p14:tracePt t="17543" x="7296150" y="2133600"/>
          <p14:tracePt t="17561" x="7277100" y="2114550"/>
          <p14:tracePt t="17577" x="7270750" y="2108200"/>
          <p14:tracePt t="17595" x="7264400" y="2101850"/>
          <p14:tracePt t="17610" x="7258050" y="2095500"/>
          <p14:tracePt t="17627" x="7232650" y="2095500"/>
          <p14:tracePt t="17643" x="7207250" y="2089150"/>
          <p14:tracePt t="17660" x="7175500" y="2089150"/>
          <p14:tracePt t="17677" x="7143750" y="2089150"/>
          <p14:tracePt t="17693" x="7118350" y="2089150"/>
          <p14:tracePt t="17710" x="7099300" y="2089150"/>
          <p14:tracePt t="17727" x="7073900" y="2089150"/>
          <p14:tracePt t="17743" x="7035800" y="2114550"/>
          <p14:tracePt t="17761" x="7010400" y="2133600"/>
          <p14:tracePt t="17777" x="6985000" y="2171700"/>
          <p14:tracePt t="17794" x="6965950" y="2216150"/>
          <p14:tracePt t="17810" x="6946900" y="2247900"/>
          <p14:tracePt t="17827" x="6940550" y="2286000"/>
          <p14:tracePt t="17844" x="6934200" y="2317750"/>
          <p14:tracePt t="17861" x="6927850" y="2355850"/>
          <p14:tracePt t="17877" x="6921500" y="2393950"/>
          <p14:tracePt t="17894" x="6921500" y="2432050"/>
          <p14:tracePt t="17910" x="6921500" y="2470150"/>
          <p14:tracePt t="17927" x="6921500" y="2495550"/>
          <p14:tracePt t="17943" x="6940550" y="2552700"/>
          <p14:tracePt t="17961" x="6953250" y="2578100"/>
          <p14:tracePt t="17977" x="6965950" y="2609850"/>
          <p14:tracePt t="17994" x="6985000" y="2641600"/>
          <p14:tracePt t="18010" x="6997700" y="2647950"/>
          <p14:tracePt t="18027" x="7016750" y="2679700"/>
          <p14:tracePt t="18043" x="7029450" y="2698750"/>
          <p14:tracePt t="18060" x="7048500" y="2717800"/>
          <p14:tracePt t="18077" x="7067550" y="2730500"/>
          <p14:tracePt t="18094" x="7080250" y="2743200"/>
          <p14:tracePt t="18110" x="7099300" y="2755900"/>
          <p14:tracePt t="18127" x="7118350" y="2768600"/>
          <p14:tracePt t="18145" x="7143750" y="2781300"/>
          <p14:tracePt t="18145" x="7156450" y="2794000"/>
          <p14:tracePt t="18161" x="7200900" y="2806700"/>
          <p14:tracePt t="18177" x="7239000" y="2806700"/>
          <p14:tracePt t="18193" x="7270750" y="2806700"/>
          <p14:tracePt t="18210" x="7302500" y="2806700"/>
          <p14:tracePt t="18227" x="7327900" y="2781300"/>
          <p14:tracePt t="18243" x="7353300" y="2755900"/>
          <p14:tracePt t="18260" x="7372350" y="2730500"/>
          <p14:tracePt t="18277" x="7385050" y="2698750"/>
          <p14:tracePt t="18294" x="7404100" y="2667000"/>
          <p14:tracePt t="18310" x="7416800" y="2641600"/>
          <p14:tracePt t="18327" x="7423150" y="2622550"/>
          <p14:tracePt t="18343" x="7435850" y="2590800"/>
          <p14:tracePt t="18343" x="7435850" y="2571750"/>
          <p14:tracePt t="18361" x="7448550" y="2533650"/>
          <p14:tracePt t="18377" x="7448550" y="2501900"/>
          <p14:tracePt t="18393" x="7448550" y="2470150"/>
          <p14:tracePt t="18410" x="7448550" y="2425700"/>
          <p14:tracePt t="18428" x="7448550" y="2381250"/>
          <p14:tracePt t="18443" x="7429500" y="2324100"/>
          <p14:tracePt t="18460" x="7410450" y="2292350"/>
          <p14:tracePt t="18477" x="7391400" y="2247900"/>
          <p14:tracePt t="18494" x="7378700" y="2216150"/>
          <p14:tracePt t="18510" x="7359650" y="2190750"/>
          <p14:tracePt t="18527" x="7353300" y="2178050"/>
          <p14:tracePt t="18883" x="0" y="0"/>
        </p14:tracePtLst>
        <p14:tracePtLst>
          <p14:tracePt t="25250" x="2965450" y="2990850"/>
          <p14:tracePt t="29218" x="2959100" y="2990850"/>
          <p14:tracePt t="29642" x="2959100" y="2997200"/>
          <p14:tracePt t="29770" x="2965450" y="2997200"/>
          <p14:tracePt t="29794" x="2971800" y="3003550"/>
          <p14:tracePt t="31058" x="2965450" y="3009900"/>
          <p14:tracePt t="31089" x="2959100" y="3009900"/>
          <p14:tracePt t="31095" x="2952750" y="3009900"/>
          <p14:tracePt t="31114" x="2946400" y="3009900"/>
          <p14:tracePt t="31130" x="2940050" y="3009900"/>
          <p14:tracePt t="31154" x="2933700" y="3009900"/>
          <p14:tracePt t="31162" x="2927350" y="3009900"/>
          <p14:tracePt t="31170" x="2914650" y="3009900"/>
          <p14:tracePt t="31178" x="2895600" y="3009900"/>
          <p14:tracePt t="31195" x="2876550" y="3009900"/>
          <p14:tracePt t="31212" x="2844800" y="3009900"/>
          <p14:tracePt t="31228" x="2819400" y="3009900"/>
          <p14:tracePt t="31246" x="2800350" y="3009900"/>
          <p14:tracePt t="31261" x="2774950" y="3009900"/>
          <p14:tracePt t="31278" x="2755900" y="3009900"/>
          <p14:tracePt t="31295" x="2730500" y="3009900"/>
          <p14:tracePt t="31312" x="2711450" y="3009900"/>
          <p14:tracePt t="31328" x="2686050" y="3009900"/>
          <p14:tracePt t="31367" x="2679700" y="3009900"/>
          <p14:tracePt t="31394" x="2673350" y="3009900"/>
          <p14:tracePt t="31410" x="2667000" y="3009900"/>
          <p14:tracePt t="31418" x="2660650" y="3009900"/>
          <p14:tracePt t="31436" x="2654300" y="3009900"/>
          <p14:tracePt t="31450" x="2641600" y="3009900"/>
          <p14:tracePt t="31458" x="2635250" y="3009900"/>
          <p14:tracePt t="31466" x="2622550" y="3009900"/>
          <p14:tracePt t="31478" x="2609850" y="3009900"/>
          <p14:tracePt t="31495" x="2597150" y="3009900"/>
          <p14:tracePt t="31511" x="2584450" y="3009900"/>
          <p14:tracePt t="31528" x="2571750" y="3009900"/>
          <p14:tracePt t="31545" x="2552700" y="3009900"/>
          <p14:tracePt t="31562" x="2540000" y="3009900"/>
          <p14:tracePt t="31578" x="2533650" y="3009900"/>
          <p14:tracePt t="31595" x="2514600" y="3009900"/>
          <p14:tracePt t="31612" x="2508250" y="3009900"/>
          <p14:tracePt t="31628" x="2501900" y="3009900"/>
          <p14:tracePt t="31645" x="2482850" y="3003550"/>
          <p14:tracePt t="31661" x="2470150" y="3003550"/>
          <p14:tracePt t="31678" x="2463800" y="3003550"/>
          <p14:tracePt t="31786" x="2457450" y="3009900"/>
          <p14:tracePt t="32634" x="2463800" y="3009900"/>
          <p14:tracePt t="32643" x="2476500" y="3009900"/>
          <p14:tracePt t="32650" x="2501900" y="3009900"/>
          <p14:tracePt t="32662" x="2520950" y="3009900"/>
          <p14:tracePt t="32678" x="2540000" y="3009900"/>
          <p14:tracePt t="32695" x="2552700" y="3009900"/>
          <p14:tracePt t="32711" x="2565400" y="3009900"/>
          <p14:tracePt t="32728" x="2584450" y="3009900"/>
          <p14:tracePt t="32745" x="2616200" y="3009900"/>
          <p14:tracePt t="32762" x="2635250" y="3009900"/>
          <p14:tracePt t="32778" x="2660650" y="3016250"/>
          <p14:tracePt t="32795" x="2673350" y="3016250"/>
          <p14:tracePt t="32811" x="2679700" y="3016250"/>
          <p14:tracePt t="32828" x="2686050" y="3016250"/>
          <p14:tracePt t="32845" x="2698750" y="3016250"/>
          <p14:tracePt t="32861" x="2711450" y="3022600"/>
          <p14:tracePt t="32878" x="2736850" y="3022600"/>
          <p14:tracePt t="32895" x="2749550" y="3028950"/>
          <p14:tracePt t="32911" x="2755900" y="3028950"/>
          <p14:tracePt t="32929" x="2762250" y="3028950"/>
          <p14:tracePt t="32986" x="2768600" y="3028950"/>
          <p14:tracePt t="32994" x="2774950" y="3028950"/>
          <p14:tracePt t="32995" x="2781300" y="3028950"/>
          <p14:tracePt t="33009" x="2787650" y="3028950"/>
          <p14:tracePt t="33028" x="2800350" y="3028950"/>
          <p14:tracePt t="33029" x="2806700" y="3028950"/>
          <p14:tracePt t="33074" x="2813050" y="3028950"/>
          <p14:tracePt t="33082" x="2819400" y="3028950"/>
          <p14:tracePt t="33085" x="2825750" y="3028950"/>
          <p14:tracePt t="33095" x="2838450" y="3028950"/>
          <p14:tracePt t="33111" x="2851150" y="3028950"/>
          <p14:tracePt t="33128" x="2857500" y="3028950"/>
          <p14:tracePt t="33145" x="2863850" y="3028950"/>
          <p14:tracePt t="33162" x="2870200" y="3028950"/>
          <p14:tracePt t="33178" x="2876550" y="3028950"/>
          <p14:tracePt t="33195" x="2889250" y="3028950"/>
          <p14:tracePt t="33211" x="2895600" y="3028950"/>
          <p14:tracePt t="33228" x="2908300" y="3028950"/>
          <p14:tracePt t="33282" x="2914650" y="3028950"/>
          <p14:tracePt t="33305" x="2921000" y="3028950"/>
          <p14:tracePt t="33450" x="2927350" y="3028950"/>
          <p14:tracePt t="33465" x="2933700" y="3028950"/>
          <p14:tracePt t="33473" x="2940050" y="3028950"/>
          <p14:tracePt t="33985" x="2933700" y="3028950"/>
          <p14:tracePt t="33993" x="2908300" y="3028950"/>
          <p14:tracePt t="34009" x="2889250" y="3028950"/>
          <p14:tracePt t="34021" x="2870200" y="3028950"/>
          <p14:tracePt t="34053" x="2863850" y="3028950"/>
          <p14:tracePt t="34054" x="2857500" y="3028950"/>
          <p14:tracePt t="34061" x="2851150" y="3028950"/>
          <p14:tracePt t="34077" x="2832100" y="3028950"/>
          <p14:tracePt t="34094" x="2819400" y="3028950"/>
          <p14:tracePt t="34110" x="2806700" y="3028950"/>
          <p14:tracePt t="34127" x="2774950" y="3028950"/>
          <p14:tracePt t="34145" x="2743200" y="3028950"/>
          <p14:tracePt t="34162" x="2724150" y="3028950"/>
          <p14:tracePt t="34178" x="2705100" y="3028950"/>
          <p14:tracePt t="34195" x="2679700" y="3028950"/>
          <p14:tracePt t="34211" x="2660650" y="3028950"/>
          <p14:tracePt t="34228" x="2635250" y="3028950"/>
          <p14:tracePt t="34245" x="2609850" y="3028950"/>
          <p14:tracePt t="34262" x="2603500" y="3028950"/>
          <p14:tracePt t="34278" x="2590800" y="3028950"/>
          <p14:tracePt t="34295" x="2571750" y="3028950"/>
          <p14:tracePt t="34311" x="2559050" y="3028950"/>
          <p14:tracePt t="34328" x="2533650" y="3028950"/>
          <p14:tracePt t="34345" x="2520950" y="3028950"/>
          <p14:tracePt t="34361" x="2489200" y="3028950"/>
          <p14:tracePt t="34377" x="2476500" y="3028950"/>
          <p14:tracePt t="34394" x="2470150" y="3028950"/>
          <p14:tracePt t="34513" x="2463800" y="3028950"/>
          <p14:tracePt t="34521" x="2457450" y="3028950"/>
          <p14:tracePt t="34527" x="2451100" y="3028950"/>
          <p14:tracePt t="34545" x="2438400" y="3028950"/>
          <p14:tracePt t="34594" x="2432050" y="3028950"/>
          <p14:tracePt t="34986" x="2444750" y="3028950"/>
          <p14:tracePt t="34994" x="2457450" y="3028950"/>
          <p14:tracePt t="35004" x="2470150" y="3028950"/>
          <p14:tracePt t="35011" x="2501900" y="3028950"/>
          <p14:tracePt t="35028" x="2533650" y="3028950"/>
          <p14:tracePt t="35044" x="2584450" y="3028950"/>
          <p14:tracePt t="35061" x="2628900" y="3028950"/>
          <p14:tracePt t="35078" x="2667000" y="3028950"/>
          <p14:tracePt t="35095" x="2698750" y="3028950"/>
          <p14:tracePt t="35112" x="2724150" y="3028950"/>
          <p14:tracePt t="35128" x="2743200" y="3028950"/>
          <p14:tracePt t="35128" x="2755900" y="3028950"/>
          <p14:tracePt t="35146" x="2762250" y="3028950"/>
          <p14:tracePt t="35161" x="2794000" y="3028950"/>
          <p14:tracePt t="35177" x="2819400" y="3028950"/>
          <p14:tracePt t="35194" x="2838450" y="3028950"/>
          <p14:tracePt t="35211" x="2857500" y="3028950"/>
          <p14:tracePt t="35228" x="2876550" y="3028950"/>
          <p14:tracePt t="35245" x="2895600" y="3028950"/>
          <p14:tracePt t="35261" x="2914650" y="3028950"/>
          <p14:tracePt t="35278" x="2933700" y="3028950"/>
          <p14:tracePt t="35294" x="2952750" y="3028950"/>
          <p14:tracePt t="35311" x="2971800" y="3028950"/>
          <p14:tracePt t="35328" x="2997200" y="3028950"/>
          <p14:tracePt t="35345" x="3022600" y="3028950"/>
          <p14:tracePt t="35362" x="3028950" y="3028950"/>
          <p14:tracePt t="35378" x="3035300" y="3028950"/>
          <p14:tracePt t="35434" x="3041650" y="3028950"/>
          <p14:tracePt t="35754" x="3035300" y="3028950"/>
          <p14:tracePt t="35762" x="3028950" y="3028950"/>
          <p14:tracePt t="35762" x="3016250" y="3028950"/>
          <p14:tracePt t="35778" x="2990850" y="3028950"/>
          <p14:tracePt t="35795" x="2965450" y="3028950"/>
          <p14:tracePt t="35811" x="2933700" y="3028950"/>
          <p14:tracePt t="35828" x="2908300" y="3022600"/>
          <p14:tracePt t="35845" x="2889250" y="3022600"/>
          <p14:tracePt t="35861" x="2863850" y="3016250"/>
          <p14:tracePt t="35878" x="2838450" y="3009900"/>
          <p14:tracePt t="35895" x="2819400" y="3009900"/>
          <p14:tracePt t="35911" x="2787650" y="3009900"/>
          <p14:tracePt t="35928" x="2762250" y="3003550"/>
          <p14:tracePt t="35945" x="2711450" y="2997200"/>
          <p14:tracePt t="35962" x="2673350" y="2997200"/>
          <p14:tracePt t="35978" x="2628900" y="2997200"/>
          <p14:tracePt t="35995" x="2597150" y="2997200"/>
          <p14:tracePt t="36011" x="2565400" y="2997200"/>
          <p14:tracePt t="36028" x="2540000" y="2997200"/>
          <p14:tracePt t="36044" x="2527300" y="2997200"/>
          <p14:tracePt t="36062" x="2508250" y="2997200"/>
          <p14:tracePt t="36078" x="2482850" y="2997200"/>
          <p14:tracePt t="36095" x="2470150" y="2997200"/>
          <p14:tracePt t="36111" x="2457450" y="2997200"/>
          <p14:tracePt t="36128" x="2451100" y="2997200"/>
          <p14:tracePt t="36144" x="2444750" y="2997200"/>
          <p14:tracePt t="36185" x="2438400" y="2997200"/>
          <p14:tracePt t="36217" x="2432050" y="2997200"/>
          <p14:tracePt t="40369" x="2438400" y="2997200"/>
          <p14:tracePt t="40378" x="2527300" y="2997200"/>
          <p14:tracePt t="40387" x="2597150" y="2997200"/>
          <p14:tracePt t="40394" x="2705100" y="3003550"/>
          <p14:tracePt t="40411" x="2794000" y="3009900"/>
          <p14:tracePt t="40427" x="2857500" y="3009900"/>
          <p14:tracePt t="40445" x="2895600" y="3009900"/>
          <p14:tracePt t="40461" x="2921000" y="3009900"/>
          <p14:tracePt t="40478" x="2946400" y="3009900"/>
          <p14:tracePt t="40494" x="2965450" y="3009900"/>
          <p14:tracePt t="40511" x="2978150" y="3009900"/>
          <p14:tracePt t="40528" x="2984500" y="3009900"/>
          <p14:tracePt t="40544" x="2997200" y="3009900"/>
          <p14:tracePt t="40561" x="3009900" y="3009900"/>
          <p14:tracePt t="40578" x="3016250" y="3009900"/>
          <p14:tracePt t="40594" x="3022600" y="3009900"/>
          <p14:tracePt t="40898" x="3022600" y="3016250"/>
          <p14:tracePt t="40913" x="3016250" y="3016250"/>
          <p14:tracePt t="40921" x="3009900" y="3016250"/>
          <p14:tracePt t="40945" x="3003550" y="3016250"/>
          <p14:tracePt t="40969" x="2990850" y="3022600"/>
          <p14:tracePt t="40993" x="2984500" y="3022600"/>
          <p14:tracePt t="41001" x="2978150" y="3022600"/>
          <p14:tracePt t="41011" x="2971800" y="3022600"/>
          <p14:tracePt t="41011" x="2952750" y="3022600"/>
          <p14:tracePt t="41027" x="2914650" y="3022600"/>
          <p14:tracePt t="41044" x="2876550" y="3022600"/>
          <p14:tracePt t="41061" x="2851150" y="3022600"/>
          <p14:tracePt t="41078" x="2825750" y="3022600"/>
          <p14:tracePt t="41094" x="2819400" y="3022600"/>
          <p14:tracePt t="41111" x="2806700" y="3022600"/>
          <p14:tracePt t="41127" x="2787650" y="3022600"/>
          <p14:tracePt t="41144" x="2755900" y="3022600"/>
          <p14:tracePt t="41161" x="2724150" y="3022600"/>
          <p14:tracePt t="41178" x="2698750" y="3022600"/>
          <p14:tracePt t="41194" x="2679700" y="3022600"/>
          <p14:tracePt t="41211" x="2667000" y="3022600"/>
          <p14:tracePt t="41228" x="2654300" y="3022600"/>
          <p14:tracePt t="41244" x="2641600" y="3022600"/>
          <p14:tracePt t="41261" x="2622550" y="3022600"/>
          <p14:tracePt t="41278" x="2609850" y="3022600"/>
          <p14:tracePt t="41294" x="2590800" y="3022600"/>
          <p14:tracePt t="41311" x="2578100" y="3022600"/>
          <p14:tracePt t="41585" x="2571750" y="3022600"/>
          <p14:tracePt t="41593" x="2559050" y="3022600"/>
          <p14:tracePt t="41604" x="2546350" y="3022600"/>
          <p14:tracePt t="41610" x="2533650" y="3022600"/>
          <p14:tracePt t="42010" x="2527300" y="3022600"/>
          <p14:tracePt t="42020" x="2514600" y="3028950"/>
          <p14:tracePt t="42025" x="2501900" y="3035300"/>
          <p14:tracePt t="42028" x="2495550" y="3035300"/>
          <p14:tracePt t="42044" x="2482850" y="3041650"/>
          <p14:tracePt t="42061" x="2476500" y="3041650"/>
          <p14:tracePt t="42097" x="2470150" y="3041650"/>
          <p14:tracePt t="42113" x="2463800" y="3041650"/>
          <p14:tracePt t="44280" x="2470150" y="3041650"/>
          <p14:tracePt t="44312" x="2476500" y="3041650"/>
          <p14:tracePt t="44344" x="2489200" y="3041650"/>
          <p14:tracePt t="44352" x="2501900" y="3041650"/>
          <p14:tracePt t="44360" x="2520950" y="3041650"/>
          <p14:tracePt t="44369" x="2540000" y="3041650"/>
          <p14:tracePt t="44377" x="2565400" y="3041650"/>
          <p14:tracePt t="44393" x="2590800" y="3041650"/>
          <p14:tracePt t="44411" x="2603500" y="3041650"/>
          <p14:tracePt t="44450" x="2616200" y="3041650"/>
          <p14:tracePt t="44461" x="2622550" y="3048000"/>
          <p14:tracePt t="44465" x="2641600" y="3048000"/>
          <p14:tracePt t="44537" x="2647950" y="3048000"/>
          <p14:tracePt t="44552" x="2647950" y="3054350"/>
          <p14:tracePt t="44560" x="2647950" y="3092450"/>
          <p14:tracePt t="44569" x="2647950" y="3124200"/>
          <p14:tracePt t="44576" x="2654300" y="3187700"/>
          <p14:tracePt t="44593" x="2660650" y="3263900"/>
          <p14:tracePt t="44610" x="2667000" y="3352800"/>
          <p14:tracePt t="44626" x="2667000" y="3416300"/>
          <p14:tracePt t="44643" x="2667000" y="3473450"/>
          <p14:tracePt t="44660" x="2673350" y="3498850"/>
          <p14:tracePt t="44697" x="2673350" y="3505200"/>
          <p14:tracePt t="44802" x="2679700" y="3505200"/>
          <p14:tracePt t="44809" x="2692400" y="3486150"/>
          <p14:tracePt t="44816" x="2711450" y="3460750"/>
          <p14:tracePt t="44827" x="2724150" y="3422650"/>
          <p14:tracePt t="44832" x="2762250" y="3333750"/>
          <p14:tracePt t="44843" x="2787650" y="3282950"/>
          <p14:tracePt t="44860" x="2800350" y="3244850"/>
          <p14:tracePt t="44876" x="2813050" y="3219450"/>
          <p14:tracePt t="44893" x="2825750" y="3200400"/>
          <p14:tracePt t="44910" x="2844800" y="3181350"/>
          <p14:tracePt t="44926" x="2863850" y="3162300"/>
          <p14:tracePt t="44943" x="2889250" y="3149600"/>
          <p14:tracePt t="44960" x="2927350" y="3130550"/>
          <p14:tracePt t="44978" x="2940050" y="3117850"/>
          <p14:tracePt t="44994" x="2946400" y="3111500"/>
          <p14:tracePt t="45073" x="2952750" y="3111500"/>
          <p14:tracePt t="45081" x="2952750" y="3105150"/>
          <p14:tracePt t="45094" x="2952750" y="3092450"/>
          <p14:tracePt t="45095" x="2959100" y="3086100"/>
          <p14:tracePt t="45111" x="2978150" y="3067050"/>
          <p14:tracePt t="45127" x="2984500" y="3054350"/>
          <p14:tracePt t="45144" x="2990850" y="3048000"/>
          <p14:tracePt t="45160" x="2997200" y="3048000"/>
          <p14:tracePt t="45504" x="3003550" y="3041650"/>
          <p14:tracePt t="45512" x="3003550" y="3035300"/>
          <p14:tracePt t="45519" x="3003550" y="3028950"/>
          <p14:tracePt t="45527" x="2997200" y="3028950"/>
          <p14:tracePt t="45543" x="2990850" y="3022600"/>
          <p14:tracePt t="45769" x="2990850" y="3016250"/>
          <p14:tracePt t="45777" x="2984500" y="3016250"/>
          <p14:tracePt t="45789" x="2984500" y="3009900"/>
          <p14:tracePt t="47527" x="0" y="0"/>
        </p14:tracePtLst>
        <p14:tracePtLst>
          <p14:tracePt t="68846" x="2241550" y="2584450"/>
          <p14:tracePt t="69217" x="2241550" y="2578100"/>
          <p14:tracePt t="69225" x="2235200" y="2578100"/>
          <p14:tracePt t="69232" x="2209800" y="2590800"/>
          <p14:tracePt t="69248" x="2197100" y="2603500"/>
          <p14:tracePt t="69264" x="2178050" y="2622550"/>
          <p14:tracePt t="69280" x="2165350" y="2635250"/>
          <p14:tracePt t="69297" x="2159000" y="2654300"/>
          <p14:tracePt t="69311" x="2139950" y="2686050"/>
          <p14:tracePt t="69344" x="2127250" y="2705100"/>
          <p14:tracePt t="69347" x="2120900" y="2717800"/>
          <p14:tracePt t="69361" x="2108200" y="2743200"/>
          <p14:tracePt t="69377" x="2101850" y="2762250"/>
          <p14:tracePt t="69394" x="2095500" y="2787650"/>
          <p14:tracePt t="69410" x="2095500" y="2813050"/>
          <p14:tracePt t="69427" x="2089150" y="2838450"/>
          <p14:tracePt t="69444" x="2082800" y="2876550"/>
          <p14:tracePt t="69460" x="2082800" y="2901950"/>
          <p14:tracePt t="69477" x="2082800" y="2921000"/>
          <p14:tracePt t="69494" x="2082800" y="2946400"/>
          <p14:tracePt t="69510" x="2082800" y="2965450"/>
          <p14:tracePt t="69527" x="2082800" y="2990850"/>
          <p14:tracePt t="69527" x="2082800" y="2997200"/>
          <p14:tracePt t="69545" x="2082800" y="3016250"/>
          <p14:tracePt t="69561" x="2082800" y="3028950"/>
          <p14:tracePt t="69577" x="2082800" y="3048000"/>
          <p14:tracePt t="69594" x="2082800" y="3067050"/>
          <p14:tracePt t="69611" x="2082800" y="3092450"/>
          <p14:tracePt t="69628" x="2082800" y="3124200"/>
          <p14:tracePt t="69644" x="2089150" y="3155950"/>
          <p14:tracePt t="69660" x="2095500" y="3187700"/>
          <p14:tracePt t="69677" x="2101850" y="3206750"/>
          <p14:tracePt t="69694" x="2101850" y="3225800"/>
          <p14:tracePt t="69711" x="2101850" y="3238500"/>
          <p14:tracePt t="69727" x="2108200" y="3257550"/>
          <p14:tracePt t="69727" x="2108200" y="3263900"/>
          <p14:tracePt t="69745" x="2114550" y="3282950"/>
          <p14:tracePt t="69761" x="2120900" y="3302000"/>
          <p14:tracePt t="69777" x="2120900" y="3321050"/>
          <p14:tracePt t="69794" x="2133600" y="3340100"/>
          <p14:tracePt t="69811" x="2133600" y="3365500"/>
          <p14:tracePt t="69827" x="2146300" y="3390900"/>
          <p14:tracePt t="69844" x="2152650" y="3422650"/>
          <p14:tracePt t="69862" x="2159000" y="3441700"/>
          <p14:tracePt t="69877" x="2171700" y="3473450"/>
          <p14:tracePt t="69894" x="2171700" y="3498850"/>
          <p14:tracePt t="69911" x="2184400" y="3511550"/>
          <p14:tracePt t="69927" x="2184400" y="3530600"/>
          <p14:tracePt t="69927" x="2190750" y="3536950"/>
          <p14:tracePt t="69945" x="2197100" y="3543300"/>
          <p14:tracePt t="69961" x="2197100" y="3556000"/>
          <p14:tracePt t="69977" x="2203450" y="3562350"/>
          <p14:tracePt t="69994" x="2203450" y="3568700"/>
          <p14:tracePt t="70136" x="2209800" y="3568700"/>
          <p14:tracePt t="70176" x="2216150" y="3568700"/>
          <p14:tracePt t="70184" x="2216150" y="3575050"/>
          <p14:tracePt t="71096" x="0" y="0"/>
        </p14:tracePtLst>
        <p14:tracePtLst>
          <p14:tracePt t="71890" x="2260600" y="2603500"/>
          <p14:tracePt t="72145" x="2241550" y="2609850"/>
          <p14:tracePt t="72153" x="2203450" y="2635250"/>
          <p14:tracePt t="72161" x="2139950" y="2686050"/>
          <p14:tracePt t="72177" x="2063750" y="2736850"/>
          <p14:tracePt t="72193" x="2006600" y="2794000"/>
          <p14:tracePt t="72209" x="1987550" y="2813050"/>
          <p14:tracePt t="72217" x="1936750" y="2895600"/>
          <p14:tracePt t="72228" x="1911350" y="2971800"/>
          <p14:tracePt t="72261" x="1879600" y="3060700"/>
          <p14:tracePt t="72265" x="1860550" y="3149600"/>
          <p14:tracePt t="72278" x="1847850" y="3232150"/>
          <p14:tracePt t="72297" x="1841500" y="3302000"/>
          <p14:tracePt t="72313" x="1841500" y="3371850"/>
          <p14:tracePt t="72329" x="1841500" y="3448050"/>
          <p14:tracePt t="72353" x="1847850" y="3492500"/>
          <p14:tracePt t="72361" x="1854200" y="3530600"/>
          <p14:tracePt t="72377" x="1860550" y="3549650"/>
          <p14:tracePt t="72395" x="1873250" y="3581400"/>
          <p14:tracePt t="72411" x="1879600" y="3600450"/>
          <p14:tracePt t="72428" x="1892300" y="3619500"/>
          <p14:tracePt t="72444" x="1898650" y="3644900"/>
          <p14:tracePt t="72461" x="1905000" y="3651250"/>
          <p14:tracePt t="72478" x="1905000" y="3657600"/>
          <p14:tracePt t="72495" x="1911350" y="3657600"/>
          <p14:tracePt t="72633" x="1917700" y="3657600"/>
          <p14:tracePt t="73879" x="0" y="0"/>
        </p14:tracePtLst>
        <p14:tracePtLst>
          <p14:tracePt t="77865" x="5505450" y="2654300"/>
          <p14:tracePt t="78106" x="5511800" y="2660650"/>
          <p14:tracePt t="78114" x="5524500" y="2686050"/>
          <p14:tracePt t="78130" x="5530850" y="2698750"/>
          <p14:tracePt t="78138" x="5549900" y="2736850"/>
          <p14:tracePt t="78147" x="5562600" y="2768600"/>
          <p14:tracePt t="78162" x="5581650" y="2800350"/>
          <p14:tracePt t="78179" x="5588000" y="2832100"/>
          <p14:tracePt t="78195" x="5607050" y="2876550"/>
          <p14:tracePt t="78212" x="5613400" y="2901950"/>
          <p14:tracePt t="78228" x="5632450" y="2946400"/>
          <p14:tracePt t="78245" x="5638800" y="2984500"/>
          <p14:tracePt t="78262" x="5657850" y="3041650"/>
          <p14:tracePt t="78279" x="5670550" y="3098800"/>
          <p14:tracePt t="78295" x="5676900" y="3155950"/>
          <p14:tracePt t="78312" x="5683250" y="3219450"/>
          <p14:tracePt t="78328" x="5689600" y="3302000"/>
          <p14:tracePt t="78346" x="5689600" y="3346450"/>
          <p14:tracePt t="78362" x="5689600" y="3390900"/>
          <p14:tracePt t="78379" x="5689600" y="3422650"/>
          <p14:tracePt t="78395" x="5689600" y="3448050"/>
          <p14:tracePt t="78412" x="5689600" y="3473450"/>
          <p14:tracePt t="78428" x="5689600" y="3492500"/>
          <p14:tracePt t="78445" x="5689600" y="3511550"/>
          <p14:tracePt t="78462" x="5689600" y="3517900"/>
          <p14:tracePt t="78479" x="5689600" y="3524250"/>
          <p14:tracePt t="78495" x="5689600" y="3530600"/>
          <p14:tracePt t="78530" x="5689600" y="3536950"/>
          <p14:tracePt t="78747" x="0" y="0"/>
        </p14:tracePtLst>
        <p14:tracePtLst>
          <p14:tracePt t="79315" x="5448300" y="2628900"/>
          <p14:tracePt t="79553" x="5454650" y="2647950"/>
          <p14:tracePt t="79562" x="5492750" y="2692400"/>
          <p14:tracePt t="79578" x="5511800" y="2724150"/>
          <p14:tracePt t="79585" x="5549900" y="2787650"/>
          <p14:tracePt t="79595" x="5588000" y="2857500"/>
          <p14:tracePt t="79617" x="5619750" y="2940050"/>
          <p14:tracePt t="79633" x="5638800" y="3003550"/>
          <p14:tracePt t="79649" x="5657850" y="3054350"/>
          <p14:tracePt t="79665" x="5670550" y="3105150"/>
          <p14:tracePt t="79681" x="5676900" y="3187700"/>
          <p14:tracePt t="79697" x="5689600" y="3270250"/>
          <p14:tracePt t="79713" x="5702300" y="3359150"/>
          <p14:tracePt t="79729" x="5702300" y="3473450"/>
          <p14:tracePt t="79753" x="5702300" y="3536950"/>
          <p14:tracePt t="79762" x="5702300" y="3581400"/>
          <p14:tracePt t="79795" x="5702300" y="3600450"/>
          <p14:tracePt t="79802" x="5702300" y="3613150"/>
          <p14:tracePt t="79812" x="5702300" y="3619500"/>
          <p14:tracePt t="80080" x="0" y="0"/>
        </p14:tracePtLst>
        <p14:tracePtLst>
          <p14:tracePt t="94873" x="6502400" y="5708650"/>
          <p14:tracePt t="95386" x="6496050" y="5708650"/>
          <p14:tracePt t="95393" x="6483350" y="5708650"/>
          <p14:tracePt t="95394" x="6445250" y="5708650"/>
          <p14:tracePt t="95412" x="6419850" y="5708650"/>
          <p14:tracePt t="95428" x="6330950" y="5708650"/>
          <p14:tracePt t="95429" x="6235700" y="5708650"/>
          <p14:tracePt t="95445" x="6134100" y="5708650"/>
          <p14:tracePt t="95463" x="6038850" y="5708650"/>
          <p14:tracePt t="95479" x="5969000" y="5708650"/>
          <p14:tracePt t="95495" x="5930900" y="5708650"/>
          <p14:tracePt t="95512" x="5899150" y="5708650"/>
          <p14:tracePt t="95529" x="5880100" y="5721350"/>
          <p14:tracePt t="95546" x="5873750" y="5727700"/>
          <p14:tracePt t="95562" x="5867400" y="5734050"/>
          <p14:tracePt t="95634" x="5867400" y="5740400"/>
          <p14:tracePt t="95666" x="5867400" y="5753100"/>
          <p14:tracePt t="95682" x="5880100" y="5753100"/>
          <p14:tracePt t="95695" x="5892800" y="5753100"/>
          <p14:tracePt t="95696" x="5943600" y="5753100"/>
          <p14:tracePt t="95712" x="6000750" y="5740400"/>
          <p14:tracePt t="95712" x="6038850" y="5721350"/>
          <p14:tracePt t="95730" x="6096000" y="5683250"/>
          <p14:tracePt t="95746" x="6146800" y="5651500"/>
          <p14:tracePt t="95762" x="6191250" y="5638800"/>
          <p14:tracePt t="95778" x="6216650" y="5619750"/>
          <p14:tracePt t="95816" x="6223000" y="5613400"/>
          <p14:tracePt t="95882" x="6216650" y="5607050"/>
          <p14:tracePt t="95890" x="6210300" y="5594350"/>
          <p14:tracePt t="95898" x="6184900" y="5568950"/>
          <p14:tracePt t="95905" x="6172200" y="5556250"/>
          <p14:tracePt t="95913" x="6127750" y="5524500"/>
          <p14:tracePt t="95929" x="6032500" y="5505450"/>
          <p14:tracePt t="95946" x="5969000" y="5499100"/>
          <p14:tracePt t="95962" x="5924550" y="5499100"/>
          <p14:tracePt t="95979" x="5886450" y="5511800"/>
          <p14:tracePt t="95995" x="5873750" y="5524500"/>
          <p14:tracePt t="96012" x="5861050" y="5543550"/>
          <p14:tracePt t="96028" x="5848350" y="5556250"/>
          <p14:tracePt t="96045" x="5848350" y="5562600"/>
          <p14:tracePt t="96062" x="5848350" y="5568950"/>
          <p14:tracePt t="96079" x="5848350" y="5581650"/>
          <p14:tracePt t="96095" x="5848350" y="5594350"/>
          <p14:tracePt t="96112" x="5867400" y="5613400"/>
          <p14:tracePt t="96129" x="5886450" y="5632450"/>
          <p14:tracePt t="96146" x="5918200" y="5645150"/>
          <p14:tracePt t="96162" x="5949950" y="5664200"/>
          <p14:tracePt t="96178" x="5988050" y="5670550"/>
          <p14:tracePt t="96195" x="6026150" y="5670550"/>
          <p14:tracePt t="96212" x="6051550" y="5676900"/>
          <p14:tracePt t="96229" x="6070600" y="5676900"/>
          <p14:tracePt t="96247" x="6083300" y="5676900"/>
          <p14:tracePt t="96262" x="6096000" y="5676900"/>
          <p14:tracePt t="96279" x="6096000" y="5670550"/>
          <p14:tracePt t="96295" x="6102350" y="5664200"/>
          <p14:tracePt t="96617" x="6102350" y="5657850"/>
          <p14:tracePt t="96625" x="6108700" y="5657850"/>
          <p14:tracePt t="96646" x="6121400" y="5657850"/>
          <p14:tracePt t="96662" x="6127750" y="5670550"/>
          <p14:tracePt t="96786" x="6146800" y="5670550"/>
          <p14:tracePt t="96795" x="6153150" y="5676900"/>
          <p14:tracePt t="96802" x="6172200" y="5683250"/>
          <p14:tracePt t="96812" x="6197600" y="5683250"/>
          <p14:tracePt t="96829" x="6203950" y="5683250"/>
          <p14:tracePt t="96866" x="6210300" y="5689600"/>
          <p14:tracePt t="96890" x="6216650" y="5689600"/>
          <p14:tracePt t="96907" x="6223000" y="5689600"/>
          <p14:tracePt t="96913" x="6229350" y="5689600"/>
          <p14:tracePt t="96914" x="6235700" y="5689600"/>
          <p14:tracePt t="96928" x="6254750" y="5695950"/>
          <p14:tracePt t="96946" x="6267450" y="5695950"/>
          <p14:tracePt t="96962" x="6292850" y="5695950"/>
          <p14:tracePt t="96979" x="6311900" y="5702300"/>
          <p14:tracePt t="96995" x="6330950" y="5702300"/>
          <p14:tracePt t="97012" x="6343650" y="5708650"/>
          <p14:tracePt t="97029" x="6356350" y="5708650"/>
          <p14:tracePt t="97045" x="6362700" y="5708650"/>
          <p14:tracePt t="97061" x="6375400" y="5708650"/>
          <p14:tracePt t="97079" x="6381750" y="5708650"/>
          <p14:tracePt t="97095" x="6388100" y="5708650"/>
          <p14:tracePt t="97112" x="6400800" y="5708650"/>
          <p14:tracePt t="97128" x="6413500" y="5708650"/>
          <p14:tracePt t="97147" x="6426200" y="5708650"/>
          <p14:tracePt t="97162" x="6438900" y="5708650"/>
          <p14:tracePt t="97314" x="6432550" y="5708650"/>
          <p14:tracePt t="97322" x="6413500" y="5708650"/>
          <p14:tracePt t="97329" x="6388100" y="5708650"/>
          <p14:tracePt t="97334" x="6311900" y="5708650"/>
          <p14:tracePt t="97346" x="6223000" y="5708650"/>
          <p14:tracePt t="97362" x="6127750" y="5708650"/>
          <p14:tracePt t="97378" x="6038850" y="5708650"/>
          <p14:tracePt t="97395" x="5969000" y="5708650"/>
          <p14:tracePt t="97412" x="5905500" y="5708650"/>
          <p14:tracePt t="97428" x="5854700" y="5708650"/>
          <p14:tracePt t="97445" x="5810250" y="5708650"/>
          <p14:tracePt t="97462" x="5772150" y="5708650"/>
          <p14:tracePt t="97479" x="5746750" y="5708650"/>
          <p14:tracePt t="97495" x="5727700" y="5708650"/>
          <p14:tracePt t="97512" x="5721350" y="5708650"/>
          <p14:tracePt t="97528" x="5702300" y="5708650"/>
          <p14:tracePt t="97546" x="5689600" y="5708650"/>
          <p14:tracePt t="97562" x="5670550" y="5708650"/>
          <p14:tracePt t="97578" x="5664200" y="5708650"/>
          <p14:tracePt t="97595" x="5657850" y="5708650"/>
          <p14:tracePt t="97612" x="5645150" y="5708650"/>
          <p14:tracePt t="97628" x="5638800" y="5708650"/>
          <p14:tracePt t="97646" x="5632450" y="5708650"/>
          <p14:tracePt t="97662" x="5626100" y="5708650"/>
          <p14:tracePt t="97794" x="5632450" y="5715000"/>
          <p14:tracePt t="97797" x="5657850" y="5715000"/>
          <p14:tracePt t="97812" x="5676900" y="5721350"/>
          <p14:tracePt t="97813" x="5746750" y="5721350"/>
          <p14:tracePt t="97828" x="5810250" y="5727700"/>
          <p14:tracePt t="97845" x="5873750" y="5740400"/>
          <p14:tracePt t="97862" x="5911850" y="5740400"/>
          <p14:tracePt t="97878" x="5943600" y="5746750"/>
          <p14:tracePt t="97896" x="5962650" y="5753100"/>
          <p14:tracePt t="97912" x="5969000" y="5753100"/>
          <p14:tracePt t="97928" x="5988050" y="5753100"/>
          <p14:tracePt t="97946" x="6000750" y="5753100"/>
          <p14:tracePt t="97962" x="6013450" y="5753100"/>
          <p14:tracePt t="97978" x="6026150" y="5753100"/>
          <p14:tracePt t="97996" x="6045200" y="5759450"/>
          <p14:tracePt t="98012" x="6057900" y="5765800"/>
          <p14:tracePt t="98029" x="6083300" y="5765800"/>
          <p14:tracePt t="98045" x="6102350" y="5765800"/>
          <p14:tracePt t="98062" x="6115050" y="5772150"/>
          <p14:tracePt t="98078" x="6127750" y="5772150"/>
          <p14:tracePt t="98095" x="6134100" y="5772150"/>
          <p14:tracePt t="98633" x="6146800" y="5772150"/>
          <p14:tracePt t="98642" x="6191250" y="5772150"/>
          <p14:tracePt t="98650" x="6242050" y="5772150"/>
          <p14:tracePt t="98655" x="6299200" y="5772150"/>
          <p14:tracePt t="98662" x="6419850" y="5772150"/>
          <p14:tracePt t="98678" x="6502400" y="5772150"/>
          <p14:tracePt t="98695" x="6578600" y="5772150"/>
          <p14:tracePt t="98712" x="6642100" y="5772150"/>
          <p14:tracePt t="98729" x="6686550" y="5772150"/>
          <p14:tracePt t="98729" x="6705600" y="5772150"/>
          <p14:tracePt t="98746" x="6731000" y="5772150"/>
          <p14:tracePt t="98762" x="6750050" y="5772150"/>
          <p14:tracePt t="98778" x="6756400" y="5772150"/>
          <p14:tracePt t="98795" x="6762750" y="5772150"/>
          <p14:tracePt t="100049" x="6731000" y="5727700"/>
          <p14:tracePt t="100057" x="6591300" y="5543550"/>
          <p14:tracePt t="100065" x="6400800" y="5283200"/>
          <p14:tracePt t="100073" x="6146800" y="4959350"/>
          <p14:tracePt t="100078" x="5581650" y="4311650"/>
          <p14:tracePt t="100095" x="4972050" y="3676650"/>
          <p14:tracePt t="100112" x="4445000" y="3187700"/>
          <p14:tracePt t="100129" x="3867150" y="2705100"/>
          <p14:tracePt t="100146" x="3644900" y="2552700"/>
          <p14:tracePt t="100162" x="3473450" y="2463800"/>
          <p14:tracePt t="100178" x="3346450" y="2413000"/>
          <p14:tracePt t="100195" x="3251200" y="2387600"/>
          <p14:tracePt t="100212" x="3162300" y="2387600"/>
          <p14:tracePt t="100228" x="3092450" y="2387600"/>
          <p14:tracePt t="100245" x="3016250" y="2406650"/>
          <p14:tracePt t="100262" x="2959100" y="2438400"/>
          <p14:tracePt t="100279" x="2889250" y="2482850"/>
          <p14:tracePt t="100295" x="2851150" y="2514600"/>
          <p14:tracePt t="100311" x="2781300" y="2559050"/>
          <p14:tracePt t="100330" x="2755900" y="2578100"/>
          <p14:tracePt t="100346" x="2736850" y="2597150"/>
          <p14:tracePt t="100362" x="2730500" y="2654300"/>
          <p14:tracePt t="100379" x="2730500" y="2755900"/>
          <p14:tracePt t="100395" x="2749550" y="2895600"/>
          <p14:tracePt t="100412" x="2819400" y="3060700"/>
          <p14:tracePt t="100428" x="2921000" y="3206750"/>
          <p14:tracePt t="100445" x="3048000" y="3321050"/>
          <p14:tracePt t="100462" x="3206750" y="3429000"/>
          <p14:tracePt t="100479" x="3359150" y="3498850"/>
          <p14:tracePt t="100495" x="3517900" y="3549650"/>
          <p14:tracePt t="100512" x="3651250" y="3587750"/>
          <p14:tracePt t="100529" x="3816350" y="3594100"/>
          <p14:tracePt t="100546" x="3898900" y="3568700"/>
          <p14:tracePt t="100562" x="3987800" y="3492500"/>
          <p14:tracePt t="100578" x="4070350" y="3384550"/>
          <p14:tracePt t="100595" x="4133850" y="3251200"/>
          <p14:tracePt t="100612" x="4159250" y="3136900"/>
          <p14:tracePt t="100628" x="4159250" y="3016250"/>
          <p14:tracePt t="100645" x="4121150" y="2933700"/>
          <p14:tracePt t="100662" x="4070350" y="2851150"/>
          <p14:tracePt t="100678" x="4013200" y="2787650"/>
          <p14:tracePt t="100695" x="3943350" y="2743200"/>
          <p14:tracePt t="100712" x="3854450" y="2705100"/>
          <p14:tracePt t="100728" x="3663950" y="2654300"/>
          <p14:tracePt t="100746" x="3530600" y="2635250"/>
          <p14:tracePt t="100762" x="3409950" y="2622550"/>
          <p14:tracePt t="100778" x="3308350" y="2622550"/>
          <p14:tracePt t="100795" x="3219450" y="2622550"/>
          <p14:tracePt t="100812" x="3124200" y="2622550"/>
          <p14:tracePt t="100828" x="3022600" y="2635250"/>
          <p14:tracePt t="100845" x="2959100" y="2660650"/>
          <p14:tracePt t="100862" x="2889250" y="2698750"/>
          <p14:tracePt t="100879" x="2844800" y="2736850"/>
          <p14:tracePt t="100895" x="2819400" y="2800350"/>
          <p14:tracePt t="100912" x="2800350" y="2857500"/>
          <p14:tracePt t="100928" x="2774950" y="2971800"/>
          <p14:tracePt t="100946" x="2768600" y="3041650"/>
          <p14:tracePt t="100962" x="2768600" y="3105150"/>
          <p14:tracePt t="100978" x="2774950" y="3187700"/>
          <p14:tracePt t="100995" x="2806700" y="3244850"/>
          <p14:tracePt t="101012" x="2851150" y="3308350"/>
          <p14:tracePt t="101028" x="2889250" y="3359150"/>
          <p14:tracePt t="101045" x="2946400" y="3409950"/>
          <p14:tracePt t="101062" x="3022600" y="3454400"/>
          <p14:tracePt t="101078" x="3117850" y="3498850"/>
          <p14:tracePt t="101095" x="3232150" y="3543300"/>
          <p14:tracePt t="101112" x="3378200" y="3568700"/>
          <p14:tracePt t="101128" x="3606800" y="3575050"/>
          <p14:tracePt t="101146" x="3822700" y="3575050"/>
          <p14:tracePt t="101162" x="3987800" y="3536950"/>
          <p14:tracePt t="101178" x="4133850" y="3486150"/>
          <p14:tracePt t="101195" x="4235450" y="3422650"/>
          <p14:tracePt t="101212" x="4279900" y="3365500"/>
          <p14:tracePt t="101228" x="4292600" y="3295650"/>
          <p14:tracePt t="101245" x="4292600" y="3225800"/>
          <p14:tracePt t="101262" x="4286250" y="3162300"/>
          <p14:tracePt t="101278" x="4254500" y="3086100"/>
          <p14:tracePt t="101296" x="4203700" y="3003550"/>
          <p14:tracePt t="101312" x="4146550" y="2940050"/>
          <p14:tracePt t="101312" x="4114800" y="2901950"/>
          <p14:tracePt t="101329" x="4025900" y="2825750"/>
          <p14:tracePt t="101345" x="3898900" y="2762250"/>
          <p14:tracePt t="101362" x="3771900" y="2724150"/>
          <p14:tracePt t="101378" x="3638550" y="2686050"/>
          <p14:tracePt t="101395" x="3524250" y="2667000"/>
          <p14:tracePt t="101412" x="3409950" y="2660650"/>
          <p14:tracePt t="101428" x="3314700" y="2660650"/>
          <p14:tracePt t="101445" x="3263900" y="2679700"/>
          <p14:tracePt t="101462" x="3181350" y="2705100"/>
          <p14:tracePt t="101478" x="3111500" y="2736850"/>
          <p14:tracePt t="101495" x="3041650" y="2774950"/>
          <p14:tracePt t="101512" x="2997200" y="2813050"/>
          <p14:tracePt t="101528" x="2952750" y="2851150"/>
          <p14:tracePt t="101546" x="2927350" y="2882900"/>
          <p14:tracePt t="101562" x="2914650" y="2914650"/>
          <p14:tracePt t="101578" x="2901950" y="2959100"/>
          <p14:tracePt t="101598" x="2895600" y="2984500"/>
          <p14:tracePt t="101612" x="2895600" y="3009900"/>
          <p14:tracePt t="101628" x="2889250" y="3028950"/>
          <p14:tracePt t="101645" x="2889250" y="3035300"/>
          <p14:tracePt t="101662" x="2889250" y="3041650"/>
          <p14:tracePt t="101678" x="2889250" y="3048000"/>
          <p14:tracePt t="105262" x="0" y="0"/>
        </p14:tracePtLst>
        <p14:tracePtLst>
          <p14:tracePt t="110509" x="241300" y="3524250"/>
          <p14:tracePt t="110889" x="254000" y="3517900"/>
          <p14:tracePt t="110897" x="292100" y="3517900"/>
          <p14:tracePt t="110905" x="355600" y="3517900"/>
          <p14:tracePt t="110911" x="476250" y="3517900"/>
          <p14:tracePt t="110928" x="596900" y="3517900"/>
          <p14:tracePt t="110945" x="768350" y="3517900"/>
          <p14:tracePt t="110961" x="895350" y="3517900"/>
          <p14:tracePt t="110978" x="1028700" y="3517900"/>
          <p14:tracePt t="110994" x="1143000" y="3517900"/>
          <p14:tracePt t="111011" x="1276350" y="3517900"/>
          <p14:tracePt t="111028" x="1377950" y="3517900"/>
          <p14:tracePt t="111045" x="1447800" y="3517900"/>
          <p14:tracePt t="111062" x="1504950" y="3517900"/>
          <p14:tracePt t="111079" x="1536700" y="3517900"/>
          <p14:tracePt t="111095" x="1568450" y="3517900"/>
          <p14:tracePt t="111112" x="1593850" y="3517900"/>
          <p14:tracePt t="111129" x="1631950" y="3517900"/>
          <p14:tracePt t="111145" x="1701800" y="3524250"/>
          <p14:tracePt t="111161" x="1803400" y="3536950"/>
          <p14:tracePt t="111178" x="1917700" y="3549650"/>
          <p14:tracePt t="111194" x="2038350" y="3556000"/>
          <p14:tracePt t="111211" x="2139950" y="3556000"/>
          <p14:tracePt t="111228" x="2197100" y="3556000"/>
          <p14:tracePt t="111244" x="2235200" y="3556000"/>
          <p14:tracePt t="111261" x="2260600" y="3556000"/>
          <p14:tracePt t="111278" x="2286000" y="3556000"/>
          <p14:tracePt t="111294" x="2317750" y="3556000"/>
          <p14:tracePt t="111312" x="2381250" y="3556000"/>
          <p14:tracePt t="111330" x="2438400" y="3556000"/>
          <p14:tracePt t="111346" x="2470150" y="3549650"/>
          <p14:tracePt t="111362" x="2495550" y="3543300"/>
          <p14:tracePt t="111379" x="2508250" y="3536950"/>
          <p14:tracePt t="111395" x="2514600" y="3530600"/>
          <p14:tracePt t="111411" x="2527300" y="3524250"/>
          <p14:tracePt t="111429" x="2533650" y="3511550"/>
          <p14:tracePt t="111445" x="2546350" y="3492500"/>
          <p14:tracePt t="111462" x="2546350" y="3479800"/>
          <p14:tracePt t="111478" x="2546350" y="3454400"/>
          <p14:tracePt t="111495" x="2546350" y="3441700"/>
          <p14:tracePt t="111511" x="2540000" y="3416300"/>
          <p14:tracePt t="111528" x="2533650" y="3390900"/>
          <p14:tracePt t="111544" x="2514600" y="3346450"/>
          <p14:tracePt t="111561" x="2495550" y="3321050"/>
          <p14:tracePt t="111578" x="2482850" y="3302000"/>
          <p14:tracePt t="111594" x="2463800" y="3282950"/>
          <p14:tracePt t="111611" x="2457450" y="3270250"/>
          <p14:tracePt t="111629" x="2451100" y="3257550"/>
          <p14:tracePt t="111665" x="2444750" y="3257550"/>
          <p14:tracePt t="111681" x="2438400" y="3257550"/>
          <p14:tracePt t="111695" x="2432050" y="3251200"/>
          <p14:tracePt t="111696" x="2425700" y="3251200"/>
          <p14:tracePt t="111712" x="2425700" y="3244850"/>
          <p14:tracePt t="111930" x="2425700" y="3263900"/>
          <p14:tracePt t="111938" x="2457450" y="3295650"/>
          <p14:tracePt t="111945" x="2520950" y="3359150"/>
          <p14:tracePt t="111962" x="2552700" y="3378200"/>
          <p14:tracePt t="111963" x="2616200" y="3409950"/>
          <p14:tracePt t="111979" x="2635250" y="3429000"/>
          <p14:tracePt t="111996" x="2641600" y="3429000"/>
          <p14:tracePt t="112012" x="2654300" y="3435350"/>
          <p14:tracePt t="112161" x="2660650" y="3435350"/>
          <p14:tracePt t="112622" x="0" y="0"/>
        </p14:tracePtLst>
        <p14:tracePtLst>
          <p14:tracePt t="113412" x="6057900" y="3136900"/>
          <p14:tracePt t="113673" x="6026150" y="3143250"/>
          <p14:tracePt t="113681" x="5988050" y="3155950"/>
          <p14:tracePt t="113689" x="5930900" y="3168650"/>
          <p14:tracePt t="113697" x="5848350" y="3194050"/>
          <p14:tracePt t="113713" x="5803900" y="3213100"/>
          <p14:tracePt t="113713" x="5765800" y="3225800"/>
          <p14:tracePt t="113729" x="5695950" y="3225800"/>
          <p14:tracePt t="113744" x="5600700" y="3251200"/>
          <p14:tracePt t="113761" x="5524500" y="3263900"/>
          <p14:tracePt t="113778" x="5454650" y="3282950"/>
          <p14:tracePt t="113794" x="5397500" y="3295650"/>
          <p14:tracePt t="113811" x="5353050" y="3308350"/>
          <p14:tracePt t="113828" x="5321300" y="3321050"/>
          <p14:tracePt t="113845" x="5289550" y="3327400"/>
          <p14:tracePt t="113861" x="5251450" y="3340100"/>
          <p14:tracePt t="113879" x="5207000" y="3352800"/>
          <p14:tracePt t="113895" x="5162550" y="3365500"/>
          <p14:tracePt t="113912" x="5092700" y="3384550"/>
          <p14:tracePt t="113929" x="4972050" y="3422650"/>
          <p14:tracePt t="113945" x="4876800" y="3448050"/>
          <p14:tracePt t="113962" x="4775200" y="3460750"/>
          <p14:tracePt t="113980" x="4705350" y="3467100"/>
          <p14:tracePt t="113996" x="4648200" y="3479800"/>
          <p14:tracePt t="114012" x="4616450" y="3486150"/>
          <p14:tracePt t="114029" x="4597400" y="3486150"/>
          <p14:tracePt t="114045" x="4584700" y="3486150"/>
          <p14:tracePt t="114062" x="4572000" y="3486150"/>
          <p14:tracePt t="114097" x="4565650" y="3486150"/>
          <p14:tracePt t="114122" x="4559300" y="3492500"/>
          <p14:tracePt t="114897" x="0" y="0"/>
        </p14:tracePtLst>
        <p14:tracePtLst>
          <p14:tracePt t="122988" x="4216400" y="3486150"/>
          <p14:tracePt t="123409" x="4191000" y="3486150"/>
          <p14:tracePt t="123410" x="4140200" y="3479800"/>
          <p14:tracePt t="123428" x="4083050" y="3473450"/>
          <p14:tracePt t="123429" x="3968750" y="3454400"/>
          <p14:tracePt t="123445" x="3810000" y="3448050"/>
          <p14:tracePt t="123461" x="3689350" y="3441700"/>
          <p14:tracePt t="123478" x="3613150" y="3441700"/>
          <p14:tracePt t="123495" x="3530600" y="3441700"/>
          <p14:tracePt t="123512" x="3479800" y="3441700"/>
          <p14:tracePt t="123528" x="3416300" y="3441700"/>
          <p14:tracePt t="123546" x="3365500" y="3429000"/>
          <p14:tracePt t="123561" x="3340100" y="3422650"/>
          <p14:tracePt t="123578" x="3321050" y="3422650"/>
          <p14:tracePt t="123595" x="3321050" y="3416300"/>
          <p14:tracePt t="123633" x="3321050" y="3409950"/>
          <p14:tracePt t="123634" x="3314700" y="3390900"/>
          <p14:tracePt t="123645" x="3308350" y="3359150"/>
          <p14:tracePt t="123661" x="3308350" y="3314700"/>
          <p14:tracePt t="123678" x="3295650" y="3251200"/>
          <p14:tracePt t="123695" x="3282950" y="3168650"/>
          <p14:tracePt t="123712" x="3257550" y="3067050"/>
          <p14:tracePt t="123729" x="3244850" y="3028950"/>
          <p14:tracePt t="123746" x="3232150" y="3009900"/>
          <p14:tracePt t="123761" x="3225800" y="2990850"/>
          <p14:tracePt t="123778" x="3219450" y="2984500"/>
          <p14:tracePt t="124529" x="3206750" y="2959100"/>
          <p14:tracePt t="124537" x="3181350" y="2914650"/>
          <p14:tracePt t="124538" x="3168650" y="2889250"/>
          <p14:tracePt t="124545" x="3149600" y="2857500"/>
          <p14:tracePt t="124561" x="3143250" y="2844800"/>
          <p14:tracePt t="124578" x="3130550" y="2838450"/>
          <p14:tracePt t="124595" x="3130550" y="2825750"/>
          <p14:tracePt t="124633" x="3124200" y="2819400"/>
          <p14:tracePt t="124665" x="3117850" y="2813050"/>
          <p14:tracePt t="124689" x="3105150" y="2806700"/>
          <p14:tracePt t="124705" x="3098800" y="2806700"/>
          <p14:tracePt t="124713" x="3079750" y="2800350"/>
          <p14:tracePt t="124714" x="3073400" y="2800350"/>
          <p14:tracePt t="124728" x="3041650" y="2800350"/>
          <p14:tracePt t="124745" x="3022600" y="2800350"/>
          <p14:tracePt t="124761" x="2997200" y="2800350"/>
          <p14:tracePt t="124778" x="2971800" y="2800350"/>
          <p14:tracePt t="124795" x="2933700" y="2819400"/>
          <p14:tracePt t="124811" x="2895600" y="2838450"/>
          <p14:tracePt t="124828" x="2851150" y="2863850"/>
          <p14:tracePt t="124845" x="2819400" y="2889250"/>
          <p14:tracePt t="124861" x="2800350" y="2921000"/>
          <p14:tracePt t="124878" x="2781300" y="2959100"/>
          <p14:tracePt t="124895" x="2762250" y="3016250"/>
          <p14:tracePt t="124911" x="2749550" y="3067050"/>
          <p14:tracePt t="124911" x="2749550" y="3092450"/>
          <p14:tracePt t="124929" x="2749550" y="3136900"/>
          <p14:tracePt t="124945" x="2749550" y="3168650"/>
          <p14:tracePt t="124961" x="2762250" y="3181350"/>
          <p14:tracePt t="124978" x="2768600" y="3194050"/>
          <p14:tracePt t="124995" x="2781300" y="3206750"/>
          <p14:tracePt t="125011" x="2794000" y="3219450"/>
          <p14:tracePt t="125028" x="2800350" y="3219450"/>
          <p14:tracePt t="125045" x="2813050" y="3232150"/>
          <p14:tracePt t="125061" x="2832100" y="3238500"/>
          <p14:tracePt t="125078" x="2863850" y="3257550"/>
          <p14:tracePt t="125095" x="2895600" y="3282950"/>
          <p14:tracePt t="125111" x="2940050" y="3302000"/>
          <p14:tracePt t="125128" x="3035300" y="3321050"/>
          <p14:tracePt t="125146" x="3079750" y="3327400"/>
          <p14:tracePt t="125161" x="3117850" y="3327400"/>
          <p14:tracePt t="125178" x="3155950" y="3327400"/>
          <p14:tracePt t="125195" x="3200400" y="3321050"/>
          <p14:tracePt t="125211" x="3219450" y="3295650"/>
          <p14:tracePt t="125228" x="3238500" y="3263900"/>
          <p14:tracePt t="125245" x="3251200" y="3213100"/>
          <p14:tracePt t="125262" x="3263900" y="3175000"/>
          <p14:tracePt t="125278" x="3263900" y="3124200"/>
          <p14:tracePt t="125295" x="3263900" y="3098800"/>
          <p14:tracePt t="125311" x="3263900" y="3073400"/>
          <p14:tracePt t="125328" x="3257550" y="3048000"/>
          <p14:tracePt t="125345" x="3251200" y="3022600"/>
          <p14:tracePt t="125362" x="3238500" y="2997200"/>
          <p14:tracePt t="125378" x="3225800" y="2978150"/>
          <p14:tracePt t="125395" x="3213100" y="2952750"/>
          <p14:tracePt t="125411" x="3206750" y="2940050"/>
          <p14:tracePt t="125428" x="3194050" y="2921000"/>
          <p14:tracePt t="125444" x="3181350" y="2901950"/>
          <p14:tracePt t="125462" x="3175000" y="2889250"/>
          <p14:tracePt t="125478" x="3162300" y="2876550"/>
          <p14:tracePt t="125495" x="3155950" y="2863850"/>
          <p14:tracePt t="125511" x="3143250" y="2857500"/>
          <p14:tracePt t="125528" x="3111500" y="2844800"/>
          <p14:tracePt t="125545" x="3086100" y="2832100"/>
          <p14:tracePt t="125562" x="3060700" y="2825750"/>
          <p14:tracePt t="125578" x="3048000" y="2819400"/>
          <p14:tracePt t="125595" x="3028950" y="2813050"/>
          <p14:tracePt t="125611" x="3009900" y="2813050"/>
          <p14:tracePt t="125628" x="2997200" y="2813050"/>
          <p14:tracePt t="125645" x="2984500" y="2813050"/>
          <p14:tracePt t="125662" x="2978150" y="2825750"/>
          <p14:tracePt t="125678" x="2959100" y="2838450"/>
          <p14:tracePt t="125695" x="2933700" y="2863850"/>
          <p14:tracePt t="125711" x="2914650" y="2876550"/>
          <p14:tracePt t="125728" x="2882900" y="2914650"/>
          <p14:tracePt t="125745" x="2876550" y="2927350"/>
          <p14:tracePt t="125762" x="2863850" y="2946400"/>
          <p14:tracePt t="125778" x="2863850" y="2952750"/>
          <p14:tracePt t="125841" x="2863850" y="2965450"/>
          <p14:tracePt t="125849" x="2863850" y="2978150"/>
          <p14:tracePt t="125861" x="2870200" y="2984500"/>
          <p14:tracePt t="125862" x="2876550" y="3003550"/>
          <p14:tracePt t="125878" x="2876550" y="3009900"/>
          <p14:tracePt t="125930" x="2882900" y="3009900"/>
          <p14:tracePt t="125937" x="2889250" y="3016250"/>
          <p14:tracePt t="125944" x="2908300" y="3035300"/>
          <p14:tracePt t="125954" x="2914650" y="3041650"/>
          <p14:tracePt t="125961" x="2933700" y="3054350"/>
          <p14:tracePt t="125978" x="2952750" y="3060700"/>
          <p14:tracePt t="125995" x="2959100" y="3060700"/>
          <p14:tracePt t="126011" x="2971800" y="3060700"/>
          <p14:tracePt t="126028" x="3003550" y="3067050"/>
          <p14:tracePt t="126045" x="3028950" y="3073400"/>
          <p14:tracePt t="126062" x="3067050" y="3073400"/>
          <p14:tracePt t="126078" x="3092450" y="3073400"/>
          <p14:tracePt t="126095" x="3130550" y="3054350"/>
          <p14:tracePt t="126111" x="3155950" y="3035300"/>
          <p14:tracePt t="126128" x="3175000" y="2997200"/>
          <p14:tracePt t="126145" x="3187700" y="2965450"/>
          <p14:tracePt t="126163" x="3187700" y="2940050"/>
          <p14:tracePt t="126178" x="3187700" y="2921000"/>
          <p14:tracePt t="126195" x="3187700" y="2914650"/>
          <p14:tracePt t="126211" x="3187700" y="2901950"/>
          <p14:tracePt t="126229" x="3168650" y="2876550"/>
          <p14:tracePt t="126265" x="3162300" y="2870200"/>
          <p14:tracePt t="126280" x="3155950" y="2863850"/>
          <p14:tracePt t="126281" x="3149600" y="2857500"/>
          <p14:tracePt t="126295" x="3149600" y="2851150"/>
          <p14:tracePt t="126311" x="3124200" y="2838450"/>
          <p14:tracePt t="126311" x="3117850" y="2838450"/>
          <p14:tracePt t="126329" x="3105150" y="2832100"/>
          <p14:tracePt t="126345" x="3079750" y="2825750"/>
          <p14:tracePt t="126361" x="3060700" y="2825750"/>
          <p14:tracePt t="126378" x="3028950" y="2819400"/>
          <p14:tracePt t="126395" x="3003550" y="2819400"/>
          <p14:tracePt t="126411" x="2965450" y="2819400"/>
          <p14:tracePt t="126428" x="2927350" y="2832100"/>
          <p14:tracePt t="126444" x="2901950" y="2851150"/>
          <p14:tracePt t="126461" x="2857500" y="2889250"/>
          <p14:tracePt t="126478" x="2832100" y="2908300"/>
          <p14:tracePt t="126495" x="2806700" y="2946400"/>
          <p14:tracePt t="126511" x="2800350" y="2959100"/>
          <p14:tracePt t="126528" x="2794000" y="2978150"/>
          <p14:tracePt t="126546" x="2794000" y="3009900"/>
          <p14:tracePt t="126561" x="2794000" y="3035300"/>
          <p14:tracePt t="126578" x="2794000" y="3054350"/>
          <p14:tracePt t="126595" x="2800350" y="3067050"/>
          <p14:tracePt t="126612" x="2806700" y="3086100"/>
          <p14:tracePt t="126628" x="2813050" y="3098800"/>
          <p14:tracePt t="126645" x="2825750" y="3124200"/>
          <p14:tracePt t="126662" x="2844800" y="3143250"/>
          <p14:tracePt t="126678" x="2844800" y="3149600"/>
          <p14:tracePt t="126695" x="2870200" y="3155950"/>
          <p14:tracePt t="126711" x="2901950" y="3175000"/>
          <p14:tracePt t="126728" x="2984500" y="3200400"/>
          <p14:tracePt t="126746" x="3022600" y="3206750"/>
          <p14:tracePt t="126762" x="3067050" y="3206750"/>
          <p14:tracePt t="126779" x="3098800" y="3206750"/>
          <p14:tracePt t="126796" x="3130550" y="3206750"/>
          <p14:tracePt t="126813" x="3155950" y="3200400"/>
          <p14:tracePt t="126829" x="3175000" y="3181350"/>
          <p14:tracePt t="126846" x="3194050" y="3162300"/>
          <p14:tracePt t="126862" x="3206750" y="3130550"/>
          <p14:tracePt t="126879" x="3213100" y="3098800"/>
          <p14:tracePt t="126896" x="3213100" y="3067050"/>
          <p14:tracePt t="126913" x="3213100" y="3035300"/>
          <p14:tracePt t="126929" x="3213100" y="3003550"/>
          <p14:tracePt t="126946" x="3206750" y="2984500"/>
          <p14:tracePt t="126962" x="3194050" y="2965450"/>
          <p14:tracePt t="126979" x="3181350" y="2946400"/>
          <p14:tracePt t="126996" x="3162300" y="2927350"/>
          <p14:tracePt t="127012" x="3155950" y="2921000"/>
          <p14:tracePt t="127049" x="3149600" y="2914650"/>
          <p14:tracePt t="127370" x="3143250" y="2914650"/>
          <p14:tracePt t="127586" x="3136900" y="2914650"/>
          <p14:tracePt t="127605" x="3130550" y="2914650"/>
          <p14:tracePt t="127626" x="3117850" y="2914650"/>
          <p14:tracePt t="127641" x="3111500" y="2914650"/>
          <p14:tracePt t="127649" x="3098800" y="2914650"/>
          <p14:tracePt t="127657" x="3092450" y="2914650"/>
          <p14:tracePt t="127666" x="3060700" y="2921000"/>
          <p14:tracePt t="127679" x="3041650" y="2927350"/>
          <p14:tracePt t="127695" x="3028950" y="2927350"/>
          <p14:tracePt t="127712" x="3022600" y="2927350"/>
          <p14:tracePt t="127729" x="3022600" y="2933700"/>
          <p14:tracePt t="127778" x="3009900" y="2933700"/>
          <p14:tracePt t="127794" x="3009900" y="2940050"/>
          <p14:tracePt t="127812" x="3009900" y="2946400"/>
          <p14:tracePt t="127813" x="3009900" y="2952750"/>
          <p14:tracePt t="127829" x="3009900" y="2959100"/>
          <p14:tracePt t="127846" x="3009900" y="2965450"/>
          <p14:tracePt t="128290" x="3009900" y="2971800"/>
          <p14:tracePt t="128466" x="3009900" y="2984500"/>
          <p14:tracePt t="128473" x="3009900" y="2990850"/>
          <p14:tracePt t="128490" x="3009900" y="3003550"/>
          <p14:tracePt t="128497" x="3003550" y="3003550"/>
          <p14:tracePt t="128514" x="3003550" y="3009900"/>
          <p14:tracePt t="128530" x="2997200" y="3009900"/>
          <p14:tracePt t="128697" x="2990850" y="3016250"/>
          <p14:tracePt t="128777" x="2984500" y="3022600"/>
          <p14:tracePt t="131873" x="2984500" y="3016250"/>
          <p14:tracePt t="131881" x="2984500" y="3009900"/>
          <p14:tracePt t="131889" x="2984500" y="3003550"/>
          <p14:tracePt t="131896" x="2984500" y="2997200"/>
          <p14:tracePt t="131912" x="2984500" y="2990850"/>
          <p14:tracePt t="132434" x="2984500" y="2997200"/>
          <p14:tracePt t="134889" x="2971800" y="2997200"/>
          <p14:tracePt t="134895" x="2851150" y="2997200"/>
          <p14:tracePt t="134913" x="2794000" y="2997200"/>
          <p14:tracePt t="134928" x="2698750" y="2997200"/>
          <p14:tracePt t="134929" x="2641600" y="2997200"/>
          <p14:tracePt t="134945" x="2622550" y="2997200"/>
          <p14:tracePt t="134963" x="2616200" y="2997200"/>
          <p14:tracePt t="134978" x="2603500" y="2997200"/>
          <p14:tracePt t="134995" x="2590800" y="2997200"/>
          <p14:tracePt t="135012" x="2571750" y="2997200"/>
          <p14:tracePt t="135029" x="2552700" y="2997200"/>
          <p14:tracePt t="135045" x="2540000" y="2997200"/>
          <p14:tracePt t="135257" x="2533650" y="3003550"/>
          <p14:tracePt t="135265" x="2527300" y="3003550"/>
          <p14:tracePt t="135266" x="2520950" y="3003550"/>
          <p14:tracePt t="135279" x="2508250" y="3003550"/>
          <p14:tracePt t="135433" x="2495550" y="3003550"/>
          <p14:tracePt t="135441" x="2476500" y="3003550"/>
          <p14:tracePt t="135449" x="2451100" y="3003550"/>
          <p14:tracePt t="135462" x="2425700" y="3003550"/>
          <p14:tracePt t="135478" x="2419350" y="3003550"/>
          <p14:tracePt t="136089" x="2425700" y="3003550"/>
          <p14:tracePt t="136113" x="2432050" y="3003550"/>
          <p14:tracePt t="136137" x="2438400" y="3003550"/>
          <p14:tracePt t="136169" x="2444750" y="3003550"/>
          <p14:tracePt t="136217" x="2451100" y="3003550"/>
          <p14:tracePt t="136321" x="2457450" y="3003550"/>
          <p14:tracePt t="136425" x="2457450" y="3009900"/>
          <p14:tracePt t="137017" x="2470150" y="3009900"/>
          <p14:tracePt t="137025" x="2489200" y="3009900"/>
          <p14:tracePt t="137033" x="2508250" y="3009900"/>
          <p14:tracePt t="137045" x="2514600" y="3009900"/>
          <p14:tracePt t="137065" x="2520950" y="3009900"/>
          <p14:tracePt t="137066" x="2546350" y="3009900"/>
          <p14:tracePt t="137078" x="2584450" y="3003550"/>
          <p14:tracePt t="137095" x="2616200" y="3003550"/>
          <p14:tracePt t="137112" x="2628900" y="3003550"/>
          <p14:tracePt t="137521" x="2641600" y="3003550"/>
          <p14:tracePt t="137529" x="2679700" y="3003550"/>
          <p14:tracePt t="137545" x="2686050" y="3003550"/>
          <p14:tracePt t="137546" x="2705100" y="3003550"/>
          <p14:tracePt t="137625" x="2711450" y="3003550"/>
          <p14:tracePt t="137641" x="2717800" y="3003550"/>
          <p14:tracePt t="137649" x="2724150" y="3003550"/>
          <p14:tracePt t="137665" x="2730500" y="3003550"/>
          <p14:tracePt t="137681" x="2736850" y="3003550"/>
          <p14:tracePt t="144001" x="2762250" y="3003550"/>
          <p14:tracePt t="144007" x="2800350" y="3003550"/>
          <p14:tracePt t="144016" x="2832100" y="3003550"/>
          <p14:tracePt t="144024" x="2844800" y="3003550"/>
          <p14:tracePt t="144049" x="2857500" y="3003550"/>
          <p14:tracePt t="144065" x="2863850" y="3003550"/>
          <p14:tracePt t="144097" x="2870200" y="3003550"/>
          <p14:tracePt t="144129" x="2876550" y="3003550"/>
          <p14:tracePt t="144145" x="2882900" y="3003550"/>
          <p14:tracePt t="144152" x="2895600" y="3003550"/>
          <p14:tracePt t="144160" x="2921000" y="3003550"/>
          <p14:tracePt t="144178" x="2940050" y="3003550"/>
          <p14:tracePt t="144178" x="2965450" y="3003550"/>
          <p14:tracePt t="144194" x="2984500" y="3003550"/>
          <p14:tracePt t="144211" x="3003550" y="3003550"/>
          <p14:tracePt t="144230" x="3009900" y="3003550"/>
          <p14:tracePt t="144246" x="3028950" y="3003550"/>
          <p14:tracePt t="144641" x="3022600" y="3003550"/>
          <p14:tracePt t="144658" x="3016250" y="3003550"/>
          <p14:tracePt t="144674" x="3009900" y="3003550"/>
          <p14:tracePt t="144714" x="3003550" y="3003550"/>
          <p14:tracePt t="144761" x="2997200" y="3003550"/>
          <p14:tracePt t="144794" x="2990850" y="3003550"/>
          <p14:tracePt t="144804" x="2984500" y="3009900"/>
          <p14:tracePt t="144914" x="2978150" y="3009900"/>
          <p14:tracePt t="155693" x="0" y="0"/>
        </p14:tracePtLst>
        <p14:tracePtLst>
          <p14:tracePt t="186069" x="3949700" y="3098800"/>
          <p14:tracePt t="186369" x="3943350" y="3098800"/>
          <p14:tracePt t="186377" x="3905250" y="3092450"/>
          <p14:tracePt t="186378" x="3841750" y="3086100"/>
          <p14:tracePt t="186389" x="3771900" y="3079750"/>
          <p14:tracePt t="186395" x="3638550" y="3048000"/>
          <p14:tracePt t="186412" x="3486150" y="3035300"/>
          <p14:tracePt t="186429" x="3403600" y="3022600"/>
          <p14:tracePt t="186446" x="3302000" y="3009900"/>
          <p14:tracePt t="186462" x="3263900" y="3003550"/>
          <p14:tracePt t="186478" x="3232150" y="2997200"/>
          <p14:tracePt t="186495" x="3213100" y="2997200"/>
          <p14:tracePt t="186495" x="3194050" y="2997200"/>
          <p14:tracePt t="186513" x="3149600" y="2984500"/>
          <p14:tracePt t="186529" x="3117850" y="2984500"/>
          <p14:tracePt t="186545" x="3092450" y="2984500"/>
          <p14:tracePt t="186689" x="3105150" y="2984500"/>
          <p14:tracePt t="186705" x="3181350" y="2997200"/>
          <p14:tracePt t="186713" x="3238500" y="3003550"/>
          <p14:tracePt t="186713" x="3365500" y="3016250"/>
          <p14:tracePt t="186729" x="3498850" y="3048000"/>
          <p14:tracePt t="186745" x="3638550" y="3048000"/>
          <p14:tracePt t="186762" x="3784600" y="3048000"/>
          <p14:tracePt t="186779" x="3835400" y="3048000"/>
          <p14:tracePt t="186795" x="3898900" y="3048000"/>
          <p14:tracePt t="186812" x="3949700" y="3048000"/>
          <p14:tracePt t="186829" x="3987800" y="3041650"/>
          <p14:tracePt t="186846" x="4013200" y="3035300"/>
          <p14:tracePt t="186863" x="4032250" y="3035300"/>
          <p14:tracePt t="186879" x="4038600" y="3028950"/>
          <p14:tracePt t="186895" x="4051300" y="3028950"/>
          <p14:tracePt t="186895" x="4057650" y="3028950"/>
          <p14:tracePt t="186945" x="4070350" y="3028950"/>
          <p14:tracePt t="186961" x="4076700" y="3028950"/>
          <p14:tracePt t="186977" x="4089400" y="3022600"/>
          <p14:tracePt t="187009" x="4095750" y="3022600"/>
          <p14:tracePt t="187026" x="4102100" y="3022600"/>
          <p14:tracePt t="187026" x="4108450" y="3022600"/>
          <p14:tracePt t="187041" x="4114800" y="3022600"/>
          <p14:tracePt t="187049" x="4121150" y="3022600"/>
          <p14:tracePt t="187057" x="4133850" y="3022600"/>
          <p14:tracePt t="187065" x="4165600" y="3022600"/>
          <p14:tracePt t="187079" x="4197350" y="3016250"/>
          <p14:tracePt t="187095" x="4241800" y="3016250"/>
          <p14:tracePt t="187112" x="4292600" y="3016250"/>
          <p14:tracePt t="187129" x="4305300" y="3016250"/>
          <p14:tracePt t="187272" x="4273550" y="3016250"/>
          <p14:tracePt t="187280" x="4235450" y="3016250"/>
          <p14:tracePt t="187289" x="4184650" y="3016250"/>
          <p14:tracePt t="187296" x="4064000" y="3016250"/>
          <p14:tracePt t="187312" x="3873500" y="3016250"/>
          <p14:tracePt t="187345" x="3759200" y="3016250"/>
          <p14:tracePt t="187346" x="3638550" y="3016250"/>
          <p14:tracePt t="187363" x="3536950" y="3016250"/>
          <p14:tracePt t="187379" x="3435350" y="3016250"/>
          <p14:tracePt t="187396" x="3340100" y="3016250"/>
          <p14:tracePt t="187412" x="3257550" y="3016250"/>
          <p14:tracePt t="187429" x="3181350" y="3016250"/>
          <p14:tracePt t="187445" x="3111500" y="3016250"/>
          <p14:tracePt t="187462" x="3054350" y="3016250"/>
          <p14:tracePt t="187479" x="3003550" y="3016250"/>
          <p14:tracePt t="187495" x="2965450" y="3016250"/>
          <p14:tracePt t="187511" x="2914650" y="3016250"/>
          <p14:tracePt t="187529" x="2876550" y="3016250"/>
          <p14:tracePt t="187545" x="2851150" y="3016250"/>
          <p14:tracePt t="187562" x="2832100" y="3016250"/>
          <p14:tracePt t="187578" x="2825750" y="3016250"/>
          <p14:tracePt t="187760" x="2838450" y="3016250"/>
          <p14:tracePt t="187761" x="2844800" y="3016250"/>
          <p14:tracePt t="187779" x="2857500" y="3016250"/>
          <p14:tracePt t="187779" x="2889250" y="3016250"/>
          <p14:tracePt t="187796" x="2959100" y="3016250"/>
          <p14:tracePt t="187812" x="3054350" y="3016250"/>
          <p14:tracePt t="187829" x="3162300" y="3016250"/>
          <p14:tracePt t="187845" x="3308350" y="3028950"/>
          <p14:tracePt t="187862" x="3454400" y="3054350"/>
          <p14:tracePt t="187878" x="3587750" y="3073400"/>
          <p14:tracePt t="187895" x="3663950" y="3086100"/>
          <p14:tracePt t="187912" x="3771900" y="3105150"/>
          <p14:tracePt t="187930" x="3879850" y="3111500"/>
          <p14:tracePt t="187945" x="3956050" y="3124200"/>
          <p14:tracePt t="187962" x="4057650" y="3136900"/>
          <p14:tracePt t="187979" x="4152900" y="3149600"/>
          <p14:tracePt t="187996" x="4229100" y="3155950"/>
          <p14:tracePt t="188012" x="4279900" y="3162300"/>
          <p14:tracePt t="188030" x="4330700" y="3162300"/>
          <p14:tracePt t="188045" x="4368800" y="3162300"/>
          <p14:tracePt t="188062" x="4387850" y="3162300"/>
          <p14:tracePt t="188078" x="4425950" y="3162300"/>
          <p14:tracePt t="188095" x="4451350" y="3162300"/>
          <p14:tracePt t="188112" x="4489450" y="3162300"/>
          <p14:tracePt t="188129" x="4502150" y="3162300"/>
          <p14:tracePt t="188145" x="4514850" y="3162300"/>
          <p14:tracePt t="188162" x="4521200" y="3162300"/>
          <p14:tracePt t="188217" x="4527550" y="3162300"/>
          <p14:tracePt t="188232" x="4540250" y="3162300"/>
          <p14:tracePt t="188248" x="4552950" y="3162300"/>
          <p14:tracePt t="188264" x="4559300" y="3162300"/>
          <p14:tracePt t="188281" x="4565650" y="3162300"/>
          <p14:tracePt t="188296" x="4572000" y="3162300"/>
          <p14:tracePt t="188313" x="4578350" y="3162300"/>
          <p14:tracePt t="188321" x="4584700" y="3162300"/>
          <p14:tracePt t="188497" x="4572000" y="3162300"/>
          <p14:tracePt t="188505" x="4540250" y="3162300"/>
          <p14:tracePt t="188513" x="4514850" y="3162300"/>
          <p14:tracePt t="188529" x="4489450" y="3168650"/>
          <p14:tracePt t="188530" x="4400550" y="3168650"/>
          <p14:tracePt t="188545" x="4286250" y="3168650"/>
          <p14:tracePt t="188562" x="4159250" y="3168650"/>
          <p14:tracePt t="188578" x="4019550" y="3168650"/>
          <p14:tracePt t="188596" x="3879850" y="3168650"/>
          <p14:tracePt t="188612" x="3740150" y="3175000"/>
          <p14:tracePt t="188629" x="3613150" y="3175000"/>
          <p14:tracePt t="188645" x="3473450" y="3175000"/>
          <p14:tracePt t="188662" x="3327400" y="3175000"/>
          <p14:tracePt t="188678" x="3213100" y="3175000"/>
          <p14:tracePt t="188696" x="3111500" y="3175000"/>
          <p14:tracePt t="188712" x="2997200" y="3175000"/>
          <p14:tracePt t="188729" x="2927350" y="3175000"/>
          <p14:tracePt t="188745" x="2870200" y="3175000"/>
          <p14:tracePt t="188762" x="2825750" y="3175000"/>
          <p14:tracePt t="188779" x="2800350" y="3175000"/>
          <p14:tracePt t="188795" x="2781300" y="3175000"/>
          <p14:tracePt t="188812" x="2762250" y="3175000"/>
          <p14:tracePt t="188873" x="2755900" y="3175000"/>
          <p14:tracePt t="188876" x="2749550" y="3175000"/>
          <p14:tracePt t="188881" x="2743200" y="3175000"/>
          <p14:tracePt t="188921" x="2736850" y="3175000"/>
          <p14:tracePt t="189121" x="2736850" y="3181350"/>
          <p14:tracePt t="189153" x="2762250" y="3181350"/>
          <p14:tracePt t="189161" x="2787650" y="3181350"/>
          <p14:tracePt t="189168" x="2825750" y="3181350"/>
          <p14:tracePt t="189177" x="2901950" y="3181350"/>
          <p14:tracePt t="189195" x="2965450" y="3181350"/>
          <p14:tracePt t="189196" x="3092450" y="3194050"/>
          <p14:tracePt t="189212" x="3238500" y="3194050"/>
          <p14:tracePt t="189228" x="3327400" y="3200400"/>
          <p14:tracePt t="189245" x="3454400" y="3213100"/>
          <p14:tracePt t="189262" x="3556000" y="3225800"/>
          <p14:tracePt t="189279" x="3638550" y="3232150"/>
          <p14:tracePt t="189295" x="3733800" y="3238500"/>
          <p14:tracePt t="189312" x="3848100" y="3238500"/>
          <p14:tracePt t="189329" x="3917950" y="3238500"/>
          <p14:tracePt t="189345" x="3987800" y="3238500"/>
          <p14:tracePt t="189362" x="4051300" y="3238500"/>
          <p14:tracePt t="189379" x="4089400" y="3238500"/>
          <p14:tracePt t="189395" x="4121150" y="3238500"/>
          <p14:tracePt t="189412" x="4133850" y="3238500"/>
          <p14:tracePt t="189428" x="4152900" y="3238500"/>
          <p14:tracePt t="189445" x="4159250" y="3238500"/>
          <p14:tracePt t="189462" x="4178300" y="3238500"/>
          <p14:tracePt t="189479" x="4191000" y="3238500"/>
          <p14:tracePt t="189495" x="4216400" y="3238500"/>
          <p14:tracePt t="189512" x="4222750" y="3238500"/>
          <p14:tracePt t="189529" x="4229100" y="3238500"/>
          <p14:tracePt t="189569" x="4241800" y="3238500"/>
          <p14:tracePt t="189585" x="4248150" y="3238500"/>
          <p14:tracePt t="189609" x="4254500" y="3238500"/>
          <p14:tracePt t="193240" x="4267200" y="3225800"/>
          <p14:tracePt t="193249" x="4279900" y="3200400"/>
          <p14:tracePt t="193257" x="4279900" y="3194050"/>
          <p14:tracePt t="193264" x="4292600" y="3162300"/>
          <p14:tracePt t="193278" x="4298950" y="3149600"/>
          <p14:tracePt t="193295" x="4305300" y="3136900"/>
          <p14:tracePt t="193312" x="4311650" y="3130550"/>
          <p14:tracePt t="193328" x="4311650" y="3124200"/>
          <p14:tracePt t="193440" x="4311650" y="3117850"/>
          <p14:tracePt t="193448" x="4311650" y="3111500"/>
          <p14:tracePt t="193457" x="4311650" y="3105150"/>
          <p14:tracePt t="193470" x="4311650" y="3092450"/>
          <p14:tracePt t="193488" x="4318000" y="3079750"/>
          <p14:tracePt t="193496" x="4324350" y="3073400"/>
          <p14:tracePt t="193521" x="4324350" y="3067050"/>
          <p14:tracePt t="193529" x="4324350" y="3060700"/>
          <p14:tracePt t="193553" x="4324350" y="3054350"/>
          <p14:tracePt t="193649" x="4324350" y="3048000"/>
          <p14:tracePt t="193664" x="4324350" y="3041650"/>
          <p14:tracePt t="193680" x="4330700" y="3028950"/>
          <p14:tracePt t="193696" x="4330700" y="3022600"/>
          <p14:tracePt t="193713" x="4330700" y="3016250"/>
          <p14:tracePt t="193714" x="4330700" y="3009900"/>
          <p14:tracePt t="193728" x="4337050" y="3003550"/>
          <p14:tracePt t="194457" x="4337050" y="2997200"/>
          <p14:tracePt t="194464" x="4330700" y="2990850"/>
          <p14:tracePt t="194465" x="4248150" y="2990850"/>
          <p14:tracePt t="194479" x="4076700" y="2978150"/>
          <p14:tracePt t="194495" x="3917950" y="2978150"/>
          <p14:tracePt t="194512" x="3797300" y="2978150"/>
          <p14:tracePt t="194529" x="3759200" y="2978150"/>
          <p14:tracePt t="194545" x="3733800" y="2978150"/>
          <p14:tracePt t="194562" x="3721100" y="2978150"/>
          <p14:tracePt t="194578" x="3708400" y="2978150"/>
          <p14:tracePt t="194596" x="3702050" y="2978150"/>
          <p14:tracePt t="194632" x="3695700" y="2978150"/>
          <p14:tracePt t="194649" x="3689350" y="2978150"/>
          <p14:tracePt t="194679" x="3683000" y="2978150"/>
          <p14:tracePt t="194928" x="3670300" y="2978150"/>
          <p14:tracePt t="194936" x="3670300" y="2984500"/>
          <p14:tracePt t="194945" x="3663950" y="3009900"/>
          <p14:tracePt t="194955" x="3663950" y="3016250"/>
          <p14:tracePt t="194962" x="3657600" y="3022600"/>
          <p14:tracePt t="195377" x="3657600" y="3028950"/>
          <p14:tracePt t="195380" x="3689350" y="3028950"/>
          <p14:tracePt t="195388" x="3727450" y="3028950"/>
          <p14:tracePt t="195395" x="3752850" y="3035300"/>
          <p14:tracePt t="195412" x="3879850" y="3035300"/>
          <p14:tracePt t="195428" x="4108450" y="3054350"/>
          <p14:tracePt t="195445" x="4197350" y="3073400"/>
          <p14:tracePt t="195462" x="4260850" y="3073400"/>
          <p14:tracePt t="195478" x="4324350" y="3073400"/>
          <p14:tracePt t="195495" x="4394200" y="3073400"/>
          <p14:tracePt t="195513" x="4445000" y="3067050"/>
          <p14:tracePt t="195529" x="4483100" y="3067050"/>
          <p14:tracePt t="195545" x="4514850" y="3054350"/>
          <p14:tracePt t="195561" x="4540250" y="3048000"/>
          <p14:tracePt t="195578" x="4559300" y="3048000"/>
          <p14:tracePt t="195596" x="4584700" y="3048000"/>
          <p14:tracePt t="195613" x="4610100" y="3041650"/>
          <p14:tracePt t="195628" x="4635500" y="3041650"/>
          <p14:tracePt t="195646" x="4648200" y="3041650"/>
          <p14:tracePt t="195661" x="4667250" y="3041650"/>
          <p14:tracePt t="195678" x="4692650" y="3041650"/>
          <p14:tracePt t="195695" x="4749800" y="3041650"/>
          <p14:tracePt t="195712" x="4806950" y="3041650"/>
          <p14:tracePt t="195729" x="4914900" y="3041650"/>
          <p14:tracePt t="195745" x="5003800" y="3041650"/>
          <p14:tracePt t="195761" x="5029200" y="3041650"/>
          <p14:tracePt t="195778" x="5073650" y="3041650"/>
          <p14:tracePt t="195795" x="5111750" y="3035300"/>
          <p14:tracePt t="195831" x="5118100" y="3035300"/>
          <p14:tracePt t="195849" x="5130800" y="3035300"/>
          <p14:tracePt t="195861" x="5130800" y="3028950"/>
          <p14:tracePt t="195969" x="5137150" y="3028950"/>
          <p14:tracePt t="196257" x="5143500" y="3028950"/>
          <p14:tracePt t="196270" x="5080000" y="3028950"/>
          <p14:tracePt t="196280" x="4965700" y="3028950"/>
          <p14:tracePt t="196281" x="4876800" y="3028950"/>
          <p14:tracePt t="196295" x="4616450" y="3016250"/>
          <p14:tracePt t="196295" x="4546600" y="3016250"/>
          <p14:tracePt t="196312" x="4394200" y="3009900"/>
          <p14:tracePt t="196328" x="4286250" y="3009900"/>
          <p14:tracePt t="196345" x="4197350" y="3009900"/>
          <p14:tracePt t="196361" x="4070350" y="3009900"/>
          <p14:tracePt t="196378" x="3943350" y="3009900"/>
          <p14:tracePt t="196395" x="3860800" y="3009900"/>
          <p14:tracePt t="196412" x="3765550" y="3009900"/>
          <p14:tracePt t="196428" x="3689350" y="3009900"/>
          <p14:tracePt t="196445" x="3638550" y="3009900"/>
          <p14:tracePt t="196461" x="3606800" y="3009900"/>
          <p14:tracePt t="196478" x="3581400" y="3009900"/>
          <p14:tracePt t="196495" x="3543300" y="3009900"/>
          <p14:tracePt t="196495" x="3524250" y="3009900"/>
          <p14:tracePt t="196512" x="3460750" y="3003550"/>
          <p14:tracePt t="196528" x="3378200" y="3003550"/>
          <p14:tracePt t="196545" x="3302000" y="3003550"/>
          <p14:tracePt t="196561" x="3213100" y="2990850"/>
          <p14:tracePt t="196578" x="3149600" y="2984500"/>
          <p14:tracePt t="196595" x="3111500" y="2978150"/>
          <p14:tracePt t="196612" x="3079750" y="2971800"/>
          <p14:tracePt t="196628" x="3048000" y="2971800"/>
          <p14:tracePt t="196645" x="3016250" y="2971800"/>
          <p14:tracePt t="196661" x="2984500" y="2971800"/>
          <p14:tracePt t="196679" x="2971800" y="2971800"/>
          <p14:tracePt t="196696" x="2959100" y="2971800"/>
          <p14:tracePt t="196713" x="2952750" y="2971800"/>
          <p14:tracePt t="197154" x="2940050" y="2971800"/>
          <p14:tracePt t="197161" x="2901950" y="2978150"/>
          <p14:tracePt t="197171" x="2882900" y="2984500"/>
          <p14:tracePt t="197172" x="2863850" y="2997200"/>
          <p14:tracePt t="197179" x="2825750" y="3003550"/>
          <p14:tracePt t="197196" x="2800350" y="3003550"/>
          <p14:tracePt t="197212" x="2774950" y="3009900"/>
          <p14:tracePt t="197229" x="2762250" y="3009900"/>
          <p14:tracePt t="197246" x="2743200" y="3009900"/>
          <p14:tracePt t="197262" x="2724150" y="3009900"/>
          <p14:tracePt t="197279" x="2705100" y="3009900"/>
          <p14:tracePt t="197296" x="2679700" y="3009900"/>
          <p14:tracePt t="197312" x="2641600" y="3009900"/>
          <p14:tracePt t="197330" x="2616200" y="3009900"/>
          <p14:tracePt t="197346" x="2590800" y="3009900"/>
          <p14:tracePt t="197363" x="2571750" y="3009900"/>
          <p14:tracePt t="197379" x="2552700" y="3009900"/>
          <p14:tracePt t="197396" x="2527300" y="3009900"/>
          <p14:tracePt t="197412" x="2495550" y="3009900"/>
          <p14:tracePt t="197429" x="2457450" y="3009900"/>
          <p14:tracePt t="197446" x="2438400" y="3009900"/>
          <p14:tracePt t="197463" x="2406650" y="3009900"/>
          <p14:tracePt t="197479" x="2387600" y="3003550"/>
          <p14:tracePt t="197496" x="2368550" y="3003550"/>
          <p14:tracePt t="197512" x="2362200" y="3003550"/>
          <p14:tracePt t="197817" x="2368550" y="3003550"/>
          <p14:tracePt t="197833" x="2374900" y="3003550"/>
          <p14:tracePt t="197849" x="2381250" y="3003550"/>
          <p14:tracePt t="197865" x="2387600" y="3003550"/>
          <p14:tracePt t="197865" x="2393950" y="3003550"/>
          <p14:tracePt t="197889" x="2400300" y="3003550"/>
          <p14:tracePt t="197921" x="2406650" y="3003550"/>
          <p14:tracePt t="197930" x="2413000" y="3003550"/>
          <p14:tracePt t="198033" x="2419350" y="3009900"/>
          <p14:tracePt t="201495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3" y="2416877"/>
            <a:ext cx="39624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6" y="2543875"/>
            <a:ext cx="3073400" cy="231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Achilles Tendon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6733" y="1942069"/>
            <a:ext cx="7661275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Apply both translational and rotational equilibrium conditions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62" y="5052126"/>
            <a:ext cx="33432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96" y="5702829"/>
            <a:ext cx="42576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9400" y="5207000"/>
            <a:ext cx="150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Rotational: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000" y="6046801"/>
            <a:ext cx="165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Translational: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9067" y="254387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Unknowns: F</a:t>
            </a:r>
            <a:r>
              <a:rPr lang="en-US" baseline="-25000" dirty="0" smtClean="0">
                <a:solidFill>
                  <a:srgbClr val="C00000"/>
                </a:solidFill>
              </a:rPr>
              <a:t>T</a:t>
            </a:r>
            <a:r>
              <a:rPr lang="en-US" dirty="0" smtClean="0">
                <a:solidFill>
                  <a:srgbClr val="C00000"/>
                </a:solidFill>
              </a:rPr>
              <a:t>, F</a:t>
            </a:r>
            <a:r>
              <a:rPr lang="en-US" baseline="-25000" dirty="0" smtClean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, and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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63433" y="3429000"/>
            <a:ext cx="1617134" cy="72813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955771" y="6006067"/>
            <a:ext cx="668866" cy="3471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955771" y="5191282"/>
            <a:ext cx="668866" cy="3471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624637" y="5138922"/>
            <a:ext cx="20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(1) Solve for F</a:t>
            </a:r>
            <a:r>
              <a:rPr lang="en-US" baseline="-25000" dirty="0" smtClean="0">
                <a:solidFill>
                  <a:srgbClr val="C00000"/>
                </a:solidFill>
              </a:rPr>
              <a:t>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1303" y="5982267"/>
            <a:ext cx="253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(2) Solve for F</a:t>
            </a:r>
            <a:r>
              <a:rPr lang="en-US" baseline="-25000" dirty="0" smtClean="0">
                <a:solidFill>
                  <a:srgbClr val="C00000"/>
                </a:solidFill>
              </a:rPr>
              <a:t>B</a:t>
            </a:r>
            <a:r>
              <a:rPr lang="en-US" dirty="0" smtClean="0">
                <a:solidFill>
                  <a:srgbClr val="C00000"/>
                </a:solidFill>
              </a:rPr>
              <a:t>, and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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55"/>
    </mc:Choice>
    <mc:Fallback>
      <p:transition spd="slow" advTm="27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920" x="546100" y="3486150"/>
          <p14:tracePt t="16161" x="552450" y="3473450"/>
          <p14:tracePt t="16169" x="558800" y="3473450"/>
          <p14:tracePt t="16177" x="565150" y="3460750"/>
          <p14:tracePt t="16182" x="577850" y="3435350"/>
          <p14:tracePt t="16198" x="590550" y="3378200"/>
          <p14:tracePt t="16214" x="609600" y="3308350"/>
          <p14:tracePt t="16231" x="628650" y="3162300"/>
          <p14:tracePt t="16249" x="647700" y="3067050"/>
          <p14:tracePt t="16265" x="666750" y="2959100"/>
          <p14:tracePt t="16281" x="679450" y="2870200"/>
          <p14:tracePt t="16298" x="698500" y="2794000"/>
          <p14:tracePt t="16315" x="704850" y="2755900"/>
          <p14:tracePt t="16331" x="711200" y="2717800"/>
          <p14:tracePt t="16348" x="717550" y="2692400"/>
          <p14:tracePt t="16365" x="717550" y="2686050"/>
          <p14:tracePt t="16381" x="717550" y="2679700"/>
          <p14:tracePt t="16398" x="717550" y="2673350"/>
          <p14:tracePt t="16415" x="717550" y="2667000"/>
          <p14:tracePt t="16431" x="717550" y="2660650"/>
          <p14:tracePt t="16448" x="717550" y="2628900"/>
          <p14:tracePt t="16465" x="717550" y="2603500"/>
          <p14:tracePt t="16481" x="717550" y="2584450"/>
          <p14:tracePt t="16498" x="717550" y="2565400"/>
          <p14:tracePt t="16515" x="717550" y="2559050"/>
          <p14:tracePt t="16553" x="717550" y="2552700"/>
          <p14:tracePt t="16633" x="711200" y="2552700"/>
          <p14:tracePt t="16641" x="711200" y="2584450"/>
          <p14:tracePt t="16649" x="698500" y="2609850"/>
          <p14:tracePt t="16650" x="666750" y="2679700"/>
          <p14:tracePt t="16665" x="647700" y="2755900"/>
          <p14:tracePt t="16681" x="622300" y="2838450"/>
          <p14:tracePt t="16698" x="603250" y="2908300"/>
          <p14:tracePt t="16715" x="584200" y="3009900"/>
          <p14:tracePt t="16731" x="571500" y="3098800"/>
          <p14:tracePt t="16748" x="558800" y="3181350"/>
          <p14:tracePt t="16764" x="552450" y="3257550"/>
          <p14:tracePt t="16781" x="539750" y="3333750"/>
          <p14:tracePt t="16798" x="533400" y="3403600"/>
          <p14:tracePt t="16815" x="533400" y="3467100"/>
          <p14:tracePt t="16831" x="533400" y="3536950"/>
          <p14:tracePt t="16831" x="533400" y="3562350"/>
          <p14:tracePt t="16849" x="527050" y="3625850"/>
          <p14:tracePt t="16866" x="520700" y="3676650"/>
          <p14:tracePt t="16881" x="520700" y="3708400"/>
          <p14:tracePt t="16898" x="514350" y="3746500"/>
          <p14:tracePt t="16915" x="508000" y="3778250"/>
          <p14:tracePt t="16931" x="501650" y="3803650"/>
          <p14:tracePt t="16948" x="501650" y="3829050"/>
          <p14:tracePt t="16965" x="495300" y="3867150"/>
          <p14:tracePt t="16981" x="488950" y="3905250"/>
          <p14:tracePt t="16998" x="476250" y="3943350"/>
          <p14:tracePt t="17015" x="469900" y="3987800"/>
          <p14:tracePt t="17031" x="463550" y="4032250"/>
          <p14:tracePt t="17048" x="450850" y="4089400"/>
          <p14:tracePt t="17065" x="450850" y="4114800"/>
          <p14:tracePt t="17081" x="444500" y="4127500"/>
          <p14:tracePt t="17099" x="444500" y="4133850"/>
          <p14:tracePt t="17114" x="438150" y="4140200"/>
          <p14:tracePt t="17289" x="438150" y="4114800"/>
          <p14:tracePt t="17297" x="438150" y="3956050"/>
          <p14:tracePt t="17315" x="438150" y="3848100"/>
          <p14:tracePt t="17331" x="438150" y="3657600"/>
          <p14:tracePt t="17332" x="438150" y="3467100"/>
          <p14:tracePt t="17348" x="457200" y="3276600"/>
          <p14:tracePt t="17364" x="501650" y="3111500"/>
          <p14:tracePt t="17381" x="533400" y="2959100"/>
          <p14:tracePt t="17398" x="571500" y="2819400"/>
          <p14:tracePt t="17414" x="590550" y="2711450"/>
          <p14:tracePt t="17431" x="615950" y="2647950"/>
          <p14:tracePt t="17448" x="628650" y="2616200"/>
          <p14:tracePt t="17552" x="628650" y="2654300"/>
          <p14:tracePt t="17561" x="622300" y="2724150"/>
          <p14:tracePt t="17565" x="596900" y="2889250"/>
          <p14:tracePt t="17581" x="558800" y="3060700"/>
          <p14:tracePt t="17598" x="495300" y="3225800"/>
          <p14:tracePt t="17615" x="457200" y="3378200"/>
          <p14:tracePt t="17632" x="406400" y="3575050"/>
          <p14:tracePt t="17649" x="387350" y="3676650"/>
          <p14:tracePt t="17665" x="374650" y="3765550"/>
          <p14:tracePt t="17681" x="361950" y="3841750"/>
          <p14:tracePt t="17699" x="361950" y="3905250"/>
          <p14:tracePt t="17714" x="361950" y="3956050"/>
          <p14:tracePt t="17731" x="361950" y="3994150"/>
          <p14:tracePt t="17748" x="361950" y="4019550"/>
          <p14:tracePt t="17764" x="361950" y="4038600"/>
          <p14:tracePt t="17780" x="361950" y="4051300"/>
          <p14:tracePt t="17817" x="361950" y="4057650"/>
          <p14:tracePt t="17857" x="361950" y="4064000"/>
          <p14:tracePt t="17873" x="361950" y="4070350"/>
          <p14:tracePt t="17874" x="361950" y="4076700"/>
          <p14:tracePt t="17881" x="361950" y="4089400"/>
          <p14:tracePt t="17898" x="361950" y="4095750"/>
          <p14:tracePt t="17936" x="361950" y="4102100"/>
          <p14:tracePt t="17937" x="361950" y="4108450"/>
          <p14:tracePt t="17968" x="368300" y="4114800"/>
          <p14:tracePt t="18328" x="368300" y="4108450"/>
          <p14:tracePt t="18340" x="368300" y="4083050"/>
          <p14:tracePt t="18344" x="368300" y="4038600"/>
          <p14:tracePt t="18352" x="381000" y="3956050"/>
          <p14:tracePt t="18363" x="400050" y="3860800"/>
          <p14:tracePt t="18380" x="431800" y="3740150"/>
          <p14:tracePt t="18397" x="469900" y="3625850"/>
          <p14:tracePt t="18413" x="501650" y="3517900"/>
          <p14:tracePt t="18430" x="533400" y="3409950"/>
          <p14:tracePt t="18447" x="584200" y="3263900"/>
          <p14:tracePt t="18465" x="609600" y="3168650"/>
          <p14:tracePt t="18481" x="641350" y="3086100"/>
          <p14:tracePt t="18498" x="679450" y="3003550"/>
          <p14:tracePt t="18514" x="704850" y="2933700"/>
          <p14:tracePt t="18531" x="736600" y="2876550"/>
          <p14:tracePt t="18547" x="749300" y="2819400"/>
          <p14:tracePt t="18564" x="774700" y="2768600"/>
          <p14:tracePt t="18580" x="781050" y="2724150"/>
          <p14:tracePt t="18597" x="800100" y="2679700"/>
          <p14:tracePt t="18613" x="819150" y="2641600"/>
          <p14:tracePt t="18630" x="825500" y="2603500"/>
          <p14:tracePt t="18647" x="825500" y="2584450"/>
          <p14:tracePt t="18663" x="831850" y="2552700"/>
          <p14:tracePt t="18680" x="838200" y="2533650"/>
          <p14:tracePt t="18697" x="838200" y="2520950"/>
          <p14:tracePt t="18735" x="838200" y="2514600"/>
          <p14:tracePt t="18748" x="844550" y="2514600"/>
          <p14:tracePt t="18769" x="844550" y="2508250"/>
          <p14:tracePt t="18781" x="844550" y="2501900"/>
          <p14:tracePt t="18797" x="844550" y="2489200"/>
          <p14:tracePt t="18797" x="850900" y="2463800"/>
          <p14:tracePt t="18813" x="850900" y="2425700"/>
          <p14:tracePt t="18830" x="863600" y="2362200"/>
          <p14:tracePt t="18847" x="876300" y="2292350"/>
          <p14:tracePt t="18863" x="908050" y="2178050"/>
          <p14:tracePt t="18880" x="927100" y="2101850"/>
          <p14:tracePt t="18897" x="946150" y="2044700"/>
          <p14:tracePt t="18913" x="971550" y="1968500"/>
          <p14:tracePt t="18930" x="977900" y="1924050"/>
          <p14:tracePt t="18947" x="996950" y="1873250"/>
          <p14:tracePt t="18964" x="1003300" y="1854200"/>
          <p14:tracePt t="19072" x="1003300" y="1860550"/>
          <p14:tracePt t="19080" x="971550" y="1974850"/>
          <p14:tracePt t="19090" x="939800" y="2038350"/>
          <p14:tracePt t="19097" x="882650" y="2171700"/>
          <p14:tracePt t="19113" x="838200" y="2286000"/>
          <p14:tracePt t="19130" x="793750" y="2387600"/>
          <p14:tracePt t="19147" x="774700" y="2482850"/>
          <p14:tracePt t="19163" x="749300" y="2565400"/>
          <p14:tracePt t="19180" x="730250" y="2635250"/>
          <p14:tracePt t="19197" x="723900" y="2679700"/>
          <p14:tracePt t="19214" x="723900" y="2711450"/>
          <p14:tracePt t="19231" x="723900" y="2724150"/>
          <p14:tracePt t="19448" x="704850" y="2736850"/>
          <p14:tracePt t="19448" x="692150" y="2749550"/>
          <p14:tracePt t="19464" x="666750" y="2774950"/>
          <p14:tracePt t="19473" x="641350" y="2800350"/>
          <p14:tracePt t="19481" x="628650" y="2819400"/>
          <p14:tracePt t="19498" x="628650" y="2825750"/>
          <p14:tracePt t="19632" x="628650" y="2813050"/>
          <p14:tracePt t="19640" x="628650" y="2781300"/>
          <p14:tracePt t="19648" x="628650" y="2736850"/>
          <p14:tracePt t="19650" x="628650" y="2616200"/>
          <p14:tracePt t="19665" x="641350" y="2476500"/>
          <p14:tracePt t="19681" x="660400" y="2343150"/>
          <p14:tracePt t="19698" x="679450" y="2266950"/>
          <p14:tracePt t="19715" x="698500" y="2203450"/>
          <p14:tracePt t="19731" x="698500" y="2178050"/>
          <p14:tracePt t="19748" x="704850" y="2165350"/>
          <p14:tracePt t="19764" x="704850" y="2159000"/>
          <p14:tracePt t="19840" x="698500" y="2190750"/>
          <p14:tracePt t="19849" x="673100" y="2241550"/>
          <p14:tracePt t="19857" x="647700" y="2305050"/>
          <p14:tracePt t="19865" x="615950" y="2368550"/>
          <p14:tracePt t="19872" x="565150" y="2501900"/>
          <p14:tracePt t="19880" x="527050" y="2597150"/>
          <p14:tracePt t="19897" x="514350" y="2641600"/>
          <p14:tracePt t="19913" x="514350" y="2647950"/>
          <p14:tracePt t="20009" x="520700" y="2641600"/>
          <p14:tracePt t="20017" x="533400" y="2597150"/>
          <p14:tracePt t="20026" x="558800" y="2514600"/>
          <p14:tracePt t="20033" x="584200" y="2406650"/>
          <p14:tracePt t="20033" x="609600" y="2298700"/>
          <p14:tracePt t="20050" x="641350" y="2190750"/>
          <p14:tracePt t="20051" x="698500" y="1987550"/>
          <p14:tracePt t="20066" x="749300" y="1866900"/>
          <p14:tracePt t="20082" x="781050" y="1809750"/>
          <p14:tracePt t="20098" x="781050" y="1784350"/>
          <p14:tracePt t="20115" x="787400" y="1784350"/>
          <p14:tracePt t="20201" x="781050" y="1828800"/>
          <p14:tracePt t="20210" x="774700" y="1885950"/>
          <p14:tracePt t="20217" x="768350" y="1955800"/>
          <p14:tracePt t="20232" x="749300" y="2089150"/>
          <p14:tracePt t="20233" x="736600" y="2159000"/>
          <p14:tracePt t="20249" x="717550" y="2292350"/>
          <p14:tracePt t="20265" x="711200" y="2336800"/>
          <p14:tracePt t="20282" x="711200" y="2349500"/>
          <p14:tracePt t="20385" x="717550" y="2343150"/>
          <p14:tracePt t="20393" x="736600" y="2298700"/>
          <p14:tracePt t="20401" x="755650" y="2222500"/>
          <p14:tracePt t="20414" x="781050" y="2120900"/>
          <p14:tracePt t="20415" x="838200" y="1892300"/>
          <p14:tracePt t="20431" x="889000" y="1733550"/>
          <p14:tracePt t="20448" x="927100" y="1619250"/>
          <p14:tracePt t="20466" x="933450" y="1600200"/>
          <p14:tracePt t="20553" x="933450" y="1612900"/>
          <p14:tracePt t="20562" x="914400" y="1663700"/>
          <p14:tracePt t="20562" x="901700" y="1714500"/>
          <p14:tracePt t="20570" x="889000" y="1758950"/>
          <p14:tracePt t="20582" x="863600" y="1854200"/>
          <p14:tracePt t="20598" x="850900" y="1905000"/>
          <p14:tracePt t="20616" x="850900" y="1930400"/>
          <p14:tracePt t="20632" x="850900" y="1936750"/>
          <p14:tracePt t="20632" x="844550" y="1943100"/>
          <p14:tracePt t="20705" x="850900" y="1943100"/>
          <p14:tracePt t="20713" x="863600" y="1943100"/>
          <p14:tracePt t="20721" x="908050" y="1905000"/>
          <p14:tracePt t="20731" x="933450" y="1809750"/>
          <p14:tracePt t="20748" x="958850" y="1733550"/>
          <p14:tracePt t="20764" x="977900" y="1676400"/>
          <p14:tracePt t="20781" x="977900" y="1644650"/>
          <p14:tracePt t="20827" x="977900" y="1638300"/>
          <p14:tracePt t="20930" x="977900" y="1651000"/>
          <p14:tracePt t="20932" x="977900" y="1657350"/>
          <p14:tracePt t="20948" x="977900" y="1670050"/>
          <p14:tracePt t="20950" x="977900" y="1682750"/>
          <p14:tracePt t="20966" x="977900" y="1689100"/>
          <p14:tracePt t="22681" x="958850" y="1727200"/>
          <p14:tracePt t="22681" x="933450" y="1797050"/>
          <p14:tracePt t="22698" x="914400" y="1873250"/>
          <p14:tracePt t="22698" x="857250" y="2006600"/>
          <p14:tracePt t="22714" x="806450" y="2133600"/>
          <p14:tracePt t="22731" x="762000" y="2260600"/>
          <p14:tracePt t="22748" x="717550" y="2419350"/>
          <p14:tracePt t="22764" x="660400" y="2597150"/>
          <p14:tracePt t="22782" x="603250" y="2768600"/>
          <p14:tracePt t="22798" x="558800" y="2933700"/>
          <p14:tracePt t="22815" x="508000" y="3086100"/>
          <p14:tracePt t="22832" x="476250" y="3213100"/>
          <p14:tracePt t="22848" x="450850" y="3314700"/>
          <p14:tracePt t="22864" x="438150" y="3429000"/>
          <p14:tracePt t="22881" x="431800" y="3473450"/>
          <p14:tracePt t="22897" x="431800" y="3524250"/>
          <p14:tracePt t="22914" x="431800" y="3556000"/>
          <p14:tracePt t="22931" x="431800" y="3594100"/>
          <p14:tracePt t="22947" x="431800" y="3632200"/>
          <p14:tracePt t="22964" x="431800" y="3676650"/>
          <p14:tracePt t="22981" x="431800" y="3721100"/>
          <p14:tracePt t="22998" x="425450" y="3752850"/>
          <p14:tracePt t="23015" x="419100" y="3759200"/>
          <p14:tracePt t="23121" x="419100" y="3740150"/>
          <p14:tracePt t="23130" x="419100" y="3632200"/>
          <p14:tracePt t="23148" x="438150" y="3581400"/>
          <p14:tracePt t="23150" x="469900" y="3454400"/>
          <p14:tracePt t="23165" x="514350" y="3321050"/>
          <p14:tracePt t="23183" x="565150" y="3162300"/>
          <p14:tracePt t="23198" x="603250" y="3009900"/>
          <p14:tracePt t="23216" x="641350" y="2901950"/>
          <p14:tracePt t="23232" x="647700" y="2813050"/>
          <p14:tracePt t="23248" x="660400" y="2705100"/>
          <p14:tracePt t="23265" x="660400" y="2673350"/>
          <p14:tracePt t="23282" x="660400" y="2667000"/>
          <p14:tracePt t="23298" x="660400" y="2660650"/>
          <p14:tracePt t="23434" x="654050" y="2692400"/>
          <p14:tracePt t="23442" x="622300" y="2762250"/>
          <p14:tracePt t="23449" x="590550" y="2851150"/>
          <p14:tracePt t="23450" x="501650" y="3175000"/>
          <p14:tracePt t="23466" x="431800" y="3435350"/>
          <p14:tracePt t="23482" x="381000" y="3644900"/>
          <p14:tracePt t="23498" x="368300" y="3816350"/>
          <p14:tracePt t="23515" x="355600" y="3968750"/>
          <p14:tracePt t="23532" x="342900" y="4089400"/>
          <p14:tracePt t="23549" x="342900" y="4191000"/>
          <p14:tracePt t="23565" x="342900" y="4279900"/>
          <p14:tracePt t="23582" x="342900" y="4343400"/>
          <p14:tracePt t="23598" x="342900" y="4381500"/>
          <p14:tracePt t="23616" x="342900" y="4400550"/>
          <p14:tracePt t="23632" x="342900" y="4413250"/>
          <p14:tracePt t="23729" x="349250" y="4381500"/>
          <p14:tracePt t="23729" x="349250" y="4318000"/>
          <p14:tracePt t="23745" x="349250" y="4248150"/>
          <p14:tracePt t="23757" x="349250" y="4165600"/>
          <p14:tracePt t="23765" x="349250" y="4089400"/>
          <p14:tracePt t="23770" x="349250" y="3911600"/>
          <p14:tracePt t="23782" x="349250" y="3759200"/>
          <p14:tracePt t="23798" x="368300" y="3613150"/>
          <p14:tracePt t="23815" x="393700" y="3486150"/>
          <p14:tracePt t="23832" x="412750" y="3359150"/>
          <p14:tracePt t="23850" x="419100" y="3321050"/>
          <p14:tracePt t="23865" x="419100" y="3308350"/>
          <p14:tracePt t="23969" x="419100" y="3359150"/>
          <p14:tracePt t="23977" x="419100" y="3448050"/>
          <p14:tracePt t="23985" x="419100" y="3543300"/>
          <p14:tracePt t="23993" x="412750" y="3651250"/>
          <p14:tracePt t="23993" x="406400" y="3740150"/>
          <p14:tracePt t="24001" x="406400" y="3803650"/>
          <p14:tracePt t="24015" x="406400" y="3911600"/>
          <p14:tracePt t="24032" x="406400" y="3975100"/>
          <p14:tracePt t="24049" x="406400" y="3987800"/>
          <p14:tracePt t="24121" x="406400" y="3994150"/>
          <p14:tracePt t="24129" x="419100" y="3994150"/>
          <p14:tracePt t="24133" x="425450" y="3854450"/>
          <p14:tracePt t="24148" x="450850" y="3606800"/>
          <p14:tracePt t="24166" x="482600" y="3384550"/>
          <p14:tracePt t="24182" x="520700" y="3175000"/>
          <p14:tracePt t="24199" x="565150" y="3048000"/>
          <p14:tracePt t="24215" x="628650" y="2857500"/>
          <p14:tracePt t="24233" x="654050" y="2794000"/>
          <p14:tracePt t="24248" x="704850" y="2679700"/>
          <p14:tracePt t="24266" x="723900" y="2647950"/>
          <p14:tracePt t="24282" x="723900" y="2635250"/>
          <p14:tracePt t="24353" x="723900" y="2686050"/>
          <p14:tracePt t="24361" x="685800" y="2813050"/>
          <p14:tracePt t="24364" x="590550" y="3181350"/>
          <p14:tracePt t="24382" x="488950" y="3517900"/>
          <p14:tracePt t="24399" x="431800" y="3752850"/>
          <p14:tracePt t="24415" x="400050" y="3898900"/>
          <p14:tracePt t="24432" x="393700" y="3975100"/>
          <p14:tracePt t="24448" x="387350" y="3987800"/>
          <p14:tracePt t="24465" x="387350" y="3994150"/>
          <p14:tracePt t="24530" x="393700" y="3994150"/>
          <p14:tracePt t="24531" x="400050" y="3943350"/>
          <p14:tracePt t="24548" x="406400" y="3854450"/>
          <p14:tracePt t="24549" x="406400" y="3556000"/>
          <p14:tracePt t="24565" x="406400" y="3219450"/>
          <p14:tracePt t="24582" x="419100" y="2946400"/>
          <p14:tracePt t="24599" x="438150" y="2806700"/>
          <p14:tracePt t="24615" x="457200" y="2743200"/>
          <p14:tracePt t="24632" x="457200" y="2736850"/>
          <p14:tracePt t="24648" x="463550" y="2730500"/>
          <p14:tracePt t="24665" x="463550" y="2762250"/>
          <p14:tracePt t="24682" x="457200" y="3117850"/>
          <p14:tracePt t="24699" x="406400" y="3486150"/>
          <p14:tracePt t="24716" x="368300" y="3771900"/>
          <p14:tracePt t="24732" x="336550" y="3930650"/>
          <p14:tracePt t="24748" x="323850" y="4025900"/>
          <p14:tracePt t="24765" x="323850" y="4051300"/>
          <p14:tracePt t="24833" x="323850" y="4057650"/>
          <p14:tracePt t="24842" x="330200" y="4038600"/>
          <p14:tracePt t="24849" x="361950" y="3854450"/>
          <p14:tracePt t="24865" x="361950" y="3676650"/>
          <p14:tracePt t="24882" x="368300" y="3403600"/>
          <p14:tracePt t="24883" x="387350" y="3321050"/>
          <p14:tracePt t="24899" x="400050" y="3232150"/>
          <p14:tracePt t="24914" x="412750" y="3200400"/>
          <p14:tracePt t="24993" x="412750" y="3232150"/>
          <p14:tracePt t="25001" x="412750" y="3352800"/>
          <p14:tracePt t="25015" x="412750" y="3371850"/>
          <p14:tracePt t="25017" x="387350" y="3600450"/>
          <p14:tracePt t="25031" x="349250" y="3803650"/>
          <p14:tracePt t="25048" x="323850" y="3981450"/>
          <p14:tracePt t="25066" x="323850" y="4044950"/>
          <p14:tracePt t="25082" x="323850" y="4064000"/>
          <p14:tracePt t="25185" x="336550" y="4064000"/>
          <p14:tracePt t="25193" x="349250" y="4064000"/>
          <p14:tracePt t="25201" x="355600" y="4057650"/>
          <p14:tracePt t="25209" x="355600" y="4038600"/>
          <p14:tracePt t="25217" x="368300" y="3994150"/>
          <p14:tracePt t="25231" x="387350" y="3937000"/>
          <p14:tracePt t="25248" x="393700" y="3879850"/>
          <p14:tracePt t="25266" x="393700" y="3854450"/>
          <p14:tracePt t="25282" x="393700" y="3848100"/>
          <p14:tracePt t="25401" x="393700" y="3873500"/>
          <p14:tracePt t="25409" x="393700" y="3892550"/>
          <p14:tracePt t="25417" x="393700" y="3917950"/>
          <p14:tracePt t="25423" x="393700" y="3943350"/>
          <p14:tracePt t="25431" x="393700" y="3981450"/>
          <p14:tracePt t="25448" x="393700" y="4019550"/>
          <p14:tracePt t="25466" x="393700" y="4032250"/>
          <p14:tracePt t="25482" x="393700" y="4038600"/>
          <p14:tracePt t="25601" x="393700" y="4044950"/>
          <p14:tracePt t="25609" x="393700" y="4076700"/>
          <p14:tracePt t="25618" x="393700" y="4114800"/>
          <p14:tracePt t="25624" x="393700" y="4152900"/>
          <p14:tracePt t="25632" x="406400" y="4210050"/>
          <p14:tracePt t="25648" x="419100" y="4241800"/>
          <p14:tracePt t="25665" x="425450" y="4248150"/>
          <p14:tracePt t="25682" x="431800" y="4254500"/>
          <p14:tracePt t="25698" x="438150" y="4267200"/>
          <p14:tracePt t="25716" x="450850" y="4273550"/>
          <p14:tracePt t="25732" x="450850" y="4279900"/>
          <p14:tracePt t="25748" x="457200" y="4279900"/>
          <p14:tracePt t="25765" x="469900" y="4279900"/>
          <p14:tracePt t="25782" x="482600" y="4279900"/>
          <p14:tracePt t="25798" x="508000" y="4279900"/>
          <p14:tracePt t="25815" x="539750" y="4279900"/>
          <p14:tracePt t="25832" x="565150" y="4267200"/>
          <p14:tracePt t="25848" x="596900" y="4216400"/>
          <p14:tracePt t="25866" x="596900" y="4171950"/>
          <p14:tracePt t="25882" x="596900" y="4127500"/>
          <p14:tracePt t="25898" x="590550" y="4102100"/>
          <p14:tracePt t="25916" x="590550" y="4095750"/>
          <p14:tracePt t="25931" x="577850" y="4095750"/>
          <p14:tracePt t="25948" x="565150" y="4095750"/>
          <p14:tracePt t="25964" x="558800" y="4108450"/>
          <p14:tracePt t="26001" x="552450" y="4133850"/>
          <p14:tracePt t="26003" x="546100" y="4171950"/>
          <p14:tracePt t="26015" x="546100" y="4260850"/>
          <p14:tracePt t="26032" x="565150" y="4343400"/>
          <p14:tracePt t="26048" x="609600" y="4419600"/>
          <p14:tracePt t="26065" x="628650" y="4432300"/>
          <p14:tracePt t="26082" x="660400" y="4438650"/>
          <p14:tracePt t="26098" x="711200" y="4445000"/>
          <p14:tracePt t="26116" x="749300" y="4451350"/>
          <p14:tracePt t="26131" x="793750" y="4451350"/>
          <p14:tracePt t="26148" x="831850" y="4445000"/>
          <p14:tracePt t="26165" x="863600" y="4419600"/>
          <p14:tracePt t="26182" x="876300" y="4387850"/>
          <p14:tracePt t="26198" x="876300" y="4324350"/>
          <p14:tracePt t="26215" x="876300" y="4260850"/>
          <p14:tracePt t="26232" x="857250" y="4216400"/>
          <p14:tracePt t="26232" x="850900" y="4210050"/>
          <p14:tracePt t="26250" x="838200" y="4197350"/>
          <p14:tracePt t="26289" x="825500" y="4197350"/>
          <p14:tracePt t="26298" x="806450" y="4197350"/>
          <p14:tracePt t="26306" x="730250" y="4267200"/>
          <p14:tracePt t="26315" x="635000" y="4368800"/>
          <p14:tracePt t="26332" x="603250" y="4413250"/>
          <p14:tracePt t="26349" x="584200" y="4464050"/>
          <p14:tracePt t="26366" x="584200" y="4502150"/>
          <p14:tracePt t="26382" x="584200" y="4533900"/>
          <p14:tracePt t="26398" x="603250" y="4565650"/>
          <p14:tracePt t="26415" x="622300" y="4591050"/>
          <p14:tracePt t="26432" x="660400" y="4603750"/>
          <p14:tracePt t="26448" x="736600" y="4610100"/>
          <p14:tracePt t="26465" x="781050" y="4610100"/>
          <p14:tracePt t="26482" x="819150" y="4610100"/>
          <p14:tracePt t="26498" x="844550" y="4591050"/>
          <p14:tracePt t="26515" x="863600" y="4572000"/>
          <p14:tracePt t="26532" x="876300" y="4559300"/>
          <p14:tracePt t="26548" x="882650" y="4552950"/>
          <p14:tracePt t="26565" x="882650" y="4546600"/>
          <p14:tracePt t="26582" x="882650" y="4540250"/>
          <p14:tracePt t="26633" x="882650" y="4533900"/>
          <p14:tracePt t="26881" x="882650" y="4527550"/>
          <p14:tracePt t="27225" x="914400" y="4533900"/>
          <p14:tracePt t="27233" x="1085850" y="4565650"/>
          <p14:tracePt t="27249" x="1206500" y="4584700"/>
          <p14:tracePt t="27250" x="1536700" y="4622800"/>
          <p14:tracePt t="27265" x="1828800" y="4635500"/>
          <p14:tracePt t="27281" x="2063750" y="4635500"/>
          <p14:tracePt t="27298" x="2190750" y="4610100"/>
          <p14:tracePt t="27315" x="2247900" y="4578350"/>
          <p14:tracePt t="27331" x="2254250" y="4565650"/>
          <p14:tracePt t="27349" x="2254250" y="4546600"/>
          <p14:tracePt t="27365" x="2228850" y="4514850"/>
          <p14:tracePt t="27382" x="2178050" y="4495800"/>
          <p14:tracePt t="27399" x="2076450" y="4464050"/>
          <p14:tracePt t="27416" x="1936750" y="4432300"/>
          <p14:tracePt t="27433" x="1739900" y="4413250"/>
          <p14:tracePt t="27433" x="1625600" y="4394200"/>
          <p14:tracePt t="27451" x="1504950" y="4387850"/>
          <p14:tracePt t="27466" x="1346200" y="4387850"/>
          <p14:tracePt t="27483" x="1244600" y="4387850"/>
          <p14:tracePt t="27499" x="1212850" y="4387850"/>
          <p14:tracePt t="27516" x="1200150" y="4406900"/>
          <p14:tracePt t="27570" x="1200150" y="4413250"/>
          <p14:tracePt t="27586" x="1200150" y="4419600"/>
          <p14:tracePt t="27594" x="1206500" y="4419600"/>
          <p14:tracePt t="27608" x="1250950" y="4425950"/>
          <p14:tracePt t="27618" x="1289050" y="4425950"/>
          <p14:tracePt t="27620" x="1339850" y="4425950"/>
          <p14:tracePt t="27633" x="1454150" y="4425950"/>
          <p14:tracePt t="27649" x="1631950" y="4425950"/>
          <p14:tracePt t="27667" x="1765300" y="4413250"/>
          <p14:tracePt t="27683" x="1860550" y="4413250"/>
          <p14:tracePt t="27699" x="1930400" y="4413250"/>
          <p14:tracePt t="27716" x="1962150" y="4413250"/>
          <p14:tracePt t="27733" x="1968500" y="4413250"/>
          <p14:tracePt t="27750" x="1974850" y="4413250"/>
          <p14:tracePt t="28154" x="1968500" y="4413250"/>
          <p14:tracePt t="28162" x="1962150" y="4406900"/>
          <p14:tracePt t="28170" x="1949450" y="4400550"/>
          <p14:tracePt t="28182" x="1936750" y="4394200"/>
          <p14:tracePt t="28185" x="1924050" y="4381500"/>
          <p14:tracePt t="28199" x="1917700" y="4375150"/>
          <p14:tracePt t="28216" x="1911350" y="4362450"/>
          <p14:tracePt t="28233" x="1911350" y="4356100"/>
          <p14:tracePt t="28472" x="0" y="0"/>
        </p14:tracePtLst>
        <p14:tracePtLst>
          <p14:tracePt t="32362" x="1098550" y="4400550"/>
          <p14:tracePt t="32674" x="1104900" y="4400550"/>
          <p14:tracePt t="32680" x="1123950" y="4381500"/>
          <p14:tracePt t="32692" x="1130300" y="4368800"/>
          <p14:tracePt t="32699" x="1155700" y="4343400"/>
          <p14:tracePt t="32716" x="1187450" y="4292600"/>
          <p14:tracePt t="32732" x="1225550" y="4229100"/>
          <p14:tracePt t="32749" x="1276350" y="4159250"/>
          <p14:tracePt t="32766" x="1346200" y="4095750"/>
          <p14:tracePt t="32782" x="1390650" y="4044950"/>
          <p14:tracePt t="32799" x="1416050" y="4025900"/>
          <p14:tracePt t="32816" x="1428750" y="4013200"/>
          <p14:tracePt t="32833" x="1441450" y="4013200"/>
          <p14:tracePt t="32874" x="1454150" y="4013200"/>
          <p14:tracePt t="32875" x="1466850" y="4013200"/>
          <p14:tracePt t="32882" x="1517650" y="4013200"/>
          <p14:tracePt t="32899" x="1600200" y="4044950"/>
          <p14:tracePt t="32916" x="1682750" y="4102100"/>
          <p14:tracePt t="32932" x="1765300" y="4146550"/>
          <p14:tracePt t="32949" x="1790700" y="4165600"/>
          <p14:tracePt t="32965" x="1866900" y="4203700"/>
          <p14:tracePt t="32982" x="1962150" y="4241800"/>
          <p14:tracePt t="32999" x="2044700" y="4279900"/>
          <p14:tracePt t="33016" x="2120900" y="4311650"/>
          <p14:tracePt t="33032" x="2133600" y="4318000"/>
          <p14:tracePt t="33049" x="2171700" y="4337050"/>
          <p14:tracePt t="33066" x="2247900" y="4387850"/>
          <p14:tracePt t="33082" x="2349500" y="4445000"/>
          <p14:tracePt t="33099" x="2444750" y="4489450"/>
          <p14:tracePt t="33116" x="2540000" y="4540250"/>
          <p14:tracePt t="33132" x="2597150" y="4572000"/>
          <p14:tracePt t="33148" x="2647950" y="4603750"/>
          <p14:tracePt t="33165" x="2698750" y="4635500"/>
          <p14:tracePt t="33182" x="2755900" y="4660900"/>
          <p14:tracePt t="33199" x="2819400" y="4699000"/>
          <p14:tracePt t="33216" x="2825750" y="4699000"/>
          <p14:tracePt t="33232" x="2844800" y="4705350"/>
          <p14:tracePt t="33249" x="2876550" y="4718050"/>
          <p14:tracePt t="33266" x="2901950" y="4724400"/>
          <p14:tracePt t="33283" x="2946400" y="4730750"/>
          <p14:tracePt t="33299" x="2971800" y="4737100"/>
          <p14:tracePt t="33316" x="3016250" y="4749800"/>
          <p14:tracePt t="33332" x="3048000" y="4756150"/>
          <p14:tracePt t="33349" x="3079750" y="4762500"/>
          <p14:tracePt t="33365" x="3111500" y="4768850"/>
          <p14:tracePt t="33382" x="3130550" y="4768850"/>
          <p14:tracePt t="33399" x="3143250" y="4768850"/>
          <p14:tracePt t="33416" x="3149600" y="4768850"/>
          <p14:tracePt t="33450" x="3155950" y="4768850"/>
          <p14:tracePt t="33474" x="3155950" y="4762500"/>
          <p14:tracePt t="33475" x="3162300" y="4756150"/>
          <p14:tracePt t="33482" x="3162300" y="4749800"/>
          <p14:tracePt t="33499" x="3162300" y="4724400"/>
          <p14:tracePt t="33516" x="3143250" y="4692650"/>
          <p14:tracePt t="33532" x="3098800" y="4660900"/>
          <p14:tracePt t="33549" x="3016250" y="4616450"/>
          <p14:tracePt t="33565" x="2901950" y="4572000"/>
          <p14:tracePt t="33582" x="2825750" y="4533900"/>
          <p14:tracePt t="33599" x="2755900" y="4514850"/>
          <p14:tracePt t="33616" x="2622550" y="4476750"/>
          <p14:tracePt t="33632" x="2451100" y="4413250"/>
          <p14:tracePt t="33650" x="2349500" y="4375150"/>
          <p14:tracePt t="33666" x="2241550" y="4337050"/>
          <p14:tracePt t="33682" x="2146300" y="4298950"/>
          <p14:tracePt t="33699" x="2063750" y="4254500"/>
          <p14:tracePt t="33715" x="1968500" y="4203700"/>
          <p14:tracePt t="33732" x="1879600" y="4146550"/>
          <p14:tracePt t="33749" x="1803400" y="4102100"/>
          <p14:tracePt t="33765" x="1739900" y="4044950"/>
          <p14:tracePt t="33782" x="1651000" y="3987800"/>
          <p14:tracePt t="33799" x="1568450" y="3924300"/>
          <p14:tracePt t="33816" x="1479550" y="3867150"/>
          <p14:tracePt t="33816" x="1447800" y="3848100"/>
          <p14:tracePt t="33834" x="1377950" y="3797300"/>
          <p14:tracePt t="33850" x="1320800" y="3759200"/>
          <p14:tracePt t="33866" x="1257300" y="3733800"/>
          <p14:tracePt t="33882" x="1212850" y="3695700"/>
          <p14:tracePt t="33899" x="1181100" y="3683000"/>
          <p14:tracePt t="33916" x="1149350" y="3670300"/>
          <p14:tracePt t="33932" x="1130300" y="3663950"/>
          <p14:tracePt t="33949" x="1123950" y="3657600"/>
          <p14:tracePt t="33985" x="1111250" y="3657600"/>
          <p14:tracePt t="33986" x="1098550" y="3657600"/>
          <p14:tracePt t="33999" x="1054100" y="3683000"/>
          <p14:tracePt t="34016" x="996950" y="3721100"/>
          <p14:tracePt t="34032" x="920750" y="3765550"/>
          <p14:tracePt t="34049" x="800100" y="3867150"/>
          <p14:tracePt t="34066" x="736600" y="3924300"/>
          <p14:tracePt t="34082" x="673100" y="3987800"/>
          <p14:tracePt t="34099" x="615950" y="4051300"/>
          <p14:tracePt t="34115" x="571500" y="4127500"/>
          <p14:tracePt t="34133" x="533400" y="4178300"/>
          <p14:tracePt t="34149" x="501650" y="4222750"/>
          <p14:tracePt t="34166" x="482600" y="4254500"/>
          <p14:tracePt t="34182" x="469900" y="4267200"/>
          <p14:tracePt t="34199" x="463550" y="4273550"/>
          <p14:tracePt t="34216" x="463550" y="4279900"/>
          <p14:tracePt t="34232" x="457200" y="4286250"/>
          <p14:tracePt t="34249" x="457200" y="4292600"/>
          <p14:tracePt t="34266" x="450850" y="4298950"/>
          <p14:tracePt t="34282" x="444500" y="4298950"/>
          <p14:tracePt t="34320" x="444500" y="4305300"/>
          <p14:tracePt t="34362" x="438150" y="4311650"/>
          <p14:tracePt t="34386" x="431800" y="4311650"/>
          <p14:tracePt t="35288" x="0" y="0"/>
        </p14:tracePtLst>
        <p14:tracePtLst>
          <p14:tracePt t="40463" x="546100" y="2762250"/>
          <p14:tracePt t="40728" x="546100" y="2755900"/>
          <p14:tracePt t="40730" x="558800" y="2736850"/>
          <p14:tracePt t="40740" x="571500" y="2705100"/>
          <p14:tracePt t="40748" x="590550" y="2654300"/>
          <p14:tracePt t="40764" x="615950" y="2597150"/>
          <p14:tracePt t="40781" x="628650" y="2559050"/>
          <p14:tracePt t="40798" x="641350" y="2527300"/>
          <p14:tracePt t="40814" x="647700" y="2508250"/>
          <p14:tracePt t="40831" x="654050" y="2495550"/>
          <p14:tracePt t="40960" x="647700" y="2533650"/>
          <p14:tracePt t="40968" x="628650" y="2603500"/>
          <p14:tracePt t="40969" x="603250" y="2679700"/>
          <p14:tracePt t="40984" x="565150" y="2800350"/>
          <p14:tracePt t="40998" x="533400" y="2908300"/>
          <p14:tracePt t="41014" x="501650" y="2978150"/>
          <p14:tracePt t="41031" x="482600" y="3022600"/>
          <p14:tracePt t="41047" x="469900" y="3041650"/>
          <p14:tracePt t="41144" x="469900" y="3048000"/>
          <p14:tracePt t="41160" x="482600" y="3028950"/>
          <p14:tracePt t="41166" x="495300" y="2978150"/>
          <p14:tracePt t="41181" x="514350" y="2914650"/>
          <p14:tracePt t="41184" x="539750" y="2794000"/>
          <p14:tracePt t="41198" x="558800" y="2660650"/>
          <p14:tracePt t="41214" x="571500" y="2565400"/>
          <p14:tracePt t="41231" x="584200" y="2489200"/>
          <p14:tracePt t="41247" x="596900" y="2419350"/>
          <p14:tracePt t="41265" x="609600" y="2400300"/>
          <p14:tracePt t="41392" x="609600" y="2444750"/>
          <p14:tracePt t="41400" x="603250" y="2508250"/>
          <p14:tracePt t="41409" x="590550" y="2584450"/>
          <p14:tracePt t="41416" x="577850" y="2647950"/>
          <p14:tracePt t="41416" x="571500" y="2717800"/>
          <p14:tracePt t="41432" x="565150" y="2774950"/>
          <p14:tracePt t="41447" x="552450" y="2882900"/>
          <p14:tracePt t="41449" x="546100" y="2946400"/>
          <p14:tracePt t="41464" x="539750" y="2971800"/>
          <p14:tracePt t="41481" x="539750" y="2978150"/>
          <p14:tracePt t="41600" x="552450" y="2940050"/>
          <p14:tracePt t="41608" x="552450" y="2889250"/>
          <p14:tracePt t="41616" x="565150" y="2806700"/>
          <p14:tracePt t="41616" x="577850" y="2730500"/>
          <p14:tracePt t="41632" x="584200" y="2667000"/>
          <p14:tracePt t="41633" x="590550" y="2603500"/>
          <p14:tracePt t="41647" x="615950" y="2476500"/>
          <p14:tracePt t="41665" x="628650" y="2444750"/>
          <p14:tracePt t="41681" x="635000" y="2432050"/>
          <p14:tracePt t="41800" x="635000" y="2463800"/>
          <p14:tracePt t="41809" x="635000" y="2527300"/>
          <p14:tracePt t="41815" x="635000" y="2597150"/>
          <p14:tracePt t="41815" x="635000" y="2667000"/>
          <p14:tracePt t="41832" x="635000" y="2724150"/>
          <p14:tracePt t="41833" x="635000" y="2787650"/>
          <p14:tracePt t="41847" x="635000" y="2889250"/>
          <p14:tracePt t="41864" x="635000" y="2927350"/>
          <p14:tracePt t="41881" x="635000" y="2946400"/>
          <p14:tracePt t="41898" x="635000" y="2952750"/>
          <p14:tracePt t="41915" x="635000" y="2959100"/>
          <p14:tracePt t="42447" x="0" y="0"/>
        </p14:tracePtLst>
        <p14:tracePtLst>
          <p14:tracePt t="43072" x="1212850" y="3416300"/>
          <p14:tracePt t="43112" x="1219200" y="3416300"/>
          <p14:tracePt t="43200" x="1231900" y="3416300"/>
          <p14:tracePt t="43208" x="1231900" y="3409950"/>
          <p14:tracePt t="43224" x="1244600" y="3403600"/>
          <p14:tracePt t="43232" x="1257300" y="3384550"/>
          <p14:tracePt t="43248" x="1257300" y="3378200"/>
          <p14:tracePt t="43256" x="1263650" y="3352800"/>
          <p14:tracePt t="43272" x="1270000" y="3333750"/>
          <p14:tracePt t="43288" x="1270000" y="3321050"/>
          <p14:tracePt t="43304" x="1270000" y="3314700"/>
          <p14:tracePt t="43320" x="1270000" y="3308350"/>
          <p14:tracePt t="43336" x="1270000" y="3302000"/>
          <p14:tracePt t="43448" x="1270000" y="3333750"/>
          <p14:tracePt t="43457" x="1270000" y="3397250"/>
          <p14:tracePt t="43458" x="1270000" y="3454400"/>
          <p14:tracePt t="43464" x="1270000" y="3568700"/>
          <p14:tracePt t="43482" x="1270000" y="3651250"/>
          <p14:tracePt t="43497" x="1270000" y="3689350"/>
          <p14:tracePt t="43514" x="1270000" y="3714750"/>
          <p14:tracePt t="43531" x="1270000" y="3727450"/>
          <p14:tracePt t="43547" x="1270000" y="3733800"/>
          <p14:tracePt t="43632" x="1276350" y="3733800"/>
          <p14:tracePt t="43657" x="1276350" y="3727450"/>
          <p14:tracePt t="43658" x="1276350" y="3702050"/>
          <p14:tracePt t="43665" x="1276350" y="3606800"/>
          <p14:tracePt t="43682" x="1276350" y="3492500"/>
          <p14:tracePt t="43697" x="1276350" y="3403600"/>
          <p14:tracePt t="43714" x="1276350" y="3333750"/>
          <p14:tracePt t="43730" x="1276350" y="3302000"/>
          <p14:tracePt t="43748" x="1276350" y="3282950"/>
          <p14:tracePt t="43864" x="1276350" y="3321050"/>
          <p14:tracePt t="43873" x="1289050" y="3378200"/>
          <p14:tracePt t="43879" x="1295400" y="3486150"/>
          <p14:tracePt t="43897" x="1295400" y="3549650"/>
          <p14:tracePt t="43898" x="1314450" y="3663950"/>
          <p14:tracePt t="43915" x="1320800" y="3752850"/>
          <p14:tracePt t="43930" x="1320800" y="3784600"/>
          <p14:tracePt t="43947" x="1320800" y="3797300"/>
          <p14:tracePt t="44016" x="1327150" y="3803650"/>
          <p14:tracePt t="44032" x="1327150" y="3790950"/>
          <p14:tracePt t="44040" x="1327150" y="3752850"/>
          <p14:tracePt t="44048" x="1327150" y="3683000"/>
          <p14:tracePt t="44049" x="1327150" y="3536950"/>
          <p14:tracePt t="44064" x="1327150" y="3409950"/>
          <p14:tracePt t="44081" x="1327150" y="3321050"/>
          <p14:tracePt t="44097" x="1327150" y="3263900"/>
          <p14:tracePt t="44114" x="1333500" y="3244850"/>
          <p14:tracePt t="44130" x="1333500" y="3232150"/>
          <p14:tracePt t="44147" x="1333500" y="3225800"/>
          <p14:tracePt t="44164" x="1333500" y="3219450"/>
          <p14:tracePt t="44264" x="1333500" y="3225800"/>
          <p14:tracePt t="44272" x="1333500" y="3263900"/>
          <p14:tracePt t="44280" x="1339850" y="3327400"/>
          <p14:tracePt t="44281" x="1339850" y="3454400"/>
          <p14:tracePt t="44297" x="1339850" y="3568700"/>
          <p14:tracePt t="44314" x="1346200" y="3663950"/>
          <p14:tracePt t="44330" x="1358900" y="3721100"/>
          <p14:tracePt t="44347" x="1365250" y="3746500"/>
          <p14:tracePt t="44456" x="1371600" y="3752850"/>
          <p14:tracePt t="44464" x="1371600" y="3702050"/>
          <p14:tracePt t="44473" x="1371600" y="3638550"/>
          <p14:tracePt t="44481" x="1358900" y="3492500"/>
          <p14:tracePt t="44497" x="1346200" y="3352800"/>
          <p14:tracePt t="44514" x="1333500" y="3263900"/>
          <p14:tracePt t="44531" x="1327150" y="3232150"/>
          <p14:tracePt t="44639" x="1327150" y="3276600"/>
          <p14:tracePt t="44649" x="1314450" y="3333750"/>
          <p14:tracePt t="44656" x="1308100" y="3378200"/>
          <p14:tracePt t="44664" x="1308100" y="3429000"/>
          <p14:tracePt t="44671" x="1308100" y="3536950"/>
          <p14:tracePt t="44680" x="1308100" y="3619500"/>
          <p14:tracePt t="44697" x="1308100" y="3676650"/>
          <p14:tracePt t="44714" x="1308100" y="3702050"/>
          <p14:tracePt t="44731" x="1308100" y="3708400"/>
          <p14:tracePt t="45208" x="1282700" y="3727450"/>
          <p14:tracePt t="45217" x="1257300" y="3778250"/>
          <p14:tracePt t="45225" x="1231900" y="3829050"/>
          <p14:tracePt t="45233" x="1162050" y="3994150"/>
          <p14:tracePt t="45248" x="1130300" y="4152900"/>
          <p14:tracePt t="45266" x="1123950" y="4273550"/>
          <p14:tracePt t="45282" x="1123950" y="4368800"/>
          <p14:tracePt t="45298" x="1123950" y="4457700"/>
          <p14:tracePt t="45315" x="1123950" y="4546600"/>
          <p14:tracePt t="45332" x="1117600" y="4616450"/>
          <p14:tracePt t="45348" x="1111250" y="4692650"/>
          <p14:tracePt t="45366" x="1104900" y="4756150"/>
          <p14:tracePt t="45381" x="1085850" y="4800600"/>
          <p14:tracePt t="45399" x="1079500" y="4832350"/>
          <p14:tracePt t="45415" x="1066800" y="4851400"/>
          <p14:tracePt t="45432" x="1060450" y="4851400"/>
          <p14:tracePt t="45448" x="1054100" y="4857750"/>
          <p14:tracePt t="45465" x="1047750" y="4870450"/>
          <p14:tracePt t="45482" x="1041400" y="4876800"/>
          <p14:tracePt t="45498" x="1028700" y="4889500"/>
          <p14:tracePt t="45515" x="1009650" y="4908550"/>
          <p14:tracePt t="45532" x="984250" y="4921250"/>
          <p14:tracePt t="45548" x="965200" y="4933950"/>
          <p14:tracePt t="45565" x="927100" y="4965700"/>
          <p14:tracePt t="45581" x="908050" y="4984750"/>
          <p14:tracePt t="45598" x="901700" y="4991100"/>
          <p14:tracePt t="45615" x="895350" y="4997450"/>
          <p14:tracePt t="45697" x="895350" y="4984750"/>
          <p14:tracePt t="45707" x="901700" y="4953000"/>
          <p14:tracePt t="45715" x="920750" y="4914900"/>
          <p14:tracePt t="45716" x="952500" y="4845050"/>
          <p14:tracePt t="45732" x="984250" y="4775200"/>
          <p14:tracePt t="45748" x="990600" y="4737100"/>
          <p14:tracePt t="45765" x="990600" y="4711700"/>
          <p14:tracePt t="45781" x="990600" y="4692650"/>
          <p14:tracePt t="45798" x="990600" y="4679950"/>
          <p14:tracePt t="45815" x="984250" y="4660900"/>
          <p14:tracePt t="45832" x="965200" y="4629150"/>
          <p14:tracePt t="45849" x="946150" y="4603750"/>
          <p14:tracePt t="45865" x="933450" y="4591050"/>
          <p14:tracePt t="45881" x="920750" y="4584700"/>
          <p14:tracePt t="45898" x="901700" y="4572000"/>
          <p14:tracePt t="45915" x="882650" y="4572000"/>
          <p14:tracePt t="45932" x="857250" y="4572000"/>
          <p14:tracePt t="45948" x="819150" y="4572000"/>
          <p14:tracePt t="45965" x="768350" y="4629150"/>
          <p14:tracePt t="45981" x="711200" y="4705350"/>
          <p14:tracePt t="45998" x="660400" y="4781550"/>
          <p14:tracePt t="46015" x="647700" y="4857750"/>
          <p14:tracePt t="46032" x="647700" y="4914900"/>
          <p14:tracePt t="46048" x="647700" y="4984750"/>
          <p14:tracePt t="46065" x="647700" y="5022850"/>
          <p14:tracePt t="46081" x="666750" y="5080000"/>
          <p14:tracePt t="46099" x="698500" y="5137150"/>
          <p14:tracePt t="46116" x="723900" y="5162550"/>
          <p14:tracePt t="46132" x="749300" y="5175250"/>
          <p14:tracePt t="46148" x="793750" y="5181600"/>
          <p14:tracePt t="46165" x="850900" y="5181600"/>
          <p14:tracePt t="46181" x="914400" y="5181600"/>
          <p14:tracePt t="46198" x="952500" y="5181600"/>
          <p14:tracePt t="46215" x="996950" y="5149850"/>
          <p14:tracePt t="46232" x="1041400" y="5080000"/>
          <p14:tracePt t="46249" x="1047750" y="5010150"/>
          <p14:tracePt t="46265" x="1047750" y="4908550"/>
          <p14:tracePt t="46281" x="1041400" y="4845050"/>
          <p14:tracePt t="46298" x="1035050" y="4806950"/>
          <p14:tracePt t="46315" x="1028700" y="4794250"/>
          <p14:tracePt t="46332" x="1028700" y="4787900"/>
          <p14:tracePt t="46349" x="1028700" y="4781550"/>
          <p14:tracePt t="47565" x="1028700" y="4775200"/>
          <p14:tracePt t="47585" x="1054100" y="4781550"/>
          <p14:tracePt t="47586" x="1117600" y="4800600"/>
          <p14:tracePt t="47598" x="1346200" y="4845050"/>
          <p14:tracePt t="47615" x="1822450" y="4984750"/>
          <p14:tracePt t="47631" x="2489200" y="5149850"/>
          <p14:tracePt t="47631" x="2870200" y="5213350"/>
          <p14:tracePt t="47649" x="3505200" y="5302250"/>
          <p14:tracePt t="47665" x="3937000" y="5321300"/>
          <p14:tracePt t="47682" x="4152900" y="5321300"/>
          <p14:tracePt t="47698" x="4222750" y="5321300"/>
          <p14:tracePt t="47715" x="4248150" y="5321300"/>
          <p14:tracePt t="47769" x="4254500" y="5314950"/>
          <p14:tracePt t="47777" x="4254500" y="5302250"/>
          <p14:tracePt t="47784" x="4260850" y="5283200"/>
          <p14:tracePt t="47798" x="4267200" y="5270500"/>
          <p14:tracePt t="47799" x="4273550" y="5245100"/>
          <p14:tracePt t="47815" x="4286250" y="5207000"/>
          <p14:tracePt t="47831" x="4311650" y="5162550"/>
          <p14:tracePt t="47849" x="4356100" y="5105400"/>
          <p14:tracePt t="47865" x="4425950" y="5029200"/>
          <p14:tracePt t="47882" x="4508500" y="4914900"/>
          <p14:tracePt t="47898" x="4559300" y="4781550"/>
          <p14:tracePt t="47915" x="4584700" y="4648200"/>
          <p14:tracePt t="47931" x="4584700" y="4527550"/>
          <p14:tracePt t="47948" x="4572000" y="4438650"/>
          <p14:tracePt t="47965" x="4540250" y="4394200"/>
          <p14:tracePt t="47982" x="4502150" y="4356100"/>
          <p14:tracePt t="47998" x="4400550" y="4337050"/>
          <p14:tracePt t="48015" x="4260850" y="4311650"/>
          <p14:tracePt t="48031" x="3854450" y="4305300"/>
          <p14:tracePt t="48049" x="3549650" y="4305300"/>
          <p14:tracePt t="48065" x="3244850" y="4349750"/>
          <p14:tracePt t="48081" x="2965450" y="4387850"/>
          <p14:tracePt t="48098" x="2806700" y="4413250"/>
          <p14:tracePt t="48115" x="2686050" y="4438650"/>
          <p14:tracePt t="48131" x="2667000" y="4457700"/>
          <p14:tracePt t="48148" x="2654300" y="4470400"/>
          <p14:tracePt t="48165" x="2647950" y="4483100"/>
          <p14:tracePt t="48181" x="2647950" y="4489450"/>
          <p14:tracePt t="48198" x="2647950" y="4502150"/>
          <p14:tracePt t="48215" x="2647950" y="4514850"/>
          <p14:tracePt t="48231" x="2647950" y="4521200"/>
          <p14:tracePt t="48231" x="2647950" y="4527550"/>
          <p14:tracePt t="48249" x="2647950" y="4533900"/>
          <p14:tracePt t="48265" x="2647950" y="4546600"/>
          <p14:tracePt t="48281" x="2647950" y="4552950"/>
          <p14:tracePt t="48298" x="2647950" y="4559300"/>
          <p14:tracePt t="48408" x="2660650" y="4559300"/>
          <p14:tracePt t="48417" x="2692400" y="4559300"/>
          <p14:tracePt t="48425" x="2711450" y="4559300"/>
          <p14:tracePt t="48433" x="2787650" y="4559300"/>
          <p14:tracePt t="48449" x="2819400" y="4559300"/>
          <p14:tracePt t="48450" x="2876550" y="4559300"/>
          <p14:tracePt t="48465" x="2901950" y="4559300"/>
          <p14:tracePt t="48481" x="2914650" y="4559300"/>
          <p14:tracePt t="48498" x="2914650" y="4552950"/>
          <p14:tracePt t="48777" x="2927350" y="4552950"/>
          <p14:tracePt t="48791" x="2940050" y="4552950"/>
          <p14:tracePt t="48792" x="2952750" y="4552950"/>
          <p14:tracePt t="48798" x="2984500" y="4552950"/>
          <p14:tracePt t="48815" x="3022600" y="4552950"/>
          <p14:tracePt t="48831" x="3067050" y="4552950"/>
          <p14:tracePt t="48849" x="3079750" y="4552950"/>
          <p14:tracePt t="48865" x="3092450" y="4552950"/>
          <p14:tracePt t="48937" x="3098800" y="4552950"/>
          <p14:tracePt t="49849" x="3098800" y="4559300"/>
          <p14:tracePt t="49853" x="3092450" y="4565650"/>
          <p14:tracePt t="49873" x="3086100" y="4572000"/>
          <p14:tracePt t="49881" x="3086100" y="4578350"/>
          <p14:tracePt t="49905" x="3079750" y="4578350"/>
          <p14:tracePt t="49919" x="3079750" y="4591050"/>
          <p14:tracePt t="49985" x="3073400" y="4591050"/>
          <p14:tracePt t="50008" x="3073400" y="4597400"/>
          <p14:tracePt t="50017" x="3067050" y="4603750"/>
          <p14:tracePt t="50040" x="3067050" y="4610100"/>
          <p14:tracePt t="50064" x="3060700" y="4616450"/>
          <p14:tracePt t="51112" x="3054350" y="4597400"/>
          <p14:tracePt t="51120" x="3048000" y="4552950"/>
          <p14:tracePt t="51128" x="3048000" y="4527550"/>
          <p14:tracePt t="51136" x="3041650" y="4476750"/>
          <p14:tracePt t="51148" x="3035300" y="4432300"/>
          <p14:tracePt t="51165" x="3035300" y="4394200"/>
          <p14:tracePt t="51182" x="3035300" y="4362450"/>
          <p14:tracePt t="51198" x="3028950" y="4324350"/>
          <p14:tracePt t="51198" x="3028950" y="4305300"/>
          <p14:tracePt t="51216" x="3028950" y="4292600"/>
          <p14:tracePt t="51231" x="3028950" y="4248150"/>
          <p14:tracePt t="51248" x="3028950" y="4222750"/>
          <p14:tracePt t="51265" x="3028950" y="4197350"/>
          <p14:tracePt t="51281" x="3028950" y="4159250"/>
          <p14:tracePt t="51298" x="3028950" y="4146550"/>
          <p14:tracePt t="51360" x="3028950" y="4133850"/>
          <p14:tracePt t="51384" x="3028950" y="4127500"/>
          <p14:tracePt t="51401" x="3028950" y="4121150"/>
          <p14:tracePt t="51417" x="3028950" y="4114800"/>
          <p14:tracePt t="51431" x="3035300" y="4095750"/>
          <p14:tracePt t="51433" x="3041650" y="4083050"/>
          <p14:tracePt t="51449" x="3041650" y="4057650"/>
          <p14:tracePt t="51465" x="3041650" y="4013200"/>
          <p14:tracePt t="51481" x="3048000" y="3949700"/>
          <p14:tracePt t="51498" x="3054350" y="3886200"/>
          <p14:tracePt t="51515" x="3054350" y="3822700"/>
          <p14:tracePt t="51531" x="3054350" y="3771900"/>
          <p14:tracePt t="51548" x="3054350" y="3721100"/>
          <p14:tracePt t="51564" x="3054350" y="3663950"/>
          <p14:tracePt t="51581" x="3054350" y="3632200"/>
          <p14:tracePt t="51598" x="3060700" y="3600450"/>
          <p14:tracePt t="51615" x="3067050" y="3568700"/>
          <p14:tracePt t="51631" x="3067050" y="3530600"/>
          <p14:tracePt t="51649" x="3067050" y="3492500"/>
          <p14:tracePt t="51665" x="3067050" y="3454400"/>
          <p14:tracePt t="51681" x="3067050" y="3416300"/>
          <p14:tracePt t="51698" x="3067050" y="3397250"/>
          <p14:tracePt t="51714" x="3067050" y="3378200"/>
          <p14:tracePt t="51731" x="3067050" y="3371850"/>
          <p14:tracePt t="51880" x="3067050" y="3397250"/>
          <p14:tracePt t="51888" x="3067050" y="3441700"/>
          <p14:tracePt t="51896" x="3067050" y="3543300"/>
          <p14:tracePt t="51914" x="3067050" y="3619500"/>
          <p14:tracePt t="51916" x="3067050" y="3759200"/>
          <p14:tracePt t="51931" x="3067050" y="3905250"/>
          <p14:tracePt t="51948" x="3067050" y="4038600"/>
          <p14:tracePt t="51964" x="3067050" y="4159250"/>
          <p14:tracePt t="51981" x="3067050" y="4254500"/>
          <p14:tracePt t="51999" x="3067050" y="4330700"/>
          <p14:tracePt t="52015" x="3067050" y="4419600"/>
          <p14:tracePt t="52033" x="3067050" y="4464050"/>
          <p14:tracePt t="52049" x="3067050" y="4502150"/>
          <p14:tracePt t="52065" x="3067050" y="4533900"/>
          <p14:tracePt t="52081" x="3067050" y="4559300"/>
          <p14:tracePt t="52098" x="3067050" y="4578350"/>
          <p14:tracePt t="52115" x="3067050" y="4597400"/>
          <p14:tracePt t="52131" x="3067050" y="4610100"/>
          <p14:tracePt t="52148" x="3067050" y="4622800"/>
          <p14:tracePt t="52165" x="3067050" y="4629150"/>
          <p14:tracePt t="52208" x="3067050" y="4635500"/>
          <p14:tracePt t="52352" x="3067050" y="4629150"/>
          <p14:tracePt t="52361" x="3060700" y="4591050"/>
          <p14:tracePt t="52363" x="3060700" y="4540250"/>
          <p14:tracePt t="52381" x="3060700" y="4483100"/>
          <p14:tracePt t="52382" x="3060700" y="4349750"/>
          <p14:tracePt t="52398" x="3060700" y="4203700"/>
          <p14:tracePt t="52414" x="3060700" y="4083050"/>
          <p14:tracePt t="52431" x="3060700" y="3937000"/>
          <p14:tracePt t="52449" x="3060700" y="3848100"/>
          <p14:tracePt t="52465" x="3060700" y="3765550"/>
          <p14:tracePt t="52481" x="3060700" y="3721100"/>
          <p14:tracePt t="52521" x="3060700" y="3714750"/>
          <p14:tracePt t="52522" x="3060700" y="3702050"/>
          <p14:tracePt t="52531" x="3060700" y="3689350"/>
          <p14:tracePt t="52548" x="3060700" y="3670300"/>
          <p14:tracePt t="52565" x="3060700" y="3657600"/>
          <p14:tracePt t="52581" x="3060700" y="3651250"/>
          <p14:tracePt t="52599" x="3060700" y="3632200"/>
          <p14:tracePt t="52615" x="3060700" y="3606800"/>
          <p14:tracePt t="52632" x="3054350" y="3562350"/>
          <p14:tracePt t="52649" x="3054350" y="3536950"/>
          <p14:tracePt t="52665" x="3054350" y="3511550"/>
          <p14:tracePt t="52681" x="3054350" y="3505200"/>
          <p14:tracePt t="54437" x="3048000" y="3536950"/>
          <p14:tracePt t="54448" x="3048000" y="3581400"/>
          <p14:tracePt t="54457" x="3048000" y="3625850"/>
          <p14:tracePt t="54465" x="3048000" y="3727450"/>
          <p14:tracePt t="54475" x="3048000" y="3740150"/>
          <p14:tracePt t="54481" x="3048000" y="3829050"/>
          <p14:tracePt t="54498" x="3054350" y="3924300"/>
          <p14:tracePt t="54515" x="3054350" y="4013200"/>
          <p14:tracePt t="54531" x="3054350" y="4095750"/>
          <p14:tracePt t="54548" x="3054350" y="4152900"/>
          <p14:tracePt t="54564" x="3054350" y="4210050"/>
          <p14:tracePt t="54581" x="3054350" y="4248150"/>
          <p14:tracePt t="54598" x="3054350" y="4273550"/>
          <p14:tracePt t="54598" x="3054350" y="4286250"/>
          <p14:tracePt t="54617" x="3048000" y="4298950"/>
          <p14:tracePt t="54617" x="3048000" y="4305300"/>
          <p14:tracePt t="54648" x="3048000" y="4311650"/>
          <p14:tracePt t="54649" x="3048000" y="4318000"/>
          <p14:tracePt t="54664" x="3048000" y="4324350"/>
          <p14:tracePt t="61720" x="3041650" y="4337050"/>
          <p14:tracePt t="61728" x="3041650" y="4394200"/>
          <p14:tracePt t="61739" x="3041650" y="4457700"/>
          <p14:tracePt t="61740" x="3041650" y="4489450"/>
          <p14:tracePt t="61747" x="3041650" y="4572000"/>
          <p14:tracePt t="61764" x="3041650" y="4629150"/>
          <p14:tracePt t="61781" x="3041650" y="4667250"/>
          <p14:tracePt t="61797" x="3041650" y="4673600"/>
          <p14:tracePt t="62031" x="3041650" y="4660900"/>
          <p14:tracePt t="62040" x="3041650" y="4641850"/>
          <p14:tracePt t="62048" x="3041650" y="4616450"/>
          <p14:tracePt t="62049" x="3041650" y="4559300"/>
          <p14:tracePt t="62064" x="3041650" y="4521200"/>
          <p14:tracePt t="62081" x="3041650" y="4502150"/>
          <p14:tracePt t="62097" x="3035300" y="4483100"/>
          <p14:tracePt t="62114" x="3028950" y="4470400"/>
          <p14:tracePt t="62131" x="3022600" y="4464050"/>
          <p14:tracePt t="62147" x="3009900" y="4464050"/>
          <p14:tracePt t="62164" x="2997200" y="4457700"/>
          <p14:tracePt t="62181" x="2984500" y="4451350"/>
          <p14:tracePt t="62197" x="2971800" y="4451350"/>
          <p14:tracePt t="62214" x="2965450" y="4451350"/>
          <p14:tracePt t="62231" x="2946400" y="4451350"/>
          <p14:tracePt t="62248" x="2933700" y="4451350"/>
          <p14:tracePt t="62264" x="2921000" y="4464050"/>
          <p14:tracePt t="62281" x="2921000" y="4476750"/>
          <p14:tracePt t="62297" x="2914650" y="4495800"/>
          <p14:tracePt t="62314" x="2908300" y="4521200"/>
          <p14:tracePt t="62331" x="2908300" y="4533900"/>
          <p14:tracePt t="62347" x="2908300" y="4546600"/>
          <p14:tracePt t="62365" x="2914650" y="4559300"/>
          <p14:tracePt t="62382" x="2921000" y="4565650"/>
          <p14:tracePt t="62398" x="2933700" y="4565650"/>
          <p14:tracePt t="62415" x="2965450" y="4565650"/>
          <p14:tracePt t="62432" x="2997200" y="4565650"/>
          <p14:tracePt t="62449" x="3009900" y="4559300"/>
          <p14:tracePt t="62465" x="3016250" y="4559300"/>
          <p14:tracePt t="62482" x="3022600" y="4533900"/>
          <p14:tracePt t="62499" x="3022600" y="4521200"/>
          <p14:tracePt t="62515" x="3022600" y="4495800"/>
          <p14:tracePt t="62532" x="3016250" y="4476750"/>
          <p14:tracePt t="62548" x="3003550" y="4464050"/>
          <p14:tracePt t="62565" x="2990850" y="4445000"/>
          <p14:tracePt t="62581" x="2984500" y="4438650"/>
          <p14:tracePt t="62657" x="2971800" y="4438650"/>
          <p14:tracePt t="62665" x="2965450" y="4438650"/>
          <p14:tracePt t="62674" x="2946400" y="4451350"/>
          <p14:tracePt t="62675" x="2933700" y="4476750"/>
          <p14:tracePt t="62682" x="2927350" y="4527550"/>
          <p14:tracePt t="62699" x="2927350" y="4565650"/>
          <p14:tracePt t="62715" x="2927350" y="4591050"/>
          <p14:tracePt t="62733" x="2933700" y="4610100"/>
          <p14:tracePt t="62748" x="2940050" y="4616450"/>
          <p14:tracePt t="62765" x="2952750" y="4622800"/>
          <p14:tracePt t="62782" x="2959100" y="4622800"/>
          <p14:tracePt t="62798" x="2978150" y="4622800"/>
          <p14:tracePt t="62815" x="2990850" y="4622800"/>
          <p14:tracePt t="62832" x="3003550" y="4616450"/>
          <p14:tracePt t="62848" x="3003550" y="4603750"/>
          <p14:tracePt t="62865" x="3009900" y="4591050"/>
          <p14:tracePt t="62882" x="3009900" y="4572000"/>
          <p14:tracePt t="62898" x="3009900" y="4565650"/>
          <p14:tracePt t="62915" x="3009900" y="4559300"/>
          <p14:tracePt t="62932" x="3009900" y="4546600"/>
          <p14:tracePt t="62948" x="3009900" y="4540250"/>
          <p14:tracePt t="63089" x="3016250" y="4533900"/>
          <p14:tracePt t="63097" x="3022600" y="4533900"/>
          <p14:tracePt t="63108" x="3035300" y="4533900"/>
          <p14:tracePt t="63113" x="3054350" y="4527550"/>
          <p14:tracePt t="63131" x="3067050" y="4527550"/>
          <p14:tracePt t="63132" x="3079750" y="4527550"/>
          <p14:tracePt t="63224" x="3079750" y="4521200"/>
          <p14:tracePt t="63313" x="3079750" y="4514850"/>
          <p14:tracePt t="63329" x="3073400" y="4514850"/>
          <p14:tracePt t="63330" x="3067050" y="4514850"/>
          <p14:tracePt t="63353" x="3060700" y="4521200"/>
          <p14:tracePt t="63365" x="3054350" y="4527550"/>
          <p14:tracePt t="63366" x="3054350" y="4533900"/>
          <p14:tracePt t="63382" x="3048000" y="4546600"/>
          <p14:tracePt t="63425" x="3048000" y="4552950"/>
          <p14:tracePt t="63440" x="3048000" y="4559300"/>
          <p14:tracePt t="63465" x="3054350" y="4559300"/>
          <p14:tracePt t="63481" x="3060700" y="4559300"/>
          <p14:tracePt t="63482" x="3073400" y="4559300"/>
          <p14:tracePt t="64008" x="3073400" y="4565650"/>
          <p14:tracePt t="69249" x="3136900" y="4552950"/>
          <p14:tracePt t="69256" x="3244850" y="4514850"/>
          <p14:tracePt t="69256" x="0" y="0"/>
        </p14:tracePtLst>
        <p14:tracePtLst>
          <p14:tracePt t="72320" x="5505450" y="3740150"/>
          <p14:tracePt t="72640" x="5537200" y="3746500"/>
          <p14:tracePt t="72648" x="5600700" y="3752850"/>
          <p14:tracePt t="72659" x="5645150" y="3759200"/>
          <p14:tracePt t="72665" x="5734050" y="3765550"/>
          <p14:tracePt t="72681" x="5829300" y="3771900"/>
          <p14:tracePt t="72698" x="5924550" y="3778250"/>
          <p14:tracePt t="72714" x="6013450" y="3784600"/>
          <p14:tracePt t="72731" x="6127750" y="3797300"/>
          <p14:tracePt t="72748" x="6286500" y="3810000"/>
          <p14:tracePt t="72764" x="6350000" y="3810000"/>
          <p14:tracePt t="72782" x="6445250" y="3810000"/>
          <p14:tracePt t="72798" x="6591300" y="3810000"/>
          <p14:tracePt t="72815" x="6750050" y="3810000"/>
          <p14:tracePt t="72831" x="6934200" y="3810000"/>
          <p14:tracePt t="72848" x="7016750" y="3810000"/>
          <p14:tracePt t="72864" x="7080250" y="3810000"/>
          <p14:tracePt t="72882" x="7143750" y="3810000"/>
          <p14:tracePt t="72898" x="7200900" y="3810000"/>
          <p14:tracePt t="72915" x="7277100" y="3810000"/>
          <p14:tracePt t="72932" x="7366000" y="3810000"/>
          <p14:tracePt t="72948" x="7454900" y="3810000"/>
          <p14:tracePt t="72964" x="7512050" y="3816350"/>
          <p14:tracePt t="72981" x="7562850" y="3816350"/>
          <p14:tracePt t="72998" x="7581900" y="3816350"/>
          <p14:tracePt t="73014" x="7594600" y="3816350"/>
          <p14:tracePt t="73112" x="7588250" y="3816350"/>
          <p14:tracePt t="73114" x="7556500" y="3816350"/>
          <p14:tracePt t="73131" x="7524750" y="3816350"/>
          <p14:tracePt t="73132" x="7385050" y="3816350"/>
          <p14:tracePt t="73148" x="7169150" y="3816350"/>
          <p14:tracePt t="73164" x="6870700" y="3854450"/>
          <p14:tracePt t="73181" x="6610350" y="3879850"/>
          <p14:tracePt t="73198" x="6330950" y="3898900"/>
          <p14:tracePt t="73214" x="6165850" y="3917950"/>
          <p14:tracePt t="73230" x="6038850" y="3917950"/>
          <p14:tracePt t="73248" x="5988050" y="3917950"/>
          <p14:tracePt t="73264" x="5943600" y="3924300"/>
          <p14:tracePt t="73281" x="5918200" y="3930650"/>
          <p14:tracePt t="73298" x="5905500" y="3937000"/>
          <p14:tracePt t="73315" x="5899150" y="3937000"/>
          <p14:tracePt t="73449" x="5918200" y="3937000"/>
          <p14:tracePt t="73457" x="5949950" y="3937000"/>
          <p14:tracePt t="73464" x="6038850" y="3937000"/>
          <p14:tracePt t="73474" x="6089650" y="3937000"/>
          <p14:tracePt t="73481" x="6261100" y="3937000"/>
          <p14:tracePt t="73498" x="6578600" y="3956050"/>
          <p14:tracePt t="73515" x="6946900" y="3981450"/>
          <p14:tracePt t="73531" x="7315200" y="4038600"/>
          <p14:tracePt t="73548" x="7689850" y="4089400"/>
          <p14:tracePt t="73564" x="7899400" y="4089400"/>
          <p14:tracePt t="73581" x="8020050" y="4089400"/>
          <p14:tracePt t="73598" x="8108950" y="4089400"/>
          <p14:tracePt t="73615" x="8159750" y="4089400"/>
          <p14:tracePt t="73631" x="8223250" y="4089400"/>
          <p14:tracePt t="73648" x="8267700" y="4089400"/>
          <p14:tracePt t="73664" x="8299450" y="4089400"/>
          <p14:tracePt t="73681" x="8318500" y="4089400"/>
          <p14:tracePt t="73698" x="8331200" y="4089400"/>
          <p14:tracePt t="73714" x="8337550" y="4089400"/>
          <p14:tracePt t="73731" x="8343900" y="4089400"/>
          <p14:tracePt t="73748" x="8356600" y="4089400"/>
          <p14:tracePt t="73764" x="8362950" y="4089400"/>
          <p14:tracePt t="73824" x="8369300" y="4089400"/>
          <p14:tracePt t="73976" x="8362950" y="4089400"/>
          <p14:tracePt t="73984" x="8343900" y="4089400"/>
          <p14:tracePt t="73992" x="8331200" y="4089400"/>
          <p14:tracePt t="74000" x="8305800" y="4089400"/>
          <p14:tracePt t="74014" x="8267700" y="4089400"/>
          <p14:tracePt t="74031" x="8191500" y="4070350"/>
          <p14:tracePt t="74048" x="8115300" y="4057650"/>
          <p14:tracePt t="74064" x="8013700" y="4051300"/>
          <p14:tracePt t="74081" x="7835900" y="4025900"/>
          <p14:tracePt t="74098" x="7581900" y="4013200"/>
          <p14:tracePt t="74114" x="7296150" y="4006850"/>
          <p14:tracePt t="74131" x="7080250" y="3994150"/>
          <p14:tracePt t="74148" x="6851650" y="3987800"/>
          <p14:tracePt t="74164" x="6686550" y="3987800"/>
          <p14:tracePt t="74181" x="6534150" y="3987800"/>
          <p14:tracePt t="74198" x="6419850" y="3987800"/>
          <p14:tracePt t="74215" x="6413500" y="3987800"/>
          <p14:tracePt t="74231" x="6381750" y="3987800"/>
          <p14:tracePt t="74247" x="6305550" y="3987800"/>
          <p14:tracePt t="74264" x="6273800" y="3987800"/>
          <p14:tracePt t="74280" x="6242050" y="3987800"/>
          <p14:tracePt t="74298" x="6210300" y="3987800"/>
          <p14:tracePt t="74314" x="6184900" y="3987800"/>
          <p14:tracePt t="74331" x="6178550" y="3987800"/>
          <p14:tracePt t="74384" x="6172200" y="3987800"/>
          <p14:tracePt t="74504" x="6191250" y="3987800"/>
          <p14:tracePt t="74512" x="6242050" y="3981450"/>
          <p14:tracePt t="74520" x="6286500" y="3975100"/>
          <p14:tracePt t="74528" x="6375400" y="3962400"/>
          <p14:tracePt t="74531" x="6508750" y="3949700"/>
          <p14:tracePt t="74548" x="6781800" y="3911600"/>
          <p14:tracePt t="74564" x="7099300" y="3886200"/>
          <p14:tracePt t="74581" x="7181850" y="3886200"/>
          <p14:tracePt t="74598" x="7423150" y="3886200"/>
          <p14:tracePt t="74616" x="7486650" y="3886200"/>
          <p14:tracePt t="74631" x="7607300" y="3886200"/>
          <p14:tracePt t="74648" x="7645400" y="3886200"/>
          <p14:tracePt t="74664" x="7670800" y="3886200"/>
          <p14:tracePt t="74681" x="7683500" y="3886200"/>
          <p14:tracePt t="74698" x="7683500" y="3879850"/>
          <p14:tracePt t="75368" x="7683500" y="3873500"/>
          <p14:tracePt t="75376" x="7658100" y="3803650"/>
          <p14:tracePt t="75384" x="7607300" y="3683000"/>
          <p14:tracePt t="75390" x="7531100" y="3498850"/>
          <p14:tracePt t="75397" x="7423150" y="3295650"/>
          <p14:tracePt t="75414" x="7346950" y="3175000"/>
          <p14:tracePt t="75414" x="7315200" y="3105150"/>
          <p14:tracePt t="75432" x="7264400" y="3009900"/>
          <p14:tracePt t="75448" x="7226300" y="2940050"/>
          <p14:tracePt t="75464" x="7200900" y="2895600"/>
          <p14:tracePt t="75481" x="7175500" y="2863850"/>
          <p14:tracePt t="75497" x="7175500" y="2857500"/>
          <p14:tracePt t="75514" x="7143750" y="2838450"/>
          <p14:tracePt t="75531" x="7105650" y="2825750"/>
          <p14:tracePt t="75548" x="7061200" y="2813050"/>
          <p14:tracePt t="75564" x="7029450" y="2813050"/>
          <p14:tracePt t="75581" x="7004050" y="2813050"/>
          <p14:tracePt t="75599" x="6978650" y="2813050"/>
          <p14:tracePt t="75615" x="6953250" y="2813050"/>
          <p14:tracePt t="75631" x="6883400" y="2806700"/>
          <p14:tracePt t="75648" x="6870700" y="2806700"/>
          <p14:tracePt t="75664" x="6838950" y="2806700"/>
          <p14:tracePt t="75681" x="6800850" y="2806700"/>
          <p14:tracePt t="75698" x="6775450" y="2806700"/>
          <p14:tracePt t="75714" x="6756400" y="2806700"/>
          <p14:tracePt t="75731" x="6750050" y="2806700"/>
          <p14:tracePt t="75747" x="6737350" y="2806700"/>
          <p14:tracePt t="75764" x="6718300" y="2806700"/>
          <p14:tracePt t="75781" x="6692900" y="2825750"/>
          <p14:tracePt t="75798" x="6673850" y="2825750"/>
          <p14:tracePt t="75814" x="6635750" y="2838450"/>
          <p14:tracePt t="75831" x="6610350" y="2851150"/>
          <p14:tracePt t="75848" x="6584950" y="2857500"/>
          <p14:tracePt t="75864" x="6565900" y="2857500"/>
          <p14:tracePt t="75881" x="6553200" y="2863850"/>
          <p14:tracePt t="75898" x="6546850" y="2870200"/>
          <p14:tracePt t="75914" x="6540500" y="2870200"/>
          <p14:tracePt t="75932" x="6534150" y="2870200"/>
          <p14:tracePt t="75992" x="6527800" y="2870200"/>
          <p14:tracePt t="76032" x="6521450" y="2870200"/>
          <p14:tracePt t="76056" x="6515100" y="2870200"/>
          <p14:tracePt t="76064" x="6508750" y="2870200"/>
          <p14:tracePt t="76073" x="6508750" y="2876550"/>
          <p14:tracePt t="76089" x="6502400" y="2876550"/>
          <p14:tracePt t="76400" x="6508750" y="2876550"/>
          <p14:tracePt t="76424" x="6521450" y="2876550"/>
          <p14:tracePt t="76448" x="6527800" y="2876550"/>
          <p14:tracePt t="76464" x="6534150" y="2876550"/>
          <p14:tracePt t="76472" x="6540500" y="2876550"/>
          <p14:tracePt t="76481" x="6546850" y="2876550"/>
          <p14:tracePt t="76482" x="6553200" y="2876550"/>
          <p14:tracePt t="76497" x="6565900" y="2876550"/>
          <p14:tracePt t="76514" x="6578600" y="2876550"/>
          <p14:tracePt t="76531" x="6584950" y="2876550"/>
          <p14:tracePt t="76547" x="6597650" y="2876550"/>
          <p14:tracePt t="76564" x="6616700" y="2876550"/>
          <p14:tracePt t="76581" x="6642100" y="2876550"/>
          <p14:tracePt t="76597" x="6673850" y="2876550"/>
          <p14:tracePt t="76615" x="6711950" y="2876550"/>
          <p14:tracePt t="76631" x="6762750" y="2876550"/>
          <p14:tracePt t="76649" x="6788150" y="2876550"/>
          <p14:tracePt t="76664" x="6864350" y="2876550"/>
          <p14:tracePt t="76681" x="6908800" y="2876550"/>
          <p14:tracePt t="76697" x="6965950" y="2882900"/>
          <p14:tracePt t="76714" x="7029450" y="2882900"/>
          <p14:tracePt t="76731" x="7099300" y="2889250"/>
          <p14:tracePt t="76748" x="7188200" y="2895600"/>
          <p14:tracePt t="76764" x="7296150" y="2908300"/>
          <p14:tracePt t="76781" x="7410450" y="2927350"/>
          <p14:tracePt t="76797" x="7461250" y="2927350"/>
          <p14:tracePt t="76815" x="7493000" y="2927350"/>
          <p14:tracePt t="76831" x="7658100" y="2940050"/>
          <p14:tracePt t="76848" x="7766050" y="2959100"/>
          <p14:tracePt t="76864" x="7861300" y="2959100"/>
          <p14:tracePt t="76881" x="7937500" y="2959100"/>
          <p14:tracePt t="76897" x="8026400" y="2959100"/>
          <p14:tracePt t="76914" x="8134350" y="2959100"/>
          <p14:tracePt t="76931" x="8210550" y="2959100"/>
          <p14:tracePt t="76949" x="8274050" y="2959100"/>
          <p14:tracePt t="76964" x="8324850" y="2959100"/>
          <p14:tracePt t="76981" x="8356600" y="2959100"/>
          <p14:tracePt t="76997" x="8382000" y="2959100"/>
          <p14:tracePt t="77015" x="8426450" y="2959100"/>
          <p14:tracePt t="77031" x="8489950" y="2959100"/>
          <p14:tracePt t="77048" x="8496300" y="2959100"/>
          <p14:tracePt t="77064" x="8528050" y="2959100"/>
          <p14:tracePt t="77081" x="8547100" y="2959100"/>
          <p14:tracePt t="77097" x="8559800" y="2959100"/>
          <p14:tracePt t="77114" x="8566150" y="2959100"/>
          <p14:tracePt t="77185" x="8572500" y="2959100"/>
          <p14:tracePt t="77633" x="8553450" y="2959100"/>
          <p14:tracePt t="77641" x="8528050" y="2959100"/>
          <p14:tracePt t="77649" x="8521700" y="2959100"/>
          <p14:tracePt t="77650" x="8413750" y="2965450"/>
          <p14:tracePt t="77665" x="8197850" y="2965450"/>
          <p14:tracePt t="77682" x="7753350" y="2965450"/>
          <p14:tracePt t="77698" x="7296150" y="2965450"/>
          <p14:tracePt t="77715" x="6838950" y="2965450"/>
          <p14:tracePt t="77733" x="6578600" y="2965450"/>
          <p14:tracePt t="77748" x="6330950" y="2965450"/>
          <p14:tracePt t="77766" x="6184900" y="2965450"/>
          <p14:tracePt t="77782" x="6096000" y="2965450"/>
          <p14:tracePt t="77800" x="6057900" y="2965450"/>
          <p14:tracePt t="77815" x="6038850" y="2965450"/>
          <p14:tracePt t="78073" x="6032500" y="2965450"/>
          <p14:tracePt t="78082" x="6013450" y="2965450"/>
          <p14:tracePt t="78089" x="5962650" y="2952750"/>
          <p14:tracePt t="78099" x="5911850" y="2940050"/>
          <p14:tracePt t="78115" x="5880100" y="2921000"/>
          <p14:tracePt t="78132" x="5873750" y="2921000"/>
          <p14:tracePt t="78327" x="5873750" y="2914650"/>
          <p14:tracePt t="78341" x="5867400" y="2901950"/>
          <p14:tracePt t="78342" x="5867400" y="2895600"/>
          <p14:tracePt t="78349" x="5861050" y="2876550"/>
          <p14:tracePt t="78365" x="5854700" y="2857500"/>
          <p14:tracePt t="78382" x="5854700" y="2851150"/>
          <p14:tracePt t="78398" x="5848350" y="2844800"/>
          <p14:tracePt t="78433" x="5848350" y="2838450"/>
          <p14:tracePt t="78489" x="5842000" y="2832100"/>
          <p14:tracePt t="78497" x="5835650" y="2825750"/>
          <p14:tracePt t="78513" x="5829300" y="2819400"/>
          <p14:tracePt t="78525" x="5822950" y="2813050"/>
          <p14:tracePt t="78537" x="5822950" y="2806700"/>
          <p14:tracePt t="78538" x="5816600" y="2806700"/>
          <p14:tracePt t="78641" x="5822950" y="2806700"/>
          <p14:tracePt t="78672" x="5829300" y="2813050"/>
          <p14:tracePt t="78680" x="5842000" y="2819400"/>
          <p14:tracePt t="78698" x="5848350" y="2825750"/>
          <p14:tracePt t="78721" x="5854700" y="2832100"/>
          <p14:tracePt t="78732" x="5861050" y="2832100"/>
          <p14:tracePt t="78733" x="5873750" y="2838450"/>
          <p14:tracePt t="78748" x="5892800" y="2844800"/>
          <p14:tracePt t="78765" x="5924550" y="2857500"/>
          <p14:tracePt t="78782" x="5956300" y="2863850"/>
          <p14:tracePt t="78799" x="6000750" y="2863850"/>
          <p14:tracePt t="78815" x="6032500" y="2863850"/>
          <p14:tracePt t="78832" x="6064250" y="2863850"/>
          <p14:tracePt t="78849" x="6070600" y="2863850"/>
          <p14:tracePt t="78865" x="6076950" y="2863850"/>
          <p14:tracePt t="78882" x="6096000" y="2863850"/>
          <p14:tracePt t="78898" x="6096000" y="2857500"/>
          <p14:tracePt t="78915" x="6108700" y="2844800"/>
          <p14:tracePt t="78932" x="6121400" y="2838450"/>
          <p14:tracePt t="78948" x="6127750" y="2825750"/>
          <p14:tracePt t="78965" x="6146800" y="2794000"/>
          <p14:tracePt t="78982" x="6146800" y="2774950"/>
          <p14:tracePt t="78999" x="6159500" y="2730500"/>
          <p14:tracePt t="79015" x="6165850" y="2698750"/>
          <p14:tracePt t="79015" x="6165850" y="2673350"/>
          <p14:tracePt t="79033" x="6165850" y="2641600"/>
          <p14:tracePt t="79049" x="6165850" y="2603500"/>
          <p14:tracePt t="79065" x="6159500" y="2578100"/>
          <p14:tracePt t="79082" x="6153150" y="2565400"/>
          <p14:tracePt t="79098" x="6146800" y="2552700"/>
          <p14:tracePt t="79115" x="6134100" y="2540000"/>
          <p14:tracePt t="79132" x="6127750" y="2533650"/>
          <p14:tracePt t="79148" x="6115050" y="2527300"/>
          <p14:tracePt t="79165" x="6108700" y="2527300"/>
          <p14:tracePt t="79225" x="6096000" y="2527300"/>
          <p14:tracePt t="79232" x="6083300" y="2527300"/>
          <p14:tracePt t="79240" x="6076950" y="2527300"/>
          <p14:tracePt t="79248" x="6051550" y="2527300"/>
          <p14:tracePt t="79258" x="6019800" y="2527300"/>
          <p14:tracePt t="79265" x="5994400" y="2540000"/>
          <p14:tracePt t="79282" x="5956300" y="2552700"/>
          <p14:tracePt t="79298" x="5930900" y="2565400"/>
          <p14:tracePt t="79315" x="5905500" y="2584450"/>
          <p14:tracePt t="79332" x="5892800" y="2590800"/>
          <p14:tracePt t="79348" x="5886450" y="2597150"/>
          <p14:tracePt t="79384" x="5886450" y="2609850"/>
          <p14:tracePt t="79400" x="5880100" y="2616200"/>
          <p14:tracePt t="79408" x="5873750" y="2616200"/>
          <p14:tracePt t="79415" x="5867400" y="2635250"/>
          <p14:tracePt t="79432" x="5854700" y="2647950"/>
          <p14:tracePt t="79449" x="5854700" y="2660650"/>
          <p14:tracePt t="79536" x="5854700" y="2673350"/>
          <p14:tracePt t="79544" x="5854700" y="2686050"/>
          <p14:tracePt t="79548" x="5861050" y="2698750"/>
          <p14:tracePt t="79565" x="5867400" y="2711450"/>
          <p14:tracePt t="79582" x="5873750" y="2730500"/>
          <p14:tracePt t="79598" x="5886450" y="2736850"/>
          <p14:tracePt t="79615" x="5886450" y="2743200"/>
          <p14:tracePt t="79632" x="5905500" y="2762250"/>
          <p14:tracePt t="79649" x="5918200" y="2768600"/>
          <p14:tracePt t="79665" x="5918200" y="2774950"/>
          <p14:tracePt t="79682" x="5930900" y="2787650"/>
          <p14:tracePt t="79698" x="5937250" y="2794000"/>
          <p14:tracePt t="79715" x="5943600" y="2800350"/>
          <p14:tracePt t="79732" x="5956300" y="2806700"/>
          <p14:tracePt t="79748" x="5956300" y="2813050"/>
          <p14:tracePt t="79766" x="5962650" y="2819400"/>
          <p14:tracePt t="79809" x="5969000" y="2825750"/>
          <p14:tracePt t="79866" x="5975350" y="2825750"/>
          <p14:tracePt t="79882" x="5981700" y="2825750"/>
          <p14:tracePt t="79884" x="5994400" y="2832100"/>
          <p14:tracePt t="79899" x="6007100" y="2832100"/>
          <p14:tracePt t="79916" x="6013450" y="2832100"/>
          <p14:tracePt t="79933" x="6019800" y="2832100"/>
          <p14:tracePt t="79949" x="6026150" y="2832100"/>
          <p14:tracePt t="79966" x="6038850" y="2832100"/>
          <p14:tracePt t="79984" x="6051550" y="2832100"/>
          <p14:tracePt t="79999" x="6076950" y="2832100"/>
          <p14:tracePt t="80016" x="6102350" y="2825750"/>
          <p14:tracePt t="80033" x="6146800" y="2800350"/>
          <p14:tracePt t="80050" x="6159500" y="2781300"/>
          <p14:tracePt t="80066" x="6178550" y="2730500"/>
          <p14:tracePt t="80083" x="6178550" y="2692400"/>
          <p14:tracePt t="80099" x="6178550" y="2660650"/>
          <p14:tracePt t="80116" x="6178550" y="2622550"/>
          <p14:tracePt t="80133" x="6178550" y="2590800"/>
          <p14:tracePt t="80149" x="6172200" y="2584450"/>
          <p14:tracePt t="80166" x="6159500" y="2565400"/>
          <p14:tracePt t="80183" x="6134100" y="2546350"/>
          <p14:tracePt t="80199" x="6115050" y="2527300"/>
          <p14:tracePt t="80216" x="6089650" y="2514600"/>
          <p14:tracePt t="80233" x="6032500" y="2495550"/>
          <p14:tracePt t="80250" x="6000750" y="2495550"/>
          <p14:tracePt t="80266" x="5962650" y="2495550"/>
          <p14:tracePt t="80283" x="5911850" y="2495550"/>
          <p14:tracePt t="80299" x="5892800" y="2495550"/>
          <p14:tracePt t="80316" x="5835650" y="2514600"/>
          <p14:tracePt t="80333" x="5797550" y="2527300"/>
          <p14:tracePt t="80350" x="5753100" y="2559050"/>
          <p14:tracePt t="80366" x="5715000" y="2590800"/>
          <p14:tracePt t="80383" x="5676900" y="2635250"/>
          <p14:tracePt t="80399" x="5645150" y="2667000"/>
          <p14:tracePt t="80416" x="5613400" y="2724150"/>
          <p14:tracePt t="80432" x="5588000" y="2806700"/>
          <p14:tracePt t="80450" x="5588000" y="2851150"/>
          <p14:tracePt t="80466" x="5581650" y="2908300"/>
          <p14:tracePt t="80483" x="5581650" y="2952750"/>
          <p14:tracePt t="80500" x="5588000" y="2997200"/>
          <p14:tracePt t="80544" x="5594350" y="3009900"/>
          <p14:tracePt t="80554" x="5607050" y="3022600"/>
          <p14:tracePt t="80566" x="5613400" y="3028950"/>
          <p14:tracePt t="80569" x="5632450" y="3048000"/>
          <p14:tracePt t="80582" x="5651500" y="3060700"/>
          <p14:tracePt t="80599" x="5676900" y="3073400"/>
          <p14:tracePt t="80617" x="5715000" y="3086100"/>
          <p14:tracePt t="80633" x="5829300" y="3117850"/>
          <p14:tracePt t="80650" x="5937250" y="3136900"/>
          <p14:tracePt t="80666" x="6051550" y="3143250"/>
          <p14:tracePt t="80683" x="6115050" y="3149600"/>
          <p14:tracePt t="80699" x="6178550" y="3136900"/>
          <p14:tracePt t="80716" x="6216650" y="3105150"/>
          <p14:tracePt t="80733" x="6235700" y="3079750"/>
          <p14:tracePt t="80749" x="6242050" y="3060700"/>
          <p14:tracePt t="80766" x="6242050" y="3035300"/>
          <p14:tracePt t="80783" x="6242050" y="3022600"/>
          <p14:tracePt t="80799" x="6242050" y="3009900"/>
          <p14:tracePt t="80816" x="6242050" y="3003550"/>
          <p14:tracePt t="80833" x="6242050" y="2978150"/>
          <p14:tracePt t="80850" x="6235700" y="2965450"/>
          <p14:tracePt t="80866" x="6229350" y="2952750"/>
          <p14:tracePt t="80883" x="6223000" y="2946400"/>
          <p14:tracePt t="80899" x="6216650" y="2933700"/>
          <p14:tracePt t="80916" x="6210300" y="2927350"/>
          <p14:tracePt t="81266" x="6210300" y="2921000"/>
          <p14:tracePt t="81275" x="6197600" y="2921000"/>
          <p14:tracePt t="81276" x="6184900" y="2921000"/>
          <p14:tracePt t="81283" x="6140450" y="2933700"/>
          <p14:tracePt t="81300" x="6076950" y="2959100"/>
          <p14:tracePt t="81316" x="6000750" y="2984500"/>
          <p14:tracePt t="81333" x="5956300" y="2997200"/>
          <p14:tracePt t="81349" x="5924550" y="3009900"/>
          <p14:tracePt t="81366" x="5892800" y="3028950"/>
          <p14:tracePt t="81383" x="5835650" y="3060700"/>
          <p14:tracePt t="81399" x="5797550" y="3092450"/>
          <p14:tracePt t="81416" x="5778500" y="3124200"/>
          <p14:tracePt t="81432" x="5759450" y="3143250"/>
          <p14:tracePt t="81449" x="5753100" y="3175000"/>
          <p14:tracePt t="81465" x="5753100" y="3181350"/>
          <p14:tracePt t="81482" x="5753100" y="3194050"/>
          <p14:tracePt t="81522" x="5753100" y="3200400"/>
          <p14:tracePt t="81585" x="5753100" y="3213100"/>
          <p14:tracePt t="81593" x="5753100" y="3219450"/>
          <p14:tracePt t="81601" x="5740400" y="3225800"/>
          <p14:tracePt t="81602" x="5740400" y="3232150"/>
          <p14:tracePt t="81616" x="5734050" y="3238500"/>
          <p14:tracePt t="81632" x="5721350" y="3238500"/>
          <p14:tracePt t="81754" x="5727700" y="3238500"/>
          <p14:tracePt t="81770" x="5734050" y="3238500"/>
          <p14:tracePt t="81778" x="5740400" y="3238500"/>
          <p14:tracePt t="81785" x="5740400" y="3232150"/>
          <p14:tracePt t="81792" x="5740400" y="3213100"/>
          <p14:tracePt t="81799" x="5727700" y="3168650"/>
          <p14:tracePt t="81816" x="5715000" y="3111500"/>
          <p14:tracePt t="81833" x="5676900" y="3022600"/>
          <p14:tracePt t="81850" x="5664200" y="2990850"/>
          <p14:tracePt t="81866" x="5651500" y="2946400"/>
          <p14:tracePt t="81883" x="5638800" y="2908300"/>
          <p14:tracePt t="81899" x="5632450" y="2889250"/>
          <p14:tracePt t="81994" x="5626100" y="2889250"/>
          <p14:tracePt t="82001" x="5626100" y="2921000"/>
          <p14:tracePt t="82002" x="5626100" y="2965450"/>
          <p14:tracePt t="82016" x="5626100" y="3016250"/>
          <p14:tracePt t="82016" x="5626100" y="3060700"/>
          <p14:tracePt t="82034" x="5626100" y="3181350"/>
          <p14:tracePt t="82050" x="5626100" y="3270250"/>
          <p14:tracePt t="82066" x="5626100" y="3276600"/>
          <p14:tracePt t="82082" x="5626100" y="3289300"/>
          <p14:tracePt t="82099" x="5626100" y="3302000"/>
          <p14:tracePt t="82116" x="5626100" y="3308350"/>
          <p14:tracePt t="82201" x="5632450" y="3289300"/>
          <p14:tracePt t="82210" x="5632450" y="3270250"/>
          <p14:tracePt t="82226" x="5632450" y="3244850"/>
          <p14:tracePt t="82234" x="5638800" y="3187700"/>
          <p14:tracePt t="82235" x="5638800" y="3117850"/>
          <p14:tracePt t="82250" x="5638800" y="3079750"/>
          <p14:tracePt t="82266" x="5638800" y="3067050"/>
          <p14:tracePt t="82362" x="5638800" y="3130550"/>
          <p14:tracePt t="82369" x="5638800" y="3200400"/>
          <p14:tracePt t="82377" x="5638800" y="3263900"/>
          <p14:tracePt t="82399" x="5638800" y="3276600"/>
          <p14:tracePt t="82400" x="5645150" y="3359150"/>
          <p14:tracePt t="82416" x="5645150" y="3409950"/>
          <p14:tracePt t="82416" x="5657850" y="3435350"/>
          <p14:tracePt t="82434" x="5670550" y="3460750"/>
          <p14:tracePt t="82449" x="5676900" y="3473450"/>
          <p14:tracePt t="82466" x="5676900" y="3486150"/>
          <p14:tracePt t="82553" x="5689600" y="3486150"/>
          <p14:tracePt t="82569" x="5695950" y="3473450"/>
          <p14:tracePt t="82577" x="5708650" y="3435350"/>
          <p14:tracePt t="82584" x="5708650" y="3384550"/>
          <p14:tracePt t="82599" x="5721350" y="3302000"/>
          <p14:tracePt t="82599" x="5721350" y="3130550"/>
          <p14:tracePt t="82616" x="5721350" y="3003550"/>
          <p14:tracePt t="82632" x="5721350" y="2946400"/>
          <p14:tracePt t="82649" x="5721350" y="2940050"/>
          <p14:tracePt t="82714" x="5721350" y="2952750"/>
          <p14:tracePt t="82716" x="5727700" y="3016250"/>
          <p14:tracePt t="82725" x="5740400" y="3092450"/>
          <p14:tracePt t="82732" x="5765800" y="3225800"/>
          <p14:tracePt t="82749" x="5778500" y="3321050"/>
          <p14:tracePt t="82766" x="5803900" y="3397250"/>
          <p14:tracePt t="82783" x="5810250" y="3429000"/>
          <p14:tracePt t="82799" x="5810250" y="3441700"/>
          <p14:tracePt t="82816" x="5816600" y="3441700"/>
          <p14:tracePt t="83481" x="5810250" y="3397250"/>
          <p14:tracePt t="83491" x="5772150" y="3333750"/>
          <p14:tracePt t="83499" x="5740400" y="3289300"/>
          <p14:tracePt t="83505" x="5702300" y="3219450"/>
          <p14:tracePt t="83515" x="5670550" y="3175000"/>
          <p14:tracePt t="83533" x="5670550" y="3168650"/>
          <p14:tracePt t="83697" x="5664200" y="3162300"/>
          <p14:tracePt t="83705" x="5657850" y="3149600"/>
          <p14:tracePt t="83709" x="5657850" y="3136900"/>
          <p14:tracePt t="83716" x="5651500" y="3111500"/>
          <p14:tracePt t="83732" x="5651500" y="3105150"/>
          <p14:tracePt t="83749" x="5651500" y="3098800"/>
          <p14:tracePt t="83801" x="5651500" y="3092450"/>
          <p14:tracePt t="83809" x="5657850" y="3092450"/>
          <p14:tracePt t="83825" x="5664200" y="3092450"/>
          <p14:tracePt t="83833" x="5676900" y="3092450"/>
          <p14:tracePt t="83850" x="5683250" y="3092450"/>
          <p14:tracePt t="83851" x="5689600" y="3092450"/>
          <p14:tracePt t="83866" x="5702300" y="3098800"/>
          <p14:tracePt t="83882" x="5715000" y="3098800"/>
          <p14:tracePt t="83899" x="5721350" y="3098800"/>
          <p14:tracePt t="83916" x="5727700" y="3105150"/>
          <p14:tracePt t="83932" x="5734050" y="3111500"/>
          <p14:tracePt t="83948" x="5746750" y="3111500"/>
          <p14:tracePt t="83965" x="5759450" y="3117850"/>
          <p14:tracePt t="83982" x="5772150" y="3124200"/>
          <p14:tracePt t="84025" x="5772150" y="3130550"/>
          <p14:tracePt t="84033" x="5784850" y="3136900"/>
          <p14:tracePt t="84049" x="5784850" y="3143250"/>
          <p14:tracePt t="84049" x="5797550" y="3149600"/>
          <p14:tracePt t="84065" x="5803900" y="3155950"/>
          <p14:tracePt t="84082" x="5816600" y="3168650"/>
          <p14:tracePt t="84099" x="5822950" y="3175000"/>
          <p14:tracePt t="84116" x="5829300" y="3175000"/>
          <p14:tracePt t="84132" x="5829300" y="3181350"/>
          <p14:tracePt t="84149" x="5829300" y="3187700"/>
          <p14:tracePt t="84165" x="5835650" y="3187700"/>
          <p14:tracePt t="84209" x="5835650" y="3194050"/>
          <p14:tracePt t="84393" x="5835650" y="3200400"/>
          <p14:tracePt t="84418" x="5829300" y="3200400"/>
          <p14:tracePt t="84442" x="5816600" y="3200400"/>
          <p14:tracePt t="84473" x="5810250" y="3194050"/>
          <p14:tracePt t="84484" x="5797550" y="3187700"/>
          <p14:tracePt t="84497" x="5791200" y="3175000"/>
          <p14:tracePt t="84515" x="5784850" y="3168650"/>
          <p14:tracePt t="84516" x="5778500" y="3168650"/>
          <p14:tracePt t="84532" x="5772150" y="3162300"/>
          <p14:tracePt t="84550" x="5759450" y="3155950"/>
          <p14:tracePt t="84566" x="5753100" y="3155950"/>
          <p14:tracePt t="84583" x="5734050" y="3149600"/>
          <p14:tracePt t="84599" x="5708650" y="3149600"/>
          <p14:tracePt t="84616" x="5695950" y="3149600"/>
          <p14:tracePt t="84616" x="5683250" y="3149600"/>
          <p14:tracePt t="84633" x="5676900" y="3143250"/>
          <p14:tracePt t="84937" x="5683250" y="3143250"/>
          <p14:tracePt t="84953" x="5695950" y="3143250"/>
          <p14:tracePt t="84977" x="5702300" y="3143250"/>
          <p14:tracePt t="84977" x="5708650" y="3143250"/>
          <p14:tracePt t="85001" x="5715000" y="3143250"/>
          <p14:tracePt t="85025" x="5721350" y="3143250"/>
          <p14:tracePt t="85073" x="5727700" y="3143250"/>
          <p14:tracePt t="85081" x="5734050" y="3149600"/>
          <p14:tracePt t="85099" x="5740400" y="3149600"/>
          <p14:tracePt t="85121" x="5746750" y="3155950"/>
          <p14:tracePt t="85137" x="5753100" y="3155950"/>
          <p14:tracePt t="85730" x="5753100" y="3162300"/>
          <p14:tracePt t="85737" x="5753100" y="3175000"/>
          <p14:tracePt t="85745" x="5753100" y="3187700"/>
          <p14:tracePt t="85752" x="5740400" y="3232150"/>
          <p14:tracePt t="85766" x="5727700" y="3289300"/>
          <p14:tracePt t="85782" x="5727700" y="3327400"/>
          <p14:tracePt t="85799" x="5727700" y="3365500"/>
          <p14:tracePt t="85815" x="5727700" y="3371850"/>
          <p14:tracePt t="86036" x="5727700" y="3378200"/>
          <p14:tracePt t="86777" x="5715000" y="3384550"/>
          <p14:tracePt t="86786" x="5676900" y="3416300"/>
          <p14:tracePt t="86799" x="5638800" y="3441700"/>
          <p14:tracePt t="86801" x="5594350" y="3498850"/>
          <p14:tracePt t="86816" x="5524500" y="3702050"/>
          <p14:tracePt t="86834" x="5505450" y="3975100"/>
          <p14:tracePt t="86849" x="5549900" y="4311650"/>
          <p14:tracePt t="86866" x="5664200" y="4667250"/>
          <p14:tracePt t="86883" x="5797550" y="4940300"/>
          <p14:tracePt t="86899" x="5956300" y="5130800"/>
          <p14:tracePt t="86916" x="6083300" y="5219700"/>
          <p14:tracePt t="86932" x="6210300" y="5264150"/>
          <p14:tracePt t="86948" x="6299200" y="5270500"/>
          <p14:tracePt t="86965" x="6330950" y="5270500"/>
          <p14:tracePt t="86981" x="6356350" y="5270500"/>
          <p14:tracePt t="86998" x="6400800" y="5251450"/>
          <p14:tracePt t="87015" x="6464300" y="5226050"/>
          <p14:tracePt t="87031" x="6546850" y="5187950"/>
          <p14:tracePt t="87048" x="6642100" y="5137150"/>
          <p14:tracePt t="87065" x="6711950" y="5092700"/>
          <p14:tracePt t="87082" x="6769100" y="5048250"/>
          <p14:tracePt t="87099" x="6788150" y="5016500"/>
          <p14:tracePt t="87116" x="6788150" y="4978400"/>
          <p14:tracePt t="87132" x="6794500" y="4933950"/>
          <p14:tracePt t="87149" x="6794500" y="4851400"/>
          <p14:tracePt t="87166" x="6794500" y="4762500"/>
          <p14:tracePt t="87182" x="6794500" y="4679950"/>
          <p14:tracePt t="87198" x="6794500" y="4622800"/>
          <p14:tracePt t="87215" x="6794500" y="4597400"/>
          <p14:tracePt t="87231" x="6800850" y="4584700"/>
          <p14:tracePt t="87248" x="6807200" y="4565650"/>
          <p14:tracePt t="87321" x="6807200" y="4559300"/>
          <p14:tracePt t="87335" x="6807200" y="4552950"/>
          <p14:tracePt t="87361" x="6807200" y="4546600"/>
          <p14:tracePt t="87376" x="6807200" y="4540250"/>
          <p14:tracePt t="87385" x="6807200" y="4533900"/>
          <p14:tracePt t="87386" x="6807200" y="4527550"/>
          <p14:tracePt t="87398" x="6807200" y="4514850"/>
          <p14:tracePt t="87415" x="6807200" y="4495800"/>
          <p14:tracePt t="87432" x="6807200" y="4464050"/>
          <p14:tracePt t="87449" x="6807200" y="4445000"/>
          <p14:tracePt t="87466" x="6807200" y="4432300"/>
          <p14:tracePt t="87482" x="6800850" y="4425950"/>
          <p14:tracePt t="87521" x="6794500" y="4419600"/>
          <p14:tracePt t="87545" x="6794500" y="4413250"/>
          <p14:tracePt t="87553" x="6788150" y="4406900"/>
          <p14:tracePt t="87561" x="6781800" y="4406900"/>
          <p14:tracePt t="87567" x="6769100" y="4394200"/>
          <p14:tracePt t="87582" x="6731000" y="4368800"/>
          <p14:tracePt t="87598" x="6692900" y="4349750"/>
          <p14:tracePt t="87616" x="6635750" y="4318000"/>
          <p14:tracePt t="87632" x="6565900" y="4286250"/>
          <p14:tracePt t="87649" x="6515100" y="4273550"/>
          <p14:tracePt t="87665" x="6477000" y="4254500"/>
          <p14:tracePt t="87682" x="6457950" y="4254500"/>
          <p14:tracePt t="87698" x="6432550" y="4254500"/>
          <p14:tracePt t="87715" x="6419850" y="4254500"/>
          <p14:tracePt t="87731" x="6388100" y="4254500"/>
          <p14:tracePt t="87748" x="6343650" y="4286250"/>
          <p14:tracePt t="87765" x="6311900" y="4305300"/>
          <p14:tracePt t="87781" x="6292850" y="4324350"/>
          <p14:tracePt t="87798" x="6273800" y="4343400"/>
          <p14:tracePt t="87815" x="6254750" y="4356100"/>
          <p14:tracePt t="87831" x="6229350" y="4400550"/>
          <p14:tracePt t="87850" x="6216650" y="4432300"/>
          <p14:tracePt t="87866" x="6203950" y="4470400"/>
          <p14:tracePt t="87882" x="6197600" y="4502150"/>
          <p14:tracePt t="87899" x="6191250" y="4540250"/>
          <p14:tracePt t="87915" x="6191250" y="4552950"/>
          <p14:tracePt t="87932" x="6191250" y="4578350"/>
          <p14:tracePt t="87948" x="6191250" y="4591050"/>
          <p14:tracePt t="87965" x="6191250" y="4610100"/>
          <p14:tracePt t="87981" x="6191250" y="4622800"/>
          <p14:tracePt t="87998" x="6203950" y="4641850"/>
          <p14:tracePt t="88015" x="6210300" y="4660900"/>
          <p14:tracePt t="88031" x="6216650" y="4679950"/>
          <p14:tracePt t="88048" x="6242050" y="4718050"/>
          <p14:tracePt t="88065" x="6261100" y="4737100"/>
          <p14:tracePt t="88081" x="6267450" y="4749800"/>
          <p14:tracePt t="88098" x="6286500" y="4768850"/>
          <p14:tracePt t="88115" x="6299200" y="4781550"/>
          <p14:tracePt t="88133" x="6311900" y="4794250"/>
          <p14:tracePt t="88149" x="6330950" y="4794250"/>
          <p14:tracePt t="88166" x="6362700" y="4806950"/>
          <p14:tracePt t="88182" x="6400800" y="4806950"/>
          <p14:tracePt t="88199" x="6438900" y="4813300"/>
          <p14:tracePt t="88216" x="6489700" y="4819650"/>
          <p14:tracePt t="88233" x="6508750" y="4819650"/>
          <p14:tracePt t="88248" x="6559550" y="4819650"/>
          <p14:tracePt t="88265" x="6597650" y="4819650"/>
          <p14:tracePt t="88282" x="6635750" y="4813300"/>
          <p14:tracePt t="88298" x="6680200" y="4787900"/>
          <p14:tracePt t="88315" x="6711950" y="4762500"/>
          <p14:tracePt t="88331" x="6737350" y="4718050"/>
          <p14:tracePt t="88348" x="6750050" y="4679950"/>
          <p14:tracePt t="88365" x="6762750" y="4641850"/>
          <p14:tracePt t="88381" x="6769100" y="4616450"/>
          <p14:tracePt t="88398" x="6769100" y="4584700"/>
          <p14:tracePt t="88415" x="6769100" y="4565650"/>
          <p14:tracePt t="88431" x="6769100" y="4533900"/>
          <p14:tracePt t="88449" x="6769100" y="4514850"/>
          <p14:tracePt t="88466" x="6762750" y="4495800"/>
          <p14:tracePt t="88482" x="6750050" y="4470400"/>
          <p14:tracePt t="88499" x="6737350" y="4445000"/>
          <p14:tracePt t="88516" x="6731000" y="4432300"/>
          <p14:tracePt t="88533" x="6711950" y="4419600"/>
          <p14:tracePt t="88548" x="6692900" y="4387850"/>
          <p14:tracePt t="88565" x="6673850" y="4368800"/>
          <p14:tracePt t="88581" x="6654800" y="4356100"/>
          <p14:tracePt t="88598" x="6629400" y="4343400"/>
          <p14:tracePt t="88615" x="6604000" y="4343400"/>
          <p14:tracePt t="88631" x="6565900" y="4343400"/>
          <p14:tracePt t="88648" x="6508750" y="4343400"/>
          <p14:tracePt t="88665" x="6470650" y="4343400"/>
          <p14:tracePt t="88681" x="6426200" y="4343400"/>
          <p14:tracePt t="88699" x="6388100" y="4356100"/>
          <p14:tracePt t="88716" x="6362700" y="4368800"/>
          <p14:tracePt t="88732" x="6343650" y="4381500"/>
          <p14:tracePt t="88749" x="6318250" y="4400550"/>
          <p14:tracePt t="88765" x="6299200" y="4419600"/>
          <p14:tracePt t="88781" x="6273800" y="4451350"/>
          <p14:tracePt t="88798" x="6261100" y="4476750"/>
          <p14:tracePt t="88815" x="6248400" y="4508500"/>
          <p14:tracePt t="88831" x="6235700" y="4540250"/>
          <p14:tracePt t="88848" x="6229350" y="4597400"/>
          <p14:tracePt t="88865" x="6229350" y="4641850"/>
          <p14:tracePt t="88881" x="6235700" y="4667250"/>
          <p14:tracePt t="88898" x="6242050" y="4705350"/>
          <p14:tracePt t="88915" x="6254750" y="4730750"/>
          <p14:tracePt t="88932" x="6261100" y="4749800"/>
          <p14:tracePt t="88949" x="6267450" y="4762500"/>
          <p14:tracePt t="88966" x="6273800" y="4768850"/>
          <p14:tracePt t="88982" x="6280150" y="4775200"/>
          <p14:tracePt t="88999" x="6311900" y="4787900"/>
          <p14:tracePt t="89016" x="6350000" y="4806950"/>
          <p14:tracePt t="89032" x="6477000" y="4832350"/>
          <p14:tracePt t="89050" x="6591300" y="4845050"/>
          <p14:tracePt t="89066" x="6699250" y="4851400"/>
          <p14:tracePt t="89082" x="6775450" y="4857750"/>
          <p14:tracePt t="89099" x="6832600" y="4857750"/>
          <p14:tracePt t="89116" x="6864350" y="4851400"/>
          <p14:tracePt t="89132" x="6902450" y="4832350"/>
          <p14:tracePt t="89149" x="6921500" y="4806950"/>
          <p14:tracePt t="89165" x="6940550" y="4768850"/>
          <p14:tracePt t="89182" x="6940550" y="4756150"/>
          <p14:tracePt t="89233" x="6940550" y="4743450"/>
          <p14:tracePt t="89241" x="6940550" y="4724400"/>
          <p14:tracePt t="89249" x="6927850" y="4692650"/>
          <p14:tracePt t="89258" x="6915150" y="4673600"/>
          <p14:tracePt t="89266" x="6889750" y="4648200"/>
          <p14:tracePt t="89282" x="6870700" y="4629150"/>
          <p14:tracePt t="89299" x="6845300" y="4610100"/>
          <p14:tracePt t="89316" x="6813550" y="4584700"/>
          <p14:tracePt t="89332" x="6775450" y="4559300"/>
          <p14:tracePt t="89350" x="6731000" y="4540250"/>
          <p14:tracePt t="89366" x="6699250" y="4521200"/>
          <p14:tracePt t="89383" x="6667500" y="4508500"/>
          <p14:tracePt t="89399" x="6648450" y="4502150"/>
          <p14:tracePt t="89416" x="6642100" y="4502150"/>
          <p14:tracePt t="89432" x="6616700" y="4495800"/>
          <p14:tracePt t="89449" x="6584950" y="4489450"/>
          <p14:tracePt t="89466" x="6572250" y="4483100"/>
          <p14:tracePt t="89482" x="6565900" y="4476750"/>
          <p14:tracePt t="89500" x="6553200" y="4476750"/>
          <p14:tracePt t="89516" x="6546850" y="4476750"/>
          <p14:tracePt t="89532" x="6534150" y="4476750"/>
          <p14:tracePt t="89549" x="6527800" y="4476750"/>
          <p14:tracePt t="89566" x="6515100" y="4476750"/>
          <p14:tracePt t="89583" x="6502400" y="4483100"/>
          <p14:tracePt t="89599" x="6489700" y="4489450"/>
          <p14:tracePt t="89599" x="6483350" y="4495800"/>
          <p14:tracePt t="89617" x="6477000" y="4502150"/>
          <p14:tracePt t="89632" x="6457950" y="4521200"/>
          <p14:tracePt t="89649" x="6445250" y="4527550"/>
          <p14:tracePt t="89666" x="6438900" y="4540250"/>
          <p14:tracePt t="89683" x="6426200" y="4552950"/>
          <p14:tracePt t="89699" x="6419850" y="4565650"/>
          <p14:tracePt t="89716" x="6413500" y="4578350"/>
          <p14:tracePt t="89732" x="6400800" y="4597400"/>
          <p14:tracePt t="89749" x="6400800" y="4622800"/>
          <p14:tracePt t="89766" x="6400800" y="4654550"/>
          <p14:tracePt t="89782" x="6400800" y="4673600"/>
          <p14:tracePt t="89799" x="6400800" y="4705350"/>
          <p14:tracePt t="89816" x="6400800" y="4711700"/>
          <p14:tracePt t="89832" x="6413500" y="4743450"/>
          <p14:tracePt t="89850" x="6432550" y="4762500"/>
          <p14:tracePt t="89866" x="6451600" y="4775200"/>
          <p14:tracePt t="89882" x="6464300" y="4787900"/>
          <p14:tracePt t="89899" x="6489700" y="4800600"/>
          <p14:tracePt t="89916" x="6540500" y="4806950"/>
          <p14:tracePt t="89932" x="6604000" y="4806950"/>
          <p14:tracePt t="89949" x="6667500" y="4806950"/>
          <p14:tracePt t="89966" x="6731000" y="4800600"/>
          <p14:tracePt t="89982" x="6788150" y="4781550"/>
          <p14:tracePt t="89999" x="6832600" y="4762500"/>
          <p14:tracePt t="90016" x="6864350" y="4737100"/>
          <p14:tracePt t="90032" x="6896100" y="4673600"/>
          <p14:tracePt t="90050" x="6908800" y="4591050"/>
          <p14:tracePt t="90065" x="6908800" y="4495800"/>
          <p14:tracePt t="90082" x="6896100" y="4406900"/>
          <p14:tracePt t="90099" x="6870700" y="4343400"/>
          <p14:tracePt t="90116" x="6845300" y="4286250"/>
          <p14:tracePt t="90132" x="6819900" y="4248150"/>
          <p14:tracePt t="90149" x="6794500" y="4210050"/>
          <p14:tracePt t="90165" x="6769100" y="4184650"/>
          <p14:tracePt t="90182" x="6737350" y="4152900"/>
          <p14:tracePt t="90199" x="6699250" y="4133850"/>
          <p14:tracePt t="90216" x="6661150" y="4114800"/>
          <p14:tracePt t="90232" x="6597650" y="4102100"/>
          <p14:tracePt t="90250" x="6559550" y="4095750"/>
          <p14:tracePt t="90265" x="6527800" y="4089400"/>
          <p14:tracePt t="90282" x="6496050" y="4089400"/>
          <p14:tracePt t="90299" x="6477000" y="4089400"/>
          <p14:tracePt t="90316" x="6445250" y="4102100"/>
          <p14:tracePt t="90332" x="6400800" y="4133850"/>
          <p14:tracePt t="90349" x="6394450" y="4140200"/>
          <p14:tracePt t="90365" x="6362700" y="4171950"/>
          <p14:tracePt t="90382" x="6337300" y="4203700"/>
          <p14:tracePt t="90399" x="6305550" y="4241800"/>
          <p14:tracePt t="90416" x="6286500" y="4267200"/>
          <p14:tracePt t="90432" x="6261100" y="4330700"/>
          <p14:tracePt t="90465" x="6242050" y="4381500"/>
          <p14:tracePt t="90467" x="6229350" y="4438650"/>
          <p14:tracePt t="90482" x="6223000" y="4470400"/>
          <p14:tracePt t="90499" x="6223000" y="4495800"/>
          <p14:tracePt t="90515" x="6223000" y="4521200"/>
          <p14:tracePt t="90532" x="6223000" y="4552950"/>
          <p14:tracePt t="90549" x="6223000" y="4572000"/>
          <p14:tracePt t="90565" x="6223000" y="4597400"/>
          <p14:tracePt t="90582" x="6242050" y="4635500"/>
          <p14:tracePt t="90599" x="6261100" y="4660900"/>
          <p14:tracePt t="90616" x="6267450" y="4679950"/>
          <p14:tracePt t="90616" x="6273800" y="4686300"/>
          <p14:tracePt t="90633" x="6280150" y="4699000"/>
          <p14:tracePt t="90649" x="6286500" y="4711700"/>
          <p14:tracePt t="90666" x="6305550" y="4730750"/>
          <p14:tracePt t="90682" x="6311900" y="4737100"/>
          <p14:tracePt t="90699" x="6330950" y="4756150"/>
          <p14:tracePt t="90715" x="6356350" y="4775200"/>
          <p14:tracePt t="90732" x="6381750" y="4794250"/>
          <p14:tracePt t="90749" x="6407150" y="4800600"/>
          <p14:tracePt t="90765" x="6426200" y="4806950"/>
          <p14:tracePt t="90782" x="6432550" y="4806950"/>
          <p14:tracePt t="90799" x="6451600" y="4813300"/>
          <p14:tracePt t="90815" x="6464300" y="4819650"/>
          <p14:tracePt t="90832" x="6489700" y="4819650"/>
          <p14:tracePt t="90850" x="6502400" y="4819650"/>
          <p14:tracePt t="90865" x="6508750" y="4819650"/>
          <p14:tracePt t="90882" x="6521450" y="4819650"/>
          <p14:tracePt t="91657" x="6527800" y="4819650"/>
          <p14:tracePt t="91665" x="6546850" y="4819650"/>
          <p14:tracePt t="91674" x="6559550" y="4819650"/>
          <p14:tracePt t="91681" x="6591300" y="4813300"/>
          <p14:tracePt t="91692" x="6604000" y="4813300"/>
          <p14:tracePt t="91698" x="6642100" y="4800600"/>
          <p14:tracePt t="91715" x="6661150" y="4794250"/>
          <p14:tracePt t="91732" x="6673850" y="4787900"/>
          <p14:tracePt t="91749" x="6686550" y="4768850"/>
          <p14:tracePt t="91766" x="6686550" y="4743450"/>
          <p14:tracePt t="91782" x="6692900" y="4705350"/>
          <p14:tracePt t="91799" x="6699250" y="4679950"/>
          <p14:tracePt t="91815" x="6699250" y="4660900"/>
          <p14:tracePt t="91815" x="6699250" y="4654550"/>
          <p14:tracePt t="91833" x="6699250" y="4648200"/>
          <p14:tracePt t="91849" x="6699250" y="4641850"/>
          <p14:tracePt t="91865" x="6699250" y="4635500"/>
          <p14:tracePt t="91882" x="6699250" y="4629150"/>
          <p14:tracePt t="91920" x="6699250" y="4622800"/>
          <p14:tracePt t="91945" x="6699250" y="4616450"/>
          <p14:tracePt t="91953" x="6699250" y="4610100"/>
          <p14:tracePt t="92025" x="6692900" y="4603750"/>
          <p14:tracePt t="92145" x="6686550" y="4603750"/>
          <p14:tracePt t="92158" x="6680200" y="4603750"/>
          <p14:tracePt t="92165" x="6673850" y="4603750"/>
          <p14:tracePt t="92167" x="6648450" y="4616450"/>
          <p14:tracePt t="92182" x="6629400" y="4629150"/>
          <p14:tracePt t="92199" x="6623050" y="4641850"/>
          <p14:tracePt t="92215" x="6616700" y="4660900"/>
          <p14:tracePt t="92215" x="6616700" y="4667250"/>
          <p14:tracePt t="92233" x="6616700" y="4673600"/>
          <p14:tracePt t="92249" x="6616700" y="4679950"/>
          <p14:tracePt t="93921" x="6673850" y="4679950"/>
          <p14:tracePt t="93929" x="6800850" y="4654550"/>
          <p14:tracePt t="93935" x="7334250" y="4546600"/>
          <p14:tracePt t="93948" x="7956550" y="4343400"/>
          <p14:tracePt t="93965" x="8553450" y="4051300"/>
          <p14:tracePt t="93982" x="8997950" y="3740150"/>
          <p14:tracePt t="93998" x="9137650" y="3556000"/>
          <p14:tracePt t="94016" x="9137650" y="3435350"/>
          <p14:tracePt t="94032" x="9137650" y="3340100"/>
          <p14:tracePt t="94049" x="9137650" y="3314700"/>
          <p14:tracePt t="94065" x="9137650" y="3302000"/>
          <p14:tracePt t="94082" x="9137650" y="3295650"/>
          <p14:tracePt t="94099" x="9131300" y="3282950"/>
          <p14:tracePt t="94115" x="9105900" y="3276600"/>
          <p14:tracePt t="94133" x="9074150" y="3276600"/>
          <p14:tracePt t="94149" x="9029700" y="3276600"/>
          <p14:tracePt t="94165" x="8972550" y="3282950"/>
          <p14:tracePt t="94182" x="8940800" y="3308350"/>
          <p14:tracePt t="94198" x="8934450" y="3321050"/>
          <p14:tracePt t="94215" x="8928100" y="3321050"/>
          <p14:tracePt t="94271" x="8928100" y="3333750"/>
          <p14:tracePt t="94281" x="8928100" y="3359150"/>
          <p14:tracePt t="94289" x="8915400" y="3384550"/>
          <p14:tracePt t="94296" x="8902700" y="3422650"/>
          <p14:tracePt t="94299" x="8870950" y="3473450"/>
          <p14:tracePt t="94315" x="8839200" y="3511550"/>
          <p14:tracePt t="94332" x="8782050" y="3543300"/>
          <p14:tracePt t="94349" x="8724900" y="3568700"/>
          <p14:tracePt t="94366" x="8674100" y="3581400"/>
          <p14:tracePt t="94382" x="8629650" y="3594100"/>
          <p14:tracePt t="94399" x="8578850" y="3594100"/>
          <p14:tracePt t="94415" x="8540750" y="3600450"/>
          <p14:tracePt t="94415" x="8528050" y="3600450"/>
          <p14:tracePt t="94433" x="8521700" y="3600450"/>
          <p14:tracePt t="94545" x="8521700" y="3606800"/>
          <p14:tracePt t="94560" x="8521700" y="3613150"/>
          <p14:tracePt t="94569" x="8521700" y="3619500"/>
          <p14:tracePt t="94582" x="8515350" y="3632200"/>
          <p14:tracePt t="94583" x="8509000" y="3644900"/>
          <p14:tracePt t="94599" x="8489950" y="3670300"/>
          <p14:tracePt t="94615" x="8470900" y="3689350"/>
          <p14:tracePt t="94632" x="8458200" y="3695700"/>
          <p14:tracePt t="94648" x="8458200" y="3702050"/>
          <p14:tracePt t="94889" x="8451850" y="3695700"/>
          <p14:tracePt t="94895" x="8451850" y="3663950"/>
          <p14:tracePt t="94907" x="8458200" y="3619500"/>
          <p14:tracePt t="94908" x="8458200" y="3587750"/>
          <p14:tracePt t="94915" x="8464550" y="3517900"/>
          <p14:tracePt t="94932" x="8477250" y="3460750"/>
          <p14:tracePt t="94948" x="8477250" y="3429000"/>
          <p14:tracePt t="94965" x="8477250" y="3403600"/>
          <p14:tracePt t="94982" x="8477250" y="3384550"/>
          <p14:tracePt t="94999" x="8477250" y="3365500"/>
          <p14:tracePt t="95015" x="8477250" y="3333750"/>
          <p14:tracePt t="95033" x="8477250" y="3327400"/>
          <p14:tracePt t="95049" x="8470900" y="3308350"/>
          <p14:tracePt t="95065" x="8470900" y="3289300"/>
          <p14:tracePt t="95082" x="8464550" y="3270250"/>
          <p14:tracePt t="95099" x="8464550" y="3244850"/>
          <p14:tracePt t="95116" x="8464550" y="3232150"/>
          <p14:tracePt t="95132" x="8464550" y="3200400"/>
          <p14:tracePt t="95149" x="8464550" y="3175000"/>
          <p14:tracePt t="95165" x="8470900" y="3143250"/>
          <p14:tracePt t="95182" x="8477250" y="3124200"/>
          <p14:tracePt t="95199" x="8483600" y="3111500"/>
          <p14:tracePt t="95215" x="8483600" y="3098800"/>
          <p14:tracePt t="95409" x="8483600" y="3111500"/>
          <p14:tracePt t="95415" x="8483600" y="3155950"/>
          <p14:tracePt t="95433" x="8477250" y="3175000"/>
          <p14:tracePt t="95434" x="8464550" y="3213100"/>
          <p14:tracePt t="95449" x="8458200" y="3238500"/>
          <p14:tracePt t="95465" x="8451850" y="3270250"/>
          <p14:tracePt t="95482" x="8445500" y="3289300"/>
          <p14:tracePt t="95498" x="8445500" y="3314700"/>
          <p14:tracePt t="95515" x="8445500" y="3340100"/>
          <p14:tracePt t="95532" x="8445500" y="3359150"/>
          <p14:tracePt t="95548" x="8445500" y="3371850"/>
          <p14:tracePt t="95566" x="8445500" y="3384550"/>
          <p14:tracePt t="95583" x="8445500" y="3397250"/>
          <p14:tracePt t="95616" x="8445500" y="3403600"/>
          <p14:tracePt t="95681" x="8445500" y="3409950"/>
          <p14:tracePt t="96681" x="8407400" y="3403600"/>
          <p14:tracePt t="96682" x="8235950" y="3409950"/>
          <p14:tracePt t="96699" x="8026400" y="3441700"/>
          <p14:tracePt t="96705" x="7467600" y="3511550"/>
          <p14:tracePt t="96716" x="6889750" y="3575050"/>
          <p14:tracePt t="96732" x="6388100" y="3581400"/>
          <p14:tracePt t="96749" x="6153150" y="3581400"/>
          <p14:tracePt t="96765" x="6013450" y="3581400"/>
          <p14:tracePt t="96782" x="5949950" y="3581400"/>
          <p14:tracePt t="96799" x="5924550" y="3581400"/>
          <p14:tracePt t="96815" x="5899150" y="3581400"/>
          <p14:tracePt t="96832" x="5854700" y="3575050"/>
          <p14:tracePt t="96849" x="5791200" y="3568700"/>
          <p14:tracePt t="96865" x="5746750" y="3568700"/>
          <p14:tracePt t="96882" x="5721350" y="3568700"/>
          <p14:tracePt t="96898" x="5708650" y="3568700"/>
          <p14:tracePt t="96915" x="5695950" y="3568700"/>
          <p14:tracePt t="96932" x="5670550" y="3568700"/>
          <p14:tracePt t="96949" x="5626100" y="3568700"/>
          <p14:tracePt t="96965" x="5562600" y="3562350"/>
          <p14:tracePt t="96982" x="5511800" y="3556000"/>
          <p14:tracePt t="96998" x="5473700" y="3549650"/>
          <p14:tracePt t="97015" x="5448300" y="3549650"/>
          <p14:tracePt t="97081" x="5448300" y="3543300"/>
          <p14:tracePt t="97088" x="5454650" y="3543300"/>
          <p14:tracePt t="97096" x="5461000" y="3543300"/>
          <p14:tracePt t="97103" x="5480050" y="3536950"/>
          <p14:tracePt t="97115" x="5505450" y="3530600"/>
          <p14:tracePt t="97132" x="5530850" y="3530600"/>
          <p14:tracePt t="97148" x="5568950" y="3517900"/>
          <p14:tracePt t="97165" x="5607050" y="3511550"/>
          <p14:tracePt t="97182" x="5651500" y="3511550"/>
          <p14:tracePt t="97198" x="5702300" y="3498850"/>
          <p14:tracePt t="97215" x="5784850" y="3492500"/>
          <p14:tracePt t="97215" x="5822950" y="3492500"/>
          <p14:tracePt t="97233" x="5924550" y="3486150"/>
          <p14:tracePt t="97249" x="6026150" y="3486150"/>
          <p14:tracePt t="97265" x="6134100" y="3486150"/>
          <p14:tracePt t="97282" x="6210300" y="3486150"/>
          <p14:tracePt t="97298" x="6273800" y="3486150"/>
          <p14:tracePt t="97315" x="6318250" y="3486150"/>
          <p14:tracePt t="97333" x="6369050" y="3486150"/>
          <p14:tracePt t="97349" x="6432550" y="3486150"/>
          <p14:tracePt t="97366" x="6496050" y="3486150"/>
          <p14:tracePt t="97383" x="6565900" y="3486150"/>
          <p14:tracePt t="97399" x="6661150" y="3486150"/>
          <p14:tracePt t="97416" x="6781800" y="3486150"/>
          <p14:tracePt t="97433" x="6889750" y="3486150"/>
          <p14:tracePt t="97450" x="6908800" y="3486150"/>
          <p14:tracePt t="97466" x="7035800" y="3492500"/>
          <p14:tracePt t="97483" x="7162800" y="3505200"/>
          <p14:tracePt t="97499" x="7289800" y="3505200"/>
          <p14:tracePt t="97516" x="7397750" y="3505200"/>
          <p14:tracePt t="97533" x="7505700" y="3511550"/>
          <p14:tracePt t="97549" x="7600950" y="3517900"/>
          <p14:tracePt t="97567" x="7702550" y="3530600"/>
          <p14:tracePt t="97583" x="7753350" y="3530600"/>
          <p14:tracePt t="97600" x="7829550" y="3530600"/>
          <p14:tracePt t="97617" x="7988300" y="3530600"/>
          <p14:tracePt t="97634" x="8064500" y="3530600"/>
          <p14:tracePt t="97649" x="8121650" y="3530600"/>
          <p14:tracePt t="97667" x="8153400" y="3530600"/>
          <p14:tracePt t="97683" x="8166100" y="3530600"/>
          <p14:tracePt t="97700" x="8178800" y="3530600"/>
          <p14:tracePt t="97716" x="8197850" y="3530600"/>
          <p14:tracePt t="97734" x="8216900" y="3530600"/>
          <p14:tracePt t="97749" x="8235950" y="3530600"/>
          <p14:tracePt t="97766" x="8261350" y="3530600"/>
          <p14:tracePt t="97783" x="8286750" y="3530600"/>
          <p14:tracePt t="97800" x="8324850" y="3530600"/>
          <p14:tracePt t="97816" x="8375650" y="3530600"/>
          <p14:tracePt t="97834" x="8401050" y="3530600"/>
          <p14:tracePt t="97849" x="8407400" y="3530600"/>
          <p14:tracePt t="97866" x="8413750" y="3530600"/>
          <p14:tracePt t="106893" x="0" y="0"/>
        </p14:tracePtLst>
        <p14:tracePtLst>
          <p14:tracePt t="116831" x="2139950" y="3879850"/>
          <p14:tracePt t="117073" x="2139950" y="3873500"/>
          <p14:tracePt t="117081" x="2146300" y="3816350"/>
          <p14:tracePt t="117093" x="2152650" y="3759200"/>
          <p14:tracePt t="117100" x="2171700" y="3613150"/>
          <p14:tracePt t="117116" x="2190750" y="3403600"/>
          <p14:tracePt t="117133" x="2190750" y="3206750"/>
          <p14:tracePt t="117149" x="2197100" y="3060700"/>
          <p14:tracePt t="117166" x="2203450" y="2959100"/>
          <p14:tracePt t="117183" x="2216150" y="2914650"/>
          <p14:tracePt t="117200" x="2216150" y="2901950"/>
          <p14:tracePt t="117216" x="2216150" y="2895600"/>
          <p14:tracePt t="117290" x="2216150" y="2927350"/>
          <p14:tracePt t="117297" x="2203450" y="3035300"/>
          <p14:tracePt t="117305" x="2146300" y="3263900"/>
          <p14:tracePt t="117313" x="2101850" y="3517900"/>
          <p14:tracePt t="117318" x="2032000" y="4064000"/>
          <p14:tracePt t="117333" x="1949450" y="4578350"/>
          <p14:tracePt t="117349" x="1892300" y="4972050"/>
          <p14:tracePt t="117366" x="1854200" y="5289550"/>
          <p14:tracePt t="117383" x="1841500" y="5480050"/>
          <p14:tracePt t="117399" x="1841500" y="5607050"/>
          <p14:tracePt t="117415" x="1841500" y="5689600"/>
          <p14:tracePt t="117432" x="1841500" y="5753100"/>
          <p14:tracePt t="117449" x="1841500" y="5778500"/>
          <p14:tracePt t="117466" x="1841500" y="5791200"/>
          <p14:tracePt t="117483" x="1841500" y="5797550"/>
          <p14:tracePt t="117499" x="1841500" y="5803900"/>
          <p14:tracePt t="117650" x="1841500" y="5791200"/>
          <p14:tracePt t="117651" x="1778000" y="5683250"/>
          <p14:tracePt t="117666" x="1682750" y="5492750"/>
          <p14:tracePt t="117668" x="1397000" y="4991100"/>
          <p14:tracePt t="117683" x="1162050" y="4546600"/>
          <p14:tracePt t="117699" x="965200" y="4248150"/>
          <p14:tracePt t="117716" x="876300" y="4114800"/>
          <p14:tracePt t="117733" x="825500" y="4057650"/>
          <p14:tracePt t="117750" x="806450" y="4038600"/>
          <p14:tracePt t="117767" x="793750" y="4025900"/>
          <p14:tracePt t="117810" x="787400" y="4025900"/>
          <p14:tracePt t="117825" x="774700" y="4025900"/>
          <p14:tracePt t="117833" x="723900" y="4025900"/>
          <p14:tracePt t="117841" x="666750" y="4032250"/>
          <p14:tracePt t="117849" x="552450" y="4064000"/>
          <p14:tracePt t="117866" x="419100" y="4089400"/>
          <p14:tracePt t="117883" x="304800" y="4095750"/>
          <p14:tracePt t="117899" x="215900" y="4095750"/>
          <p14:tracePt t="117916" x="158750" y="4095750"/>
          <p14:tracePt t="117933" x="133350" y="4095750"/>
          <p14:tracePt t="117950" x="127000" y="4089400"/>
          <p14:tracePt t="118002" x="133350" y="4089400"/>
          <p14:tracePt t="118009" x="139700" y="4089400"/>
          <p14:tracePt t="118017" x="158750" y="4089400"/>
          <p14:tracePt t="118018" x="234950" y="4089400"/>
          <p14:tracePt t="118033" x="330200" y="4089400"/>
          <p14:tracePt t="118050" x="438150" y="4089400"/>
          <p14:tracePt t="118066" x="552450" y="4121150"/>
          <p14:tracePt t="118083" x="717550" y="4140200"/>
          <p14:tracePt t="118099" x="901700" y="4171950"/>
          <p14:tracePt t="118116" x="1187450" y="4210050"/>
          <p14:tracePt t="118133" x="1517650" y="4248150"/>
          <p14:tracePt t="118150" x="1930400" y="4311650"/>
          <p14:tracePt t="118166" x="2374900" y="4381500"/>
          <p14:tracePt t="118183" x="2730500" y="4432300"/>
          <p14:tracePt t="118199" x="2984500" y="4438650"/>
          <p14:tracePt t="118216" x="3086100" y="4438650"/>
          <p14:tracePt t="118249" x="3105150" y="4438650"/>
          <p14:tracePt t="118370" x="3111500" y="4438650"/>
          <p14:tracePt t="118449" x="3092450" y="4438650"/>
          <p14:tracePt t="118457" x="3035300" y="4438650"/>
          <p14:tracePt t="118465" x="2927350" y="4438650"/>
          <p14:tracePt t="118482" x="2806700" y="4432300"/>
          <p14:tracePt t="118483" x="2432050" y="4381500"/>
          <p14:tracePt t="118499" x="1974850" y="4311650"/>
          <p14:tracePt t="118517" x="1600200" y="4248150"/>
          <p14:tracePt t="118533" x="1327150" y="4203700"/>
          <p14:tracePt t="118550" x="1155700" y="4184650"/>
          <p14:tracePt t="118566" x="996950" y="4159250"/>
          <p14:tracePt t="118583" x="857250" y="4140200"/>
          <p14:tracePt t="118599" x="755650" y="4121150"/>
          <p14:tracePt t="118599" x="717550" y="4114800"/>
          <p14:tracePt t="118617" x="685800" y="4108450"/>
          <p14:tracePt t="118633" x="622300" y="4095750"/>
          <p14:tracePt t="118650" x="596900" y="4089400"/>
          <p14:tracePt t="118666" x="577850" y="4089400"/>
          <p14:tracePt t="118683" x="546100" y="4089400"/>
          <p14:tracePt t="118699" x="508000" y="4089400"/>
          <p14:tracePt t="118716" x="457200" y="4089400"/>
          <p14:tracePt t="118733" x="393700" y="4089400"/>
          <p14:tracePt t="118749" x="355600" y="4089400"/>
          <p14:tracePt t="118766" x="336550" y="4089400"/>
          <p14:tracePt t="118783" x="330200" y="4089400"/>
          <p14:tracePt t="118825" x="323850" y="4095750"/>
          <p14:tracePt t="118904" x="330200" y="4095750"/>
          <p14:tracePt t="118913" x="355600" y="4095750"/>
          <p14:tracePt t="118914" x="374650" y="4095750"/>
          <p14:tracePt t="118929" x="406400" y="4095750"/>
          <p14:tracePt t="118935" x="508000" y="4095750"/>
          <p14:tracePt t="118949" x="654050" y="4095750"/>
          <p14:tracePt t="118966" x="933450" y="4095750"/>
          <p14:tracePt t="118984" x="1270000" y="4095750"/>
          <p14:tracePt t="118999" x="1657350" y="4095750"/>
          <p14:tracePt t="119016" x="2266950" y="4089400"/>
          <p14:tracePt t="119035" x="2584450" y="4089400"/>
          <p14:tracePt t="119049" x="2787650" y="4089400"/>
          <p14:tracePt t="119066" x="2908300" y="4089400"/>
          <p14:tracePt t="119083" x="3035300" y="4089400"/>
          <p14:tracePt t="119099" x="3149600" y="4089400"/>
          <p14:tracePt t="119116" x="3238500" y="4089400"/>
          <p14:tracePt t="119133" x="3314700" y="4089400"/>
          <p14:tracePt t="119149" x="3378200" y="4089400"/>
          <p14:tracePt t="119167" x="3416300" y="4089400"/>
          <p14:tracePt t="119183" x="3454400" y="4089400"/>
          <p14:tracePt t="119200" x="3511550" y="4089400"/>
          <p14:tracePt t="119232" x="3543300" y="4083050"/>
          <p14:tracePt t="119233" x="3562350" y="4083050"/>
          <p14:tracePt t="119249" x="3575050" y="4083050"/>
          <p14:tracePt t="119266" x="3581400" y="4083050"/>
          <p14:tracePt t="123321" x="3524250" y="4076700"/>
          <p14:tracePt t="123329" x="3397250" y="4051300"/>
          <p14:tracePt t="123337" x="3206750" y="4025900"/>
          <p14:tracePt t="123345" x="3009900" y="4000500"/>
          <p14:tracePt t="123353" x="2635250" y="3949700"/>
          <p14:tracePt t="123366" x="2298700" y="3898900"/>
          <p14:tracePt t="123382" x="2063750" y="3867150"/>
          <p14:tracePt t="123399" x="1866900" y="3835400"/>
          <p14:tracePt t="123415" x="1593850" y="3810000"/>
          <p14:tracePt t="123433" x="1428750" y="3790950"/>
          <p14:tracePt t="123449" x="1282700" y="3771900"/>
          <p14:tracePt t="123466" x="1168400" y="3752850"/>
          <p14:tracePt t="123482" x="1085850" y="3740150"/>
          <p14:tracePt t="123499" x="1041400" y="3733800"/>
          <p14:tracePt t="123516" x="1016000" y="3727450"/>
          <p14:tracePt t="123533" x="1003300" y="3727450"/>
          <p14:tracePt t="123549" x="984250" y="3727450"/>
          <p14:tracePt t="123566" x="946150" y="3721100"/>
          <p14:tracePt t="123582" x="876300" y="3721100"/>
          <p14:tracePt t="123600" x="749300" y="3708400"/>
          <p14:tracePt t="123618" x="673100" y="3702050"/>
          <p14:tracePt t="123633" x="660400" y="3702050"/>
          <p14:tracePt t="123649" x="635000" y="3689350"/>
          <p14:tracePt t="123666" x="609600" y="3683000"/>
          <p14:tracePt t="123682" x="603250" y="3676650"/>
          <p14:tracePt t="123699" x="596900" y="3676650"/>
          <p14:tracePt t="123873" x="590550" y="3676650"/>
          <p14:tracePt t="123881" x="628650" y="3600450"/>
          <p14:tracePt t="123892" x="666750" y="3530600"/>
          <p14:tracePt t="123899" x="762000" y="3308350"/>
          <p14:tracePt t="123916" x="876300" y="2927350"/>
          <p14:tracePt t="123932" x="927100" y="2578100"/>
          <p14:tracePt t="123949" x="933450" y="2235200"/>
          <p14:tracePt t="123966" x="946150" y="2051050"/>
          <p14:tracePt t="123982" x="946150" y="1962150"/>
          <p14:tracePt t="123999" x="946150" y="1943100"/>
          <p14:tracePt t="124089" x="927100" y="1962150"/>
          <p14:tracePt t="124097" x="908050" y="2044700"/>
          <p14:tracePt t="124108" x="889000" y="2152650"/>
          <p14:tracePt t="124109" x="863600" y="2273300"/>
          <p14:tracePt t="124117" x="812800" y="2616200"/>
          <p14:tracePt t="124132" x="812800" y="2984500"/>
          <p14:tracePt t="124150" x="812800" y="3340100"/>
          <p14:tracePt t="124166" x="819150" y="3683000"/>
          <p14:tracePt t="124183" x="812800" y="3987800"/>
          <p14:tracePt t="124199" x="812800" y="4178300"/>
          <p14:tracePt t="124216" x="812800" y="4394200"/>
          <p14:tracePt t="124233" x="812800" y="4502150"/>
          <p14:tracePt t="124249" x="812800" y="4572000"/>
          <p14:tracePt t="124266" x="812800" y="4616450"/>
          <p14:tracePt t="124282" x="812800" y="4635500"/>
          <p14:tracePt t="124299" x="812800" y="4641850"/>
          <p14:tracePt t="124337" x="812800" y="4648200"/>
          <p14:tracePt t="124368" x="812800" y="4654550"/>
          <p14:tracePt t="124408" x="806450" y="4660900"/>
          <p14:tracePt t="124489" x="793750" y="4660900"/>
          <p14:tracePt t="124496" x="742950" y="4635500"/>
          <p14:tracePt t="124504" x="622300" y="4527550"/>
          <p14:tracePt t="124516" x="501650" y="4381500"/>
          <p14:tracePt t="124532" x="387350" y="4210050"/>
          <p14:tracePt t="124549" x="336550" y="4089400"/>
          <p14:tracePt t="124566" x="298450" y="3987800"/>
          <p14:tracePt t="124598" x="285750" y="3930650"/>
          <p14:tracePt t="124599" x="279400" y="3911600"/>
          <p14:tracePt t="124632" x="273050" y="3905250"/>
          <p14:tracePt t="124721" x="304800" y="3905250"/>
          <p14:tracePt t="124729" x="361950" y="3911600"/>
          <p14:tracePt t="124736" x="438150" y="3949700"/>
          <p14:tracePt t="124749" x="533400" y="3981450"/>
          <p14:tracePt t="124750" x="863600" y="4070350"/>
          <p14:tracePt t="124766" x="1263650" y="4146550"/>
          <p14:tracePt t="124783" x="1720850" y="4203700"/>
          <p14:tracePt t="124799" x="2247900" y="4273550"/>
          <p14:tracePt t="124816" x="2959100" y="4279900"/>
          <p14:tracePt t="124833" x="3346450" y="4279900"/>
          <p14:tracePt t="124849" x="3663950" y="4279900"/>
          <p14:tracePt t="124865" x="3835400" y="4279900"/>
          <p14:tracePt t="124883" x="3956050" y="4279900"/>
          <p14:tracePt t="124899" x="4006850" y="4286250"/>
          <p14:tracePt t="124916" x="4013200" y="4286250"/>
          <p14:tracePt t="125736" x="0" y="0"/>
        </p14:tracePtLst>
        <p14:tracePtLst>
          <p14:tracePt t="132408" x="1809750" y="5905500"/>
          <p14:tracePt t="132777" x="1797050" y="5905500"/>
          <p14:tracePt t="132785" x="1765300" y="5905500"/>
          <p14:tracePt t="132797" x="1739900" y="5905500"/>
          <p14:tracePt t="132817" x="1727200" y="5905500"/>
          <p14:tracePt t="132819" x="1701800" y="5905500"/>
          <p14:tracePt t="132834" x="1676400" y="5905500"/>
          <p14:tracePt t="132849" x="1638300" y="5905500"/>
          <p14:tracePt t="132866" x="1587500" y="5905500"/>
          <p14:tracePt t="132884" x="1536700" y="5905500"/>
          <p14:tracePt t="132900" x="1492250" y="5905500"/>
          <p14:tracePt t="132916" x="1428750" y="5905500"/>
          <p14:tracePt t="132933" x="1377950" y="5905500"/>
          <p14:tracePt t="132949" x="1308100" y="5905500"/>
          <p14:tracePt t="132966" x="1250950" y="5905500"/>
          <p14:tracePt t="132983" x="1219200" y="5905500"/>
          <p14:tracePt t="133000" x="1206500" y="5905500"/>
          <p14:tracePt t="133016" x="1193800" y="5905500"/>
          <p14:tracePt t="133257" x="1206500" y="5905500"/>
          <p14:tracePt t="133266" x="1231900" y="5905500"/>
          <p14:tracePt t="133267" x="1263650" y="5905500"/>
          <p14:tracePt t="133283" x="1289050" y="5905500"/>
          <p14:tracePt t="133284" x="1352550" y="5905500"/>
          <p14:tracePt t="133300" x="1422400" y="5905500"/>
          <p14:tracePt t="133316" x="1460500" y="5905500"/>
          <p14:tracePt t="133333" x="1485900" y="5905500"/>
          <p14:tracePt t="133349" x="1517650" y="5905500"/>
          <p14:tracePt t="133366" x="1536700" y="5905500"/>
          <p14:tracePt t="133383" x="1562100" y="5905500"/>
          <p14:tracePt t="133400" x="1574800" y="5905500"/>
          <p14:tracePt t="133473" x="1581150" y="5905500"/>
          <p14:tracePt t="134648" x="0" y="0"/>
        </p14:tracePtLst>
        <p14:tracePtLst>
          <p14:tracePt t="135608" x="1930400" y="6432550"/>
          <p14:tracePt t="135831" x="0" y="0"/>
        </p14:tracePtLst>
        <p14:tracePtLst>
          <p14:tracePt t="136346" x="1930400" y="6432550"/>
          <p14:tracePt t="136385" x="1936750" y="6432550"/>
          <p14:tracePt t="136502" x="0" y="0"/>
        </p14:tracePtLst>
        <p14:tracePtLst>
          <p14:tracePt t="136767" x="1936750" y="6432550"/>
          <p14:tracePt t="136793" x="1943100" y="6432550"/>
          <p14:tracePt t="136908" x="0" y="0"/>
        </p14:tracePtLst>
        <p14:tracePtLst>
          <p14:tracePt t="146287" x="2146300" y="5346700"/>
          <p14:tracePt t="158607" x="0" y="0"/>
        </p14:tracePtLst>
        <p14:tracePtLst>
          <p14:tracePt t="161965" x="6902450" y="3765550"/>
          <p14:tracePt t="162289" x="6915150" y="3765550"/>
          <p14:tracePt t="162297" x="6927850" y="3746500"/>
          <p14:tracePt t="162316" x="6940550" y="3733800"/>
          <p14:tracePt t="162449" x="6946900" y="3727450"/>
          <p14:tracePt t="162465" x="6953250" y="3727450"/>
          <p14:tracePt t="162467" x="6991350" y="3752850"/>
          <p14:tracePt t="162482" x="7054850" y="3790950"/>
          <p14:tracePt t="162483" x="7219950" y="3886200"/>
          <p14:tracePt t="162500" x="7499350" y="3962400"/>
          <p14:tracePt t="162515" x="7727950" y="4032250"/>
          <p14:tracePt t="162533" x="7937500" y="4070350"/>
          <p14:tracePt t="162549" x="8204200" y="4108450"/>
          <p14:tracePt t="162566" x="8337550" y="4114800"/>
          <p14:tracePt t="162582" x="8496300" y="4114800"/>
          <p14:tracePt t="162599" x="8547100" y="4114800"/>
          <p14:tracePt t="162616" x="8667750" y="4083050"/>
          <p14:tracePt t="162633" x="8763000" y="4051300"/>
          <p14:tracePt t="162650" x="8826500" y="4032250"/>
          <p14:tracePt t="162666" x="8877300" y="4013200"/>
          <p14:tracePt t="162682" x="8902700" y="4006850"/>
          <p14:tracePt t="162699" x="8909050" y="4006850"/>
          <p14:tracePt t="162716" x="8934450" y="4006850"/>
          <p14:tracePt t="162733" x="8953500" y="4006850"/>
          <p14:tracePt t="162749" x="8985250" y="4000500"/>
          <p14:tracePt t="162766" x="9017000" y="3987800"/>
          <p14:tracePt t="162865" x="9023350" y="3987800"/>
          <p14:tracePt t="162875" x="9029700" y="3968750"/>
          <p14:tracePt t="162880" x="9048750" y="3917950"/>
          <p14:tracePt t="162892" x="9061450" y="3892550"/>
          <p14:tracePt t="162899" x="9086850" y="3797300"/>
          <p14:tracePt t="162916" x="9099550" y="3689350"/>
          <p14:tracePt t="162933" x="9112250" y="3556000"/>
          <p14:tracePt t="162949" x="9112250" y="3422650"/>
          <p14:tracePt t="162966" x="9093200" y="3302000"/>
          <p14:tracePt t="162982" x="9048750" y="3200400"/>
          <p14:tracePt t="162999" x="9017000" y="3130550"/>
          <p14:tracePt t="163016" x="8921750" y="3022600"/>
          <p14:tracePt t="163065" x="8909050" y="3009900"/>
          <p14:tracePt t="163075" x="8870950" y="2997200"/>
          <p14:tracePt t="163080" x="8832850" y="2971800"/>
          <p14:tracePt t="163080" x="8788400" y="2946400"/>
          <p14:tracePt t="163099" x="8750300" y="2933700"/>
          <p14:tracePt t="163100" x="8674100" y="2895600"/>
          <p14:tracePt t="163116" x="8629650" y="2882900"/>
          <p14:tracePt t="163132" x="8597900" y="2863850"/>
          <p14:tracePt t="163149" x="8559800" y="2844800"/>
          <p14:tracePt t="163166" x="8515350" y="2825750"/>
          <p14:tracePt t="163182" x="8420100" y="2800350"/>
          <p14:tracePt t="163199" x="8407400" y="2787650"/>
          <p14:tracePt t="163216" x="8172450" y="2755900"/>
          <p14:tracePt t="163233" x="7816850" y="2705100"/>
          <p14:tracePt t="163249" x="7442200" y="2641600"/>
          <p14:tracePt t="163266" x="7035800" y="2590800"/>
          <p14:tracePt t="163282" x="6724650" y="2559050"/>
          <p14:tracePt t="163299" x="6565900" y="2546350"/>
          <p14:tracePt t="163315" x="6375400" y="2546350"/>
          <p14:tracePt t="163332" x="6178550" y="2578100"/>
          <p14:tracePt t="163350" x="6000750" y="2628900"/>
          <p14:tracePt t="163366" x="5829300" y="2679700"/>
          <p14:tracePt t="163382" x="5670550" y="2755900"/>
          <p14:tracePt t="163399" x="5619750" y="2794000"/>
          <p14:tracePt t="163415" x="5454650" y="2927350"/>
          <p14:tracePt t="163433" x="5365750" y="3022600"/>
          <p14:tracePt t="163449" x="5289550" y="3117850"/>
          <p14:tracePt t="163466" x="5257800" y="3181350"/>
          <p14:tracePt t="163482" x="5232400" y="3225800"/>
          <p14:tracePt t="163499" x="5181600" y="3346450"/>
          <p14:tracePt t="163516" x="5156200" y="3460750"/>
          <p14:tracePt t="163532" x="5118100" y="3568700"/>
          <p14:tracePt t="163549" x="5111750" y="3714750"/>
          <p14:tracePt t="163566" x="5111750" y="3835400"/>
          <p14:tracePt t="163582" x="5149850" y="3962400"/>
          <p14:tracePt t="163599" x="5226050" y="4095750"/>
          <p14:tracePt t="163617" x="5295900" y="4178300"/>
          <p14:tracePt t="163632" x="5340350" y="4222750"/>
          <p14:tracePt t="163650" x="5391150" y="4273550"/>
          <p14:tracePt t="163666" x="5441950" y="4318000"/>
          <p14:tracePt t="163682" x="5505450" y="4375150"/>
          <p14:tracePt t="163699" x="5588000" y="4445000"/>
          <p14:tracePt t="163716" x="5689600" y="4502150"/>
          <p14:tracePt t="163732" x="5861050" y="4616450"/>
          <p14:tracePt t="163749" x="6064250" y="4711700"/>
          <p14:tracePt t="163766" x="6216650" y="4787900"/>
          <p14:tracePt t="163782" x="6432550" y="4851400"/>
          <p14:tracePt t="163799" x="6731000" y="4921250"/>
          <p14:tracePt t="163799" x="6851650" y="4946650"/>
          <p14:tracePt t="163832" x="7175500" y="4991100"/>
          <p14:tracePt t="163834" x="7543800" y="5048250"/>
          <p14:tracePt t="163849" x="7683500" y="5048250"/>
          <p14:tracePt t="163865" x="8001000" y="5010150"/>
          <p14:tracePt t="163882" x="8312150" y="4902200"/>
          <p14:tracePt t="163899" x="8496300" y="4813300"/>
          <p14:tracePt t="163916" x="8712200" y="4673600"/>
          <p14:tracePt t="163932" x="8877300" y="4552950"/>
          <p14:tracePt t="163949" x="9061450" y="4419600"/>
          <p14:tracePt t="163965" x="9137650" y="4318000"/>
          <p14:tracePt t="163982" x="9137650" y="4241800"/>
          <p14:tracePt t="163999" x="9137650" y="4114800"/>
          <p14:tracePt t="164017" x="9137650" y="4038600"/>
          <p14:tracePt t="164032" x="9137650" y="3949700"/>
          <p14:tracePt t="164049" x="9137650" y="3860800"/>
          <p14:tracePt t="164065" x="9137650" y="3771900"/>
          <p14:tracePt t="164082" x="9137650" y="3670300"/>
          <p14:tracePt t="164100" x="9131300" y="3530600"/>
          <p14:tracePt t="164116" x="9074150" y="3416300"/>
          <p14:tracePt t="164132" x="9010650" y="3314700"/>
          <p14:tracePt t="164149" x="8921750" y="3181350"/>
          <p14:tracePt t="164166" x="8858250" y="3111500"/>
          <p14:tracePt t="164182" x="8750300" y="3028950"/>
          <p14:tracePt t="164199" x="8629650" y="2946400"/>
          <p14:tracePt t="164199" x="8553450" y="2889250"/>
          <p14:tracePt t="164217" x="8413750" y="2806700"/>
          <p14:tracePt t="164232" x="8274050" y="2724150"/>
          <p14:tracePt t="164249" x="8102600" y="2647950"/>
          <p14:tracePt t="164265" x="7956550" y="2584450"/>
          <p14:tracePt t="164282" x="7893050" y="2559050"/>
          <p14:tracePt t="164299" x="7734300" y="2527300"/>
          <p14:tracePt t="164316" x="7562850" y="2514600"/>
          <p14:tracePt t="164332" x="7372350" y="2514600"/>
          <p14:tracePt t="164349" x="7143750" y="2527300"/>
          <p14:tracePt t="164365" x="7118350" y="2527300"/>
          <p14:tracePt t="164382" x="6864350" y="2590800"/>
          <p14:tracePt t="164399" x="6210300" y="2781300"/>
          <p14:tracePt t="164417" x="5740400" y="2971800"/>
          <p14:tracePt t="164433" x="5334000" y="3162300"/>
          <p14:tracePt t="164449" x="5003800" y="3352800"/>
          <p14:tracePt t="164465" x="4800600" y="3543300"/>
          <p14:tracePt t="164482" x="4692650" y="3721100"/>
          <p14:tracePt t="164499" x="4641850" y="3879850"/>
          <p14:tracePt t="164516" x="4635500" y="4000500"/>
          <p14:tracePt t="164532" x="4635500" y="4114800"/>
          <p14:tracePt t="164549" x="4648200" y="4216400"/>
          <p14:tracePt t="164566" x="4660900" y="4305300"/>
          <p14:tracePt t="164582" x="4679950" y="4413250"/>
          <p14:tracePt t="164599" x="4737100" y="4559300"/>
          <p14:tracePt t="164617" x="4775200" y="4648200"/>
          <p14:tracePt t="164632" x="4819650" y="4737100"/>
          <p14:tracePt t="164649" x="4902200" y="4838700"/>
          <p14:tracePt t="164666" x="4984750" y="4921250"/>
          <p14:tracePt t="164682" x="5099050" y="4997450"/>
          <p14:tracePt t="164699" x="5264150" y="5048250"/>
          <p14:tracePt t="164716" x="5607050" y="5124450"/>
          <p14:tracePt t="164732" x="5981700" y="5175250"/>
          <p14:tracePt t="164749" x="6394450" y="5181600"/>
          <p14:tracePt t="164765" x="6889750" y="5181600"/>
          <p14:tracePt t="164782" x="7397750" y="5118100"/>
          <p14:tracePt t="164799" x="7607300" y="5086350"/>
          <p14:tracePt t="164817" x="7886700" y="5016500"/>
          <p14:tracePt t="164832" x="8032750" y="4946650"/>
          <p14:tracePt t="164854" x="8185150" y="4876800"/>
          <p14:tracePt t="164865" x="8293100" y="4806950"/>
          <p14:tracePt t="164882" x="8401050" y="4730750"/>
          <p14:tracePt t="164899" x="8477250" y="4667250"/>
          <p14:tracePt t="164916" x="8559800" y="4610100"/>
          <p14:tracePt t="164932" x="8610600" y="4565650"/>
          <p14:tracePt t="164949" x="8648700" y="4533900"/>
          <p14:tracePt t="164965" x="8674100" y="4514850"/>
          <p14:tracePt t="164982" x="8718550" y="4451350"/>
          <p14:tracePt t="164999" x="8756650" y="4394200"/>
          <p14:tracePt t="165016" x="8775700" y="4375150"/>
          <p14:tracePt t="165032" x="8832850" y="4216400"/>
          <p14:tracePt t="165049" x="8890000" y="4032250"/>
          <p14:tracePt t="165065" x="8902700" y="4013200"/>
          <p14:tracePt t="165082" x="8934450" y="3860800"/>
          <p14:tracePt t="165099" x="8940800" y="3790950"/>
          <p14:tracePt t="165115" x="8940800" y="3778250"/>
          <p14:tracePt t="165132" x="8928100" y="3689350"/>
          <p14:tracePt t="165149" x="8890000" y="3581400"/>
          <p14:tracePt t="165165" x="8845550" y="3492500"/>
          <p14:tracePt t="165182" x="8788400" y="3416300"/>
          <p14:tracePt t="165199" x="8648700" y="3289300"/>
          <p14:tracePt t="165217" x="8521700" y="3213100"/>
          <p14:tracePt t="165232" x="8515350" y="3213100"/>
          <p14:tracePt t="165249" x="8401050" y="3136900"/>
          <p14:tracePt t="165265" x="8242300" y="3041650"/>
          <p14:tracePt t="165282" x="8108950" y="2965450"/>
          <p14:tracePt t="165300" x="7950200" y="2876550"/>
          <p14:tracePt t="165316" x="7766050" y="2794000"/>
          <p14:tracePt t="165333" x="7645400" y="2736850"/>
          <p14:tracePt t="165349" x="7486650" y="2679700"/>
          <p14:tracePt t="165366" x="7378700" y="2654300"/>
          <p14:tracePt t="165382" x="7372350" y="2654300"/>
          <p14:tracePt t="165399" x="7124700" y="2641600"/>
          <p14:tracePt t="165415" x="6699250" y="2660650"/>
          <p14:tracePt t="165433" x="6610350" y="2673350"/>
          <p14:tracePt t="165449" x="6457950" y="2717800"/>
          <p14:tracePt t="165466" x="6350000" y="2768600"/>
          <p14:tracePt t="165482" x="6267450" y="2819400"/>
          <p14:tracePt t="165499" x="6229350" y="2870200"/>
          <p14:tracePt t="165515" x="6140450" y="2978150"/>
          <p14:tracePt t="165532" x="6051550" y="3124200"/>
          <p14:tracePt t="165550" x="5975350" y="3257550"/>
          <p14:tracePt t="165566" x="5899150" y="3397250"/>
          <p14:tracePt t="165582" x="5873750" y="3435350"/>
          <p14:tracePt t="165599" x="5810250" y="3556000"/>
          <p14:tracePt t="165617" x="5778500" y="3657600"/>
          <p14:tracePt t="165633" x="5765800" y="3746500"/>
          <p14:tracePt t="165649" x="5765800" y="3829050"/>
          <p14:tracePt t="165666" x="5765800" y="3886200"/>
          <p14:tracePt t="165683" x="5784850" y="3949700"/>
          <p14:tracePt t="165699" x="5797550" y="3987800"/>
          <p14:tracePt t="165716" x="5803900" y="4013200"/>
          <p14:tracePt t="165732" x="5816600" y="4044950"/>
          <p14:tracePt t="165749" x="5822950" y="4064000"/>
          <p14:tracePt t="165766" x="5829300" y="4095750"/>
          <p14:tracePt t="165782" x="5842000" y="4121150"/>
          <p14:tracePt t="165799" x="5842000" y="4127500"/>
          <p14:tracePt t="165815" x="5892800" y="4171950"/>
          <p14:tracePt t="165833" x="5937250" y="4210050"/>
          <p14:tracePt t="165849" x="6000750" y="4254500"/>
          <p14:tracePt t="165866" x="6127750" y="4318000"/>
          <p14:tracePt t="165882" x="6254750" y="4362450"/>
          <p14:tracePt t="165899" x="6407150" y="4400550"/>
          <p14:tracePt t="165915" x="6750050" y="4483100"/>
          <p14:tracePt t="165932" x="7073900" y="4514850"/>
          <p14:tracePt t="165949" x="7378700" y="4514850"/>
          <p14:tracePt t="165966" x="7645400" y="4464050"/>
          <p14:tracePt t="165982" x="8235950" y="4235450"/>
          <p14:tracePt t="165999" x="8648700" y="4057650"/>
          <p14:tracePt t="166016" x="9137650" y="3733800"/>
          <p14:tracePt t="166033" x="9137650" y="3505200"/>
          <p14:tracePt t="166049" x="9137650" y="3479800"/>
          <p14:tracePt t="166066" x="9137650" y="3403600"/>
          <p14:tracePt t="166082" x="9137650" y="3359150"/>
          <p14:tracePt t="166099" x="9137650" y="3302000"/>
          <p14:tracePt t="166115" x="9137650" y="3238500"/>
          <p14:tracePt t="166132" x="9137650" y="3155950"/>
          <p14:tracePt t="166149" x="9137650" y="3079750"/>
          <p14:tracePt t="166166" x="9137650" y="2997200"/>
          <p14:tracePt t="166182" x="9124950" y="2952750"/>
          <p14:tracePt t="166199" x="9080500" y="2844800"/>
          <p14:tracePt t="166215" x="9004300" y="2654300"/>
          <p14:tracePt t="166233" x="8972550" y="2578100"/>
          <p14:tracePt t="166249" x="8921750" y="2495550"/>
          <p14:tracePt t="166266" x="8864600" y="2432050"/>
          <p14:tracePt t="166282" x="8769350" y="2362200"/>
          <p14:tracePt t="166299" x="8674100" y="2305050"/>
          <p14:tracePt t="166315" x="8636000" y="2286000"/>
          <p14:tracePt t="166332" x="8572500" y="2273300"/>
          <p14:tracePt t="166349" x="8305800" y="2247900"/>
          <p14:tracePt t="166366" x="7943850" y="2241550"/>
          <p14:tracePt t="166382" x="7556500" y="2241550"/>
          <p14:tracePt t="166399" x="7162800" y="2254250"/>
          <p14:tracePt t="166415" x="6527800" y="2349500"/>
          <p14:tracePt t="166432" x="6184900" y="2413000"/>
          <p14:tracePt t="166449" x="5911850" y="2476500"/>
          <p14:tracePt t="166465" x="5740400" y="2540000"/>
          <p14:tracePt t="166482" x="5518150" y="2641600"/>
          <p14:tracePt t="166499" x="5295900" y="2774950"/>
          <p14:tracePt t="166515" x="5130800" y="2933700"/>
          <p14:tracePt t="166532" x="5010150" y="3073400"/>
          <p14:tracePt t="166549" x="4914900" y="3232150"/>
          <p14:tracePt t="166566" x="4857750" y="3378200"/>
          <p14:tracePt t="166582" x="4806950" y="3498850"/>
          <p14:tracePt t="166599" x="4749800" y="3663950"/>
          <p14:tracePt t="166616" x="4749800" y="3670300"/>
          <p14:tracePt t="166632" x="4743450" y="3676650"/>
          <p14:tracePt t="166649" x="4737100" y="3746500"/>
          <p14:tracePt t="166665" x="4737100" y="3841750"/>
          <p14:tracePt t="166681" x="4737100" y="3962400"/>
          <p14:tracePt t="166700" x="4743450" y="4083050"/>
          <p14:tracePt t="166715" x="4845050" y="4235450"/>
          <p14:tracePt t="166732" x="4959350" y="4368800"/>
          <p14:tracePt t="166749" x="5124450" y="4476750"/>
          <p14:tracePt t="166766" x="5359400" y="4591050"/>
          <p14:tracePt t="166782" x="5657850" y="4679950"/>
          <p14:tracePt t="166799" x="5924550" y="4749800"/>
          <p14:tracePt t="166815" x="6642100" y="4933950"/>
          <p14:tracePt t="166833" x="7200900" y="5054600"/>
          <p14:tracePt t="166849" x="7727950" y="5118100"/>
          <p14:tracePt t="166865" x="8153400" y="5137150"/>
          <p14:tracePt t="166882" x="8496300" y="5137150"/>
          <p14:tracePt t="166899" x="8705850" y="5086350"/>
          <p14:tracePt t="166916" x="8794750" y="5041900"/>
          <p14:tracePt t="166932" x="9074150" y="4870450"/>
          <p14:tracePt t="166950" x="9137650" y="4787900"/>
          <p14:tracePt t="166965" x="9137650" y="4514850"/>
          <p14:tracePt t="166983" x="9137650" y="4216400"/>
          <p14:tracePt t="166999" x="9137650" y="4044950"/>
          <p14:tracePt t="167017" x="9137650" y="3956050"/>
          <p14:tracePt t="167032" x="9137650" y="3930650"/>
          <p14:tracePt t="167049" x="9124950" y="3879850"/>
          <p14:tracePt t="167065" x="9093200" y="3790950"/>
          <p14:tracePt t="167082" x="9017000" y="3657600"/>
          <p14:tracePt t="167099" x="8934450" y="3511550"/>
          <p14:tracePt t="167115" x="8845550" y="3365500"/>
          <p14:tracePt t="167132" x="8769350" y="3251200"/>
          <p14:tracePt t="167149" x="8699500" y="3130550"/>
          <p14:tracePt t="167165" x="8597900" y="2959100"/>
          <p14:tracePt t="167182" x="8591550" y="2940050"/>
          <p14:tracePt t="167199" x="8540750" y="2882900"/>
          <p14:tracePt t="167217" x="8540750" y="2870200"/>
          <p14:tracePt t="167232" x="8458200" y="2787650"/>
          <p14:tracePt t="167249" x="8318500" y="2692400"/>
          <p14:tracePt t="167266" x="8267700" y="2667000"/>
          <p14:tracePt t="167283" x="8255000" y="2660650"/>
          <p14:tracePt t="167300" x="8096250" y="2609850"/>
          <p14:tracePt t="167316" x="7931150" y="2597150"/>
          <p14:tracePt t="167333" x="7702550" y="2597150"/>
          <p14:tracePt t="167350" x="7321550" y="2673350"/>
          <p14:tracePt t="167366" x="6858000" y="2819400"/>
          <p14:tracePt t="167383" x="6407150" y="3009900"/>
          <p14:tracePt t="167400" x="5835650" y="3340100"/>
          <p14:tracePt t="167418" x="5556250" y="3556000"/>
          <p14:tracePt t="167433" x="5359400" y="3746500"/>
          <p14:tracePt t="167450" x="5187950" y="3956050"/>
          <p14:tracePt t="167466" x="5162550" y="4000500"/>
          <p14:tracePt t="167483" x="5086350" y="4229100"/>
          <p14:tracePt t="167500" x="5035550" y="4502150"/>
          <p14:tracePt t="167517" x="5016500" y="4737100"/>
          <p14:tracePt t="167533" x="5041900" y="4832350"/>
          <p14:tracePt t="167550" x="5092700" y="4908550"/>
          <p14:tracePt t="167566" x="5105400" y="4946650"/>
          <p14:tracePt t="167618" x="5118100" y="4959350"/>
          <p14:tracePt t="167619" x="5143500" y="4978400"/>
          <p14:tracePt t="167633" x="5168900" y="4991100"/>
          <p14:tracePt t="167641" x="5264150" y="5041900"/>
          <p14:tracePt t="167650" x="5422900" y="5092700"/>
          <p14:tracePt t="167666" x="5746750" y="5137150"/>
          <p14:tracePt t="167683" x="6127750" y="5156200"/>
          <p14:tracePt t="167700" x="6692900" y="5149850"/>
          <p14:tracePt t="167717" x="7181850" y="5092700"/>
          <p14:tracePt t="167733" x="7727950" y="4946650"/>
          <p14:tracePt t="167750" x="7969250" y="4845050"/>
          <p14:tracePt t="167766" x="8197850" y="4711700"/>
          <p14:tracePt t="167783" x="8324850" y="4616450"/>
          <p14:tracePt t="167800" x="8432800" y="4521200"/>
          <p14:tracePt t="167800" x="8470900" y="4476750"/>
          <p14:tracePt t="167818" x="8559800" y="4362450"/>
          <p14:tracePt t="167833" x="8629650" y="4260850"/>
          <p14:tracePt t="167850" x="8674100" y="4184650"/>
          <p14:tracePt t="167866" x="8724900" y="4095750"/>
          <p14:tracePt t="167883" x="8769350" y="4019550"/>
          <p14:tracePt t="167900" x="8807450" y="3949700"/>
          <p14:tracePt t="167917" x="8839200" y="3898900"/>
          <p14:tracePt t="167933" x="8877300" y="3803650"/>
          <p14:tracePt t="167950" x="8902700" y="3727450"/>
          <p14:tracePt t="167966" x="8909050" y="3689350"/>
          <p14:tracePt t="167983" x="8909050" y="3638550"/>
          <p14:tracePt t="168000" x="8896350" y="3549650"/>
          <p14:tracePt t="168017" x="8864600" y="3511550"/>
          <p14:tracePt t="168033" x="8845550" y="3492500"/>
          <p14:tracePt t="168071" x="8794750" y="3486150"/>
          <p14:tracePt t="168073" x="8718550" y="3486150"/>
          <p14:tracePt t="168083" x="8432800" y="3511550"/>
          <p14:tracePt t="168100" x="7931150" y="3676650"/>
          <p14:tracePt t="168116" x="7708900" y="3759200"/>
          <p14:tracePt t="168133" x="7137400" y="3987800"/>
          <p14:tracePt t="168150" x="6718300" y="4229100"/>
          <p14:tracePt t="168166" x="6546850" y="4362450"/>
          <p14:tracePt t="168183" x="6502400" y="4425950"/>
          <p14:tracePt t="168200" x="6496050" y="4451350"/>
          <p14:tracePt t="168200" x="6496050" y="4457700"/>
          <p14:tracePt t="168218" x="6496050" y="4476750"/>
          <p14:tracePt t="168233" x="6502400" y="4483100"/>
          <p14:tracePt t="168273" x="6508750" y="4489450"/>
          <p14:tracePt t="168289" x="6515100" y="4495800"/>
          <p14:tracePt t="168300" x="6521450" y="4502150"/>
          <p14:tracePt t="168321" x="6527800" y="4502150"/>
          <p14:tracePt t="168322" x="6527800" y="4508500"/>
          <p14:tracePt t="168333" x="6546850" y="4527550"/>
          <p14:tracePt t="168350" x="6565900" y="4559300"/>
          <p14:tracePt t="168366" x="6584950" y="4584700"/>
          <p14:tracePt t="168383" x="6591300" y="4603750"/>
          <p14:tracePt t="168629" x="0" y="0"/>
        </p14:tracePtLst>
        <p14:tracePtLst>
          <p14:tracePt t="171026" x="6978650" y="4425950"/>
          <p14:tracePt t="171369" x="6953250" y="4406900"/>
          <p14:tracePt t="171376" x="6889750" y="4387850"/>
          <p14:tracePt t="171385" x="6826250" y="4375150"/>
          <p14:tracePt t="171386" x="6769100" y="4356100"/>
          <p14:tracePt t="171399" x="6673850" y="4330700"/>
          <p14:tracePt t="171399" x="6642100" y="4324350"/>
          <p14:tracePt t="171417" x="6597650" y="4311650"/>
          <p14:tracePt t="171433" x="6572250" y="4311650"/>
          <p14:tracePt t="171450" x="6553200" y="4311650"/>
          <p14:tracePt t="171466" x="6527800" y="4311650"/>
          <p14:tracePt t="171483" x="6502400" y="4311650"/>
          <p14:tracePt t="171499" x="6477000" y="4318000"/>
          <p14:tracePt t="171516" x="6457950" y="4337050"/>
          <p14:tracePt t="171533" x="6419850" y="4356100"/>
          <p14:tracePt t="171550" x="6394450" y="4375150"/>
          <p14:tracePt t="171566" x="6350000" y="4406900"/>
          <p14:tracePt t="171583" x="6311900" y="4432300"/>
          <p14:tracePt t="171599" x="6235700" y="4483100"/>
          <p14:tracePt t="171617" x="6197600" y="4521200"/>
          <p14:tracePt t="171633" x="6153150" y="4565650"/>
          <p14:tracePt t="171649" x="6127750" y="4616450"/>
          <p14:tracePt t="171666" x="6102350" y="4686300"/>
          <p14:tracePt t="171683" x="6096000" y="4756150"/>
          <p14:tracePt t="171699" x="6096000" y="4819650"/>
          <p14:tracePt t="171716" x="6096000" y="4870450"/>
          <p14:tracePt t="171733" x="6096000" y="4889500"/>
          <p14:tracePt t="171749" x="6108700" y="4927600"/>
          <p14:tracePt t="171766" x="6127750" y="4959350"/>
          <p14:tracePt t="171784" x="6134100" y="4978400"/>
          <p14:tracePt t="171799" x="6159500" y="5010150"/>
          <p14:tracePt t="171817" x="6172200" y="5022850"/>
          <p14:tracePt t="171833" x="6184900" y="5041900"/>
          <p14:tracePt t="171850" x="6203950" y="5054600"/>
          <p14:tracePt t="171866" x="6229350" y="5073650"/>
          <p14:tracePt t="171883" x="6248400" y="5080000"/>
          <p14:tracePt t="171899" x="6280150" y="5099050"/>
          <p14:tracePt t="171916" x="6305550" y="5111750"/>
          <p14:tracePt t="171934" x="6311900" y="5118100"/>
          <p14:tracePt t="171949" x="6330950" y="5124450"/>
          <p14:tracePt t="171967" x="6369050" y="5137150"/>
          <p14:tracePt t="171983" x="6419850" y="5149850"/>
          <p14:tracePt t="172000" x="6483350" y="5149850"/>
          <p14:tracePt t="172017" x="6597650" y="5149850"/>
          <p14:tracePt t="172033" x="6661150" y="5137150"/>
          <p14:tracePt t="172049" x="6743700" y="5086350"/>
          <p14:tracePt t="172066" x="6788150" y="5054600"/>
          <p14:tracePt t="172083" x="6851650" y="4991100"/>
          <p14:tracePt t="172100" x="6908800" y="4927600"/>
          <p14:tracePt t="172116" x="6946900" y="4876800"/>
          <p14:tracePt t="172133" x="6953250" y="4857750"/>
          <p14:tracePt t="172149" x="6953250" y="4851400"/>
          <p14:tracePt t="172166" x="6959600" y="4826000"/>
          <p14:tracePt t="172183" x="6965950" y="4806950"/>
          <p14:tracePt t="172200" x="6978650" y="4775200"/>
          <p14:tracePt t="172216" x="6985000" y="4737100"/>
          <p14:tracePt t="172233" x="6985000" y="4692650"/>
          <p14:tracePt t="172249" x="6985000" y="4635500"/>
          <p14:tracePt t="172266" x="6985000" y="4622800"/>
          <p14:tracePt t="172329" x="6978650" y="4603750"/>
          <p14:tracePt t="172331" x="6972300" y="4591050"/>
          <p14:tracePt t="172349" x="6959600" y="4552950"/>
          <p14:tracePt t="172366" x="6927850" y="4514850"/>
          <p14:tracePt t="172367" x="6896100" y="4476750"/>
          <p14:tracePt t="172383" x="6851650" y="4438650"/>
          <p14:tracePt t="172400" x="6762750" y="4381500"/>
          <p14:tracePt t="172417" x="6711950" y="4337050"/>
          <p14:tracePt t="172433" x="6661150" y="4305300"/>
          <p14:tracePt t="172449" x="6616700" y="4286250"/>
          <p14:tracePt t="172466" x="6565900" y="4267200"/>
          <p14:tracePt t="172483" x="6527800" y="4248150"/>
          <p14:tracePt t="172500" x="6477000" y="4235450"/>
          <p14:tracePt t="172516" x="6426200" y="4229100"/>
          <p14:tracePt t="172533" x="6388100" y="4229100"/>
          <p14:tracePt t="172550" x="6356350" y="4229100"/>
          <p14:tracePt t="172566" x="6330950" y="4229100"/>
          <p14:tracePt t="172641" x="6311900" y="4229100"/>
          <p14:tracePt t="172649" x="6280150" y="4241800"/>
          <p14:tracePt t="172728" x="6280150" y="4254500"/>
          <p14:tracePt t="172737" x="6273800" y="4267200"/>
          <p14:tracePt t="172749" x="6273800" y="4286250"/>
          <p14:tracePt t="172753" x="6273800" y="4343400"/>
          <p14:tracePt t="172766" x="6273800" y="4394200"/>
          <p14:tracePt t="172783" x="6273800" y="4457700"/>
          <p14:tracePt t="172783" x="6280150" y="4495800"/>
          <p14:tracePt t="172802" x="6292850" y="4533900"/>
          <p14:tracePt t="172817" x="6305550" y="4578350"/>
          <p14:tracePt t="172833" x="6324600" y="4603750"/>
          <p14:tracePt t="172849" x="6350000" y="4641850"/>
          <p14:tracePt t="172866" x="6369050" y="4667250"/>
          <p14:tracePt t="172883" x="6388100" y="4692650"/>
          <p14:tracePt t="172900" x="6407150" y="4724400"/>
          <p14:tracePt t="172916" x="6419850" y="4743450"/>
          <p14:tracePt t="172933" x="6426200" y="4756150"/>
          <p14:tracePt t="172949" x="6438900" y="4762500"/>
          <p14:tracePt t="172966" x="6445250" y="4775200"/>
          <p14:tracePt t="173297" x="6470650" y="4781550"/>
          <p14:tracePt t="173304" x="6489700" y="4787900"/>
          <p14:tracePt t="173312" x="6521450" y="4794250"/>
          <p14:tracePt t="173333" x="6673850" y="4794250"/>
          <p14:tracePt t="173334" x="6858000" y="4794250"/>
          <p14:tracePt t="173349" x="6870700" y="4787900"/>
          <p14:tracePt t="173366" x="6877050" y="4775200"/>
          <p14:tracePt t="173383" x="6915150" y="4705350"/>
          <p14:tracePt t="173400" x="6934200" y="4603750"/>
          <p14:tracePt t="173417" x="6940550" y="4565650"/>
          <p14:tracePt t="173464" x="6940550" y="4552950"/>
          <p14:tracePt t="173473" x="6927850" y="4540250"/>
          <p14:tracePt t="173480" x="6927850" y="4533900"/>
          <p14:tracePt t="173484" x="6889750" y="4489450"/>
          <p14:tracePt t="173499" x="6851650" y="4451350"/>
          <p14:tracePt t="173516" x="6775450" y="4387850"/>
          <p14:tracePt t="173533" x="6705600" y="4337050"/>
          <p14:tracePt t="173549" x="6629400" y="4292600"/>
          <p14:tracePt t="173566" x="6559550" y="4254500"/>
          <p14:tracePt t="173583" x="6515100" y="4241800"/>
          <p14:tracePt t="173599" x="6464300" y="4222750"/>
          <p14:tracePt t="173618" x="6413500" y="4216400"/>
          <p14:tracePt t="173633" x="6381750" y="4216400"/>
          <p14:tracePt t="173650" x="6318250" y="4216400"/>
          <p14:tracePt t="173666" x="6254750" y="4222750"/>
          <p14:tracePt t="173683" x="6203950" y="4248150"/>
          <p14:tracePt t="173699" x="6140450" y="4279900"/>
          <p14:tracePt t="173716" x="6108700" y="4298950"/>
          <p14:tracePt t="173761" x="6102350" y="4305300"/>
          <p14:tracePt t="173769" x="6096000" y="4324350"/>
          <p14:tracePt t="173782" x="6089650" y="4337050"/>
          <p14:tracePt t="173799" x="6064250" y="4413250"/>
          <p14:tracePt t="173824" x="6064250" y="4476750"/>
          <p14:tracePt t="173825" x="6064250" y="4508500"/>
          <p14:tracePt t="173833" x="6064250" y="4597400"/>
          <p14:tracePt t="173851" x="6096000" y="4686300"/>
          <p14:tracePt t="173865" x="6127750" y="4743450"/>
          <p14:tracePt t="173882" x="6165850" y="4806950"/>
          <p14:tracePt t="173899" x="6197600" y="4857750"/>
          <p14:tracePt t="173916" x="6229350" y="4895850"/>
          <p14:tracePt t="173933" x="6267450" y="4927600"/>
          <p14:tracePt t="173950" x="6305550" y="4953000"/>
          <p14:tracePt t="173966" x="6356350" y="4978400"/>
          <p14:tracePt t="173983" x="6419850" y="4991100"/>
          <p14:tracePt t="174000" x="6553200" y="5016500"/>
          <p14:tracePt t="174017" x="6661150" y="5029200"/>
          <p14:tracePt t="174032" x="6724650" y="5029200"/>
          <p14:tracePt t="174049" x="6800850" y="5010150"/>
          <p14:tracePt t="174066" x="6883400" y="4959350"/>
          <p14:tracePt t="174083" x="6959600" y="4895850"/>
          <p14:tracePt t="174099" x="7010400" y="4813300"/>
          <p14:tracePt t="174116" x="7029450" y="4756150"/>
          <p14:tracePt t="174133" x="7042150" y="4679950"/>
          <p14:tracePt t="174149" x="7042150" y="4597400"/>
          <p14:tracePt t="174166" x="7042150" y="4565650"/>
          <p14:tracePt t="174183" x="7042150" y="4540250"/>
          <p14:tracePt t="174199" x="7042150" y="4521200"/>
          <p14:tracePt t="174249" x="7042150" y="4502150"/>
          <p14:tracePt t="174250" x="7042150" y="4483100"/>
          <p14:tracePt t="174266" x="7042150" y="4445000"/>
          <p14:tracePt t="174267" x="7048500" y="4337050"/>
          <p14:tracePt t="174283" x="7048500" y="4197350"/>
          <p14:tracePt t="174299" x="7048500" y="4070350"/>
          <p14:tracePt t="174317" x="7048500" y="3930650"/>
          <p14:tracePt t="174333" x="7023100" y="3822700"/>
          <p14:tracePt t="174350" x="6997700" y="3721100"/>
          <p14:tracePt t="174366" x="6965950" y="3657600"/>
          <p14:tracePt t="174383" x="6921500" y="3600450"/>
          <p14:tracePt t="174399" x="6902450" y="3575050"/>
          <p14:tracePt t="174399" x="6889750" y="3562350"/>
          <p14:tracePt t="174417" x="6851650" y="3536950"/>
          <p14:tracePt t="174433" x="6807200" y="3517900"/>
          <p14:tracePt t="174450" x="6756400" y="3492500"/>
          <p14:tracePt t="174466" x="6731000" y="3473450"/>
          <p14:tracePt t="174483" x="6705600" y="3460750"/>
          <p14:tracePt t="174499" x="6699250" y="3454400"/>
          <p14:tracePt t="174516" x="6692900" y="3454400"/>
          <p14:tracePt t="174533" x="6686550" y="3441700"/>
          <p14:tracePt t="174593" x="6680200" y="3441700"/>
          <p14:tracePt t="174601" x="6654800" y="3441700"/>
          <p14:tracePt t="174617" x="6629400" y="3467100"/>
          <p14:tracePt t="174618" x="6578600" y="3505200"/>
          <p14:tracePt t="174633" x="6546850" y="3556000"/>
          <p14:tracePt t="174649" x="6527800" y="3594100"/>
          <p14:tracePt t="174666" x="6521450" y="3625850"/>
          <p14:tracePt t="174683" x="6515100" y="3638550"/>
          <p14:tracePt t="174699" x="6515100" y="3657600"/>
          <p14:tracePt t="174716" x="6515100" y="3670300"/>
          <p14:tracePt t="174733" x="6515100" y="3683000"/>
          <p14:tracePt t="174750" x="6521450" y="3689350"/>
          <p14:tracePt t="174766" x="6534150" y="3695700"/>
          <p14:tracePt t="174783" x="6546850" y="3702050"/>
          <p14:tracePt t="174799" x="6597650" y="3702050"/>
          <p14:tracePt t="174819" x="6648450" y="3702050"/>
          <p14:tracePt t="174833" x="6673850" y="3702050"/>
          <p14:tracePt t="174984" x="6673850" y="3695700"/>
          <p14:tracePt t="174992" x="6673850" y="3689350"/>
          <p14:tracePt t="175002" x="6673850" y="3683000"/>
          <p14:tracePt t="175152" x="6667500" y="3683000"/>
          <p14:tracePt t="175193" x="6661150" y="3683000"/>
          <p14:tracePt t="175217" x="6654800" y="3683000"/>
          <p14:tracePt t="175258" x="6648450" y="3683000"/>
          <p14:tracePt t="175768" x="6642100" y="3676650"/>
          <p14:tracePt t="176169" x="6642100" y="3670300"/>
          <p14:tracePt t="176392" x="6642100" y="3663950"/>
          <p14:tracePt t="176833" x="6654800" y="3663950"/>
          <p14:tracePt t="176849" x="6661150" y="3663950"/>
          <p14:tracePt t="176873" x="6667500" y="3663950"/>
          <p14:tracePt t="177215" x="0" y="0"/>
        </p14:tracePtLst>
        <p14:tracePtLst>
          <p14:tracePt t="177388" x="6667500" y="3663950"/>
          <p14:tracePt t="177552" x="0" y="0"/>
        </p14:tracePtLst>
        <p14:tracePtLst>
          <p14:tracePt t="177647" x="6667500" y="3663950"/>
          <p14:tracePt t="177780" x="0" y="0"/>
        </p14:tracePtLst>
        <p14:tracePtLst>
          <p14:tracePt t="177951" x="6667500" y="3663950"/>
          <p14:tracePt t="178092" x="0" y="0"/>
        </p14:tracePtLst>
        <p14:tracePtLst>
          <p14:tracePt t="178238" x="6667500" y="3663950"/>
          <p14:tracePt t="178375" x="0" y="0"/>
        </p14:tracePtLst>
        <p14:tracePtLst>
          <p14:tracePt t="178503" x="6667500" y="3663950"/>
          <p14:tracePt t="178626" x="0" y="0"/>
        </p14:tracePtLst>
        <p14:tracePtLst>
          <p14:tracePt t="178748" x="6667500" y="3663950"/>
          <p14:tracePt t="178887" x="0" y="0"/>
        </p14:tracePtLst>
        <p14:tracePtLst>
          <p14:tracePt t="179013" x="6667500" y="3663950"/>
          <p14:tracePt t="179169" x="0" y="0"/>
        </p14:tracePtLst>
        <p14:tracePtLst>
          <p14:tracePt t="179268" x="6667500" y="3663950"/>
          <p14:tracePt t="179431" x="0" y="0"/>
        </p14:tracePtLst>
        <p14:tracePtLst>
          <p14:tracePt t="179517" x="6667500" y="3663950"/>
          <p14:tracePt t="179776" x="0" y="0"/>
        </p14:tracePtLst>
        <p14:tracePtLst>
          <p14:tracePt t="180554" x="6667500" y="3663950"/>
          <p14:tracePt t="180760" x="0" y="0"/>
        </p14:tracePtLst>
        <p14:tracePtLst>
          <p14:tracePt t="181935" x="6667500" y="3663950"/>
          <p14:tracePt t="188661" x="6661150" y="3663950"/>
          <p14:tracePt t="189120" x="6654800" y="3663950"/>
          <p14:tracePt t="189129" x="6648450" y="3663950"/>
          <p14:tracePt t="195840" x="6629400" y="3657600"/>
          <p14:tracePt t="195848" x="6407150" y="3467100"/>
          <p14:tracePt t="195859" x="6286500" y="3390900"/>
          <p14:tracePt t="195866" x="6000750" y="3270250"/>
          <p14:tracePt t="195882" x="5873750" y="3219450"/>
          <p14:tracePt t="195900" x="5791200" y="3200400"/>
          <p14:tracePt t="195916" x="5765800" y="3194050"/>
          <p14:tracePt t="195933" x="5753100" y="3194050"/>
          <p14:tracePt t="195968" x="5746750" y="3194050"/>
          <p14:tracePt t="195982" x="5727700" y="3194050"/>
          <p14:tracePt t="195984" x="5715000" y="3194050"/>
          <p14:tracePt t="195999" x="5664200" y="3219450"/>
          <p14:tracePt t="196017" x="5638800" y="3238500"/>
          <p14:tracePt t="196032" x="5613400" y="3257550"/>
          <p14:tracePt t="196049" x="5588000" y="3276600"/>
          <p14:tracePt t="196066" x="5562600" y="3302000"/>
          <p14:tracePt t="196082" x="5549900" y="3327400"/>
          <p14:tracePt t="196099" x="5543550" y="3340100"/>
          <p14:tracePt t="196116" x="5537200" y="3352800"/>
          <p14:tracePt t="196133" x="5537200" y="3359150"/>
          <p14:tracePt t="196240" x="5537200" y="3333750"/>
          <p14:tracePt t="196248" x="5537200" y="3314700"/>
          <p14:tracePt t="196312" x="5537200" y="3321050"/>
          <p14:tracePt t="196312" x="5543550" y="3397250"/>
          <p14:tracePt t="196327" x="5543550" y="3517900"/>
          <p14:tracePt t="196337" x="5575300" y="3689350"/>
          <p14:tracePt t="196344" x="5581650" y="3752850"/>
          <p14:tracePt t="196352" x="5594350" y="3841750"/>
          <p14:tracePt t="196366" x="5626100" y="3892550"/>
          <p14:tracePt t="196382" x="5626100" y="3898900"/>
          <p14:tracePt t="196399" x="5638800" y="3905250"/>
          <p14:tracePt t="196416" x="5645150" y="3905250"/>
          <p14:tracePt t="196433" x="5670550" y="3810000"/>
          <p14:tracePt t="196448" x="5670550" y="3600450"/>
          <p14:tracePt t="196465" x="5600700" y="3200400"/>
          <p14:tracePt t="196482" x="5549900" y="2997200"/>
          <p14:tracePt t="196499" x="5530850" y="2927350"/>
          <p14:tracePt t="196516" x="5530850" y="2914650"/>
          <p14:tracePt t="196532" x="5524500" y="2908300"/>
          <p14:tracePt t="196688" x="5524500" y="2895600"/>
          <p14:tracePt t="196696" x="5524500" y="2876550"/>
          <p14:tracePt t="196709" x="5524500" y="2857500"/>
          <p14:tracePt t="196712" x="5524500" y="2838450"/>
          <p14:tracePt t="196717" x="5524500" y="2806700"/>
          <p14:tracePt t="196732" x="5524500" y="2800350"/>
          <p14:tracePt t="196750" x="5524500" y="2794000"/>
          <p14:tracePt t="196792" x="5537200" y="2794000"/>
          <p14:tracePt t="196800" x="5568950" y="2838450"/>
          <p14:tracePt t="196808" x="5613400" y="3003550"/>
          <p14:tracePt t="196816" x="5651500" y="3219450"/>
          <p14:tracePt t="196832" x="5683250" y="3397250"/>
          <p14:tracePt t="196849" x="5689600" y="3498850"/>
          <p14:tracePt t="196866" x="5702300" y="3575050"/>
          <p14:tracePt t="196883" x="5702300" y="3613150"/>
          <p14:tracePt t="196899" x="5702300" y="3638550"/>
          <p14:tracePt t="196916" x="5702300" y="3651250"/>
          <p14:tracePt t="196992" x="5702300" y="3632200"/>
          <p14:tracePt t="197008" x="5702300" y="3429000"/>
          <p14:tracePt t="197016" x="5702300" y="3251200"/>
          <p14:tracePt t="197017" x="5695950" y="2971800"/>
          <p14:tracePt t="197032" x="5695950" y="2819400"/>
          <p14:tracePt t="197050" x="5695950" y="2730500"/>
          <p14:tracePt t="197066" x="5695950" y="2692400"/>
          <p14:tracePt t="197082" x="5695950" y="2686050"/>
          <p14:tracePt t="197168" x="5695950" y="2698750"/>
          <p14:tracePt t="197176" x="5695950" y="2781300"/>
          <p14:tracePt t="197184" x="5695950" y="2882900"/>
          <p14:tracePt t="197199" x="5695950" y="3149600"/>
          <p14:tracePt t="197200" x="5702300" y="3346450"/>
          <p14:tracePt t="197216" x="5715000" y="3467100"/>
          <p14:tracePt t="197232" x="5734050" y="3562350"/>
          <p14:tracePt t="197249" x="5734050" y="3606800"/>
          <p14:tracePt t="197266" x="5740400" y="3613150"/>
          <p14:tracePt t="197353" x="5746750" y="3581400"/>
          <p14:tracePt t="197360" x="5746750" y="3486150"/>
          <p14:tracePt t="197368" x="5746750" y="3352800"/>
          <p14:tracePt t="197382" x="5746750" y="2927350"/>
          <p14:tracePt t="197384" x="5746750" y="2749550"/>
          <p14:tracePt t="197399" x="5746750" y="2489200"/>
          <p14:tracePt t="197416" x="5746750" y="2444750"/>
          <p14:tracePt t="197488" x="5753100" y="2444750"/>
          <p14:tracePt t="197496" x="5753100" y="2520950"/>
          <p14:tracePt t="197504" x="5753100" y="2762250"/>
          <p14:tracePt t="197515" x="5753100" y="2971800"/>
          <p14:tracePt t="197532" x="5753100" y="3117850"/>
          <p14:tracePt t="197550" x="5753100" y="3206750"/>
          <p14:tracePt t="197566" x="5759450" y="3270250"/>
          <p14:tracePt t="197583" x="5759450" y="3289300"/>
          <p14:tracePt t="197599" x="5759450" y="3295650"/>
          <p14:tracePt t="197769" x="5759450" y="3308350"/>
          <p14:tracePt t="197777" x="5753100" y="3333750"/>
          <p14:tracePt t="197784" x="5734050" y="3346450"/>
          <p14:tracePt t="197785" x="5727700" y="3359150"/>
          <p14:tracePt t="197799" x="5670550" y="3422650"/>
          <p14:tracePt t="197816" x="5651500" y="3448050"/>
          <p14:tracePt t="197832" x="5632450" y="3473450"/>
          <p14:tracePt t="197848" x="5619750" y="3486150"/>
          <p14:tracePt t="197865" x="5613400" y="3492500"/>
          <p14:tracePt t="197882" x="5613400" y="3498850"/>
          <p14:tracePt t="197992" x="5613400" y="3505200"/>
          <p14:tracePt t="198001" x="5619750" y="3505200"/>
          <p14:tracePt t="198008" x="5632450" y="3505200"/>
          <p14:tracePt t="198016" x="5645150" y="3505200"/>
          <p14:tracePt t="198032" x="5651500" y="3505200"/>
          <p14:tracePt t="198049" x="5676900" y="3505200"/>
          <p14:tracePt t="198066" x="5695950" y="3498850"/>
          <p14:tracePt t="198082" x="5721350" y="3498850"/>
          <p14:tracePt t="198099" x="5753100" y="3498850"/>
          <p14:tracePt t="198116" x="5797550" y="3498850"/>
          <p14:tracePt t="198132" x="5861050" y="3498850"/>
          <p14:tracePt t="198149" x="5930900" y="3498850"/>
          <p14:tracePt t="198166" x="6013450" y="3498850"/>
          <p14:tracePt t="198182" x="6064250" y="3498850"/>
          <p14:tracePt t="198199" x="6115050" y="3498850"/>
          <p14:tracePt t="198216" x="6134100" y="3498850"/>
          <p14:tracePt t="198232" x="6165850" y="3498850"/>
          <p14:tracePt t="198249" x="6178550" y="3498850"/>
          <p14:tracePt t="198288" x="6191250" y="3498850"/>
          <p14:tracePt t="198289" x="6210300" y="3498850"/>
          <p14:tracePt t="198300" x="6242050" y="3498850"/>
          <p14:tracePt t="198316" x="6267450" y="3498850"/>
          <p14:tracePt t="198333" x="6299200" y="3498850"/>
          <p14:tracePt t="198349" x="6337300" y="3498850"/>
          <p14:tracePt t="198366" x="6362700" y="3498850"/>
          <p14:tracePt t="198382" x="6388100" y="3498850"/>
          <p14:tracePt t="198399" x="6419850" y="3498850"/>
          <p14:tracePt t="198416" x="6432550" y="3498850"/>
          <p14:tracePt t="198432" x="6451600" y="3505200"/>
          <p14:tracePt t="198449" x="6464300" y="3505200"/>
          <p14:tracePt t="198466" x="6477000" y="3505200"/>
          <p14:tracePt t="198482" x="6489700" y="3505200"/>
          <p14:tracePt t="198499" x="6502400" y="3505200"/>
          <p14:tracePt t="198516" x="6515100" y="3505200"/>
          <p14:tracePt t="198552" x="6521450" y="3505200"/>
          <p14:tracePt t="198576" x="6527800" y="3505200"/>
          <p14:tracePt t="198984" x="6534150" y="3505200"/>
          <p14:tracePt t="199056" x="6540500" y="3505200"/>
          <p14:tracePt t="199144" x="6546850" y="3505200"/>
          <p14:tracePt t="200144" x="6496050" y="3511550"/>
          <p14:tracePt t="200147" x="6445250" y="3517900"/>
          <p14:tracePt t="200157" x="6375400" y="3524250"/>
          <p14:tracePt t="200166" x="6235700" y="3530600"/>
          <p14:tracePt t="200182" x="6121400" y="3530600"/>
          <p14:tracePt t="200199" x="6083300" y="3530600"/>
          <p14:tracePt t="200383" x="6070600" y="3530600"/>
          <p14:tracePt t="200392" x="6057900" y="3530600"/>
          <p14:tracePt t="200400" x="6045200" y="3524250"/>
          <p14:tracePt t="200408" x="6007100" y="3517900"/>
          <p14:tracePt t="200416" x="5943600" y="3511550"/>
          <p14:tracePt t="200432" x="5861050" y="3505200"/>
          <p14:tracePt t="200449" x="5784850" y="3505200"/>
          <p14:tracePt t="200465" x="5734050" y="3505200"/>
          <p14:tracePt t="200482" x="5721350" y="3505200"/>
          <p14:tracePt t="200640" x="5715000" y="3492500"/>
          <p14:tracePt t="200648" x="5715000" y="3473450"/>
          <p14:tracePt t="200648" x="5715000" y="3448050"/>
          <p14:tracePt t="200664" x="5715000" y="3416300"/>
          <p14:tracePt t="200672" x="5702300" y="3308350"/>
          <p14:tracePt t="200682" x="5657850" y="3175000"/>
          <p14:tracePt t="200698" x="5626100" y="3054350"/>
          <p14:tracePt t="200717" x="5607050" y="2940050"/>
          <p14:tracePt t="200732" x="5594350" y="2851150"/>
          <p14:tracePt t="200749" x="5588000" y="2800350"/>
          <p14:tracePt t="200766" x="5588000" y="2781300"/>
          <p14:tracePt t="200783" x="5588000" y="2768600"/>
          <p14:tracePt t="200799" x="5588000" y="2762250"/>
          <p14:tracePt t="200880" x="5588000" y="2768600"/>
          <p14:tracePt t="200881" x="5588000" y="2819400"/>
          <p14:tracePt t="200891" x="5588000" y="2876550"/>
          <p14:tracePt t="200899" x="5613400" y="3054350"/>
          <p14:tracePt t="200916" x="5645150" y="3200400"/>
          <p14:tracePt t="200932" x="5689600" y="3346450"/>
          <p14:tracePt t="200949" x="5727700" y="3467100"/>
          <p14:tracePt t="200965" x="5740400" y="3517900"/>
          <p14:tracePt t="200982" x="5765800" y="3594100"/>
          <p14:tracePt t="200999" x="5778500" y="3651250"/>
          <p14:tracePt t="201016" x="5778500" y="3657600"/>
          <p14:tracePt t="201104" x="5784850" y="3663950"/>
          <p14:tracePt t="201120" x="5791200" y="3657600"/>
          <p14:tracePt t="201128" x="5797550" y="3613150"/>
          <p14:tracePt t="201136" x="5797550" y="3543300"/>
          <p14:tracePt t="201142" x="5797550" y="3448050"/>
          <p14:tracePt t="201149" x="5797550" y="3263900"/>
          <p14:tracePt t="201165" x="5797550" y="3111500"/>
          <p14:tracePt t="201182" x="5797550" y="2997200"/>
          <p14:tracePt t="201199" x="5797550" y="2927350"/>
          <p14:tracePt t="201216" x="5797550" y="2921000"/>
          <p14:tracePt t="201312" x="5791200" y="2933700"/>
          <p14:tracePt t="201321" x="5778500" y="2997200"/>
          <p14:tracePt t="201328" x="5772150" y="3086100"/>
          <p14:tracePt t="201328" x="5759450" y="3194050"/>
          <p14:tracePt t="201348" x="5734050" y="3314700"/>
          <p14:tracePt t="201350" x="5702300" y="3556000"/>
          <p14:tracePt t="201365" x="5676900" y="3683000"/>
          <p14:tracePt t="201383" x="5676900" y="3746500"/>
          <p14:tracePt t="201399" x="5676900" y="3771900"/>
          <p14:tracePt t="201464" x="5676900" y="3778250"/>
          <p14:tracePt t="201520" x="5683250" y="3778250"/>
          <p14:tracePt t="201552" x="5689600" y="3778250"/>
          <p14:tracePt t="202080" x="5715000" y="3778250"/>
          <p14:tracePt t="202088" x="5930900" y="3740150"/>
          <p14:tracePt t="202099" x="6216650" y="3727450"/>
          <p14:tracePt t="202100" x="7042150" y="3727450"/>
          <p14:tracePt t="202100" x="0" y="0"/>
        </p14:tracePtLst>
        <p14:tracePtLst>
          <p14:tracePt t="203244" x="4572000" y="3429000"/>
          <p14:tracePt t="203633" x="0" y="0"/>
        </p14:tracePtLst>
        <p14:tracePtLst>
          <p14:tracePt t="206540" x="8534400" y="3162300"/>
          <p14:tracePt t="206704" x="8534400" y="3181350"/>
          <p14:tracePt t="206713" x="8534400" y="3213100"/>
          <p14:tracePt t="206721" x="8534400" y="3244850"/>
          <p14:tracePt t="206733" x="8534400" y="3289300"/>
          <p14:tracePt t="206736" x="8534400" y="3365500"/>
          <p14:tracePt t="206750" x="8534400" y="3429000"/>
          <p14:tracePt t="206766" x="8534400" y="3467100"/>
          <p14:tracePt t="206897" x="8534400" y="3479800"/>
          <p14:tracePt t="206904" x="8534400" y="3486150"/>
          <p14:tracePt t="206916" x="8534400" y="3492500"/>
          <p14:tracePt t="206917" x="8534400" y="3498850"/>
          <p14:tracePt t="206933" x="8528050" y="3511550"/>
          <p14:tracePt t="207000" x="8521700" y="3517900"/>
          <p14:tracePt t="207024" x="8509000" y="3517900"/>
          <p14:tracePt t="207032" x="8470900" y="3517900"/>
          <p14:tracePt t="207042" x="8451850" y="3517900"/>
          <p14:tracePt t="207049" x="8388350" y="3505200"/>
          <p14:tracePt t="207066" x="8274050" y="3492500"/>
          <p14:tracePt t="207083" x="8204200" y="3492500"/>
          <p14:tracePt t="207100" x="8102600" y="3486150"/>
          <p14:tracePt t="207116" x="8007350" y="3486150"/>
          <p14:tracePt t="207133" x="7937500" y="3486150"/>
          <p14:tracePt t="207150" x="7899400" y="3486150"/>
          <p14:tracePt t="207166" x="7880350" y="3486150"/>
          <p14:tracePt t="207201" x="7874000" y="3486150"/>
          <p14:tracePt t="207202" x="7854950" y="3486150"/>
          <p14:tracePt t="207217" x="7810500" y="3486150"/>
          <p14:tracePt t="207233" x="7753350" y="3486150"/>
          <p14:tracePt t="207250" x="7715250" y="3492500"/>
          <p14:tracePt t="207266" x="7626350" y="3498850"/>
          <p14:tracePt t="207283" x="7531100" y="3498850"/>
          <p14:tracePt t="207300" x="7429500" y="3498850"/>
          <p14:tracePt t="207317" x="7315200" y="3498850"/>
          <p14:tracePt t="207333" x="7207250" y="3505200"/>
          <p14:tracePt t="207349" x="7112000" y="3505200"/>
          <p14:tracePt t="207366" x="7035800" y="3505200"/>
          <p14:tracePt t="207383" x="6972300" y="3505200"/>
          <p14:tracePt t="207400" x="6908800" y="3505200"/>
          <p14:tracePt t="207417" x="6877050" y="3505200"/>
          <p14:tracePt t="207433" x="6845300" y="3505200"/>
          <p14:tracePt t="207449" x="6819900" y="3505200"/>
          <p14:tracePt t="207466" x="6781800" y="3505200"/>
          <p14:tracePt t="207484" x="6756400" y="3505200"/>
          <p14:tracePt t="207499" x="6724650" y="3505200"/>
          <p14:tracePt t="207544" x="6718300" y="3505200"/>
          <p14:tracePt t="207552" x="6705600" y="3505200"/>
          <p14:tracePt t="207560" x="6699250" y="3505200"/>
          <p14:tracePt t="207566" x="6692900" y="3505200"/>
          <p14:tracePt t="207583" x="6686550" y="3505200"/>
          <p14:tracePt t="207696" x="6692900" y="3505200"/>
          <p14:tracePt t="207698" x="6699250" y="3505200"/>
          <p14:tracePt t="207709" x="6718300" y="3505200"/>
          <p14:tracePt t="207716" x="6756400" y="3505200"/>
          <p14:tracePt t="207733" x="6826250" y="3524250"/>
          <p14:tracePt t="207750" x="6953250" y="3543300"/>
          <p14:tracePt t="207767" x="7188200" y="3594100"/>
          <p14:tracePt t="207784" x="7410450" y="3619500"/>
          <p14:tracePt t="207784" x="7473950" y="3632200"/>
          <p14:tracePt t="207801" x="7556500" y="3638550"/>
          <p14:tracePt t="207816" x="7664450" y="3638550"/>
          <p14:tracePt t="207833" x="7772400" y="3638550"/>
          <p14:tracePt t="207849" x="7874000" y="3638550"/>
          <p14:tracePt t="207866" x="7943850" y="3638550"/>
          <p14:tracePt t="207883" x="8026400" y="3638550"/>
          <p14:tracePt t="207900" x="8108950" y="3632200"/>
          <p14:tracePt t="207916" x="8166100" y="3619500"/>
          <p14:tracePt t="207933" x="8216900" y="3619500"/>
          <p14:tracePt t="207949" x="8235950" y="3613150"/>
          <p14:tracePt t="207966" x="8248650" y="3613150"/>
          <p14:tracePt t="207983" x="8255000" y="3606800"/>
          <p14:tracePt t="208000" x="8261350" y="3606800"/>
          <p14:tracePt t="210840" x="8267700" y="3606800"/>
          <p14:tracePt t="210848" x="8261350" y="3606800"/>
          <p14:tracePt t="210858" x="8229600" y="3606800"/>
          <p14:tracePt t="210864" x="8172450" y="3606800"/>
          <p14:tracePt t="210882" x="7950200" y="3613150"/>
          <p14:tracePt t="210882" x="7620000" y="3632200"/>
          <p14:tracePt t="210882" x="0" y="0"/>
        </p14:tracePtLst>
        <p14:tracePtLst>
          <p14:tracePt t="212556" x="2717800" y="5492750"/>
          <p14:tracePt t="212928" x="2724150" y="5505450"/>
          <p14:tracePt t="212936" x="2743200" y="5511800"/>
          <p14:tracePt t="212949" x="2781300" y="5518150"/>
          <p14:tracePt t="212951" x="2870200" y="5543550"/>
          <p14:tracePt t="212966" x="2997200" y="5581650"/>
          <p14:tracePt t="212983" x="3130550" y="5619750"/>
          <p14:tracePt t="212999" x="3333750" y="5670550"/>
          <p14:tracePt t="213017" x="3448050" y="5689600"/>
          <p14:tracePt t="213032" x="3530600" y="5695950"/>
          <p14:tracePt t="213049" x="3581400" y="5695950"/>
          <p14:tracePt t="213066" x="3632200" y="5695950"/>
          <p14:tracePt t="213083" x="3663950" y="5695950"/>
          <p14:tracePt t="213099" x="3702050" y="5695950"/>
          <p14:tracePt t="213116" x="3740150" y="5695950"/>
          <p14:tracePt t="213133" x="3784600" y="5695950"/>
          <p14:tracePt t="213149" x="3848100" y="5695950"/>
          <p14:tracePt t="213166" x="3924300" y="5695950"/>
          <p14:tracePt t="213183" x="4006850" y="5695950"/>
          <p14:tracePt t="213199" x="4121150" y="5695950"/>
          <p14:tracePt t="213217" x="4197350" y="5695950"/>
          <p14:tracePt t="213232" x="4254500" y="5695950"/>
          <p14:tracePt t="213249" x="4292600" y="5695950"/>
          <p14:tracePt t="213266" x="4305300" y="5695950"/>
          <p14:tracePt t="213283" x="4318000" y="5695950"/>
          <p14:tracePt t="213299" x="4324350" y="5695950"/>
          <p14:tracePt t="213376" x="4311650" y="5695950"/>
          <p14:tracePt t="213384" x="4292600" y="5702300"/>
          <p14:tracePt t="213392" x="4260850" y="5702300"/>
          <p14:tracePt t="213400" x="4222750" y="5702300"/>
          <p14:tracePt t="213416" x="4178300" y="5702300"/>
          <p14:tracePt t="213433" x="4140200" y="5702300"/>
          <p14:tracePt t="213449" x="4127500" y="5702300"/>
          <p14:tracePt t="213466" x="4121150" y="5702300"/>
          <p14:tracePt t="213544" x="4121150" y="5689600"/>
          <p14:tracePt t="213559" x="4216400" y="5645150"/>
          <p14:tracePt t="213568" x="4330700" y="5594350"/>
          <p14:tracePt t="213569" x="4578350" y="5524500"/>
          <p14:tracePt t="213583" x="5213350" y="5334000"/>
          <p14:tracePt t="213583" x="5670550" y="5213350"/>
          <p14:tracePt t="213601" x="6597650" y="4946650"/>
          <p14:tracePt t="213616" x="7480300" y="4686300"/>
          <p14:tracePt t="213633" x="8121650" y="4457700"/>
          <p14:tracePt t="213649" x="8521700" y="4229100"/>
          <p14:tracePt t="213666" x="8712200" y="4076700"/>
          <p14:tracePt t="213682" x="8788400" y="3956050"/>
          <p14:tracePt t="213700" x="8832850" y="3860800"/>
          <p14:tracePt t="213716" x="8864600" y="3797300"/>
          <p14:tracePt t="213733" x="8896350" y="3733800"/>
          <p14:tracePt t="213749" x="8934450" y="3676650"/>
          <p14:tracePt t="213766" x="8978900" y="3613150"/>
          <p14:tracePt t="213782" x="9023350" y="3549650"/>
          <p14:tracePt t="213782" x="9042400" y="3536950"/>
          <p14:tracePt t="213800" x="9074150" y="3498850"/>
          <p14:tracePt t="213816" x="9118600" y="3441700"/>
          <p14:tracePt t="213833" x="9137650" y="3397250"/>
          <p14:tracePt t="213849" x="9137650" y="3346450"/>
          <p14:tracePt t="213867" x="9137650" y="3308350"/>
          <p14:tracePt t="213882" x="9137650" y="3302000"/>
          <p14:tracePt t="213900" x="9137650" y="3295650"/>
          <p14:tracePt t="213916" x="9137650" y="3282950"/>
          <p14:tracePt t="213933" x="9099550" y="3263900"/>
          <p14:tracePt t="213949" x="9017000" y="3251200"/>
          <p14:tracePt t="213966" x="8896350" y="3244850"/>
          <p14:tracePt t="213982" x="8712200" y="3244850"/>
          <p14:tracePt t="213982" x="8616950" y="3244850"/>
          <p14:tracePt t="214000" x="8420100" y="3244850"/>
          <p14:tracePt t="214016" x="8223250" y="3276600"/>
          <p14:tracePt t="214033" x="8013700" y="3308350"/>
          <p14:tracePt t="214049" x="7861300" y="3352800"/>
          <p14:tracePt t="214066" x="7734300" y="3384550"/>
          <p14:tracePt t="214082" x="7639050" y="3416300"/>
          <p14:tracePt t="214100" x="7537450" y="3454400"/>
          <p14:tracePt t="214116" x="7442200" y="3486150"/>
          <p14:tracePt t="214133" x="7359650" y="3511550"/>
          <p14:tracePt t="214149" x="7327900" y="3524250"/>
          <p14:tracePt t="214166" x="7315200" y="3530600"/>
          <p14:tracePt t="214289" x="7321550" y="3530600"/>
          <p14:tracePt t="214304" x="7327900" y="3530600"/>
          <p14:tracePt t="214312" x="7340600" y="3530600"/>
          <p14:tracePt t="214315" x="7353300" y="3530600"/>
          <p14:tracePt t="214332" x="7353300" y="3505200"/>
          <p14:tracePt t="214349" x="7353300" y="3460750"/>
          <p14:tracePt t="214366" x="7353300" y="3429000"/>
          <p14:tracePt t="214382" x="7340600" y="3403600"/>
          <p14:tracePt t="214382" x="7340600" y="3397250"/>
          <p14:tracePt t="214400" x="7327900" y="3390900"/>
          <p14:tracePt t="214416" x="7327900" y="3384550"/>
          <p14:tracePt t="214464" x="7321550" y="3384550"/>
          <p14:tracePt t="214465" x="7302500" y="3384550"/>
          <p14:tracePt t="214482" x="7283450" y="3384550"/>
          <p14:tracePt t="214488" x="7245350" y="3409950"/>
          <p14:tracePt t="214499" x="7207250" y="3467100"/>
          <p14:tracePt t="214516" x="7200900" y="3511550"/>
          <p14:tracePt t="214533" x="7200900" y="3549650"/>
          <p14:tracePt t="214549" x="7213600" y="3575050"/>
          <p14:tracePt t="214566" x="7258050" y="3594100"/>
          <p14:tracePt t="214582" x="7308850" y="3600450"/>
          <p14:tracePt t="214599" x="7397750" y="3600450"/>
          <p14:tracePt t="214616" x="7467600" y="3587750"/>
          <p14:tracePt t="214633" x="7518400" y="3556000"/>
          <p14:tracePt t="214649" x="7556500" y="3530600"/>
          <p14:tracePt t="214666" x="7575550" y="3517900"/>
          <p14:tracePt t="214682" x="7581900" y="3505200"/>
          <p14:tracePt t="214699" x="7588250" y="3486150"/>
          <p14:tracePt t="214716" x="7588250" y="3473450"/>
          <p14:tracePt t="214733" x="7588250" y="3454400"/>
          <p14:tracePt t="214749" x="7588250" y="3429000"/>
          <p14:tracePt t="214766" x="7581900" y="3429000"/>
          <p14:tracePt t="215080" x="7581900" y="3422650"/>
          <p14:tracePt t="215091" x="7639050" y="3422650"/>
          <p14:tracePt t="215093" x="7715250" y="3422650"/>
          <p14:tracePt t="215099" x="7931150" y="3422650"/>
          <p14:tracePt t="215115" x="8255000" y="3422650"/>
          <p14:tracePt t="215132" x="8496300" y="3422650"/>
          <p14:tracePt t="215148" x="8629650" y="3403600"/>
          <p14:tracePt t="215165" x="8705850" y="3365500"/>
          <p14:tracePt t="215181" x="8756650" y="3327400"/>
          <p14:tracePt t="215198" x="8756650" y="3270250"/>
          <p14:tracePt t="215215" x="8763000" y="3162300"/>
          <p14:tracePt t="215231" x="8763000" y="3079750"/>
          <p14:tracePt t="215248" x="8731250" y="2984500"/>
          <p14:tracePt t="215265" x="8705850" y="2901950"/>
          <p14:tracePt t="215282" x="8693150" y="2863850"/>
          <p14:tracePt t="215352" x="8686800" y="2857500"/>
          <p14:tracePt t="215359" x="8680450" y="2857500"/>
          <p14:tracePt t="215384" x="8674100" y="2857500"/>
          <p14:tracePt t="215385" x="8661400" y="2857500"/>
          <p14:tracePt t="215400" x="8636000" y="2857500"/>
          <p14:tracePt t="215408" x="8585200" y="2863850"/>
          <p14:tracePt t="215416" x="8540750" y="2895600"/>
          <p14:tracePt t="215433" x="8464550" y="2952750"/>
          <p14:tracePt t="215448" x="8407400" y="3009900"/>
          <p14:tracePt t="215465" x="8388350" y="3060700"/>
          <p14:tracePt t="215481" x="8375650" y="3105150"/>
          <p14:tracePt t="215498" x="8362950" y="3162300"/>
          <p14:tracePt t="215515" x="8362950" y="3194050"/>
          <p14:tracePt t="215531" x="8362950" y="3219450"/>
          <p14:tracePt t="215548" x="8362950" y="3238500"/>
          <p14:tracePt t="215565" x="8369300" y="3244850"/>
          <p14:tracePt t="215640" x="8375650" y="3244850"/>
          <p14:tracePt t="215671" x="8375650" y="3232150"/>
          <p14:tracePt t="215679" x="8375650" y="3206750"/>
          <p14:tracePt t="215687" x="8375650" y="3194050"/>
          <p14:tracePt t="215695" x="8375650" y="3187700"/>
          <p14:tracePt t="215703" x="8375650" y="3175000"/>
          <p14:tracePt t="215951" x="8375650" y="3168650"/>
          <p14:tracePt t="215959" x="8362950" y="3168650"/>
          <p14:tracePt t="215967" x="8350250" y="3168650"/>
          <p14:tracePt t="215981" x="8331200" y="3168650"/>
          <p14:tracePt t="215982" x="8242300" y="3219450"/>
          <p14:tracePt t="215998" x="8039100" y="3359150"/>
          <p14:tracePt t="216015" x="7397750" y="3746500"/>
          <p14:tracePt t="216031" x="6496050" y="4254500"/>
          <p14:tracePt t="216048" x="5486400" y="4800600"/>
          <p14:tracePt t="216065" x="4699000" y="5327650"/>
          <p14:tracePt t="216082" x="4254500" y="5746750"/>
          <p14:tracePt t="216098" x="4171950" y="5918200"/>
          <p14:tracePt t="216115" x="4152900" y="6045200"/>
          <p14:tracePt t="216133" x="4152900" y="6127750"/>
          <p14:tracePt t="216150" x="4152900" y="6146800"/>
          <p14:tracePt t="216231" x="4152900" y="6153150"/>
          <p14:tracePt t="216247" x="4140200" y="6153150"/>
          <p14:tracePt t="216258" x="4133850" y="6153150"/>
          <p14:tracePt t="216263" x="4121150" y="6153150"/>
          <p14:tracePt t="216270" x="4070350" y="6159500"/>
          <p14:tracePt t="216281" x="3981450" y="6178550"/>
          <p14:tracePt t="216298" x="3835400" y="6184900"/>
          <p14:tracePt t="216315" x="3644900" y="6191250"/>
          <p14:tracePt t="216331" x="3435350" y="6159500"/>
          <p14:tracePt t="216348" x="3270250" y="6083300"/>
          <p14:tracePt t="216366" x="3136900" y="5988050"/>
          <p14:tracePt t="216383" x="3041650" y="5880100"/>
          <p14:tracePt t="216399" x="3016250" y="5765800"/>
          <p14:tracePt t="216416" x="3016250" y="5689600"/>
          <p14:tracePt t="216432" x="3028950" y="5626100"/>
          <p14:tracePt t="216449" x="3054350" y="5575300"/>
          <p14:tracePt t="216466" x="3079750" y="5537200"/>
          <p14:tracePt t="216482" x="3092450" y="5511800"/>
          <p14:tracePt t="216499" x="3105150" y="5486400"/>
          <p14:tracePt t="216515" x="3111500" y="5473700"/>
          <p14:tracePt t="216532" x="3117850" y="5467350"/>
          <p14:tracePt t="216548" x="3117850" y="5461000"/>
          <p14:tracePt t="216565" x="3130550" y="5454650"/>
          <p14:tracePt t="216581" x="3130550" y="5448300"/>
          <p14:tracePt t="216598" x="3143250" y="5435600"/>
          <p14:tracePt t="216615" x="3162300" y="5429250"/>
          <p14:tracePt t="216631" x="3181350" y="5422900"/>
          <p14:tracePt t="216648" x="3200400" y="5410200"/>
          <p14:tracePt t="216665" x="3213100" y="5403850"/>
          <p14:tracePt t="217111" x="3225800" y="5397500"/>
          <p14:tracePt t="217119" x="3257550" y="5397500"/>
          <p14:tracePt t="217127" x="3276600" y="5397500"/>
          <p14:tracePt t="217131" x="3365500" y="5397500"/>
          <p14:tracePt t="217148" x="3676650" y="5448300"/>
          <p14:tracePt t="217165" x="4286250" y="5518150"/>
          <p14:tracePt t="217181" x="5156200" y="5543550"/>
          <p14:tracePt t="217198" x="6223000" y="5562600"/>
          <p14:tracePt t="217215" x="7874000" y="5454650"/>
          <p14:tracePt t="217231" x="8731250" y="5207000"/>
          <p14:tracePt t="217248" x="9137650" y="4864100"/>
          <p14:tracePt t="217266" x="9137650" y="4432300"/>
          <p14:tracePt t="217282" x="9137650" y="4038600"/>
          <p14:tracePt t="217299" x="9137650" y="3778250"/>
          <p14:tracePt t="217316" x="9074150" y="3530600"/>
          <p14:tracePt t="217332" x="8997950" y="3371850"/>
          <p14:tracePt t="217348" x="8985250" y="3340100"/>
          <p14:tracePt t="217365" x="8972550" y="3308350"/>
          <p14:tracePt t="217447" x="8972550" y="3314700"/>
          <p14:tracePt t="217458" x="8978900" y="3314700"/>
          <p14:tracePt t="217465" x="8985250" y="3321050"/>
          <p14:tracePt t="217520" x="8991600" y="3321050"/>
          <p14:tracePt t="217527" x="8997950" y="3276600"/>
          <p14:tracePt t="217535" x="8997950" y="3251200"/>
          <p14:tracePt t="217543" x="8991600" y="3194050"/>
          <p14:tracePt t="217552" x="8947150" y="3048000"/>
          <p14:tracePt t="217566" x="8915400" y="3009900"/>
          <p14:tracePt t="217582" x="8870950" y="2946400"/>
          <p14:tracePt t="217631" x="8864600" y="2946400"/>
          <p14:tracePt t="217641" x="8845550" y="2946400"/>
          <p14:tracePt t="217647" x="8832850" y="2946400"/>
          <p14:tracePt t="217655" x="8801100" y="2952750"/>
          <p14:tracePt t="217665" x="8763000" y="2965450"/>
          <p14:tracePt t="217681" x="8718550" y="2997200"/>
          <p14:tracePt t="217698" x="8693150" y="3054350"/>
          <p14:tracePt t="217715" x="8674100" y="3124200"/>
          <p14:tracePt t="217731" x="8655050" y="3251200"/>
          <p14:tracePt t="217748" x="8636000" y="3397250"/>
          <p14:tracePt t="217765" x="8636000" y="3517900"/>
          <p14:tracePt t="217782" x="8636000" y="3651250"/>
          <p14:tracePt t="217800" x="8636000" y="3771900"/>
          <p14:tracePt t="217816" x="8636000" y="3803650"/>
          <p14:tracePt t="217832" x="8636000" y="3810000"/>
          <p14:tracePt t="217848" x="8616950" y="3854450"/>
          <p14:tracePt t="217865" x="8604250" y="3892550"/>
          <p14:tracePt t="217882" x="8597900" y="3937000"/>
          <p14:tracePt t="217898" x="8572500" y="3987800"/>
          <p14:tracePt t="217915" x="8553450" y="4038600"/>
          <p14:tracePt t="217932" x="8534400" y="4095750"/>
          <p14:tracePt t="217948" x="8528050" y="4127500"/>
          <p14:tracePt t="217965" x="8528050" y="4146550"/>
          <p14:tracePt t="218048" x="8534400" y="4152900"/>
          <p14:tracePt t="218058" x="8566150" y="4146550"/>
          <p14:tracePt t="218066" x="8591550" y="4108450"/>
          <p14:tracePt t="218067" x="8636000" y="4013200"/>
          <p14:tracePt t="218082" x="8674100" y="3867150"/>
          <p14:tracePt t="218099" x="8686800" y="3778250"/>
          <p14:tracePt t="218115" x="8686800" y="3708400"/>
          <p14:tracePt t="218132" x="8674100" y="3562350"/>
          <p14:tracePt t="218149" x="8674100" y="3479800"/>
          <p14:tracePt t="218166" x="8661400" y="3403600"/>
          <p14:tracePt t="218182" x="8636000" y="3276600"/>
          <p14:tracePt t="218182" x="8610600" y="3219450"/>
          <p14:tracePt t="218200" x="8566150" y="3105150"/>
          <p14:tracePt t="218216" x="8521700" y="3016250"/>
          <p14:tracePt t="218232" x="8477250" y="2927350"/>
          <p14:tracePt t="218249" x="8477250" y="2901950"/>
          <p14:tracePt t="218265" x="8420100" y="2838450"/>
          <p14:tracePt t="218282" x="8388350" y="2806700"/>
          <p14:tracePt t="218298" x="8343900" y="2762250"/>
          <p14:tracePt t="218315" x="8305800" y="2730500"/>
          <p14:tracePt t="218331" x="8267700" y="2698750"/>
          <p14:tracePt t="218348" x="8235950" y="2673350"/>
          <p14:tracePt t="218365" x="8210550" y="2647950"/>
          <p14:tracePt t="218381" x="8178800" y="2622550"/>
          <p14:tracePt t="218398" x="8140700" y="2590800"/>
          <p14:tracePt t="218398" x="8121650" y="2571750"/>
          <p14:tracePt t="218415" x="8096250" y="2559050"/>
          <p14:tracePt t="218431" x="8083550" y="2552700"/>
          <p14:tracePt t="219785" x="8077200" y="2559050"/>
          <p14:tracePt t="219794" x="8077200" y="2578100"/>
          <p14:tracePt t="219801" x="8077200" y="2616200"/>
          <p14:tracePt t="219816" x="8077200" y="2628900"/>
          <p14:tracePt t="219818" x="8077200" y="2647950"/>
          <p14:tracePt t="219833" x="8077200" y="2654300"/>
          <p14:tracePt t="219850" x="8077200" y="2660650"/>
          <p14:tracePt t="220313" x="8077200" y="2667000"/>
          <p14:tracePt t="220524" x="7981950" y="2679700"/>
          <p14:tracePt t="220537" x="7912100" y="2686050"/>
          <p14:tracePt t="220544" x="7734300" y="2705100"/>
          <p14:tracePt t="220552" x="7727950" y="2705100"/>
          <p14:tracePt t="220560" x="7689850" y="2717800"/>
          <p14:tracePt t="220566" x="7416800" y="2800350"/>
          <p14:tracePt t="220583" x="7188200" y="2857500"/>
          <p14:tracePt t="220583" x="7150100" y="2876550"/>
          <p14:tracePt t="220601" x="7080250" y="2901950"/>
          <p14:tracePt t="220617" x="6985000" y="2927350"/>
          <p14:tracePt t="220633" x="6921500" y="2946400"/>
          <p14:tracePt t="220650" x="6902450" y="2946400"/>
          <p14:tracePt t="220760" x="6896100" y="2940050"/>
          <p14:tracePt t="220777" x="6896100" y="2933700"/>
          <p14:tracePt t="220777" x="6896100" y="2927350"/>
          <p14:tracePt t="220809" x="6889750" y="2921000"/>
          <p14:tracePt t="220817" x="6877050" y="2921000"/>
          <p14:tracePt t="220833" x="6851650" y="2921000"/>
          <p14:tracePt t="220833" x="6775450" y="2921000"/>
          <p14:tracePt t="220850" x="6553200" y="2990850"/>
          <p14:tracePt t="220868" x="6172200" y="3130550"/>
          <p14:tracePt t="220883" x="5734050" y="3302000"/>
          <p14:tracePt t="220900" x="5645150" y="3340100"/>
          <p14:tracePt t="220916" x="5213350" y="3524250"/>
          <p14:tracePt t="220933" x="5067300" y="3568700"/>
          <p14:tracePt t="220950" x="5067300" y="3575050"/>
          <p14:tracePt t="220991" x="5067300" y="3581400"/>
          <p14:tracePt t="221001" x="5067300" y="3587750"/>
          <p14:tracePt t="221002" x="5073650" y="3587750"/>
          <p14:tracePt t="221072" x="5086350" y="3587750"/>
          <p14:tracePt t="221080" x="5105400" y="3581400"/>
          <p14:tracePt t="221088" x="5143500" y="3568700"/>
          <p14:tracePt t="221099" x="5213350" y="3530600"/>
          <p14:tracePt t="221116" x="5295900" y="3460750"/>
          <p14:tracePt t="221133" x="5384800" y="3365500"/>
          <p14:tracePt t="221150" x="5441950" y="3238500"/>
          <p14:tracePt t="221167" x="5486400" y="3111500"/>
          <p14:tracePt t="221183" x="5524500" y="2984500"/>
          <p14:tracePt t="221201" x="5543550" y="2901950"/>
          <p14:tracePt t="221217" x="5556250" y="2838450"/>
          <p14:tracePt t="221233" x="5562600" y="2800350"/>
          <p14:tracePt t="221250" x="5568950" y="2794000"/>
          <p14:tracePt t="221266" x="5568950" y="2781300"/>
          <p14:tracePt t="221369" x="5588000" y="2813050"/>
          <p14:tracePt t="221377" x="5600700" y="2863850"/>
          <p14:tracePt t="221392" x="5632450" y="2978150"/>
          <p14:tracePt t="221401" x="5657850" y="3048000"/>
          <p14:tracePt t="221402" x="5683250" y="3162300"/>
          <p14:tracePt t="221417" x="5689600" y="3213100"/>
          <p14:tracePt t="221457" x="5695950" y="3251200"/>
          <p14:tracePt t="221458" x="5702300" y="3282950"/>
          <p14:tracePt t="221467" x="5702300" y="3340100"/>
          <p14:tracePt t="221484" x="5702300" y="3346450"/>
          <p14:tracePt t="221500" x="5708650" y="3378200"/>
          <p14:tracePt t="221517" x="5715000" y="3397250"/>
          <p14:tracePt t="221533" x="5715000" y="3403600"/>
          <p14:tracePt t="221728" x="5715000" y="3397250"/>
          <p14:tracePt t="221737" x="5715000" y="3371850"/>
          <p14:tracePt t="221744" x="5715000" y="3340100"/>
          <p14:tracePt t="221750" x="5715000" y="3219450"/>
          <p14:tracePt t="221766" x="5715000" y="3155950"/>
          <p14:tracePt t="221783" x="5715000" y="3130550"/>
          <p14:tracePt t="221800" x="5734050" y="2895600"/>
          <p14:tracePt t="221817" x="5772150" y="2736850"/>
          <p14:tracePt t="221833" x="5822950" y="2590800"/>
          <p14:tracePt t="221851" x="5880100" y="2451100"/>
          <p14:tracePt t="221866" x="5930900" y="2324100"/>
          <p14:tracePt t="221883" x="5988050" y="2222500"/>
          <p14:tracePt t="221900" x="6051550" y="2139950"/>
          <p14:tracePt t="221917" x="6083300" y="2095500"/>
          <p14:tracePt t="221933" x="6089650" y="2089150"/>
          <p14:tracePt t="221950" x="6108700" y="2070100"/>
          <p14:tracePt t="221985" x="6115050" y="2063750"/>
          <p14:tracePt t="222080" x="6121400" y="2057400"/>
          <p14:tracePt t="224009" x="6096000" y="2133600"/>
          <p14:tracePt t="224016" x="5721350" y="2571750"/>
          <p14:tracePt t="224033" x="5486400" y="2838450"/>
          <p14:tracePt t="224049" x="5295900" y="3124200"/>
          <p14:tracePt t="224050" x="5270500" y="3162300"/>
          <p14:tracePt t="224066" x="4908550" y="3790950"/>
          <p14:tracePt t="224083" x="4724400" y="4387850"/>
          <p14:tracePt t="224100" x="4641850" y="4819650"/>
          <p14:tracePt t="224116" x="4622800" y="5073650"/>
          <p14:tracePt t="224133" x="4622800" y="5213350"/>
          <p14:tracePt t="224149" x="4622800" y="5270500"/>
          <p14:tracePt t="224167" x="4622800" y="5276850"/>
          <p14:tracePt t="224183" x="4622800" y="5283200"/>
          <p14:tracePt t="224281" x="4616450" y="5289550"/>
          <p14:tracePt t="224297" x="4603750" y="5295900"/>
          <p14:tracePt t="224298" x="4584700" y="5308600"/>
          <p14:tracePt t="224308" x="4546600" y="5334000"/>
          <p14:tracePt t="224316" x="4425950" y="5422900"/>
          <p14:tracePt t="224333" x="4286250" y="5530850"/>
          <p14:tracePt t="224350" x="4146550" y="5632450"/>
          <p14:tracePt t="224367" x="4006850" y="5715000"/>
          <p14:tracePt t="224383" x="3924300" y="5746750"/>
          <p14:tracePt t="224383" x="3892550" y="5753100"/>
          <p14:tracePt t="224401" x="3873500" y="5759450"/>
          <p14:tracePt t="224416" x="3867150" y="5759450"/>
          <p14:tracePt t="224433" x="3854450" y="5759450"/>
          <p14:tracePt t="224450" x="3835400" y="5759450"/>
          <p14:tracePt t="224466" x="3816350" y="5753100"/>
          <p14:tracePt t="224483" x="3784600" y="5746750"/>
          <p14:tracePt t="224500" x="3759200" y="5740400"/>
          <p14:tracePt t="224517" x="3733800" y="5740400"/>
          <p14:tracePt t="224533" x="3727450" y="5740400"/>
          <p14:tracePt t="224550" x="3714750" y="5740400"/>
          <p14:tracePt t="224566" x="3702050" y="5734050"/>
          <p14:tracePt t="224601" x="3695700" y="5734050"/>
          <p14:tracePt t="224602" x="3683000" y="5727700"/>
          <p14:tracePt t="224640" x="3676650" y="5721350"/>
          <p14:tracePt t="224641" x="3676650" y="5715000"/>
          <p14:tracePt t="224650" x="3670300" y="5715000"/>
          <p14:tracePt t="224688" x="3670300" y="5708650"/>
          <p14:tracePt t="224700" x="3670300" y="5695950"/>
          <p14:tracePt t="224701" x="3689350" y="5676900"/>
          <p14:tracePt t="224716" x="3733800" y="5657850"/>
          <p14:tracePt t="224733" x="3778250" y="5626100"/>
          <p14:tracePt t="224750" x="3848100" y="5581650"/>
          <p14:tracePt t="224766" x="3924300" y="5518150"/>
          <p14:tracePt t="224783" x="4044950" y="5448300"/>
          <p14:tracePt t="224783" x="4121150" y="5403850"/>
          <p14:tracePt t="224800" x="4279900" y="5340350"/>
          <p14:tracePt t="224816" x="4514850" y="5232400"/>
          <p14:tracePt t="224833" x="4914900" y="5073650"/>
          <p14:tracePt t="224850" x="5118100" y="4997450"/>
          <p14:tracePt t="224866" x="5245100" y="4921250"/>
          <p14:tracePt t="224883" x="5365750" y="4813300"/>
          <p14:tracePt t="224900" x="5473700" y="4705350"/>
          <p14:tracePt t="224916" x="5524500" y="4597400"/>
          <p14:tracePt t="224933" x="5575300" y="4470400"/>
          <p14:tracePt t="224950" x="5626100" y="4368800"/>
          <p14:tracePt t="224966" x="5657850" y="4298950"/>
          <p14:tracePt t="224984" x="5683250" y="4260850"/>
          <p14:tracePt t="225000" x="5727700" y="4216400"/>
          <p14:tracePt t="225017" x="5772150" y="4165600"/>
          <p14:tracePt t="225034" x="5797550" y="4127500"/>
          <p14:tracePt t="225050" x="5842000" y="4064000"/>
          <p14:tracePt t="225066" x="5873750" y="4006850"/>
          <p14:tracePt t="225083" x="5924550" y="3943350"/>
          <p14:tracePt t="225099" x="5962650" y="3892550"/>
          <p14:tracePt t="225116" x="6007100" y="3822700"/>
          <p14:tracePt t="225133" x="6045200" y="3746500"/>
          <p14:tracePt t="225150" x="6070600" y="3689350"/>
          <p14:tracePt t="225166" x="6083300" y="3619500"/>
          <p14:tracePt t="225183" x="6096000" y="3556000"/>
          <p14:tracePt t="225200" x="6102350" y="3543300"/>
          <p14:tracePt t="225216" x="6102350" y="3530600"/>
          <p14:tracePt t="225313" x="6102350" y="3517900"/>
          <p14:tracePt t="225325" x="6102350" y="3511550"/>
          <p14:tracePt t="225336" x="6102350" y="3505200"/>
          <p14:tracePt t="225448" x="6089650" y="3505200"/>
          <p14:tracePt t="225450" x="6083300" y="3524250"/>
          <p14:tracePt t="225466" x="6076950" y="3536950"/>
          <p14:tracePt t="225467" x="6064250" y="3581400"/>
          <p14:tracePt t="225483" x="6057900" y="3606800"/>
          <p14:tracePt t="225500" x="6051550" y="3619500"/>
          <p14:tracePt t="225657" x="6057900" y="3619500"/>
          <p14:tracePt t="226440" x="6064250" y="3619500"/>
          <p14:tracePt t="226472" x="6070600" y="3619500"/>
          <p14:tracePt t="226496" x="6076950" y="3619500"/>
          <p14:tracePt t="226510" x="6083300" y="3619500"/>
          <p14:tracePt t="226521" x="6089650" y="3619500"/>
          <p14:tracePt t="226544" x="6096000" y="3619500"/>
          <p14:tracePt t="226576" x="6102350" y="3619500"/>
          <p14:tracePt t="226607" x="6108700" y="3619500"/>
          <p14:tracePt t="226656" x="6115050" y="3619500"/>
          <p14:tracePt t="227800" x="6108700" y="3651250"/>
          <p14:tracePt t="227808" x="6070600" y="3695700"/>
          <p14:tracePt t="227816" x="5867400" y="3949700"/>
          <p14:tracePt t="227833" x="5746750" y="4121150"/>
          <p14:tracePt t="227834" x="5467350" y="4514850"/>
          <p14:tracePt t="227849" x="5314950" y="4800600"/>
          <p14:tracePt t="227866" x="5003800" y="5289550"/>
          <p14:tracePt t="227883" x="4768850" y="5676900"/>
          <p14:tracePt t="227899" x="4641850" y="5886450"/>
          <p14:tracePt t="227916" x="4591050" y="5988050"/>
          <p14:tracePt t="227933" x="4565650" y="6032500"/>
          <p14:tracePt t="227949" x="4540250" y="6057900"/>
          <p14:tracePt t="227966" x="4502150" y="6089650"/>
          <p14:tracePt t="227983" x="4432300" y="6127750"/>
          <p14:tracePt t="227983" x="4387850" y="6153150"/>
          <p14:tracePt t="228001" x="4279900" y="6197600"/>
          <p14:tracePt t="228016" x="4184650" y="6235700"/>
          <p14:tracePt t="228033" x="4089400" y="6286500"/>
          <p14:tracePt t="228049" x="4006850" y="6324600"/>
          <p14:tracePt t="228066" x="3937000" y="6356350"/>
          <p14:tracePt t="228083" x="3917950" y="6362700"/>
          <p14:tracePt t="228144" x="3911600" y="6362700"/>
          <p14:tracePt t="228151" x="3911600" y="6350000"/>
          <p14:tracePt t="228166" x="3892550" y="6305550"/>
          <p14:tracePt t="228167" x="3879850" y="6197600"/>
          <p14:tracePt t="228183" x="3879850" y="6057900"/>
          <p14:tracePt t="228200" x="3879850" y="5988050"/>
          <p14:tracePt t="228217" x="3879850" y="5937250"/>
          <p14:tracePt t="228233" x="3886200" y="5905500"/>
          <p14:tracePt t="228250" x="3892550" y="5880100"/>
          <p14:tracePt t="228266" x="3892550" y="5854700"/>
          <p14:tracePt t="228283" x="3905250" y="5835650"/>
          <p14:tracePt t="228299" x="3911600" y="5822950"/>
          <p14:tracePt t="228317" x="3911600" y="5810250"/>
          <p14:tracePt t="228333" x="3917950" y="5791200"/>
          <p14:tracePt t="228350" x="3924300" y="5778500"/>
          <p14:tracePt t="228366" x="3937000" y="5759450"/>
          <p14:tracePt t="228383" x="3949700" y="5727700"/>
          <p14:tracePt t="228399" x="3968750" y="5695950"/>
          <p14:tracePt t="228417" x="3975100" y="5676900"/>
          <p14:tracePt t="228433" x="3981450" y="5657850"/>
          <p14:tracePt t="228450" x="3987800" y="5638800"/>
          <p14:tracePt t="228466" x="3987800" y="5626100"/>
          <p14:tracePt t="228483" x="3987800" y="5619750"/>
          <p14:tracePt t="228499" x="3994150" y="5600700"/>
          <p14:tracePt t="228516" x="4000500" y="5588000"/>
          <p14:tracePt t="228533" x="4006850" y="5568950"/>
          <p14:tracePt t="228550" x="4013200" y="5556250"/>
          <p14:tracePt t="228567" x="4032250" y="5537200"/>
          <p14:tracePt t="228583" x="4038600" y="5524500"/>
          <p14:tracePt t="228600" x="4051300" y="5511800"/>
          <p14:tracePt t="228617" x="4057650" y="5505450"/>
          <p14:tracePt t="228633" x="4070350" y="5499100"/>
          <p14:tracePt t="228672" x="4076700" y="5499100"/>
          <p14:tracePt t="228673" x="4083050" y="5492750"/>
          <p14:tracePt t="228684" x="4089400" y="5492750"/>
          <p14:tracePt t="228817" x="4102100" y="5492750"/>
          <p14:tracePt t="228818" x="4121150" y="5492750"/>
          <p14:tracePt t="228833" x="4140200" y="5492750"/>
          <p14:tracePt t="228834" x="4178300" y="5499100"/>
          <p14:tracePt t="228850" x="4235450" y="5505450"/>
          <p14:tracePt t="228866" x="4273550" y="5511800"/>
          <p14:tracePt t="228883" x="4318000" y="5511800"/>
          <p14:tracePt t="228899" x="4349750" y="5518150"/>
          <p14:tracePt t="228916" x="4387850" y="5518150"/>
          <p14:tracePt t="228933" x="4425950" y="5530850"/>
          <p14:tracePt t="228950" x="4457700" y="5537200"/>
          <p14:tracePt t="228966" x="4495800" y="5537200"/>
          <p14:tracePt t="228983" x="4521200" y="5543550"/>
          <p14:tracePt t="228999" x="4565650" y="5543550"/>
          <p14:tracePt t="229017" x="4591050" y="5543550"/>
          <p14:tracePt t="229033" x="4622800" y="5543550"/>
          <p14:tracePt t="229049" x="4641850" y="5543550"/>
          <p14:tracePt t="229066" x="4667250" y="5543550"/>
          <p14:tracePt t="229083" x="4686300" y="5537200"/>
          <p14:tracePt t="229100" x="4705350" y="5530850"/>
          <p14:tracePt t="229116" x="4724400" y="5530850"/>
          <p14:tracePt t="229133" x="4737100" y="5530850"/>
          <p14:tracePt t="229150" x="4749800" y="5530850"/>
          <p14:tracePt t="229166" x="4756150" y="5530850"/>
          <p14:tracePt t="229183" x="4775200" y="5518150"/>
          <p14:tracePt t="229200" x="4794250" y="5518150"/>
          <p14:tracePt t="229216" x="4806950" y="5518150"/>
          <p14:tracePt t="229233" x="4813300" y="5518150"/>
          <p14:tracePt t="229249" x="4832350" y="5518150"/>
          <p14:tracePt t="229266" x="4845050" y="5511800"/>
          <p14:tracePt t="229283" x="4864100" y="5511800"/>
          <p14:tracePt t="229299" x="4876800" y="5511800"/>
          <p14:tracePt t="229316" x="4889500" y="5511800"/>
          <p14:tracePt t="229333" x="4895850" y="5511800"/>
          <p14:tracePt t="229349" x="4895850" y="5505450"/>
          <p14:tracePt t="229366" x="4902200" y="5505450"/>
          <p14:tracePt t="229399" x="4908550" y="5505450"/>
          <p14:tracePt t="229401" x="4921250" y="5505450"/>
          <p14:tracePt t="229416" x="4940300" y="5499100"/>
          <p14:tracePt t="229433" x="4965700" y="5499100"/>
          <p14:tracePt t="229449" x="4991100" y="5499100"/>
          <p14:tracePt t="229466" x="5022850" y="5486400"/>
          <p14:tracePt t="229483" x="5029200" y="5486400"/>
          <p14:tracePt t="229499" x="5041900" y="5486400"/>
          <p14:tracePt t="229536" x="5048250" y="5486400"/>
          <p14:tracePt t="229560" x="5054600" y="5486400"/>
          <p14:tracePt t="231520" x="5048250" y="5486400"/>
          <p14:tracePt t="231528" x="5029200" y="5486400"/>
          <p14:tracePt t="231536" x="5010150" y="5492750"/>
          <p14:tracePt t="231544" x="4991100" y="5492750"/>
          <p14:tracePt t="231549" x="4933950" y="5499100"/>
          <p14:tracePt t="231566" x="4870450" y="5511800"/>
          <p14:tracePt t="231583" x="4800600" y="5518150"/>
          <p14:tracePt t="231599" x="4660900" y="5524500"/>
          <p14:tracePt t="231617" x="4540250" y="5524500"/>
          <p14:tracePt t="231633" x="4381500" y="5524500"/>
          <p14:tracePt t="231650" x="4298950" y="5524500"/>
          <p14:tracePt t="231666" x="4273550" y="5524500"/>
          <p14:tracePt t="231683" x="4216400" y="5524500"/>
          <p14:tracePt t="231699" x="4178300" y="5524500"/>
          <p14:tracePt t="231716" x="4140200" y="5524500"/>
          <p14:tracePt t="231733" x="4133850" y="5524500"/>
          <p14:tracePt t="231749" x="4121150" y="5524500"/>
          <p14:tracePt t="231766" x="4114800" y="5524500"/>
          <p14:tracePt t="231783" x="4102100" y="5530850"/>
          <p14:tracePt t="231800" x="4095750" y="5530850"/>
          <p14:tracePt t="231816" x="4089400" y="5530850"/>
          <p14:tracePt t="232168" x="4095750" y="5530850"/>
          <p14:tracePt t="232184" x="4102100" y="5530850"/>
          <p14:tracePt t="232185" x="4108450" y="5530850"/>
          <p14:tracePt t="232200" x="4114800" y="5530850"/>
          <p14:tracePt t="232208" x="4127500" y="5530850"/>
          <p14:tracePt t="232216" x="4146550" y="5530850"/>
          <p14:tracePt t="232232" x="4159250" y="5530850"/>
          <p14:tracePt t="232272" x="4165600" y="5530850"/>
          <p14:tracePt t="232408" x="4191000" y="5530850"/>
          <p14:tracePt t="232416" x="4241800" y="5530850"/>
          <p14:tracePt t="232424" x="4286250" y="5530850"/>
          <p14:tracePt t="232432" x="4311650" y="5530850"/>
          <p14:tracePt t="232439" x="4324350" y="5530850"/>
          <p14:tracePt t="232449" x="4419600" y="5530850"/>
          <p14:tracePt t="232465" x="4508500" y="5530850"/>
          <p14:tracePt t="232483" x="4578350" y="5530850"/>
          <p14:tracePt t="232499" x="4629150" y="5530850"/>
          <p14:tracePt t="232516" x="4679950" y="5530850"/>
          <p14:tracePt t="232532" x="4692650" y="5530850"/>
          <p14:tracePt t="232550" x="4724400" y="5530850"/>
          <p14:tracePt t="232566" x="4743450" y="5530850"/>
          <p14:tracePt t="232583" x="4749800" y="5530850"/>
          <p14:tracePt t="232711" x="4756150" y="5537200"/>
          <p14:tracePt t="233000" x="4762500" y="5537200"/>
          <p14:tracePt t="233001" x="4787900" y="5537200"/>
          <p14:tracePt t="233016" x="4832350" y="5537200"/>
          <p14:tracePt t="233017" x="4895850" y="5537200"/>
          <p14:tracePt t="233033" x="4921250" y="5537200"/>
          <p14:tracePt t="233049" x="4933950" y="5537200"/>
          <p14:tracePt t="233264" x="4940300" y="5537200"/>
          <p14:tracePt t="233265" x="4972050" y="5518150"/>
          <p14:tracePt t="233283" x="5022850" y="5448300"/>
          <p14:tracePt t="233299" x="5124450" y="5232400"/>
          <p14:tracePt t="233300" x="5232400" y="4813300"/>
          <p14:tracePt t="233317" x="5321300" y="4502150"/>
          <p14:tracePt t="233333" x="5403850" y="4038600"/>
          <p14:tracePt t="233349" x="5461000" y="3619500"/>
          <p14:tracePt t="233366" x="5492750" y="3384550"/>
          <p14:tracePt t="233382" x="5505450" y="3181350"/>
          <p14:tracePt t="233382" x="5518150" y="3117850"/>
          <p14:tracePt t="233400" x="5530850" y="3048000"/>
          <p14:tracePt t="233416" x="5537200" y="3048000"/>
          <p14:tracePt t="233432" x="5543550" y="3016250"/>
          <p14:tracePt t="233449" x="5543550" y="2997200"/>
          <p14:tracePt t="233466" x="5549900" y="2990850"/>
          <p14:tracePt t="233576" x="5549900" y="2984500"/>
          <p14:tracePt t="233584" x="5549900" y="2952750"/>
          <p14:tracePt t="233592" x="5556250" y="2927350"/>
          <p14:tracePt t="233600" x="5562600" y="2889250"/>
          <p14:tracePt t="233712" x="5581650" y="2933700"/>
          <p14:tracePt t="233720" x="5600700" y="3003550"/>
          <p14:tracePt t="233720" x="5613400" y="3041650"/>
          <p14:tracePt t="233736" x="5613400" y="3048000"/>
          <p14:tracePt t="233751" x="5613400" y="3060700"/>
          <p14:tracePt t="233760" x="5613400" y="3111500"/>
          <p14:tracePt t="233766" x="5613400" y="3181350"/>
          <p14:tracePt t="233782" x="5613400" y="3263900"/>
          <p14:tracePt t="233782" x="5613400" y="3289300"/>
          <p14:tracePt t="233800" x="5613400" y="3314700"/>
          <p14:tracePt t="233816" x="5613400" y="3327400"/>
          <p14:tracePt t="233912" x="5613400" y="3321050"/>
          <p14:tracePt t="233920" x="5613400" y="3282950"/>
          <p14:tracePt t="233932" x="5613400" y="3225800"/>
          <p14:tracePt t="233933" x="5613400" y="3073400"/>
          <p14:tracePt t="233949" x="5613400" y="2965450"/>
          <p14:tracePt t="234095" x="5632450" y="3035300"/>
          <p14:tracePt t="234104" x="5638800" y="3143250"/>
          <p14:tracePt t="234116" x="5657850" y="3232150"/>
          <p14:tracePt t="234120" x="5657850" y="3429000"/>
          <p14:tracePt t="234132" x="5683250" y="3594100"/>
          <p14:tracePt t="234149" x="5689600" y="3746500"/>
          <p14:tracePt t="234166" x="5689600" y="3829050"/>
          <p14:tracePt t="234182" x="5702300" y="3911600"/>
          <p14:tracePt t="234200" x="5702300" y="3924300"/>
          <p14:tracePt t="234280" x="5702300" y="3930650"/>
          <p14:tracePt t="234296" x="5708650" y="3911600"/>
          <p14:tracePt t="234297" x="5708650" y="3892550"/>
          <p14:tracePt t="234308" x="5708650" y="3810000"/>
          <p14:tracePt t="234316" x="5702300" y="3543300"/>
          <p14:tracePt t="234333" x="5676900" y="3251200"/>
          <p14:tracePt t="234349" x="5676900" y="3086100"/>
          <p14:tracePt t="234366" x="5670550" y="2971800"/>
          <p14:tracePt t="234383" x="5670550" y="2940050"/>
          <p14:tracePt t="234399" x="5670550" y="2933700"/>
          <p14:tracePt t="234480" x="5670550" y="2946400"/>
          <p14:tracePt t="234491" x="5670550" y="3016250"/>
          <p14:tracePt t="234499" x="5670550" y="3105150"/>
          <p14:tracePt t="234500" x="5670550" y="3289300"/>
          <p14:tracePt t="234516" x="5670550" y="3492500"/>
          <p14:tracePt t="234533" x="5670550" y="3663950"/>
          <p14:tracePt t="234549" x="5670550" y="3708400"/>
          <p14:tracePt t="234566" x="5670550" y="3740150"/>
          <p14:tracePt t="234582" x="5670550" y="3746500"/>
          <p14:tracePt t="234640" x="5676900" y="3746500"/>
          <p14:tracePt t="234649" x="5683250" y="3746500"/>
          <p14:tracePt t="234651" x="5683250" y="3683000"/>
          <p14:tracePt t="234666" x="5683250" y="3435350"/>
          <p14:tracePt t="234682" x="5695950" y="2990850"/>
          <p14:tracePt t="234699" x="5695950" y="2686050"/>
          <p14:tracePt t="234716" x="5702300" y="2540000"/>
          <p14:tracePt t="234732" x="5702300" y="2527300"/>
          <p14:tracePt t="234749" x="5702300" y="2520950"/>
          <p14:tracePt t="234832" x="5702300" y="2533650"/>
          <p14:tracePt t="234848" x="5702300" y="2647950"/>
          <p14:tracePt t="234858" x="5708650" y="2717800"/>
          <p14:tracePt t="234866" x="5708650" y="2990850"/>
          <p14:tracePt t="234883" x="5708650" y="3302000"/>
          <p14:tracePt t="234899" x="5721350" y="3524250"/>
          <p14:tracePt t="234916" x="5740400" y="3695700"/>
          <p14:tracePt t="234932" x="5753100" y="3784600"/>
          <p14:tracePt t="234949" x="5765800" y="3860800"/>
          <p14:tracePt t="234966" x="5765800" y="3873500"/>
          <p14:tracePt t="234982" x="5765800" y="3879850"/>
          <p14:tracePt t="235056" x="5765800" y="3841750"/>
          <p14:tracePt t="235063" x="5765800" y="3829050"/>
          <p14:tracePt t="235072" x="5765800" y="3803650"/>
          <p14:tracePt t="235080" x="5765800" y="3771900"/>
          <p14:tracePt t="235103" x="5765800" y="3689350"/>
          <p14:tracePt t="235104" x="5765800" y="3683000"/>
          <p14:tracePt t="235116" x="5772150" y="3486150"/>
          <p14:tracePt t="235132" x="5778500" y="3346450"/>
          <p14:tracePt t="235149" x="5778500" y="3251200"/>
          <p14:tracePt t="235166" x="5778500" y="3225800"/>
          <p14:tracePt t="235182" x="5778500" y="3219450"/>
          <p14:tracePt t="235248" x="5778500" y="3225800"/>
          <p14:tracePt t="235249" x="5778500" y="3270250"/>
          <p14:tracePt t="235266" x="5778500" y="3365500"/>
          <p14:tracePt t="235267" x="5778500" y="3651250"/>
          <p14:tracePt t="235283" x="5822950" y="4006850"/>
          <p14:tracePt t="235299" x="5822950" y="4076700"/>
          <p14:tracePt t="235316" x="5822950" y="4133850"/>
          <p14:tracePt t="235332" x="5822950" y="4197350"/>
          <p14:tracePt t="235349" x="5829300" y="4248150"/>
          <p14:tracePt t="235366" x="5829300" y="4254500"/>
          <p14:tracePt t="235448" x="5829300" y="4210050"/>
          <p14:tracePt t="235449" x="5829300" y="4159250"/>
          <p14:tracePt t="235466" x="5829300" y="4102100"/>
          <p14:tracePt t="235467" x="5829300" y="4032250"/>
          <p14:tracePt t="235482" x="5829300" y="3911600"/>
          <p14:tracePt t="235499" x="5791200" y="3511550"/>
          <p14:tracePt t="235517" x="5740400" y="3136900"/>
          <p14:tracePt t="235532" x="5740400" y="3041650"/>
          <p14:tracePt t="235549" x="5740400" y="2984500"/>
          <p14:tracePt t="235566" x="5740400" y="2978150"/>
          <p14:tracePt t="235582" x="5740400" y="2971800"/>
          <p14:tracePt t="235663" x="5740400" y="2978150"/>
          <p14:tracePt t="235675" x="5740400" y="2984500"/>
          <p14:tracePt t="235682" x="5734050" y="2990850"/>
          <p14:tracePt t="235683" x="5734050" y="3041650"/>
          <p14:tracePt t="235699" x="5734050" y="3098800"/>
          <p14:tracePt t="235716" x="5734050" y="3378200"/>
          <p14:tracePt t="235732" x="5740400" y="3702050"/>
          <p14:tracePt t="235750" x="5740400" y="3930650"/>
          <p14:tracePt t="235766" x="5740400" y="4019550"/>
          <p14:tracePt t="235783" x="5740400" y="4083050"/>
          <p14:tracePt t="235799" x="5734050" y="4095750"/>
          <p14:tracePt t="235848" x="5734050" y="4102100"/>
          <p14:tracePt t="235864" x="5740400" y="4102100"/>
          <p14:tracePt t="235872" x="5746750" y="4102100"/>
          <p14:tracePt t="235882" x="5759450" y="4102100"/>
          <p14:tracePt t="235883" x="5759450" y="4025900"/>
          <p14:tracePt t="235899" x="5759450" y="3822700"/>
          <p14:tracePt t="235916" x="5740400" y="3473450"/>
          <p14:tracePt t="235932" x="5708650" y="3124200"/>
          <p14:tracePt t="235949" x="5702300" y="2882900"/>
          <p14:tracePt t="235966" x="5702300" y="2781300"/>
          <p14:tracePt t="235983" x="5702300" y="2667000"/>
          <p14:tracePt t="235999" x="5702300" y="2597150"/>
          <p14:tracePt t="236096" x="5702300" y="2590800"/>
          <p14:tracePt t="236120" x="5702300" y="2622550"/>
          <p14:tracePt t="236144" x="5708650" y="2692400"/>
          <p14:tracePt t="236152" x="5715000" y="2813050"/>
          <p14:tracePt t="236159" x="5715000" y="2940050"/>
          <p14:tracePt t="236167" x="5715000" y="3130550"/>
          <p14:tracePt t="236183" x="5715000" y="3257550"/>
          <p14:tracePt t="236200" x="5721350" y="3314700"/>
          <p14:tracePt t="236216" x="5721350" y="3340100"/>
          <p14:tracePt t="236255" x="5721350" y="3346450"/>
          <p14:tracePt t="236256" x="5721350" y="3352800"/>
          <p14:tracePt t="236266" x="5734050" y="3359150"/>
          <p14:tracePt t="236282" x="5734050" y="3378200"/>
          <p14:tracePt t="236299" x="5740400" y="3390900"/>
          <p14:tracePt t="236316" x="5740400" y="3409950"/>
          <p14:tracePt t="236332" x="5740400" y="3429000"/>
          <p14:tracePt t="236349" x="5746750" y="3441700"/>
          <p14:tracePt t="236366" x="5746750" y="3448050"/>
          <p14:tracePt t="236382" x="5746750" y="3467100"/>
          <p14:tracePt t="236400" x="5746750" y="3486150"/>
          <p14:tracePt t="239456" x="5721350" y="3549650"/>
          <p14:tracePt t="239465" x="5702300" y="3663950"/>
          <p14:tracePt t="239470" x="5626100" y="4013200"/>
          <p14:tracePt t="239483" x="5619750" y="4064000"/>
          <p14:tracePt t="239500" x="5568950" y="4413250"/>
          <p14:tracePt t="239517" x="5562600" y="4737100"/>
          <p14:tracePt t="239533" x="5562600" y="4940300"/>
          <p14:tracePt t="239550" x="5562600" y="5067300"/>
          <p14:tracePt t="239566" x="5562600" y="5118100"/>
          <p14:tracePt t="239583" x="5562600" y="5130800"/>
          <p14:tracePt t="239696" x="5549900" y="5137150"/>
          <p14:tracePt t="239709" x="5543550" y="5149850"/>
          <p14:tracePt t="239710" x="5518150" y="5175250"/>
          <p14:tracePt t="239717" x="5454650" y="5238750"/>
          <p14:tracePt t="239733" x="5378450" y="5353050"/>
          <p14:tracePt t="239750" x="5308600" y="5511800"/>
          <p14:tracePt t="239766" x="5213350" y="5746750"/>
          <p14:tracePt t="239783" x="5124450" y="5949950"/>
          <p14:tracePt t="239802" x="5105400" y="6007100"/>
          <p14:tracePt t="239817" x="5099050" y="6019800"/>
          <p14:tracePt t="239977" x="5105400" y="6013450"/>
          <p14:tracePt t="239984" x="5143500" y="5975350"/>
          <p14:tracePt t="239998" x="5187950" y="5937250"/>
          <p14:tracePt t="240016" x="5219700" y="5918200"/>
          <p14:tracePt t="240017" x="5276850" y="5880100"/>
          <p14:tracePt t="240033" x="5321300" y="5816600"/>
          <p14:tracePt t="240050" x="5365750" y="5759450"/>
          <p14:tracePt t="240067" x="5391150" y="5721350"/>
          <p14:tracePt t="240083" x="5403850" y="5695950"/>
          <p14:tracePt t="240100" x="5403850" y="5683250"/>
          <p14:tracePt t="240117" x="5403850" y="5670550"/>
          <p14:tracePt t="240133" x="5397500" y="5651500"/>
          <p14:tracePt t="240150" x="5378450" y="5638800"/>
          <p14:tracePt t="240167" x="5365750" y="5632450"/>
          <p14:tracePt t="240183" x="5289550" y="5632450"/>
          <p14:tracePt t="240201" x="5187950" y="5632450"/>
          <p14:tracePt t="240217" x="5035550" y="5632450"/>
          <p14:tracePt t="240234" x="4864100" y="5632450"/>
          <p14:tracePt t="240250" x="4679950" y="5613400"/>
          <p14:tracePt t="240267" x="4502150" y="5588000"/>
          <p14:tracePt t="240283" x="4324350" y="5562600"/>
          <p14:tracePt t="240300" x="4159250" y="5549900"/>
          <p14:tracePt t="240316" x="4019550" y="5549900"/>
          <p14:tracePt t="240333" x="3892550" y="5549900"/>
          <p14:tracePt t="240350" x="3765550" y="5549900"/>
          <p14:tracePt t="240367" x="3568700" y="5562600"/>
          <p14:tracePt t="240385" x="3498850" y="5568950"/>
          <p14:tracePt t="240385" x="3429000" y="5568950"/>
          <p14:tracePt t="240400" x="3282950" y="5575300"/>
          <p14:tracePt t="240416" x="3149600" y="5575300"/>
          <p14:tracePt t="240433" x="3041650" y="5575300"/>
          <p14:tracePt t="240450" x="2952750" y="5575300"/>
          <p14:tracePt t="240467" x="2876550" y="5575300"/>
          <p14:tracePt t="240483" x="2819400" y="5581650"/>
          <p14:tracePt t="240500" x="2774950" y="5588000"/>
          <p14:tracePt t="240516" x="2736850" y="5588000"/>
          <p14:tracePt t="240533" x="2692400" y="5588000"/>
          <p14:tracePt t="240550" x="2647950" y="5588000"/>
          <p14:tracePt t="240567" x="2616200" y="5588000"/>
          <p14:tracePt t="240583" x="2590800" y="5588000"/>
          <p14:tracePt t="240616" x="2584450" y="5588000"/>
          <p14:tracePt t="240833" x="2597150" y="5588000"/>
          <p14:tracePt t="240840" x="2603500" y="5594350"/>
          <p14:tracePt t="240848" x="2622550" y="5600700"/>
          <p14:tracePt t="240866" x="2628900" y="5600700"/>
          <p14:tracePt t="240867" x="2654300" y="5607050"/>
          <p14:tracePt t="240883" x="2673350" y="5607050"/>
          <p14:tracePt t="241040" x="2679700" y="5607050"/>
          <p14:tracePt t="241049" x="2692400" y="5613400"/>
          <p14:tracePt t="241066" x="2698750" y="5613400"/>
          <p14:tracePt t="241068" x="2705100" y="5619750"/>
          <p14:tracePt t="241083" x="2717800" y="5626100"/>
          <p14:tracePt t="241100" x="2724150" y="5626100"/>
          <p14:tracePt t="241116" x="2743200" y="5626100"/>
          <p14:tracePt t="241134" x="2768600" y="5638800"/>
          <p14:tracePt t="241150" x="2800350" y="5638800"/>
          <p14:tracePt t="241167" x="2825750" y="5645150"/>
          <p14:tracePt t="241183" x="2851150" y="5645150"/>
          <p14:tracePt t="241201" x="2870200" y="5651500"/>
          <p14:tracePt t="241216" x="2889250" y="5651500"/>
          <p14:tracePt t="241233" x="2914650" y="5657850"/>
          <p14:tracePt t="241250" x="2940050" y="5657850"/>
          <p14:tracePt t="241267" x="2946400" y="5657850"/>
          <p14:tracePt t="241283" x="2965450" y="5657850"/>
          <p14:tracePt t="241300" x="2978150" y="5657850"/>
          <p14:tracePt t="241897" x="2984500" y="5657850"/>
          <p14:tracePt t="241960" x="2990850" y="5664200"/>
          <p14:tracePt t="242248" x="3035300" y="5664200"/>
          <p14:tracePt t="242249" x="3073400" y="5664200"/>
          <p14:tracePt t="242267" x="3143250" y="5664200"/>
          <p14:tracePt t="242268" x="3263900" y="5664200"/>
          <p14:tracePt t="242283" x="3390900" y="5664200"/>
          <p14:tracePt t="242300" x="3511550" y="5664200"/>
          <p14:tracePt t="242317" x="3606800" y="5664200"/>
          <p14:tracePt t="242333" x="3651250" y="5664200"/>
          <p14:tracePt t="242350" x="3676650" y="5657850"/>
          <p14:tracePt t="242366" x="3714750" y="5657850"/>
          <p14:tracePt t="242383" x="3765550" y="5645150"/>
          <p14:tracePt t="242401" x="3803650" y="5645150"/>
          <p14:tracePt t="242417" x="3829050" y="5638800"/>
          <p14:tracePt t="242433" x="3860800" y="5632450"/>
          <p14:tracePt t="242450" x="3886200" y="5626100"/>
          <p14:tracePt t="242466" x="3892550" y="5626100"/>
          <p14:tracePt t="242832" x="3898900" y="5626100"/>
          <p14:tracePt t="242842" x="3956050" y="5613400"/>
          <p14:tracePt t="242843" x="4057650" y="5581650"/>
          <p14:tracePt t="242850" x="4305300" y="5524500"/>
          <p14:tracePt t="242866" x="4718050" y="5384800"/>
          <p14:tracePt t="242883" x="5194300" y="5156200"/>
          <p14:tracePt t="242900" x="5689600" y="4813300"/>
          <p14:tracePt t="242916" x="6184900" y="4337050"/>
          <p14:tracePt t="242933" x="6648450" y="3892550"/>
          <p14:tracePt t="242950" x="6737350" y="3835400"/>
          <p14:tracePt t="242966" x="6794500" y="3790950"/>
          <p14:tracePt t="242983" x="6838950" y="3759200"/>
          <p14:tracePt t="243001" x="6851650" y="3746500"/>
          <p14:tracePt t="243136" x="6877050" y="3733800"/>
          <p14:tracePt t="243143" x="6915150" y="3702050"/>
          <p14:tracePt t="243152" x="6946900" y="3670300"/>
          <p14:tracePt t="243160" x="6985000" y="3625850"/>
          <p14:tracePt t="243166" x="7010400" y="3575050"/>
          <p14:tracePt t="243183" x="7010400" y="3562350"/>
          <p14:tracePt t="243304" x="6991350" y="3568700"/>
          <p14:tracePt t="243312" x="6972300" y="3575050"/>
          <p14:tracePt t="243320" x="6959600" y="3581400"/>
          <p14:tracePt t="243328" x="6946900" y="3587750"/>
          <p14:tracePt t="243333" x="6921500" y="3600450"/>
          <p14:tracePt t="243384" x="6915150" y="3606800"/>
          <p14:tracePt t="243392" x="6896100" y="3613150"/>
          <p14:tracePt t="243408" x="6883400" y="3625850"/>
          <p14:tracePt t="243433" x="6877050" y="3632200"/>
          <p14:tracePt t="243464" x="6870700" y="3638550"/>
          <p14:tracePt t="243465" x="6864350" y="3644900"/>
          <p14:tracePt t="243483" x="6851650" y="3651250"/>
          <p14:tracePt t="243484" x="6826250" y="3663950"/>
          <p14:tracePt t="243500" x="6807200" y="3670300"/>
          <p14:tracePt t="243516" x="6794500" y="3670300"/>
          <p14:tracePt t="243552" x="6788150" y="3676650"/>
          <p14:tracePt t="243568" x="6781800" y="3676650"/>
          <p14:tracePt t="243569" x="6769100" y="3683000"/>
          <p14:tracePt t="243583" x="6737350" y="3683000"/>
          <p14:tracePt t="243601" x="6718300" y="3683000"/>
          <p14:tracePt t="243616" x="6711950" y="3683000"/>
          <p14:tracePt t="244024" x="6705600" y="3689350"/>
          <p14:tracePt t="244032" x="6699250" y="3695700"/>
          <p14:tracePt t="244072" x="6692900" y="3695700"/>
          <p14:tracePt t="244088" x="6686550" y="3695700"/>
          <p14:tracePt t="244136" x="6680200" y="3695700"/>
          <p14:tracePt t="244144" x="6673850" y="3695700"/>
          <p14:tracePt t="244160" x="6667500" y="3695700"/>
          <p14:tracePt t="244168" x="6667500" y="3689350"/>
          <p14:tracePt t="244336" x="6661150" y="3683000"/>
          <p14:tracePt t="244344" x="6654800" y="3676650"/>
          <p14:tracePt t="244360" x="6648450" y="3670300"/>
          <p14:tracePt t="244368" x="6642100" y="3663950"/>
          <p14:tracePt t="244384" x="6642100" y="3657600"/>
          <p14:tracePt t="244660" x="0" y="0"/>
        </p14:tracePtLst>
        <p14:tracePtLst>
          <p14:tracePt t="244856" x="6648450" y="3651250"/>
          <p14:tracePt t="244880" x="6654800" y="3651250"/>
          <p14:tracePt t="244990" x="0" y="0"/>
        </p14:tracePtLst>
        <p14:tracePtLst>
          <p14:tracePt t="245087" x="6654800" y="3651250"/>
          <p14:tracePt t="245215" x="0" y="0"/>
        </p14:tracePtLst>
        <p14:tracePtLst>
          <p14:tracePt t="245352" x="6661150" y="3651250"/>
          <p14:tracePt t="245384" x="6667500" y="3651250"/>
          <p14:tracePt t="245470" x="0" y="0"/>
        </p14:tracePtLst>
        <p14:tracePtLst>
          <p14:tracePt t="245598" x="6667500" y="3651250"/>
          <p14:tracePt t="245782" x="0" y="0"/>
        </p14:tracePtLst>
        <p14:tracePtLst>
          <p14:tracePt t="249432" x="7461250" y="5499100"/>
          <p14:tracePt t="249704" x="7473950" y="5499100"/>
          <p14:tracePt t="249712" x="7512050" y="5499100"/>
          <p14:tracePt t="249720" x="7581900" y="5499100"/>
          <p14:tracePt t="249736" x="7727950" y="5499100"/>
          <p14:tracePt t="249752" x="7899400" y="5499100"/>
          <p14:tracePt t="249768" x="8083550" y="5499100"/>
          <p14:tracePt t="249768" x="8178800" y="5499100"/>
          <p14:tracePt t="249784" x="8350250" y="5499100"/>
          <p14:tracePt t="249807" x="8458200" y="5499100"/>
          <p14:tracePt t="249816" x="8509000" y="5499100"/>
          <p14:tracePt t="249849" x="8521700" y="5492750"/>
          <p14:tracePt t="250031" x="8509000" y="5492750"/>
          <p14:tracePt t="250039" x="8489950" y="5499100"/>
          <p14:tracePt t="250048" x="8445500" y="5499100"/>
          <p14:tracePt t="250066" x="8413750" y="5511800"/>
          <p14:tracePt t="250067" x="8331200" y="5524500"/>
          <p14:tracePt t="250082" x="8216900" y="5549900"/>
          <p14:tracePt t="250099" x="8083550" y="5568950"/>
          <p14:tracePt t="250116" x="7943850" y="5581650"/>
          <p14:tracePt t="250133" x="7829550" y="5607050"/>
          <p14:tracePt t="250149" x="7747000" y="5613400"/>
          <p14:tracePt t="250166" x="7708900" y="5619750"/>
          <p14:tracePt t="250182" x="7689850" y="5626100"/>
          <p14:tracePt t="250312" x="7696200" y="5626100"/>
          <p14:tracePt t="250318" x="7715250" y="5626100"/>
          <p14:tracePt t="250332" x="7740650" y="5626100"/>
          <p14:tracePt t="250334" x="7816850" y="5626100"/>
          <p14:tracePt t="250349" x="7912100" y="5626100"/>
          <p14:tracePt t="250366" x="8026400" y="5626100"/>
          <p14:tracePt t="250383" x="8204200" y="5626100"/>
          <p14:tracePt t="250400" x="8274050" y="5626100"/>
          <p14:tracePt t="250416" x="8305800" y="5626100"/>
          <p14:tracePt t="250433" x="8324850" y="5626100"/>
          <p14:tracePt t="251800" x="8324850" y="5619750"/>
          <p14:tracePt t="251802" x="8318500" y="5613400"/>
          <p14:tracePt t="251816" x="8312150" y="5613400"/>
          <p14:tracePt t="251832" x="8293100" y="5600700"/>
          <p14:tracePt t="251833" x="8267700" y="5594350"/>
          <p14:tracePt t="251849" x="8248650" y="5588000"/>
          <p14:tracePt t="251866" x="8210550" y="5581650"/>
          <p14:tracePt t="251883" x="8178800" y="5575300"/>
          <p14:tracePt t="251899" x="8153400" y="5562600"/>
          <p14:tracePt t="251917" x="8128000" y="5556250"/>
          <p14:tracePt t="251933" x="8108950" y="5556250"/>
          <p14:tracePt t="251949" x="8089900" y="5556250"/>
          <p14:tracePt t="251966" x="8070850" y="5556250"/>
          <p14:tracePt t="251983" x="8039100" y="5549900"/>
          <p14:tracePt t="252000" x="8026400" y="5543550"/>
          <p14:tracePt t="252016" x="8001000" y="5543550"/>
          <p14:tracePt t="252032" x="7988300" y="5543550"/>
          <p14:tracePt t="252263" x="8001000" y="5543550"/>
          <p14:tracePt t="252280" x="8007350" y="5543550"/>
          <p14:tracePt t="252281" x="8013700" y="5543550"/>
          <p14:tracePt t="252299" x="8020050" y="5543550"/>
          <p14:tracePt t="252300" x="8032750" y="5543550"/>
          <p14:tracePt t="252316" x="8045450" y="5543550"/>
          <p14:tracePt t="252333" x="8051800" y="5543550"/>
          <p14:tracePt t="252349" x="8058150" y="5543550"/>
          <p14:tracePt t="252384" x="8064500" y="5543550"/>
          <p14:tracePt t="252415" x="8070850" y="5543550"/>
          <p14:tracePt t="256209" x="8026400" y="5524500"/>
          <p14:tracePt t="256217" x="7061200" y="5530850"/>
          <p14:tracePt t="256226" x="6413500" y="5530850"/>
          <p14:tracePt t="256233" x="5181600" y="5562600"/>
          <p14:tracePt t="256250" x="4286250" y="5670550"/>
          <p14:tracePt t="256267" x="3803650" y="5759450"/>
          <p14:tracePt t="256283" x="3625850" y="5848350"/>
          <p14:tracePt t="256301" x="3562350" y="5892800"/>
          <p14:tracePt t="256317" x="3530600" y="5930900"/>
          <p14:tracePt t="256334" x="3511550" y="5956300"/>
          <p14:tracePt t="256355" x="3498850" y="5962650"/>
          <p14:tracePt t="256568" x="3473450" y="5943600"/>
          <p14:tracePt t="256576" x="3397250" y="5905500"/>
          <p14:tracePt t="256584" x="3206750" y="5797550"/>
          <p14:tracePt t="256600" x="3003550" y="5708650"/>
          <p14:tracePt t="256601" x="2565400" y="5581650"/>
          <p14:tracePt t="256617" x="2070100" y="5454650"/>
          <p14:tracePt t="256633" x="1568450" y="5353050"/>
          <p14:tracePt t="256650" x="1200150" y="5295900"/>
          <p14:tracePt t="256667" x="1035050" y="5283200"/>
          <p14:tracePt t="256683" x="984250" y="5283200"/>
          <p14:tracePt t="256700" x="958850" y="5283200"/>
          <p14:tracePt t="256717" x="946150" y="5295900"/>
          <p14:tracePt t="256733" x="939800" y="5308600"/>
          <p14:tracePt t="256750" x="927100" y="5314950"/>
          <p14:tracePt t="256767" x="927100" y="5327650"/>
          <p14:tracePt t="256783" x="914400" y="5346700"/>
          <p14:tracePt t="256801" x="914400" y="5365750"/>
          <p14:tracePt t="256816" x="901700" y="5372100"/>
          <p14:tracePt t="256833" x="895350" y="5384800"/>
          <p14:tracePt t="256871" x="889000" y="5391150"/>
          <p14:tracePt t="256887" x="889000" y="5397500"/>
          <p14:tracePt t="256903" x="889000" y="5403850"/>
          <p14:tracePt t="256920" x="889000" y="5416550"/>
          <p14:tracePt t="256933" x="889000" y="5422900"/>
          <p14:tracePt t="256934" x="908050" y="5454650"/>
          <p14:tracePt t="256950" x="933450" y="5492750"/>
          <p14:tracePt t="256967" x="965200" y="5524500"/>
          <p14:tracePt t="256983" x="1035050" y="5594350"/>
          <p14:tracePt t="257001" x="1085850" y="5638800"/>
          <p14:tracePt t="257017" x="1143000" y="5670550"/>
          <p14:tracePt t="257033" x="1174750" y="5695950"/>
          <p14:tracePt t="257050" x="1225550" y="5708650"/>
          <p14:tracePt t="257067" x="1276350" y="5734050"/>
          <p14:tracePt t="257083" x="1320800" y="5753100"/>
          <p14:tracePt t="257100" x="1358900" y="5772150"/>
          <p14:tracePt t="257116" x="1384300" y="5778500"/>
          <p14:tracePt t="257133" x="1397000" y="5791200"/>
          <p14:tracePt t="257151" x="1416050" y="5791200"/>
          <p14:tracePt t="257167" x="1454150" y="5803900"/>
          <p14:tracePt t="257167" x="1485900" y="5810250"/>
          <p14:tracePt t="257185" x="1549400" y="5822950"/>
          <p14:tracePt t="257200" x="1619250" y="5829300"/>
          <p14:tracePt t="257217" x="1676400" y="5829300"/>
          <p14:tracePt t="257233" x="1714500" y="5829300"/>
          <p14:tracePt t="257250" x="1727200" y="5829300"/>
          <p14:tracePt t="257266" x="1739900" y="5829300"/>
          <p14:tracePt t="257283" x="1746250" y="5829300"/>
          <p14:tracePt t="257300" x="1746250" y="5822950"/>
          <p14:tracePt t="257317" x="1752600" y="5816600"/>
          <p14:tracePt t="257333" x="1752600" y="5810250"/>
          <p14:tracePt t="257350" x="1752600" y="5797550"/>
          <p14:tracePt t="257366" x="1752600" y="5784850"/>
          <p14:tracePt t="257383" x="1765300" y="5772150"/>
          <p14:tracePt t="257401" x="1784350" y="5753100"/>
          <p14:tracePt t="257417" x="1790700" y="5746750"/>
          <p14:tracePt t="257433" x="1809750" y="5746750"/>
          <p14:tracePt t="257450" x="1828800" y="5746750"/>
          <p14:tracePt t="257467" x="1860550" y="5746750"/>
          <p14:tracePt t="257484" x="1892300" y="5746750"/>
          <p14:tracePt t="257500" x="1936750" y="5746750"/>
          <p14:tracePt t="257517" x="2025650" y="5746750"/>
          <p14:tracePt t="257533" x="2171700" y="5746750"/>
          <p14:tracePt t="257550" x="2514600" y="5734050"/>
          <p14:tracePt t="257566" x="2971800" y="5734050"/>
          <p14:tracePt t="257583" x="3797300" y="5734050"/>
          <p14:tracePt t="257600" x="4349750" y="5734050"/>
          <p14:tracePt t="257617" x="4806950" y="5734050"/>
          <p14:tracePt t="257633" x="5073650" y="5734050"/>
          <p14:tracePt t="257650" x="5194300" y="5721350"/>
          <p14:tracePt t="257666" x="5232400" y="5708650"/>
          <p14:tracePt t="257683" x="5245100" y="5708650"/>
          <p14:tracePt t="257730" x="5245100" y="5702300"/>
          <p14:tracePt t="257776" x="5238750" y="5702300"/>
          <p14:tracePt t="257784" x="5232400" y="5702300"/>
          <p14:tracePt t="257793" x="5219700" y="5702300"/>
          <p14:tracePt t="257800" x="5200650" y="5702300"/>
          <p14:tracePt t="257808" x="5156200" y="5702300"/>
          <p14:tracePt t="257817" x="5086350" y="5702300"/>
          <p14:tracePt t="257833" x="4991100" y="5676900"/>
          <p14:tracePt t="257850" x="4876800" y="5645150"/>
          <p14:tracePt t="257866" x="4762500" y="5613400"/>
          <p14:tracePt t="257883" x="4610100" y="5594350"/>
          <p14:tracePt t="257900" x="4565650" y="5588000"/>
          <p14:tracePt t="257917" x="4368800" y="5562600"/>
          <p14:tracePt t="257933" x="4044950" y="5518150"/>
          <p14:tracePt t="257950" x="3790950" y="5505450"/>
          <p14:tracePt t="257966" x="3625850" y="5505450"/>
          <p14:tracePt t="257966" x="3543300" y="5505450"/>
          <p14:tracePt t="257985" x="3435350" y="5530850"/>
          <p14:tracePt t="258001" x="3346450" y="5568950"/>
          <p14:tracePt t="258017" x="3314700" y="5594350"/>
          <p14:tracePt t="258033" x="3302000" y="5607050"/>
          <p14:tracePt t="258120" x="3321050" y="5607050"/>
          <p14:tracePt t="258128" x="3340100" y="5607050"/>
          <p14:tracePt t="258136" x="3371850" y="5607050"/>
          <p14:tracePt t="258149" x="3416300" y="5607050"/>
          <p14:tracePt t="258150" x="3505200" y="5594350"/>
          <p14:tracePt t="258166" x="3556000" y="5568950"/>
          <p14:tracePt t="258184" x="3568700" y="5562600"/>
          <p14:tracePt t="258225" x="3562350" y="5549900"/>
          <p14:tracePt t="258226" x="3498850" y="5530850"/>
          <p14:tracePt t="258239" x="3289300" y="5524500"/>
          <p14:tracePt t="258250" x="2895600" y="5524500"/>
          <p14:tracePt t="258266" x="2438400" y="5524500"/>
          <p14:tracePt t="258283" x="2063750" y="5524500"/>
          <p14:tracePt t="258300" x="1809750" y="5562600"/>
          <p14:tracePt t="258317" x="1695450" y="5588000"/>
          <p14:tracePt t="258333" x="1619250" y="5619750"/>
          <p14:tracePt t="258350" x="1587500" y="5645150"/>
          <p14:tracePt t="258366" x="1555750" y="5676900"/>
          <p14:tracePt t="258383" x="1536700" y="5702300"/>
          <p14:tracePt t="258400" x="1536700" y="5708650"/>
          <p14:tracePt t="258416" x="1536700" y="5715000"/>
          <p14:tracePt t="258552" x="1536700" y="5721350"/>
          <p14:tracePt t="258560" x="1536700" y="5727700"/>
          <p14:tracePt t="258568" x="1536700" y="5734050"/>
          <p14:tracePt t="258744" x="1536700" y="5740400"/>
          <p14:tracePt t="258760" x="1549400" y="5740400"/>
          <p14:tracePt t="258775" x="1574800" y="5734050"/>
          <p14:tracePt t="258792" x="1587500" y="5727700"/>
          <p14:tracePt t="258800" x="1593850" y="5721350"/>
          <p14:tracePt t="258824" x="1600200" y="5715000"/>
          <p14:tracePt t="258856" x="1606550" y="5708650"/>
          <p14:tracePt t="258864" x="1612900" y="5708650"/>
          <p14:tracePt t="258866" x="1612900" y="5702300"/>
          <p14:tracePt t="258883" x="1619250" y="5695950"/>
          <p14:tracePt t="259096" x="1619250" y="5708650"/>
          <p14:tracePt t="259104" x="1619250" y="5734050"/>
          <p14:tracePt t="259112" x="1619250" y="5772150"/>
          <p14:tracePt t="259132" x="1625600" y="5861050"/>
          <p14:tracePt t="259133" x="1638300" y="5949950"/>
          <p14:tracePt t="259150" x="1670050" y="6064250"/>
          <p14:tracePt t="259167" x="1701800" y="6191250"/>
          <p14:tracePt t="259183" x="1752600" y="6356350"/>
          <p14:tracePt t="259200" x="1790700" y="6477000"/>
          <p14:tracePt t="259216" x="1816100" y="6553200"/>
          <p14:tracePt t="259233" x="1847850" y="6629400"/>
          <p14:tracePt t="259250" x="1873250" y="6667500"/>
          <p14:tracePt t="259267" x="1898650" y="6731000"/>
          <p14:tracePt t="259283" x="1917700" y="6762750"/>
          <p14:tracePt t="259300" x="1943100" y="6788150"/>
          <p14:tracePt t="259316" x="1974850" y="6826250"/>
          <p14:tracePt t="259333" x="2000250" y="6851650"/>
          <p14:tracePt t="259350" x="2032000" y="6851650"/>
          <p14:tracePt t="259367" x="2063750" y="6851650"/>
          <p14:tracePt t="259383" x="2108200" y="6851650"/>
          <p14:tracePt t="259401" x="2127250" y="6851650"/>
          <p14:tracePt t="259416" x="2133600" y="6851650"/>
          <p14:tracePt t="259520" x="2114550" y="6832600"/>
          <p14:tracePt t="259528" x="2070100" y="6762750"/>
          <p14:tracePt t="259536" x="2000250" y="6661150"/>
          <p14:tracePt t="259537" x="1892300" y="6515100"/>
          <p14:tracePt t="259550" x="1689100" y="6229350"/>
          <p14:tracePt t="259567" x="1555750" y="6045200"/>
          <p14:tracePt t="259583" x="1454150" y="5880100"/>
          <p14:tracePt t="259600" x="1422400" y="5810250"/>
          <p14:tracePt t="259616" x="1409700" y="5765800"/>
          <p14:tracePt t="259633" x="1403350" y="5727700"/>
          <p14:tracePt t="259650" x="1397000" y="5683250"/>
          <p14:tracePt t="259667" x="1397000" y="5657850"/>
          <p14:tracePt t="259683" x="1397000" y="5632450"/>
          <p14:tracePt t="259700" x="1416050" y="5607050"/>
          <p14:tracePt t="259716" x="1435100" y="5588000"/>
          <p14:tracePt t="259733" x="1460500" y="5568950"/>
          <p14:tracePt t="259750" x="1479550" y="5556250"/>
          <p14:tracePt t="259767" x="1492250" y="5537200"/>
          <p14:tracePt t="259783" x="1498600" y="5530850"/>
          <p14:tracePt t="259800" x="1498600" y="5524500"/>
          <p14:tracePt t="259896" x="1504950" y="5524500"/>
          <p14:tracePt t="259904" x="1511300" y="5556250"/>
          <p14:tracePt t="259912" x="1517650" y="5575300"/>
          <p14:tracePt t="259920" x="1524000" y="5619750"/>
          <p14:tracePt t="259933" x="1524000" y="5657850"/>
          <p14:tracePt t="259949" x="1536700" y="5695950"/>
          <p14:tracePt t="259967" x="1543050" y="5715000"/>
          <p14:tracePt t="259983" x="1555750" y="5727700"/>
          <p14:tracePt t="260000" x="1600200" y="5740400"/>
          <p14:tracePt t="260017" x="1739900" y="5740400"/>
          <p14:tracePt t="260033" x="2133600" y="5708650"/>
          <p14:tracePt t="260050" x="2813050" y="5581650"/>
          <p14:tracePt t="260066" x="3670300" y="5365750"/>
          <p14:tracePt t="260083" x="4686300" y="5080000"/>
          <p14:tracePt t="260100" x="5670550" y="4743450"/>
          <p14:tracePt t="260116" x="6642100" y="4419600"/>
          <p14:tracePt t="260134" x="7442200" y="4121150"/>
          <p14:tracePt t="260150" x="8102600" y="3860800"/>
          <p14:tracePt t="260167" x="8578850" y="3638550"/>
          <p14:tracePt t="260183" x="8801100" y="3479800"/>
          <p14:tracePt t="260201" x="8807450" y="3460750"/>
          <p14:tracePt t="260216" x="8794750" y="3435350"/>
          <p14:tracePt t="260233" x="8750300" y="3416300"/>
          <p14:tracePt t="260250" x="8686800" y="3409950"/>
          <p14:tracePt t="260266" x="8572500" y="3409950"/>
          <p14:tracePt t="260283" x="8401050" y="3409950"/>
          <p14:tracePt t="260300" x="8172450" y="3409950"/>
          <p14:tracePt t="260316" x="7893050" y="3409950"/>
          <p14:tracePt t="260333" x="7626350" y="3409950"/>
          <p14:tracePt t="260350" x="7442200" y="3409950"/>
          <p14:tracePt t="260367" x="7277100" y="3409950"/>
          <p14:tracePt t="260383" x="7099300" y="3409950"/>
          <p14:tracePt t="260400" x="7042150" y="3403600"/>
          <p14:tracePt t="260416" x="7010400" y="3403600"/>
          <p14:tracePt t="260433" x="6991350" y="3403600"/>
          <p14:tracePt t="260450" x="6965950" y="3403600"/>
          <p14:tracePt t="260466" x="6927850" y="3416300"/>
          <p14:tracePt t="260483" x="6851650" y="3435350"/>
          <p14:tracePt t="260500" x="6737350" y="3467100"/>
          <p14:tracePt t="260517" x="6616700" y="3498850"/>
          <p14:tracePt t="260533" x="6502400" y="3511550"/>
          <p14:tracePt t="260550" x="6426200" y="3524250"/>
          <p14:tracePt t="260566" x="6394450" y="3530600"/>
          <p14:tracePt t="260583" x="6330950" y="3536950"/>
          <p14:tracePt t="260600" x="6305550" y="3549650"/>
          <p14:tracePt t="260617" x="6280150" y="3556000"/>
          <p14:tracePt t="260633" x="6261100" y="3568700"/>
          <p14:tracePt t="260650" x="6216650" y="3581400"/>
          <p14:tracePt t="260666" x="6134100" y="3606800"/>
          <p14:tracePt t="260683" x="6045200" y="3613150"/>
          <p14:tracePt t="260700" x="5962650" y="3625850"/>
          <p14:tracePt t="260716" x="5924550" y="3632200"/>
          <p14:tracePt t="260733" x="5899150" y="3638550"/>
          <p14:tracePt t="260750" x="5892800" y="3638550"/>
          <p14:tracePt t="260824" x="5899150" y="3638550"/>
          <p14:tracePt t="260842" x="5905500" y="3638550"/>
          <p14:tracePt t="260846" x="5911850" y="3638550"/>
          <p14:tracePt t="260850" x="5924550" y="3638550"/>
          <p14:tracePt t="260866" x="5943600" y="3644900"/>
          <p14:tracePt t="260883" x="5956300" y="3644900"/>
          <p14:tracePt t="260900" x="5994400" y="3651250"/>
          <p14:tracePt t="260916" x="6057900" y="3663950"/>
          <p14:tracePt t="260933" x="6159500" y="3676650"/>
          <p14:tracePt t="260950" x="6292850" y="3676650"/>
          <p14:tracePt t="260966" x="6438900" y="3676650"/>
          <p14:tracePt t="260983" x="6705600" y="3702050"/>
          <p14:tracePt t="261000" x="6851650" y="3702050"/>
          <p14:tracePt t="261016" x="6991350" y="3702050"/>
          <p14:tracePt t="261033" x="7112000" y="3702050"/>
          <p14:tracePt t="261050" x="7207250" y="3702050"/>
          <p14:tracePt t="261066" x="7296150" y="3702050"/>
          <p14:tracePt t="261083" x="7385050" y="3702050"/>
          <p14:tracePt t="261100" x="7480300" y="3702050"/>
          <p14:tracePt t="261117" x="7575550" y="3708400"/>
          <p14:tracePt t="261133" x="7664450" y="3708400"/>
          <p14:tracePt t="261150" x="7753350" y="3708400"/>
          <p14:tracePt t="261166" x="7880350" y="3708400"/>
          <p14:tracePt t="261184" x="7975600" y="3708400"/>
          <p14:tracePt t="261200" x="8045450" y="3708400"/>
          <p14:tracePt t="261217" x="8102600" y="3708400"/>
          <p14:tracePt t="261233" x="8153400" y="3708400"/>
          <p14:tracePt t="261250" x="8216900" y="3708400"/>
          <p14:tracePt t="261266" x="8286750" y="3708400"/>
          <p14:tracePt t="261283" x="8369300" y="3708400"/>
          <p14:tracePt t="261300" x="8458200" y="3708400"/>
          <p14:tracePt t="261316" x="8528050" y="3708400"/>
          <p14:tracePt t="261333" x="8559800" y="3708400"/>
          <p14:tracePt t="261350" x="8572500" y="3708400"/>
          <p14:tracePt t="261464" x="8553450" y="3708400"/>
          <p14:tracePt t="261472" x="8489950" y="3721100"/>
          <p14:tracePt t="261483" x="8432800" y="3727450"/>
          <p14:tracePt t="261484" x="8153400" y="3765550"/>
          <p14:tracePt t="261500" x="7759700" y="3829050"/>
          <p14:tracePt t="261516" x="7302500" y="3898900"/>
          <p14:tracePt t="261534" x="6826250" y="3949700"/>
          <p14:tracePt t="261550" x="6381750" y="4019550"/>
          <p14:tracePt t="261566" x="6089650" y="4064000"/>
          <p14:tracePt t="261585" x="5937250" y="4083050"/>
          <p14:tracePt t="261600" x="5816600" y="4114800"/>
          <p14:tracePt t="261617" x="5734050" y="4133850"/>
          <p14:tracePt t="261633" x="5670550" y="4152900"/>
          <p14:tracePt t="261650" x="5632450" y="4165600"/>
          <p14:tracePt t="261666" x="5607050" y="4178300"/>
          <p14:tracePt t="261683" x="5600700" y="4178300"/>
          <p14:tracePt t="261700" x="5594350" y="4178300"/>
          <p14:tracePt t="261927" x="5600700" y="4178300"/>
          <p14:tracePt t="261927" x="5600700" y="4152900"/>
          <p14:tracePt t="261944" x="5594350" y="4108450"/>
          <p14:tracePt t="261952" x="5575300" y="4025900"/>
          <p14:tracePt t="261953" x="5543550" y="3937000"/>
          <p14:tracePt t="261968" x="5518150" y="3771900"/>
          <p14:tracePt t="261983" x="5511800" y="3549650"/>
          <p14:tracePt t="262000" x="5524500" y="3416300"/>
          <p14:tracePt t="262016" x="5543550" y="3302000"/>
          <p14:tracePt t="262033" x="5556250" y="3194050"/>
          <p14:tracePt t="262050" x="5562600" y="3130550"/>
          <p14:tracePt t="262066" x="5568950" y="3073400"/>
          <p14:tracePt t="262083" x="5568950" y="3048000"/>
          <p14:tracePt t="262100" x="5568950" y="3016250"/>
          <p14:tracePt t="262116" x="5568950" y="2984500"/>
          <p14:tracePt t="262134" x="5581650" y="2946400"/>
          <p14:tracePt t="262150" x="5588000" y="2921000"/>
          <p14:tracePt t="262167" x="5600700" y="2876550"/>
          <p14:tracePt t="262182" x="5613400" y="2838450"/>
          <p14:tracePt t="262199" x="5619750" y="2819400"/>
          <p14:tracePt t="262216" x="5626100" y="2806700"/>
          <p14:tracePt t="262233" x="5638800" y="2787650"/>
          <p14:tracePt t="262250" x="5645150" y="2768600"/>
          <p14:tracePt t="262266" x="5645150" y="2762250"/>
          <p14:tracePt t="262283" x="5645150" y="2755900"/>
          <p14:tracePt t="262327" x="5651500" y="2749550"/>
          <p14:tracePt t="265280" x="5651500" y="2755900"/>
          <p14:tracePt t="265287" x="5651500" y="2927350"/>
          <p14:tracePt t="265296" x="5651500" y="3225800"/>
          <p14:tracePt t="265301" x="5715000" y="3924300"/>
          <p14:tracePt t="265315" x="5835650" y="4749800"/>
          <p14:tracePt t="265333" x="6096000" y="5613400"/>
          <p14:tracePt t="265349" x="6470650" y="6229350"/>
          <p14:tracePt t="265366" x="7016750" y="6724650"/>
          <p14:tracePt t="265384" x="7283450" y="6845300"/>
          <p14:tracePt t="265401" x="7385050" y="6851650"/>
          <p14:tracePt t="265416" x="7429500" y="6851650"/>
          <p14:tracePt t="265433" x="7448550" y="6851650"/>
          <p14:tracePt t="265449" x="7467600" y="6851650"/>
          <p14:tracePt t="265467" x="7493000" y="6851650"/>
          <p14:tracePt t="265483" x="7550150" y="6851650"/>
          <p14:tracePt t="265500" x="7626350" y="6851650"/>
          <p14:tracePt t="265516" x="7702550" y="6851650"/>
          <p14:tracePt t="265533" x="7747000" y="6851650"/>
          <p14:tracePt t="265549" x="7785100" y="6851650"/>
          <p14:tracePt t="265566" x="7835900" y="6851650"/>
          <p14:tracePt t="265583" x="7931150" y="6851650"/>
          <p14:tracePt t="265601" x="8020050" y="6851650"/>
          <p14:tracePt t="265616" x="8070850" y="6851650"/>
          <p14:tracePt t="265633" x="8115300" y="6845300"/>
          <p14:tracePt t="265649" x="8140700" y="6819900"/>
          <p14:tracePt t="265666" x="8153400" y="6788150"/>
          <p14:tracePt t="265683" x="8166100" y="6731000"/>
          <p14:tracePt t="265699" x="8166100" y="6654800"/>
          <p14:tracePt t="265716" x="8153400" y="6559550"/>
          <p14:tracePt t="265733" x="8096250" y="6489700"/>
          <p14:tracePt t="265749" x="8039100" y="6413500"/>
          <p14:tracePt t="265766" x="7988300" y="6375400"/>
          <p14:tracePt t="265783" x="7937500" y="6356350"/>
          <p14:tracePt t="265800" x="7918450" y="6350000"/>
          <p14:tracePt t="265816" x="7905750" y="6350000"/>
          <p14:tracePt t="265833" x="7899400" y="6350000"/>
          <p14:tracePt t="265849" x="7886700" y="6350000"/>
          <p14:tracePt t="265866" x="7874000" y="6350000"/>
          <p14:tracePt t="265883" x="7861300" y="6350000"/>
          <p14:tracePt t="265900" x="7842250" y="6350000"/>
          <p14:tracePt t="265916" x="7829550" y="6350000"/>
          <p14:tracePt t="265933" x="7797800" y="6350000"/>
          <p14:tracePt t="265949" x="7772400" y="6356350"/>
          <p14:tracePt t="265966" x="7734300" y="6356350"/>
          <p14:tracePt t="265983" x="7689850" y="6356350"/>
          <p14:tracePt t="266000" x="7651750" y="6356350"/>
          <p14:tracePt t="266016" x="7632700" y="6356350"/>
          <p14:tracePt t="266033" x="7620000" y="6356350"/>
          <p14:tracePt t="266049" x="7613650" y="6356350"/>
          <p14:tracePt t="266066" x="7607300" y="6356350"/>
          <p14:tracePt t="266207" x="7613650" y="6356350"/>
          <p14:tracePt t="266215" x="7632700" y="6356350"/>
          <p14:tracePt t="266226" x="7645400" y="6356350"/>
          <p14:tracePt t="266233" x="7689850" y="6356350"/>
          <p14:tracePt t="266249" x="7740650" y="6356350"/>
          <p14:tracePt t="266266" x="7772400" y="6356350"/>
          <p14:tracePt t="266283" x="7791450" y="6356350"/>
          <p14:tracePt t="266299" x="7816850" y="6356350"/>
          <p14:tracePt t="266316" x="7835900" y="6356350"/>
          <p14:tracePt t="266333" x="7861300" y="6356350"/>
          <p14:tracePt t="266349" x="7886700" y="6356350"/>
          <p14:tracePt t="266366" x="7912100" y="6356350"/>
          <p14:tracePt t="266383" x="7943850" y="6356350"/>
          <p14:tracePt t="266401" x="7969250" y="6356350"/>
          <p14:tracePt t="266416" x="8001000" y="6356350"/>
          <p14:tracePt t="266433" x="8039100" y="6356350"/>
          <p14:tracePt t="266449" x="8096250" y="6356350"/>
          <p14:tracePt t="266466" x="8172450" y="6356350"/>
          <p14:tracePt t="266483" x="8261350" y="6356350"/>
          <p14:tracePt t="266500" x="8350250" y="6356350"/>
          <p14:tracePt t="266516" x="8426450" y="6356350"/>
          <p14:tracePt t="266533" x="8496300" y="6350000"/>
          <p14:tracePt t="266549" x="8547100" y="6350000"/>
          <p14:tracePt t="266566" x="8578850" y="6350000"/>
          <p14:tracePt t="266583" x="8616950" y="6350000"/>
          <p14:tracePt t="266600" x="8648700" y="6350000"/>
          <p14:tracePt t="266617" x="8680450" y="6350000"/>
          <p14:tracePt t="266633" x="8705850" y="6350000"/>
          <p14:tracePt t="266649" x="8731250" y="6350000"/>
          <p14:tracePt t="266666" x="8750300" y="6350000"/>
          <p14:tracePt t="266683" x="8763000" y="6350000"/>
          <p14:tracePt t="266699" x="8769350" y="6343650"/>
          <p14:tracePt t="266716" x="8775700" y="6343650"/>
          <p14:tracePt t="266733" x="8788400" y="6337300"/>
          <p14:tracePt t="266749" x="8794750" y="6337300"/>
          <p14:tracePt t="266766" x="8807450" y="6337300"/>
          <p14:tracePt t="266783" x="8820150" y="6337300"/>
          <p14:tracePt t="266873" x="8826500" y="6337300"/>
          <p14:tracePt t="266968" x="8820150" y="6337300"/>
          <p14:tracePt t="266975" x="8794750" y="6337300"/>
          <p14:tracePt t="266975" x="8750300" y="6337300"/>
          <p14:tracePt t="266992" x="8699500" y="6337300"/>
          <p14:tracePt t="266993" x="8629650" y="6350000"/>
          <p14:tracePt t="267000" x="8477250" y="6375400"/>
          <p14:tracePt t="267016" x="8331200" y="6394450"/>
          <p14:tracePt t="267032" x="8191500" y="6413500"/>
          <p14:tracePt t="267050" x="8083550" y="6426200"/>
          <p14:tracePt t="267066" x="8020050" y="6438900"/>
          <p14:tracePt t="267083" x="7994650" y="6438900"/>
          <p14:tracePt t="267099" x="7981950" y="6445250"/>
          <p14:tracePt t="267117" x="7975600" y="6445250"/>
          <p14:tracePt t="267312" x="7981950" y="6445250"/>
          <p14:tracePt t="267314" x="8007350" y="6445250"/>
          <p14:tracePt t="267333" x="8032750" y="6445250"/>
          <p14:tracePt t="267334" x="8128000" y="6445250"/>
          <p14:tracePt t="267349" x="8248650" y="6445250"/>
          <p14:tracePt t="267366" x="8413750" y="6445250"/>
          <p14:tracePt t="267383" x="8661400" y="6445250"/>
          <p14:tracePt t="267400" x="8794750" y="6445250"/>
          <p14:tracePt t="267432" x="8864600" y="6445250"/>
          <p14:tracePt t="267433" x="8890000" y="6445250"/>
          <p14:tracePt t="267664" x="8896350" y="6445250"/>
          <p14:tracePt t="267674" x="8902700" y="6445250"/>
          <p14:tracePt t="267682" x="8909050" y="6445250"/>
          <p14:tracePt t="267683" x="8915400" y="6445250"/>
          <p14:tracePt t="267784" x="8909050" y="6445250"/>
          <p14:tracePt t="267791" x="8883650" y="6445250"/>
          <p14:tracePt t="267800" x="8801100" y="6445250"/>
          <p14:tracePt t="267816" x="8763000" y="6445250"/>
          <p14:tracePt t="267817" x="8655050" y="6445250"/>
          <p14:tracePt t="267832" x="8528050" y="6445250"/>
          <p14:tracePt t="267849" x="8388350" y="6445250"/>
          <p14:tracePt t="267866" x="8235950" y="6445250"/>
          <p14:tracePt t="267883" x="8083550" y="6445250"/>
          <p14:tracePt t="267899" x="7981950" y="6445250"/>
          <p14:tracePt t="267916" x="7924800" y="6457950"/>
          <p14:tracePt t="267933" x="7905750" y="6457950"/>
          <p14:tracePt t="267950" x="7893050" y="6457950"/>
          <p14:tracePt t="268231" x="7899400" y="6457950"/>
          <p14:tracePt t="268242" x="7905750" y="6457950"/>
          <p14:tracePt t="268243" x="7912100" y="6457950"/>
          <p14:tracePt t="268249" x="7924800" y="6457950"/>
          <p14:tracePt t="268266" x="7931150" y="6457950"/>
          <p14:tracePt t="268282" x="7943850" y="6457950"/>
          <p14:tracePt t="268299" x="7950200" y="6457950"/>
          <p14:tracePt t="268316" x="7956550" y="6457950"/>
          <p14:tracePt t="268333" x="7969250" y="6457950"/>
          <p14:tracePt t="268375" x="7975600" y="6457950"/>
          <p14:tracePt t="268384" x="7981950" y="6457950"/>
          <p14:tracePt t="268385" x="7988300" y="6457950"/>
          <p14:tracePt t="268402" x="7994650" y="6457950"/>
          <p14:tracePt t="268664" x="8013700" y="6451600"/>
          <p14:tracePt t="268679" x="8026400" y="6451600"/>
          <p14:tracePt t="268688" x="8032750" y="6445250"/>
          <p14:tracePt t="268695" x="8039100" y="6438900"/>
          <p14:tracePt t="268719" x="8045450" y="6438900"/>
          <p14:tracePt t="269031" x="8051800" y="6438900"/>
          <p14:tracePt t="269048" x="8070850" y="6432550"/>
          <p14:tracePt t="269056" x="8083550" y="6432550"/>
          <p14:tracePt t="269066" x="8089900" y="6426200"/>
          <p14:tracePt t="269067" x="8115300" y="6419850"/>
          <p14:tracePt t="269082" x="8121650" y="6413500"/>
          <p14:tracePt t="269099" x="8134350" y="6407150"/>
          <p14:tracePt t="269116" x="8140700" y="6407150"/>
          <p14:tracePt t="269133" x="8153400" y="6400800"/>
          <p14:tracePt t="269150" x="8159750" y="6400800"/>
          <p14:tracePt t="269166" x="8172450" y="6400800"/>
          <p14:tracePt t="269182" x="8185150" y="6394450"/>
          <p14:tracePt t="269200" x="8204200" y="6394450"/>
          <p14:tracePt t="269216" x="8235950" y="6394450"/>
          <p14:tracePt t="269233" x="8280400" y="6394450"/>
          <p14:tracePt t="269249" x="8343900" y="6394450"/>
          <p14:tracePt t="269266" x="8407400" y="6394450"/>
          <p14:tracePt t="269282" x="8458200" y="6388100"/>
          <p14:tracePt t="269299" x="8509000" y="6388100"/>
          <p14:tracePt t="269316" x="8572500" y="6375400"/>
          <p14:tracePt t="269333" x="8636000" y="6375400"/>
          <p14:tracePt t="269349" x="8712200" y="6375400"/>
          <p14:tracePt t="269382" x="8782050" y="6375400"/>
          <p14:tracePt t="269383" x="8883650" y="6362700"/>
          <p14:tracePt t="269400" x="8909050" y="6362700"/>
          <p14:tracePt t="269415" x="8921750" y="6356350"/>
          <p14:tracePt t="269432" x="8928100" y="6350000"/>
          <p14:tracePt t="27121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Forces on the Hip</a:t>
            </a:r>
          </a:p>
        </p:txBody>
      </p:sp>
      <p:pic>
        <p:nvPicPr>
          <p:cNvPr id="22531" name="Picture 4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93333"/>
            <a:ext cx="1646338" cy="187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66" y="1562258"/>
            <a:ext cx="1418043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74" y="1530667"/>
            <a:ext cx="2566988" cy="53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577162" y="3429000"/>
            <a:ext cx="884767" cy="728134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37" y="3183995"/>
            <a:ext cx="3629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90" y="4093625"/>
            <a:ext cx="4238472" cy="39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55" y="5209647"/>
            <a:ext cx="3629025" cy="4857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7007826" y="4580467"/>
            <a:ext cx="434374" cy="52493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64"/>
    </mc:Choice>
    <mc:Fallback>
      <p:transition spd="slow" advTm="32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927" x="2762250" y="2152650"/>
          <p14:tracePt t="23206" x="2755900" y="2152650"/>
          <p14:tracePt t="23215" x="2743200" y="2190750"/>
          <p14:tracePt t="23217" x="2743200" y="2235200"/>
          <p14:tracePt t="23223" x="2736850" y="2330450"/>
          <p14:tracePt t="23240" x="2755900" y="2406650"/>
          <p14:tracePt t="23258" x="2794000" y="2444750"/>
          <p14:tracePt t="23273" x="2832100" y="2463800"/>
          <p14:tracePt t="23290" x="2889250" y="2470150"/>
          <p14:tracePt t="23306" x="2959100" y="2470150"/>
          <p14:tracePt t="23322" x="3016250" y="2444750"/>
          <p14:tracePt t="23339" x="3086100" y="2413000"/>
          <p14:tracePt t="23356" x="3092450" y="2406650"/>
          <p14:tracePt t="23373" x="3111500" y="2381250"/>
          <p14:tracePt t="23390" x="3130550" y="2362200"/>
          <p14:tracePt t="23406" x="3143250" y="2311400"/>
          <p14:tracePt t="23423" x="3143250" y="2273300"/>
          <p14:tracePt t="23439" x="3143250" y="2228850"/>
          <p14:tracePt t="23456" x="3143250" y="2184400"/>
          <p14:tracePt t="23473" x="3130550" y="2120900"/>
          <p14:tracePt t="23489" x="3124200" y="2095500"/>
          <p14:tracePt t="23506" x="3111500" y="2063750"/>
          <p14:tracePt t="23523" x="3098800" y="2051050"/>
          <p14:tracePt t="23539" x="3086100" y="2044700"/>
          <p14:tracePt t="23556" x="3079750" y="2038350"/>
          <p14:tracePt t="23573" x="3060700" y="2032000"/>
          <p14:tracePt t="23589" x="3028950" y="2025650"/>
          <p14:tracePt t="23606" x="2990850" y="2025650"/>
          <p14:tracePt t="23646" x="2978150" y="2025650"/>
          <p14:tracePt t="23647" x="2965450" y="2025650"/>
          <p14:tracePt t="23655" x="2946400" y="2038350"/>
          <p14:tracePt t="23672" x="2914650" y="2063750"/>
          <p14:tracePt t="23689" x="2889250" y="2095500"/>
          <p14:tracePt t="23707" x="2876550" y="2095500"/>
          <p14:tracePt t="23723" x="2870200" y="2114550"/>
          <p14:tracePt t="23740" x="2863850" y="2159000"/>
          <p14:tracePt t="23756" x="2863850" y="2228850"/>
          <p14:tracePt t="23773" x="2870200" y="2311400"/>
          <p14:tracePt t="23789" x="2895600" y="2393950"/>
          <p14:tracePt t="23789" x="2914650" y="2425700"/>
          <p14:tracePt t="23807" x="2940050" y="2495550"/>
          <p14:tracePt t="23823" x="2978150" y="2540000"/>
          <p14:tracePt t="23840" x="3003550" y="2565400"/>
          <p14:tracePt t="23856" x="3009900" y="2578100"/>
          <p14:tracePt t="23873" x="3028950" y="2578100"/>
          <p14:tracePt t="23889" x="3054350" y="2578100"/>
          <p14:tracePt t="23906" x="3092450" y="2578100"/>
          <p14:tracePt t="23923" x="3130550" y="2578100"/>
          <p14:tracePt t="23939" x="3175000" y="2546350"/>
          <p14:tracePt t="23956" x="3206750" y="2520950"/>
          <p14:tracePt t="23973" x="3238500" y="2482850"/>
          <p14:tracePt t="24023" x="3238500" y="2476500"/>
          <p14:tracePt t="24047" x="3238500" y="2457450"/>
          <p14:tracePt t="24054" x="3219450" y="2419350"/>
          <p14:tracePt t="24065" x="3213100" y="2406650"/>
          <p14:tracePt t="24072" x="3200400" y="2381250"/>
          <p14:tracePt t="24074" x="3175000" y="2336800"/>
          <p14:tracePt t="24089" x="3143250" y="2298700"/>
          <p14:tracePt t="24106" x="3098800" y="2260600"/>
          <p14:tracePt t="24123" x="3079750" y="2254250"/>
          <p14:tracePt t="24159" x="3079750" y="2247900"/>
          <p14:tracePt t="24161" x="3073400" y="2247900"/>
          <p14:tracePt t="24173" x="3067050" y="2247900"/>
          <p14:tracePt t="24189" x="3054350" y="2241550"/>
          <p14:tracePt t="24207" x="3035300" y="2241550"/>
          <p14:tracePt t="24223" x="3009900" y="2241550"/>
          <p14:tracePt t="24239" x="2997200" y="2241550"/>
          <p14:tracePt t="24256" x="2971800" y="2241550"/>
          <p14:tracePt t="24335" x="2959100" y="2247900"/>
          <p14:tracePt t="24342" x="2946400" y="2254250"/>
          <p14:tracePt t="24350" x="2933700" y="2273300"/>
          <p14:tracePt t="24372" x="2921000" y="2311400"/>
          <p14:tracePt t="24388" x="2914650" y="2343150"/>
          <p14:tracePt t="24389" x="2901950" y="2400300"/>
          <p14:tracePt t="24407" x="2901950" y="2419350"/>
          <p14:tracePt t="24423" x="2901950" y="2451100"/>
          <p14:tracePt t="24440" x="2901950" y="2476500"/>
          <p14:tracePt t="24456" x="2908300" y="2495550"/>
          <p14:tracePt t="24473" x="2927350" y="2508250"/>
          <p14:tracePt t="24489" x="2940050" y="2520950"/>
          <p14:tracePt t="24506" x="2952750" y="2533650"/>
          <p14:tracePt t="24523" x="2984500" y="2533650"/>
          <p14:tracePt t="24540" x="3022600" y="2540000"/>
          <p14:tracePt t="24556" x="3054350" y="2533650"/>
          <p14:tracePt t="24573" x="3092450" y="2508250"/>
          <p14:tracePt t="24589" x="3143250" y="2444750"/>
          <p14:tracePt t="24623" x="3162300" y="2381250"/>
          <p14:tracePt t="24625" x="3168650" y="2343150"/>
          <p14:tracePt t="24640" x="3168650" y="2330450"/>
          <p14:tracePt t="24656" x="3168650" y="2317750"/>
          <p14:tracePt t="24673" x="3162300" y="2286000"/>
          <p14:tracePt t="24689" x="3149600" y="2266950"/>
          <p14:tracePt t="24706" x="3130550" y="2241550"/>
          <p14:tracePt t="24723" x="3105150" y="2216150"/>
          <p14:tracePt t="24740" x="3086100" y="2190750"/>
          <p14:tracePt t="24756" x="3067050" y="2171700"/>
          <p14:tracePt t="24773" x="3041650" y="2159000"/>
          <p14:tracePt t="24789" x="3022600" y="2146300"/>
          <p14:tracePt t="24807" x="3016250" y="2146300"/>
          <p14:tracePt t="24822" x="3003550" y="2146300"/>
          <p14:tracePt t="24840" x="2984500" y="2146300"/>
          <p14:tracePt t="24856" x="2971800" y="2146300"/>
          <p14:tracePt t="24902" x="2959100" y="2152650"/>
          <p14:tracePt t="24910" x="2946400" y="2165350"/>
          <p14:tracePt t="24919" x="2940050" y="2184400"/>
          <p14:tracePt t="24926" x="2908300" y="2222500"/>
          <p14:tracePt t="24939" x="2901950" y="2273300"/>
          <p14:tracePt t="24956" x="2901950" y="2305050"/>
          <p14:tracePt t="24973" x="2901950" y="2343150"/>
          <p14:tracePt t="24989" x="2908300" y="2381250"/>
          <p14:tracePt t="25007" x="2914650" y="2393950"/>
          <p14:tracePt t="25023" x="2927350" y="2406650"/>
          <p14:tracePt t="25039" x="2971800" y="2413000"/>
          <p14:tracePt t="25056" x="3016250" y="2425700"/>
          <p14:tracePt t="25073" x="3060700" y="2425700"/>
          <p14:tracePt t="25089" x="3098800" y="2425700"/>
          <p14:tracePt t="25106" x="3124200" y="2419350"/>
          <p14:tracePt t="25123" x="3155950" y="2393950"/>
          <p14:tracePt t="25139" x="3162300" y="2374900"/>
          <p14:tracePt t="25156" x="3168650" y="2343150"/>
          <p14:tracePt t="25207" x="3162300" y="2330450"/>
          <p14:tracePt t="25214" x="3149600" y="2305050"/>
          <p14:tracePt t="25223" x="3117850" y="2260600"/>
          <p14:tracePt t="25239" x="3105150" y="2228850"/>
          <p14:tracePt t="25241" x="3086100" y="2203450"/>
          <p14:tracePt t="25256" x="3073400" y="2190750"/>
          <p14:tracePt t="25273" x="3054350" y="2171700"/>
          <p14:tracePt t="25290" x="3028950" y="2152650"/>
          <p14:tracePt t="25306" x="2990850" y="2146300"/>
          <p14:tracePt t="25339" x="2959100" y="2139950"/>
          <p14:tracePt t="25341" x="2921000" y="2139950"/>
          <p14:tracePt t="25357" x="2889250" y="2139950"/>
          <p14:tracePt t="25373" x="2857500" y="2146300"/>
          <p14:tracePt t="25389" x="2794000" y="2178050"/>
          <p14:tracePt t="25407" x="2749550" y="2203450"/>
          <p14:tracePt t="25423" x="2730500" y="2222500"/>
          <p14:tracePt t="25440" x="2711450" y="2254250"/>
          <p14:tracePt t="25458" x="2711450" y="2286000"/>
          <p14:tracePt t="25472" x="2711450" y="2330450"/>
          <p14:tracePt t="25489" x="2730500" y="2393950"/>
          <p14:tracePt t="25506" x="2749550" y="2451100"/>
          <p14:tracePt t="25523" x="2774950" y="2489200"/>
          <p14:tracePt t="25539" x="2813050" y="2527300"/>
          <p14:tracePt t="25556" x="2838450" y="2552700"/>
          <p14:tracePt t="25573" x="2876550" y="2565400"/>
          <p14:tracePt t="25589" x="2921000" y="2571750"/>
          <p14:tracePt t="25606" x="3003550" y="2571750"/>
          <p14:tracePt t="25623" x="3079750" y="2559050"/>
          <p14:tracePt t="25639" x="3124200" y="2527300"/>
          <p14:tracePt t="25656" x="3175000" y="2463800"/>
          <p14:tracePt t="25673" x="3194050" y="2413000"/>
          <p14:tracePt t="25719" x="3194050" y="2400300"/>
          <p14:tracePt t="25721" x="3181350" y="2374900"/>
          <p14:tracePt t="25739" x="3181350" y="2368550"/>
          <p14:tracePt t="25741" x="3181350" y="2362200"/>
          <p14:tracePt t="25756" x="3168650" y="2362200"/>
          <p14:tracePt t="25773" x="3143250" y="2336800"/>
          <p14:tracePt t="25790" x="3092450" y="2305050"/>
          <p14:tracePt t="25807" x="3067050" y="2298700"/>
          <p14:tracePt t="25823" x="3041650" y="2286000"/>
          <p14:tracePt t="25839" x="3016250" y="2286000"/>
          <p14:tracePt t="25857" x="2997200" y="2286000"/>
          <p14:tracePt t="25872" x="2971800" y="2286000"/>
          <p14:tracePt t="25889" x="2933700" y="2286000"/>
          <p14:tracePt t="25906" x="2901950" y="2305050"/>
          <p14:tracePt t="25923" x="2870200" y="2330450"/>
          <p14:tracePt t="25939" x="2857500" y="2362200"/>
          <p14:tracePt t="25956" x="2832100" y="2406650"/>
          <p14:tracePt t="25972" x="2825750" y="2451100"/>
          <p14:tracePt t="25989" x="2825750" y="2508250"/>
          <p14:tracePt t="26007" x="2825750" y="2533650"/>
          <p14:tracePt t="26023" x="2844800" y="2559050"/>
          <p14:tracePt t="26039" x="2870200" y="2584450"/>
          <p14:tracePt t="26056" x="2908300" y="2597150"/>
          <p14:tracePt t="26073" x="2971800" y="2603500"/>
          <p14:tracePt t="26090" x="3048000" y="2603500"/>
          <p14:tracePt t="26106" x="3130550" y="2578100"/>
          <p14:tracePt t="26123" x="3194050" y="2520950"/>
          <p14:tracePt t="26139" x="3200400" y="2508250"/>
          <p14:tracePt t="26156" x="3200400" y="2489200"/>
          <p14:tracePt t="26172" x="3200400" y="2438400"/>
          <p14:tracePt t="26189" x="3181350" y="2406650"/>
          <p14:tracePt t="26207" x="3155950" y="2362200"/>
          <p14:tracePt t="26223" x="3130550" y="2324100"/>
          <p14:tracePt t="26239" x="3105150" y="2292350"/>
          <p14:tracePt t="26256" x="3079750" y="2260600"/>
          <p14:tracePt t="26272" x="3067050" y="2241550"/>
          <p14:tracePt t="26289" x="3041650" y="2222500"/>
          <p14:tracePt t="26322" x="3028950" y="2222500"/>
          <p14:tracePt t="26324" x="3016250" y="2216150"/>
          <p14:tracePt t="26339" x="3003550" y="2203450"/>
          <p14:tracePt t="26356" x="2990850" y="2203450"/>
          <p14:tracePt t="26373" x="2971800" y="2203450"/>
          <p14:tracePt t="26390" x="2946400" y="2197100"/>
          <p14:tracePt t="26407" x="2940050" y="2197100"/>
          <p14:tracePt t="26423" x="2933700" y="2197100"/>
          <p14:tracePt t="26439" x="2927350" y="2197100"/>
          <p14:tracePt t="26456" x="2908300" y="2197100"/>
          <p14:tracePt t="26473" x="2889250" y="2216150"/>
          <p14:tracePt t="26489" x="2870200" y="2241550"/>
          <p14:tracePt t="26506" x="2857500" y="2260600"/>
          <p14:tracePt t="26523" x="2851150" y="2298700"/>
          <p14:tracePt t="26539" x="2838450" y="2336800"/>
          <p14:tracePt t="26556" x="2838450" y="2374900"/>
          <p14:tracePt t="26573" x="2838450" y="2406650"/>
          <p14:tracePt t="26590" x="2851150" y="2438400"/>
          <p14:tracePt t="26606" x="2863850" y="2457450"/>
          <p14:tracePt t="26623" x="2870200" y="2457450"/>
          <p14:tracePt t="26639" x="2889250" y="2463800"/>
          <p14:tracePt t="26656" x="2933700" y="2470150"/>
          <p14:tracePt t="26672" x="2997200" y="2470150"/>
          <p14:tracePt t="26689" x="3067050" y="2444750"/>
          <p14:tracePt t="26706" x="3105150" y="2425700"/>
          <p14:tracePt t="26723" x="3136900" y="2387600"/>
          <p14:tracePt t="26739" x="3149600" y="2324100"/>
          <p14:tracePt t="26756" x="3162300" y="2235200"/>
          <p14:tracePt t="26772" x="3162300" y="2159000"/>
          <p14:tracePt t="26790" x="3155950" y="2076450"/>
          <p14:tracePt t="26807" x="3149600" y="2057400"/>
          <p14:tracePt t="26822" x="3130550" y="2025650"/>
          <p14:tracePt t="26839" x="3111500" y="2006600"/>
          <p14:tracePt t="26856" x="3098800" y="1993900"/>
          <p14:tracePt t="26873" x="3092450" y="1981200"/>
          <p14:tracePt t="26889" x="3073400" y="1981200"/>
          <p14:tracePt t="26906" x="3048000" y="1974850"/>
          <p14:tracePt t="26923" x="3003550" y="1974850"/>
          <p14:tracePt t="26939" x="2927350" y="2000250"/>
          <p14:tracePt t="26956" x="2857500" y="2032000"/>
          <p14:tracePt t="26972" x="2806700" y="2076450"/>
          <p14:tracePt t="26989" x="2774950" y="2120900"/>
          <p14:tracePt t="27007" x="2762250" y="2165350"/>
          <p14:tracePt t="27023" x="2755900" y="2228850"/>
          <p14:tracePt t="27040" x="2749550" y="2292350"/>
          <p14:tracePt t="27056" x="2749550" y="2343150"/>
          <p14:tracePt t="27073" x="2749550" y="2393950"/>
          <p14:tracePt t="27089" x="2762250" y="2432050"/>
          <p14:tracePt t="27106" x="2781300" y="2470150"/>
          <p14:tracePt t="27122" x="2806700" y="2495550"/>
          <p14:tracePt t="27139" x="2819400" y="2508250"/>
          <p14:tracePt t="27156" x="2832100" y="2520950"/>
          <p14:tracePt t="27173" x="2863850" y="2527300"/>
          <p14:tracePt t="27189" x="2940050" y="2540000"/>
          <p14:tracePt t="27207" x="3003550" y="2533650"/>
          <p14:tracePt t="27223" x="3054350" y="2514600"/>
          <p14:tracePt t="27240" x="3086100" y="2495550"/>
          <p14:tracePt t="27256" x="3111500" y="2470150"/>
          <p14:tracePt t="27273" x="3111500" y="2451100"/>
          <p14:tracePt t="27289" x="3117850" y="2432050"/>
          <p14:tracePt t="27306" x="3117850" y="2419350"/>
          <p14:tracePt t="27323" x="3117850" y="2413000"/>
          <p14:tracePt t="27463" x="3117850" y="2406650"/>
          <p14:tracePt t="27519" x="3111500" y="2406650"/>
          <p14:tracePt t="27532" x="3105150" y="2400300"/>
          <p14:tracePt t="27550" x="3098800" y="2400300"/>
          <p14:tracePt t="27566" x="3092450" y="2393950"/>
          <p14:tracePt t="27574" x="3086100" y="2393950"/>
          <p14:tracePt t="27576" x="3079750" y="2387600"/>
          <p14:tracePt t="27589" x="3067050" y="2374900"/>
          <p14:tracePt t="27606" x="3035300" y="2349500"/>
          <p14:tracePt t="27623" x="2997200" y="2317750"/>
          <p14:tracePt t="27639" x="2978150" y="2292350"/>
          <p14:tracePt t="27656" x="2959100" y="2273300"/>
          <p14:tracePt t="27673" x="2946400" y="2260600"/>
          <p14:tracePt t="27689" x="2927350" y="2247900"/>
          <p14:tracePt t="27706" x="2908300" y="2241550"/>
          <p14:tracePt t="27722" x="2895600" y="2235200"/>
          <p14:tracePt t="27757" x="2889250" y="2235200"/>
          <p14:tracePt t="27773" x="2882900" y="2235200"/>
          <p14:tracePt t="27822" x="2876550" y="2235200"/>
          <p14:tracePt t="28279" x="2876550" y="2241550"/>
          <p14:tracePt t="28286" x="2876550" y="2254250"/>
          <p14:tracePt t="28293" x="2876550" y="2260600"/>
          <p14:tracePt t="28414" x="2876550" y="2247900"/>
          <p14:tracePt t="28422" x="2876550" y="2228850"/>
          <p14:tracePt t="28439" x="2882900" y="2222500"/>
          <p14:tracePt t="28440" x="2882900" y="2209800"/>
          <p14:tracePt t="28456" x="2889250" y="2197100"/>
          <p14:tracePt t="28472" x="2895600" y="2184400"/>
          <p14:tracePt t="28489" x="2895600" y="2171700"/>
          <p14:tracePt t="28505" x="2895600" y="2152650"/>
          <p14:tracePt t="28522" x="2895600" y="2127250"/>
          <p14:tracePt t="28539" x="2895600" y="2108200"/>
          <p14:tracePt t="28556" x="2895600" y="2082800"/>
          <p14:tracePt t="28573" x="2895600" y="2076450"/>
          <p14:tracePt t="28655" x="2889250" y="2076450"/>
          <p14:tracePt t="28657" x="2889250" y="2082800"/>
          <p14:tracePt t="28672" x="2882900" y="2082800"/>
          <p14:tracePt t="28774" x="2882900" y="2089150"/>
          <p14:tracePt t="28782" x="2882900" y="2101850"/>
          <p14:tracePt t="28798" x="2889250" y="2120900"/>
          <p14:tracePt t="28799" x="2895600" y="2127250"/>
          <p14:tracePt t="28807" x="2901950" y="2133600"/>
          <p14:tracePt t="28823" x="2901950" y="2139950"/>
          <p14:tracePt t="29014" x="2908300" y="2133600"/>
          <p14:tracePt t="29020" x="2908300" y="2127250"/>
          <p14:tracePt t="29046" x="2914650" y="2127250"/>
          <p14:tracePt t="29070" x="2921000" y="2127250"/>
          <p14:tracePt t="29078" x="2933700" y="2133600"/>
          <p14:tracePt t="29078" x="2940050" y="2146300"/>
          <p14:tracePt t="29098" x="2940050" y="2152650"/>
          <p14:tracePt t="29111" x="2952750" y="2171700"/>
          <p14:tracePt t="29112" x="2952750" y="2178050"/>
          <p14:tracePt t="29122" x="2971800" y="2209800"/>
          <p14:tracePt t="29139" x="2984500" y="2235200"/>
          <p14:tracePt t="29156" x="2990850" y="2241550"/>
          <p14:tracePt t="29172" x="2997200" y="2254250"/>
          <p14:tracePt t="29215" x="2997200" y="2260600"/>
          <p14:tracePt t="29238" x="3003550" y="2260600"/>
          <p14:tracePt t="29247" x="3003550" y="2266950"/>
          <p14:tracePt t="29250" x="3003550" y="2273300"/>
          <p14:tracePt t="29256" x="3003550" y="2298700"/>
          <p14:tracePt t="29272" x="3003550" y="2317750"/>
          <p14:tracePt t="29289" x="3003550" y="2343150"/>
          <p14:tracePt t="29306" x="3003550" y="2362200"/>
          <p14:tracePt t="29323" x="2997200" y="2381250"/>
          <p14:tracePt t="29340" x="2984500" y="2393950"/>
          <p14:tracePt t="29356" x="2971800" y="2413000"/>
          <p14:tracePt t="29372" x="2965450" y="2413000"/>
          <p14:tracePt t="29454" x="2959100" y="2413000"/>
          <p14:tracePt t="29470" x="2946400" y="2413000"/>
          <p14:tracePt t="29478" x="2946400" y="2406650"/>
          <p14:tracePt t="29488" x="2933700" y="2406650"/>
          <p14:tracePt t="29489" x="2908300" y="2387600"/>
          <p14:tracePt t="29505" x="2876550" y="2362200"/>
          <p14:tracePt t="29522" x="2851150" y="2336800"/>
          <p14:tracePt t="29539" x="2832100" y="2305050"/>
          <p14:tracePt t="29556" x="2819400" y="2273300"/>
          <p14:tracePt t="29572" x="2800350" y="2241550"/>
          <p14:tracePt t="29589" x="2800350" y="2235200"/>
          <p14:tracePt t="29606" x="2800350" y="2228850"/>
          <p14:tracePt t="29655" x="2800350" y="2222500"/>
          <p14:tracePt t="30038" x="2800350" y="2216150"/>
          <p14:tracePt t="30055" x="2800350" y="2209800"/>
          <p14:tracePt t="30135" x="2806700" y="2203450"/>
          <p14:tracePt t="30151" x="2819400" y="2216150"/>
          <p14:tracePt t="30159" x="2832100" y="2247900"/>
          <p14:tracePt t="30172" x="2863850" y="2324100"/>
          <p14:tracePt t="30175" x="2870200" y="2343150"/>
          <p14:tracePt t="30189" x="2882900" y="2355850"/>
          <p14:tracePt t="30206" x="2882900" y="2387600"/>
          <p14:tracePt t="30247" x="2889250" y="2393950"/>
          <p14:tracePt t="30382" x="2889250" y="2387600"/>
          <p14:tracePt t="30390" x="2889250" y="2381250"/>
          <p14:tracePt t="30398" x="2889250" y="2368550"/>
          <p14:tracePt t="30405" x="2889250" y="2349500"/>
          <p14:tracePt t="30422" x="2889250" y="2343150"/>
          <p14:tracePt t="30424" x="2889250" y="2330450"/>
          <p14:tracePt t="30439" x="2870200" y="2298700"/>
          <p14:tracePt t="30455" x="2870200" y="2273300"/>
          <p14:tracePt t="30473" x="2857500" y="2254250"/>
          <p14:tracePt t="30490" x="2844800" y="2235200"/>
          <p14:tracePt t="30526" x="2844800" y="2228850"/>
          <p14:tracePt t="30638" x="2844800" y="2273300"/>
          <p14:tracePt t="30639" x="2857500" y="2330450"/>
          <p14:tracePt t="30655" x="2863850" y="2374900"/>
          <p14:tracePt t="30657" x="2876550" y="2438400"/>
          <p14:tracePt t="30672" x="2882900" y="2463800"/>
          <p14:tracePt t="30689" x="2882900" y="2470150"/>
          <p14:tracePt t="30743" x="2882900" y="2476500"/>
          <p14:tracePt t="30774" x="2882900" y="2463800"/>
          <p14:tracePt t="30782" x="2882900" y="2432050"/>
          <p14:tracePt t="30790" x="2851150" y="2374900"/>
          <p14:tracePt t="30798" x="2832100" y="2330450"/>
          <p14:tracePt t="30805" x="2794000" y="2222500"/>
          <p14:tracePt t="30822" x="2787650" y="2190750"/>
          <p14:tracePt t="30839" x="2787650" y="2178050"/>
          <p14:tracePt t="30855" x="2787650" y="2171700"/>
          <p14:tracePt t="30990" x="2794000" y="2190750"/>
          <p14:tracePt t="30998" x="2806700" y="2235200"/>
          <p14:tracePt t="31007" x="2819400" y="2286000"/>
          <p14:tracePt t="31008" x="2838450" y="2362200"/>
          <p14:tracePt t="31022" x="2851150" y="2413000"/>
          <p14:tracePt t="31039" x="2851150" y="2432050"/>
          <p14:tracePt t="31079" x="2857500" y="2438400"/>
          <p14:tracePt t="31158" x="2857500" y="2425700"/>
          <p14:tracePt t="31166" x="2844800" y="2393950"/>
          <p14:tracePt t="31173" x="2832100" y="2355850"/>
          <p14:tracePt t="31188" x="2819400" y="2305050"/>
          <p14:tracePt t="31189" x="2800350" y="2254250"/>
          <p14:tracePt t="31189" x="2794000" y="2235200"/>
          <p14:tracePt t="31206" x="2787650" y="2203450"/>
          <p14:tracePt t="31223" x="2787650" y="2190750"/>
          <p14:tracePt t="31334" x="2787650" y="2203450"/>
          <p14:tracePt t="31342" x="2800350" y="2235200"/>
          <p14:tracePt t="31351" x="2813050" y="2279650"/>
          <p14:tracePt t="31358" x="2832100" y="2343150"/>
          <p14:tracePt t="31373" x="2851150" y="2393950"/>
          <p14:tracePt t="31389" x="2851150" y="2425700"/>
          <p14:tracePt t="31407" x="2857500" y="2425700"/>
          <p14:tracePt t="31606" x="2857500" y="2419350"/>
          <p14:tracePt t="31902" x="2857500" y="2406650"/>
          <p14:tracePt t="31910" x="2857500" y="2387600"/>
          <p14:tracePt t="31918" x="2851150" y="2368550"/>
          <p14:tracePt t="31938" x="2851150" y="2343150"/>
          <p14:tracePt t="31940" x="2844800" y="2336800"/>
          <p14:tracePt t="31955" x="2844800" y="2330450"/>
          <p14:tracePt t="31989" x="2844800" y="2324100"/>
          <p14:tracePt t="32015" x="2844800" y="2317750"/>
          <p14:tracePt t="32030" x="2838450" y="2317750"/>
          <p14:tracePt t="33143" x="2844800" y="2317750"/>
          <p14:tracePt t="33158" x="2844800" y="2324100"/>
          <p14:tracePt t="33166" x="2857500" y="2336800"/>
          <p14:tracePt t="33174" x="2857500" y="2343150"/>
          <p14:tracePt t="33190" x="2863850" y="2355850"/>
          <p14:tracePt t="33192" x="2870200" y="2362200"/>
          <p14:tracePt t="33207" x="2870200" y="2368550"/>
          <p14:tracePt t="33431" x="2870200" y="2362200"/>
          <p14:tracePt t="33440" x="2870200" y="2355850"/>
          <p14:tracePt t="33442" x="2870200" y="2343150"/>
          <p14:tracePt t="33456" x="2863850" y="2336800"/>
          <p14:tracePt t="33473" x="2863850" y="2330450"/>
          <p14:tracePt t="33591" x="2863850" y="2336800"/>
          <p14:tracePt t="33599" x="2863850" y="2362200"/>
          <p14:tracePt t="33607" x="2882900" y="2432050"/>
          <p14:tracePt t="33623" x="2889250" y="2444750"/>
          <p14:tracePt t="33623" x="2895600" y="2508250"/>
          <p14:tracePt t="33640" x="2908300" y="2552700"/>
          <p14:tracePt t="33656" x="2908300" y="2571750"/>
          <p14:tracePt t="33673" x="2908300" y="2578100"/>
          <p14:tracePt t="33767" x="2914650" y="2578100"/>
          <p14:tracePt t="34007" x="2921000" y="2578100"/>
          <p14:tracePt t="34174" x="0" y="0"/>
        </p14:tracePtLst>
        <p14:tracePtLst>
          <p14:tracePt t="41901" x="819150" y="3619500"/>
          <p14:tracePt t="42119" x="819150" y="3613150"/>
          <p14:tracePt t="42125" x="819150" y="3600450"/>
          <p14:tracePt t="42139" x="838200" y="3562350"/>
          <p14:tracePt t="42156" x="882650" y="3435350"/>
          <p14:tracePt t="42158" x="908050" y="3282950"/>
          <p14:tracePt t="42173" x="933450" y="3117850"/>
          <p14:tracePt t="42189" x="939800" y="2876550"/>
          <p14:tracePt t="42207" x="939800" y="2724150"/>
          <p14:tracePt t="42223" x="939800" y="2616200"/>
          <p14:tracePt t="42239" x="939800" y="2520950"/>
          <p14:tracePt t="42256" x="939800" y="2419350"/>
          <p14:tracePt t="42273" x="939800" y="2324100"/>
          <p14:tracePt t="42289" x="939800" y="2317750"/>
          <p14:tracePt t="42306" x="939800" y="2305050"/>
          <p14:tracePt t="42323" x="939800" y="2292350"/>
          <p14:tracePt t="42479" x="939800" y="2311400"/>
          <p14:tracePt t="42487" x="914400" y="2489200"/>
          <p14:tracePt t="42499" x="882650" y="2724150"/>
          <p14:tracePt t="42506" x="806450" y="3175000"/>
          <p14:tracePt t="42523" x="787400" y="3263900"/>
          <p14:tracePt t="42539" x="755650" y="3416300"/>
          <p14:tracePt t="42556" x="742950" y="3505200"/>
          <p14:tracePt t="42573" x="736600" y="3536950"/>
          <p14:tracePt t="42589" x="736600" y="3556000"/>
          <p14:tracePt t="42675" x="736600" y="3530600"/>
          <p14:tracePt t="42694" x="736600" y="3460750"/>
          <p14:tracePt t="42696" x="736600" y="3371850"/>
          <p14:tracePt t="42706" x="742950" y="3143250"/>
          <p14:tracePt t="42723" x="749300" y="2800350"/>
          <p14:tracePt t="42739" x="749300" y="2463800"/>
          <p14:tracePt t="42756" x="749300" y="2197100"/>
          <p14:tracePt t="42773" x="749300" y="2070100"/>
          <p14:tracePt t="42789" x="749300" y="2006600"/>
          <p14:tracePt t="42805" x="749300" y="1993900"/>
          <p14:tracePt t="42878" x="749300" y="2000250"/>
          <p14:tracePt t="42886" x="749300" y="2063750"/>
          <p14:tracePt t="42888" x="749300" y="2171700"/>
          <p14:tracePt t="42905" x="749300" y="2330450"/>
          <p14:tracePt t="42906" x="749300" y="2584450"/>
          <p14:tracePt t="42922" x="749300" y="2863850"/>
          <p14:tracePt t="42939" x="742950" y="3060700"/>
          <p14:tracePt t="42956" x="736600" y="3232150"/>
          <p14:tracePt t="42973" x="730250" y="3340100"/>
          <p14:tracePt t="42989" x="730250" y="3390900"/>
          <p14:tracePt t="43006" x="730250" y="3397250"/>
          <p14:tracePt t="43103" x="742950" y="3397250"/>
          <p14:tracePt t="43110" x="749300" y="3397250"/>
          <p14:tracePt t="43122" x="762000" y="3378200"/>
          <p14:tracePt t="43139" x="787400" y="3289300"/>
          <p14:tracePt t="43140" x="800100" y="3149600"/>
          <p14:tracePt t="43156" x="800100" y="3048000"/>
          <p14:tracePt t="43173" x="800100" y="2940050"/>
          <p14:tracePt t="43190" x="806450" y="2863850"/>
          <p14:tracePt t="43207" x="812800" y="2844800"/>
          <p14:tracePt t="43294" x="812800" y="2838450"/>
          <p14:tracePt t="43305" x="819150" y="2844800"/>
          <p14:tracePt t="43322" x="825500" y="2889250"/>
          <p14:tracePt t="43323" x="825500" y="2990850"/>
          <p14:tracePt t="43340" x="825500" y="3079750"/>
          <p14:tracePt t="43357" x="825500" y="3124200"/>
          <p14:tracePt t="43373" x="825500" y="3187700"/>
          <p14:tracePt t="43373" x="831850" y="3213100"/>
          <p14:tracePt t="43391" x="831850" y="3238500"/>
          <p14:tracePt t="43431" x="831850" y="3244850"/>
          <p14:tracePt t="44782" x="831850" y="3232150"/>
          <p14:tracePt t="44790" x="857250" y="3143250"/>
          <p14:tracePt t="44806" x="857250" y="3105150"/>
          <p14:tracePt t="44808" x="857250" y="3022600"/>
          <p14:tracePt t="44822" x="857250" y="2952750"/>
          <p14:tracePt t="44839" x="857250" y="2882900"/>
          <p14:tracePt t="44856" x="857250" y="2819400"/>
          <p14:tracePt t="44872" x="857250" y="2787650"/>
          <p14:tracePt t="44889" x="850900" y="2743200"/>
          <p14:tracePt t="44906" x="850900" y="2705100"/>
          <p14:tracePt t="44923" x="850900" y="2679700"/>
          <p14:tracePt t="44939" x="850900" y="2673350"/>
          <p14:tracePt t="44956" x="850900" y="2660650"/>
          <p14:tracePt t="44991" x="850900" y="2654300"/>
          <p14:tracePt t="45014" x="850900" y="2647950"/>
          <p14:tracePt t="45022" x="850900" y="2641600"/>
          <p14:tracePt t="45047" x="850900" y="2635250"/>
          <p14:tracePt t="45078" x="850900" y="2628900"/>
          <p14:tracePt t="45098" x="850900" y="2622550"/>
          <p14:tracePt t="45100" x="850900" y="2616200"/>
          <p14:tracePt t="45126" x="850900" y="2609850"/>
          <p14:tracePt t="45127" x="850900" y="2603500"/>
          <p14:tracePt t="45139" x="844550" y="2597150"/>
          <p14:tracePt t="45156" x="838200" y="2590800"/>
          <p14:tracePt t="45172" x="838200" y="2584450"/>
          <p14:tracePt t="45189" x="838200" y="2578100"/>
          <p14:tracePt t="45206" x="838200" y="2571750"/>
          <p14:tracePt t="45254" x="831850" y="2559050"/>
          <p14:tracePt t="45487" x="831850" y="2565400"/>
          <p14:tracePt t="45491" x="819150" y="2584450"/>
          <p14:tracePt t="45506" x="812800" y="2597150"/>
          <p14:tracePt t="45507" x="806450" y="2641600"/>
          <p14:tracePt t="45522" x="806450" y="2673350"/>
          <p14:tracePt t="45539" x="806450" y="2711450"/>
          <p14:tracePt t="45556" x="806450" y="2717800"/>
          <p14:tracePt t="45589" x="806450" y="2724150"/>
          <p14:tracePt t="45662" x="806450" y="2730500"/>
          <p14:tracePt t="45694" x="819150" y="2711450"/>
          <p14:tracePt t="45702" x="825500" y="2698750"/>
          <p14:tracePt t="45710" x="831850" y="2673350"/>
          <p14:tracePt t="45718" x="831850" y="2635250"/>
          <p14:tracePt t="45723" x="831850" y="2584450"/>
          <p14:tracePt t="45739" x="819150" y="2540000"/>
          <p14:tracePt t="45756" x="812800" y="2514600"/>
          <p14:tracePt t="45772" x="806450" y="2495550"/>
          <p14:tracePt t="45789" x="800100" y="2482850"/>
          <p14:tracePt t="45886" x="793750" y="2482850"/>
          <p14:tracePt t="45902" x="787400" y="2482850"/>
          <p14:tracePt t="45910" x="781050" y="2482850"/>
          <p14:tracePt t="45922" x="768350" y="2482850"/>
          <p14:tracePt t="45923" x="742950" y="2495550"/>
          <p14:tracePt t="45939" x="711200" y="2559050"/>
          <p14:tracePt t="45956" x="679450" y="2641600"/>
          <p14:tracePt t="45972" x="673100" y="2667000"/>
          <p14:tracePt t="45989" x="666750" y="2711450"/>
          <p14:tracePt t="46006" x="666750" y="2762250"/>
          <p14:tracePt t="46023" x="666750" y="2787650"/>
          <p14:tracePt t="46039" x="666750" y="2800350"/>
          <p14:tracePt t="46078" x="666750" y="2806700"/>
          <p14:tracePt t="46094" x="679450" y="2806700"/>
          <p14:tracePt t="46096" x="685800" y="2806700"/>
          <p14:tracePt t="46106" x="704850" y="2806700"/>
          <p14:tracePt t="46123" x="723900" y="2806700"/>
          <p14:tracePt t="46139" x="742950" y="2755900"/>
          <p14:tracePt t="46156" x="742950" y="2705100"/>
          <p14:tracePt t="46172" x="742950" y="2673350"/>
          <p14:tracePt t="46189" x="742950" y="2603500"/>
          <p14:tracePt t="46206" x="742950" y="2578100"/>
          <p14:tracePt t="46223" x="742950" y="2571750"/>
          <p14:tracePt t="46239" x="742950" y="2565400"/>
          <p14:tracePt t="46343" x="774700" y="2565400"/>
          <p14:tracePt t="46352" x="806450" y="2565400"/>
          <p14:tracePt t="46358" x="863600" y="2559050"/>
          <p14:tracePt t="46359" x="920750" y="2552700"/>
          <p14:tracePt t="46372" x="1028700" y="2533650"/>
          <p14:tracePt t="46389" x="1200150" y="2501900"/>
          <p14:tracePt t="46407" x="1289050" y="2476500"/>
          <p14:tracePt t="46423" x="1352550" y="2444750"/>
          <p14:tracePt t="46439" x="1371600" y="2425700"/>
          <p14:tracePt t="46456" x="1384300" y="2419350"/>
          <p14:tracePt t="46527" x="1384300" y="2413000"/>
          <p14:tracePt t="46534" x="1377950" y="2413000"/>
          <p14:tracePt t="46548" x="1320800" y="2432050"/>
          <p14:tracePt t="46556" x="1257300" y="2457450"/>
          <p14:tracePt t="46557" x="1079500" y="2533650"/>
          <p14:tracePt t="46572" x="952500" y="2616200"/>
          <p14:tracePt t="46590" x="793750" y="2711450"/>
          <p14:tracePt t="46606" x="762000" y="2736850"/>
          <p14:tracePt t="46774" x="762000" y="2724150"/>
          <p14:tracePt t="46783" x="762000" y="2705100"/>
          <p14:tracePt t="46789" x="762000" y="2679700"/>
          <p14:tracePt t="46791" x="755650" y="2597150"/>
          <p14:tracePt t="46806" x="717550" y="2520950"/>
          <p14:tracePt t="46822" x="692150" y="2482850"/>
          <p14:tracePt t="46839" x="685800" y="2476500"/>
          <p14:tracePt t="46856" x="685800" y="2470150"/>
          <p14:tracePt t="46872" x="654050" y="2470150"/>
          <p14:tracePt t="46889" x="609600" y="2489200"/>
          <p14:tracePt t="46905" x="565150" y="2565400"/>
          <p14:tracePt t="46922" x="533400" y="2667000"/>
          <p14:tracePt t="46939" x="533400" y="2730500"/>
          <p14:tracePt t="46956" x="533400" y="2755900"/>
          <p14:tracePt t="46972" x="546100" y="2781300"/>
          <p14:tracePt t="46989" x="571500" y="2787650"/>
          <p14:tracePt t="47007" x="596900" y="2794000"/>
          <p14:tracePt t="47023" x="622300" y="2794000"/>
          <p14:tracePt t="47070" x="622300" y="2787650"/>
          <p14:tracePt t="47083" x="635000" y="2781300"/>
          <p14:tracePt t="47084" x="635000" y="2762250"/>
          <p14:tracePt t="47089" x="635000" y="2736850"/>
          <p14:tracePt t="47106" x="635000" y="2711450"/>
          <p14:tracePt t="47122" x="635000" y="2673350"/>
          <p14:tracePt t="47138" x="622300" y="2635250"/>
          <p14:tracePt t="47155" x="603250" y="2609850"/>
          <p14:tracePt t="47172" x="590550" y="2597150"/>
          <p14:tracePt t="47189" x="590550" y="2590800"/>
          <p14:tracePt t="47270" x="584200" y="2590800"/>
          <p14:tracePt t="47273" x="584200" y="2597150"/>
          <p14:tracePt t="47281" x="584200" y="2616200"/>
          <p14:tracePt t="47289" x="584200" y="2647950"/>
          <p14:tracePt t="47305" x="584200" y="2673350"/>
          <p14:tracePt t="47342" x="596900" y="2673350"/>
          <p14:tracePt t="47344" x="596900" y="2679700"/>
          <p14:tracePt t="47356" x="622300" y="2686050"/>
          <p14:tracePt t="47372" x="654050" y="2686050"/>
          <p14:tracePt t="47389" x="685800" y="2667000"/>
          <p14:tracePt t="47389" x="711200" y="2647950"/>
          <p14:tracePt t="47406" x="736600" y="2622550"/>
          <p14:tracePt t="47422" x="742950" y="2603500"/>
          <p14:tracePt t="47479" x="742950" y="2597150"/>
          <p14:tracePt t="47486" x="742950" y="2590800"/>
          <p14:tracePt t="47543" x="736600" y="2590800"/>
          <p14:tracePt t="47550" x="730250" y="2590800"/>
          <p14:tracePt t="47574" x="723900" y="2597150"/>
          <p14:tracePt t="47582" x="717550" y="2609850"/>
          <p14:tracePt t="47591" x="711200" y="2622550"/>
          <p14:tracePt t="47592" x="711200" y="2635250"/>
          <p14:tracePt t="47606" x="711200" y="2647950"/>
          <p14:tracePt t="47622" x="717550" y="2654300"/>
          <p14:tracePt t="47639" x="723900" y="2660650"/>
          <p14:tracePt t="47656" x="730250" y="2660650"/>
          <p14:tracePt t="47672" x="742950" y="2660650"/>
          <p14:tracePt t="47689" x="768350" y="2660650"/>
          <p14:tracePt t="47706" x="787400" y="2641600"/>
          <p14:tracePt t="47722" x="793750" y="2628900"/>
          <p14:tracePt t="47739" x="793750" y="2616200"/>
          <p14:tracePt t="47756" x="793750" y="2603500"/>
          <p14:tracePt t="47772" x="787400" y="2590800"/>
          <p14:tracePt t="47789" x="774700" y="2590800"/>
          <p14:tracePt t="47839" x="768350" y="2590800"/>
          <p14:tracePt t="47848" x="768350" y="2597150"/>
          <p14:tracePt t="47849" x="762000" y="2597150"/>
          <p14:tracePt t="47856" x="742950" y="2616200"/>
          <p14:tracePt t="47873" x="736600" y="2635250"/>
          <p14:tracePt t="47889" x="730250" y="2654300"/>
          <p14:tracePt t="47906" x="730250" y="2667000"/>
          <p14:tracePt t="47922" x="730250" y="2673350"/>
          <p14:tracePt t="47939" x="730250" y="2679700"/>
          <p14:tracePt t="47974" x="742950" y="2686050"/>
          <p14:tracePt t="48006" x="749300" y="2686050"/>
          <p14:tracePt t="48015" x="755650" y="2686050"/>
          <p14:tracePt t="48030" x="762000" y="2679700"/>
          <p14:tracePt t="48032" x="762000" y="2667000"/>
          <p14:tracePt t="48040" x="762000" y="2635250"/>
          <p14:tracePt t="48056" x="762000" y="2603500"/>
          <p14:tracePt t="48073" x="755650" y="2597150"/>
          <p14:tracePt t="48089" x="749300" y="2590800"/>
          <p14:tracePt t="48106" x="749300" y="2584450"/>
          <p14:tracePt t="48150" x="742950" y="2584450"/>
          <p14:tracePt t="48157" x="736600" y="2584450"/>
          <p14:tracePt t="48172" x="711200" y="2609850"/>
          <p14:tracePt t="48173" x="704850" y="2641600"/>
          <p14:tracePt t="48189" x="698500" y="2679700"/>
          <p14:tracePt t="48207" x="698500" y="2692400"/>
          <p14:tracePt t="48222" x="698500" y="2698750"/>
          <p14:tracePt t="48239" x="711200" y="2705100"/>
          <p14:tracePt t="48256" x="730250" y="2705100"/>
          <p14:tracePt t="48273" x="755650" y="2705100"/>
          <p14:tracePt t="48289" x="781050" y="2692400"/>
          <p14:tracePt t="48306" x="793750" y="2667000"/>
          <p14:tracePt t="48322" x="793750" y="2641600"/>
          <p14:tracePt t="48339" x="793750" y="2635250"/>
          <p14:tracePt t="48356" x="793750" y="2622550"/>
          <p14:tracePt t="48398" x="787400" y="2622550"/>
          <p14:tracePt t="48430" x="781050" y="2622550"/>
          <p14:tracePt t="48439" x="774700" y="2622550"/>
          <p14:tracePt t="48441" x="768350" y="2622550"/>
          <p14:tracePt t="48456" x="768350" y="2635250"/>
          <p14:tracePt t="48457" x="762000" y="2647950"/>
          <p14:tracePt t="48472" x="755650" y="2654300"/>
          <p14:tracePt t="48750" x="762000" y="2654300"/>
          <p14:tracePt t="48766" x="774700" y="2654300"/>
          <p14:tracePt t="48775" x="774700" y="2647950"/>
          <p14:tracePt t="48777" x="781050" y="2635250"/>
          <p14:tracePt t="48789" x="787400" y="2603500"/>
          <p14:tracePt t="48806" x="787400" y="2590800"/>
          <p14:tracePt t="48822" x="787400" y="2578100"/>
          <p14:tracePt t="48998" x="781050" y="2578100"/>
          <p14:tracePt t="49014" x="774700" y="2578100"/>
          <p14:tracePt t="49022" x="762000" y="2584450"/>
          <p14:tracePt t="49032" x="755650" y="2584450"/>
          <p14:tracePt t="49039" x="755650" y="2590800"/>
          <p14:tracePt t="49056" x="749300" y="2597150"/>
          <p14:tracePt t="50534" x="749300" y="2603500"/>
          <p14:tracePt t="50548" x="749300" y="2616200"/>
          <p14:tracePt t="50555" x="768350" y="2616200"/>
          <p14:tracePt t="50557" x="838200" y="2622550"/>
          <p14:tracePt t="50572" x="990600" y="2647950"/>
          <p14:tracePt t="50589" x="1352550" y="2686050"/>
          <p14:tracePt t="50606" x="1593850" y="2679700"/>
          <p14:tracePt t="50622" x="1879600" y="2628900"/>
          <p14:tracePt t="50639" x="2025650" y="2565400"/>
          <p14:tracePt t="50656" x="2133600" y="2508250"/>
          <p14:tracePt t="50673" x="2190750" y="2482850"/>
          <p14:tracePt t="50689" x="2209800" y="2470150"/>
          <p14:tracePt t="50727" x="2216150" y="2463800"/>
          <p14:tracePt t="50798" x="2222500" y="2463800"/>
          <p14:tracePt t="50830" x="2228850" y="2457450"/>
          <p14:tracePt t="50896" x="2241550" y="2451100"/>
          <p14:tracePt t="50903" x="2292350" y="2444750"/>
          <p14:tracePt t="50906" x="2425700" y="2438400"/>
          <p14:tracePt t="50923" x="2527300" y="2419350"/>
          <p14:tracePt t="50941" x="2667000" y="2419350"/>
          <p14:tracePt t="50957" x="2717800" y="2419350"/>
          <p14:tracePt t="50973" x="2794000" y="2419350"/>
          <p14:tracePt t="50990" x="2901950" y="2419350"/>
          <p14:tracePt t="51007" x="2940050" y="2419350"/>
          <p14:tracePt t="51023" x="2946400" y="2419350"/>
          <p14:tracePt t="51040" x="2952750" y="2419350"/>
          <p14:tracePt t="51057" x="2959100" y="2413000"/>
          <p14:tracePt t="51073" x="2965450" y="2406650"/>
          <p14:tracePt t="51090" x="2971800" y="2393950"/>
          <p14:tracePt t="51107" x="2984500" y="2387600"/>
          <p14:tracePt t="51141" x="2997200" y="2374900"/>
          <p14:tracePt t="51157" x="2997200" y="2355850"/>
          <p14:tracePt t="51158" x="3003550" y="2355850"/>
          <p14:tracePt t="51174" x="3009900" y="2336800"/>
          <p14:tracePt t="51190" x="3028950" y="2305050"/>
          <p14:tracePt t="51208" x="3041650" y="2286000"/>
          <p14:tracePt t="51223" x="3067050" y="2247900"/>
          <p14:tracePt t="51240" x="3079750" y="2235200"/>
          <p14:tracePt t="51257" x="3086100" y="2222500"/>
          <p14:tracePt t="51273" x="3105150" y="2203450"/>
          <p14:tracePt t="51290" x="3117850" y="2184400"/>
          <p14:tracePt t="51307" x="3130550" y="2165350"/>
          <p14:tracePt t="51323" x="3149600" y="2127250"/>
          <p14:tracePt t="51340" x="3162300" y="2101850"/>
          <p14:tracePt t="51357" x="3181350" y="2082800"/>
          <p14:tracePt t="51374" x="3187700" y="2063750"/>
          <p14:tracePt t="51390" x="3194050" y="2057400"/>
          <p14:tracePt t="51407" x="3194050" y="2044700"/>
          <p14:tracePt t="51423" x="3194050" y="2038350"/>
          <p14:tracePt t="51440" x="3200400" y="2032000"/>
          <p14:tracePt t="51456" x="3206750" y="2032000"/>
          <p14:tracePt t="51559" x="3206750" y="2044700"/>
          <p14:tracePt t="51567" x="3200400" y="2051050"/>
          <p14:tracePt t="51575" x="3181350" y="2082800"/>
          <p14:tracePt t="51575" x="3168650" y="2108200"/>
          <p14:tracePt t="51589" x="3130550" y="2159000"/>
          <p14:tracePt t="51606" x="3098800" y="2209800"/>
          <p14:tracePt t="51623" x="3079750" y="2228850"/>
          <p14:tracePt t="51640" x="3079750" y="2241550"/>
          <p14:tracePt t="51695" x="3067050" y="2241550"/>
          <p14:tracePt t="51886" x="3073400" y="2222500"/>
          <p14:tracePt t="51886" x="3079750" y="2209800"/>
          <p14:tracePt t="51903" x="3092450" y="2184400"/>
          <p14:tracePt t="51911" x="3105150" y="2165350"/>
          <p14:tracePt t="51919" x="3111500" y="2146300"/>
          <p14:tracePt t="51923" x="3124200" y="2120900"/>
          <p14:tracePt t="51940" x="3124200" y="2114550"/>
          <p14:tracePt t="52031" x="3124200" y="2108200"/>
          <p14:tracePt t="52039" x="3117850" y="2114550"/>
          <p14:tracePt t="52047" x="3098800" y="2146300"/>
          <p14:tracePt t="52055" x="3086100" y="2171700"/>
          <p14:tracePt t="52111" x="3086100" y="2178050"/>
          <p14:tracePt t="52287" x="3086100" y="2171700"/>
          <p14:tracePt t="52290" x="3098800" y="2159000"/>
          <p14:tracePt t="52307" x="3105150" y="2152650"/>
          <p14:tracePt t="52308" x="3117850" y="2139950"/>
          <p14:tracePt t="52407" x="3111500" y="2146300"/>
          <p14:tracePt t="52415" x="3098800" y="2171700"/>
          <p14:tracePt t="52415" x="3079750" y="2203450"/>
          <p14:tracePt t="52432" x="3060700" y="2247900"/>
          <p14:tracePt t="52433" x="3041650" y="2273300"/>
          <p14:tracePt t="52439" x="3022600" y="2311400"/>
          <p14:tracePt t="52456" x="3016250" y="2324100"/>
          <p14:tracePt t="52574" x="3035300" y="2298700"/>
          <p14:tracePt t="52583" x="3041650" y="2279650"/>
          <p14:tracePt t="52591" x="3054350" y="2266950"/>
          <p14:tracePt t="52592" x="3067050" y="2235200"/>
          <p14:tracePt t="52607" x="3098800" y="2203450"/>
          <p14:tracePt t="52623" x="3111500" y="2190750"/>
          <p14:tracePt t="52640" x="3117850" y="2184400"/>
          <p14:tracePt t="52742" x="3111500" y="2190750"/>
          <p14:tracePt t="52751" x="3092450" y="2222500"/>
          <p14:tracePt t="52758" x="3067050" y="2260600"/>
          <p14:tracePt t="52759" x="3054350" y="2273300"/>
          <p14:tracePt t="52772" x="3022600" y="2311400"/>
          <p14:tracePt t="52789" x="3016250" y="2330450"/>
          <p14:tracePt t="52902" x="3035300" y="2298700"/>
          <p14:tracePt t="52915" x="3054350" y="2260600"/>
          <p14:tracePt t="52917" x="3073400" y="2222500"/>
          <p14:tracePt t="52923" x="3111500" y="2152650"/>
          <p14:tracePt t="52940" x="3136900" y="2114550"/>
          <p14:tracePt t="52957" x="3149600" y="2095500"/>
          <p14:tracePt t="53048" x="3143250" y="2101850"/>
          <p14:tracePt t="53054" x="3124200" y="2139950"/>
          <p14:tracePt t="53055" x="3092450" y="2190750"/>
          <p14:tracePt t="53073" x="3067050" y="2228850"/>
          <p14:tracePt t="53074" x="3022600" y="2273300"/>
          <p14:tracePt t="53090" x="3003550" y="2305050"/>
          <p14:tracePt t="53106" x="2997200" y="2311400"/>
          <p14:tracePt t="53208" x="2997200" y="2292350"/>
          <p14:tracePt t="53263" x="2997200" y="2286000"/>
          <p14:tracePt t="53351" x="2984500" y="2286000"/>
          <p14:tracePt t="53495" x="2990850" y="2286000"/>
          <p14:tracePt t="53623" x="2990850" y="2292350"/>
          <p14:tracePt t="53631" x="2990850" y="2311400"/>
          <p14:tracePt t="53638" x="2990850" y="2330450"/>
          <p14:tracePt t="53649" x="2984500" y="2343150"/>
          <p14:tracePt t="53656" x="2978150" y="2349500"/>
          <p14:tracePt t="54846" x="2978150" y="2355850"/>
          <p14:tracePt t="54854" x="3003550" y="2336800"/>
          <p14:tracePt t="54866" x="3009900" y="2317750"/>
          <p14:tracePt t="54873" x="3028950" y="2292350"/>
          <p14:tracePt t="54889" x="3048000" y="2254250"/>
          <p14:tracePt t="54907" x="3054350" y="2247900"/>
          <p14:tracePt t="54923" x="3054350" y="2241550"/>
          <p14:tracePt t="54940" x="3060700" y="2235200"/>
          <p14:tracePt t="54991" x="3060700" y="2228850"/>
          <p14:tracePt t="55054" x="3060700" y="2222500"/>
          <p14:tracePt t="55302" x="3060700" y="2216150"/>
          <p14:tracePt t="55315" x="3041650" y="2228850"/>
          <p14:tracePt t="55343" x="3028950" y="2241550"/>
          <p14:tracePt t="55350" x="3022600" y="2254250"/>
          <p14:tracePt t="55358" x="3016250" y="2254250"/>
          <p14:tracePt t="55365" x="3009900" y="2266950"/>
          <p14:tracePt t="55535" x="3022600" y="2254250"/>
          <p14:tracePt t="55543" x="3035300" y="2241550"/>
          <p14:tracePt t="55550" x="3054350" y="2222500"/>
          <p14:tracePt t="55557" x="3067050" y="2197100"/>
          <p14:tracePt t="55573" x="3092450" y="2171700"/>
          <p14:tracePt t="55589" x="3117850" y="2114550"/>
          <p14:tracePt t="55607" x="3130550" y="2089150"/>
          <p14:tracePt t="55623" x="3136900" y="2070100"/>
          <p14:tracePt t="55640" x="3136900" y="2057400"/>
          <p14:tracePt t="55656" x="3136900" y="2051050"/>
          <p14:tracePt t="55673" x="3136900" y="2044700"/>
          <p14:tracePt t="55784" x="3130550" y="2044700"/>
          <p14:tracePt t="55788" x="3117850" y="2044700"/>
          <p14:tracePt t="55806" x="3105150" y="2051050"/>
          <p14:tracePt t="55808" x="3079750" y="2076450"/>
          <p14:tracePt t="55823" x="3060700" y="2089150"/>
          <p14:tracePt t="55870" x="3060700" y="2095500"/>
          <p14:tracePt t="55889" x="3054350" y="2095500"/>
          <p14:tracePt t="55998" x="3067050" y="2095500"/>
          <p14:tracePt t="56006" x="3079750" y="2095500"/>
          <p14:tracePt t="56107" x="3079750" y="2089150"/>
          <p14:tracePt t="56614" x="3079750" y="2095500"/>
          <p14:tracePt t="56623" x="3073400" y="2101850"/>
          <p14:tracePt t="56633" x="3073400" y="2108200"/>
          <p14:tracePt t="56638" x="3060700" y="2133600"/>
          <p14:tracePt t="56656" x="3060700" y="2139950"/>
          <p14:tracePt t="56658" x="3054350" y="2139950"/>
          <p14:tracePt t="56702" x="3041650" y="2146300"/>
          <p14:tracePt t="56710" x="3028950" y="2165350"/>
          <p14:tracePt t="56722" x="3022600" y="2171700"/>
          <p14:tracePt t="56723" x="3009900" y="2190750"/>
          <p14:tracePt t="56739" x="3009900" y="2197100"/>
          <p14:tracePt t="56756" x="3003550" y="2203450"/>
          <p14:tracePt t="56773" x="2990850" y="2209800"/>
          <p14:tracePt t="56773" x="2984500" y="2222500"/>
          <p14:tracePt t="56792" x="2984500" y="2228850"/>
          <p14:tracePt t="56806" x="2984500" y="2235200"/>
          <p14:tracePt t="56823" x="2984500" y="2241550"/>
          <p14:tracePt t="56878" x="2984500" y="2247900"/>
          <p14:tracePt t="56895" x="2984500" y="2254250"/>
          <p14:tracePt t="56900" x="2990850" y="2254250"/>
          <p14:tracePt t="56919" x="2997200" y="2260600"/>
          <p14:tracePt t="56934" x="3003550" y="2260600"/>
          <p14:tracePt t="56959" x="3009900" y="2260600"/>
          <p14:tracePt t="56974" x="3016250" y="2260600"/>
          <p14:tracePt t="56976" x="3022600" y="2260600"/>
          <p14:tracePt t="56989" x="3028950" y="2260600"/>
          <p14:tracePt t="57006" x="3041650" y="2228850"/>
          <p14:tracePt t="57023" x="3041650" y="2184400"/>
          <p14:tracePt t="57040" x="3041650" y="2133600"/>
          <p14:tracePt t="57056" x="3022600" y="2114550"/>
          <p14:tracePt t="57073" x="3016250" y="2101850"/>
          <p14:tracePt t="57090" x="3009900" y="2101850"/>
          <p14:tracePt t="57106" x="3003550" y="2095500"/>
          <p14:tracePt t="57123" x="2978150" y="2095500"/>
          <p14:tracePt t="57139" x="2927350" y="2095500"/>
          <p14:tracePt t="57156" x="2876550" y="2095500"/>
          <p14:tracePt t="57173" x="2819400" y="2095500"/>
          <p14:tracePt t="57190" x="2749550" y="2139950"/>
          <p14:tracePt t="57208" x="2686050" y="2178050"/>
          <p14:tracePt t="57223" x="2647950" y="2209800"/>
          <p14:tracePt t="57239" x="2622550" y="2247900"/>
          <p14:tracePt t="57257" x="2597150" y="2305050"/>
          <p14:tracePt t="57274" x="2590800" y="2343150"/>
          <p14:tracePt t="57290" x="2590800" y="2381250"/>
          <p14:tracePt t="57308" x="2590800" y="2406650"/>
          <p14:tracePt t="57323" x="2590800" y="2419350"/>
          <p14:tracePt t="57340" x="2597150" y="2419350"/>
          <p14:tracePt t="57356" x="2616200" y="2432050"/>
          <p14:tracePt t="57373" x="2647950" y="2432050"/>
          <p14:tracePt t="57390" x="2667000" y="2432050"/>
          <p14:tracePt t="57429" x="2686050" y="2425700"/>
          <p14:tracePt t="57431" x="2717800" y="2419350"/>
          <p14:tracePt t="57440" x="2749550" y="2393950"/>
          <p14:tracePt t="57456" x="2774950" y="2374900"/>
          <p14:tracePt t="57473" x="2794000" y="2355850"/>
          <p14:tracePt t="57490" x="2800350" y="2349500"/>
          <p14:tracePt t="58743" x="2800350" y="2343150"/>
          <p14:tracePt t="58766" x="2794000" y="2349500"/>
          <p14:tracePt t="58775" x="2781300" y="2355850"/>
          <p14:tracePt t="58776" x="2774950" y="2362200"/>
          <p14:tracePt t="58789" x="2743200" y="2393950"/>
          <p14:tracePt t="58807" x="2724150" y="2413000"/>
          <p14:tracePt t="58823" x="2711450" y="2425700"/>
          <p14:tracePt t="58840" x="2692400" y="2432050"/>
          <p14:tracePt t="58856" x="2686050" y="2432050"/>
          <p14:tracePt t="58903" x="2679700" y="2432050"/>
          <p14:tracePt t="58935" x="2673350" y="2432050"/>
          <p14:tracePt t="59182" x="2679700" y="2432050"/>
          <p14:tracePt t="59214" x="2692400" y="2432050"/>
          <p14:tracePt t="59246" x="2698750" y="2432050"/>
          <p14:tracePt t="59254" x="2711450" y="2432050"/>
          <p14:tracePt t="59255" x="2730500" y="2425700"/>
          <p14:tracePt t="59273" x="2749550" y="2419350"/>
          <p14:tracePt t="59290" x="2762250" y="2406650"/>
          <p14:tracePt t="59306" x="2774950" y="2406650"/>
          <p14:tracePt t="59323" x="2774950" y="2400300"/>
          <p14:tracePt t="59339" x="2781300" y="2400300"/>
          <p14:tracePt t="59356" x="2787650" y="2393950"/>
          <p14:tracePt t="59373" x="2800350" y="2387600"/>
          <p14:tracePt t="59391" x="2813050" y="2381250"/>
          <p14:tracePt t="59407" x="2838450" y="2374900"/>
          <p14:tracePt t="59423" x="2857500" y="2374900"/>
          <p14:tracePt t="59439" x="2889250" y="2362200"/>
          <p14:tracePt t="59456" x="2927350" y="2355850"/>
          <p14:tracePt t="59473" x="2965450" y="2349500"/>
          <p14:tracePt t="59490" x="3003550" y="2343150"/>
          <p14:tracePt t="59506" x="3028950" y="2330450"/>
          <p14:tracePt t="59523" x="3060700" y="2324100"/>
          <p14:tracePt t="59539" x="3067050" y="2311400"/>
          <p14:tracePt t="59556" x="3079750" y="2305050"/>
          <p14:tracePt t="59597" x="3079750" y="2298700"/>
          <p14:tracePt t="59623" x="3079750" y="2286000"/>
          <p14:tracePt t="59625" x="3067050" y="2286000"/>
          <p14:tracePt t="59640" x="3054350" y="2279650"/>
          <p14:tracePt t="59641" x="2971800" y="2266950"/>
          <p14:tracePt t="59656" x="2901950" y="2260600"/>
          <p14:tracePt t="59673" x="2819400" y="2266950"/>
          <p14:tracePt t="59689" x="2762250" y="2292350"/>
          <p14:tracePt t="59706" x="2724150" y="2311400"/>
          <p14:tracePt t="59724" x="2711450" y="2317750"/>
          <p14:tracePt t="59739" x="2654300" y="2400300"/>
          <p14:tracePt t="59756" x="2622550" y="2501900"/>
          <p14:tracePt t="59773" x="2609850" y="2597150"/>
          <p14:tracePt t="59790" x="2616200" y="2705100"/>
          <p14:tracePt t="59807" x="2641600" y="2755900"/>
          <p14:tracePt t="59823" x="2673350" y="2800350"/>
          <p14:tracePt t="59840" x="2686050" y="2819400"/>
          <p14:tracePt t="59856" x="2692400" y="2819400"/>
          <p14:tracePt t="59892" x="2698750" y="2819400"/>
          <p14:tracePt t="59906" x="2698750" y="2825750"/>
          <p14:tracePt t="59908" x="2705100" y="2825750"/>
          <p14:tracePt t="59923" x="2717800" y="2825750"/>
          <p14:tracePt t="59939" x="2730500" y="2825750"/>
          <p14:tracePt t="59956" x="2762250" y="2819400"/>
          <p14:tracePt t="59973" x="2794000" y="2787650"/>
          <p14:tracePt t="59990" x="2819400" y="2755900"/>
          <p14:tracePt t="60007" x="2844800" y="2705100"/>
          <p14:tracePt t="60023" x="2857500" y="2628900"/>
          <p14:tracePt t="60039" x="2863850" y="2590800"/>
          <p14:tracePt t="60056" x="2863850" y="2540000"/>
          <p14:tracePt t="60073" x="2863850" y="2463800"/>
          <p14:tracePt t="60089" x="2863850" y="2374900"/>
          <p14:tracePt t="60106" x="2857500" y="2330450"/>
          <p14:tracePt t="60123" x="2844800" y="2292350"/>
          <p14:tracePt t="60139" x="2838450" y="2279650"/>
          <p14:tracePt t="60156" x="2832100" y="2266950"/>
          <p14:tracePt t="60173" x="2832100" y="2260600"/>
          <p14:tracePt t="60190" x="2825750" y="2254250"/>
          <p14:tracePt t="60207" x="2819400" y="2247900"/>
          <p14:tracePt t="60223" x="2806700" y="2235200"/>
          <p14:tracePt t="60239" x="2800350" y="2228850"/>
          <p14:tracePt t="60256" x="2794000" y="2222500"/>
          <p14:tracePt t="60273" x="2794000" y="2216150"/>
          <p14:tracePt t="60290" x="2781300" y="2216150"/>
          <p14:tracePt t="60306" x="2755900" y="2216150"/>
          <p14:tracePt t="60323" x="2717800" y="2216150"/>
          <p14:tracePt t="60340" x="2667000" y="2216150"/>
          <p14:tracePt t="60356" x="2622550" y="2216150"/>
          <p14:tracePt t="60373" x="2603500" y="2216150"/>
          <p14:tracePt t="60389" x="2597150" y="2216150"/>
          <p14:tracePt t="60446" x="2590800" y="2216150"/>
          <p14:tracePt t="60462" x="2584450" y="2216150"/>
          <p14:tracePt t="60470" x="2578100" y="2216150"/>
          <p14:tracePt t="60481" x="2571750" y="2222500"/>
          <p14:tracePt t="60489" x="2546350" y="2228850"/>
          <p14:tracePt t="60507" x="2514600" y="2241550"/>
          <p14:tracePt t="60523" x="2495550" y="2260600"/>
          <p14:tracePt t="60540" x="2482850" y="2266950"/>
          <p14:tracePt t="60556" x="2476500" y="2266950"/>
          <p14:tracePt t="60573" x="2470150" y="2273300"/>
          <p14:tracePt t="60782" x="2476500" y="2273300"/>
          <p14:tracePt t="60799" x="2489200" y="2273300"/>
          <p14:tracePt t="60804" x="2501900" y="2260600"/>
          <p14:tracePt t="60823" x="2520950" y="2241550"/>
          <p14:tracePt t="60824" x="2546350" y="2190750"/>
          <p14:tracePt t="60840" x="2571750" y="2127250"/>
          <p14:tracePt t="60856" x="2609850" y="2063750"/>
          <p14:tracePt t="60873" x="2647950" y="2000250"/>
          <p14:tracePt t="60889" x="2686050" y="1949450"/>
          <p14:tracePt t="60906" x="2686050" y="1936750"/>
          <p14:tracePt t="60923" x="2705100" y="1911350"/>
          <p14:tracePt t="60940" x="2711450" y="1873250"/>
          <p14:tracePt t="60957" x="2724150" y="1847850"/>
          <p14:tracePt t="60973" x="2736850" y="1828800"/>
          <p14:tracePt t="60989" x="2743200" y="1803400"/>
          <p14:tracePt t="61007" x="2755900" y="1790700"/>
          <p14:tracePt t="61023" x="2755900" y="1765300"/>
          <p14:tracePt t="61040" x="2755900" y="1758950"/>
          <p14:tracePt t="61310" x="2755900" y="1771650"/>
          <p14:tracePt t="61318" x="2743200" y="1790700"/>
          <p14:tracePt t="61326" x="2730500" y="1816100"/>
          <p14:tracePt t="61339" x="2717800" y="1841500"/>
          <p14:tracePt t="61340" x="2711450" y="1866900"/>
          <p14:tracePt t="61355" x="2698750" y="1879600"/>
          <p14:tracePt t="61372" x="2673350" y="1924050"/>
          <p14:tracePt t="61389" x="2641600" y="1981200"/>
          <p14:tracePt t="61406" x="2616200" y="2025650"/>
          <p14:tracePt t="61422" x="2603500" y="2057400"/>
          <p14:tracePt t="61439" x="2584450" y="2076450"/>
          <p14:tracePt t="61456" x="2578100" y="2095500"/>
          <p14:tracePt t="61473" x="2571750" y="2114550"/>
          <p14:tracePt t="61489" x="2565400" y="2114550"/>
          <p14:tracePt t="61506" x="2565400" y="2120900"/>
          <p14:tracePt t="61523" x="2565400" y="2127250"/>
          <p14:tracePt t="61539" x="2565400" y="2133600"/>
          <p14:tracePt t="61599" x="2559050" y="2139950"/>
          <p14:tracePt t="61607" x="2552700" y="2146300"/>
          <p14:tracePt t="61609" x="2552700" y="2152650"/>
          <p14:tracePt t="61623" x="2546350" y="2152650"/>
          <p14:tracePt t="61639" x="2533650" y="2171700"/>
          <p14:tracePt t="61656" x="2514600" y="2190750"/>
          <p14:tracePt t="61658" x="2508250" y="2209800"/>
          <p14:tracePt t="61673" x="2508250" y="2216150"/>
          <p14:tracePt t="61689" x="2508250" y="2222500"/>
          <p14:tracePt t="61706" x="2495550" y="2235200"/>
          <p14:tracePt t="61743" x="2489200" y="2241550"/>
          <p14:tracePt t="61790" x="2489200" y="2247900"/>
          <p14:tracePt t="61806" x="2489200" y="2254250"/>
          <p14:tracePt t="61974" x="2495550" y="2241550"/>
          <p14:tracePt t="61982" x="2508250" y="2216150"/>
          <p14:tracePt t="61990" x="2520950" y="2197100"/>
          <p14:tracePt t="61991" x="2540000" y="2165350"/>
          <p14:tracePt t="61991" x="2559050" y="2127250"/>
          <p14:tracePt t="62006" x="2578100" y="2082800"/>
          <p14:tracePt t="62022" x="2609850" y="2032000"/>
          <p14:tracePt t="62039" x="2641600" y="1987550"/>
          <p14:tracePt t="62056" x="2660650" y="1955800"/>
          <p14:tracePt t="62073" x="2679700" y="1924050"/>
          <p14:tracePt t="62089" x="2698750" y="1898650"/>
          <p14:tracePt t="62106" x="2717800" y="1866900"/>
          <p14:tracePt t="62123" x="2736850" y="1847850"/>
          <p14:tracePt t="62174" x="2743200" y="1841500"/>
          <p14:tracePt t="62198" x="2755900" y="1828800"/>
          <p14:tracePt t="62200" x="2755900" y="1822450"/>
          <p14:tracePt t="62206" x="2762250" y="1822450"/>
          <p14:tracePt t="62223" x="2762250" y="1816100"/>
          <p14:tracePt t="62239" x="2768600" y="1809750"/>
          <p14:tracePt t="62278" x="2774950" y="1803400"/>
          <p14:tracePt t="62334" x="2774950" y="1797050"/>
          <p14:tracePt t="62398" x="2781300" y="1797050"/>
          <p14:tracePt t="62534" x="2774950" y="1797050"/>
          <p14:tracePt t="62543" x="2762250" y="1809750"/>
          <p14:tracePt t="62550" x="2743200" y="1835150"/>
          <p14:tracePt t="62556" x="2736850" y="1847850"/>
          <p14:tracePt t="62572" x="2717800" y="1885950"/>
          <p14:tracePt t="62572" x="2705100" y="1917700"/>
          <p14:tracePt t="62591" x="2673350" y="1974850"/>
          <p14:tracePt t="62607" x="2647950" y="2025650"/>
          <p14:tracePt t="62623" x="2616200" y="2082800"/>
          <p14:tracePt t="62639" x="2590800" y="2120900"/>
          <p14:tracePt t="62656" x="2565400" y="2159000"/>
          <p14:tracePt t="62672" x="2552700" y="2197100"/>
          <p14:tracePt t="62690" x="2527300" y="2235200"/>
          <p14:tracePt t="62706" x="2508250" y="2266950"/>
          <p14:tracePt t="62723" x="2489200" y="2292350"/>
          <p14:tracePt t="62739" x="2489200" y="2298700"/>
          <p14:tracePt t="62782" x="2482850" y="2298700"/>
          <p14:tracePt t="62791" x="2470150" y="2317750"/>
          <p14:tracePt t="62793" x="2457450" y="2336800"/>
          <p14:tracePt t="62807" x="2444750" y="2355850"/>
          <p14:tracePt t="62823" x="2432050" y="2381250"/>
          <p14:tracePt t="62840" x="2425700" y="2387600"/>
          <p14:tracePt t="62856" x="2425700" y="2393950"/>
          <p14:tracePt t="62943" x="2432050" y="2393950"/>
          <p14:tracePt t="62951" x="2438400" y="2393950"/>
          <p14:tracePt t="62964" x="2457450" y="2381250"/>
          <p14:tracePt t="62974" x="2470150" y="2362200"/>
          <p14:tracePt t="62976" x="2476500" y="2349500"/>
          <p14:tracePt t="62989" x="2527300" y="2247900"/>
          <p14:tracePt t="63007" x="2565400" y="2165350"/>
          <p14:tracePt t="63023" x="2603500" y="2082800"/>
          <p14:tracePt t="63039" x="2635250" y="2038350"/>
          <p14:tracePt t="63056" x="2679700" y="1955800"/>
          <p14:tracePt t="63072" x="2724150" y="1885950"/>
          <p14:tracePt t="63090" x="2749550" y="1822450"/>
          <p14:tracePt t="63106" x="2781300" y="1778000"/>
          <p14:tracePt t="63123" x="2787650" y="1758950"/>
          <p14:tracePt t="63139" x="2813050" y="1720850"/>
          <p14:tracePt t="63157" x="2825750" y="1701800"/>
          <p14:tracePt t="63172" x="2825750" y="1695450"/>
          <p14:tracePt t="63189" x="2844800" y="1663700"/>
          <p14:tracePt t="63206" x="2851150" y="1651000"/>
          <p14:tracePt t="63223" x="2857500" y="1644650"/>
          <p14:tracePt t="63239" x="2863850" y="1638300"/>
          <p14:tracePt t="63382" x="2844800" y="1644650"/>
          <p14:tracePt t="63390" x="2819400" y="1689100"/>
          <p14:tracePt t="63398" x="2819400" y="1695450"/>
          <p14:tracePt t="63406" x="2794000" y="1727200"/>
          <p14:tracePt t="63414" x="2768600" y="1771650"/>
          <p14:tracePt t="63422" x="2724150" y="1841500"/>
          <p14:tracePt t="63439" x="2692400" y="1898650"/>
          <p14:tracePt t="63455" x="2667000" y="1943100"/>
          <p14:tracePt t="63472" x="2641600" y="1987550"/>
          <p14:tracePt t="63511" x="2641600" y="1993900"/>
          <p14:tracePt t="63526" x="2635250" y="2006600"/>
          <p14:tracePt t="63527" x="2628900" y="2012950"/>
          <p14:tracePt t="63539" x="2628900" y="2019300"/>
          <p14:tracePt t="63556" x="2616200" y="2032000"/>
          <p14:tracePt t="63573" x="2603500" y="2051050"/>
          <p14:tracePt t="63573" x="2603500" y="2063750"/>
          <p14:tracePt t="63606" x="2590800" y="2089150"/>
          <p14:tracePt t="63608" x="2584450" y="2101850"/>
          <p14:tracePt t="63662" x="2584450" y="2114550"/>
          <p14:tracePt t="63671" x="2571750" y="2127250"/>
          <p14:tracePt t="63672" x="2565400" y="2152650"/>
          <p14:tracePt t="63689" x="2540000" y="2184400"/>
          <p14:tracePt t="63705" x="2527300" y="2209800"/>
          <p14:tracePt t="63722" x="2508250" y="2235200"/>
          <p14:tracePt t="63739" x="2495550" y="2266950"/>
          <p14:tracePt t="63756" x="2482850" y="2286000"/>
          <p14:tracePt t="63772" x="2463800" y="2311400"/>
          <p14:tracePt t="63789" x="2438400" y="2349500"/>
          <p14:tracePt t="63807" x="2425700" y="2368550"/>
          <p14:tracePt t="63822" x="2419350" y="2381250"/>
          <p14:tracePt t="64175" x="2419350" y="2393950"/>
          <p14:tracePt t="64184" x="2419350" y="2419350"/>
          <p14:tracePt t="64191" x="2419350" y="2444750"/>
          <p14:tracePt t="64198" x="2419350" y="2514600"/>
          <p14:tracePt t="64206" x="2419350" y="2584450"/>
          <p14:tracePt t="64222" x="2419350" y="2641600"/>
          <p14:tracePt t="64239" x="2419350" y="2673350"/>
          <p14:tracePt t="64256" x="2419350" y="2686050"/>
          <p14:tracePt t="64273" x="2419350" y="2698750"/>
          <p14:tracePt t="64311" x="2419350" y="2705100"/>
          <p14:tracePt t="64446" x="2419350" y="2698750"/>
          <p14:tracePt t="64454" x="2419350" y="2667000"/>
          <p14:tracePt t="64462" x="2419350" y="2609850"/>
          <p14:tracePt t="64465" x="2419350" y="2565400"/>
          <p14:tracePt t="64473" x="2419350" y="2457450"/>
          <p14:tracePt t="64489" x="2419350" y="2406650"/>
          <p14:tracePt t="64506" x="2432050" y="2368550"/>
          <p14:tracePt t="64522" x="2438400" y="2349500"/>
          <p14:tracePt t="64540" x="2438400" y="2336800"/>
          <p14:tracePt t="64556" x="2444750" y="2324100"/>
          <p14:tracePt t="64573" x="2451100" y="2317750"/>
          <p14:tracePt t="64589" x="2457450" y="2305050"/>
          <p14:tracePt t="64607" x="2463800" y="2305050"/>
          <p14:tracePt t="64622" x="2463800" y="2298700"/>
          <p14:tracePt t="64640" x="2470150" y="2298700"/>
          <p14:tracePt t="64656" x="2482850" y="2286000"/>
          <p14:tracePt t="64673" x="2482850" y="2279650"/>
          <p14:tracePt t="64689" x="2489200" y="2279650"/>
          <p14:tracePt t="64967" x="2508250" y="2260600"/>
          <p14:tracePt t="64975" x="2514600" y="2254250"/>
          <p14:tracePt t="64977" x="2540000" y="2216150"/>
          <p14:tracePt t="64990" x="2571750" y="2159000"/>
          <p14:tracePt t="65007" x="2622550" y="2038350"/>
          <p14:tracePt t="65022" x="2692400" y="1911350"/>
          <p14:tracePt t="65039" x="2755900" y="1803400"/>
          <p14:tracePt t="65056" x="2800350" y="1682750"/>
          <p14:tracePt t="65072" x="2851150" y="1606550"/>
          <p14:tracePt t="65089" x="2876550" y="1562100"/>
          <p14:tracePt t="65106" x="2889250" y="1530350"/>
          <p14:tracePt t="65122" x="2895600" y="1511300"/>
          <p14:tracePt t="65294" x="2895600" y="1517650"/>
          <p14:tracePt t="65303" x="2889250" y="1543050"/>
          <p14:tracePt t="65304" x="2876550" y="1562100"/>
          <p14:tracePt t="65322" x="2857500" y="1593850"/>
          <p14:tracePt t="65324" x="2825750" y="1676400"/>
          <p14:tracePt t="65339" x="2774950" y="1784350"/>
          <p14:tracePt t="65355" x="2736850" y="1879600"/>
          <p14:tracePt t="65372" x="2705100" y="1936750"/>
          <p14:tracePt t="65389" x="2692400" y="1981200"/>
          <p14:tracePt t="65407" x="2692400" y="1987550"/>
          <p14:tracePt t="65502" x="2692400" y="1993900"/>
          <p14:tracePt t="65566" x="2698750" y="1993900"/>
          <p14:tracePt t="65614" x="2705100" y="1993900"/>
          <p14:tracePt t="65694" x="2711450" y="1993900"/>
          <p14:tracePt t="65782" x="2717800" y="1993900"/>
          <p14:tracePt t="65806" x="2724150" y="1993900"/>
          <p14:tracePt t="65813" x="2730500" y="1993900"/>
          <p14:tracePt t="65830" x="2743200" y="1993900"/>
          <p14:tracePt t="65838" x="2762250" y="1962150"/>
          <p14:tracePt t="65848" x="2768600" y="1936750"/>
          <p14:tracePt t="65855" x="2800350" y="1866900"/>
          <p14:tracePt t="65872" x="2832100" y="1803400"/>
          <p14:tracePt t="65889" x="2870200" y="1727200"/>
          <p14:tracePt t="65906" x="2882900" y="1689100"/>
          <p14:tracePt t="65923" x="2895600" y="1670050"/>
          <p14:tracePt t="65939" x="2901950" y="1670050"/>
          <p14:tracePt t="66606" x="2895600" y="1695450"/>
          <p14:tracePt t="66615" x="2895600" y="1771650"/>
          <p14:tracePt t="66616" x="2889250" y="1860550"/>
          <p14:tracePt t="66622" x="2863850" y="2057400"/>
          <p14:tracePt t="66639" x="2863850" y="2171700"/>
          <p14:tracePt t="66694" x="2863850" y="2178050"/>
          <p14:tracePt t="66702" x="2863850" y="2184400"/>
          <p14:tracePt t="66710" x="2870200" y="2203450"/>
          <p14:tracePt t="66722" x="2870200" y="2209800"/>
          <p14:tracePt t="66739" x="2876550" y="2216150"/>
          <p14:tracePt t="66772" x="2876550" y="2222500"/>
          <p14:tracePt t="66774" x="2882900" y="2222500"/>
          <p14:tracePt t="66789" x="2889250" y="2222500"/>
          <p14:tracePt t="66807" x="2901950" y="2222500"/>
          <p14:tracePt t="66822" x="2914650" y="2228850"/>
          <p14:tracePt t="66839" x="2921000" y="2228850"/>
          <p14:tracePt t="66856" x="2927350" y="2228850"/>
          <p14:tracePt t="67047" x="2933700" y="2228850"/>
          <p14:tracePt t="67054" x="2946400" y="2228850"/>
          <p14:tracePt t="67062" x="2952750" y="2228850"/>
          <p14:tracePt t="67070" x="2965450" y="2222500"/>
          <p14:tracePt t="67073" x="2978150" y="2216150"/>
          <p14:tracePt t="67089" x="2997200" y="2190750"/>
          <p14:tracePt t="67105" x="3022600" y="2165350"/>
          <p14:tracePt t="67122" x="3035300" y="2139950"/>
          <p14:tracePt t="67140" x="3035300" y="2114550"/>
          <p14:tracePt t="67156" x="3041650" y="2101850"/>
          <p14:tracePt t="67173" x="3041650" y="2095500"/>
          <p14:tracePt t="67278" x="3041650" y="2101850"/>
          <p14:tracePt t="67286" x="3035300" y="2108200"/>
          <p14:tracePt t="67297" x="3028950" y="2127250"/>
          <p14:tracePt t="67302" x="3028950" y="2139950"/>
          <p14:tracePt t="67306" x="2997200" y="2197100"/>
          <p14:tracePt t="67322" x="2959100" y="2266950"/>
          <p14:tracePt t="67339" x="2908300" y="2330450"/>
          <p14:tracePt t="67356" x="2876550" y="2362200"/>
          <p14:tracePt t="67356" x="2857500" y="2381250"/>
          <p14:tracePt t="67374" x="2844800" y="2387600"/>
          <p14:tracePt t="67389" x="2825750" y="2406650"/>
          <p14:tracePt t="67406" x="2819400" y="2406650"/>
          <p14:tracePt t="67478" x="2832100" y="2393950"/>
          <p14:tracePt t="67486" x="2851150" y="2381250"/>
          <p14:tracePt t="67494" x="2876550" y="2349500"/>
          <p14:tracePt t="67502" x="2876550" y="2343150"/>
          <p14:tracePt t="67505" x="2895600" y="2311400"/>
          <p14:tracePt t="67522" x="2933700" y="2273300"/>
          <p14:tracePt t="67539" x="2971800" y="2235200"/>
          <p14:tracePt t="67556" x="2990850" y="2216150"/>
          <p14:tracePt t="67573" x="3009900" y="2209800"/>
          <p14:tracePt t="67589" x="3009900" y="2203450"/>
          <p14:tracePt t="67694" x="3016250" y="2209800"/>
          <p14:tracePt t="67702" x="3009900" y="2216150"/>
          <p14:tracePt t="67708" x="3009900" y="2235200"/>
          <p14:tracePt t="67722" x="2997200" y="2254250"/>
          <p14:tracePt t="67738" x="2990850" y="2266950"/>
          <p14:tracePt t="67739" x="2990850" y="2279650"/>
          <p14:tracePt t="67756" x="2984500" y="2286000"/>
          <p14:tracePt t="67886" x="2990850" y="2273300"/>
          <p14:tracePt t="67894" x="2997200" y="2273300"/>
          <p14:tracePt t="67905" x="3003550" y="2266950"/>
          <p14:tracePt t="67907" x="3016250" y="2254250"/>
          <p14:tracePt t="68391" x="3003550" y="2266950"/>
          <p14:tracePt t="68393" x="2990850" y="2273300"/>
          <p14:tracePt t="68407" x="2978150" y="2286000"/>
          <p14:tracePt t="68408" x="2952750" y="2292350"/>
          <p14:tracePt t="68423" x="2940050" y="2305050"/>
          <p14:tracePt t="68542" x="2946400" y="2305050"/>
          <p14:tracePt t="68550" x="2959100" y="2298700"/>
          <p14:tracePt t="68558" x="2965450" y="2292350"/>
          <p14:tracePt t="68566" x="2978150" y="2279650"/>
          <p14:tracePt t="68573" x="2984500" y="2266950"/>
          <p14:tracePt t="68590" x="2984500" y="2260600"/>
          <p14:tracePt t="68608" x="2984500" y="2254250"/>
          <p14:tracePt t="68623" x="2990850" y="2247900"/>
          <p14:tracePt t="70382" x="2984500" y="2247900"/>
          <p14:tracePt t="70391" x="2978150" y="2247900"/>
          <p14:tracePt t="70399" x="2971800" y="2266950"/>
          <p14:tracePt t="70407" x="2927350" y="2381250"/>
          <p14:tracePt t="70423" x="2895600" y="2495550"/>
          <p14:tracePt t="70425" x="2800350" y="2895600"/>
          <p14:tracePt t="70441" x="2736850" y="3270250"/>
          <p14:tracePt t="70456" x="2736850" y="3479800"/>
          <p14:tracePt t="70474" x="2736850" y="3854450"/>
          <p14:tracePt t="70489" x="2736850" y="4089400"/>
          <p14:tracePt t="70506" x="2736850" y="4210050"/>
          <p14:tracePt t="70523" x="2717800" y="4267200"/>
          <p14:tracePt t="70540" x="2705100" y="4279900"/>
          <p14:tracePt t="70556" x="2698750" y="4286250"/>
          <p14:tracePt t="70573" x="2686050" y="4286250"/>
          <p14:tracePt t="70590" x="2673350" y="4292600"/>
          <p14:tracePt t="70687" x="2679700" y="4292600"/>
          <p14:tracePt t="70698" x="2692400" y="4267200"/>
          <p14:tracePt t="70702" x="2717800" y="4210050"/>
          <p14:tracePt t="70706" x="2787650" y="4095750"/>
          <p14:tracePt t="70723" x="2851150" y="3962400"/>
          <p14:tracePt t="70740" x="2914650" y="3835400"/>
          <p14:tracePt t="70756" x="2952750" y="3733800"/>
          <p14:tracePt t="70773" x="2984500" y="3644900"/>
          <p14:tracePt t="70790" x="3003550" y="3524250"/>
          <p14:tracePt t="70807" x="3003550" y="3511550"/>
          <p14:tracePt t="70823" x="3003550" y="3498850"/>
          <p14:tracePt t="70840" x="3003550" y="3479800"/>
          <p14:tracePt t="70856" x="3003550" y="3460750"/>
          <p14:tracePt t="70873" x="3003550" y="3454400"/>
          <p14:tracePt t="70911" x="2997200" y="3441700"/>
          <p14:tracePt t="70942" x="2997200" y="3435350"/>
          <p14:tracePt t="70951" x="2997200" y="3422650"/>
          <p14:tracePt t="70965" x="2978150" y="3397250"/>
          <p14:tracePt t="70975" x="2971800" y="3384550"/>
          <p14:tracePt t="70976" x="2965450" y="3371850"/>
          <p14:tracePt t="70990" x="2946400" y="3321050"/>
          <p14:tracePt t="71007" x="2927350" y="3276600"/>
          <p14:tracePt t="71023" x="2914650" y="3251200"/>
          <p14:tracePt t="71040" x="2901950" y="3206750"/>
          <p14:tracePt t="71056" x="2882900" y="3155950"/>
          <p14:tracePt t="71074" x="2870200" y="3117850"/>
          <p14:tracePt t="71090" x="2857500" y="3060700"/>
          <p14:tracePt t="71107" x="2838450" y="3016250"/>
          <p14:tracePt t="71123" x="2819400" y="2978150"/>
          <p14:tracePt t="71140" x="2813050" y="2952750"/>
          <p14:tracePt t="71156" x="2813050" y="2940050"/>
          <p14:tracePt t="71173" x="2806700" y="2914650"/>
          <p14:tracePt t="71191" x="2800350" y="2895600"/>
          <p14:tracePt t="71207" x="2794000" y="2876550"/>
          <p14:tracePt t="71223" x="2787650" y="2844800"/>
          <p14:tracePt t="71311" x="2774950" y="2838450"/>
          <p14:tracePt t="71318" x="2774950" y="2832100"/>
          <p14:tracePt t="71326" x="2774950" y="2819400"/>
          <p14:tracePt t="71339" x="2768600" y="2806700"/>
          <p14:tracePt t="71340" x="2762250" y="2781300"/>
          <p14:tracePt t="71356" x="2755900" y="2762250"/>
          <p14:tracePt t="71373" x="2755900" y="2743200"/>
          <p14:tracePt t="71390" x="2749550" y="2711450"/>
          <p14:tracePt t="71407" x="2749550" y="2698750"/>
          <p14:tracePt t="71424" x="2743200" y="2686050"/>
          <p14:tracePt t="71440" x="2736850" y="2673350"/>
          <p14:tracePt t="71457" x="2736850" y="2660650"/>
          <p14:tracePt t="71473" x="2730500" y="2647950"/>
          <p14:tracePt t="71490" x="2724150" y="2635250"/>
          <p14:tracePt t="71507" x="2724150" y="2622550"/>
          <p14:tracePt t="71523" x="2717800" y="2609850"/>
          <p14:tracePt t="71539" x="2717800" y="2603500"/>
          <p14:tracePt t="71556" x="2717800" y="2597150"/>
          <p14:tracePt t="71599" x="2717800" y="2590800"/>
          <p14:tracePt t="71822" x="2717800" y="2603500"/>
          <p14:tracePt t="71826" x="2717800" y="2609850"/>
          <p14:tracePt t="71839" x="2711450" y="2622550"/>
          <p14:tracePt t="71840" x="2698750" y="2647950"/>
          <p14:tracePt t="71856" x="2698750" y="2679700"/>
          <p14:tracePt t="71873" x="2698750" y="2730500"/>
          <p14:tracePt t="71890" x="2698750" y="2794000"/>
          <p14:tracePt t="71907" x="2698750" y="2851150"/>
          <p14:tracePt t="71923" x="2698750" y="2895600"/>
          <p14:tracePt t="71940" x="2698750" y="2933700"/>
          <p14:tracePt t="71956" x="2698750" y="2965450"/>
          <p14:tracePt t="71973" x="2698750" y="3028950"/>
          <p14:tracePt t="71991" x="2705100" y="3079750"/>
          <p14:tracePt t="72007" x="2717800" y="3136900"/>
          <p14:tracePt t="72023" x="2730500" y="3194050"/>
          <p14:tracePt t="72040" x="2736850" y="3225800"/>
          <p14:tracePt t="72056" x="2743200" y="3289300"/>
          <p14:tracePt t="72073" x="2743200" y="3378200"/>
          <p14:tracePt t="72091" x="2743200" y="3473450"/>
          <p14:tracePt t="72106" x="2755900" y="3556000"/>
          <p14:tracePt t="72124" x="2762250" y="3632200"/>
          <p14:tracePt t="72140" x="2768600" y="3695700"/>
          <p14:tracePt t="72157" x="2781300" y="3784600"/>
          <p14:tracePt t="72173" x="2794000" y="3873500"/>
          <p14:tracePt t="72173" x="2806700" y="3917950"/>
          <p14:tracePt t="72191" x="2813050" y="4000500"/>
          <p14:tracePt t="72207" x="2819400" y="4070350"/>
          <p14:tracePt t="72223" x="2819400" y="4133850"/>
          <p14:tracePt t="72240" x="2819400" y="4203700"/>
          <p14:tracePt t="72257" x="2825750" y="4311650"/>
          <p14:tracePt t="72273" x="2844800" y="4413250"/>
          <p14:tracePt t="72290" x="2857500" y="4514850"/>
          <p14:tracePt t="72306" x="2870200" y="4597400"/>
          <p14:tracePt t="72323" x="2889250" y="4673600"/>
          <p14:tracePt t="72340" x="2901950" y="4743450"/>
          <p14:tracePt t="72357" x="2914650" y="4806950"/>
          <p14:tracePt t="72373" x="2927350" y="4864100"/>
          <p14:tracePt t="72390" x="2933700" y="4927600"/>
          <p14:tracePt t="72406" x="2952750" y="5035550"/>
          <p14:tracePt t="72422" x="2978150" y="5137150"/>
          <p14:tracePt t="72439" x="3016250" y="5232400"/>
          <p14:tracePt t="72456" x="3035300" y="5314950"/>
          <p14:tracePt t="72472" x="3067050" y="5391150"/>
          <p14:tracePt t="72489" x="3086100" y="5461000"/>
          <p14:tracePt t="72505" x="3117850" y="5530850"/>
          <p14:tracePt t="72522" x="3143250" y="5600700"/>
          <p14:tracePt t="72539" x="3175000" y="5670550"/>
          <p14:tracePt t="72556" x="3194050" y="5721350"/>
          <p14:tracePt t="72572" x="3206750" y="5778500"/>
          <p14:tracePt t="72590" x="3225800" y="5848350"/>
          <p14:tracePt t="72606" x="3251200" y="5905500"/>
          <p14:tracePt t="72622" x="3270250" y="5962650"/>
          <p14:tracePt t="72639" x="3289300" y="6045200"/>
          <p14:tracePt t="72655" x="3321050" y="6121400"/>
          <p14:tracePt t="72672" x="3340100" y="6172200"/>
          <p14:tracePt t="72689" x="3352800" y="6203950"/>
          <p14:tracePt t="72705" x="3371850" y="6242050"/>
          <p14:tracePt t="72722" x="3384550" y="6280150"/>
          <p14:tracePt t="72739" x="3409950" y="6318250"/>
          <p14:tracePt t="72755" x="3422650" y="6356350"/>
          <p14:tracePt t="72772" x="3441700" y="6400800"/>
          <p14:tracePt t="72789" x="3454400" y="6438900"/>
          <p14:tracePt t="72805" x="3473450" y="6515100"/>
          <p14:tracePt t="72823" x="3492500" y="6572250"/>
          <p14:tracePt t="72840" x="3505200" y="6623050"/>
          <p14:tracePt t="72856" x="3511550" y="6654800"/>
          <p14:tracePt t="72872" x="3517900" y="6692900"/>
          <p14:tracePt t="72889" x="3524250" y="6711950"/>
          <p14:tracePt t="72906" x="3524250" y="6718300"/>
          <p14:tracePt t="72922" x="3524250" y="6724650"/>
          <p14:tracePt t="73134" x="3524250" y="6731000"/>
          <p14:tracePt t="73148" x="3524250" y="6724650"/>
          <p14:tracePt t="73149" x="3524250" y="6699250"/>
          <p14:tracePt t="73156" x="3492500" y="6591300"/>
          <p14:tracePt t="73172" x="3454400" y="6483350"/>
          <p14:tracePt t="73189" x="3416300" y="6350000"/>
          <p14:tracePt t="73206" x="3359150" y="6134100"/>
          <p14:tracePt t="73222" x="3314700" y="5994400"/>
          <p14:tracePt t="73239" x="3282950" y="5835650"/>
          <p14:tracePt t="73256" x="3232150" y="5670550"/>
          <p14:tracePt t="73272" x="3200400" y="5511800"/>
          <p14:tracePt t="73289" x="3162300" y="5359400"/>
          <p14:tracePt t="73306" x="3124200" y="5219700"/>
          <p14:tracePt t="73322" x="3111500" y="5111750"/>
          <p14:tracePt t="73339" x="3086100" y="4984750"/>
          <p14:tracePt t="73356" x="3067050" y="4864100"/>
          <p14:tracePt t="73372" x="3035300" y="4724400"/>
          <p14:tracePt t="73389" x="2990850" y="4578350"/>
          <p14:tracePt t="73406" x="2965450" y="4394200"/>
          <p14:tracePt t="73422" x="2959100" y="4305300"/>
          <p14:tracePt t="73439" x="2959100" y="4222750"/>
          <p14:tracePt t="73456" x="2959100" y="4108450"/>
          <p14:tracePt t="73472" x="2959100" y="3987800"/>
          <p14:tracePt t="73489" x="2946400" y="3854450"/>
          <p14:tracePt t="73506" x="2940050" y="3714750"/>
          <p14:tracePt t="73522" x="2933700" y="3594100"/>
          <p14:tracePt t="73539" x="2914650" y="3467100"/>
          <p14:tracePt t="73556" x="2889250" y="3365500"/>
          <p14:tracePt t="73572" x="2876550" y="3270250"/>
          <p14:tracePt t="73589" x="2857500" y="3155950"/>
          <p14:tracePt t="73606" x="2844800" y="3060700"/>
          <p14:tracePt t="73622" x="2832100" y="2952750"/>
          <p14:tracePt t="73639" x="2806700" y="2838450"/>
          <p14:tracePt t="73656" x="2794000" y="2730500"/>
          <p14:tracePt t="73672" x="2787650" y="2660650"/>
          <p14:tracePt t="73689" x="2774950" y="2609850"/>
          <p14:tracePt t="73706" x="2774950" y="2578100"/>
          <p14:tracePt t="73722" x="2774950" y="2546350"/>
          <p14:tracePt t="73739" x="2774950" y="2527300"/>
          <p14:tracePt t="73756" x="2774950" y="2508250"/>
          <p14:tracePt t="73772" x="2774950" y="2495550"/>
          <p14:tracePt t="73789" x="2768600" y="2489200"/>
          <p14:tracePt t="73806" x="2768600" y="2482850"/>
          <p14:tracePt t="73822" x="2768600" y="2476500"/>
          <p14:tracePt t="73839" x="2768600" y="2470150"/>
          <p14:tracePt t="73856" x="2762250" y="2463800"/>
          <p14:tracePt t="73872" x="2762250" y="2457450"/>
          <p14:tracePt t="73889" x="2755900" y="2444750"/>
          <p14:tracePt t="73906" x="2749550" y="2432050"/>
          <p14:tracePt t="73922" x="2743200" y="2413000"/>
          <p14:tracePt t="73939" x="2743200" y="2406650"/>
          <p14:tracePt t="74054" x="2736850" y="2444750"/>
          <p14:tracePt t="74066" x="2730500" y="2489200"/>
          <p14:tracePt t="74066" x="2730500" y="2559050"/>
          <p14:tracePt t="74082" x="2730500" y="2628900"/>
          <p14:tracePt t="74090" x="2730500" y="2679700"/>
          <p14:tracePt t="74091" x="2730500" y="2724150"/>
          <p14:tracePt t="74106" x="2736850" y="2819400"/>
          <p14:tracePt t="74123" x="2762250" y="2946400"/>
          <p14:tracePt t="74140" x="2781300" y="3067050"/>
          <p14:tracePt t="74156" x="2800350" y="3219450"/>
          <p14:tracePt t="74173" x="2825750" y="3359150"/>
          <p14:tracePt t="74189" x="2844800" y="3486150"/>
          <p14:tracePt t="74205" x="2882900" y="3663950"/>
          <p14:tracePt t="74222" x="2895600" y="3784600"/>
          <p14:tracePt t="74239" x="2908300" y="3911600"/>
          <p14:tracePt t="74255" x="2927350" y="4057650"/>
          <p14:tracePt t="74272" x="2933700" y="4210050"/>
          <p14:tracePt t="74289" x="2946400" y="4305300"/>
          <p14:tracePt t="74305" x="2959100" y="4413250"/>
          <p14:tracePt t="74322" x="2984500" y="4527550"/>
          <p14:tracePt t="74339" x="2997200" y="4648200"/>
          <p14:tracePt t="74355" x="3016250" y="4762500"/>
          <p14:tracePt t="74372" x="3028950" y="4857750"/>
          <p14:tracePt t="74390" x="3048000" y="4991100"/>
          <p14:tracePt t="74407" x="3054350" y="5060950"/>
          <p14:tracePt t="74423" x="3067050" y="5149850"/>
          <p14:tracePt t="74440" x="3079750" y="5232400"/>
          <p14:tracePt t="74456" x="3092450" y="5327650"/>
          <p14:tracePt t="74474" x="3111500" y="5429250"/>
          <p14:tracePt t="74490" x="3124200" y="5518150"/>
          <p14:tracePt t="74507" x="3136900" y="5626100"/>
          <p14:tracePt t="74523" x="3149600" y="5721350"/>
          <p14:tracePt t="74540" x="3187700" y="5829300"/>
          <p14:tracePt t="74556" x="3200400" y="5918200"/>
          <p14:tracePt t="74573" x="3232150" y="6013450"/>
          <p14:tracePt t="74590" x="3263900" y="6115050"/>
          <p14:tracePt t="74607" x="3276600" y="6191250"/>
          <p14:tracePt t="74623" x="3295650" y="6254750"/>
          <p14:tracePt t="74640" x="3321050" y="6324600"/>
          <p14:tracePt t="74656" x="3352800" y="6394450"/>
          <p14:tracePt t="74673" x="3378200" y="6457950"/>
          <p14:tracePt t="74689" x="3390900" y="6508750"/>
          <p14:tracePt t="74706" x="3403600" y="6540500"/>
          <p14:tracePt t="74722" x="3409950" y="6565900"/>
          <p14:tracePt t="74739" x="3409950" y="6572250"/>
          <p14:tracePt t="74755" x="3416300" y="6584950"/>
          <p14:tracePt t="74772" x="3429000" y="6604000"/>
          <p14:tracePt t="74789" x="3435350" y="6610350"/>
          <p14:tracePt t="74805" x="3435350" y="6623050"/>
          <p14:tracePt t="74822" x="3441700" y="6623050"/>
          <p14:tracePt t="74839" x="3441700" y="6629400"/>
          <p14:tracePt t="74855" x="3441700" y="6635750"/>
          <p14:tracePt t="74873" x="3454400" y="6642100"/>
          <p14:tracePt t="74890" x="3454400" y="6648450"/>
          <p14:tracePt t="74906" x="3467100" y="6661150"/>
          <p14:tracePt t="74923" x="3467100" y="6667500"/>
          <p14:tracePt t="75197" x="3467100" y="6629400"/>
          <p14:tracePt t="75206" x="3460750" y="6584950"/>
          <p14:tracePt t="75215" x="3448050" y="6540500"/>
          <p14:tracePt t="75222" x="3435350" y="6432550"/>
          <p14:tracePt t="75239" x="3422650" y="6375400"/>
          <p14:tracePt t="75239" x="3403600" y="6254750"/>
          <p14:tracePt t="75255" x="3365500" y="6108700"/>
          <p14:tracePt t="75272" x="3314700" y="5937250"/>
          <p14:tracePt t="75289" x="3257550" y="5727700"/>
          <p14:tracePt t="75305" x="3219450" y="5537200"/>
          <p14:tracePt t="75322" x="3175000" y="5365750"/>
          <p14:tracePt t="75339" x="3149600" y="5219700"/>
          <p14:tracePt t="75355" x="3124200" y="5105400"/>
          <p14:tracePt t="75373" x="3105150" y="4997450"/>
          <p14:tracePt t="75390" x="3054350" y="4819650"/>
          <p14:tracePt t="75406" x="3028950" y="4660900"/>
          <p14:tracePt t="75423" x="2997200" y="4502150"/>
          <p14:tracePt t="75439" x="2952750" y="4330700"/>
          <p14:tracePt t="75455" x="2933700" y="4216400"/>
          <p14:tracePt t="75472" x="2914650" y="4102100"/>
          <p14:tracePt t="75489" x="2901950" y="4044950"/>
          <p14:tracePt t="75506" x="2882900" y="3962400"/>
          <p14:tracePt t="75522" x="2863850" y="3848100"/>
          <p14:tracePt t="75539" x="2844800" y="3714750"/>
          <p14:tracePt t="75555" x="2832100" y="3600450"/>
          <p14:tracePt t="75572" x="2825750" y="3460750"/>
          <p14:tracePt t="75589" x="2806700" y="3378200"/>
          <p14:tracePt t="75605" x="2806700" y="3187700"/>
          <p14:tracePt t="75623" x="2800350" y="3130550"/>
          <p14:tracePt t="75640" x="2800350" y="3028950"/>
          <p14:tracePt t="75657" x="2794000" y="2971800"/>
          <p14:tracePt t="75673" x="2781300" y="2908300"/>
          <p14:tracePt t="75690" x="2768600" y="2838450"/>
          <p14:tracePt t="75706" x="2768600" y="2800350"/>
          <p14:tracePt t="75723" x="2762250" y="2781300"/>
          <p14:tracePt t="75740" x="2755900" y="2768600"/>
          <p14:tracePt t="75756" x="2755900" y="2762250"/>
          <p14:tracePt t="75773" x="2755900" y="2755900"/>
          <p14:tracePt t="78494" x="2755900" y="2794000"/>
          <p14:tracePt t="78502" x="2755900" y="2921000"/>
          <p14:tracePt t="78510" x="2762250" y="3117850"/>
          <p14:tracePt t="78518" x="2762250" y="3314700"/>
          <p14:tracePt t="78523" x="2762250" y="3740150"/>
          <p14:tracePt t="78540" x="2774950" y="4152900"/>
          <p14:tracePt t="78556" x="2806700" y="4603750"/>
          <p14:tracePt t="78573" x="2806700" y="5010150"/>
          <p14:tracePt t="78590" x="2857500" y="5372100"/>
          <p14:tracePt t="78606" x="2882900" y="5486400"/>
          <p14:tracePt t="78624" x="2914650" y="5562600"/>
          <p14:tracePt t="78639" x="2927350" y="5594350"/>
          <p14:tracePt t="78655" x="2933700" y="5613400"/>
          <p14:tracePt t="78758" x="2952750" y="5626100"/>
          <p14:tracePt t="78766" x="2952750" y="5638800"/>
          <p14:tracePt t="78774" x="2965450" y="5657850"/>
          <p14:tracePt t="78776" x="2971800" y="5683250"/>
          <p14:tracePt t="78776" x="2978150" y="5715000"/>
          <p14:tracePt t="78791" x="2990850" y="5753100"/>
          <p14:tracePt t="78807" x="2997200" y="5759450"/>
          <p14:tracePt t="78855" x="2997200" y="5765800"/>
          <p14:tracePt t="78857" x="3009900" y="5765800"/>
          <p14:tracePt t="78872" x="3022600" y="5759450"/>
          <p14:tracePt t="78874" x="3041650" y="5626100"/>
          <p14:tracePt t="78889" x="3048000" y="5340350"/>
          <p14:tracePt t="78906" x="3048000" y="5035550"/>
          <p14:tracePt t="78923" x="3048000" y="4845050"/>
          <p14:tracePt t="78939" x="3048000" y="4724400"/>
          <p14:tracePt t="78956" x="3060700" y="4641850"/>
          <p14:tracePt t="78973" x="3092450" y="4559300"/>
          <p14:tracePt t="78991" x="3098800" y="4521200"/>
          <p14:tracePt t="79006" x="3105150" y="4489450"/>
          <p14:tracePt t="79023" x="3105150" y="4470400"/>
          <p14:tracePt t="79040" x="3105150" y="4445000"/>
          <p14:tracePt t="79057" x="3111500" y="4438650"/>
          <p14:tracePt t="79073" x="3117850" y="4425950"/>
          <p14:tracePt t="79090" x="3124200" y="4419600"/>
          <p14:tracePt t="79106" x="3124200" y="4406900"/>
          <p14:tracePt t="79158" x="3130550" y="4400550"/>
          <p14:tracePt t="79286" x="3143250" y="4400550"/>
          <p14:tracePt t="79298" x="3175000" y="4425950"/>
          <p14:tracePt t="79300" x="3238500" y="4457700"/>
          <p14:tracePt t="79306" x="3435350" y="4559300"/>
          <p14:tracePt t="79323" x="3829050" y="4705350"/>
          <p14:tracePt t="79339" x="4222750" y="4781550"/>
          <p14:tracePt t="79356" x="4502150" y="4800600"/>
          <p14:tracePt t="79373" x="4730750" y="4800600"/>
          <p14:tracePt t="79390" x="4895850" y="4756150"/>
          <p14:tracePt t="79406" x="5029200" y="4692650"/>
          <p14:tracePt t="79423" x="5118100" y="4616450"/>
          <p14:tracePt t="79439" x="5175250" y="4578350"/>
          <p14:tracePt t="79478" x="5181600" y="4578350"/>
          <p14:tracePt t="79480" x="5181600" y="4572000"/>
          <p14:tracePt t="79489" x="5181600" y="4565650"/>
          <p14:tracePt t="79567" x="5181600" y="4572000"/>
          <p14:tracePt t="79574" x="5149850" y="4616450"/>
          <p14:tracePt t="79591" x="5124450" y="4654550"/>
          <p14:tracePt t="79592" x="5092700" y="4692650"/>
          <p14:tracePt t="79606" x="5041900" y="4749800"/>
          <p14:tracePt t="79623" x="5010150" y="4775200"/>
          <p14:tracePt t="79639" x="4972050" y="4800600"/>
          <p14:tracePt t="79656" x="4946650" y="4826000"/>
          <p14:tracePt t="79672" x="4927600" y="4838700"/>
          <p14:tracePt t="79689" x="4914900" y="4857750"/>
          <p14:tracePt t="79705" x="4902200" y="4870450"/>
          <p14:tracePt t="79723" x="4889500" y="4876800"/>
          <p14:tracePt t="79739" x="4883150" y="4883150"/>
          <p14:tracePt t="79854" x="4876800" y="4889500"/>
          <p14:tracePt t="79855" x="4857750" y="4889500"/>
          <p14:tracePt t="79870" x="4832350" y="4889500"/>
          <p14:tracePt t="79877" x="4724400" y="4889500"/>
          <p14:tracePt t="79889" x="4540250" y="4857750"/>
          <p14:tracePt t="79906" x="4222750" y="4819650"/>
          <p14:tracePt t="79923" x="3886200" y="4768850"/>
          <p14:tracePt t="79939" x="3568700" y="4724400"/>
          <p14:tracePt t="79957" x="3289300" y="4654550"/>
          <p14:tracePt t="79973" x="3143250" y="4616450"/>
          <p14:tracePt t="79990" x="3105150" y="4610100"/>
          <p14:tracePt t="80006" x="3079750" y="4603750"/>
          <p14:tracePt t="80023" x="3060700" y="4597400"/>
          <p14:tracePt t="80039" x="3054350" y="4597400"/>
          <p14:tracePt t="80057" x="3048000" y="4597400"/>
          <p14:tracePt t="80073" x="3041650" y="4597400"/>
          <p14:tracePt t="80090" x="3035300" y="4597400"/>
          <p14:tracePt t="80158" x="3028950" y="4597400"/>
          <p14:tracePt t="80174" x="3016250" y="4578350"/>
          <p14:tracePt t="80189" x="3003550" y="4565650"/>
          <p14:tracePt t="80191" x="2978150" y="4533900"/>
          <p14:tracePt t="80206" x="2965450" y="4514850"/>
          <p14:tracePt t="80223" x="2965450" y="4502150"/>
          <p14:tracePt t="80239" x="2965450" y="4495800"/>
          <p14:tracePt t="80342" x="2965450" y="4489450"/>
          <p14:tracePt t="80358" x="2971800" y="4489450"/>
          <p14:tracePt t="80390" x="2978150" y="4483100"/>
          <p14:tracePt t="80548" x="2984500" y="4483100"/>
          <p14:tracePt t="80559" x="2984500" y="4502150"/>
          <p14:tracePt t="80573" x="2971800" y="4584700"/>
          <p14:tracePt t="80575" x="2959100" y="4673600"/>
          <p14:tracePt t="80589" x="2959100" y="4921250"/>
          <p14:tracePt t="80607" x="2959100" y="5105400"/>
          <p14:tracePt t="80623" x="2965450" y="5276850"/>
          <p14:tracePt t="80640" x="2971800" y="5416550"/>
          <p14:tracePt t="80656" x="2971800" y="5524500"/>
          <p14:tracePt t="80673" x="2971800" y="5607050"/>
          <p14:tracePt t="80689" x="2978150" y="5689600"/>
          <p14:tracePt t="80707" x="2978150" y="5759450"/>
          <p14:tracePt t="80722" x="2978150" y="5810250"/>
          <p14:tracePt t="80740" x="2978150" y="5854700"/>
          <p14:tracePt t="80756" x="2978150" y="5886450"/>
          <p14:tracePt t="80773" x="2978150" y="5905500"/>
          <p14:tracePt t="80789" x="2978150" y="5918200"/>
          <p14:tracePt t="80885" x="2959100" y="5911850"/>
          <p14:tracePt t="80898" x="2952750" y="5892800"/>
          <p14:tracePt t="80905" x="2946400" y="5867400"/>
          <p14:tracePt t="80906" x="2933700" y="5803900"/>
          <p14:tracePt t="80923" x="2921000" y="5734050"/>
          <p14:tracePt t="80940" x="2921000" y="5676900"/>
          <p14:tracePt t="80956" x="2921000" y="5638800"/>
          <p14:tracePt t="80973" x="2921000" y="5632450"/>
          <p14:tracePt t="80989" x="2921000" y="5619750"/>
          <p14:tracePt t="81054" x="2927350" y="5619750"/>
          <p14:tracePt t="81062" x="2984500" y="5619750"/>
          <p14:tracePt t="81072" x="3073400" y="5619750"/>
          <p14:tracePt t="81074" x="3346450" y="5645150"/>
          <p14:tracePt t="81089" x="3841750" y="5657850"/>
          <p14:tracePt t="81106" x="4375150" y="5657850"/>
          <p14:tracePt t="81122" x="4749800" y="5588000"/>
          <p14:tracePt t="81140" x="4908550" y="5511800"/>
          <p14:tracePt t="81156" x="4997450" y="5410200"/>
          <p14:tracePt t="81156" x="5022850" y="5372100"/>
          <p14:tracePt t="81174" x="5048250" y="5327650"/>
          <p14:tracePt t="81189" x="5086350" y="5232400"/>
          <p14:tracePt t="81206" x="5105400" y="5181600"/>
          <p14:tracePt t="81223" x="5105400" y="5149850"/>
          <p14:tracePt t="81240" x="5105400" y="5105400"/>
          <p14:tracePt t="81256" x="5105400" y="5080000"/>
          <p14:tracePt t="81273" x="5105400" y="5073650"/>
          <p14:tracePt t="81358" x="5105400" y="5060950"/>
          <p14:tracePt t="81366" x="5105400" y="5054600"/>
          <p14:tracePt t="81374" x="5105400" y="5029200"/>
          <p14:tracePt t="81389" x="5143500" y="4984750"/>
          <p14:tracePt t="81390" x="5175250" y="4927600"/>
          <p14:tracePt t="81406" x="5181600" y="4870450"/>
          <p14:tracePt t="81422" x="5187950" y="4832350"/>
          <p14:tracePt t="81439" x="5187950" y="4794250"/>
          <p14:tracePt t="81456" x="5181600" y="4749800"/>
          <p14:tracePt t="81473" x="5168900" y="4724400"/>
          <p14:tracePt t="81511" x="5156200" y="4711700"/>
          <p14:tracePt t="81512" x="5124450" y="4705350"/>
          <p14:tracePt t="81523" x="5086350" y="4686300"/>
          <p14:tracePt t="81540" x="5022850" y="4679950"/>
          <p14:tracePt t="81556" x="4997450" y="4679950"/>
          <p14:tracePt t="81591" x="4978400" y="4686300"/>
          <p14:tracePt t="81606" x="4914900" y="4756150"/>
          <p14:tracePt t="81608" x="4870450" y="4819650"/>
          <p14:tracePt t="81623" x="4838700" y="4908550"/>
          <p14:tracePt t="81639" x="4819650" y="4997450"/>
          <p14:tracePt t="81656" x="4819650" y="5086350"/>
          <p14:tracePt t="81673" x="4819650" y="5168900"/>
          <p14:tracePt t="81689" x="4838700" y="5245100"/>
          <p14:tracePt t="81706" x="4857750" y="5308600"/>
          <p14:tracePt t="81723" x="4876800" y="5346700"/>
          <p14:tracePt t="81739" x="4895850" y="5378450"/>
          <p14:tracePt t="81755" x="4914900" y="5397500"/>
          <p14:tracePt t="81773" x="4933950" y="5410200"/>
          <p14:tracePt t="81789" x="4984750" y="5416550"/>
          <p14:tracePt t="81806" x="5035550" y="5416550"/>
          <p14:tracePt t="81823" x="5111750" y="5416550"/>
          <p14:tracePt t="81839" x="5168900" y="5416550"/>
          <p14:tracePt t="81856" x="5238750" y="5384800"/>
          <p14:tracePt t="81873" x="5245100" y="5384800"/>
          <p14:tracePt t="81889" x="5283200" y="5340350"/>
          <p14:tracePt t="81906" x="5314950" y="5289550"/>
          <p14:tracePt t="81923" x="5334000" y="5232400"/>
          <p14:tracePt t="81939" x="5346700" y="5162550"/>
          <p14:tracePt t="81957" x="5346700" y="5092700"/>
          <p14:tracePt t="81973" x="5334000" y="5003800"/>
          <p14:tracePt t="81990" x="5308600" y="4953000"/>
          <p14:tracePt t="82006" x="5289550" y="4914900"/>
          <p14:tracePt t="82023" x="5257800" y="4876800"/>
          <p14:tracePt t="82039" x="5226050" y="4851400"/>
          <p14:tracePt t="82079" x="5207000" y="4838700"/>
          <p14:tracePt t="82089" x="5194300" y="4832350"/>
          <p14:tracePt t="82092" x="5156200" y="4813300"/>
          <p14:tracePt t="82106" x="5118100" y="4813300"/>
          <p14:tracePt t="82123" x="5080000" y="4806950"/>
          <p14:tracePt t="82139" x="5041900" y="4806950"/>
          <p14:tracePt t="82156" x="4997450" y="4806950"/>
          <p14:tracePt t="82173" x="4914900" y="4870450"/>
          <p14:tracePt t="82190" x="4876800" y="4921250"/>
          <p14:tracePt t="82206" x="4857750" y="4972050"/>
          <p14:tracePt t="82224" x="4845050" y="5022850"/>
          <p14:tracePt t="82239" x="4845050" y="5035550"/>
          <p14:tracePt t="82256" x="4845050" y="5080000"/>
          <p14:tracePt t="82273" x="4845050" y="5124450"/>
          <p14:tracePt t="82290" x="4857750" y="5162550"/>
          <p14:tracePt t="82306" x="4870450" y="5187950"/>
          <p14:tracePt t="82323" x="4883150" y="5213350"/>
          <p14:tracePt t="82339" x="4889500" y="5219700"/>
          <p14:tracePt t="82356" x="4902200" y="5232400"/>
          <p14:tracePt t="82373" x="4940300" y="5238750"/>
          <p14:tracePt t="82390" x="4991100" y="5245100"/>
          <p14:tracePt t="82406" x="5054600" y="5245100"/>
          <p14:tracePt t="82424" x="5124450" y="5245100"/>
          <p14:tracePt t="82439" x="5175250" y="5232400"/>
          <p14:tracePt t="82456" x="5213350" y="5213350"/>
          <p14:tracePt t="82473" x="5232400" y="5194300"/>
          <p14:tracePt t="82489" x="5245100" y="5168900"/>
          <p14:tracePt t="82506" x="5245100" y="5156200"/>
          <p14:tracePt t="82523" x="5251450" y="5137150"/>
          <p14:tracePt t="82539" x="5251450" y="5118100"/>
          <p14:tracePt t="82556" x="5251450" y="5111750"/>
          <p14:tracePt t="82573" x="5251450" y="5099050"/>
          <p14:tracePt t="82590" x="5251450" y="5073650"/>
          <p14:tracePt t="82606" x="5245100" y="5048250"/>
          <p14:tracePt t="82623" x="5245100" y="5010150"/>
          <p14:tracePt t="82639" x="5226050" y="4946650"/>
          <p14:tracePt t="82656" x="5200650" y="4857750"/>
          <p14:tracePt t="82672" x="5162550" y="4806950"/>
          <p14:tracePt t="82689" x="5111750" y="4737100"/>
          <p14:tracePt t="82706" x="5048250" y="4686300"/>
          <p14:tracePt t="82723" x="4997450" y="4660900"/>
          <p14:tracePt t="82739" x="4914900" y="4641850"/>
          <p14:tracePt t="82755" x="4838700" y="4641850"/>
          <p14:tracePt t="82772" x="4762500" y="4660900"/>
          <p14:tracePt t="82772" x="4724400" y="4686300"/>
          <p14:tracePt t="82790" x="4654550" y="4749800"/>
          <p14:tracePt t="82806" x="4648200" y="4749800"/>
          <p14:tracePt t="82823" x="4622800" y="4813300"/>
          <p14:tracePt t="82839" x="4616450" y="4883150"/>
          <p14:tracePt t="82856" x="4610100" y="4940300"/>
          <p14:tracePt t="82873" x="4610100" y="4991100"/>
          <p14:tracePt t="82889" x="4629150" y="5022850"/>
          <p14:tracePt t="82906" x="4648200" y="5048250"/>
          <p14:tracePt t="82923" x="4660900" y="5060950"/>
          <p14:tracePt t="82939" x="4679950" y="5092700"/>
          <p14:tracePt t="82956" x="4724400" y="5118100"/>
          <p14:tracePt t="82973" x="4845050" y="5162550"/>
          <p14:tracePt t="82990" x="4978400" y="5194300"/>
          <p14:tracePt t="83006" x="5118100" y="5207000"/>
          <p14:tracePt t="83023" x="5257800" y="5207000"/>
          <p14:tracePt t="83039" x="5378450" y="5187950"/>
          <p14:tracePt t="83056" x="5473700" y="5156200"/>
          <p14:tracePt t="83073" x="5588000" y="5086350"/>
          <p14:tracePt t="83089" x="5670550" y="5016500"/>
          <p14:tracePt t="83122" x="5734050" y="4927600"/>
          <p14:tracePt t="83124" x="5759450" y="4851400"/>
          <p14:tracePt t="83140" x="5765800" y="4800600"/>
          <p14:tracePt t="83156" x="5772150" y="4775200"/>
          <p14:tracePt t="83172" x="5772150" y="4756150"/>
          <p14:tracePt t="83190" x="5772150" y="4743450"/>
          <p14:tracePt t="83230" x="5772150" y="4737100"/>
          <p14:tracePt t="83239" x="5765800" y="4737100"/>
          <p14:tracePt t="83241" x="5740400" y="4718050"/>
          <p14:tracePt t="83256" x="5683250" y="4699000"/>
          <p14:tracePt t="83273" x="5600700" y="4686300"/>
          <p14:tracePt t="83289" x="5492750" y="4673600"/>
          <p14:tracePt t="83306" x="5353050" y="4673600"/>
          <p14:tracePt t="83323" x="5213350" y="4692650"/>
          <p14:tracePt t="83339" x="5041900" y="4743450"/>
          <p14:tracePt t="83356" x="4908550" y="4813300"/>
          <p14:tracePt t="83372" x="4787900" y="4889500"/>
          <p14:tracePt t="83372" x="4724400" y="4933950"/>
          <p14:tracePt t="83390" x="4629150" y="5010150"/>
          <p14:tracePt t="83406" x="4546600" y="5092700"/>
          <p14:tracePt t="83423" x="4502150" y="5137150"/>
          <p14:tracePt t="83439" x="4464050" y="5213350"/>
          <p14:tracePt t="83456" x="4457700" y="5283200"/>
          <p14:tracePt t="83473" x="4457700" y="5340350"/>
          <p14:tracePt t="83489" x="4489450" y="5391150"/>
          <p14:tracePt t="83506" x="4527550" y="5435600"/>
          <p14:tracePt t="83523" x="4572000" y="5461000"/>
          <p14:tracePt t="83539" x="4622800" y="5473700"/>
          <p14:tracePt t="83556" x="4749800" y="5486400"/>
          <p14:tracePt t="83572" x="4965700" y="5448300"/>
          <p14:tracePt t="83590" x="5105400" y="5397500"/>
          <p14:tracePt t="83608" x="5162550" y="5353050"/>
          <p14:tracePt t="83623" x="5213350" y="5283200"/>
          <p14:tracePt t="83639" x="5251450" y="5219700"/>
          <p14:tracePt t="83655" x="5276850" y="5156200"/>
          <p14:tracePt t="83672" x="5289550" y="5130800"/>
          <p14:tracePt t="83689" x="5289550" y="5099050"/>
          <p14:tracePt t="83706" x="5289550" y="5086350"/>
          <p14:tracePt t="83723" x="5289550" y="5060950"/>
          <p14:tracePt t="83739" x="5283200" y="5048250"/>
          <p14:tracePt t="83782" x="5283200" y="5041900"/>
          <p14:tracePt t="83853" x="5283200" y="5035550"/>
          <p14:tracePt t="87248" x="5276850" y="5035550"/>
          <p14:tracePt t="87256" x="5270500" y="5035550"/>
          <p14:tracePt t="87280" x="5270500" y="5041900"/>
          <p14:tracePt t="87288" x="5270500" y="5054600"/>
          <p14:tracePt t="87295" x="5264150" y="5080000"/>
          <p14:tracePt t="87303" x="5257800" y="5092700"/>
          <p14:tracePt t="87307" x="5251450" y="5124450"/>
          <p14:tracePt t="87324" x="5232400" y="5162550"/>
          <p14:tracePt t="87341" x="5226050" y="5181600"/>
          <p14:tracePt t="87358" x="5219700" y="5200650"/>
          <p14:tracePt t="87374" x="5213350" y="5213350"/>
          <p14:tracePt t="87423" x="5207000" y="5219700"/>
          <p14:tracePt t="87639" x="5207000" y="5226050"/>
          <p14:tracePt t="87656" x="5219700" y="5226050"/>
          <p14:tracePt t="87663" x="5226050" y="5226050"/>
          <p14:tracePt t="87674" x="5232400" y="5226050"/>
          <p14:tracePt t="87676" x="5238750" y="5226050"/>
          <p14:tracePt t="87691" x="5257800" y="5226050"/>
          <p14:tracePt t="87708" x="5276850" y="5226050"/>
          <p14:tracePt t="87724" x="5289550" y="5219700"/>
          <p14:tracePt t="87741" x="5308600" y="5207000"/>
          <p14:tracePt t="87757" x="5321300" y="5200650"/>
          <p14:tracePt t="87775" x="5327650" y="5194300"/>
          <p14:tracePt t="87975" x="5314950" y="5194300"/>
          <p14:tracePt t="87984" x="5302250" y="5194300"/>
          <p14:tracePt t="88000" x="5276850" y="5194300"/>
          <p14:tracePt t="88002" x="5257800" y="5194300"/>
          <p14:tracePt t="88008" x="5232400" y="5194300"/>
          <p14:tracePt t="88024" x="5213350" y="5194300"/>
          <p14:tracePt t="88041" x="5200650" y="5194300"/>
          <p14:tracePt t="88058" x="5187950" y="5200650"/>
          <p14:tracePt t="88074" x="5168900" y="5207000"/>
          <p14:tracePt t="88091" x="5156200" y="5207000"/>
          <p14:tracePt t="88108" x="5143500" y="5207000"/>
          <p14:tracePt t="88124" x="5137150" y="5207000"/>
          <p14:tracePt t="88141" x="5130800" y="5207000"/>
          <p14:tracePt t="88158" x="5124450" y="5207000"/>
          <p14:tracePt t="88608" x="5118100" y="5207000"/>
          <p14:tracePt t="88617" x="5111750" y="5207000"/>
          <p14:tracePt t="88623" x="5105400" y="5213350"/>
          <p14:tracePt t="88641" x="5099050" y="5219700"/>
          <p14:tracePt t="88642" x="5073650" y="5219700"/>
          <p14:tracePt t="88658" x="5048250" y="5232400"/>
          <p14:tracePt t="88674" x="5016500" y="5238750"/>
          <p14:tracePt t="88691" x="4991100" y="5245100"/>
          <p14:tracePt t="88708" x="4972050" y="5251450"/>
          <p14:tracePt t="88724" x="4965700" y="5251450"/>
          <p14:tracePt t="88741" x="4953000" y="5257800"/>
          <p14:tracePt t="88758" x="4946650" y="5257800"/>
          <p14:tracePt t="88774" x="4940300" y="5264150"/>
          <p14:tracePt t="88951" x="4940300" y="5257800"/>
          <p14:tracePt t="88960" x="4940300" y="5251450"/>
          <p14:tracePt t="88961" x="4940300" y="5245100"/>
          <p14:tracePt t="88974" x="4940300" y="5213350"/>
          <p14:tracePt t="88993" x="4940300" y="5207000"/>
          <p14:tracePt t="89008" x="4940300" y="5200650"/>
          <p14:tracePt t="89024" x="4933950" y="5162550"/>
          <p14:tracePt t="89041" x="4927600" y="5130800"/>
          <p14:tracePt t="89058" x="4921250" y="5099050"/>
          <p14:tracePt t="89074" x="4921250" y="5073650"/>
          <p14:tracePt t="89091" x="4921250" y="5048250"/>
          <p14:tracePt t="89107" x="4921250" y="5029200"/>
          <p14:tracePt t="89124" x="4914900" y="5016500"/>
          <p14:tracePt t="89141" x="4914900" y="5010150"/>
          <p14:tracePt t="89158" x="4914900" y="5003800"/>
          <p14:tracePt t="89174" x="4914900" y="4997450"/>
          <p14:tracePt t="91537" x="4914900" y="4984750"/>
          <p14:tracePt t="91538" x="4914900" y="4965700"/>
          <p14:tracePt t="91557" x="4914900" y="4946650"/>
          <p14:tracePt t="91559" x="4914900" y="4940300"/>
          <p14:tracePt t="91574" x="4914900" y="4933950"/>
          <p14:tracePt t="91743" x="4914900" y="4946650"/>
          <p14:tracePt t="91751" x="4914900" y="4959350"/>
          <p14:tracePt t="91751" x="4914900" y="4984750"/>
          <p14:tracePt t="91759" x="4914900" y="5003800"/>
          <p14:tracePt t="91775" x="4914900" y="5029200"/>
          <p14:tracePt t="91776" x="4914900" y="5060950"/>
          <p14:tracePt t="91790" x="4914900" y="5156200"/>
          <p14:tracePt t="91807" x="4914900" y="5219700"/>
          <p14:tracePt t="91824" x="4914900" y="5264150"/>
          <p14:tracePt t="91841" x="4914900" y="5295900"/>
          <p14:tracePt t="91857" x="4914900" y="5314950"/>
          <p14:tracePt t="91874" x="4914900" y="5321300"/>
          <p14:tracePt t="91892" x="4921250" y="5327650"/>
          <p14:tracePt t="92439" x="4921250" y="5384800"/>
          <p14:tracePt t="92447" x="4921250" y="5461000"/>
          <p14:tracePt t="92452" x="4933950" y="5549900"/>
          <p14:tracePt t="92457" x="4972050" y="5721350"/>
          <p14:tracePt t="92474" x="5029200" y="5892800"/>
          <p14:tracePt t="92491" x="5080000" y="6026150"/>
          <p14:tracePt t="92507" x="5130800" y="6165850"/>
          <p14:tracePt t="92524" x="5181600" y="6273800"/>
          <p14:tracePt t="92541" x="5219700" y="6356350"/>
          <p14:tracePt t="92557" x="5238750" y="6419850"/>
          <p14:tracePt t="92574" x="5264150" y="6457950"/>
          <p14:tracePt t="92615" x="5264150" y="6464300"/>
          <p14:tracePt t="92679" x="5264150" y="6470650"/>
          <p14:tracePt t="92686" x="5264150" y="6477000"/>
          <p14:tracePt t="92759" x="5257800" y="6477000"/>
          <p14:tracePt t="92799" x="5251450" y="6483350"/>
          <p14:tracePt t="92799" x="5238750" y="6483350"/>
          <p14:tracePt t="92823" x="5232400" y="6483350"/>
          <p14:tracePt t="92824" x="5207000" y="6483350"/>
          <p14:tracePt t="92839" x="5111750" y="6432550"/>
          <p14:tracePt t="92857" x="5022850" y="6369050"/>
          <p14:tracePt t="92873" x="4775200" y="6197600"/>
          <p14:tracePt t="92874" x="4432300" y="6007100"/>
          <p14:tracePt t="92891" x="4095750" y="5861050"/>
          <p14:tracePt t="92907" x="3879850" y="5784850"/>
          <p14:tracePt t="92924" x="3746500" y="5759450"/>
          <p14:tracePt t="92941" x="3651250" y="5759450"/>
          <p14:tracePt t="92958" x="3581400" y="5765800"/>
          <p14:tracePt t="92974" x="3498850" y="5810250"/>
          <p14:tracePt t="92974" x="3448050" y="5848350"/>
          <p14:tracePt t="92991" x="3371850" y="5918200"/>
          <p14:tracePt t="93007" x="3314700" y="6007100"/>
          <p14:tracePt t="93024" x="3289300" y="6096000"/>
          <p14:tracePt t="93041" x="3263900" y="6172200"/>
          <p14:tracePt t="93057" x="3257550" y="6229350"/>
          <p14:tracePt t="93074" x="3257550" y="6254750"/>
          <p14:tracePt t="93091" x="3251200" y="6280150"/>
          <p14:tracePt t="93107" x="3251200" y="6292850"/>
          <p14:tracePt t="93124" x="3251200" y="6305550"/>
          <p14:tracePt t="93141" x="3251200" y="6337300"/>
          <p14:tracePt t="93158" x="3251200" y="6356350"/>
          <p14:tracePt t="93174" x="3251200" y="6407150"/>
          <p14:tracePt t="93192" x="3251200" y="6445250"/>
          <p14:tracePt t="93207" x="3251200" y="6483350"/>
          <p14:tracePt t="93224" x="3251200" y="6534150"/>
          <p14:tracePt t="93241" x="3251200" y="6591300"/>
          <p14:tracePt t="93257" x="3251200" y="6661150"/>
          <p14:tracePt t="93274" x="3251200" y="6711950"/>
          <p14:tracePt t="93291" x="3263900" y="6762750"/>
          <p14:tracePt t="93307" x="3270250" y="6781800"/>
          <p14:tracePt t="93324" x="3282950" y="6794500"/>
          <p14:tracePt t="93368" x="3289300" y="6794500"/>
          <p14:tracePt t="93376" x="3295650" y="6794500"/>
          <p14:tracePt t="93378" x="3308350" y="6800850"/>
          <p14:tracePt t="93392" x="3321050" y="6800850"/>
          <p14:tracePt t="93408" x="3327400" y="6800850"/>
          <p14:tracePt t="93424" x="3340100" y="6800850"/>
          <p14:tracePt t="93441" x="3346450" y="6800850"/>
          <p14:tracePt t="93457" x="3359150" y="6800850"/>
          <p14:tracePt t="93474" x="3371850" y="6800850"/>
          <p14:tracePt t="93491" x="3384550" y="6800850"/>
          <p14:tracePt t="93507" x="3397250" y="6800850"/>
          <p14:tracePt t="93524" x="3409950" y="6800850"/>
          <p14:tracePt t="93541" x="3416300" y="6800850"/>
          <p14:tracePt t="93557" x="3441700" y="6800850"/>
          <p14:tracePt t="93590" x="3454400" y="6794500"/>
          <p14:tracePt t="93592" x="3473450" y="6794500"/>
          <p14:tracePt t="93608" x="3486150" y="6794500"/>
          <p14:tracePt t="93625" x="3498850" y="6794500"/>
          <p14:tracePt t="93641" x="3511550" y="6788150"/>
          <p14:tracePt t="93657" x="3517900" y="6781800"/>
          <p14:tracePt t="93674" x="3524250" y="6781800"/>
          <p14:tracePt t="93863" x="3530600" y="6775450"/>
          <p14:tracePt t="93872" x="3530600" y="6769100"/>
          <p14:tracePt t="93883" x="3536950" y="6769100"/>
          <p14:tracePt t="93891" x="3543300" y="6756400"/>
          <p14:tracePt t="93907" x="3543300" y="6731000"/>
          <p14:tracePt t="93924" x="3543300" y="6680200"/>
          <p14:tracePt t="93941" x="3536950" y="6591300"/>
          <p14:tracePt t="93957" x="3397250" y="6356350"/>
          <p14:tracePt t="93974" x="2819400" y="5575300"/>
          <p14:tracePt t="93991" x="2349500" y="5003800"/>
          <p14:tracePt t="94008" x="1835150" y="4514850"/>
          <p14:tracePt t="94024" x="1422400" y="4089400"/>
          <p14:tracePt t="94041" x="1130300" y="3797300"/>
          <p14:tracePt t="94057" x="965200" y="3632200"/>
          <p14:tracePt t="94074" x="869950" y="3524250"/>
          <p14:tracePt t="94091" x="793750" y="3448050"/>
          <p14:tracePt t="94108" x="730250" y="3378200"/>
          <p14:tracePt t="94124" x="685800" y="3327400"/>
          <p14:tracePt t="94141" x="673100" y="3308350"/>
          <p14:tracePt t="94157" x="641350" y="3276600"/>
          <p14:tracePt t="94174" x="628650" y="3244850"/>
          <p14:tracePt t="94191" x="609600" y="3219450"/>
          <p14:tracePt t="94208" x="596900" y="3187700"/>
          <p14:tracePt t="94224" x="590550" y="3155950"/>
          <p14:tracePt t="94241" x="577850" y="3143250"/>
          <p14:tracePt t="94327" x="577850" y="3136900"/>
          <p14:tracePt t="94335" x="590550" y="3136900"/>
          <p14:tracePt t="94344" x="596900" y="3155950"/>
          <p14:tracePt t="94346" x="603250" y="3181350"/>
          <p14:tracePt t="94357" x="622300" y="3232150"/>
          <p14:tracePt t="94374" x="635000" y="3308350"/>
          <p14:tracePt t="94391" x="647700" y="3346450"/>
          <p14:tracePt t="94407" x="654050" y="3359150"/>
          <p14:tracePt t="94447" x="660400" y="3371850"/>
          <p14:tracePt t="94449" x="666750" y="3378200"/>
          <p14:tracePt t="94457" x="666750" y="3384550"/>
          <p14:tracePt t="94495" x="673100" y="3384550"/>
          <p14:tracePt t="94510" x="679450" y="3384550"/>
          <p14:tracePt t="94524" x="685800" y="3384550"/>
          <p14:tracePt t="94526" x="698500" y="3384550"/>
          <p14:tracePt t="94541" x="717550" y="3384550"/>
          <p14:tracePt t="94557" x="730250" y="3384550"/>
          <p14:tracePt t="94574" x="736600" y="3378200"/>
          <p14:tracePt t="94679" x="742950" y="3371850"/>
          <p14:tracePt t="94743" x="749300" y="3378200"/>
          <p14:tracePt t="94767" x="749300" y="3384550"/>
          <p14:tracePt t="94879" x="762000" y="3384550"/>
          <p14:tracePt t="94889" x="762000" y="3378200"/>
          <p14:tracePt t="94893" x="768350" y="3346450"/>
          <p14:tracePt t="94907" x="768350" y="3333750"/>
          <p14:tracePt t="94923" x="768350" y="3321050"/>
          <p14:tracePt t="95079" x="768350" y="3327400"/>
          <p14:tracePt t="95099" x="768350" y="3333750"/>
          <p14:tracePt t="95111" x="768350" y="3346450"/>
          <p14:tracePt t="95112" x="768350" y="3352800"/>
          <p14:tracePt t="95123" x="768350" y="3371850"/>
          <p14:tracePt t="95141" x="768350" y="3384550"/>
          <p14:tracePt t="95158" x="768350" y="3403600"/>
          <p14:tracePt t="95174" x="768350" y="3435350"/>
          <p14:tracePt t="95192" x="768350" y="3448050"/>
          <p14:tracePt t="95207" x="768350" y="3454400"/>
          <p14:tracePt t="95224" x="768350" y="3467100"/>
          <p14:tracePt t="95240" x="768350" y="3479800"/>
          <p14:tracePt t="95257" x="768350" y="3486150"/>
          <p14:tracePt t="95275" x="768350" y="3498850"/>
          <p14:tracePt t="95423" x="768350" y="3492500"/>
          <p14:tracePt t="95425" x="768350" y="3467100"/>
          <p14:tracePt t="95440" x="768350" y="3429000"/>
          <p14:tracePt t="95442" x="768350" y="3333750"/>
          <p14:tracePt t="95457" x="768350" y="3232150"/>
          <p14:tracePt t="95474" x="768350" y="3143250"/>
          <p14:tracePt t="95491" x="768350" y="3054350"/>
          <p14:tracePt t="95507" x="768350" y="3009900"/>
          <p14:tracePt t="95524" x="774700" y="2990850"/>
          <p14:tracePt t="95631" x="768350" y="2997200"/>
          <p14:tracePt t="95639" x="768350" y="3022600"/>
          <p14:tracePt t="95647" x="768350" y="3067050"/>
          <p14:tracePt t="95657" x="768350" y="3098800"/>
          <p14:tracePt t="95659" x="768350" y="3181350"/>
          <p14:tracePt t="95674" x="768350" y="3225800"/>
          <p14:tracePt t="95691" x="768350" y="3251200"/>
          <p14:tracePt t="95707" x="768350" y="3257550"/>
          <p14:tracePt t="95724" x="768350" y="3270250"/>
          <p14:tracePt t="95768" x="774700" y="3270250"/>
          <p14:tracePt t="95789" x="781050" y="3270250"/>
          <p14:tracePt t="95831" x="787400" y="3270250"/>
          <p14:tracePt t="95863" x="793750" y="3270250"/>
          <p14:tracePt t="95872" x="793750" y="3263900"/>
          <p14:tracePt t="95879" x="800100" y="3238500"/>
          <p14:tracePt t="95890" x="800100" y="3219450"/>
          <p14:tracePt t="95907" x="806450" y="3206750"/>
          <p14:tracePt t="96031" x="812800" y="3225800"/>
          <p14:tracePt t="96039" x="819150" y="3263900"/>
          <p14:tracePt t="96050" x="825500" y="3282950"/>
          <p14:tracePt t="96057" x="825500" y="3289300"/>
          <p14:tracePt t="96074" x="831850" y="3295650"/>
          <p14:tracePt t="96127" x="831850" y="3302000"/>
          <p14:tracePt t="96134" x="844550" y="3302000"/>
          <p14:tracePt t="96142" x="850900" y="3302000"/>
          <p14:tracePt t="96149" x="857250" y="3295650"/>
          <p14:tracePt t="96156" x="876300" y="3200400"/>
          <p14:tracePt t="96174" x="908050" y="2959100"/>
          <p14:tracePt t="96191" x="920750" y="2736850"/>
          <p14:tracePt t="96207" x="939800" y="2597150"/>
          <p14:tracePt t="96224" x="952500" y="2520950"/>
          <p14:tracePt t="96240" x="952500" y="2501900"/>
          <p14:tracePt t="96257" x="952500" y="2495550"/>
          <p14:tracePt t="96274" x="958850" y="2495550"/>
          <p14:tracePt t="96343" x="958850" y="2501900"/>
          <p14:tracePt t="96351" x="958850" y="2559050"/>
          <p14:tracePt t="96359" x="958850" y="2628900"/>
          <p14:tracePt t="96360" x="946150" y="2705100"/>
          <p14:tracePt t="96375" x="920750" y="2882900"/>
          <p14:tracePt t="96390" x="876300" y="3162300"/>
          <p14:tracePt t="96407" x="863600" y="3276600"/>
          <p14:tracePt t="96424" x="863600" y="3346450"/>
          <p14:tracePt t="96440" x="863600" y="3378200"/>
          <p14:tracePt t="96457" x="863600" y="3390900"/>
          <p14:tracePt t="96474" x="863600" y="3397250"/>
          <p14:tracePt t="96727" x="857250" y="3409950"/>
          <p14:tracePt t="96760" x="857250" y="3416300"/>
          <p14:tracePt t="96792" x="850900" y="3422650"/>
          <p14:tracePt t="96839" x="850900" y="3429000"/>
          <p14:tracePt t="96927" x="850900" y="3435350"/>
          <p14:tracePt t="96951" x="844550" y="3448050"/>
          <p14:tracePt t="98063" x="844550" y="3454400"/>
          <p14:tracePt t="98071" x="863600" y="3549650"/>
          <p14:tracePt t="98082" x="1022350" y="3797300"/>
          <p14:tracePt t="98087" x="1200150" y="4044950"/>
          <p14:tracePt t="98094" x="1714500" y="4641850"/>
          <p14:tracePt t="98107" x="2413000" y="5245100"/>
          <p14:tracePt t="98123" x="3187700" y="5765800"/>
          <p14:tracePt t="98140" x="3879850" y="6153150"/>
          <p14:tracePt t="98157" x="4406900" y="6413500"/>
          <p14:tracePt t="98174" x="4730750" y="6502400"/>
          <p14:tracePt t="98191" x="4800600" y="6502400"/>
          <p14:tracePt t="98207" x="4838700" y="6502400"/>
          <p14:tracePt t="98224" x="4883150" y="6489700"/>
          <p14:tracePt t="98240" x="4914900" y="6470650"/>
          <p14:tracePt t="98257" x="4953000" y="6451600"/>
          <p14:tracePt t="98274" x="4972050" y="6445250"/>
          <p14:tracePt t="98290" x="4991100" y="6432550"/>
          <p14:tracePt t="98308" x="5003800" y="6426200"/>
          <p14:tracePt t="98324" x="5022850" y="6413500"/>
          <p14:tracePt t="98357" x="5029200" y="6413500"/>
          <p14:tracePt t="98383" x="5035550" y="6413500"/>
          <p14:tracePt t="98392" x="5041900" y="6413500"/>
          <p14:tracePt t="98394" x="5073650" y="6413500"/>
          <p14:tracePt t="98407" x="5143500" y="6477000"/>
          <p14:tracePt t="98424" x="5238750" y="6553200"/>
          <p14:tracePt t="98440" x="5346700" y="6623050"/>
          <p14:tracePt t="98458" x="5384800" y="6648450"/>
          <p14:tracePt t="98475" x="5391150" y="6654800"/>
          <p14:tracePt t="98607" x="5397500" y="6661150"/>
          <p14:tracePt t="98639" x="5391150" y="6667500"/>
          <p14:tracePt t="98641" x="5391150" y="6673850"/>
          <p14:tracePt t="98657" x="5384800" y="6673850"/>
          <p14:tracePt t="98659" x="5378450" y="6680200"/>
          <p14:tracePt t="98674" x="5372100" y="6692900"/>
          <p14:tracePt t="98690" x="5372100" y="6699250"/>
          <p14:tracePt t="98707" x="5365750" y="6711950"/>
          <p14:tracePt t="98724" x="5359400" y="6724650"/>
          <p14:tracePt t="98740" x="5346700" y="6737350"/>
          <p14:tracePt t="98757" x="5327650" y="6750050"/>
          <p14:tracePt t="98773" x="5314950" y="6762750"/>
          <p14:tracePt t="98792" x="5302250" y="6769100"/>
          <p14:tracePt t="98807" x="5289550" y="6769100"/>
          <p14:tracePt t="98824" x="5283200" y="6775450"/>
          <p14:tracePt t="98840" x="5283200" y="6781800"/>
          <p14:tracePt t="98944" x="5276850" y="6781800"/>
          <p14:tracePt t="98951" x="5270500" y="6781800"/>
          <p14:tracePt t="98957" x="5251450" y="6775450"/>
          <p14:tracePt t="98959" x="5245100" y="6769100"/>
          <p14:tracePt t="98974" x="5232400" y="6756400"/>
          <p14:tracePt t="98991" x="5226050" y="6756400"/>
          <p14:tracePt t="99103" x="5226050" y="6750050"/>
          <p14:tracePt t="99158" x="5232400" y="6750050"/>
          <p14:tracePt t="99247" x="5238750" y="6743700"/>
          <p14:tracePt t="99294" x="5245100" y="6743700"/>
          <p14:tracePt t="99527" x="5251450" y="6724650"/>
          <p14:tracePt t="99535" x="5251450" y="6699250"/>
          <p14:tracePt t="99543" x="5232400" y="6616700"/>
          <p14:tracePt t="99557" x="5207000" y="6534150"/>
          <p14:tracePt t="99574" x="5187950" y="6426200"/>
          <p14:tracePt t="99591" x="5181600" y="6362700"/>
          <p14:tracePt t="99607" x="5168900" y="6305550"/>
          <p14:tracePt t="99624" x="5162550" y="6267450"/>
          <p14:tracePt t="99640" x="5162550" y="6223000"/>
          <p14:tracePt t="99657" x="5162550" y="6191250"/>
          <p14:tracePt t="99674" x="5156200" y="6153150"/>
          <p14:tracePt t="99690" x="5149850" y="6127750"/>
          <p14:tracePt t="99708" x="5143500" y="6108700"/>
          <p14:tracePt t="99724" x="5143500" y="6096000"/>
          <p14:tracePt t="99740" x="5143500" y="6076950"/>
          <p14:tracePt t="99757" x="5143500" y="6064250"/>
          <p14:tracePt t="99773" x="5143500" y="6045200"/>
          <p14:tracePt t="99791" x="5143500" y="6032500"/>
          <p14:tracePt t="99807" x="5143500" y="6026150"/>
          <p14:tracePt t="99846" x="5149850" y="6019800"/>
          <p14:tracePt t="99896" x="5149850" y="6013450"/>
          <p14:tracePt t="99903" x="5156200" y="6007100"/>
          <p14:tracePt t="99923" x="5162550" y="5994400"/>
          <p14:tracePt t="99924" x="5175250" y="5975350"/>
          <p14:tracePt t="99940" x="5187950" y="5962650"/>
          <p14:tracePt t="99957" x="5194300" y="5943600"/>
          <p14:tracePt t="99973" x="5200650" y="5918200"/>
          <p14:tracePt t="99991" x="5207000" y="5905500"/>
          <p14:tracePt t="100120" x="5213350" y="5905500"/>
          <p14:tracePt t="100223" x="5213350" y="5918200"/>
          <p14:tracePt t="100239" x="5219700" y="5937250"/>
          <p14:tracePt t="100249" x="5226050" y="5937250"/>
          <p14:tracePt t="100256" x="5226050" y="5956300"/>
          <p14:tracePt t="100274" x="5226050" y="5975350"/>
          <p14:tracePt t="100290" x="5238750" y="5994400"/>
          <p14:tracePt t="100307" x="5238750" y="6013450"/>
          <p14:tracePt t="100323" x="5238750" y="6038850"/>
          <p14:tracePt t="100341" x="5238750" y="6070600"/>
          <p14:tracePt t="100357" x="5238750" y="6096000"/>
          <p14:tracePt t="100374" x="5238750" y="6134100"/>
          <p14:tracePt t="100390" x="5238750" y="6223000"/>
          <p14:tracePt t="100407" x="5238750" y="6286500"/>
          <p14:tracePt t="100423" x="5238750" y="6330950"/>
          <p14:tracePt t="100441" x="5238750" y="6388100"/>
          <p14:tracePt t="100457" x="5238750" y="6432550"/>
          <p14:tracePt t="100474" x="5238750" y="6470650"/>
          <p14:tracePt t="100490" x="5238750" y="6521450"/>
          <p14:tracePt t="100507" x="5238750" y="6584950"/>
          <p14:tracePt t="100523" x="5238750" y="6642100"/>
          <p14:tracePt t="100540" x="5238750" y="6673850"/>
          <p14:tracePt t="100557" x="5238750" y="6686550"/>
          <p14:tracePt t="100623" x="5245100" y="6692900"/>
          <p14:tracePt t="100759" x="5251450" y="6692900"/>
          <p14:tracePt t="100791" x="5257800" y="6692900"/>
          <p14:tracePt t="100799" x="5264150" y="6686550"/>
          <p14:tracePt t="100807" x="5264150" y="6673850"/>
          <p14:tracePt t="100808" x="5270500" y="6642100"/>
          <p14:tracePt t="100823" x="5270500" y="6591300"/>
          <p14:tracePt t="100840" x="5270500" y="6508750"/>
          <p14:tracePt t="100857" x="5270500" y="6394450"/>
          <p14:tracePt t="100874" x="5264150" y="6299200"/>
          <p14:tracePt t="100890" x="5257800" y="6229350"/>
          <p14:tracePt t="100907" x="5245100" y="6191250"/>
          <p14:tracePt t="100924" x="5238750" y="6159500"/>
          <p14:tracePt t="100940" x="5232400" y="6146800"/>
          <p14:tracePt t="100957" x="5226050" y="6134100"/>
          <p14:tracePt t="100974" x="5219700" y="6115050"/>
          <p14:tracePt t="100992" x="5213350" y="6108700"/>
          <p14:tracePt t="101007" x="5207000" y="6096000"/>
          <p14:tracePt t="101056" x="5207000" y="6083300"/>
          <p14:tracePt t="101070" x="5207000" y="6070600"/>
          <p14:tracePt t="101072" x="5207000" y="6051550"/>
          <p14:tracePt t="101090" x="5207000" y="6038850"/>
          <p14:tracePt t="101092" x="5207000" y="6019800"/>
          <p14:tracePt t="101107" x="5207000" y="6000750"/>
          <p14:tracePt t="101124" x="5207000" y="5988050"/>
          <p14:tracePt t="101140" x="5207000" y="5981700"/>
          <p14:tracePt t="102799" x="5207000" y="5956300"/>
          <p14:tracePt t="102806" x="5264150" y="5810250"/>
          <p14:tracePt t="102823" x="5302250" y="5734050"/>
          <p14:tracePt t="102824" x="5397500" y="5511800"/>
          <p14:tracePt t="102840" x="5511800" y="5327650"/>
          <p14:tracePt t="102856" x="5645150" y="5111750"/>
          <p14:tracePt t="102873" x="5778500" y="4927600"/>
          <p14:tracePt t="102890" x="5861050" y="4800600"/>
          <p14:tracePt t="102907" x="5924550" y="4686300"/>
          <p14:tracePt t="102924" x="5969000" y="4578350"/>
          <p14:tracePt t="102940" x="5988050" y="4470400"/>
          <p14:tracePt t="102957" x="6000750" y="4362450"/>
          <p14:tracePt t="102973" x="6000750" y="4286250"/>
          <p14:tracePt t="102991" x="5988050" y="4229100"/>
          <p14:tracePt t="103007" x="5930900" y="4178300"/>
          <p14:tracePt t="103023" x="5861050" y="4133850"/>
          <p14:tracePt t="103040" x="5784850" y="4108450"/>
          <p14:tracePt t="103057" x="5670550" y="4089400"/>
          <p14:tracePt t="103073" x="5499100" y="4076700"/>
          <p14:tracePt t="103090" x="5473700" y="4076700"/>
          <p14:tracePt t="103107" x="5384800" y="4076700"/>
          <p14:tracePt t="103124" x="5276850" y="4089400"/>
          <p14:tracePt t="103140" x="5162550" y="4121150"/>
          <p14:tracePt t="103157" x="5054600" y="4184650"/>
          <p14:tracePt t="103173" x="5003800" y="4229100"/>
          <p14:tracePt t="103191" x="4984750" y="4254500"/>
          <p14:tracePt t="103207" x="4978400" y="4260850"/>
          <p14:tracePt t="103296" x="4978400" y="4267200"/>
          <p14:tracePt t="103368" x="4984750" y="4273550"/>
          <p14:tracePt t="103383" x="4997450" y="4273550"/>
          <p14:tracePt t="103407" x="5003800" y="4267200"/>
          <p14:tracePt t="103417" x="5041900" y="4248150"/>
          <p14:tracePt t="103418" x="5080000" y="4229100"/>
          <p14:tracePt t="103424" x="5156200" y="4191000"/>
          <p14:tracePt t="103441" x="5181600" y="4159250"/>
          <p14:tracePt t="103457" x="5194300" y="4146550"/>
          <p14:tracePt t="103504" x="5194300" y="4140200"/>
          <p14:tracePt t="103519" x="5194300" y="4133850"/>
          <p14:tracePt t="103575" x="5187950" y="4127500"/>
          <p14:tracePt t="103584" x="5175250" y="4127500"/>
          <p14:tracePt t="103591" x="5156200" y="4127500"/>
          <p14:tracePt t="103593" x="5086350" y="4127500"/>
          <p14:tracePt t="103608" x="4972050" y="4127500"/>
          <p14:tracePt t="103624" x="4826000" y="4127500"/>
          <p14:tracePt t="103641" x="4667250" y="4127500"/>
          <p14:tracePt t="103658" x="4572000" y="4127500"/>
          <p14:tracePt t="103674" x="4451350" y="4127500"/>
          <p14:tracePt t="103691" x="4324350" y="4127500"/>
          <p14:tracePt t="103708" x="4216400" y="4127500"/>
          <p14:tracePt t="103724" x="4133850" y="4127500"/>
          <p14:tracePt t="103741" x="4095750" y="4133850"/>
          <p14:tracePt t="103758" x="4076700" y="4146550"/>
          <p14:tracePt t="103775" x="4051300" y="4171950"/>
          <p14:tracePt t="103792" x="4038600" y="4191000"/>
          <p14:tracePt t="103808" x="4032250" y="4197350"/>
          <p14:tracePt t="103824" x="4025900" y="4203700"/>
          <p14:tracePt t="103975" x="4013200" y="4210050"/>
          <p14:tracePt t="103976" x="3987800" y="4210050"/>
          <p14:tracePt t="103992" x="3968750" y="4210050"/>
          <p14:tracePt t="103999" x="3905250" y="4210050"/>
          <p14:tracePt t="104008" x="3860800" y="4210050"/>
          <p14:tracePt t="104024" x="3829050" y="4210050"/>
          <p14:tracePt t="104041" x="3810000" y="4210050"/>
          <p14:tracePt t="104058" x="3797300" y="4210050"/>
          <p14:tracePt t="104096" x="3790950" y="4210050"/>
          <p14:tracePt t="104097" x="3784600" y="4210050"/>
          <p14:tracePt t="104704" x="3790950" y="4210050"/>
          <p14:tracePt t="104705" x="3829050" y="4222750"/>
          <p14:tracePt t="104724" x="3867150" y="4235450"/>
          <p14:tracePt t="104727" x="3930650" y="4241800"/>
          <p14:tracePt t="104741" x="4019550" y="4254500"/>
          <p14:tracePt t="104757" x="4057650" y="4260850"/>
          <p14:tracePt t="104775" x="4114800" y="4273550"/>
          <p14:tracePt t="104792" x="4127500" y="4273550"/>
          <p14:tracePt t="104904" x="4133850" y="4273550"/>
          <p14:tracePt t="104928" x="4133850" y="4279900"/>
          <p14:tracePt t="104936" x="4133850" y="4286250"/>
          <p14:tracePt t="104943" x="4127500" y="4298950"/>
          <p14:tracePt t="104945" x="4121150" y="4305300"/>
          <p14:tracePt t="104945" x="4114800" y="4318000"/>
          <p14:tracePt t="104959" x="4102100" y="4337050"/>
          <p14:tracePt t="104974" x="4102100" y="4343400"/>
          <p14:tracePt t="104991" x="4089400" y="4375150"/>
          <p14:tracePt t="105008" x="4076700" y="4394200"/>
          <p14:tracePt t="105024" x="4076700" y="4406900"/>
          <p14:tracePt t="105041" x="4076700" y="4425950"/>
          <p14:tracePt t="105079" x="4076700" y="4432300"/>
          <p14:tracePt t="105081" x="4083050" y="4438650"/>
          <p14:tracePt t="105118" x="4083050" y="4445000"/>
          <p14:tracePt t="105216" x="4089400" y="4445000"/>
          <p14:tracePt t="105216" x="4127500" y="4425950"/>
          <p14:tracePt t="105223" x="4165600" y="4400550"/>
          <p14:tracePt t="105241" x="4229100" y="4362450"/>
          <p14:tracePt t="105243" x="4362450" y="4248150"/>
          <p14:tracePt t="105258" x="4508500" y="4083050"/>
          <p14:tracePt t="105274" x="4635500" y="3848100"/>
          <p14:tracePt t="105291" x="4705350" y="3670300"/>
          <p14:tracePt t="105308" x="4743450" y="3536950"/>
          <p14:tracePt t="105343" x="4743450" y="3517900"/>
          <p14:tracePt t="105344" x="4743450" y="3498850"/>
          <p14:tracePt t="105375" x="4743450" y="3492500"/>
          <p14:tracePt t="105376" x="4743450" y="3486150"/>
          <p14:tracePt t="105391" x="4743450" y="3479800"/>
          <p14:tracePt t="105520" x="4743450" y="3473450"/>
          <p14:tracePt t="105544" x="4730750" y="3479800"/>
          <p14:tracePt t="105551" x="4699000" y="3505200"/>
          <p14:tracePt t="105559" x="4673600" y="3530600"/>
          <p14:tracePt t="105560" x="4641850" y="3568700"/>
          <p14:tracePt t="105574" x="4622800" y="3606800"/>
          <p14:tracePt t="105591" x="4610100" y="3619500"/>
          <p14:tracePt t="105744" x="4603750" y="3606800"/>
          <p14:tracePt t="105744" x="4578350" y="3575050"/>
          <p14:tracePt t="105759" x="4527550" y="3536950"/>
          <p14:tracePt t="105768" x="4445000" y="3486150"/>
          <p14:tracePt t="105775" x="4159250" y="3403600"/>
          <p14:tracePt t="105790" x="3860800" y="3302000"/>
          <p14:tracePt t="105792" x="3175000" y="3124200"/>
          <p14:tracePt t="105807" x="2660650" y="3028950"/>
          <p14:tracePt t="105825" x="2432050" y="3003550"/>
          <p14:tracePt t="105841" x="2343150" y="2997200"/>
          <p14:tracePt t="105858" x="2324100" y="2997200"/>
          <p14:tracePt t="105896" x="2317750" y="2997200"/>
          <p14:tracePt t="105912" x="2317750" y="3003550"/>
          <p14:tracePt t="105935" x="2311400" y="3003550"/>
          <p14:tracePt t="106031" x="2317750" y="3003550"/>
          <p14:tracePt t="106039" x="2349500" y="2984500"/>
          <p14:tracePt t="106046" x="2406650" y="2933700"/>
          <p14:tracePt t="106057" x="2476500" y="2882900"/>
          <p14:tracePt t="106074" x="2540000" y="2813050"/>
          <p14:tracePt t="106091" x="2584450" y="2717800"/>
          <p14:tracePt t="106108" x="2603500" y="2622550"/>
          <p14:tracePt t="106125" x="2609850" y="2565400"/>
          <p14:tracePt t="106141" x="2616200" y="2540000"/>
          <p14:tracePt t="106231" x="2616200" y="2559050"/>
          <p14:tracePt t="106240" x="2603500" y="2603500"/>
          <p14:tracePt t="106257" x="2603500" y="2628900"/>
          <p14:tracePt t="106274" x="2603500" y="2679700"/>
          <p14:tracePt t="106276" x="2616200" y="2705100"/>
          <p14:tracePt t="106291" x="2647950" y="2743200"/>
          <p14:tracePt t="106307" x="2705100" y="2768600"/>
          <p14:tracePt t="106324" x="2825750" y="2794000"/>
          <p14:tracePt t="106341" x="3009900" y="2825750"/>
          <p14:tracePt t="106358" x="3346450" y="2851150"/>
          <p14:tracePt t="106374" x="3790950" y="2863850"/>
          <p14:tracePt t="106392" x="4032250" y="2832100"/>
          <p14:tracePt t="106408" x="4318000" y="2794000"/>
          <p14:tracePt t="106425" x="4457700" y="2762250"/>
          <p14:tracePt t="106441" x="4533900" y="2730500"/>
          <p14:tracePt t="106458" x="4578350" y="2711450"/>
          <p14:tracePt t="106474" x="4603750" y="2698750"/>
          <p14:tracePt t="106491" x="4622800" y="2692400"/>
          <p14:tracePt t="106507" x="4635500" y="2686050"/>
          <p14:tracePt t="106671" x="4641850" y="2686050"/>
          <p14:tracePt t="106675" x="4660900" y="2692400"/>
          <p14:tracePt t="106690" x="4673600" y="2717800"/>
          <p14:tracePt t="106691" x="4673600" y="2730500"/>
          <p14:tracePt t="106707" x="4679950" y="2736850"/>
          <p14:tracePt t="106724" x="4692650" y="2749550"/>
          <p14:tracePt t="106742" x="4724400" y="2794000"/>
          <p14:tracePt t="106758" x="4743450" y="2813050"/>
          <p14:tracePt t="106777" x="4749800" y="2819400"/>
          <p14:tracePt t="106791" x="4756150" y="2825750"/>
          <p14:tracePt t="106808" x="4762500" y="2832100"/>
          <p14:tracePt t="106824" x="4768850" y="2838450"/>
          <p14:tracePt t="106842" x="4775200" y="2844800"/>
          <p14:tracePt t="106858" x="4787900" y="2857500"/>
          <p14:tracePt t="106875" x="4794250" y="2863850"/>
          <p14:tracePt t="106891" x="4800600" y="2876550"/>
          <p14:tracePt t="106908" x="4800600" y="2882900"/>
          <p14:tracePt t="106952" x="4819650" y="2889250"/>
          <p14:tracePt t="106959" x="4832350" y="2901950"/>
          <p14:tracePt t="106968" x="4838700" y="2914650"/>
          <p14:tracePt t="106974" x="4857750" y="2940050"/>
          <p14:tracePt t="106992" x="4870450" y="2965450"/>
          <p14:tracePt t="107008" x="4876800" y="3003550"/>
          <p14:tracePt t="107024" x="4876800" y="3041650"/>
          <p14:tracePt t="107041" x="4876800" y="3073400"/>
          <p14:tracePt t="107057" x="4876800" y="3092450"/>
          <p14:tracePt t="107095" x="4876800" y="3105150"/>
          <p14:tracePt t="107097" x="4870450" y="3117850"/>
          <p14:tracePt t="107108" x="4851400" y="3143250"/>
          <p14:tracePt t="107124" x="4838700" y="3175000"/>
          <p14:tracePt t="107141" x="4819650" y="3200400"/>
          <p14:tracePt t="107158" x="4781550" y="3263900"/>
          <p14:tracePt t="107174" x="4699000" y="3403600"/>
          <p14:tracePt t="107192" x="4660900" y="3511550"/>
          <p14:tracePt t="107208" x="4622800" y="3638550"/>
          <p14:tracePt t="107224" x="4591050" y="3740150"/>
          <p14:tracePt t="107241" x="4565650" y="3829050"/>
          <p14:tracePt t="107257" x="4546600" y="3930650"/>
          <p14:tracePt t="107274" x="4527550" y="4019550"/>
          <p14:tracePt t="107291" x="4521200" y="4064000"/>
          <p14:tracePt t="107308" x="4508500" y="4102100"/>
          <p14:tracePt t="107324" x="4483100" y="4140200"/>
          <p14:tracePt t="107341" x="4464050" y="4171950"/>
          <p14:tracePt t="107358" x="4438650" y="4216400"/>
          <p14:tracePt t="107375" x="4413250" y="4273550"/>
          <p14:tracePt t="107390" x="4400550" y="4343400"/>
          <p14:tracePt t="107407" x="4400550" y="4375150"/>
          <p14:tracePt t="107424" x="4400550" y="4387850"/>
          <p14:tracePt t="107442" x="4394200" y="4400550"/>
          <p14:tracePt t="107457" x="4394200" y="4413250"/>
          <p14:tracePt t="107475" x="4394200" y="4419600"/>
          <p14:tracePt t="107491" x="4394200" y="4432300"/>
          <p14:tracePt t="107508" x="4394200" y="4445000"/>
          <p14:tracePt t="107524" x="4394200" y="4451350"/>
          <p14:tracePt t="107541" x="4394200" y="4457700"/>
          <p14:tracePt t="107557" x="4394200" y="4464050"/>
          <p14:tracePt t="107592" x="4400550" y="4464050"/>
          <p14:tracePt t="107594" x="4425950" y="4464050"/>
          <p14:tracePt t="107608" x="4470400" y="4464050"/>
          <p14:tracePt t="107624" x="4533900" y="4464050"/>
          <p14:tracePt t="107641" x="4591050" y="4464050"/>
          <p14:tracePt t="107657" x="4648200" y="4451350"/>
          <p14:tracePt t="107674" x="4699000" y="4413250"/>
          <p14:tracePt t="107691" x="4724400" y="4381500"/>
          <p14:tracePt t="107708" x="4737100" y="4343400"/>
          <p14:tracePt t="107724" x="4737100" y="4318000"/>
          <p14:tracePt t="107742" x="4737100" y="4292600"/>
          <p14:tracePt t="107757" x="4737100" y="4279900"/>
          <p14:tracePt t="107774" x="4737100" y="4260850"/>
          <p14:tracePt t="107792" x="4724400" y="4254500"/>
          <p14:tracePt t="107808" x="4724400" y="4248150"/>
          <p14:tracePt t="107824" x="4718050" y="4248150"/>
          <p14:tracePt t="107841" x="4711700" y="4241800"/>
          <p14:tracePt t="107858" x="4699000" y="4229100"/>
          <p14:tracePt t="107874" x="4686300" y="4216400"/>
          <p14:tracePt t="107891" x="4673600" y="4203700"/>
          <p14:tracePt t="107908" x="4654550" y="4184650"/>
          <p14:tracePt t="107924" x="4635500" y="4159250"/>
          <p14:tracePt t="107941" x="4610100" y="4152900"/>
          <p14:tracePt t="107958" x="4578350" y="4121150"/>
          <p14:tracePt t="108008" x="4565650" y="4114800"/>
          <p14:tracePt t="108023" x="4552950" y="4114800"/>
          <p14:tracePt t="108034" x="4540250" y="4108450"/>
          <p14:tracePt t="108035" x="4540250" y="4102100"/>
          <p14:tracePt t="108041" x="4514850" y="4102100"/>
          <p14:tracePt t="108057" x="4495800" y="4095750"/>
          <p14:tracePt t="108074" x="4470400" y="4095750"/>
          <p14:tracePt t="108091" x="4445000" y="4095750"/>
          <p14:tracePt t="108108" x="4413250" y="4095750"/>
          <p14:tracePt t="108124" x="4394200" y="4095750"/>
          <p14:tracePt t="108141" x="4362450" y="4095750"/>
          <p14:tracePt t="108158" x="4337050" y="4095750"/>
          <p14:tracePt t="108174" x="4286250" y="4108450"/>
          <p14:tracePt t="108223" x="4279900" y="4114800"/>
          <p14:tracePt t="108234" x="4267200" y="4146550"/>
          <p14:tracePt t="108235" x="4254500" y="4171950"/>
          <p14:tracePt t="108241" x="4248150" y="4229100"/>
          <p14:tracePt t="108258" x="4248150" y="4267200"/>
          <p14:tracePt t="108274" x="4248150" y="4318000"/>
          <p14:tracePt t="108291" x="4267200" y="4362450"/>
          <p14:tracePt t="108308" x="4292600" y="4406900"/>
          <p14:tracePt t="108324" x="4305300" y="4438650"/>
          <p14:tracePt t="108341" x="4318000" y="4451350"/>
          <p14:tracePt t="108358" x="4330700" y="4470400"/>
          <p14:tracePt t="108374" x="4343400" y="4489450"/>
          <p14:tracePt t="108392" x="4343400" y="4495800"/>
          <p14:tracePt t="108407" x="4362450" y="4521200"/>
          <p14:tracePt t="108423" x="4368800" y="4540250"/>
          <p14:tracePt t="108441" x="4375150" y="4546600"/>
          <p14:tracePt t="108458" x="4400550" y="4552950"/>
          <p14:tracePt t="108474" x="4419600" y="4559300"/>
          <p14:tracePt t="108491" x="4451350" y="4565650"/>
          <p14:tracePt t="108507" x="4489450" y="4565650"/>
          <p14:tracePt t="108524" x="4521200" y="4565650"/>
          <p14:tracePt t="108541" x="4559300" y="4540250"/>
          <p14:tracePt t="108558" x="4603750" y="4502150"/>
          <p14:tracePt t="108574" x="4667250" y="4451350"/>
          <p14:tracePt t="108592" x="4705350" y="4400550"/>
          <p14:tracePt t="108607" x="4724400" y="4368800"/>
          <p14:tracePt t="108624" x="4737100" y="4337050"/>
          <p14:tracePt t="108641" x="4743450" y="4305300"/>
          <p14:tracePt t="108658" x="4749800" y="4273550"/>
          <p14:tracePt t="108674" x="4749800" y="4222750"/>
          <p14:tracePt t="108691" x="4749800" y="4178300"/>
          <p14:tracePt t="108707" x="4737100" y="4121150"/>
          <p14:tracePt t="108724" x="4711700" y="4076700"/>
          <p14:tracePt t="108741" x="4692650" y="4051300"/>
          <p14:tracePt t="108758" x="4686300" y="4038600"/>
          <p14:tracePt t="108774" x="4667250" y="4019550"/>
          <p14:tracePt t="108792" x="4648200" y="4006850"/>
          <p14:tracePt t="108808" x="4603750" y="3981450"/>
          <p14:tracePt t="108824" x="4552950" y="3962400"/>
          <p14:tracePt t="108841" x="4502150" y="3949700"/>
          <p14:tracePt t="108879" x="4489450" y="3949700"/>
          <p14:tracePt t="108881" x="4464050" y="3949700"/>
          <p14:tracePt t="108891" x="4432300" y="3949700"/>
          <p14:tracePt t="108907" x="4394200" y="3962400"/>
          <p14:tracePt t="108924" x="4356100" y="3981450"/>
          <p14:tracePt t="108941" x="4318000" y="4019550"/>
          <p14:tracePt t="108941" x="4305300" y="4044950"/>
          <p14:tracePt t="108959" x="4292600" y="4070350"/>
          <p14:tracePt t="108974" x="4248150" y="4178300"/>
          <p14:tracePt t="108992" x="4235450" y="4241800"/>
          <p14:tracePt t="109008" x="4216400" y="4311650"/>
          <p14:tracePt t="109024" x="4203700" y="4381500"/>
          <p14:tracePt t="109041" x="4197350" y="4438650"/>
          <p14:tracePt t="109058" x="4197350" y="4489450"/>
          <p14:tracePt t="109074" x="4197350" y="4533900"/>
          <p14:tracePt t="109091" x="4210050" y="4584700"/>
          <p14:tracePt t="109107" x="4229100" y="4622800"/>
          <p14:tracePt t="109124" x="4241800" y="4648200"/>
          <p14:tracePt t="109141" x="4260850" y="4686300"/>
          <p14:tracePt t="109158" x="4279900" y="4718050"/>
          <p14:tracePt t="109174" x="4318000" y="4762500"/>
          <p14:tracePt t="109192" x="4349750" y="4781550"/>
          <p14:tracePt t="109207" x="4387850" y="4806950"/>
          <p14:tracePt t="109224" x="4432300" y="4819650"/>
          <p14:tracePt t="109241" x="4476750" y="4826000"/>
          <p14:tracePt t="109258" x="4521200" y="4826000"/>
          <p14:tracePt t="109274" x="4572000" y="4819650"/>
          <p14:tracePt t="109291" x="4622800" y="4781550"/>
          <p14:tracePt t="109307" x="4667250" y="4724400"/>
          <p14:tracePt t="109324" x="4699000" y="4667250"/>
          <p14:tracePt t="109341" x="4724400" y="4603750"/>
          <p14:tracePt t="109358" x="4749800" y="4559300"/>
          <p14:tracePt t="109374" x="4768850" y="4514850"/>
          <p14:tracePt t="109392" x="4775200" y="4483100"/>
          <p14:tracePt t="109408" x="4775200" y="4451350"/>
          <p14:tracePt t="109423" x="4775200" y="4406900"/>
          <p14:tracePt t="109440" x="4775200" y="4343400"/>
          <p14:tracePt t="109457" x="4749800" y="4267200"/>
          <p14:tracePt t="109474" x="4718050" y="4184650"/>
          <p14:tracePt t="109491" x="4673600" y="4114800"/>
          <p14:tracePt t="109508" x="4610100" y="4025900"/>
          <p14:tracePt t="109524" x="4559300" y="3981450"/>
          <p14:tracePt t="109541" x="4502150" y="3924300"/>
          <p14:tracePt t="109558" x="4457700" y="3886200"/>
          <p14:tracePt t="109574" x="4394200" y="3854450"/>
          <p14:tracePt t="109592" x="4362450" y="3848100"/>
          <p14:tracePt t="109607" x="4330700" y="3848100"/>
          <p14:tracePt t="109624" x="4292600" y="3848100"/>
          <p14:tracePt t="109641" x="4267200" y="3854450"/>
          <p14:tracePt t="109657" x="4216400" y="3886200"/>
          <p14:tracePt t="109674" x="4171950" y="3898900"/>
          <p14:tracePt t="109691" x="4146550" y="3924300"/>
          <p14:tracePt t="109707" x="4108450" y="3956050"/>
          <p14:tracePt t="109724" x="4083050" y="4006850"/>
          <p14:tracePt t="109741" x="4064000" y="4057650"/>
          <p14:tracePt t="109776" x="4057650" y="4070350"/>
          <p14:tracePt t="109777" x="4064000" y="4121150"/>
          <p14:tracePt t="109791" x="4064000" y="4184650"/>
          <p14:tracePt t="109807" x="4089400" y="4254500"/>
          <p14:tracePt t="109824" x="4121150" y="4311650"/>
          <p14:tracePt t="109841" x="4140200" y="4356100"/>
          <p14:tracePt t="109857" x="4159250" y="4387850"/>
          <p14:tracePt t="109874" x="4178300" y="4413250"/>
          <p14:tracePt t="109891" x="4210050" y="4432300"/>
          <p14:tracePt t="109907" x="4241800" y="4451350"/>
          <p14:tracePt t="109924" x="4279900" y="4464050"/>
          <p14:tracePt t="109941" x="4330700" y="4476750"/>
          <p14:tracePt t="109958" x="4375150" y="4476750"/>
          <p14:tracePt t="109974" x="4457700" y="4476750"/>
          <p14:tracePt t="109992" x="4508500" y="4470400"/>
          <p14:tracePt t="110007" x="4559300" y="4457700"/>
          <p14:tracePt t="110024" x="4610100" y="4425950"/>
          <p14:tracePt t="110042" x="4648200" y="4394200"/>
          <p14:tracePt t="110057" x="4686300" y="4362450"/>
          <p14:tracePt t="110075" x="4705350" y="4318000"/>
          <p14:tracePt t="110091" x="4730750" y="4248150"/>
          <p14:tracePt t="110108" x="4730750" y="4191000"/>
          <p14:tracePt t="110124" x="4737100" y="4127500"/>
          <p14:tracePt t="110141" x="4737100" y="4064000"/>
          <p14:tracePt t="110158" x="4718050" y="4013200"/>
          <p14:tracePt t="110158" x="4711700" y="3987800"/>
          <p14:tracePt t="110176" x="4686300" y="3949700"/>
          <p14:tracePt t="110192" x="4660900" y="3905250"/>
          <p14:tracePt t="110208" x="4629150" y="3860800"/>
          <p14:tracePt t="110224" x="4584700" y="3835400"/>
          <p14:tracePt t="110241" x="4521200" y="3803650"/>
          <p14:tracePt t="110257" x="4445000" y="3790950"/>
          <p14:tracePt t="110274" x="4375150" y="3784600"/>
          <p14:tracePt t="110291" x="4311650" y="3784600"/>
          <p14:tracePt t="110308" x="4235450" y="3790950"/>
          <p14:tracePt t="110324" x="4178300" y="3835400"/>
          <p14:tracePt t="110341" x="4095750" y="3937000"/>
          <p14:tracePt t="110357" x="4083050" y="3943350"/>
          <p14:tracePt t="110374" x="4032250" y="4038600"/>
          <p14:tracePt t="110392" x="4013200" y="4114800"/>
          <p14:tracePt t="110408" x="4013200" y="4210050"/>
          <p14:tracePt t="110424" x="4013200" y="4298950"/>
          <p14:tracePt t="110441" x="4025900" y="4362450"/>
          <p14:tracePt t="110458" x="4064000" y="4438650"/>
          <p14:tracePt t="110474" x="4102100" y="4514850"/>
          <p14:tracePt t="110490" x="4152900" y="4591050"/>
          <p14:tracePt t="110508" x="4222750" y="4667250"/>
          <p14:tracePt t="110524" x="4298950" y="4718050"/>
          <p14:tracePt t="110541" x="4387850" y="4762500"/>
          <p14:tracePt t="110557" x="4489450" y="4794250"/>
          <p14:tracePt t="110574" x="4648200" y="4813300"/>
          <p14:tracePt t="110592" x="4743450" y="4813300"/>
          <p14:tracePt t="110608" x="4819650" y="4787900"/>
          <p14:tracePt t="110624" x="4908550" y="4724400"/>
          <p14:tracePt t="110641" x="4984750" y="4654550"/>
          <p14:tracePt t="110657" x="5022850" y="4578350"/>
          <p14:tracePt t="110674" x="5041900" y="4483100"/>
          <p14:tracePt t="110691" x="5048250" y="4438650"/>
          <p14:tracePt t="110708" x="5054600" y="4400550"/>
          <p14:tracePt t="110724" x="5048250" y="4362450"/>
          <p14:tracePt t="110741" x="5029200" y="4318000"/>
          <p14:tracePt t="110757" x="5003800" y="4279900"/>
          <p14:tracePt t="110774" x="4940300" y="4197350"/>
          <p14:tracePt t="110791" x="4889500" y="4152900"/>
          <p14:tracePt t="110808" x="4826000" y="4108450"/>
          <p14:tracePt t="110824" x="4756150" y="4051300"/>
          <p14:tracePt t="110841" x="4711700" y="4032250"/>
          <p14:tracePt t="110857" x="4699000" y="4019550"/>
          <p14:tracePt t="110903" x="4686300" y="4019550"/>
          <p14:tracePt t="110905" x="4667250" y="4019550"/>
          <p14:tracePt t="110917" x="4654550" y="4019550"/>
          <p14:tracePt t="110924" x="4635500" y="4019550"/>
          <p14:tracePt t="110941" x="4610100" y="4019550"/>
          <p14:tracePt t="110957" x="4584700" y="4044950"/>
          <p14:tracePt t="110974" x="4552950" y="4089400"/>
          <p14:tracePt t="110992" x="4540250" y="4121150"/>
          <p14:tracePt t="111008" x="4527550" y="4146550"/>
          <p14:tracePt t="111024" x="4521200" y="4165600"/>
          <p14:tracePt t="111041" x="4508500" y="4178300"/>
          <p14:tracePt t="111057" x="4502150" y="4191000"/>
          <p14:tracePt t="111074" x="4495800" y="4203700"/>
          <p14:tracePt t="111109" x="4495800" y="4210050"/>
          <p14:tracePt t="111125" x="4489450" y="4210050"/>
          <p14:tracePt t="111127" x="4489450" y="4216400"/>
          <p14:tracePt t="111159" x="4489450" y="4222750"/>
          <p14:tracePt t="111191" x="4489450" y="4229100"/>
          <p14:tracePt t="111279" x="4489450" y="4235450"/>
          <p14:tracePt t="111303" x="4489450" y="4241800"/>
          <p14:tracePt t="111311" x="4489450" y="4248150"/>
          <p14:tracePt t="111327" x="4489450" y="4254500"/>
          <p14:tracePt t="111328" x="4489450" y="4260850"/>
          <p14:tracePt t="111340" x="4489450" y="4267200"/>
          <p14:tracePt t="111357" x="4489450" y="4279900"/>
          <p14:tracePt t="111374" x="4489450" y="4292600"/>
          <p14:tracePt t="111390" x="4495800" y="4305300"/>
          <p14:tracePt t="111408" x="4495800" y="4311650"/>
          <p14:tracePt t="111424" x="4502150" y="4318000"/>
          <p14:tracePt t="111441" x="4502150" y="4324350"/>
          <p14:tracePt t="111457" x="4502150" y="4330700"/>
          <p14:tracePt t="111474" x="4508500" y="4337050"/>
          <p14:tracePt t="111490" x="4514850" y="4343400"/>
          <p14:tracePt t="111507" x="4514850" y="4356100"/>
          <p14:tracePt t="111543" x="4521200" y="4356100"/>
          <p14:tracePt t="111557" x="4521200" y="4362450"/>
          <p14:tracePt t="111583" x="4527550" y="4368800"/>
          <p14:tracePt t="111616" x="4533900" y="4368800"/>
          <p14:tracePt t="111655" x="4533900" y="4375150"/>
          <p14:tracePt t="111672" x="4540250" y="4375150"/>
          <p14:tracePt t="111695" x="4546600" y="4375150"/>
          <p14:tracePt t="111711" x="4552950" y="4375150"/>
          <p14:tracePt t="111732" x="4565650" y="4375150"/>
          <p14:tracePt t="111743" x="4572000" y="4375150"/>
          <p14:tracePt t="111744" x="4578350" y="4375150"/>
          <p14:tracePt t="111757" x="4597400" y="4375150"/>
          <p14:tracePt t="111774" x="4648200" y="4375150"/>
          <p14:tracePt t="111792" x="4673600" y="4362450"/>
          <p14:tracePt t="111807" x="4711700" y="4337050"/>
          <p14:tracePt t="111824" x="4749800" y="4292600"/>
          <p14:tracePt t="111841" x="4762500" y="4254500"/>
          <p14:tracePt t="111858" x="4762500" y="4203700"/>
          <p14:tracePt t="111874" x="4762500" y="4152900"/>
          <p14:tracePt t="111891" x="4743450" y="4102100"/>
          <p14:tracePt t="111907" x="4711700" y="4051300"/>
          <p14:tracePt t="111924" x="4692650" y="4019550"/>
          <p14:tracePt t="111941" x="4660900" y="3987800"/>
          <p14:tracePt t="111958" x="4635500" y="3975100"/>
          <p14:tracePt t="111974" x="4572000" y="3943350"/>
          <p14:tracePt t="111991" x="4521200" y="3937000"/>
          <p14:tracePt t="112008" x="4457700" y="3930650"/>
          <p14:tracePt t="112024" x="4432300" y="3930650"/>
          <p14:tracePt t="112041" x="4368800" y="3937000"/>
          <p14:tracePt t="112058" x="4337050" y="3949700"/>
          <p14:tracePt t="112074" x="4298950" y="3962400"/>
          <p14:tracePt t="112091" x="4254500" y="3987800"/>
          <p14:tracePt t="112107" x="4216400" y="4019550"/>
          <p14:tracePt t="112124" x="4197350" y="4044950"/>
          <p14:tracePt t="112141" x="4184650" y="4083050"/>
          <p14:tracePt t="112157" x="4165600" y="4108450"/>
          <p14:tracePt t="112173" x="4159250" y="4146550"/>
          <p14:tracePt t="112190" x="4159250" y="4184650"/>
          <p14:tracePt t="112207" x="4159250" y="4222750"/>
          <p14:tracePt t="112223" x="4165600" y="4273550"/>
          <p14:tracePt t="112240" x="4197350" y="4330700"/>
          <p14:tracePt t="112256" x="4222750" y="4375150"/>
          <p14:tracePt t="112274" x="4254500" y="4425950"/>
          <p14:tracePt t="112291" x="4273550" y="4457700"/>
          <p14:tracePt t="112307" x="4286250" y="4476750"/>
          <p14:tracePt t="112324" x="4292600" y="4483100"/>
          <p14:tracePt t="112341" x="4298950" y="4489450"/>
          <p14:tracePt t="112373" x="4305300" y="4489450"/>
          <p14:tracePt t="112375" x="4324350" y="4489450"/>
          <p14:tracePt t="112392" x="4356100" y="4489450"/>
          <p14:tracePt t="112407" x="4400550" y="4470400"/>
          <p14:tracePt t="112424" x="4464050" y="4394200"/>
          <p14:tracePt t="112441" x="4502150" y="4273550"/>
          <p14:tracePt t="112457" x="4521200" y="4133850"/>
          <p14:tracePt t="112474" x="4527550" y="3968750"/>
          <p14:tracePt t="112490" x="4527550" y="3854450"/>
          <p14:tracePt t="112507" x="4508500" y="3784600"/>
          <p14:tracePt t="112523" x="4356100" y="3511550"/>
          <p14:tracePt t="112541" x="4305300" y="3441700"/>
          <p14:tracePt t="112558" x="4171950" y="3295650"/>
          <p14:tracePt t="112574" x="3860800" y="3048000"/>
          <p14:tracePt t="112591" x="3657600" y="2914650"/>
          <p14:tracePt t="112607" x="3581400" y="2857500"/>
          <p14:tracePt t="112624" x="3511550" y="2819400"/>
          <p14:tracePt t="112641" x="3473450" y="2787650"/>
          <p14:tracePt t="112657" x="3448050" y="2768600"/>
          <p14:tracePt t="112674" x="3435350" y="2755900"/>
          <p14:tracePt t="112691" x="3416300" y="2717800"/>
          <p14:tracePt t="112707" x="3397250" y="2673350"/>
          <p14:tracePt t="112724" x="3378200" y="2603500"/>
          <p14:tracePt t="112741" x="3365500" y="2540000"/>
          <p14:tracePt t="112758" x="3352800" y="2457450"/>
          <p14:tracePt t="112774" x="3333750" y="2317750"/>
          <p14:tracePt t="112791" x="3314700" y="2178050"/>
          <p14:tracePt t="112807" x="3289300" y="2070100"/>
          <p14:tracePt t="112824" x="3263900" y="2000250"/>
          <p14:tracePt t="112841" x="3251200" y="1968500"/>
          <p14:tracePt t="112857" x="3232150" y="1936750"/>
          <p14:tracePt t="112874" x="3219450" y="1924050"/>
          <p14:tracePt t="112890" x="3213100" y="1917700"/>
          <p14:tracePt t="112907" x="3187700" y="1911350"/>
          <p14:tracePt t="112924" x="3168650" y="1905000"/>
          <p14:tracePt t="112940" x="3155950" y="1905000"/>
          <p14:tracePt t="113139" x="3155950" y="1917700"/>
          <p14:tracePt t="113151" x="3149600" y="1917700"/>
          <p14:tracePt t="113159" x="3149600" y="1924050"/>
          <p14:tracePt t="113160" x="3149600" y="1936750"/>
          <p14:tracePt t="113174" x="3143250" y="1955800"/>
          <p14:tracePt t="113191" x="3143250" y="1962150"/>
          <p14:tracePt t="113207" x="3143250" y="1968500"/>
          <p14:tracePt t="113224" x="3143250" y="1974850"/>
          <p14:tracePt t="113638" x="3143250" y="1993900"/>
          <p14:tracePt t="113649" x="3136900" y="2006600"/>
          <p14:tracePt t="113650" x="3124200" y="2038350"/>
          <p14:tracePt t="113657" x="3073400" y="2108200"/>
          <p14:tracePt t="113673" x="3041650" y="2159000"/>
          <p14:tracePt t="113690" x="3022600" y="2184400"/>
          <p14:tracePt t="113707" x="3009900" y="2216150"/>
          <p14:tracePt t="113724" x="2990850" y="2241550"/>
          <p14:tracePt t="113741" x="2965450" y="2266950"/>
          <p14:tracePt t="113757" x="2952750" y="2286000"/>
          <p14:tracePt t="113774" x="2927350" y="2324100"/>
          <p14:tracePt t="113791" x="2914650" y="2336800"/>
          <p14:tracePt t="113807" x="2908300" y="2349500"/>
          <p14:tracePt t="113824" x="2901950" y="2355850"/>
          <p14:tracePt t="113841" x="2895600" y="2368550"/>
          <p14:tracePt t="113895" x="2895600" y="2374900"/>
          <p14:tracePt t="113902" x="2889250" y="2381250"/>
          <p14:tracePt t="115879" x="2889250" y="2387600"/>
          <p14:tracePt t="115887" x="2940050" y="2533650"/>
          <p14:tracePt t="115889" x="3048000" y="2711450"/>
          <p14:tracePt t="115907" x="3194050" y="2940050"/>
          <p14:tracePt t="115908" x="3492500" y="3314700"/>
          <p14:tracePt t="115924" x="3727450" y="3556000"/>
          <p14:tracePt t="115940" x="3835400" y="3657600"/>
          <p14:tracePt t="115957" x="3924300" y="3740150"/>
          <p14:tracePt t="115974" x="3981450" y="3778250"/>
          <p14:tracePt t="115991" x="3981450" y="3784600"/>
          <p14:tracePt t="116080" x="3994150" y="3784600"/>
          <p14:tracePt t="116095" x="4000500" y="3784600"/>
          <p14:tracePt t="116102" x="4006850" y="3784600"/>
          <p14:tracePt t="116111" x="4019550" y="3797300"/>
          <p14:tracePt t="116116" x="4038600" y="3810000"/>
          <p14:tracePt t="116124" x="4102100" y="3898900"/>
          <p14:tracePt t="116140" x="4178300" y="4000500"/>
          <p14:tracePt t="116157" x="4222750" y="4064000"/>
          <p14:tracePt t="116174" x="4343400" y="4229100"/>
          <p14:tracePt t="116191" x="4381500" y="4273550"/>
          <p14:tracePt t="116207" x="4400550" y="4298950"/>
          <p14:tracePt t="116287" x="4406900" y="4298950"/>
          <p14:tracePt t="116303" x="4419600" y="4298950"/>
          <p14:tracePt t="116319" x="4425950" y="4298950"/>
          <p14:tracePt t="116327" x="4432300" y="4298950"/>
          <p14:tracePt t="116328" x="4432300" y="4292600"/>
          <p14:tracePt t="116340" x="4432300" y="4279900"/>
          <p14:tracePt t="116358" x="4432300" y="4273550"/>
          <p14:tracePt t="116398" x="4438650" y="4260850"/>
          <p14:tracePt t="116447" x="4438650" y="4254500"/>
          <p14:tracePt t="116462" x="4438650" y="4248150"/>
          <p14:tracePt t="116471" x="4445000" y="4241800"/>
          <p14:tracePt t="116823" x="4445000" y="4210050"/>
          <p14:tracePt t="116831" x="4445000" y="4159250"/>
          <p14:tracePt t="116836" x="4445000" y="4019550"/>
          <p14:tracePt t="116850" x="4445000" y="3937000"/>
          <p14:tracePt t="116857" x="4445000" y="3746500"/>
          <p14:tracePt t="116874" x="4476750" y="3600450"/>
          <p14:tracePt t="116890" x="4521200" y="3473450"/>
          <p14:tracePt t="116907" x="4521200" y="3460750"/>
          <p14:tracePt t="116924" x="4533900" y="3454400"/>
          <p14:tracePt t="116940" x="4546600" y="3448050"/>
          <p14:tracePt t="116957" x="4552950" y="3441700"/>
          <p14:tracePt t="116974" x="4572000" y="3435350"/>
          <p14:tracePt t="116990" x="4584700" y="3429000"/>
          <p14:tracePt t="117007" x="4603750" y="3429000"/>
          <p14:tracePt t="117024" x="4610100" y="3422650"/>
          <p14:tracePt t="117041" x="4622800" y="3422650"/>
          <p14:tracePt t="117127" x="4641850" y="3409950"/>
          <p14:tracePt t="117135" x="4654550" y="3409950"/>
          <p14:tracePt t="117138" x="4686300" y="3390900"/>
          <p14:tracePt t="117157" x="4705350" y="3378200"/>
          <p14:tracePt t="117174" x="4705350" y="3371850"/>
          <p14:tracePt t="117270" x="4711700" y="3365500"/>
          <p14:tracePt t="117287" x="4718050" y="3365500"/>
          <p14:tracePt t="117311" x="4718050" y="3359150"/>
          <p14:tracePt t="117318" x="4724400" y="3359150"/>
          <p14:tracePt t="117334" x="4730750" y="3352800"/>
          <p14:tracePt t="117343" x="4737100" y="3352800"/>
          <p14:tracePt t="117345" x="4743450" y="3352800"/>
          <p14:tracePt t="117357" x="4762500" y="3346450"/>
          <p14:tracePt t="117374" x="4775200" y="3340100"/>
          <p14:tracePt t="117390" x="4781550" y="3340100"/>
          <p14:tracePt t="117407" x="4781550" y="3333750"/>
          <p14:tracePt t="117424" x="4787900" y="3333750"/>
          <p14:tracePt t="118199" x="4794250" y="3321050"/>
          <p14:tracePt t="118206" x="4794250" y="3295650"/>
          <p14:tracePt t="118215" x="4794250" y="3276600"/>
          <p14:tracePt t="118222" x="4743450" y="3194050"/>
          <p14:tracePt t="118233" x="4718050" y="3143250"/>
          <p14:tracePt t="118240" x="4673600" y="3073400"/>
          <p14:tracePt t="118256" x="4584700" y="2978150"/>
          <p14:tracePt t="118274" x="4552950" y="2946400"/>
          <p14:tracePt t="118291" x="4432300" y="2870200"/>
          <p14:tracePt t="118327" x="4381500" y="2851150"/>
          <p14:tracePt t="118328" x="4292600" y="2813050"/>
          <p14:tracePt t="118340" x="4140200" y="2749550"/>
          <p14:tracePt t="118357" x="3975100" y="2686050"/>
          <p14:tracePt t="118374" x="3778250" y="2641600"/>
          <p14:tracePt t="118391" x="3765550" y="2635250"/>
          <p14:tracePt t="118407" x="3670300" y="2635250"/>
          <p14:tracePt t="118424" x="3568700" y="2635250"/>
          <p14:tracePt t="118440" x="3479800" y="2635250"/>
          <p14:tracePt t="118457" x="3409950" y="2635250"/>
          <p14:tracePt t="118473" x="3359150" y="2635250"/>
          <p14:tracePt t="118490" x="3302000" y="2635250"/>
          <p14:tracePt t="118507" x="3251200" y="2635250"/>
          <p14:tracePt t="118524" x="3187700" y="2635250"/>
          <p14:tracePt t="118540" x="3130550" y="2622550"/>
          <p14:tracePt t="118557" x="3048000" y="2597150"/>
          <p14:tracePt t="118574" x="2940050" y="2559050"/>
          <p14:tracePt t="118591" x="2901950" y="2540000"/>
          <p14:tracePt t="118607" x="2863850" y="2527300"/>
          <p14:tracePt t="118624" x="2838450" y="2501900"/>
          <p14:tracePt t="118640" x="2806700" y="2482850"/>
          <p14:tracePt t="118657" x="2774950" y="2451100"/>
          <p14:tracePt t="118673" x="2749550" y="2432050"/>
          <p14:tracePt t="118690" x="2730500" y="2413000"/>
          <p14:tracePt t="118707" x="2705100" y="2381250"/>
          <p14:tracePt t="118724" x="2679700" y="2336800"/>
          <p14:tracePt t="118740" x="2660650" y="2292350"/>
          <p14:tracePt t="118757" x="2654300" y="2247900"/>
          <p14:tracePt t="118774" x="2641600" y="2178050"/>
          <p14:tracePt t="118791" x="2635250" y="2146300"/>
          <p14:tracePt t="118807" x="2635250" y="2133600"/>
          <p14:tracePt t="118847" x="2635250" y="2127250"/>
          <p14:tracePt t="118871" x="2635250" y="2120900"/>
          <p14:tracePt t="119111" x="2628900" y="2120900"/>
          <p14:tracePt t="119120" x="2622550" y="2120900"/>
          <p14:tracePt t="119121" x="2616200" y="2127250"/>
          <p14:tracePt t="119140" x="2616200" y="2146300"/>
          <p14:tracePt t="119143" x="2609850" y="2146300"/>
          <p14:tracePt t="119157" x="2603500" y="2165350"/>
          <p14:tracePt t="119173" x="2597150" y="2178050"/>
          <p14:tracePt t="119191" x="2584450" y="2190750"/>
          <p14:tracePt t="119207" x="2584450" y="2197100"/>
          <p14:tracePt t="119224" x="2584450" y="2203450"/>
          <p14:tracePt t="119240" x="2578100" y="2209800"/>
          <p14:tracePt t="119279" x="2578100" y="2216150"/>
          <p14:tracePt t="119295" x="2565400" y="2222500"/>
          <p14:tracePt t="119319" x="2565400" y="2228850"/>
          <p14:tracePt t="119334" x="2559050" y="2235200"/>
          <p14:tracePt t="119359" x="2546350" y="2241550"/>
          <p14:tracePt t="119375" x="2540000" y="2241550"/>
          <p14:tracePt t="119383" x="2533650" y="2247900"/>
          <p14:tracePt t="119390" x="2527300" y="2247900"/>
          <p14:tracePt t="119392" x="2514600" y="2254250"/>
          <p14:tracePt t="119407" x="2501900" y="2254250"/>
          <p14:tracePt t="119630" x="2514600" y="2241550"/>
          <p14:tracePt t="119638" x="2533650" y="2216150"/>
          <p14:tracePt t="119656" x="2559050" y="2178050"/>
          <p14:tracePt t="119658" x="2597150" y="2114550"/>
          <p14:tracePt t="119673" x="2635250" y="2044700"/>
          <p14:tracePt t="119691" x="2679700" y="1974850"/>
          <p14:tracePt t="119706" x="2717800" y="1917700"/>
          <p14:tracePt t="119724" x="2755900" y="1860550"/>
          <p14:tracePt t="119740" x="2774950" y="1828800"/>
          <p14:tracePt t="119757" x="2787650" y="1809750"/>
          <p14:tracePt t="119773" x="2800350" y="1778000"/>
          <p14:tracePt t="119791" x="2813050" y="1765300"/>
          <p14:tracePt t="119807" x="2813050" y="1758950"/>
          <p14:tracePt t="119824" x="2819400" y="1752600"/>
          <p14:tracePt t="119861" x="2819400" y="1746250"/>
          <p14:tracePt t="119873" x="2825750" y="1746250"/>
          <p14:tracePt t="119895" x="2825750" y="1739900"/>
          <p14:tracePt t="119907" x="2825750" y="1733550"/>
          <p14:tracePt t="119923" x="2825750" y="1727200"/>
          <p14:tracePt t="119925" x="2832100" y="1727200"/>
          <p14:tracePt t="120056" x="2825750" y="1739900"/>
          <p14:tracePt t="120062" x="2813050" y="1771650"/>
          <p14:tracePt t="120071" x="2781300" y="1816100"/>
          <p14:tracePt t="120074" x="2768600" y="1841500"/>
          <p14:tracePt t="120090" x="2717800" y="1905000"/>
          <p14:tracePt t="120107" x="2686050" y="1955800"/>
          <p14:tracePt t="120124" x="2647950" y="2000250"/>
          <p14:tracePt t="120140" x="2622550" y="2038350"/>
          <p14:tracePt t="120157" x="2609850" y="2070100"/>
          <p14:tracePt t="120174" x="2590800" y="2101850"/>
          <p14:tracePt t="120191" x="2578100" y="2120900"/>
          <p14:tracePt t="120207" x="2571750" y="2133600"/>
          <p14:tracePt t="120224" x="2565400" y="2146300"/>
          <p14:tracePt t="120241" x="2559050" y="2159000"/>
          <p14:tracePt t="120256" x="2546350" y="2178050"/>
          <p14:tracePt t="120273" x="2540000" y="2190750"/>
          <p14:tracePt t="120290" x="2527300" y="2209800"/>
          <p14:tracePt t="120307" x="2520950" y="2222500"/>
          <p14:tracePt t="120323" x="2514600" y="2222500"/>
          <p14:tracePt t="120340" x="2514600" y="2228850"/>
          <p14:tracePt t="120495" x="2514600" y="2222500"/>
          <p14:tracePt t="120503" x="2514600" y="2197100"/>
          <p14:tracePt t="120510" x="2527300" y="2159000"/>
          <p14:tracePt t="120511" x="2540000" y="2120900"/>
          <p14:tracePt t="120523" x="2571750" y="2044700"/>
          <p14:tracePt t="120540" x="2597150" y="1974850"/>
          <p14:tracePt t="120557" x="2628900" y="1917700"/>
          <p14:tracePt t="120574" x="2667000" y="1847850"/>
          <p14:tracePt t="120591" x="2679700" y="1822450"/>
          <p14:tracePt t="120607" x="2692400" y="1803400"/>
          <p14:tracePt t="120623" x="2705100" y="1784350"/>
          <p14:tracePt t="120641" x="2711450" y="1765300"/>
          <p14:tracePt t="120657" x="2717800" y="1752600"/>
          <p14:tracePt t="120674" x="2724150" y="1733550"/>
          <p14:tracePt t="120690" x="2730500" y="1714500"/>
          <p14:tracePt t="120895" x="2736850" y="1714500"/>
          <p14:tracePt t="120919" x="2736850" y="1708150"/>
          <p14:tracePt t="120943" x="2730500" y="1720850"/>
          <p14:tracePt t="120951" x="2717800" y="1758950"/>
          <p14:tracePt t="120966" x="2686050" y="1816100"/>
          <p14:tracePt t="120975" x="2679700" y="1847850"/>
          <p14:tracePt t="120976" x="2654300" y="1905000"/>
          <p14:tracePt t="120991" x="2628900" y="1962150"/>
          <p14:tracePt t="121008" x="2609850" y="2000250"/>
          <p14:tracePt t="121024" x="2590800" y="2032000"/>
          <p14:tracePt t="121041" x="2584450" y="2057400"/>
          <p14:tracePt t="121058" x="2571750" y="2089150"/>
          <p14:tracePt t="121074" x="2571750" y="2114550"/>
          <p14:tracePt t="121091" x="2552700" y="2133600"/>
          <p14:tracePt t="121108" x="2546350" y="2146300"/>
          <p14:tracePt t="121124" x="2546350" y="2159000"/>
          <p14:tracePt t="121142" x="2546350" y="2165350"/>
          <p14:tracePt t="121158" x="2540000" y="2171700"/>
          <p14:tracePt t="121175" x="2540000" y="2178050"/>
          <p14:tracePt t="121655" x="2546350" y="2203450"/>
          <p14:tracePt t="121667" x="2686050" y="2235200"/>
          <p14:tracePt t="121668" x="2851150" y="2298700"/>
          <p14:tracePt t="121675" x="3270250" y="2393950"/>
          <p14:tracePt t="121692" x="3651250" y="2482850"/>
          <p14:tracePt t="121708" x="3924300" y="2527300"/>
          <p14:tracePt t="121724" x="4070350" y="2559050"/>
          <p14:tracePt t="121741" x="4159250" y="2571750"/>
          <p14:tracePt t="121758" x="4184650" y="2571750"/>
          <p14:tracePt t="121775" x="4279900" y="2571750"/>
          <p14:tracePt t="121792" x="4343400" y="2571750"/>
          <p14:tracePt t="121808" x="4400550" y="2571750"/>
          <p14:tracePt t="121825" x="4438650" y="2571750"/>
          <p14:tracePt t="121841" x="4464050" y="2565400"/>
          <p14:tracePt t="121896" x="4470400" y="2565400"/>
          <p14:tracePt t="121904" x="4470400" y="2552700"/>
          <p14:tracePt t="121916" x="4483100" y="2552700"/>
          <p14:tracePt t="121919" x="4489450" y="2540000"/>
          <p14:tracePt t="121924" x="4508500" y="2527300"/>
          <p14:tracePt t="121941" x="4533900" y="2501900"/>
          <p14:tracePt t="121958" x="4552950" y="2489200"/>
          <p14:tracePt t="121974" x="4572000" y="2476500"/>
          <p14:tracePt t="121992" x="4578350" y="2470150"/>
          <p14:tracePt t="122008" x="4578350" y="2463800"/>
          <p14:tracePt t="122079" x="4584700" y="2463800"/>
          <p14:tracePt t="122103" x="4591050" y="2457450"/>
          <p14:tracePt t="122127" x="4597400" y="2457450"/>
          <p14:tracePt t="122144" x="4603750" y="2444750"/>
          <p14:tracePt t="122151" x="4616450" y="2438400"/>
          <p14:tracePt t="122168" x="4622800" y="2432050"/>
          <p14:tracePt t="122175" x="4629150" y="2419350"/>
          <p14:tracePt t="122183" x="4635500" y="2419350"/>
          <p14:tracePt t="122823" x="4635500" y="2413000"/>
          <p14:tracePt t="122833" x="4648200" y="2400300"/>
          <p14:tracePt t="122839" x="4667250" y="2355850"/>
          <p14:tracePt t="122871" x="4679950" y="2343150"/>
          <p14:tracePt t="122874" x="4705350" y="2292350"/>
          <p14:tracePt t="122883" x="4730750" y="2254250"/>
          <p14:tracePt t="122891" x="4730750" y="2247900"/>
          <p14:tracePt t="122907" x="4737100" y="2228850"/>
          <p14:tracePt t="122924" x="4743450" y="2216150"/>
          <p14:tracePt t="122941" x="4743450" y="2203450"/>
          <p14:tracePt t="122958" x="4749800" y="2197100"/>
          <p14:tracePt t="122974" x="4756150" y="2190750"/>
          <p14:tracePt t="122991" x="4756150" y="2184400"/>
          <p14:tracePt t="123048" x="4762500" y="2178050"/>
          <p14:tracePt t="123071" x="4762500" y="2171700"/>
          <p14:tracePt t="123088" x="4768850" y="2165350"/>
          <p14:tracePt t="123104" x="4775200" y="2159000"/>
          <p14:tracePt t="123120" x="4787900" y="2146300"/>
          <p14:tracePt t="123141" x="4794250" y="2139950"/>
          <p14:tracePt t="123159" x="4794250" y="2133600"/>
          <p14:tracePt t="123166" x="4800600" y="2127250"/>
          <p14:tracePt t="123191" x="4806950" y="2114550"/>
          <p14:tracePt t="123199" x="4806950" y="2108200"/>
          <p14:tracePt t="123207" x="4813300" y="2095500"/>
          <p14:tracePt t="123216" x="4819650" y="2082800"/>
          <p14:tracePt t="123224" x="4832350" y="2051050"/>
          <p14:tracePt t="123240" x="4845050" y="2019300"/>
          <p14:tracePt t="123258" x="4864100" y="1981200"/>
          <p14:tracePt t="123275" x="4876800" y="1949450"/>
          <p14:tracePt t="123291" x="4889500" y="1924050"/>
          <p14:tracePt t="123308" x="4895850" y="1898650"/>
          <p14:tracePt t="123324" x="4902200" y="1892300"/>
          <p14:tracePt t="123341" x="4914900" y="1866900"/>
          <p14:tracePt t="123358" x="4921250" y="1847850"/>
          <p14:tracePt t="123374" x="4927600" y="1835150"/>
          <p14:tracePt t="123391" x="4927600" y="1828800"/>
          <p14:tracePt t="123408" x="4927600" y="1822450"/>
          <p14:tracePt t="123424" x="4933950" y="1816100"/>
          <p14:tracePt t="123847" x="4927600" y="1854200"/>
          <p14:tracePt t="123855" x="4895850" y="1905000"/>
          <p14:tracePt t="123863" x="4806950" y="2063750"/>
          <p14:tracePt t="123874" x="4692650" y="2266950"/>
          <p14:tracePt t="123891" x="4616450" y="2400300"/>
          <p14:tracePt t="123908" x="4597400" y="2438400"/>
          <p14:tracePt t="123924" x="4578350" y="2476500"/>
          <p14:tracePt t="123941" x="4565650" y="2495550"/>
          <p14:tracePt t="123958" x="4559300" y="2508250"/>
          <p14:tracePt t="123974" x="4559300" y="2520950"/>
          <p14:tracePt t="123992" x="4552950" y="2527300"/>
          <p14:tracePt t="124008" x="4546600" y="2533650"/>
          <p14:tracePt t="124215" x="4546600" y="2540000"/>
          <p14:tracePt t="124303" x="4546600" y="2546350"/>
          <p14:tracePt t="124479" x="4559300" y="2559050"/>
          <p14:tracePt t="124487" x="4572000" y="2578100"/>
          <p14:tracePt t="124495" x="4616450" y="2628900"/>
          <p14:tracePt t="124507" x="4654550" y="2686050"/>
          <p14:tracePt t="124524" x="4679950" y="2717800"/>
          <p14:tracePt t="124541" x="4692650" y="2730500"/>
          <p14:tracePt t="124647" x="4692650" y="2743200"/>
          <p14:tracePt t="124655" x="4692650" y="2749550"/>
          <p14:tracePt t="124679" x="4699000" y="2762250"/>
          <p14:tracePt t="129767" x="4699000" y="2768600"/>
          <p14:tracePt t="129767" x="4667250" y="2774950"/>
          <p14:tracePt t="129782" x="4616450" y="2774950"/>
          <p14:tracePt t="129791" x="4578350" y="2774950"/>
          <p14:tracePt t="129792" x="4527550" y="2774950"/>
          <p14:tracePt t="129807" x="4508500" y="2774950"/>
          <p14:tracePt t="129824" x="4502150" y="2774950"/>
          <p14:tracePt t="130215" x="4476750" y="2781300"/>
          <p14:tracePt t="130232" x="4375150" y="2794000"/>
          <p14:tracePt t="130241" x="4318000" y="2800350"/>
          <p14:tracePt t="130242" x="4216400" y="2819400"/>
          <p14:tracePt t="130257" x="4203700" y="2825750"/>
          <p14:tracePt t="130275" x="4152900" y="2844800"/>
          <p14:tracePt t="130290" x="4076700" y="2876550"/>
          <p14:tracePt t="130308" x="4000500" y="2914650"/>
          <p14:tracePt t="130324" x="3949700" y="2952750"/>
          <p14:tracePt t="130341" x="3911600" y="2978150"/>
          <p14:tracePt t="130357" x="3879850" y="3003550"/>
          <p14:tracePt t="130374" x="3854450" y="3041650"/>
          <p14:tracePt t="130391" x="3854450" y="3060700"/>
          <p14:tracePt t="130408" x="3848100" y="3073400"/>
          <p14:tracePt t="130424" x="3848100" y="3086100"/>
          <p14:tracePt t="130441" x="3848100" y="3098800"/>
          <p14:tracePt t="130457" x="3860800" y="3111500"/>
          <p14:tracePt t="130474" x="3886200" y="3124200"/>
          <p14:tracePt t="130491" x="3930650" y="3143250"/>
          <p14:tracePt t="130508" x="3987800" y="3155950"/>
          <p14:tracePt t="130524" x="4070350" y="3168650"/>
          <p14:tracePt t="130541" x="4133850" y="3175000"/>
          <p14:tracePt t="130557" x="4184650" y="3181350"/>
          <p14:tracePt t="130557" x="4203700" y="3181350"/>
          <p14:tracePt t="130575" x="4241800" y="3181350"/>
          <p14:tracePt t="130591" x="4254500" y="3181350"/>
          <p14:tracePt t="130839" x="4254500" y="3168650"/>
          <p14:tracePt t="130847" x="4286250" y="3130550"/>
          <p14:tracePt t="130854" x="4311650" y="3098800"/>
          <p14:tracePt t="130862" x="4387850" y="3022600"/>
          <p14:tracePt t="130874" x="4419600" y="2984500"/>
          <p14:tracePt t="130890" x="4514850" y="2895600"/>
          <p14:tracePt t="130907" x="4584700" y="2806700"/>
          <p14:tracePt t="130924" x="4641850" y="2743200"/>
          <p14:tracePt t="130940" x="4673600" y="2705100"/>
          <p14:tracePt t="130957" x="4692650" y="2686050"/>
          <p14:tracePt t="130957" x="4692650" y="2673350"/>
          <p14:tracePt t="130975" x="4699000" y="2667000"/>
          <p14:tracePt t="130991" x="4705350" y="2654300"/>
          <p14:tracePt t="131007" x="4705350" y="2641600"/>
          <p14:tracePt t="131024" x="4711700" y="2628900"/>
          <p14:tracePt t="131041" x="4711700" y="2622550"/>
          <p14:tracePt t="131057" x="4718050" y="2616200"/>
          <p14:tracePt t="131074" x="4718050" y="2609850"/>
          <p14:tracePt t="131091" x="4718050" y="2597150"/>
          <p14:tracePt t="131107" x="4724400" y="2590800"/>
          <p14:tracePt t="131215" x="4718050" y="2590800"/>
          <p14:tracePt t="131223" x="4641850" y="2679700"/>
          <p14:tracePt t="131232" x="4603750" y="2730500"/>
          <p14:tracePt t="131240" x="4508500" y="2971800"/>
          <p14:tracePt t="131256" x="4438650" y="3206750"/>
          <p14:tracePt t="131275" x="4406900" y="3409950"/>
          <p14:tracePt t="131290" x="4387850" y="3581400"/>
          <p14:tracePt t="131307" x="4368800" y="3695700"/>
          <p14:tracePt t="131324" x="4368800" y="3708400"/>
          <p14:tracePt t="131340" x="4368800" y="3752850"/>
          <p14:tracePt t="131407" x="4368800" y="3765550"/>
          <p14:tracePt t="131415" x="4368800" y="3784600"/>
          <p14:tracePt t="131422" x="4375150" y="3816350"/>
          <p14:tracePt t="131433" x="4375150" y="3841750"/>
          <p14:tracePt t="131440" x="4387850" y="3898900"/>
          <p14:tracePt t="131457" x="4400550" y="3956050"/>
          <p14:tracePt t="131474" x="4406900" y="3994150"/>
          <p14:tracePt t="131491" x="4413250" y="4051300"/>
          <p14:tracePt t="131507" x="4425950" y="4083050"/>
          <p14:tracePt t="131524" x="4438650" y="4133850"/>
          <p14:tracePt t="131540" x="4451350" y="4184650"/>
          <p14:tracePt t="131557" x="4464050" y="4248150"/>
          <p14:tracePt t="131575" x="4464050" y="4279900"/>
          <p14:tracePt t="131591" x="4470400" y="4298950"/>
          <p14:tracePt t="131607" x="4470400" y="4305300"/>
          <p14:tracePt t="131647" x="4470400" y="4311650"/>
          <p14:tracePt t="131648" x="4470400" y="4318000"/>
          <p14:tracePt t="131726" x="4470400" y="4324350"/>
          <p14:tracePt t="131743" x="4476750" y="4337050"/>
          <p14:tracePt t="131758" x="4476750" y="4349750"/>
          <p14:tracePt t="131774" x="4476750" y="4356100"/>
          <p14:tracePt t="131790" x="4483100" y="4368800"/>
          <p14:tracePt t="131791" x="4483100" y="4375150"/>
          <p14:tracePt t="131807" x="4483100" y="4381500"/>
          <p14:tracePt t="131853" x="4489450" y="4387850"/>
          <p14:tracePt t="131902" x="4489450" y="4400550"/>
          <p14:tracePt t="131918" x="4489450" y="4406900"/>
          <p14:tracePt t="131926" x="4489450" y="4413250"/>
          <p14:tracePt t="131927" x="4489450" y="4419600"/>
          <p14:tracePt t="131940" x="4489450" y="4432300"/>
          <p14:tracePt t="131957" x="4489450" y="4438650"/>
          <p14:tracePt t="132095" x="4489450" y="4419600"/>
          <p14:tracePt t="132103" x="4489450" y="4394200"/>
          <p14:tracePt t="132111" x="4489450" y="4375150"/>
          <p14:tracePt t="132117" x="4489450" y="4349750"/>
          <p14:tracePt t="132124" x="4489450" y="4311650"/>
          <p14:tracePt t="132140" x="4489450" y="4279900"/>
          <p14:tracePt t="132157" x="4489450" y="4260850"/>
          <p14:tracePt t="132174" x="4489450" y="4241800"/>
          <p14:tracePt t="132215" x="4489450" y="4235450"/>
          <p14:tracePt t="132278" x="4489450" y="4229100"/>
          <p14:tracePt t="132351" x="4483100" y="4229100"/>
          <p14:tracePt t="132358" x="4476750" y="4229100"/>
          <p14:tracePt t="132366" x="4464050" y="4229100"/>
          <p14:tracePt t="132382" x="4451350" y="4229100"/>
          <p14:tracePt t="132391" x="4438650" y="4235450"/>
          <p14:tracePt t="132413" x="4432300" y="4248150"/>
          <p14:tracePt t="132431" x="4425950" y="4260850"/>
          <p14:tracePt t="132432" x="4419600" y="4267200"/>
          <p14:tracePt t="132463" x="4419600" y="4273550"/>
          <p14:tracePt t="132478" x="4413250" y="4279900"/>
          <p14:tracePt t="132510" x="4413250" y="4286250"/>
          <p14:tracePt t="132583" x="4413250" y="4292600"/>
          <p14:tracePt t="132607" x="4413250" y="4298950"/>
          <p14:tracePt t="132630" x="4413250" y="4305300"/>
          <p14:tracePt t="132662" x="4413250" y="4311650"/>
          <p14:tracePt t="132790" x="4413250" y="4318000"/>
          <p14:tracePt t="132807" x="4425950" y="4318000"/>
          <p14:tracePt t="132816" x="4438650" y="4318000"/>
          <p14:tracePt t="132823" x="4451350" y="4298950"/>
          <p14:tracePt t="132825" x="4476750" y="4273550"/>
          <p14:tracePt t="132840" x="4502150" y="4159250"/>
          <p14:tracePt t="132857" x="4552950" y="3994150"/>
          <p14:tracePt t="132873" x="4603750" y="3803650"/>
          <p14:tracePt t="132890" x="4686300" y="3619500"/>
          <p14:tracePt t="132907" x="4737100" y="3498850"/>
          <p14:tracePt t="132924" x="4768850" y="3422650"/>
          <p14:tracePt t="133007" x="4775200" y="3416300"/>
          <p14:tracePt t="133063" x="4775200" y="3403600"/>
          <p14:tracePt t="133071" x="4781550" y="3397250"/>
          <p14:tracePt t="133074" x="4787900" y="3378200"/>
          <p14:tracePt t="133090" x="4806950" y="3340100"/>
          <p14:tracePt t="133107" x="4826000" y="3289300"/>
          <p14:tracePt t="133124" x="4857750" y="3238500"/>
          <p14:tracePt t="133141" x="4870450" y="3200400"/>
          <p14:tracePt t="133157" x="4876800" y="3187700"/>
          <p14:tracePt t="133157" x="4876800" y="3181350"/>
          <p14:tracePt t="133343" x="4876800" y="3168650"/>
          <p14:tracePt t="133350" x="4876800" y="3155950"/>
          <p14:tracePt t="133358" x="4876800" y="3143250"/>
          <p14:tracePt t="133366" x="4876800" y="3130550"/>
          <p14:tracePt t="133373" x="4883150" y="3092450"/>
          <p14:tracePt t="133391" x="4883150" y="3067050"/>
          <p14:tracePt t="133407" x="4883150" y="3060700"/>
          <p14:tracePt t="133455" x="4883150" y="3054350"/>
          <p14:tracePt t="133535" x="4883150" y="3067050"/>
          <p14:tracePt t="133542" x="4864100" y="3092450"/>
          <p14:tracePt t="133557" x="4819650" y="3143250"/>
          <p14:tracePt t="133558" x="4819650" y="3162300"/>
          <p14:tracePt t="133574" x="4806950" y="3187700"/>
          <p14:tracePt t="133591" x="4806950" y="3194050"/>
          <p14:tracePt t="133878" x="4806950" y="3175000"/>
          <p14:tracePt t="133887" x="4806950" y="3155950"/>
          <p14:tracePt t="133894" x="4800600" y="3098800"/>
          <p14:tracePt t="133907" x="4787900" y="3048000"/>
          <p14:tracePt t="133923" x="4781550" y="2997200"/>
          <p14:tracePt t="133941" x="4768850" y="2933700"/>
          <p14:tracePt t="133957" x="4756150" y="2882900"/>
          <p14:tracePt t="133957" x="4756150" y="2851150"/>
          <p14:tracePt t="133975" x="4743450" y="2794000"/>
          <p14:tracePt t="133991" x="4730750" y="2717800"/>
          <p14:tracePt t="134007" x="4718050" y="2628900"/>
          <p14:tracePt t="134024" x="4705350" y="2540000"/>
          <p14:tracePt t="134041" x="4692650" y="2470150"/>
          <p14:tracePt t="134057" x="4692650" y="2463800"/>
          <p14:tracePt t="134074" x="4692650" y="2419350"/>
          <p14:tracePt t="134090" x="4692650" y="2368550"/>
          <p14:tracePt t="134107" x="4692650" y="2311400"/>
          <p14:tracePt t="134124" x="4692650" y="2254250"/>
          <p14:tracePt t="134141" x="4692650" y="2216150"/>
          <p14:tracePt t="134157" x="4692650" y="2178050"/>
          <p14:tracePt t="134157" x="4692650" y="2165350"/>
          <p14:tracePt t="134175" x="4692650" y="2133600"/>
          <p14:tracePt t="134191" x="4692650" y="2108200"/>
          <p14:tracePt t="134207" x="4692650" y="2095500"/>
          <p14:tracePt t="134224" x="4692650" y="2089150"/>
          <p14:tracePt t="134240" x="4692650" y="2082800"/>
          <p14:tracePt t="134286" x="4692650" y="2076450"/>
          <p14:tracePt t="134615" x="4692650" y="2082800"/>
          <p14:tracePt t="134623" x="4686300" y="2089150"/>
          <p14:tracePt t="134625" x="4679950" y="2101850"/>
          <p14:tracePt t="134640" x="4679950" y="2108200"/>
          <p14:tracePt t="134657" x="4679950" y="2114550"/>
          <p14:tracePt t="136550" x="0" y="0"/>
        </p14:tracePtLst>
        <p14:tracePtLst>
          <p14:tracePt t="153512" x="4826000" y="2825750"/>
          <p14:tracePt t="153783" x="0" y="0"/>
        </p14:tracePtLst>
        <p14:tracePtLst>
          <p14:tracePt t="153948" x="4826000" y="2825750"/>
          <p14:tracePt t="154113" x="0" y="0"/>
        </p14:tracePtLst>
        <p14:tracePtLst>
          <p14:tracePt t="154311" x="4826000" y="2825750"/>
          <p14:tracePt t="154448" x="0" y="0"/>
        </p14:tracePtLst>
        <p14:tracePtLst>
          <p14:tracePt t="154765" x="4826000" y="2825750"/>
          <p14:tracePt t="154937" x="0" y="0"/>
        </p14:tracePtLst>
        <p14:tracePtLst>
          <p14:tracePt t="155157" x="4826000" y="2825750"/>
          <p14:tracePt t="155983" x="4819650" y="2825750"/>
          <p14:tracePt t="156007" x="4813300" y="2825750"/>
          <p14:tracePt t="156016" x="4806950" y="2825750"/>
          <p14:tracePt t="156017" x="4800600" y="2819400"/>
          <p14:tracePt t="156024" x="4794250" y="2819400"/>
          <p14:tracePt t="156041" x="4787900" y="2819400"/>
          <p14:tracePt t="156312" x="4787900" y="2813050"/>
          <p14:tracePt t="156327" x="4787900" y="2806700"/>
          <p14:tracePt t="156335" x="4787900" y="2800350"/>
          <p14:tracePt t="156391" x="4794250" y="2800350"/>
          <p14:tracePt t="156542" x="0" y="0"/>
        </p14:tracePtLst>
        <p14:tracePtLst>
          <p14:tracePt t="156678" x="4794250" y="2800350"/>
          <p14:tracePt t="156813" x="0" y="0"/>
        </p14:tracePtLst>
        <p14:tracePtLst>
          <p14:tracePt t="156941" x="4794250" y="2800350"/>
          <p14:tracePt t="157084" x="0" y="0"/>
        </p14:tracePtLst>
        <p14:tracePtLst>
          <p14:tracePt t="157277" x="4794250" y="2800350"/>
          <p14:tracePt t="157413" x="0" y="0"/>
        </p14:tracePtLst>
        <p14:tracePtLst>
          <p14:tracePt t="157572" x="4794250" y="2800350"/>
          <p14:tracePt t="158136" x="0" y="0"/>
        </p14:tracePtLst>
        <p14:tracePtLst>
          <p14:tracePt t="158789" x="4622800" y="4248150"/>
          <p14:tracePt t="158999" x="4610100" y="4235450"/>
          <p14:tracePt t="159007" x="4578350" y="4191000"/>
          <p14:tracePt t="159015" x="4533900" y="4146550"/>
          <p14:tracePt t="159024" x="4483100" y="4089400"/>
          <p14:tracePt t="159041" x="4432300" y="4064000"/>
          <p14:tracePt t="159058" x="4387850" y="4038600"/>
          <p14:tracePt t="159074" x="4349750" y="4025900"/>
          <p14:tracePt t="159091" x="4324350" y="4025900"/>
          <p14:tracePt t="159108" x="4305300" y="4025900"/>
          <p14:tracePt t="159125" x="4286250" y="4025900"/>
          <p14:tracePt t="159141" x="4254500" y="4025900"/>
          <p14:tracePt t="159158" x="4184650" y="4051300"/>
          <p14:tracePt t="159176" x="4121150" y="4083050"/>
          <p14:tracePt t="159192" x="4057650" y="4127500"/>
          <p14:tracePt t="159208" x="4006850" y="4171950"/>
          <p14:tracePt t="159224" x="3981450" y="4210050"/>
          <p14:tracePt t="159241" x="3962400" y="4260850"/>
          <p14:tracePt t="159258" x="3956050" y="4324350"/>
          <p14:tracePt t="159274" x="3949700" y="4387850"/>
          <p14:tracePt t="159291" x="3949700" y="4419600"/>
          <p14:tracePt t="159308" x="3968750" y="4464050"/>
          <p14:tracePt t="159325" x="3987800" y="4508500"/>
          <p14:tracePt t="159341" x="4013200" y="4559300"/>
          <p14:tracePt t="159358" x="4076700" y="4622800"/>
          <p14:tracePt t="159375" x="4133850" y="4648200"/>
          <p14:tracePt t="159392" x="4191000" y="4667250"/>
          <p14:tracePt t="159408" x="4267200" y="4679950"/>
          <p14:tracePt t="159424" x="4368800" y="4686300"/>
          <p14:tracePt t="159441" x="4470400" y="4679950"/>
          <p14:tracePt t="159458" x="4552950" y="4629150"/>
          <p14:tracePt t="159474" x="4591050" y="4572000"/>
          <p14:tracePt t="159492" x="4616450" y="4508500"/>
          <p14:tracePt t="159508" x="4635500" y="4432300"/>
          <p14:tracePt t="159525" x="4635500" y="4394200"/>
          <p14:tracePt t="159541" x="4635500" y="4368800"/>
          <p14:tracePt t="159558" x="4635500" y="4349750"/>
          <p14:tracePt t="159575" x="4635500" y="4343400"/>
          <p14:tracePt t="159623" x="4629150" y="4337050"/>
          <p14:tracePt t="159639" x="4616450" y="4337050"/>
          <p14:tracePt t="159649" x="4610100" y="4337050"/>
          <p14:tracePt t="159658" x="4597400" y="4330700"/>
          <p14:tracePt t="159659" x="4565650" y="4318000"/>
          <p14:tracePt t="159674" x="4559300" y="4311650"/>
          <p14:tracePt t="159709" x="4552950" y="4292600"/>
          <p14:tracePt t="159711" x="4552950" y="4178300"/>
          <p14:tracePt t="159711" x="0" y="0"/>
        </p14:tracePtLst>
        <p14:tracePtLst>
          <p14:tracePt t="160184" x="4927600" y="3143250"/>
          <p14:tracePt t="160215" x="4933950" y="3136900"/>
          <p14:tracePt t="160359" x="4933950" y="3124200"/>
          <p14:tracePt t="160367" x="4927600" y="3105150"/>
          <p14:tracePt t="160375" x="4927600" y="3098800"/>
          <p14:tracePt t="160375" x="4895850" y="3067050"/>
          <p14:tracePt t="160391" x="4857750" y="3022600"/>
          <p14:tracePt t="160407" x="4832350" y="2997200"/>
          <p14:tracePt t="160424" x="4800600" y="2984500"/>
          <p14:tracePt t="160543" x="4794250" y="2984500"/>
          <p14:tracePt t="160551" x="4775200" y="3009900"/>
          <p14:tracePt t="160559" x="4743450" y="3054350"/>
          <p14:tracePt t="160575" x="4724400" y="3079750"/>
          <p14:tracePt t="160575" x="4679950" y="3149600"/>
          <p14:tracePt t="160591" x="4648200" y="3225800"/>
          <p14:tracePt t="160608" x="4629150" y="3295650"/>
          <p14:tracePt t="160624" x="4622800" y="3359150"/>
          <p14:tracePt t="160641" x="4622800" y="3397250"/>
          <p14:tracePt t="160658" x="4629150" y="3441700"/>
          <p14:tracePt t="160675" x="4667250" y="3498850"/>
          <p14:tracePt t="160691" x="4705350" y="3543300"/>
          <p14:tracePt t="160709" x="4730750" y="3562350"/>
          <p14:tracePt t="160724" x="4756150" y="3562350"/>
          <p14:tracePt t="160741" x="4775200" y="3568700"/>
          <p14:tracePt t="160758" x="4819650" y="3568700"/>
          <p14:tracePt t="160775" x="4857750" y="3562350"/>
          <p14:tracePt t="160791" x="4889500" y="3536950"/>
          <p14:tracePt t="160808" x="4940300" y="3479800"/>
          <p14:tracePt t="160824" x="4978400" y="3403600"/>
          <p14:tracePt t="160841" x="5016500" y="3327400"/>
          <p14:tracePt t="160858" x="5029200" y="3295650"/>
          <p14:tracePt t="160874" x="5035550" y="3238500"/>
          <p14:tracePt t="160891" x="5041900" y="3219450"/>
          <p14:tracePt t="160908" x="5041900" y="3175000"/>
          <p14:tracePt t="160924" x="5016500" y="3136900"/>
          <p14:tracePt t="160941" x="5010150" y="3111500"/>
          <p14:tracePt t="160958" x="4991100" y="3092450"/>
          <p14:tracePt t="160975" x="4959350" y="3079750"/>
          <p14:tracePt t="160991" x="4927600" y="3067050"/>
          <p14:tracePt t="161008" x="4902200" y="3060700"/>
          <p14:tracePt t="161064" x="4895850" y="3060700"/>
          <p14:tracePt t="161072" x="4883150" y="3060700"/>
          <p14:tracePt t="161074" x="4876800" y="3060700"/>
          <p14:tracePt t="161091" x="4870450" y="3060700"/>
          <p14:tracePt t="161108" x="4857750" y="3060700"/>
          <p14:tracePt t="161124" x="4845050" y="3073400"/>
          <p14:tracePt t="161126" x="4826000" y="3086100"/>
          <p14:tracePt t="161141" x="4813300" y="3098800"/>
          <p14:tracePt t="161158" x="4800600" y="3117850"/>
          <p14:tracePt t="161175" x="4794250" y="3136900"/>
          <p14:tracePt t="162608" x="4794250" y="3086100"/>
          <p14:tracePt t="162608" x="4794250" y="3022600"/>
          <p14:tracePt t="162621" x="4794250" y="2952750"/>
          <p14:tracePt t="162633" x="4794250" y="2882900"/>
          <p14:tracePt t="162635" x="4794250" y="2819400"/>
          <p14:tracePt t="162641" x="4794250" y="2705100"/>
          <p14:tracePt t="162658" x="4794250" y="2622550"/>
          <p14:tracePt t="162674" x="4806950" y="2578100"/>
          <p14:tracePt t="162691" x="4813300" y="2533650"/>
          <p14:tracePt t="162707" x="4826000" y="2514600"/>
          <p14:tracePt t="162724" x="4826000" y="2501900"/>
          <p14:tracePt t="162741" x="4826000" y="2495550"/>
          <p14:tracePt t="163639" x="4838700" y="2476500"/>
          <p14:tracePt t="163649" x="4838700" y="2457450"/>
          <p14:tracePt t="163651" x="4845050" y="2438400"/>
          <p14:tracePt t="163657" x="4857750" y="2381250"/>
          <p14:tracePt t="163674" x="4857750" y="2317750"/>
          <p14:tracePt t="163690" x="4857750" y="2266950"/>
          <p14:tracePt t="163707" x="4857750" y="2222500"/>
          <p14:tracePt t="163724" x="4864100" y="2171700"/>
          <p14:tracePt t="163741" x="4870450" y="2139950"/>
          <p14:tracePt t="163758" x="4876800" y="2089150"/>
          <p14:tracePt t="163775" x="4883150" y="2051050"/>
          <p14:tracePt t="163791" x="4895850" y="2012950"/>
          <p14:tracePt t="163808" x="4908550" y="1974850"/>
          <p14:tracePt t="163824" x="4914900" y="1949450"/>
          <p14:tracePt t="163841" x="4921250" y="1924050"/>
          <p14:tracePt t="163858" x="4927600" y="1911350"/>
          <p14:tracePt t="163874" x="4927600" y="1898650"/>
          <p14:tracePt t="163891" x="4927600" y="1892300"/>
          <p14:tracePt t="163908" x="4933950" y="1879600"/>
          <p14:tracePt t="163924" x="4940300" y="1866900"/>
          <p14:tracePt t="163941" x="4940300" y="1847850"/>
          <p14:tracePt t="163957" x="4953000" y="1822450"/>
          <p14:tracePt t="163975" x="4953000" y="1803400"/>
          <p14:tracePt t="163991" x="4953000" y="1790700"/>
          <p14:tracePt t="164007" x="4959350" y="1790700"/>
          <p14:tracePt t="164055" x="4965700" y="1784350"/>
          <p14:tracePt t="164087" x="4965700" y="1778000"/>
          <p14:tracePt t="164111" x="4965700" y="1771650"/>
          <p14:tracePt t="164133" x="4965700" y="1765300"/>
          <p14:tracePt t="164375" x="4965700" y="1758950"/>
          <p14:tracePt t="164407" x="4965700" y="1771650"/>
          <p14:tracePt t="164415" x="4965700" y="1778000"/>
          <p14:tracePt t="164423" x="4953000" y="1797050"/>
          <p14:tracePt t="164440" x="4953000" y="1803400"/>
          <p14:tracePt t="164441" x="4933950" y="1828800"/>
          <p14:tracePt t="164457" x="4927600" y="1854200"/>
          <p14:tracePt t="164474" x="4914900" y="1873250"/>
          <p14:tracePt t="164491" x="4908550" y="1905000"/>
          <p14:tracePt t="164508" x="4895850" y="1930400"/>
          <p14:tracePt t="164524" x="4876800" y="1962150"/>
          <p14:tracePt t="164541" x="4870450" y="1968500"/>
          <p14:tracePt t="164557" x="4870450" y="1974850"/>
          <p14:tracePt t="164575" x="4857750" y="1993900"/>
          <p14:tracePt t="164591" x="4851400" y="2012950"/>
          <p14:tracePt t="164607" x="4838700" y="2038350"/>
          <p14:tracePt t="164624" x="4819650" y="2057400"/>
          <p14:tracePt t="164641" x="4813300" y="2070100"/>
          <p14:tracePt t="164657" x="4800600" y="2089150"/>
          <p14:tracePt t="164674" x="4787900" y="2114550"/>
          <p14:tracePt t="164691" x="4768850" y="2146300"/>
          <p14:tracePt t="164707" x="4756150" y="2171700"/>
          <p14:tracePt t="164724" x="4743450" y="2190750"/>
          <p14:tracePt t="164740" x="4730750" y="2222500"/>
          <p14:tracePt t="164757" x="4705350" y="2266950"/>
          <p14:tracePt t="164775" x="4686300" y="2305050"/>
          <p14:tracePt t="164791" x="4660900" y="2349500"/>
          <p14:tracePt t="164808" x="4648200" y="2381250"/>
          <p14:tracePt t="164824" x="4629150" y="2425700"/>
          <p14:tracePt t="164841" x="4610100" y="2463800"/>
          <p14:tracePt t="164857" x="4591050" y="2501900"/>
          <p14:tracePt t="164874" x="4572000" y="2540000"/>
          <p14:tracePt t="164892" x="4552950" y="2590800"/>
          <p14:tracePt t="164907" x="4527550" y="2622550"/>
          <p14:tracePt t="164924" x="4508500" y="2660650"/>
          <p14:tracePt t="164941" x="4502150" y="2686050"/>
          <p14:tracePt t="164958" x="4476750" y="2724150"/>
          <p14:tracePt t="164975" x="4464050" y="2749550"/>
          <p14:tracePt t="164991" x="4457700" y="2768600"/>
          <p14:tracePt t="165008" x="4445000" y="2794000"/>
          <p14:tracePt t="165024" x="4438650" y="2819400"/>
          <p14:tracePt t="165041" x="4432300" y="2832100"/>
          <p14:tracePt t="165079" x="4432300" y="2838450"/>
          <p14:tracePt t="165183" x="4445000" y="2787650"/>
          <p14:tracePt t="165191" x="4457700" y="2717800"/>
          <p14:tracePt t="165192" x="4540250" y="2565400"/>
          <p14:tracePt t="165207" x="4616450" y="2400300"/>
          <p14:tracePt t="165224" x="4654550" y="2292350"/>
          <p14:tracePt t="165241" x="4705350" y="2165350"/>
          <p14:tracePt t="165258" x="4737100" y="2063750"/>
          <p14:tracePt t="165274" x="4762500" y="1981200"/>
          <p14:tracePt t="165291" x="4775200" y="1949450"/>
          <p14:tracePt t="165307" x="4781550" y="1930400"/>
          <p14:tracePt t="165324" x="4794250" y="1898650"/>
          <p14:tracePt t="165341" x="4800600" y="1866900"/>
          <p14:tracePt t="165357" x="4813300" y="1847850"/>
          <p14:tracePt t="165375" x="4819650" y="1809750"/>
          <p14:tracePt t="165391" x="4826000" y="1790700"/>
          <p14:tracePt t="165407" x="4838700" y="1778000"/>
          <p14:tracePt t="165424" x="4845050" y="1752600"/>
          <p14:tracePt t="165441" x="4857750" y="1727200"/>
          <p14:tracePt t="165458" x="4864100" y="1708150"/>
          <p14:tracePt t="165474" x="4870450" y="1695450"/>
          <p14:tracePt t="165567" x="4870450" y="1727200"/>
          <p14:tracePt t="165582" x="4826000" y="1885950"/>
          <p14:tracePt t="165584" x="4794250" y="1968500"/>
          <p14:tracePt t="165590" x="4718050" y="2190750"/>
          <p14:tracePt t="165607" x="4629150" y="2400300"/>
          <p14:tracePt t="165624" x="4552950" y="2590800"/>
          <p14:tracePt t="165641" x="4495800" y="2679700"/>
          <p14:tracePt t="165658" x="4464050" y="2768600"/>
          <p14:tracePt t="165674" x="4457700" y="2794000"/>
          <p14:tracePt t="165778" x="4457700" y="2800350"/>
          <p14:tracePt t="165886" x="4451350" y="2838450"/>
          <p14:tracePt t="165895" x="4438650" y="2940050"/>
          <p14:tracePt t="165896" x="4419600" y="3136900"/>
          <p14:tracePt t="165908" x="4381500" y="3625850"/>
          <p14:tracePt t="165924" x="4400550" y="4279900"/>
          <p14:tracePt t="165941" x="4489450" y="4883150"/>
          <p14:tracePt t="165958" x="4660900" y="5594350"/>
          <p14:tracePt t="165975" x="4730750" y="5829300"/>
          <p14:tracePt t="165991" x="4787900" y="5969000"/>
          <p14:tracePt t="166007" x="4826000" y="6064250"/>
          <p14:tracePt t="166025" x="4845050" y="6096000"/>
          <p14:tracePt t="166095" x="4857750" y="6102350"/>
          <p14:tracePt t="166103" x="4876800" y="6102350"/>
          <p14:tracePt t="166106" x="4908550" y="6102350"/>
          <p14:tracePt t="166124" x="4959350" y="6076950"/>
          <p14:tracePt t="166141" x="5003800" y="6038850"/>
          <p14:tracePt t="166158" x="5054600" y="6007100"/>
          <p14:tracePt t="166175" x="5099050" y="5975350"/>
          <p14:tracePt t="166191" x="5156200" y="5930900"/>
          <p14:tracePt t="166207" x="5200650" y="5892800"/>
          <p14:tracePt t="166224" x="5226050" y="5822950"/>
          <p14:tracePt t="166241" x="5238750" y="5740400"/>
          <p14:tracePt t="166257" x="5238750" y="5670550"/>
          <p14:tracePt t="166275" x="5238750" y="5619750"/>
          <p14:tracePt t="166291" x="5238750" y="5588000"/>
          <p14:tracePt t="166307" x="5232400" y="5575300"/>
          <p14:tracePt t="166324" x="5226050" y="5549900"/>
          <p14:tracePt t="166341" x="5226050" y="5543550"/>
          <p14:tracePt t="166357" x="5226050" y="5537200"/>
          <p14:tracePt t="166412" x="5226050" y="5530850"/>
          <p14:tracePt t="166424" x="5226050" y="5518150"/>
          <p14:tracePt t="166426" x="5226050" y="5499100"/>
          <p14:tracePt t="166438" x="5226050" y="5435600"/>
          <p14:tracePt t="166457" x="5226050" y="5403850"/>
          <p14:tracePt t="166459" x="5226050" y="5334000"/>
          <p14:tracePt t="166474" x="5226050" y="5276850"/>
          <p14:tracePt t="166518" x="5219700" y="5257800"/>
          <p14:tracePt t="166527" x="5213350" y="5251450"/>
          <p14:tracePt t="166535" x="5213350" y="5238750"/>
          <p14:tracePt t="166541" x="5200650" y="5207000"/>
          <p14:tracePt t="166557" x="5175250" y="5149850"/>
          <p14:tracePt t="166575" x="5137150" y="5092700"/>
          <p14:tracePt t="166591" x="5105400" y="5022850"/>
          <p14:tracePt t="166608" x="5092700" y="4978400"/>
          <p14:tracePt t="166664" x="5092700" y="4972050"/>
          <p14:tracePt t="166671" x="5092700" y="4965700"/>
          <p14:tracePt t="166774" x="5111750" y="4953000"/>
          <p14:tracePt t="166782" x="5130800" y="4933950"/>
          <p14:tracePt t="166783" x="5156200" y="4914900"/>
          <p14:tracePt t="166790" x="5194300" y="4883150"/>
          <p14:tracePt t="166807" x="5207000" y="4864100"/>
          <p14:tracePt t="166824" x="5213350" y="4851400"/>
          <p14:tracePt t="166841" x="5213350" y="4838700"/>
          <p14:tracePt t="166857" x="5213350" y="4826000"/>
          <p14:tracePt t="166874" x="5213350" y="4813300"/>
          <p14:tracePt t="166890" x="5200650" y="4806950"/>
          <p14:tracePt t="166907" x="5187950" y="4806950"/>
          <p14:tracePt t="166924" x="5130800" y="4800600"/>
          <p14:tracePt t="166941" x="5041900" y="4800600"/>
          <p14:tracePt t="166957" x="4883150" y="4819650"/>
          <p14:tracePt t="166975" x="4787900" y="4895850"/>
          <p14:tracePt t="166991" x="4679950" y="4978400"/>
          <p14:tracePt t="167008" x="4603750" y="5060950"/>
          <p14:tracePt t="167024" x="4591050" y="5118100"/>
          <p14:tracePt t="167041" x="4584700" y="5149850"/>
          <p14:tracePt t="167057" x="4584700" y="5187950"/>
          <p14:tracePt t="167074" x="4591050" y="5232400"/>
          <p14:tracePt t="167091" x="4616450" y="5264150"/>
          <p14:tracePt t="167108" x="4635500" y="5295900"/>
          <p14:tracePt t="167124" x="4660900" y="5334000"/>
          <p14:tracePt t="167141" x="4686300" y="5359400"/>
          <p14:tracePt t="167157" x="4730750" y="5391150"/>
          <p14:tracePt t="167175" x="4768850" y="5403850"/>
          <p14:tracePt t="167190" x="4819650" y="5416550"/>
          <p14:tracePt t="167208" x="4883150" y="5435600"/>
          <p14:tracePt t="167224" x="4940300" y="5441950"/>
          <p14:tracePt t="167241" x="5010150" y="5441950"/>
          <p14:tracePt t="167257" x="5080000" y="5441950"/>
          <p14:tracePt t="167275" x="5143500" y="5429250"/>
          <p14:tracePt t="167290" x="5194300" y="5410200"/>
          <p14:tracePt t="167308" x="5238750" y="5384800"/>
          <p14:tracePt t="167324" x="5283200" y="5353050"/>
          <p14:tracePt t="167341" x="5308600" y="5314950"/>
          <p14:tracePt t="167357" x="5327650" y="5245100"/>
          <p14:tracePt t="167375" x="5327650" y="5238750"/>
          <p14:tracePt t="167391" x="5353050" y="5194300"/>
          <p14:tracePt t="167407" x="5372100" y="5143500"/>
          <p14:tracePt t="167424" x="5391150" y="5086350"/>
          <p14:tracePt t="167441" x="5391150" y="5080000"/>
          <p14:tracePt t="167457" x="5391150" y="5048250"/>
          <p14:tracePt t="167475" x="5391150" y="5029200"/>
          <p14:tracePt t="167491" x="5384800" y="5010150"/>
          <p14:tracePt t="167508" x="5378450" y="4997450"/>
          <p14:tracePt t="167524" x="5365750" y="4984750"/>
          <p14:tracePt t="167541" x="5353050" y="4978400"/>
          <p14:tracePt t="167557" x="5321300" y="4972050"/>
          <p14:tracePt t="167575" x="5283200" y="4972050"/>
          <p14:tracePt t="167591" x="5207000" y="4972050"/>
          <p14:tracePt t="167607" x="5092700" y="5010150"/>
          <p14:tracePt t="167624" x="4965700" y="5099050"/>
          <p14:tracePt t="167641" x="4819650" y="5219700"/>
          <p14:tracePt t="167657" x="4711700" y="5346700"/>
          <p14:tracePt t="167674" x="4667250" y="5429250"/>
          <p14:tracePt t="167691" x="4667250" y="5461000"/>
          <p14:tracePt t="167708" x="4667250" y="5486400"/>
          <p14:tracePt t="167724" x="4686300" y="5537200"/>
          <p14:tracePt t="167741" x="4737100" y="5607050"/>
          <p14:tracePt t="167757" x="4800600" y="5664200"/>
          <p14:tracePt t="167775" x="4864100" y="5702300"/>
          <p14:tracePt t="167791" x="4927600" y="5721350"/>
          <p14:tracePt t="167807" x="5029200" y="5734050"/>
          <p14:tracePt t="167824" x="5130800" y="5734050"/>
          <p14:tracePt t="167841" x="5245100" y="5708650"/>
          <p14:tracePt t="167857" x="5353050" y="5645150"/>
          <p14:tracePt t="167874" x="5353050" y="5638800"/>
          <p14:tracePt t="167891" x="5403850" y="5543550"/>
          <p14:tracePt t="167907" x="5448300" y="5448300"/>
          <p14:tracePt t="167924" x="5467350" y="5372100"/>
          <p14:tracePt t="167924" x="5467350" y="5346700"/>
          <p14:tracePt t="167943" x="5467350" y="5321300"/>
          <p14:tracePt t="167957" x="5461000" y="5251450"/>
          <p14:tracePt t="167975" x="5441950" y="5213350"/>
          <p14:tracePt t="167991" x="5416550" y="5175250"/>
          <p14:tracePt t="168007" x="5378450" y="5143500"/>
          <p14:tracePt t="168024" x="5334000" y="5124450"/>
          <p14:tracePt t="168041" x="5264150" y="5118100"/>
          <p14:tracePt t="168057" x="5175250" y="5111750"/>
          <p14:tracePt t="168074" x="5118100" y="5111750"/>
          <p14:tracePt t="168091" x="5080000" y="5111750"/>
          <p14:tracePt t="168107" x="5060950" y="5118100"/>
          <p14:tracePt t="168124" x="5035550" y="5130800"/>
          <p14:tracePt t="168141" x="5003800" y="5156200"/>
          <p14:tracePt t="168157" x="4959350" y="5213350"/>
          <p14:tracePt t="168191" x="4946650" y="5245100"/>
          <p14:tracePt t="168192" x="4946650" y="5283200"/>
          <p14:tracePt t="168207" x="4946650" y="5302250"/>
          <p14:tracePt t="168255" x="4965700" y="5308600"/>
          <p14:tracePt t="168266" x="4997450" y="5314950"/>
          <p14:tracePt t="168268" x="5022850" y="5321300"/>
          <p14:tracePt t="168274" x="5111750" y="5321300"/>
          <p14:tracePt t="168291" x="5213350" y="5302250"/>
          <p14:tracePt t="168307" x="5302250" y="5264150"/>
          <p14:tracePt t="168324" x="5327650" y="5251450"/>
          <p14:tracePt t="168340" x="5334000" y="5245100"/>
          <p14:tracePt t="168357" x="5334000" y="5213350"/>
          <p14:tracePt t="168375" x="5327650" y="5187950"/>
          <p14:tracePt t="168391" x="5308600" y="5149850"/>
          <p14:tracePt t="168407" x="5289550" y="5124450"/>
          <p14:tracePt t="168424" x="5238750" y="5086350"/>
          <p14:tracePt t="168441" x="5149850" y="5048250"/>
          <p14:tracePt t="168457" x="5035550" y="5029200"/>
          <p14:tracePt t="168474" x="4940300" y="5029200"/>
          <p14:tracePt t="168491" x="4895850" y="5041900"/>
          <p14:tracePt t="168507" x="4800600" y="5080000"/>
          <p14:tracePt t="168524" x="4724400" y="5149850"/>
          <p14:tracePt t="168541" x="4654550" y="5219700"/>
          <p14:tracePt t="168541" x="4635500" y="5251450"/>
          <p14:tracePt t="168559" x="4629150" y="5276850"/>
          <p14:tracePt t="168574" x="4622800" y="5340350"/>
          <p14:tracePt t="168591" x="4660900" y="5384800"/>
          <p14:tracePt t="168607" x="4718050" y="5416550"/>
          <p14:tracePt t="168624" x="4749800" y="5422900"/>
          <p14:tracePt t="168641" x="4876800" y="5441950"/>
          <p14:tracePt t="168658" x="5041900" y="5448300"/>
          <p14:tracePt t="168674" x="5213350" y="5448300"/>
          <p14:tracePt t="168691" x="5346700" y="5416550"/>
          <p14:tracePt t="168707" x="5441950" y="5372100"/>
          <p14:tracePt t="168724" x="5473700" y="5327650"/>
          <p14:tracePt t="168740" x="5480050" y="5264150"/>
          <p14:tracePt t="168757" x="5441950" y="5181600"/>
          <p14:tracePt t="168775" x="5416550" y="5149850"/>
          <p14:tracePt t="168791" x="5391150" y="5130800"/>
          <p14:tracePt t="168808" x="5359400" y="5124450"/>
          <p14:tracePt t="168824" x="5327650" y="5124450"/>
          <p14:tracePt t="168841" x="5289550" y="5124450"/>
          <p14:tracePt t="168858" x="5270500" y="5156200"/>
          <p14:tracePt t="168874" x="5270500" y="5213350"/>
          <p14:tracePt t="168891" x="5270500" y="5219700"/>
          <p14:tracePt t="168974" x="5283200" y="5219700"/>
          <p14:tracePt t="168982" x="5295900" y="5213350"/>
          <p14:tracePt t="168984" x="5308600" y="5200650"/>
          <p14:tracePt t="168990" x="5327650" y="5162550"/>
          <p14:tracePt t="169007" x="5327650" y="5111750"/>
          <p14:tracePt t="169023" x="5289550" y="5048250"/>
          <p14:tracePt t="169040" x="5226050" y="5003800"/>
          <p14:tracePt t="169058" x="5118100" y="4984750"/>
          <p14:tracePt t="169074" x="4972050" y="4978400"/>
          <p14:tracePt t="169091" x="4845050" y="4997450"/>
          <p14:tracePt t="169107" x="4749800" y="5067300"/>
          <p14:tracePt t="169124" x="4718050" y="5130800"/>
          <p14:tracePt t="169140" x="4718050" y="5162550"/>
          <p14:tracePt t="169157" x="4718050" y="5175250"/>
          <p14:tracePt t="169175" x="4730750" y="5187950"/>
          <p14:tracePt t="169213" x="4756150" y="5194300"/>
          <p14:tracePt t="169215" x="4787900" y="5207000"/>
          <p14:tracePt t="169224" x="4908550" y="5219700"/>
          <p14:tracePt t="169241" x="5022850" y="5219700"/>
          <p14:tracePt t="169257" x="5162550" y="5213350"/>
          <p14:tracePt t="169274" x="5289550" y="5181600"/>
          <p14:tracePt t="169291" x="5372100" y="5143500"/>
          <p14:tracePt t="169308" x="5384800" y="5137150"/>
          <p14:tracePt t="169367" x="5384800" y="5118100"/>
          <p14:tracePt t="169374" x="5346700" y="5073650"/>
          <p14:tracePt t="169390" x="5334000" y="5060950"/>
          <p14:tracePt t="169407" x="5264150" y="5022850"/>
          <p14:tracePt t="169409" x="5181600" y="4997450"/>
          <p14:tracePt t="169424" x="5118100" y="4991100"/>
          <p14:tracePt t="169441" x="5111750" y="4991100"/>
          <p14:tracePt t="169477" x="5099050" y="4991100"/>
          <p14:tracePt t="169479" x="5073650" y="5003800"/>
          <p14:tracePt t="169490" x="5016500" y="5092700"/>
          <p14:tracePt t="169507" x="5010150" y="5118100"/>
          <p14:tracePt t="169524" x="5010150" y="5168900"/>
          <p14:tracePt t="169540" x="5010150" y="5213350"/>
          <p14:tracePt t="169557" x="5041900" y="5245100"/>
          <p14:tracePt t="169575" x="5060950" y="5257800"/>
          <p14:tracePt t="169591" x="5080000" y="5264150"/>
          <p14:tracePt t="169607" x="5092700" y="5270500"/>
          <p14:tracePt t="169624" x="5124450" y="5270500"/>
          <p14:tracePt t="169640" x="5156200" y="5264150"/>
          <p14:tracePt t="169658" x="5181600" y="5257800"/>
          <p14:tracePt t="169674" x="5194300" y="5251450"/>
          <p14:tracePt t="169774" x="5200650" y="5251450"/>
          <p14:tracePt t="169855" x="5200650" y="5238750"/>
          <p14:tracePt t="169867" x="5187950" y="5232400"/>
          <p14:tracePt t="169870" x="5181600" y="5219700"/>
          <p14:tracePt t="169902" x="5175250" y="5219700"/>
          <p14:tracePt t="169916" x="5168900" y="5207000"/>
          <p14:tracePt t="169917" x="5149850" y="5207000"/>
          <p14:tracePt t="169923" x="5137150" y="5207000"/>
          <p14:tracePt t="169941" x="5111750" y="5207000"/>
          <p14:tracePt t="169957" x="5067300" y="5232400"/>
          <p14:tracePt t="169975" x="5041900" y="5257800"/>
          <p14:tracePt t="170014" x="5041900" y="5264150"/>
          <p14:tracePt t="170024" x="5041900" y="5270500"/>
          <p14:tracePt t="170070" x="5041900" y="5276850"/>
          <p14:tracePt t="170072" x="5048250" y="5276850"/>
          <p14:tracePt t="170093" x="5054600" y="5276850"/>
          <p14:tracePt t="170107" x="5060950" y="5276850"/>
          <p14:tracePt t="170109" x="5073650" y="5283200"/>
          <p14:tracePt t="170124" x="5086350" y="5283200"/>
          <p14:tracePt t="170140" x="5105400" y="5283200"/>
          <p14:tracePt t="170157" x="5143500" y="5283200"/>
          <p14:tracePt t="170175" x="5187950" y="5283200"/>
          <p14:tracePt t="170215" x="5194300" y="5276850"/>
          <p14:tracePt t="170216" x="5219700" y="5276850"/>
          <p14:tracePt t="170224" x="5257800" y="5251450"/>
          <p14:tracePt t="170241" x="5289550" y="5238750"/>
          <p14:tracePt t="170257" x="5314950" y="5219700"/>
          <p14:tracePt t="170274" x="5314950" y="5213350"/>
          <p14:tracePt t="170318" x="5314950" y="5194300"/>
          <p14:tracePt t="170326" x="5295900" y="5181600"/>
          <p14:tracePt t="170334" x="5295900" y="5175250"/>
          <p14:tracePt t="170366" x="5270500" y="5156200"/>
          <p14:tracePt t="170390" x="5245100" y="5149850"/>
          <p14:tracePt t="170398" x="5187950" y="5137150"/>
          <p14:tracePt t="170403" x="5149850" y="5130800"/>
          <p14:tracePt t="170407" x="5054600" y="5130800"/>
          <p14:tracePt t="170424" x="4991100" y="5130800"/>
          <p14:tracePt t="170471" x="4965700" y="5156200"/>
          <p14:tracePt t="170482" x="4946650" y="5187950"/>
          <p14:tracePt t="170490" x="4921250" y="5232400"/>
          <p14:tracePt t="170492" x="4902200" y="5308600"/>
          <p14:tracePt t="170507" x="4902200" y="5346700"/>
          <p14:tracePt t="170524" x="4902200" y="5378450"/>
          <p14:tracePt t="170541" x="4914900" y="5410200"/>
          <p14:tracePt t="170557" x="4933950" y="5422900"/>
          <p14:tracePt t="170574" x="4940300" y="5422900"/>
          <p14:tracePt t="170591" x="4991100" y="5422900"/>
          <p14:tracePt t="170607" x="5060950" y="5372100"/>
          <p14:tracePt t="170624" x="5099050" y="5283200"/>
          <p14:tracePt t="170641" x="5111750" y="5137150"/>
          <p14:tracePt t="170657" x="5111750" y="4946650"/>
          <p14:tracePt t="170674" x="5041900" y="4724400"/>
          <p14:tracePt t="170690" x="4946650" y="4495800"/>
          <p14:tracePt t="170707" x="4832350" y="4305300"/>
          <p14:tracePt t="170724" x="4711700" y="4102100"/>
          <p14:tracePt t="170741" x="4616450" y="3930650"/>
          <p14:tracePt t="170757" x="4514850" y="3714750"/>
          <p14:tracePt t="170775" x="4451350" y="3562350"/>
          <p14:tracePt t="170791" x="4413250" y="3435350"/>
          <p14:tracePt t="170807" x="4381500" y="3346450"/>
          <p14:tracePt t="170824" x="4375150" y="3282950"/>
          <p14:tracePt t="170841" x="4375150" y="3238500"/>
          <p14:tracePt t="170857" x="4375150" y="3200400"/>
          <p14:tracePt t="170874" x="4375150" y="3162300"/>
          <p14:tracePt t="170890" x="4375150" y="3124200"/>
          <p14:tracePt t="170906" x="4362450" y="3092450"/>
          <p14:tracePt t="170924" x="4356100" y="3060700"/>
          <p14:tracePt t="170941" x="4356100" y="3048000"/>
          <p14:tracePt t="170957" x="4349750" y="3035300"/>
          <p14:tracePt t="171071" x="4349750" y="3041650"/>
          <p14:tracePt t="171072" x="4356100" y="3079750"/>
          <p14:tracePt t="171090" x="4368800" y="3130550"/>
          <p14:tracePt t="171090" x="4387850" y="3200400"/>
          <p14:tracePt t="171107" x="4406900" y="3282950"/>
          <p14:tracePt t="171108" x="4457700" y="3486150"/>
          <p14:tracePt t="171125" x="4533900" y="3746500"/>
          <p14:tracePt t="171141" x="4635500" y="4102100"/>
          <p14:tracePt t="171157" x="4686300" y="4400550"/>
          <p14:tracePt t="171175" x="4724400" y="4591050"/>
          <p14:tracePt t="171191" x="4762500" y="4800600"/>
          <p14:tracePt t="171207" x="4794250" y="4991100"/>
          <p14:tracePt t="171224" x="4838700" y="5092700"/>
          <p14:tracePt t="171240" x="4876800" y="5168900"/>
          <p14:tracePt t="171257" x="4902200" y="5207000"/>
          <p14:tracePt t="171274" x="4908550" y="5226050"/>
          <p14:tracePt t="171290" x="4914900" y="5232400"/>
          <p14:tracePt t="171324" x="4927600" y="5232400"/>
          <p14:tracePt t="171340" x="4953000" y="5232400"/>
          <p14:tracePt t="171357" x="5016500" y="5226050"/>
          <p14:tracePt t="171359" x="5149850" y="5187950"/>
          <p14:tracePt t="171374" x="5289550" y="5156200"/>
          <p14:tracePt t="171390" x="5334000" y="5143500"/>
          <p14:tracePt t="171407" x="5429250" y="5124450"/>
          <p14:tracePt t="171424" x="5518150" y="5099050"/>
          <p14:tracePt t="171441" x="5543550" y="5086350"/>
          <p14:tracePt t="171458" x="5549900" y="5086350"/>
          <p14:tracePt t="171474" x="5556250" y="5080000"/>
          <p14:tracePt t="171491" x="5556250" y="5067300"/>
          <p14:tracePt t="171507" x="5556250" y="5048250"/>
          <p14:tracePt t="171524" x="5556250" y="5035550"/>
          <p14:tracePt t="171540" x="5537200" y="5010150"/>
          <p14:tracePt t="171557" x="5505450" y="4965700"/>
          <p14:tracePt t="171575" x="5473700" y="4921250"/>
          <p14:tracePt t="171591" x="5441950" y="4883150"/>
          <p14:tracePt t="171607" x="5416550" y="4857750"/>
          <p14:tracePt t="171624" x="5403850" y="4845050"/>
          <p14:tracePt t="171640" x="5391150" y="4832350"/>
          <p14:tracePt t="171657" x="5378450" y="4826000"/>
          <p14:tracePt t="171674" x="5346700" y="4819650"/>
          <p14:tracePt t="171690" x="5302250" y="4813300"/>
          <p14:tracePt t="171707" x="5257800" y="4813300"/>
          <p14:tracePt t="171724" x="5226050" y="4813300"/>
          <p14:tracePt t="171740" x="5200650" y="4813300"/>
          <p14:tracePt t="171757" x="5175250" y="4826000"/>
          <p14:tracePt t="171774" x="5156200" y="4838700"/>
          <p14:tracePt t="171791" x="5130800" y="4857750"/>
          <p14:tracePt t="171807" x="5124450" y="4889500"/>
          <p14:tracePt t="171824" x="5111750" y="4933950"/>
          <p14:tracePt t="171840" x="5111750" y="5010150"/>
          <p14:tracePt t="171858" x="5111750" y="5067300"/>
          <p14:tracePt t="171874" x="5111750" y="5105400"/>
          <p14:tracePt t="171891" x="5124450" y="5149850"/>
          <p14:tracePt t="171907" x="5143500" y="5194300"/>
          <p14:tracePt t="171924" x="5149850" y="5219700"/>
          <p14:tracePt t="171940" x="5168900" y="5251450"/>
          <p14:tracePt t="171957" x="5200650" y="5283200"/>
          <p14:tracePt t="171974" x="5232400" y="5302250"/>
          <p14:tracePt t="171991" x="5251450" y="5314950"/>
          <p14:tracePt t="172007" x="5283200" y="5321300"/>
          <p14:tracePt t="172024" x="5327650" y="5334000"/>
          <p14:tracePt t="172040" x="5378450" y="5340350"/>
          <p14:tracePt t="172057" x="5429250" y="5340350"/>
          <p14:tracePt t="172074" x="5473700" y="5340350"/>
          <p14:tracePt t="172091" x="5511800" y="5327650"/>
          <p14:tracePt t="172107" x="5549900" y="5289550"/>
          <p14:tracePt t="172124" x="5581650" y="5219700"/>
          <p14:tracePt t="172140" x="5594350" y="5194300"/>
          <p14:tracePt t="172157" x="5594350" y="5175250"/>
          <p14:tracePt t="172175" x="5594350" y="5149850"/>
          <p14:tracePt t="172191" x="5588000" y="5124450"/>
          <p14:tracePt t="172207" x="5588000" y="5118100"/>
          <p14:tracePt t="172224" x="5588000" y="5111750"/>
          <p14:tracePt t="172240" x="5581650" y="5099050"/>
          <p14:tracePt t="172257" x="5575300" y="5092700"/>
          <p14:tracePt t="172274" x="5562600" y="5080000"/>
          <p14:tracePt t="172291" x="5549900" y="5067300"/>
          <p14:tracePt t="172307" x="5524500" y="5054600"/>
          <p14:tracePt t="172324" x="5505450" y="5041900"/>
          <p14:tracePt t="172341" x="5480050" y="5029200"/>
          <p14:tracePt t="172341" x="5480050" y="5022850"/>
          <p14:tracePt t="172359" x="5461000" y="5016500"/>
          <p14:tracePt t="172374" x="5454650" y="5010150"/>
          <p14:tracePt t="172391" x="5448300" y="5010150"/>
          <p14:tracePt t="172407" x="5435600" y="5010150"/>
          <p14:tracePt t="172424" x="5429250" y="5003800"/>
          <p14:tracePt t="172440" x="5422900" y="5003800"/>
          <p14:tracePt t="173126" x="5410200" y="5003800"/>
          <p14:tracePt t="173134" x="5391150" y="5003800"/>
          <p14:tracePt t="173149" x="5334000" y="5041900"/>
          <p14:tracePt t="173158" x="5302250" y="5060950"/>
          <p14:tracePt t="173159" x="5276850" y="5073650"/>
          <p14:tracePt t="173173" x="5245100" y="5080000"/>
          <p14:tracePt t="173190" x="5238750" y="5086350"/>
          <p14:tracePt t="173207" x="5226050" y="5092700"/>
          <p14:tracePt t="173225" x="5200650" y="5099050"/>
          <p14:tracePt t="173241" x="5181600" y="5099050"/>
          <p14:tracePt t="173258" x="5168900" y="5105400"/>
          <p14:tracePt t="173275" x="5162550" y="5111750"/>
          <p14:tracePt t="173399" x="5156200" y="5111750"/>
          <p14:tracePt t="173415" x="5143500" y="5111750"/>
          <p14:tracePt t="173423" x="5130800" y="5118100"/>
          <p14:tracePt t="173431" x="5124450" y="5118100"/>
          <p14:tracePt t="173441" x="5124450" y="5124450"/>
          <p14:tracePt t="173442" x="5118100" y="5130800"/>
          <p14:tracePt t="173458" x="5111750" y="5143500"/>
          <p14:tracePt t="173474" x="5111750" y="5149850"/>
          <p14:tracePt t="173491" x="5105400" y="5156200"/>
          <p14:tracePt t="173508" x="5105400" y="5162550"/>
          <p14:tracePt t="173525" x="5105400" y="5168900"/>
          <p14:tracePt t="175760" x="5105400" y="5200650"/>
          <p14:tracePt t="175775" x="5105400" y="5257800"/>
          <p14:tracePt t="175783" x="5105400" y="5346700"/>
          <p14:tracePt t="175785" x="5105400" y="5422900"/>
          <p14:tracePt t="175791" x="5105400" y="5441950"/>
          <p14:tracePt t="175808" x="5111750" y="5505450"/>
          <p14:tracePt t="175824" x="5118100" y="5562600"/>
          <p14:tracePt t="175841" x="5130800" y="5581650"/>
          <p14:tracePt t="175858" x="5137150" y="5594350"/>
          <p14:tracePt t="175874" x="5143500" y="5600700"/>
          <p14:tracePt t="175911" x="5149850" y="5607050"/>
          <p14:tracePt t="175913" x="5156200" y="5613400"/>
          <p14:tracePt t="175925" x="5168900" y="5645150"/>
          <p14:tracePt t="175941" x="5181600" y="5670550"/>
          <p14:tracePt t="175958" x="5194300" y="5715000"/>
          <p14:tracePt t="175975" x="5226050" y="5772150"/>
          <p14:tracePt t="175991" x="5245100" y="5797550"/>
          <p14:tracePt t="176008" x="5264150" y="5816600"/>
          <p14:tracePt t="176047" x="5276850" y="5835650"/>
          <p14:tracePt t="176049" x="5283200" y="5835650"/>
          <p14:tracePt t="176058" x="5308600" y="5854700"/>
          <p14:tracePt t="176075" x="5327650" y="5861050"/>
          <p14:tracePt t="176091" x="5346700" y="5873750"/>
          <p14:tracePt t="176108" x="5384800" y="5892800"/>
          <p14:tracePt t="176125" x="5422900" y="5918200"/>
          <p14:tracePt t="176141" x="5454650" y="5949950"/>
          <p14:tracePt t="176141" x="5473700" y="5969000"/>
          <p14:tracePt t="176159" x="5505450" y="5994400"/>
          <p14:tracePt t="176175" x="5530850" y="6013450"/>
          <p14:tracePt t="176191" x="5549900" y="6019800"/>
          <p14:tracePt t="176208" x="5575300" y="6032500"/>
          <p14:tracePt t="176225" x="5588000" y="6032500"/>
          <p14:tracePt t="176241" x="5613400" y="6038850"/>
          <p14:tracePt t="176258" x="5638800" y="6038850"/>
          <p14:tracePt t="176274" x="5683250" y="6013450"/>
          <p14:tracePt t="176291" x="5715000" y="5981700"/>
          <p14:tracePt t="176308" x="5734050" y="5930900"/>
          <p14:tracePt t="176325" x="5734050" y="5880100"/>
          <p14:tracePt t="176341" x="5734050" y="5822950"/>
          <p14:tracePt t="176358" x="5734050" y="5791200"/>
          <p14:tracePt t="176424" x="5727700" y="5772150"/>
          <p14:tracePt t="176431" x="5715000" y="5765800"/>
          <p14:tracePt t="176439" x="5645150" y="5734050"/>
          <p14:tracePt t="176458" x="5626100" y="5727700"/>
          <p14:tracePt t="176460" x="5556250" y="5721350"/>
          <p14:tracePt t="176475" x="5486400" y="5721350"/>
          <p14:tracePt t="176491" x="5403850" y="5721350"/>
          <p14:tracePt t="176508" x="5308600" y="5734050"/>
          <p14:tracePt t="176524" x="5257800" y="5753100"/>
          <p14:tracePt t="176541" x="5245100" y="5772150"/>
          <p14:tracePt t="176558" x="5181600" y="5848350"/>
          <p14:tracePt t="176575" x="5137150" y="5918200"/>
          <p14:tracePt t="176591" x="5124450" y="5975350"/>
          <p14:tracePt t="176608" x="5124450" y="6026150"/>
          <p14:tracePt t="176624" x="5124450" y="6070600"/>
          <p14:tracePt t="176641" x="5149850" y="6096000"/>
          <p14:tracePt t="176658" x="5162550" y="6115050"/>
          <p14:tracePt t="176675" x="5187950" y="6127750"/>
          <p14:tracePt t="176691" x="5226050" y="6134100"/>
          <p14:tracePt t="176708" x="5308600" y="6140450"/>
          <p14:tracePt t="176725" x="5397500" y="6140450"/>
          <p14:tracePt t="176741" x="5486400" y="6140450"/>
          <p14:tracePt t="176758" x="5632450" y="6089650"/>
          <p14:tracePt t="176776" x="5708650" y="6026150"/>
          <p14:tracePt t="176791" x="5753100" y="5975350"/>
          <p14:tracePt t="176809" x="5778500" y="5905500"/>
          <p14:tracePt t="176824" x="5778500" y="5861050"/>
          <p14:tracePt t="176864" x="5772150" y="5848350"/>
          <p14:tracePt t="176865" x="5772150" y="5829300"/>
          <p14:tracePt t="176875" x="5759450" y="5816600"/>
          <p14:tracePt t="176891" x="5746750" y="5803900"/>
          <p14:tracePt t="176908" x="5740400" y="5791200"/>
          <p14:tracePt t="176925" x="5721350" y="5778500"/>
          <p14:tracePt t="176941" x="5695950" y="5765800"/>
          <p14:tracePt t="176958" x="5645150" y="5759450"/>
          <p14:tracePt t="176975" x="5613400" y="5753100"/>
          <p14:tracePt t="176991" x="5575300" y="5753100"/>
          <p14:tracePt t="177008" x="5543550" y="5753100"/>
          <p14:tracePt t="177025" x="5518150" y="5772150"/>
          <p14:tracePt t="177041" x="5511800" y="5784850"/>
          <p14:tracePt t="177095" x="5511800" y="5797550"/>
          <p14:tracePt t="177104" x="5511800" y="5816600"/>
          <p14:tracePt t="177106" x="5511800" y="5829300"/>
          <p14:tracePt t="177124" x="5518150" y="5848350"/>
          <p14:tracePt t="177126" x="5524500" y="5848350"/>
          <p14:tracePt t="177141" x="5530850" y="5861050"/>
          <p14:tracePt t="177158" x="5537200" y="5873750"/>
          <p14:tracePt t="177175" x="5543550" y="5873750"/>
          <p14:tracePt t="177191" x="5556250" y="5873750"/>
          <p14:tracePt t="177209" x="5562600" y="5880100"/>
          <p14:tracePt t="177224" x="5581650" y="5886450"/>
          <p14:tracePt t="177241" x="5594350" y="5886450"/>
          <p14:tracePt t="177295" x="5600700" y="5886450"/>
          <p14:tracePt t="177311" x="5607050" y="5886450"/>
          <p14:tracePt t="177319" x="5613400" y="5886450"/>
          <p14:tracePt t="177332" x="5619750" y="5886450"/>
          <p14:tracePt t="177351" x="5626100" y="5886450"/>
          <p14:tracePt t="177391" x="5632450" y="5873750"/>
          <p14:tracePt t="177396" x="5632450" y="5861050"/>
          <p14:tracePt t="177408" x="5632450" y="5848350"/>
          <p14:tracePt t="177409" x="5632450" y="5791200"/>
          <p14:tracePt t="177424" x="5626100" y="5753100"/>
          <p14:tracePt t="177458" x="5613400" y="5721350"/>
          <p14:tracePt t="177459" x="5594350" y="5689600"/>
          <p14:tracePt t="177475" x="5575300" y="5664200"/>
          <p14:tracePt t="177491" x="5562600" y="5638800"/>
          <p14:tracePt t="177508" x="5556250" y="5626100"/>
          <p14:tracePt t="177524" x="5543550" y="5619750"/>
          <p14:tracePt t="177541" x="5543550" y="5613400"/>
          <p14:tracePt t="177582" x="5530850" y="5613400"/>
          <p14:tracePt t="177591" x="5524500" y="5613400"/>
          <p14:tracePt t="177592" x="5499100" y="5613400"/>
          <p14:tracePt t="177608" x="5448300" y="5613400"/>
          <p14:tracePt t="177624" x="5403850" y="5645150"/>
          <p14:tracePt t="177641" x="5327650" y="5689600"/>
          <p14:tracePt t="177658" x="5264150" y="5734050"/>
          <p14:tracePt t="177674" x="5226050" y="5772150"/>
          <p14:tracePt t="177691" x="5207000" y="5797550"/>
          <p14:tracePt t="177708" x="5200650" y="5829300"/>
          <p14:tracePt t="177724" x="5194300" y="5842000"/>
          <p14:tracePt t="177741" x="5194300" y="5854700"/>
          <p14:tracePt t="177758" x="5194300" y="5861050"/>
          <p14:tracePt t="177775" x="5194300" y="5873750"/>
          <p14:tracePt t="177831" x="5200650" y="5880100"/>
          <p14:tracePt t="177871" x="5207000" y="5880100"/>
          <p14:tracePt t="177903" x="5213350" y="5880100"/>
          <p14:tracePt t="177919" x="5219700" y="5886450"/>
          <p14:tracePt t="177975" x="5226050" y="5886450"/>
          <p14:tracePt t="177991" x="5238750" y="5892800"/>
          <p14:tracePt t="178022" x="5245100" y="5892800"/>
          <p14:tracePt t="178055" x="5251450" y="5892800"/>
          <p14:tracePt t="178079" x="5257800" y="5892800"/>
          <p14:tracePt t="178185" x="5257800" y="5899150"/>
          <p14:tracePt t="178199" x="5264150" y="5899150"/>
          <p14:tracePt t="178200" x="5270500" y="5899150"/>
          <p14:tracePt t="178286" x="5276850" y="5899150"/>
          <p14:tracePt t="178294" x="5283200" y="5899150"/>
          <p14:tracePt t="178310" x="5295900" y="5899150"/>
          <p14:tracePt t="178324" x="5295900" y="5892800"/>
          <p14:tracePt t="178325" x="5302250" y="5886450"/>
          <p14:tracePt t="178341" x="5308600" y="5880100"/>
          <p14:tracePt t="178357" x="5314950" y="5880100"/>
          <p14:tracePt t="178399" x="5314950" y="5873750"/>
          <p14:tracePt t="178415" x="5314950" y="5867400"/>
          <p14:tracePt t="182687" x="5314950" y="5778500"/>
          <p14:tracePt t="182695" x="5302250" y="5480050"/>
          <p14:tracePt t="182702" x="5302250" y="5302250"/>
          <p14:tracePt t="182710" x="5302250" y="5156200"/>
          <p14:tracePt t="182724" x="5302250" y="4978400"/>
          <p14:tracePt t="182741" x="5302250" y="4908550"/>
          <p14:tracePt t="182758" x="5302250" y="4883150"/>
          <p14:tracePt t="182775" x="5321300" y="4800600"/>
          <p14:tracePt t="182791" x="5334000" y="4718050"/>
          <p14:tracePt t="182807" x="5346700" y="4635500"/>
          <p14:tracePt t="182824" x="5346700" y="4591050"/>
          <p14:tracePt t="182841" x="5346700" y="4559300"/>
          <p14:tracePt t="182858" x="5353050" y="4540250"/>
          <p14:tracePt t="182874" x="5353050" y="4527550"/>
          <p14:tracePt t="182891" x="5359400" y="4502150"/>
          <p14:tracePt t="182907" x="5365750" y="4476750"/>
          <p14:tracePt t="182924" x="5372100" y="4438650"/>
          <p14:tracePt t="182941" x="5372100" y="4432300"/>
          <p14:tracePt t="182957" x="5378450" y="4413250"/>
          <p14:tracePt t="183039" x="5378450" y="4400550"/>
          <p14:tracePt t="183054" x="5384800" y="4394200"/>
          <p14:tracePt t="183056" x="5384800" y="4381500"/>
          <p14:tracePt t="183079" x="5384800" y="4368800"/>
          <p14:tracePt t="183081" x="5384800" y="4356100"/>
          <p14:tracePt t="183091" x="5384800" y="4343400"/>
          <p14:tracePt t="183108" x="5384800" y="4330700"/>
          <p14:tracePt t="183124" x="5391150" y="4324350"/>
          <p14:tracePt t="183141" x="5391150" y="4311650"/>
          <p14:tracePt t="183450" x="5403850" y="4298950"/>
          <p14:tracePt t="183478" x="5467350" y="4279900"/>
          <p14:tracePt t="183491" x="5530850" y="4260850"/>
          <p14:tracePt t="183492" x="5645150" y="4229100"/>
          <p14:tracePt t="183508" x="5734050" y="4203700"/>
          <p14:tracePt t="183525" x="5791200" y="4184650"/>
          <p14:tracePt t="183541" x="5816600" y="4178300"/>
          <p14:tracePt t="183558" x="5822950" y="4171950"/>
          <p14:tracePt t="183654" x="5816600" y="4171950"/>
          <p14:tracePt t="183662" x="5803900" y="4171950"/>
          <p14:tracePt t="183674" x="5778500" y="4171950"/>
          <p14:tracePt t="183675" x="5753100" y="4191000"/>
          <p14:tracePt t="183691" x="5734050" y="4210050"/>
          <p14:tracePt t="183707" x="5727700" y="4216400"/>
          <p14:tracePt t="183724" x="5721350" y="4216400"/>
          <p14:tracePt t="183942" x="5715000" y="4216400"/>
          <p14:tracePt t="183950" x="5695950" y="4216400"/>
          <p14:tracePt t="183958" x="5683250" y="4222750"/>
          <p14:tracePt t="183975" x="5664200" y="4222750"/>
          <p14:tracePt t="183976" x="5651500" y="4229100"/>
          <p14:tracePt t="183990" x="5632450" y="4229100"/>
          <p14:tracePt t="184007" x="5613400" y="4241800"/>
          <p14:tracePt t="184040" x="5594350" y="4254500"/>
          <p14:tracePt t="184042" x="5575300" y="4267200"/>
          <p14:tracePt t="184057" x="5568950" y="4273550"/>
          <p14:tracePt t="184074" x="5568950" y="4279900"/>
          <p14:tracePt t="184118" x="5568950" y="4286250"/>
          <p14:tracePt t="184143" x="5568950" y="4292600"/>
          <p14:tracePt t="184158" x="5568950" y="4298950"/>
          <p14:tracePt t="184174" x="5568950" y="4305300"/>
          <p14:tracePt t="184175" x="5562600" y="4305300"/>
          <p14:tracePt t="184191" x="5562600" y="4311650"/>
          <p14:tracePt t="184207" x="5556250" y="4324350"/>
          <p14:tracePt t="184399" x="5556250" y="4330700"/>
          <p14:tracePt t="184414" x="5549900" y="4337050"/>
          <p14:tracePt t="184422" x="5543550" y="4356100"/>
          <p14:tracePt t="184445" x="5537200" y="4368800"/>
          <p14:tracePt t="184457" x="5537200" y="4375150"/>
          <p14:tracePt t="184459" x="5530850" y="4387850"/>
          <p14:tracePt t="184474" x="5524500" y="4400550"/>
          <p14:tracePt t="184491" x="5511800" y="4413250"/>
          <p14:tracePt t="184508" x="5511800" y="4419600"/>
          <p14:tracePt t="184524" x="5499100" y="4432300"/>
          <p14:tracePt t="184541" x="5492750" y="4438650"/>
          <p14:tracePt t="184557" x="5486400" y="4451350"/>
          <p14:tracePt t="184574" x="5486400" y="4457700"/>
          <p14:tracePt t="185550" x="5492750" y="4451350"/>
          <p14:tracePt t="185558" x="5492750" y="4438650"/>
          <p14:tracePt t="185566" x="5505450" y="4387850"/>
          <p14:tracePt t="185574" x="5518150" y="4267200"/>
          <p14:tracePt t="185583" x="5518150" y="4191000"/>
          <p14:tracePt t="185590" x="5511800" y="3994150"/>
          <p14:tracePt t="185607" x="5461000" y="3740150"/>
          <p14:tracePt t="185624" x="5346700" y="3429000"/>
          <p14:tracePt t="185641" x="5257800" y="3175000"/>
          <p14:tracePt t="185658" x="5187950" y="3003550"/>
          <p14:tracePt t="185674" x="5137150" y="2889250"/>
          <p14:tracePt t="185691" x="5124450" y="2844800"/>
          <p14:tracePt t="185707" x="5111750" y="2825750"/>
          <p14:tracePt t="185791" x="5111750" y="2819400"/>
          <p14:tracePt t="185806" x="5105400" y="2819400"/>
          <p14:tracePt t="185816" x="5092700" y="2813050"/>
          <p14:tracePt t="185818" x="5060950" y="2800350"/>
          <p14:tracePt t="185824" x="4984750" y="2768600"/>
          <p14:tracePt t="185841" x="4908550" y="2717800"/>
          <p14:tracePt t="185857" x="4851400" y="2686050"/>
          <p14:tracePt t="185874" x="4813300" y="2654300"/>
          <p14:tracePt t="185891" x="4794250" y="2641600"/>
          <p14:tracePt t="186022" x="4787900" y="2641600"/>
          <p14:tracePt t="186030" x="4781550" y="2641600"/>
          <p14:tracePt t="186038" x="4775200" y="2641600"/>
          <p14:tracePt t="186040" x="4762500" y="2654300"/>
          <p14:tracePt t="186057" x="4756150" y="2667000"/>
          <p14:tracePt t="186074" x="4749800" y="2686050"/>
          <p14:tracePt t="186091" x="4737100" y="2711450"/>
          <p14:tracePt t="186107" x="4730750" y="2730500"/>
          <p14:tracePt t="186124" x="4730750" y="2743200"/>
          <p14:tracePt t="186141" x="4730750" y="2755900"/>
          <p14:tracePt t="186157" x="4730750" y="2762250"/>
          <p14:tracePt t="186198" x="4730750" y="2768600"/>
          <p14:tracePt t="186230" x="4730750" y="2774950"/>
          <p14:tracePt t="186238" x="4730750" y="2781300"/>
          <p14:tracePt t="186250" x="4737100" y="2781300"/>
          <p14:tracePt t="186257" x="4743450" y="2787650"/>
          <p14:tracePt t="186274" x="4749800" y="2787650"/>
          <p14:tracePt t="186290" x="4756150" y="2794000"/>
          <p14:tracePt t="186307" x="4762500" y="2794000"/>
          <p14:tracePt t="186324" x="4768850" y="2800350"/>
          <p14:tracePt t="186341" x="4775200" y="2800350"/>
          <p14:tracePt t="186357" x="4781550" y="2800350"/>
          <p14:tracePt t="186375" x="4787900" y="2800350"/>
          <p14:tracePt t="186430" x="4787900" y="2813050"/>
          <p14:tracePt t="186454" x="4800600" y="2813050"/>
          <p14:tracePt t="186479" x="4806950" y="2819400"/>
          <p14:tracePt t="186487" x="4813300" y="2819400"/>
          <p14:tracePt t="186502" x="4819650" y="2825750"/>
          <p14:tracePt t="186534" x="4826000" y="2825750"/>
          <p14:tracePt t="186599" x="4832350" y="2825750"/>
          <p14:tracePt t="186989" x="0" y="0"/>
        </p14:tracePtLst>
        <p14:tracePtLst>
          <p14:tracePt t="187083" x="4832350" y="2825750"/>
          <p14:tracePt t="187223" x="0" y="0"/>
        </p14:tracePtLst>
        <p14:tracePtLst>
          <p14:tracePt t="187348" x="4832350" y="2825750"/>
          <p14:tracePt t="187503" x="0" y="0"/>
        </p14:tracePtLst>
        <p14:tracePtLst>
          <p14:tracePt t="187645" x="4832350" y="2825750"/>
          <p14:tracePt t="187805" x="0" y="0"/>
        </p14:tracePtLst>
        <p14:tracePtLst>
          <p14:tracePt t="188768" x="4832350" y="2825750"/>
          <p14:tracePt t="188957" x="0" y="0"/>
        </p14:tracePtLst>
        <p14:tracePtLst>
          <p14:tracePt t="191198" x="4457700" y="2825750"/>
          <p14:tracePt t="191575" x="4457700" y="2794000"/>
          <p14:tracePt t="191582" x="4457700" y="2768600"/>
          <p14:tracePt t="191591" x="4464050" y="2724150"/>
          <p14:tracePt t="191592" x="4464050" y="2635250"/>
          <p14:tracePt t="191607" x="4464050" y="2514600"/>
          <p14:tracePt t="191625" x="4464050" y="2400300"/>
          <p14:tracePt t="191641" x="4451350" y="2305050"/>
          <p14:tracePt t="191658" x="4438650" y="2222500"/>
          <p14:tracePt t="191675" x="4432300" y="2178050"/>
          <p14:tracePt t="191691" x="4432300" y="2146300"/>
          <p14:tracePt t="191708" x="4432300" y="2139950"/>
          <p14:tracePt t="191791" x="4425950" y="2133600"/>
          <p14:tracePt t="191807" x="4425950" y="2165350"/>
          <p14:tracePt t="191816" x="4425950" y="2222500"/>
          <p14:tracePt t="191824" x="4425950" y="2292350"/>
          <p14:tracePt t="191825" x="4425950" y="2457450"/>
          <p14:tracePt t="191841" x="4425950" y="2609850"/>
          <p14:tracePt t="191858" x="4425950" y="2749550"/>
          <p14:tracePt t="191874" x="4425950" y="2870200"/>
          <p14:tracePt t="191891" x="4425950" y="2927350"/>
          <p14:tracePt t="191908" x="4432300" y="2978150"/>
          <p14:tracePt t="191925" x="4432300" y="3041650"/>
          <p14:tracePt t="191941" x="4432300" y="3079750"/>
          <p14:tracePt t="191958" x="4432300" y="3105150"/>
          <p14:tracePt t="192103" x="4432300" y="3111500"/>
          <p14:tracePt t="192111" x="4438650" y="3073400"/>
          <p14:tracePt t="192117" x="4438650" y="3003550"/>
          <p14:tracePt t="192126" x="4445000" y="2965450"/>
          <p14:tracePt t="192141" x="4464050" y="2901950"/>
          <p14:tracePt t="192141" x="4464050" y="2876550"/>
          <p14:tracePt t="192159" x="4470400" y="2825750"/>
          <p14:tracePt t="192175" x="4470400" y="2794000"/>
          <p14:tracePt t="192191" x="4476750" y="2781300"/>
          <p14:tracePt t="192208" x="4476750" y="2774950"/>
          <p14:tracePt t="192335" x="4483100" y="2774950"/>
          <p14:tracePt t="192359" x="4489450" y="2768600"/>
          <p14:tracePt t="192367" x="4495800" y="2762250"/>
          <p14:tracePt t="192369" x="4502150" y="2762250"/>
          <p14:tracePt t="192375" x="4514850" y="2762250"/>
          <p14:tracePt t="192391" x="4514850" y="2755900"/>
          <p14:tracePt t="192495" x="4521200" y="2755900"/>
          <p14:tracePt t="192503" x="4527550" y="2755900"/>
          <p14:tracePt t="192510" x="4533900" y="2755900"/>
          <p14:tracePt t="192525" x="4565650" y="2749550"/>
          <p14:tracePt t="192527" x="4597400" y="2717800"/>
          <p14:tracePt t="192542" x="4648200" y="2660650"/>
          <p14:tracePt t="192542" x="4673600" y="2628900"/>
          <p14:tracePt t="192559" x="4743450" y="2527300"/>
          <p14:tracePt t="192575" x="4806950" y="2393950"/>
          <p14:tracePt t="192591" x="4864100" y="2260600"/>
          <p14:tracePt t="192608" x="4908550" y="2114550"/>
          <p14:tracePt t="192625" x="4940300" y="2006600"/>
          <p14:tracePt t="192642" x="4959350" y="1917700"/>
          <p14:tracePt t="192658" x="4978400" y="1847850"/>
          <p14:tracePt t="192675" x="4997450" y="1778000"/>
          <p14:tracePt t="192691" x="5010150" y="1733550"/>
          <p14:tracePt t="192708" x="5016500" y="1695450"/>
          <p14:tracePt t="192725" x="5029200" y="1663700"/>
          <p14:tracePt t="192741" x="5041900" y="1638300"/>
          <p14:tracePt t="192741" x="5041900" y="1631950"/>
          <p14:tracePt t="192759" x="5041900" y="1619250"/>
          <p14:tracePt t="192879" x="5041900" y="1631950"/>
          <p14:tracePt t="192887" x="5029200" y="1695450"/>
          <p14:tracePt t="192895" x="4997450" y="1765300"/>
          <p14:tracePt t="192903" x="4965700" y="1847850"/>
          <p14:tracePt t="192908" x="4927600" y="2012950"/>
          <p14:tracePt t="192924" x="4857750" y="2184400"/>
          <p14:tracePt t="192942" x="4813300" y="2343150"/>
          <p14:tracePt t="192958" x="4762500" y="2514600"/>
          <p14:tracePt t="192975" x="4743450" y="2590800"/>
          <p14:tracePt t="192991" x="4730750" y="2628900"/>
          <p14:tracePt t="193008" x="4724400" y="2647950"/>
          <p14:tracePt t="193025" x="4724400" y="2654300"/>
          <p14:tracePt t="193343" x="4724400" y="2660650"/>
          <p14:tracePt t="193351" x="4724400" y="2679700"/>
          <p14:tracePt t="193359" x="4699000" y="2698750"/>
          <p14:tracePt t="193367" x="4667250" y="2736850"/>
          <p14:tracePt t="193375" x="4641850" y="2762250"/>
          <p14:tracePt t="193391" x="4622800" y="2774950"/>
          <p14:tracePt t="193408" x="4610100" y="2794000"/>
          <p14:tracePt t="193424" x="4597400" y="2806700"/>
          <p14:tracePt t="193441" x="4584700" y="2819400"/>
          <p14:tracePt t="193458" x="4572000" y="2825750"/>
          <p14:tracePt t="193475" x="4559300" y="2844800"/>
          <p14:tracePt t="193491" x="4552950" y="2844800"/>
          <p14:tracePt t="193508" x="4546600" y="2857500"/>
          <p14:tracePt t="193524" x="4540250" y="2863850"/>
          <p14:tracePt t="193542" x="4533900" y="2870200"/>
          <p14:tracePt t="193558" x="4527550" y="2876550"/>
          <p14:tracePt t="193599" x="4514850" y="2889250"/>
          <p14:tracePt t="193616" x="4514850" y="2895600"/>
          <p14:tracePt t="193631" x="4508500" y="2901950"/>
          <p14:tracePt t="193791" x="4514850" y="2901950"/>
          <p14:tracePt t="193798" x="4521200" y="2901950"/>
          <p14:tracePt t="193801" x="4533900" y="2901950"/>
          <p14:tracePt t="193807" x="4552950" y="2901950"/>
          <p14:tracePt t="193825" x="4578350" y="2901950"/>
          <p14:tracePt t="193842" x="4616450" y="2901950"/>
          <p14:tracePt t="193858" x="4641850" y="2895600"/>
          <p14:tracePt t="193875" x="4654550" y="2882900"/>
          <p14:tracePt t="193891" x="4673600" y="2870200"/>
          <p14:tracePt t="193908" x="4679950" y="2870200"/>
          <p14:tracePt t="193924" x="4679950" y="2863850"/>
          <p14:tracePt t="193941" x="4686300" y="2863850"/>
          <p14:tracePt t="193991" x="4686300" y="2857500"/>
          <p14:tracePt t="194015" x="4686300" y="2851150"/>
          <p14:tracePt t="194015" x="4686300" y="2844800"/>
          <p14:tracePt t="194222" x="4686300" y="2838450"/>
          <p14:tracePt t="194238" x="4686300" y="2832100"/>
          <p14:tracePt t="194240" x="4673600" y="2832100"/>
          <p14:tracePt t="194257" x="4667250" y="2832100"/>
          <p14:tracePt t="194274" x="4648200" y="2832100"/>
          <p14:tracePt t="194275" x="4635500" y="2832100"/>
          <p14:tracePt t="194292" x="4629150" y="2832100"/>
          <p14:tracePt t="194308" x="4616450" y="2838450"/>
          <p14:tracePt t="194324" x="4603750" y="2844800"/>
          <p14:tracePt t="194341" x="4597400" y="2844800"/>
          <p14:tracePt t="194358" x="4584700" y="2851150"/>
          <p14:tracePt t="194376" x="4565650" y="2851150"/>
          <p14:tracePt t="194391" x="4552950" y="2851150"/>
          <p14:tracePt t="194408" x="4540250" y="2851150"/>
          <p14:tracePt t="194424" x="4533900" y="2851150"/>
          <p14:tracePt t="194441" x="4527550" y="2851150"/>
          <p14:tracePt t="194458" x="4521200" y="2851150"/>
          <p14:tracePt t="194622" x="4533900" y="2844800"/>
          <p14:tracePt t="194633" x="4540250" y="2832100"/>
          <p14:tracePt t="194641" x="4559300" y="2832100"/>
          <p14:tracePt t="194643" x="4591050" y="2806700"/>
          <p14:tracePt t="194658" x="4629150" y="2787650"/>
          <p14:tracePt t="194674" x="4654550" y="2774950"/>
          <p14:tracePt t="194691" x="4667250" y="2762250"/>
          <p14:tracePt t="194708" x="4673600" y="2736850"/>
          <p14:tracePt t="194725" x="4686300" y="2698750"/>
          <p14:tracePt t="194741" x="4699000" y="2597150"/>
          <p14:tracePt t="194759" x="4711700" y="2489200"/>
          <p14:tracePt t="194775" x="4737100" y="2343150"/>
          <p14:tracePt t="194791" x="4756150" y="2178050"/>
          <p14:tracePt t="194808" x="4787900" y="2038350"/>
          <p14:tracePt t="194825" x="4813300" y="1955800"/>
          <p14:tracePt t="194841" x="4826000" y="1911350"/>
          <p14:tracePt t="194858" x="4838700" y="1879600"/>
          <p14:tracePt t="194874" x="4838700" y="1873250"/>
          <p14:tracePt t="194891" x="4845050" y="1873250"/>
          <p14:tracePt t="195055" x="4845050" y="1892300"/>
          <p14:tracePt t="195063" x="4819650" y="1936750"/>
          <p14:tracePt t="195074" x="4800600" y="1981200"/>
          <p14:tracePt t="195079" x="4743450" y="2114550"/>
          <p14:tracePt t="195091" x="4711700" y="2260600"/>
          <p14:tracePt t="195108" x="4667250" y="2374900"/>
          <p14:tracePt t="195125" x="4635500" y="2476500"/>
          <p14:tracePt t="195141" x="4616450" y="2540000"/>
          <p14:tracePt t="195158" x="4597400" y="2609850"/>
          <p14:tracePt t="195176" x="4591050" y="2641600"/>
          <p14:tracePt t="195191" x="4584700" y="2654300"/>
          <p14:tracePt t="195208" x="4584700" y="2673350"/>
          <p14:tracePt t="195225" x="4584700" y="2686050"/>
          <p14:tracePt t="195241" x="4584700" y="2692400"/>
          <p14:tracePt t="195258" x="4584700" y="2705100"/>
          <p14:tracePt t="195274" x="4584700" y="2724150"/>
          <p14:tracePt t="195291" x="4578350" y="2743200"/>
          <p14:tracePt t="195308" x="4572000" y="2781300"/>
          <p14:tracePt t="195325" x="4565650" y="2813050"/>
          <p14:tracePt t="195341" x="4565650" y="2838450"/>
          <p14:tracePt t="195341" x="4565650" y="2851150"/>
          <p14:tracePt t="195359" x="4559300" y="2857500"/>
          <p14:tracePt t="195374" x="4559300" y="2863850"/>
          <p14:tracePt t="195591" x="4552950" y="2870200"/>
          <p14:tracePt t="195750" x="4546600" y="2870200"/>
          <p14:tracePt t="196023" x="4540250" y="2863850"/>
          <p14:tracePt t="196033" x="4540250" y="2857500"/>
          <p14:tracePt t="196039" x="4540250" y="2851150"/>
          <p14:tracePt t="196043" x="4540250" y="2844800"/>
          <p14:tracePt t="196057" x="4533900" y="2838450"/>
          <p14:tracePt t="196254" x="4533900" y="2832100"/>
          <p14:tracePt t="196414" x="4533900" y="2813050"/>
          <p14:tracePt t="196422" x="4533900" y="2794000"/>
          <p14:tracePt t="196433" x="4533900" y="2762250"/>
          <p14:tracePt t="196439" x="4546600" y="2686050"/>
          <p14:tracePt t="196457" x="4559300" y="2603500"/>
          <p14:tracePt t="196459" x="4584700" y="2463800"/>
          <p14:tracePt t="196474" x="4591050" y="2336800"/>
          <p14:tracePt t="196491" x="4591050" y="2235200"/>
          <p14:tracePt t="196508" x="4597400" y="2159000"/>
          <p14:tracePt t="196524" x="4603750" y="2095500"/>
          <p14:tracePt t="196541" x="4603750" y="2032000"/>
          <p14:tracePt t="196559" x="4603750" y="1993900"/>
          <p14:tracePt t="196575" x="4603750" y="1968500"/>
          <p14:tracePt t="196591" x="4603750" y="1943100"/>
          <p14:tracePt t="196608" x="4603750" y="1936750"/>
          <p14:tracePt t="196775" x="4603750" y="1962150"/>
          <p14:tracePt t="196783" x="4603750" y="2000250"/>
          <p14:tracePt t="196785" x="4603750" y="2038350"/>
          <p14:tracePt t="196791" x="4603750" y="2120900"/>
          <p14:tracePt t="196808" x="4603750" y="2216150"/>
          <p14:tracePt t="196824" x="4603750" y="2311400"/>
          <p14:tracePt t="196842" x="4603750" y="2387600"/>
          <p14:tracePt t="196858" x="4603750" y="2495550"/>
          <p14:tracePt t="196874" x="4603750" y="2590800"/>
          <p14:tracePt t="196891" x="4603750" y="2660650"/>
          <p14:tracePt t="196908" x="4603750" y="2698750"/>
          <p14:tracePt t="196924" x="4603750" y="2736850"/>
          <p14:tracePt t="196941" x="4603750" y="2768600"/>
          <p14:tracePt t="196959" x="4603750" y="2781300"/>
          <p14:tracePt t="196975" x="4603750" y="2794000"/>
          <p14:tracePt t="197174" x="4603750" y="2800350"/>
          <p14:tracePt t="197184" x="4603750" y="2774950"/>
          <p14:tracePt t="197190" x="4622800" y="2686050"/>
          <p14:tracePt t="197208" x="4629150" y="2616200"/>
          <p14:tracePt t="197209" x="4641850" y="2457450"/>
          <p14:tracePt t="197224" x="4667250" y="2298700"/>
          <p14:tracePt t="197241" x="4692650" y="2203450"/>
          <p14:tracePt t="197257" x="4705350" y="2120900"/>
          <p14:tracePt t="197274" x="4718050" y="2070100"/>
          <p14:tracePt t="197291" x="4724400" y="2044700"/>
          <p14:tracePt t="197308" x="4730750" y="2032000"/>
          <p14:tracePt t="197542" x="4730750" y="2038350"/>
          <p14:tracePt t="197550" x="4730750" y="2057400"/>
          <p14:tracePt t="197558" x="4730750" y="2101850"/>
          <p14:tracePt t="197574" x="4730750" y="2127250"/>
          <p14:tracePt t="197574" x="4718050" y="2171700"/>
          <p14:tracePt t="197591" x="4718050" y="2184400"/>
          <p14:tracePt t="197608" x="4711700" y="2197100"/>
          <p14:tracePt t="197893" x="4711700" y="2209800"/>
          <p14:tracePt t="197902" x="4711700" y="2228850"/>
          <p14:tracePt t="197910" x="4711700" y="2247900"/>
          <p14:tracePt t="197918" x="4711700" y="2266950"/>
          <p14:tracePt t="197924" x="4711700" y="2292350"/>
          <p14:tracePt t="197940" x="4711700" y="2330450"/>
          <p14:tracePt t="197958" x="4711700" y="2368550"/>
          <p14:tracePt t="197975" x="4711700" y="2387600"/>
          <p14:tracePt t="197991" x="4711700" y="2400300"/>
          <p14:tracePt t="198008" x="4711700" y="2406650"/>
          <p14:tracePt t="198024" x="4711700" y="2419350"/>
          <p14:tracePt t="198041" x="4711700" y="2425700"/>
          <p14:tracePt t="198058" x="4711700" y="2444750"/>
          <p14:tracePt t="198074" x="4718050" y="2470150"/>
          <p14:tracePt t="198091" x="4718050" y="2482850"/>
          <p14:tracePt t="198107" x="4718050" y="2501900"/>
          <p14:tracePt t="198124" x="4718050" y="2514600"/>
          <p14:tracePt t="198141" x="4724400" y="2527300"/>
          <p14:tracePt t="198158" x="4730750" y="2546350"/>
          <p14:tracePt t="198175" x="4730750" y="2559050"/>
          <p14:tracePt t="198214" x="4730750" y="2565400"/>
          <p14:tracePt t="198246" x="4730750" y="2571750"/>
          <p14:tracePt t="198246" x="4730750" y="2578100"/>
          <p14:tracePt t="198262" x="4730750" y="2584450"/>
          <p14:tracePt t="198264" x="4737100" y="2590800"/>
          <p14:tracePt t="198274" x="4737100" y="2597150"/>
          <p14:tracePt t="198291" x="4743450" y="2603500"/>
          <p14:tracePt t="198308" x="4743450" y="2616200"/>
          <p14:tracePt t="198324" x="4749800" y="2622550"/>
          <p14:tracePt t="198341" x="4749800" y="2635250"/>
          <p14:tracePt t="198358" x="4756150" y="2667000"/>
          <p14:tracePt t="198375" x="4762500" y="2679700"/>
          <p14:tracePt t="198558" x="4762500" y="2692400"/>
          <p14:tracePt t="198559" x="4762500" y="2698750"/>
          <p14:tracePt t="198574" x="4768850" y="2717800"/>
          <p14:tracePt t="198582" x="4768850" y="2736850"/>
          <p14:tracePt t="198590" x="4775200" y="2749550"/>
          <p14:tracePt t="198607" x="4775200" y="2755900"/>
          <p14:tracePt t="198647" x="4775200" y="2762250"/>
          <p14:tracePt t="199079" x="4768850" y="2774950"/>
          <p14:tracePt t="199102" x="4768850" y="2781300"/>
          <p14:tracePt t="199110" x="4762500" y="2787650"/>
          <p14:tracePt t="199124" x="4756150" y="2800350"/>
          <p14:tracePt t="199126" x="4756150" y="2813050"/>
          <p14:tracePt t="199141" x="4749800" y="2819400"/>
          <p14:tracePt t="199157" x="4749800" y="2825750"/>
          <p14:tracePt t="199558" x="4737100" y="2825750"/>
          <p14:tracePt t="199566" x="4730750" y="2819400"/>
          <p14:tracePt t="199574" x="4718050" y="2806700"/>
          <p14:tracePt t="199598" x="4718050" y="2800350"/>
          <p14:tracePt t="200726" x="4718050" y="2794000"/>
          <p14:tracePt t="200782" x="4718050" y="2800350"/>
          <p14:tracePt t="200800" x="4724400" y="2800350"/>
          <p14:tracePt t="200822" x="4730750" y="2800350"/>
          <p14:tracePt t="200835" x="4730750" y="2806700"/>
          <p14:tracePt t="200836" x="4743450" y="2806700"/>
          <p14:tracePt t="200857" x="4749800" y="2806700"/>
          <p14:tracePt t="200859" x="4756150" y="2806700"/>
          <p14:tracePt t="201039" x="4749800" y="2806700"/>
          <p14:tracePt t="201040" x="4737100" y="2806700"/>
          <p14:tracePt t="201054" x="4718050" y="2806700"/>
          <p14:tracePt t="201059" x="4667250" y="2806700"/>
          <p14:tracePt t="201074" x="4597400" y="2806700"/>
          <p14:tracePt t="201091" x="4591050" y="2806700"/>
          <p14:tracePt t="201108" x="4565650" y="2806700"/>
          <p14:tracePt t="201124" x="4559300" y="2806700"/>
          <p14:tracePt t="201141" x="4552950" y="2806700"/>
          <p14:tracePt t="201158" x="4527550" y="2806700"/>
          <p14:tracePt t="201199" x="4521200" y="2806700"/>
          <p14:tracePt t="201430" x="4527550" y="2806700"/>
          <p14:tracePt t="201438" x="4527550" y="2794000"/>
          <p14:tracePt t="201446" x="4533900" y="2768600"/>
          <p14:tracePt t="201457" x="4540250" y="2730500"/>
          <p14:tracePt t="201458" x="4546600" y="2686050"/>
          <p14:tracePt t="201474" x="4546600" y="2616200"/>
          <p14:tracePt t="201492" x="4527550" y="2425700"/>
          <p14:tracePt t="201507" x="4508500" y="2305050"/>
          <p14:tracePt t="201524" x="4502150" y="2260600"/>
          <p14:tracePt t="201541" x="4502150" y="2254250"/>
          <p14:tracePt t="201614" x="4502150" y="2266950"/>
          <p14:tracePt t="201620" x="4483100" y="2317750"/>
          <p14:tracePt t="201623" x="4457700" y="2413000"/>
          <p14:tracePt t="201641" x="4432300" y="2540000"/>
          <p14:tracePt t="201657" x="4419600" y="2635250"/>
          <p14:tracePt t="201674" x="4419600" y="2698750"/>
          <p14:tracePt t="201691" x="4419600" y="2736850"/>
          <p14:tracePt t="201707" x="4419600" y="2762250"/>
          <p14:tracePt t="201724" x="4419600" y="2774950"/>
          <p14:tracePt t="201741" x="4419600" y="2787650"/>
          <p14:tracePt t="201790" x="4425950" y="2794000"/>
          <p14:tracePt t="201814" x="4432300" y="2794000"/>
          <p14:tracePt t="201830" x="4445000" y="2794000"/>
          <p14:tracePt t="201838" x="4457700" y="2794000"/>
          <p14:tracePt t="201845" x="4502150" y="2800350"/>
          <p14:tracePt t="201858" x="4540250" y="2806700"/>
          <p14:tracePt t="201874" x="4552950" y="2813050"/>
          <p14:tracePt t="202318" x="4559300" y="2813050"/>
          <p14:tracePt t="204318" x="4565650" y="2806700"/>
          <p14:tracePt t="204342" x="4572000" y="2800350"/>
          <p14:tracePt t="204358" x="4578350" y="2787650"/>
          <p14:tracePt t="204367" x="4578350" y="2781300"/>
          <p14:tracePt t="204374" x="4578350" y="2774950"/>
          <p14:tracePt t="204375" x="4584700" y="2755900"/>
          <p14:tracePt t="204390" x="4591050" y="2730500"/>
          <p14:tracePt t="204407" x="4603750" y="2711450"/>
          <p14:tracePt t="204424" x="4610100" y="2673350"/>
          <p14:tracePt t="204441" x="4622800" y="2641600"/>
          <p14:tracePt t="204457" x="4635500" y="2609850"/>
          <p14:tracePt t="204473" x="4648200" y="2584450"/>
          <p14:tracePt t="204490" x="4667250" y="2546350"/>
          <p14:tracePt t="204506" x="4679950" y="2520950"/>
          <p14:tracePt t="204523" x="4699000" y="2476500"/>
          <p14:tracePt t="204540" x="4718050" y="2438400"/>
          <p14:tracePt t="204556" x="4743450" y="2387600"/>
          <p14:tracePt t="204573" x="4781550" y="2298700"/>
          <p14:tracePt t="204590" x="4800600" y="2260600"/>
          <p14:tracePt t="204606" x="4826000" y="2209800"/>
          <p14:tracePt t="204623" x="4845050" y="2165350"/>
          <p14:tracePt t="204641" x="4876800" y="2114550"/>
          <p14:tracePt t="204658" x="4902200" y="2063750"/>
          <p14:tracePt t="204674" x="4933950" y="2006600"/>
          <p14:tracePt t="204691" x="4959350" y="1943100"/>
          <p14:tracePt t="204707" x="4978400" y="1905000"/>
          <p14:tracePt t="204723" x="4997450" y="1866900"/>
          <p14:tracePt t="204740" x="5016500" y="1841500"/>
          <p14:tracePt t="204757" x="5029200" y="1809750"/>
          <p14:tracePt t="204774" x="5048250" y="1797050"/>
          <p14:tracePt t="204790" x="5060950" y="1778000"/>
          <p14:tracePt t="204807" x="5073650" y="1765300"/>
          <p14:tracePt t="204823" x="5092700" y="1746250"/>
          <p14:tracePt t="204840" x="5130800" y="1733550"/>
          <p14:tracePt t="204856" x="5187950" y="1727200"/>
          <p14:tracePt t="204873" x="5238750" y="1720850"/>
          <p14:tracePt t="204890" x="5314950" y="1714500"/>
          <p14:tracePt t="204906" x="5391150" y="1714500"/>
          <p14:tracePt t="204923" x="5454650" y="1714500"/>
          <p14:tracePt t="204940" x="5518150" y="1714500"/>
          <p14:tracePt t="204956" x="5594350" y="1714500"/>
          <p14:tracePt t="204974" x="5638800" y="1733550"/>
          <p14:tracePt t="204991" x="5683250" y="1746250"/>
          <p14:tracePt t="205007" x="5734050" y="1771650"/>
          <p14:tracePt t="205024" x="5772150" y="1790700"/>
          <p14:tracePt t="205040" x="5829300" y="1822450"/>
          <p14:tracePt t="205057" x="5873750" y="1854200"/>
          <p14:tracePt t="205073" x="5924550" y="1892300"/>
          <p14:tracePt t="205090" x="5969000" y="1930400"/>
          <p14:tracePt t="205106" x="6013450" y="1981200"/>
          <p14:tracePt t="205123" x="6057900" y="2032000"/>
          <p14:tracePt t="205140" x="6108700" y="2095500"/>
          <p14:tracePt t="205156" x="6153150" y="2159000"/>
          <p14:tracePt t="205173" x="6216650" y="2247900"/>
          <p14:tracePt t="205190" x="6254750" y="2311400"/>
          <p14:tracePt t="205206" x="6286500" y="2368550"/>
          <p14:tracePt t="205224" x="6318250" y="2438400"/>
          <p14:tracePt t="205240" x="6343650" y="2495550"/>
          <p14:tracePt t="205258" x="6369050" y="2565400"/>
          <p14:tracePt t="205274" x="6388100" y="2609850"/>
          <p14:tracePt t="205291" x="6407150" y="2654300"/>
          <p14:tracePt t="205307" x="6419850" y="2692400"/>
          <p14:tracePt t="205325" x="6432550" y="2743200"/>
          <p14:tracePt t="205340" x="6457950" y="2819400"/>
          <p14:tracePt t="205359" x="6464300" y="2876550"/>
          <p14:tracePt t="205374" x="6483350" y="2933700"/>
          <p14:tracePt t="205391" x="6489700" y="2984500"/>
          <p14:tracePt t="205408" x="6496050" y="3028950"/>
          <p14:tracePt t="205424" x="6502400" y="3073400"/>
          <p14:tracePt t="205441" x="6502400" y="3111500"/>
          <p14:tracePt t="205457" x="6502400" y="3149600"/>
          <p14:tracePt t="205473" x="6502400" y="3187700"/>
          <p14:tracePt t="205490" x="6502400" y="3194050"/>
          <p14:tracePt t="205506" x="6502400" y="3219450"/>
          <p14:tracePt t="205523" x="6496050" y="3251200"/>
          <p14:tracePt t="205540" x="6489700" y="3289300"/>
          <p14:tracePt t="205556" x="6483350" y="3333750"/>
          <p14:tracePt t="205573" x="6464300" y="3378200"/>
          <p14:tracePt t="205590" x="6457950" y="3403600"/>
          <p14:tracePt t="205606" x="6445250" y="3435350"/>
          <p14:tracePt t="205623" x="6432550" y="3454400"/>
          <p14:tracePt t="205640" x="6426200" y="3467100"/>
          <p14:tracePt t="205658" x="6413500" y="3486150"/>
          <p14:tracePt t="205674" x="6407150" y="3492500"/>
          <p14:tracePt t="205691" x="6407150" y="3498850"/>
          <p14:tracePt t="205724" x="6400800" y="3505200"/>
          <p14:tracePt t="207613" x="6400800" y="3511550"/>
          <p14:tracePt t="207621" x="6400800" y="3562350"/>
          <p14:tracePt t="207625" x="6343650" y="3829050"/>
          <p14:tracePt t="207640" x="6261100" y="4140200"/>
          <p14:tracePt t="207657" x="6216650" y="4445000"/>
          <p14:tracePt t="207673" x="6197600" y="4667250"/>
          <p14:tracePt t="207690" x="6197600" y="4813300"/>
          <p14:tracePt t="207706" x="6210300" y="4883150"/>
          <p14:tracePt t="207723" x="6216650" y="4895850"/>
          <p14:tracePt t="207739" x="6223000" y="4921250"/>
          <p14:tracePt t="207756" x="6229350" y="4927600"/>
          <p14:tracePt t="207902" x="6235700" y="4927600"/>
          <p14:tracePt t="207918" x="6242050" y="4927600"/>
          <p14:tracePt t="207922" x="6248400" y="4927600"/>
          <p14:tracePt t="207932" x="6261100" y="4927600"/>
          <p14:tracePt t="207940" x="6318250" y="4914900"/>
          <p14:tracePt t="207958" x="6375400" y="4851400"/>
          <p14:tracePt t="207974" x="6426200" y="4756150"/>
          <p14:tracePt t="207991" x="6457950" y="4648200"/>
          <p14:tracePt t="208007" x="6496050" y="4552950"/>
          <p14:tracePt t="208024" x="6534150" y="4457700"/>
          <p14:tracePt t="208040" x="6565900" y="4356100"/>
          <p14:tracePt t="208057" x="6572250" y="4248150"/>
          <p14:tracePt t="208074" x="6584950" y="4152900"/>
          <p14:tracePt t="208091" x="6584950" y="4083050"/>
          <p14:tracePt t="208107" x="6584950" y="3987800"/>
          <p14:tracePt t="208124" x="6584950" y="3911600"/>
          <p14:tracePt t="208140" x="6584950" y="3873500"/>
          <p14:tracePt t="208140" x="6584950" y="3829050"/>
          <p14:tracePt t="208158" x="6578600" y="3810000"/>
          <p14:tracePt t="208174" x="6553200" y="3721100"/>
          <p14:tracePt t="208192" x="6521450" y="3606800"/>
          <p14:tracePt t="208208" x="6489700" y="3505200"/>
          <p14:tracePt t="208225" x="6477000" y="3435350"/>
          <p14:tracePt t="208241" x="6438900" y="3333750"/>
          <p14:tracePt t="208258" x="6407150" y="3270250"/>
          <p14:tracePt t="208274" x="6369050" y="3168650"/>
          <p14:tracePt t="208291" x="6324600" y="3073400"/>
          <p14:tracePt t="208307" x="6286500" y="2990850"/>
          <p14:tracePt t="208324" x="6242050" y="2914650"/>
          <p14:tracePt t="208340" x="6197600" y="2832100"/>
          <p14:tracePt t="208357" x="6153150" y="2781300"/>
          <p14:tracePt t="208374" x="6096000" y="2698750"/>
          <p14:tracePt t="208391" x="6057900" y="2647950"/>
          <p14:tracePt t="208407" x="6013450" y="2609850"/>
          <p14:tracePt t="208425" x="5969000" y="2565400"/>
          <p14:tracePt t="208441" x="5924550" y="2533650"/>
          <p14:tracePt t="208458" x="5880100" y="2501900"/>
          <p14:tracePt t="208475" x="5829300" y="2482850"/>
          <p14:tracePt t="208491" x="5778500" y="2457450"/>
          <p14:tracePt t="208507" x="5727700" y="2432050"/>
          <p14:tracePt t="208524" x="5683250" y="2419350"/>
          <p14:tracePt t="208540" x="5638800" y="2400300"/>
          <p14:tracePt t="208557" x="5581650" y="2387600"/>
          <p14:tracePt t="208574" x="5505450" y="2362200"/>
          <p14:tracePt t="208591" x="5467350" y="2349500"/>
          <p14:tracePt t="208607" x="5422900" y="2349500"/>
          <p14:tracePt t="208624" x="5378450" y="2336800"/>
          <p14:tracePt t="208641" x="5340350" y="2330450"/>
          <p14:tracePt t="208657" x="5302250" y="2324100"/>
          <p14:tracePt t="208675" x="5264150" y="2324100"/>
          <p14:tracePt t="208692" x="5219700" y="2324100"/>
          <p14:tracePt t="208708" x="5149850" y="2324100"/>
          <p14:tracePt t="208725" x="5092700" y="2324100"/>
          <p14:tracePt t="208741" x="5003800" y="2324100"/>
          <p14:tracePt t="208759" x="4959350" y="2324100"/>
          <p14:tracePt t="208775" x="4921250" y="2324100"/>
          <p14:tracePt t="208791" x="4889500" y="2324100"/>
          <p14:tracePt t="208807" x="4857750" y="2330450"/>
          <p14:tracePt t="208825" x="4819650" y="2336800"/>
          <p14:tracePt t="208842" x="4781550" y="2349500"/>
          <p14:tracePt t="208858" x="4743450" y="2362200"/>
          <p14:tracePt t="208875" x="4699000" y="2374900"/>
          <p14:tracePt t="208892" x="4667250" y="2387600"/>
          <p14:tracePt t="208908" x="4635500" y="2400300"/>
          <p14:tracePt t="208925" x="4610100" y="2406650"/>
          <p14:tracePt t="208941" x="4584700" y="2406650"/>
          <p14:tracePt t="208959" x="4552950" y="2425700"/>
          <p14:tracePt t="208975" x="4527550" y="2438400"/>
          <p14:tracePt t="208992" x="4502150" y="2451100"/>
          <p14:tracePt t="209008" x="4476750" y="2470150"/>
          <p14:tracePt t="209025" x="4445000" y="2489200"/>
          <p14:tracePt t="209041" x="4406900" y="2520950"/>
          <p14:tracePt t="209058" x="4375150" y="2546350"/>
          <p14:tracePt t="209075" x="4356100" y="2565400"/>
          <p14:tracePt t="209091" x="4330700" y="2584450"/>
          <p14:tracePt t="209108" x="4311650" y="2603500"/>
          <p14:tracePt t="209125" x="4298950" y="2622550"/>
          <p14:tracePt t="209141" x="4286250" y="2641600"/>
          <p14:tracePt t="209141" x="4279900" y="2641600"/>
          <p14:tracePt t="209159" x="4267200" y="2660650"/>
          <p14:tracePt t="209175" x="4254500" y="2673350"/>
          <p14:tracePt t="209191" x="4248150" y="2679700"/>
          <p14:tracePt t="209208" x="4248150" y="2692400"/>
          <p14:tracePt t="209225" x="4241800" y="2698750"/>
          <p14:tracePt t="209241" x="4229100" y="2711450"/>
          <p14:tracePt t="209258" x="4222750" y="2724150"/>
          <p14:tracePt t="209275" x="4216400" y="2730500"/>
          <p14:tracePt t="209291" x="4210050" y="2736850"/>
          <p14:tracePt t="209308" x="4210050" y="2743200"/>
          <p14:tracePt t="209325" x="4203700" y="2743200"/>
          <p14:tracePt t="209575" x="4203700" y="2749550"/>
          <p14:tracePt t="209576" x="4210050" y="2743200"/>
          <p14:tracePt t="209591" x="4216400" y="2730500"/>
          <p14:tracePt t="209592" x="4241800" y="2698750"/>
          <p14:tracePt t="209608" x="4260850" y="2686050"/>
          <p14:tracePt t="209624" x="4298950" y="2647950"/>
          <p14:tracePt t="209642" x="4349750" y="2609850"/>
          <p14:tracePt t="209658" x="4387850" y="2590800"/>
          <p14:tracePt t="209675" x="4413250" y="2578100"/>
          <p14:tracePt t="209691" x="4419600" y="2571750"/>
          <p14:tracePt t="209708" x="4438650" y="2571750"/>
          <p14:tracePt t="209759" x="4438650" y="2565400"/>
          <p14:tracePt t="209823" x="4451350" y="2565400"/>
          <p14:tracePt t="209833" x="4470400" y="2565400"/>
          <p14:tracePt t="209841" x="4489450" y="2565400"/>
          <p14:tracePt t="209843" x="4584700" y="2552700"/>
          <p14:tracePt t="209858" x="4711700" y="2540000"/>
          <p14:tracePt t="209874" x="4851400" y="2527300"/>
          <p14:tracePt t="209892" x="5022850" y="2514600"/>
          <p14:tracePt t="209908" x="5156200" y="2514600"/>
          <p14:tracePt t="209925" x="5270500" y="2514600"/>
          <p14:tracePt t="209942" x="5378450" y="2527300"/>
          <p14:tracePt t="209959" x="5435600" y="2565400"/>
          <p14:tracePt t="209975" x="5518150" y="2635250"/>
          <p14:tracePt t="209991" x="5613400" y="2736850"/>
          <p14:tracePt t="210008" x="5753100" y="2876550"/>
          <p14:tracePt t="210025" x="5848350" y="2959100"/>
          <p14:tracePt t="210042" x="5899150" y="3003550"/>
          <p14:tracePt t="210058" x="5930900" y="3028950"/>
          <p14:tracePt t="210075" x="5949950" y="3041650"/>
          <p14:tracePt t="210091" x="5969000" y="3060700"/>
          <p14:tracePt t="210108" x="6000750" y="3086100"/>
          <p14:tracePt t="210124" x="6026150" y="3105150"/>
          <p14:tracePt t="210142" x="6057900" y="3130550"/>
          <p14:tracePt t="210159" x="6076950" y="3143250"/>
          <p14:tracePt t="210175" x="6089650" y="3149600"/>
          <p14:tracePt t="210191" x="6108700" y="3162300"/>
          <p14:tracePt t="210208" x="6115050" y="3168650"/>
          <p14:tracePt t="210225" x="6121400" y="3168650"/>
          <p14:tracePt t="210327" x="6121400" y="3130550"/>
          <p14:tracePt t="210334" x="6096000" y="3067050"/>
          <p14:tracePt t="210341" x="6076950" y="3016250"/>
          <p14:tracePt t="210358" x="6032500" y="2882900"/>
          <p14:tracePt t="210360" x="5962650" y="2749550"/>
          <p14:tracePt t="210375" x="5880100" y="2628900"/>
          <p14:tracePt t="210392" x="5803900" y="2546350"/>
          <p14:tracePt t="210408" x="5715000" y="2489200"/>
          <p14:tracePt t="210425" x="5632450" y="2444750"/>
          <p14:tracePt t="210442" x="5549900" y="2400300"/>
          <p14:tracePt t="210458" x="5454650" y="2381250"/>
          <p14:tracePt t="210475" x="5346700" y="2381250"/>
          <p14:tracePt t="210491" x="5181600" y="2381250"/>
          <p14:tracePt t="210508" x="5048250" y="2381250"/>
          <p14:tracePt t="210525" x="4921250" y="2381250"/>
          <p14:tracePt t="210542" x="4838700" y="2393950"/>
          <p14:tracePt t="210559" x="4762500" y="2419350"/>
          <p14:tracePt t="210575" x="4724400" y="2425700"/>
          <p14:tracePt t="210591" x="4692650" y="2438400"/>
          <p14:tracePt t="210608" x="4641850" y="2457450"/>
          <p14:tracePt t="210626" x="4591050" y="2476500"/>
          <p14:tracePt t="210641" x="4540250" y="2501900"/>
          <p14:tracePt t="210658" x="4489450" y="2520950"/>
          <p14:tracePt t="210675" x="4438650" y="2552700"/>
          <p14:tracePt t="210691" x="4387850" y="2584450"/>
          <p14:tracePt t="210708" x="4330700" y="2622550"/>
          <p14:tracePt t="210725" x="4279900" y="2673350"/>
          <p14:tracePt t="210742" x="4216400" y="2730500"/>
          <p14:tracePt t="210758" x="4140200" y="2813050"/>
          <p14:tracePt t="210775" x="4108450" y="2863850"/>
          <p14:tracePt t="210791" x="4083050" y="2901950"/>
          <p14:tracePt t="210808" x="4083050" y="2921000"/>
          <p14:tracePt t="210825" x="4070350" y="2933700"/>
          <p14:tracePt t="210857" x="4064000" y="2946400"/>
          <p14:tracePt t="210858" x="4057650" y="2965450"/>
          <p14:tracePt t="210874" x="4051300" y="2978150"/>
          <p14:tracePt t="210891" x="4044950" y="2990850"/>
          <p14:tracePt t="210908" x="4032250" y="3009900"/>
          <p14:tracePt t="210943" x="4032250" y="3016250"/>
          <p14:tracePt t="210945" x="4025900" y="3022600"/>
          <p14:tracePt t="210958" x="4019550" y="3028950"/>
          <p14:tracePt t="210975" x="4019550" y="3035300"/>
          <p14:tracePt t="212791" x="4013200" y="3041650"/>
          <p14:tracePt t="212799" x="4006850" y="3111500"/>
          <p14:tracePt t="212806" x="4356100" y="3619500"/>
          <p14:tracePt t="212816" x="4616450" y="3879850"/>
          <p14:tracePt t="212824" x="5130800" y="4267200"/>
          <p14:tracePt t="212841" x="5664200" y="4552950"/>
          <p14:tracePt t="212857" x="6032500" y="4718050"/>
          <p14:tracePt t="212875" x="6172200" y="4781550"/>
          <p14:tracePt t="212891" x="6286500" y="4806950"/>
          <p14:tracePt t="212907" x="6350000" y="4813300"/>
          <p14:tracePt t="212924" x="6413500" y="4813300"/>
          <p14:tracePt t="212941" x="6470650" y="4813300"/>
          <p14:tracePt t="212958" x="6546850" y="4826000"/>
          <p14:tracePt t="212975" x="6591300" y="4826000"/>
          <p14:tracePt t="212991" x="6629400" y="4826000"/>
          <p14:tracePt t="213008" x="6661150" y="4826000"/>
          <p14:tracePt t="213024" x="6699250" y="4826000"/>
          <p14:tracePt t="213041" x="6737350" y="4826000"/>
          <p14:tracePt t="213058" x="6775450" y="4826000"/>
          <p14:tracePt t="213075" x="6819900" y="4826000"/>
          <p14:tracePt t="213111" x="6832600" y="4826000"/>
          <p14:tracePt t="213113" x="6845300" y="4813300"/>
          <p14:tracePt t="213125" x="6845300" y="4794250"/>
          <p14:tracePt t="213141" x="6826250" y="4737100"/>
          <p14:tracePt t="213159" x="6775450" y="4699000"/>
          <p14:tracePt t="213175" x="6680200" y="4648200"/>
          <p14:tracePt t="213191" x="6572250" y="4610100"/>
          <p14:tracePt t="213208" x="6515100" y="4584700"/>
          <p14:tracePt t="213224" x="6400800" y="4559300"/>
          <p14:tracePt t="213241" x="6299200" y="4540250"/>
          <p14:tracePt t="213258" x="6235700" y="4527550"/>
          <p14:tracePt t="213275" x="6191250" y="4521200"/>
          <p14:tracePt t="213291" x="6153150" y="4521200"/>
          <p14:tracePt t="213308" x="6121400" y="4514850"/>
          <p14:tracePt t="213324" x="6096000" y="4508500"/>
          <p14:tracePt t="213341" x="6089650" y="4502150"/>
          <p14:tracePt t="213358" x="6057900" y="4502150"/>
          <p14:tracePt t="213375" x="6019800" y="4495800"/>
          <p14:tracePt t="213391" x="6007100" y="4495800"/>
          <p14:tracePt t="213408" x="5994400" y="4495800"/>
          <p14:tracePt t="213424" x="5943600" y="4476750"/>
          <p14:tracePt t="213442" x="5911850" y="4476750"/>
          <p14:tracePt t="213458" x="5892800" y="4470400"/>
          <p14:tracePt t="213475" x="5880100" y="4470400"/>
          <p14:tracePt t="213491" x="5873750" y="4470400"/>
          <p14:tracePt t="213508" x="5867400" y="4470400"/>
          <p14:tracePt t="213525" x="5861050" y="4464050"/>
          <p14:tracePt t="213541" x="5848350" y="4464050"/>
          <p14:tracePt t="213558" x="5822950" y="4464050"/>
          <p14:tracePt t="213575" x="5816600" y="4457700"/>
          <p14:tracePt t="213591" x="5810250" y="4457700"/>
          <p14:tracePt t="213639" x="5810250" y="4451350"/>
          <p14:tracePt t="213774" x="5816600" y="4451350"/>
          <p14:tracePt t="213784" x="5829300" y="4451350"/>
          <p14:tracePt t="213785" x="5842000" y="4451350"/>
          <p14:tracePt t="213797" x="5886450" y="4451350"/>
          <p14:tracePt t="213808" x="5949950" y="4451350"/>
          <p14:tracePt t="213824" x="6051550" y="4451350"/>
          <p14:tracePt t="213842" x="6203950" y="4451350"/>
          <p14:tracePt t="213858" x="6375400" y="4451350"/>
          <p14:tracePt t="213875" x="6521450" y="4451350"/>
          <p14:tracePt t="213891" x="6616700" y="4451350"/>
          <p14:tracePt t="213908" x="6654800" y="4451350"/>
          <p14:tracePt t="213924" x="6673850" y="4451350"/>
          <p14:tracePt t="214406" x="6680200" y="4451350"/>
          <p14:tracePt t="214415" x="6692900" y="4451350"/>
          <p14:tracePt t="214422" x="6705600" y="4451350"/>
          <p14:tracePt t="214424" x="6756400" y="4451350"/>
          <p14:tracePt t="214440" x="6832600" y="4451350"/>
          <p14:tracePt t="214459" x="6902450" y="4451350"/>
          <p14:tracePt t="214474" x="6959600" y="4451350"/>
          <p14:tracePt t="214491" x="6978650" y="4451350"/>
          <p14:tracePt t="214509" x="6991350" y="4451350"/>
          <p14:tracePt t="214525" x="6997700" y="4451350"/>
          <p14:tracePt t="214541" x="7004050" y="4451350"/>
          <p14:tracePt t="214711" x="6991350" y="4451350"/>
          <p14:tracePt t="214719" x="6953250" y="4451350"/>
          <p14:tracePt t="214722" x="6889750" y="4451350"/>
          <p14:tracePt t="214741" x="6692900" y="4445000"/>
          <p14:tracePt t="214743" x="6381750" y="4425950"/>
          <p14:tracePt t="214759" x="6064250" y="4425950"/>
          <p14:tracePt t="214774" x="5708650" y="4425950"/>
          <p14:tracePt t="214791" x="5410200" y="4425950"/>
          <p14:tracePt t="214808" x="5143500" y="4445000"/>
          <p14:tracePt t="214825" x="4984750" y="4464050"/>
          <p14:tracePt t="214841" x="4883150" y="4483100"/>
          <p14:tracePt t="214858" x="4838700" y="4489450"/>
          <p14:tracePt t="214874" x="4819650" y="4502150"/>
          <p14:tracePt t="214891" x="4800600" y="4502150"/>
          <p14:tracePt t="214908" x="4775200" y="4508500"/>
          <p14:tracePt t="214925" x="4749800" y="4521200"/>
          <p14:tracePt t="214941" x="4686300" y="4546600"/>
          <p14:tracePt t="214959" x="4635500" y="4578350"/>
          <p14:tracePt t="214974" x="4578350" y="4616450"/>
          <p14:tracePt t="214991" x="4533900" y="4654550"/>
          <p14:tracePt t="215008" x="4495800" y="4705350"/>
          <p14:tracePt t="215025" x="4470400" y="4737100"/>
          <p14:tracePt t="215041" x="4451350" y="4762500"/>
          <p14:tracePt t="215058" x="4451350" y="4781550"/>
          <p14:tracePt t="215074" x="4445000" y="4781550"/>
          <p14:tracePt t="215117" x="4445000" y="4787900"/>
          <p14:tracePt t="215136" x="4457700" y="4800600"/>
          <p14:tracePt t="215158" x="4464050" y="4800600"/>
          <p14:tracePt t="215166" x="4470400" y="4806950"/>
          <p14:tracePt t="215174" x="4514850" y="4826000"/>
          <p14:tracePt t="215190" x="4540250" y="4832350"/>
          <p14:tracePt t="215191" x="4591050" y="4851400"/>
          <p14:tracePt t="215208" x="4648200" y="4857750"/>
          <p14:tracePt t="215225" x="4699000" y="4870450"/>
          <p14:tracePt t="215241" x="4724400" y="4876800"/>
          <p14:tracePt t="215258" x="4737100" y="4883150"/>
          <p14:tracePt t="215294" x="4743450" y="4883150"/>
          <p14:tracePt t="215423" x="4749800" y="4883150"/>
          <p14:tracePt t="215425" x="4756150" y="4895850"/>
          <p14:tracePt t="215441" x="4768850" y="4914900"/>
          <p14:tracePt t="215443" x="4775200" y="4921250"/>
          <p14:tracePt t="215458" x="4781550" y="4933950"/>
          <p14:tracePt t="215475" x="4787900" y="4946650"/>
          <p14:tracePt t="215493" x="4794250" y="4953000"/>
          <p14:tracePt t="215527" x="4794250" y="4959350"/>
          <p14:tracePt t="215529" x="4800600" y="4965700"/>
          <p14:tracePt t="215645" x="4806950" y="4978400"/>
          <p14:tracePt t="215654" x="4813300" y="4978400"/>
          <p14:tracePt t="215656" x="4826000" y="4997450"/>
          <p14:tracePt t="215674" x="4832350" y="5010150"/>
          <p14:tracePt t="215676" x="4838700" y="5029200"/>
          <p14:tracePt t="215691" x="4851400" y="5048250"/>
          <p14:tracePt t="215708" x="4864100" y="5067300"/>
          <p14:tracePt t="215743" x="4870450" y="5073650"/>
          <p14:tracePt t="215807" x="4876800" y="5073650"/>
          <p14:tracePt t="215822" x="4883150" y="5073650"/>
          <p14:tracePt t="215839" x="4889500" y="5080000"/>
          <p14:tracePt t="215855" x="4902200" y="5080000"/>
          <p14:tracePt t="215857" x="4908550" y="5080000"/>
          <p14:tracePt t="215874" x="4914900" y="5080000"/>
          <p14:tracePt t="215876" x="4927600" y="5080000"/>
          <p14:tracePt t="215891" x="4933950" y="5080000"/>
          <p14:tracePt t="216020" x="4933950" y="5086350"/>
          <p14:tracePt t="216038" x="4927600" y="5086350"/>
          <p14:tracePt t="216050" x="4921250" y="5086350"/>
          <p14:tracePt t="216051" x="4914900" y="5092700"/>
          <p14:tracePt t="216058" x="4914900" y="5105400"/>
          <p14:tracePt t="216075" x="4914900" y="5124450"/>
          <p14:tracePt t="216091" x="4914900" y="5143500"/>
          <p14:tracePt t="216108" x="4914900" y="5156200"/>
          <p14:tracePt t="216358" x="4908550" y="5149850"/>
          <p14:tracePt t="216366" x="4908550" y="5137150"/>
          <p14:tracePt t="216374" x="4908550" y="5130800"/>
          <p14:tracePt t="216376" x="4908550" y="5118100"/>
          <p14:tracePt t="216391" x="4908550" y="5111750"/>
          <p14:tracePt t="216408" x="4908550" y="5105400"/>
          <p14:tracePt t="216550" x="4908550" y="5130800"/>
          <p14:tracePt t="216566" x="4908550" y="5175250"/>
          <p14:tracePt t="216574" x="4908550" y="5187950"/>
          <p14:tracePt t="216575" x="4908550" y="5226050"/>
          <p14:tracePt t="216590" x="4908550" y="5245100"/>
          <p14:tracePt t="216607" x="4908550" y="5257800"/>
          <p14:tracePt t="216682" x="4914900" y="5245100"/>
          <p14:tracePt t="216710" x="4927600" y="5200650"/>
          <p14:tracePt t="216712" x="4927600" y="5130800"/>
          <p14:tracePt t="216724" x="4927600" y="4997450"/>
          <p14:tracePt t="216741" x="4914900" y="4902200"/>
          <p14:tracePt t="216759" x="4914900" y="4883150"/>
          <p14:tracePt t="216775" x="4914900" y="4876800"/>
          <p14:tracePt t="216895" x="4914900" y="4883150"/>
          <p14:tracePt t="216902" x="4914900" y="4908550"/>
          <p14:tracePt t="216909" x="4914900" y="4933950"/>
          <p14:tracePt t="216924" x="4921250" y="4984750"/>
          <p14:tracePt t="216927" x="4921250" y="4997450"/>
          <p14:tracePt t="216941" x="4927600" y="5035550"/>
          <p14:tracePt t="216958" x="4933950" y="5048250"/>
          <p14:tracePt t="217231" x="4933950" y="5060950"/>
          <p14:tracePt t="217236" x="4940300" y="5073650"/>
          <p14:tracePt t="217247" x="4946650" y="5073650"/>
          <p14:tracePt t="217382" x="4946650" y="5080000"/>
          <p14:tracePt t="218878" x="4946650" y="5060950"/>
          <p14:tracePt t="218886" x="4946650" y="5041900"/>
          <p14:tracePt t="218894" x="4946650" y="5029200"/>
          <p14:tracePt t="218896" x="4946650" y="5022850"/>
          <p14:tracePt t="218910" x="4946650" y="5010150"/>
          <p14:tracePt t="219094" x="4946650" y="5022850"/>
          <p14:tracePt t="219102" x="4946650" y="5048250"/>
          <p14:tracePt t="219110" x="4946650" y="5086350"/>
          <p14:tracePt t="219123" x="4946650" y="5124450"/>
          <p14:tracePt t="219124" x="4953000" y="5194300"/>
          <p14:tracePt t="219141" x="4953000" y="5257800"/>
          <p14:tracePt t="219159" x="4959350" y="5289550"/>
          <p14:tracePt t="219175" x="4959350" y="5295900"/>
          <p14:tracePt t="219263" x="4965700" y="5302250"/>
          <p14:tracePt t="219390" x="4965700" y="5283200"/>
          <p14:tracePt t="219398" x="4959350" y="5238750"/>
          <p14:tracePt t="219406" x="4959350" y="5137150"/>
          <p14:tracePt t="219417" x="4959350" y="5086350"/>
          <p14:tracePt t="219424" x="4953000" y="5022850"/>
          <p14:tracePt t="219441" x="4953000" y="4984750"/>
          <p14:tracePt t="219457" x="4953000" y="4972050"/>
          <p14:tracePt t="219622" x="4953000" y="4997450"/>
          <p14:tracePt t="219630" x="4953000" y="5022850"/>
          <p14:tracePt t="219638" x="4953000" y="5048250"/>
          <p14:tracePt t="219641" x="4953000" y="5086350"/>
          <p14:tracePt t="219657" x="4953000" y="5124450"/>
          <p14:tracePt t="219674" x="4953000" y="5149850"/>
          <p14:tracePt t="219691" x="4953000" y="5168900"/>
          <p14:tracePt t="219830" x="4953000" y="5156200"/>
          <p14:tracePt t="219840" x="4953000" y="5143500"/>
          <p14:tracePt t="219840" x="4946650" y="5118100"/>
          <p14:tracePt t="219858" x="4946650" y="5099050"/>
          <p14:tracePt t="219874" x="4946650" y="5092700"/>
          <p14:tracePt t="220013" x="4946650" y="5111750"/>
          <p14:tracePt t="220022" x="4946650" y="5137150"/>
          <p14:tracePt t="220031" x="4946650" y="5156200"/>
          <p14:tracePt t="220041" x="4946650" y="5175250"/>
          <p14:tracePt t="220043" x="4946650" y="5213350"/>
          <p14:tracePt t="220057" x="4946650" y="5226050"/>
          <p14:tracePt t="220074" x="4946650" y="5238750"/>
          <p14:tracePt t="220190" x="4933950" y="5200650"/>
          <p14:tracePt t="220198" x="4914900" y="5143500"/>
          <p14:tracePt t="220201" x="4902200" y="5086350"/>
          <p14:tracePt t="220208" x="4889500" y="5022850"/>
          <p14:tracePt t="220224" x="4889500" y="4997450"/>
          <p14:tracePt t="220241" x="4889500" y="4984750"/>
          <p14:tracePt t="220622" x="4889500" y="4991100"/>
          <p14:tracePt t="220634" x="4889500" y="4997450"/>
          <p14:tracePt t="220646" x="4889500" y="5003800"/>
          <p14:tracePt t="220663" x="4889500" y="5010150"/>
          <p14:tracePt t="220679" x="4889500" y="5016500"/>
          <p14:tracePt t="220726" x="4889500" y="5022850"/>
          <p14:tracePt t="220750" x="4889500" y="5029200"/>
          <p14:tracePt t="220758" x="4889500" y="5035550"/>
          <p14:tracePt t="220782" x="4889500" y="5041900"/>
          <p14:tracePt t="220799" x="4889500" y="5048250"/>
          <p14:tracePt t="220807" x="4889500" y="5054600"/>
          <p14:tracePt t="220809" x="4889500" y="5060950"/>
          <p14:tracePt t="220824" x="4889500" y="5073650"/>
          <p14:tracePt t="220841" x="4889500" y="5080000"/>
          <p14:tracePt t="222878" x="4895850" y="5080000"/>
          <p14:tracePt t="222902" x="4908550" y="5080000"/>
          <p14:tracePt t="222910" x="4908550" y="5067300"/>
          <p14:tracePt t="222911" x="4908550" y="5054600"/>
          <p14:tracePt t="222924" x="4908550" y="4984750"/>
          <p14:tracePt t="222941" x="4908550" y="4895850"/>
          <p14:tracePt t="222958" x="4940300" y="4800600"/>
          <p14:tracePt t="222974" x="4953000" y="4737100"/>
          <p14:tracePt t="222991" x="4972050" y="4667250"/>
          <p14:tracePt t="223008" x="4997450" y="4565650"/>
          <p14:tracePt t="223024" x="5016500" y="4445000"/>
          <p14:tracePt t="223041" x="5054600" y="4318000"/>
          <p14:tracePt t="223057" x="5067300" y="4241800"/>
          <p14:tracePt t="223075" x="5080000" y="4121150"/>
          <p14:tracePt t="223091" x="5086350" y="4013200"/>
          <p14:tracePt t="223107" x="5099050" y="3917950"/>
          <p14:tracePt t="223124" x="5099050" y="3841750"/>
          <p14:tracePt t="223141" x="5099050" y="3740150"/>
          <p14:tracePt t="223158" x="5099050" y="3695700"/>
          <p14:tracePt t="223174" x="5099050" y="3663950"/>
          <p14:tracePt t="223190" x="5105400" y="3638550"/>
          <p14:tracePt t="223326" x="5118100" y="3651250"/>
          <p14:tracePt t="223326" x="5143500" y="3714750"/>
          <p14:tracePt t="223342" x="5175250" y="3797300"/>
          <p14:tracePt t="223350" x="5213350" y="3892550"/>
          <p14:tracePt t="223359" x="5245100" y="4000500"/>
          <p14:tracePt t="223367" x="5314950" y="4229100"/>
          <p14:tracePt t="223374" x="5372100" y="4425950"/>
          <p14:tracePt t="223390" x="5403850" y="4591050"/>
          <p14:tracePt t="223407" x="5410200" y="4660900"/>
          <p14:tracePt t="223424" x="5410200" y="4762500"/>
          <p14:tracePt t="223441" x="5403850" y="4851400"/>
          <p14:tracePt t="223457" x="5384800" y="4933950"/>
          <p14:tracePt t="223474" x="5359400" y="5003800"/>
          <p14:tracePt t="223491" x="5327650" y="5054600"/>
          <p14:tracePt t="223507" x="5289550" y="5099050"/>
          <p14:tracePt t="223524" x="5251450" y="5143500"/>
          <p14:tracePt t="223541" x="5175250" y="5226050"/>
          <p14:tracePt t="223558" x="5124450" y="5257800"/>
          <p14:tracePt t="223574" x="5054600" y="5295900"/>
          <p14:tracePt t="223591" x="5016500" y="5314950"/>
          <p14:tracePt t="223607" x="4972050" y="5346700"/>
          <p14:tracePt t="223624" x="4933950" y="5359400"/>
          <p14:tracePt t="223641" x="4908550" y="5372100"/>
          <p14:tracePt t="223657" x="4876800" y="5384800"/>
          <p14:tracePt t="223674" x="4864100" y="5391150"/>
          <p14:tracePt t="223691" x="4851400" y="5391150"/>
          <p14:tracePt t="223707" x="4838700" y="5403850"/>
          <p14:tracePt t="223742" x="4832350" y="5403850"/>
          <p14:tracePt t="223767" x="4826000" y="5403850"/>
          <p14:tracePt t="225502" x="4832350" y="5403850"/>
          <p14:tracePt t="225516" x="4933950" y="5416550"/>
          <p14:tracePt t="225526" x="5022850" y="5435600"/>
          <p14:tracePt t="225527" x="5118100" y="5435600"/>
          <p14:tracePt t="225541" x="5626100" y="5397500"/>
          <p14:tracePt t="225558" x="6197600" y="5302250"/>
          <p14:tracePt t="225574" x="6743700" y="5162550"/>
          <p14:tracePt t="225591" x="7213600" y="4984750"/>
          <p14:tracePt t="225607" x="7435850" y="4864100"/>
          <p14:tracePt t="225624" x="7550150" y="4775200"/>
          <p14:tracePt t="225640" x="7594600" y="4711700"/>
          <p14:tracePt t="225657" x="7626350" y="4673600"/>
          <p14:tracePt t="225675" x="7632700" y="4641850"/>
          <p14:tracePt t="225691" x="7645400" y="4622800"/>
          <p14:tracePt t="225708" x="7645400" y="4610100"/>
          <p14:tracePt t="225725" x="7645400" y="4597400"/>
          <p14:tracePt t="225741" x="7651750" y="4597400"/>
          <p14:tracePt t="225758" x="7651750" y="4591050"/>
          <p14:tracePt t="225775" x="7658100" y="4572000"/>
          <p14:tracePt t="225792" x="7683500" y="4546600"/>
          <p14:tracePt t="225808" x="7727950" y="4502150"/>
          <p14:tracePt t="225825" x="7804150" y="4464050"/>
          <p14:tracePt t="225842" x="7931150" y="4413250"/>
          <p14:tracePt t="225858" x="8058150" y="4375150"/>
          <p14:tracePt t="225876" x="8128000" y="4356100"/>
          <p14:tracePt t="225891" x="8159750" y="4356100"/>
          <p14:tracePt t="225909" x="8223250" y="4343400"/>
          <p14:tracePt t="225925" x="8255000" y="4337050"/>
          <p14:tracePt t="225942" x="8286750" y="4330700"/>
          <p14:tracePt t="225959" x="8293100" y="4330700"/>
          <p14:tracePt t="225976" x="8299450" y="4330700"/>
          <p14:tracePt t="225991" x="8312150" y="4324350"/>
          <p14:tracePt t="226008" x="8318500" y="4324350"/>
          <p14:tracePt t="226025" x="8331200" y="4324350"/>
          <p14:tracePt t="226042" x="8343900" y="4318000"/>
          <p14:tracePt t="226087" x="8350250" y="4318000"/>
          <p14:tracePt t="226303" x="8356600" y="4318000"/>
          <p14:tracePt t="226311" x="8356600" y="4324350"/>
          <p14:tracePt t="226390" x="8356600" y="4330700"/>
          <p14:tracePt t="226471" x="8356600" y="4337050"/>
          <p14:tracePt t="226478" x="8350250" y="4343400"/>
          <p14:tracePt t="226486" x="8324850" y="4362450"/>
          <p14:tracePt t="226494" x="8235950" y="4413250"/>
          <p14:tracePt t="226507" x="8096250" y="4495800"/>
          <p14:tracePt t="226525" x="7950200" y="4603750"/>
          <p14:tracePt t="226542" x="7454900" y="4997450"/>
          <p14:tracePt t="226559" x="7169150" y="5289550"/>
          <p14:tracePt t="226579" x="6940550" y="5524500"/>
          <p14:tracePt t="226591" x="6756400" y="5708650"/>
          <p14:tracePt t="226608" x="6635750" y="5848350"/>
          <p14:tracePt t="226625" x="6565900" y="5943600"/>
          <p14:tracePt t="226642" x="6464300" y="6064250"/>
          <p14:tracePt t="226658" x="6369050" y="6165850"/>
          <p14:tracePt t="226675" x="6254750" y="6242050"/>
          <p14:tracePt t="226691" x="6153150" y="6305550"/>
          <p14:tracePt t="226708" x="6070600" y="6337300"/>
          <p14:tracePt t="226725" x="6000750" y="6369050"/>
          <p14:tracePt t="226742" x="5949950" y="6388100"/>
          <p14:tracePt t="226759" x="5892800" y="6413500"/>
          <p14:tracePt t="226775" x="5835650" y="6426200"/>
          <p14:tracePt t="226791" x="5784850" y="6457950"/>
          <p14:tracePt t="226809" x="5721350" y="6483350"/>
          <p14:tracePt t="226825" x="5670550" y="6496050"/>
          <p14:tracePt t="226842" x="5619750" y="6508750"/>
          <p14:tracePt t="226858" x="5575300" y="6515100"/>
          <p14:tracePt t="226875" x="5537200" y="6521450"/>
          <p14:tracePt t="226891" x="5499100" y="6521450"/>
          <p14:tracePt t="226908" x="5467350" y="6527800"/>
          <p14:tracePt t="226924" x="5454650" y="6534150"/>
          <p14:tracePt t="226941" x="5435600" y="6540500"/>
          <p14:tracePt t="226959" x="5422900" y="6553200"/>
          <p14:tracePt t="226975" x="5391150" y="6559550"/>
          <p14:tracePt t="226991" x="5346700" y="6572250"/>
          <p14:tracePt t="227008" x="5283200" y="6584950"/>
          <p14:tracePt t="227025" x="5226050" y="6591300"/>
          <p14:tracePt t="227041" x="5207000" y="6591300"/>
          <p14:tracePt t="227430" x="5207000" y="6597650"/>
          <p14:tracePt t="227439" x="5207000" y="6604000"/>
          <p14:tracePt t="227462" x="5207000" y="6610350"/>
          <p14:tracePt t="228030" x="5213350" y="6610350"/>
          <p14:tracePt t="228038" x="5219700" y="6610350"/>
          <p14:tracePt t="228046" x="5226050" y="6610350"/>
          <p14:tracePt t="228057" x="5238750" y="6610350"/>
          <p14:tracePt t="228058" x="5302250" y="6610350"/>
          <p14:tracePt t="228074" x="5359400" y="6610350"/>
          <p14:tracePt t="228091" x="5454650" y="6597650"/>
          <p14:tracePt t="228108" x="5543550" y="6584950"/>
          <p14:tracePt t="228125" x="5651500" y="6546850"/>
          <p14:tracePt t="228125" x="5715000" y="6521450"/>
          <p14:tracePt t="228143" x="5861050" y="6438900"/>
          <p14:tracePt t="228159" x="5975350" y="6337300"/>
          <p14:tracePt t="228175" x="6096000" y="6216650"/>
          <p14:tracePt t="228192" x="6210300" y="6102350"/>
          <p14:tracePt t="228208" x="6311900" y="5975350"/>
          <p14:tracePt t="228225" x="6407150" y="5848350"/>
          <p14:tracePt t="228241" x="6464300" y="5746750"/>
          <p14:tracePt t="228258" x="6527800" y="5607050"/>
          <p14:tracePt t="228275" x="6553200" y="5518150"/>
          <p14:tracePt t="228292" x="6565900" y="5403850"/>
          <p14:tracePt t="228308" x="6578600" y="5245100"/>
          <p14:tracePt t="228325" x="6578600" y="5073650"/>
          <p14:tracePt t="228341" x="6572250" y="4832350"/>
          <p14:tracePt t="228359" x="6521450" y="4679950"/>
          <p14:tracePt t="228375" x="6464300" y="4565650"/>
          <p14:tracePt t="228392" x="6419850" y="4470400"/>
          <p14:tracePt t="228408" x="6369050" y="4381500"/>
          <p14:tracePt t="228425" x="6343650" y="4349750"/>
          <p14:tracePt t="228441" x="6337300" y="4337050"/>
          <p14:tracePt t="228458" x="6337300" y="4330700"/>
          <p14:tracePt t="228734" x="6330950" y="4330700"/>
          <p14:tracePt t="228742" x="6305550" y="4330700"/>
          <p14:tracePt t="228750" x="6280150" y="4330700"/>
          <p14:tracePt t="228758" x="6248400" y="4330700"/>
          <p14:tracePt t="228759" x="6172200" y="4400550"/>
          <p14:tracePt t="228774" x="6083300" y="4552950"/>
          <p14:tracePt t="228791" x="5962650" y="4787900"/>
          <p14:tracePt t="228808" x="5880100" y="5010150"/>
          <p14:tracePt t="228825" x="5822950" y="5226050"/>
          <p14:tracePt t="228841" x="5784850" y="5397500"/>
          <p14:tracePt t="228858" x="5765800" y="5530850"/>
          <p14:tracePt t="228875" x="5740400" y="5626100"/>
          <p14:tracePt t="228891" x="5727700" y="5727700"/>
          <p14:tracePt t="228908" x="5702300" y="5829300"/>
          <p14:tracePt t="228925" x="5664200" y="5949950"/>
          <p14:tracePt t="228941" x="5568950" y="6159500"/>
          <p14:tracePt t="228959" x="5505450" y="6311900"/>
          <p14:tracePt t="228975" x="5454650" y="6426200"/>
          <p14:tracePt t="228991" x="5429250" y="6502400"/>
          <p14:tracePt t="229008" x="5422900" y="6534150"/>
          <p14:tracePt t="229025" x="5410200" y="6546850"/>
          <p14:tracePt t="229158" x="5403850" y="6546850"/>
          <p14:tracePt t="229166" x="5397500" y="6546850"/>
          <p14:tracePt t="229174" x="5391150" y="6546850"/>
          <p14:tracePt t="229183" x="5378450" y="6546850"/>
          <p14:tracePt t="229190" x="5334000" y="6546850"/>
          <p14:tracePt t="229207" x="5289550" y="6546850"/>
          <p14:tracePt t="229225" x="5251450" y="6578600"/>
          <p14:tracePt t="229242" x="5232400" y="6604000"/>
          <p14:tracePt t="229258" x="5232400" y="6623050"/>
          <p14:tracePt t="229294" x="5232400" y="6629400"/>
          <p14:tracePt t="230311" x="5238750" y="6629400"/>
          <p14:tracePt t="230478" x="5245100" y="6629400"/>
          <p14:tracePt t="230487" x="5257800" y="6629400"/>
          <p14:tracePt t="230494" x="5334000" y="6559550"/>
          <p14:tracePt t="230508" x="5530850" y="6426200"/>
          <p14:tracePt t="230525" x="5861050" y="6210300"/>
          <p14:tracePt t="230542" x="6261100" y="5880100"/>
          <p14:tracePt t="230559" x="6750050" y="5480050"/>
          <p14:tracePt t="230575" x="7181850" y="5118100"/>
          <p14:tracePt t="230591" x="7575550" y="4679950"/>
          <p14:tracePt t="230608" x="7759700" y="4495800"/>
          <p14:tracePt t="230625" x="7829550" y="4406900"/>
          <p14:tracePt t="230641" x="7848600" y="4381500"/>
          <p14:tracePt t="230658" x="7848600" y="4375150"/>
          <p14:tracePt t="230751" x="7854950" y="4368800"/>
          <p14:tracePt t="230758" x="7867650" y="4362450"/>
          <p14:tracePt t="230775" x="7880350" y="4349750"/>
          <p14:tracePt t="230776" x="7918450" y="4337050"/>
          <p14:tracePt t="230791" x="7962900" y="4305300"/>
          <p14:tracePt t="230808" x="8039100" y="4260850"/>
          <p14:tracePt t="230824" x="8147050" y="4197350"/>
          <p14:tracePt t="230842" x="8286750" y="4133850"/>
          <p14:tracePt t="230859" x="8458200" y="4070350"/>
          <p14:tracePt t="230875" x="8509000" y="4051300"/>
          <p14:tracePt t="230891" x="8559800" y="4038600"/>
          <p14:tracePt t="230908" x="8591550" y="4032250"/>
          <p14:tracePt t="230925" x="8604250" y="4025900"/>
          <p14:tracePt t="231070" x="8604250" y="4038600"/>
          <p14:tracePt t="231083" x="8604250" y="4057650"/>
          <p14:tracePt t="231086" x="8604250" y="4083050"/>
          <p14:tracePt t="231091" x="8604250" y="4121150"/>
          <p14:tracePt t="231108" x="8585200" y="4159250"/>
          <p14:tracePt t="231124" x="8566150" y="4203700"/>
          <p14:tracePt t="231141" x="8540750" y="4248150"/>
          <p14:tracePt t="231159" x="8540750" y="4254500"/>
          <p14:tracePt t="231270" x="8534400" y="4254500"/>
          <p14:tracePt t="231311" x="8521700" y="4254500"/>
          <p14:tracePt t="231327" x="8521700" y="4260850"/>
          <p14:tracePt t="231328" x="8515350" y="4260850"/>
          <p14:tracePt t="231341" x="8509000" y="4260850"/>
          <p14:tracePt t="231390" x="8502650" y="4267200"/>
          <p14:tracePt t="231406" x="8496300" y="4273550"/>
          <p14:tracePt t="231422" x="8489950" y="4279900"/>
          <p14:tracePt t="231433" x="8483600" y="4292600"/>
          <p14:tracePt t="231446" x="8470900" y="4298950"/>
          <p14:tracePt t="231451" x="8458200" y="4311650"/>
          <p14:tracePt t="231457" x="8439150" y="4330700"/>
          <p14:tracePt t="231474" x="8420100" y="4343400"/>
          <p14:tracePt t="231491" x="8388350" y="4356100"/>
          <p14:tracePt t="231508" x="8337550" y="4362450"/>
          <p14:tracePt t="231525" x="8248650" y="4368800"/>
          <p14:tracePt t="231541" x="8089900" y="4368800"/>
          <p14:tracePt t="231574" x="7874000" y="4337050"/>
          <p14:tracePt t="231576" x="7620000" y="4305300"/>
          <p14:tracePt t="231591" x="7334250" y="4267200"/>
          <p14:tracePt t="231608" x="7105650" y="4267200"/>
          <p14:tracePt t="231625" x="6927850" y="4267200"/>
          <p14:tracePt t="231641" x="6775450" y="4267200"/>
          <p14:tracePt t="231658" x="6635750" y="4267200"/>
          <p14:tracePt t="231674" x="6508750" y="4279900"/>
          <p14:tracePt t="231692" x="6350000" y="4311650"/>
          <p14:tracePt t="231708" x="6216650" y="4330700"/>
          <p14:tracePt t="231725" x="6121400" y="4362450"/>
          <p14:tracePt t="231741" x="5994400" y="4400550"/>
          <p14:tracePt t="231759" x="5930900" y="4425950"/>
          <p14:tracePt t="231774" x="5873750" y="4445000"/>
          <p14:tracePt t="231791" x="5835650" y="4451350"/>
          <p14:tracePt t="231808" x="5803900" y="4451350"/>
          <p14:tracePt t="231826" x="5772150" y="4451350"/>
          <p14:tracePt t="231841" x="5734050" y="4451350"/>
          <p14:tracePt t="231858" x="5676900" y="4451350"/>
          <p14:tracePt t="231874" x="5632450" y="4451350"/>
          <p14:tracePt t="231892" x="5588000" y="4451350"/>
          <p14:tracePt t="231908" x="5556250" y="4451350"/>
          <p14:tracePt t="231925" x="5524500" y="4451350"/>
          <p14:tracePt t="231941" x="5480050" y="4451350"/>
          <p14:tracePt t="231959" x="5448300" y="4457700"/>
          <p14:tracePt t="231974" x="5441950" y="4457700"/>
          <p14:tracePt t="231991" x="5435600" y="4457700"/>
          <p14:tracePt t="232175" x="5441950" y="4457700"/>
          <p14:tracePt t="232191" x="5454650" y="4457700"/>
          <p14:tracePt t="232223" x="5461000" y="4457700"/>
          <p14:tracePt t="232225" x="5461000" y="4464050"/>
          <p14:tracePt t="232247" x="5467350" y="4464050"/>
          <p14:tracePt t="232271" x="5473700" y="4464050"/>
          <p14:tracePt t="232284" x="5480050" y="4464050"/>
          <p14:tracePt t="232302" x="5486400" y="4464050"/>
          <p14:tracePt t="232430" x="5492750" y="4464050"/>
          <p14:tracePt t="232438" x="5499100" y="4464050"/>
          <p14:tracePt t="232454" x="5505450" y="4464050"/>
          <p14:tracePt t="232456" x="5518150" y="4470400"/>
          <p14:tracePt t="232474" x="5524500" y="4470400"/>
          <p14:tracePt t="232476" x="5562600" y="4476750"/>
          <p14:tracePt t="232491" x="5619750" y="4476750"/>
          <p14:tracePt t="232508" x="5721350" y="4476750"/>
          <p14:tracePt t="232524" x="5969000" y="4476750"/>
          <p14:tracePt t="232543" x="6210300" y="4476750"/>
          <p14:tracePt t="232558" x="6534150" y="4495800"/>
          <p14:tracePt t="232575" x="6908800" y="4495800"/>
          <p14:tracePt t="232591" x="7264400" y="4495800"/>
          <p14:tracePt t="232608" x="7512050" y="4495800"/>
          <p14:tracePt t="232624" x="7702550" y="4495800"/>
          <p14:tracePt t="232641" x="7848600" y="4495800"/>
          <p14:tracePt t="232658" x="7886700" y="4495800"/>
          <p14:tracePt t="232675" x="7943850" y="4495800"/>
          <p14:tracePt t="232691" x="8032750" y="4502150"/>
          <p14:tracePt t="232709" x="8115300" y="4502150"/>
          <p14:tracePt t="232724" x="8216900" y="4502150"/>
          <p14:tracePt t="232741" x="8229600" y="4502150"/>
          <p14:tracePt t="232758" x="8274050" y="4502150"/>
          <p14:tracePt t="232775" x="8318500" y="4508500"/>
          <p14:tracePt t="232791" x="8375650" y="4521200"/>
          <p14:tracePt t="232809" x="8413750" y="4527550"/>
          <p14:tracePt t="232824" x="8464550" y="4527550"/>
          <p14:tracePt t="232842" x="8528050" y="4533900"/>
          <p14:tracePt t="232858" x="8597900" y="4540250"/>
          <p14:tracePt t="232875" x="8661400" y="4540250"/>
          <p14:tracePt t="232891" x="8705850" y="4540250"/>
          <p14:tracePt t="232908" x="8743950" y="4540250"/>
          <p14:tracePt t="232924" x="8769350" y="4540250"/>
          <p14:tracePt t="232942" x="8782050" y="4540250"/>
          <p14:tracePt t="232959" x="8788400" y="4540250"/>
          <p14:tracePt t="232974" x="8794750" y="4540250"/>
          <p14:tracePt t="233014" x="8801100" y="4540250"/>
          <p14:tracePt t="233030" x="8807450" y="4540250"/>
          <p14:tracePt t="234062" x="8788400" y="4540250"/>
          <p14:tracePt t="234069" x="8750300" y="4540250"/>
          <p14:tracePt t="234078" x="8686800" y="4540250"/>
          <p14:tracePt t="234086" x="8604250" y="4540250"/>
          <p14:tracePt t="234092" x="8413750" y="4559300"/>
          <p14:tracePt t="234107" x="8051800" y="4584700"/>
          <p14:tracePt t="234124" x="7785100" y="4616450"/>
          <p14:tracePt t="234141" x="7423150" y="4654550"/>
          <p14:tracePt t="234159" x="7137400" y="4705350"/>
          <p14:tracePt t="234174" x="7004050" y="4718050"/>
          <p14:tracePt t="234192" x="6915150" y="4737100"/>
          <p14:tracePt t="234208" x="6870700" y="4743450"/>
          <p14:tracePt t="234225" x="6838950" y="4743450"/>
          <p14:tracePt t="234241" x="6794500" y="4743450"/>
          <p14:tracePt t="234258" x="6750050" y="4743450"/>
          <p14:tracePt t="234274" x="6692900" y="4743450"/>
          <p14:tracePt t="234291" x="6635750" y="4743450"/>
          <p14:tracePt t="234308" x="6565900" y="4743450"/>
          <p14:tracePt t="234325" x="6477000" y="4743450"/>
          <p14:tracePt t="234341" x="6343650" y="4743450"/>
          <p14:tracePt t="234359" x="6248400" y="4743450"/>
          <p14:tracePt t="234374" x="6146800" y="4743450"/>
          <p14:tracePt t="234392" x="6045200" y="4743450"/>
          <p14:tracePt t="234408" x="5943600" y="4743450"/>
          <p14:tracePt t="234425" x="5842000" y="4743450"/>
          <p14:tracePt t="234441" x="5734050" y="4743450"/>
          <p14:tracePt t="234458" x="5721350" y="4743450"/>
          <p14:tracePt t="234475" x="5664200" y="4743450"/>
          <p14:tracePt t="234492" x="5626100" y="4743450"/>
          <p14:tracePt t="234508" x="5613400" y="4737100"/>
          <p14:tracePt t="234525" x="5607050" y="4737100"/>
          <p14:tracePt t="234541" x="5594350" y="4730750"/>
          <p14:tracePt t="234559" x="5581650" y="4724400"/>
          <p14:tracePt t="234574" x="5568950" y="4718050"/>
          <p14:tracePt t="234591" x="5562600" y="4711700"/>
          <p14:tracePt t="234608" x="5556250" y="4711700"/>
          <p14:tracePt t="234625" x="5543550" y="4705350"/>
          <p14:tracePt t="234641" x="5537200" y="4692650"/>
          <p14:tracePt t="234677" x="5537200" y="4686300"/>
          <p14:tracePt t="234691" x="5530850" y="4679950"/>
          <p14:tracePt t="234693" x="5524500" y="4660900"/>
          <p14:tracePt t="234708" x="5524500" y="4654550"/>
          <p14:tracePt t="234725" x="5524500" y="4641850"/>
          <p14:tracePt t="234741" x="5524500" y="4616450"/>
          <p14:tracePt t="234759" x="5524500" y="4603750"/>
          <p14:tracePt t="234774" x="5524500" y="4597400"/>
          <p14:tracePt t="234822" x="5524500" y="4591050"/>
          <p14:tracePt t="234834" x="5524500" y="4584700"/>
          <p14:tracePt t="234974" x="5530850" y="4578350"/>
          <p14:tracePt t="235070" x="5537200" y="4578350"/>
          <p14:tracePt t="235086" x="5543550" y="4578350"/>
          <p14:tracePt t="235102" x="5556250" y="4578350"/>
          <p14:tracePt t="235110" x="5562600" y="4578350"/>
          <p14:tracePt t="235124" x="5575300" y="4578350"/>
          <p14:tracePt t="235126" x="5581650" y="4578350"/>
          <p14:tracePt t="235141" x="5600700" y="4572000"/>
          <p14:tracePt t="235159" x="5613400" y="4572000"/>
          <p14:tracePt t="235174" x="5619750" y="4572000"/>
          <p14:tracePt t="235191" x="5626100" y="4565650"/>
          <p14:tracePt t="235254" x="5632450" y="4565650"/>
          <p14:tracePt t="235266" x="5638800" y="4565650"/>
          <p14:tracePt t="235294" x="5645150" y="4565650"/>
          <p14:tracePt t="235317" x="5651500" y="4559300"/>
          <p14:tracePt t="235342" x="5657850" y="4559300"/>
          <p14:tracePt t="235358" x="5664200" y="4559300"/>
          <p14:tracePt t="235398" x="5670550" y="4552950"/>
          <p14:tracePt t="235471" x="5676900" y="4552950"/>
          <p14:tracePt t="235483" x="5683250" y="4552950"/>
          <p14:tracePt t="235503" x="5689600" y="4552950"/>
          <p14:tracePt t="235591" x="5702300" y="4552950"/>
          <p14:tracePt t="235598" x="5708650" y="4546600"/>
          <p14:tracePt t="235610" x="5715000" y="4546600"/>
          <p14:tracePt t="235624" x="5727700" y="4546600"/>
          <p14:tracePt t="235626" x="5734050" y="4546600"/>
          <p14:tracePt t="235641" x="5746750" y="4546600"/>
          <p14:tracePt t="235658" x="5759450" y="4540250"/>
          <p14:tracePt t="235674" x="5765800" y="4540250"/>
          <p14:tracePt t="235691" x="5772150" y="4533900"/>
          <p14:tracePt t="236237" x="5778500" y="4521200"/>
          <p14:tracePt t="236250" x="5791200" y="4502150"/>
          <p14:tracePt t="236251" x="5791200" y="4495800"/>
          <p14:tracePt t="236258" x="5797550" y="4476750"/>
          <p14:tracePt t="236274" x="5797550" y="4470400"/>
          <p14:tracePt t="236291" x="5803900" y="4464050"/>
          <p14:tracePt t="236307" x="5803900" y="4457700"/>
          <p14:tracePt t="236324" x="5810250" y="4451350"/>
          <p14:tracePt t="236341" x="5816600" y="4438650"/>
          <p14:tracePt t="236358" x="5829300" y="4425950"/>
          <p14:tracePt t="236374" x="5842000" y="4400550"/>
          <p14:tracePt t="236391" x="5861050" y="4387850"/>
          <p14:tracePt t="236408" x="5867400" y="4381500"/>
          <p14:tracePt t="236424" x="5880100" y="4368800"/>
          <p14:tracePt t="236441" x="5899150" y="4343400"/>
          <p14:tracePt t="236458" x="5905500" y="4318000"/>
          <p14:tracePt t="236475" x="5911850" y="4292600"/>
          <p14:tracePt t="236491" x="5918200" y="4267200"/>
          <p14:tracePt t="236508" x="5918200" y="4254500"/>
          <p14:tracePt t="236524" x="5918200" y="4241800"/>
          <p14:tracePt t="236541" x="5918200" y="4222750"/>
          <p14:tracePt t="236557" x="5918200" y="4210050"/>
          <p14:tracePt t="236574" x="5918200" y="4197350"/>
          <p14:tracePt t="236591" x="5918200" y="4191000"/>
          <p14:tracePt t="236608" x="5911850" y="4178300"/>
          <p14:tracePt t="236624" x="5911850" y="4171950"/>
          <p14:tracePt t="236641" x="5905500" y="4171950"/>
          <p14:tracePt t="236658" x="5899150" y="4159250"/>
          <p14:tracePt t="236694" x="5899150" y="4152900"/>
          <p14:tracePt t="236711" x="5892800" y="4146550"/>
          <p14:tracePt t="236726" x="5886450" y="4140200"/>
          <p14:tracePt t="236758" x="5880100" y="4140200"/>
          <p14:tracePt t="236758" x="5873750" y="4140200"/>
          <p14:tracePt t="236774" x="5867400" y="4140200"/>
          <p14:tracePt t="236784" x="5848350" y="4140200"/>
          <p14:tracePt t="236791" x="5835650" y="4146550"/>
          <p14:tracePt t="236792" x="5810250" y="4171950"/>
          <p14:tracePt t="236808" x="5772150" y="4191000"/>
          <p14:tracePt t="236824" x="5746750" y="4210050"/>
          <p14:tracePt t="236841" x="5708650" y="4235450"/>
          <p14:tracePt t="236858" x="5689600" y="4260850"/>
          <p14:tracePt t="236875" x="5664200" y="4279900"/>
          <p14:tracePt t="236891" x="5651500" y="4292600"/>
          <p14:tracePt t="236908" x="5638800" y="4298950"/>
          <p14:tracePt t="236924" x="5638800" y="4318000"/>
          <p14:tracePt t="236941" x="5632450" y="4343400"/>
          <p14:tracePt t="236958" x="5632450" y="4362450"/>
          <p14:tracePt t="236974" x="5632450" y="4375150"/>
          <p14:tracePt t="236991" x="5632450" y="4400550"/>
          <p14:tracePt t="237008" x="5632450" y="4419600"/>
          <p14:tracePt t="237024" x="5638800" y="4438650"/>
          <p14:tracePt t="237041" x="5651500" y="4464050"/>
          <p14:tracePt t="237057" x="5657850" y="4476750"/>
          <p14:tracePt t="237074" x="5664200" y="4483100"/>
          <p14:tracePt t="237111" x="5670550" y="4483100"/>
          <p14:tracePt t="237134" x="5683250" y="4483100"/>
          <p14:tracePt t="237142" x="5689600" y="4483100"/>
          <p14:tracePt t="237143" x="5708650" y="4483100"/>
          <p14:tracePt t="237158" x="5746750" y="4483100"/>
          <p14:tracePt t="237174" x="5784850" y="4457700"/>
          <p14:tracePt t="237191" x="5797550" y="4445000"/>
          <p14:tracePt t="237208" x="5822950" y="4413250"/>
          <p14:tracePt t="237224" x="5854700" y="4368800"/>
          <p14:tracePt t="237241" x="5873750" y="4337050"/>
          <p14:tracePt t="237258" x="5886450" y="4292600"/>
          <p14:tracePt t="237274" x="5892800" y="4260850"/>
          <p14:tracePt t="237291" x="5899150" y="4235450"/>
          <p14:tracePt t="237308" x="5899150" y="4216400"/>
          <p14:tracePt t="237324" x="5899150" y="4210050"/>
          <p14:tracePt t="237341" x="5899150" y="4197350"/>
          <p14:tracePt t="237358" x="5899150" y="4184650"/>
          <p14:tracePt t="237374" x="5899150" y="4171950"/>
          <p14:tracePt t="237391" x="5886450" y="4165600"/>
          <p14:tracePt t="237408" x="5880100" y="4152900"/>
          <p14:tracePt t="237447" x="5873750" y="4146550"/>
          <p14:tracePt t="237478" x="5867400" y="4140200"/>
          <p14:tracePt t="237510" x="5861050" y="4140200"/>
          <p14:tracePt t="237518" x="5854700" y="4133850"/>
          <p14:tracePt t="237524" x="5842000" y="4133850"/>
          <p14:tracePt t="237542" x="5835650" y="4133850"/>
          <p14:tracePt t="237544" x="5810250" y="4140200"/>
          <p14:tracePt t="237558" x="5791200" y="4152900"/>
          <p14:tracePt t="237574" x="5772150" y="4165600"/>
          <p14:tracePt t="237591" x="5746750" y="4191000"/>
          <p14:tracePt t="237607" x="5721350" y="4216400"/>
          <p14:tracePt t="237625" x="5702300" y="4235450"/>
          <p14:tracePt t="237641" x="5689600" y="4254500"/>
          <p14:tracePt t="237658" x="5689600" y="4260850"/>
          <p14:tracePt t="237674" x="5689600" y="4279900"/>
          <p14:tracePt t="237691" x="5689600" y="4286250"/>
          <p14:tracePt t="237708" x="5689600" y="4305300"/>
          <p14:tracePt t="237724" x="5695950" y="4318000"/>
          <p14:tracePt t="237741" x="5702300" y="4330700"/>
          <p14:tracePt t="237910" x="5721350" y="4311650"/>
          <p14:tracePt t="237918" x="5727700" y="4229100"/>
          <p14:tracePt t="237926" x="5734050" y="4121150"/>
          <p14:tracePt t="237927" x="5734050" y="3911600"/>
          <p14:tracePt t="237940" x="5702300" y="3409950"/>
          <p14:tracePt t="237940" x="5657850" y="3130550"/>
          <p14:tracePt t="237958" x="5505450" y="2451100"/>
          <p14:tracePt t="237974" x="5308600" y="1752600"/>
          <p14:tracePt t="237991" x="5092700" y="1143000"/>
          <p14:tracePt t="238007" x="4800600" y="558800"/>
          <p14:tracePt t="238024" x="4578350" y="177800"/>
          <p14:tracePt t="238041" x="4432300" y="0"/>
          <p14:tracePt t="238058" x="4356100" y="0"/>
          <p14:tracePt t="238074" x="4337050" y="0"/>
          <p14:tracePt t="238124" x="4324350" y="0"/>
          <p14:tracePt t="238134" x="4298950" y="0"/>
          <p14:tracePt t="238141" x="4254500" y="19050"/>
          <p14:tracePt t="238143" x="4121150" y="114300"/>
          <p14:tracePt t="238159" x="3975100" y="215900"/>
          <p14:tracePt t="238174" x="3835400" y="336550"/>
          <p14:tracePt t="238191" x="3721100" y="450850"/>
          <p14:tracePt t="238207" x="3619500" y="622300"/>
          <p14:tracePt t="238224" x="3575050" y="819150"/>
          <p14:tracePt t="238241" x="3568700" y="1003300"/>
          <p14:tracePt t="238258" x="3606800" y="1187450"/>
          <p14:tracePt t="238274" x="3708400" y="1327150"/>
          <p14:tracePt t="238292" x="3829050" y="1441450"/>
          <p14:tracePt t="238308" x="3981450" y="1536700"/>
          <p14:tracePt t="238325" x="4203700" y="1663700"/>
          <p14:tracePt t="238341" x="4521200" y="1816100"/>
          <p14:tracePt t="238358" x="4660900" y="1860550"/>
          <p14:tracePt t="238374" x="4762500" y="1885950"/>
          <p14:tracePt t="238391" x="4838700" y="1898650"/>
          <p14:tracePt t="238408" x="4883150" y="1898650"/>
          <p14:tracePt t="238424" x="4933950" y="1879600"/>
          <p14:tracePt t="238441" x="4984750" y="1847850"/>
          <p14:tracePt t="238458" x="5048250" y="1784350"/>
          <p14:tracePt t="238474" x="5080000" y="1689100"/>
          <p14:tracePt t="238491" x="5118100" y="1587500"/>
          <p14:tracePt t="238507" x="5124450" y="1543050"/>
          <p14:tracePt t="238524" x="5124450" y="1517650"/>
          <p14:tracePt t="238541" x="5124450" y="1504950"/>
          <p14:tracePt t="238558" x="5124450" y="1498600"/>
          <p14:tracePt t="238574" x="5124450" y="1492250"/>
          <p14:tracePt t="238591" x="5092700" y="1485900"/>
          <p14:tracePt t="238607" x="5003800" y="1479550"/>
          <p14:tracePt t="238623" x="4883150" y="1479550"/>
          <p14:tracePt t="238641" x="4711700" y="1555750"/>
          <p14:tracePt t="238658" x="4527550" y="1701800"/>
          <p14:tracePt t="238674" x="4368800" y="1854200"/>
          <p14:tracePt t="238691" x="4279900" y="2019300"/>
          <p14:tracePt t="238707" x="4254500" y="2146300"/>
          <p14:tracePt t="238725" x="4248150" y="2254250"/>
          <p14:tracePt t="238741" x="4273550" y="2387600"/>
          <p14:tracePt t="238758" x="4318000" y="2463800"/>
          <p14:tracePt t="238774" x="4362450" y="2520950"/>
          <p14:tracePt t="238791" x="4406900" y="2565400"/>
          <p14:tracePt t="238807" x="4489450" y="2603500"/>
          <p14:tracePt t="238824" x="4622800" y="2628900"/>
          <p14:tracePt t="238841" x="4768850" y="2628900"/>
          <p14:tracePt t="238858" x="4908550" y="2628900"/>
          <p14:tracePt t="238874" x="5003800" y="2590800"/>
          <p14:tracePt t="238892" x="5054600" y="2552700"/>
          <p14:tracePt t="238907" x="5086350" y="2520950"/>
          <p14:tracePt t="238924" x="5111750" y="2470150"/>
          <p14:tracePt t="238941" x="5130800" y="2374900"/>
          <p14:tracePt t="238958" x="5130800" y="2292350"/>
          <p14:tracePt t="238974" x="5130800" y="2209800"/>
          <p14:tracePt t="238991" x="5111750" y="2146300"/>
          <p14:tracePt t="239007" x="5080000" y="2089150"/>
          <p14:tracePt t="239024" x="5054600" y="2051050"/>
          <p14:tracePt t="239041" x="5022850" y="2019300"/>
          <p14:tracePt t="239057" x="4984750" y="1993900"/>
          <p14:tracePt t="239074" x="4927600" y="1968500"/>
          <p14:tracePt t="239091" x="4870450" y="1949450"/>
          <p14:tracePt t="239107" x="4832350" y="1949450"/>
          <p14:tracePt t="239124" x="4794250" y="1949450"/>
          <p14:tracePt t="239141" x="4743450" y="1949450"/>
          <p14:tracePt t="239158" x="4705350" y="1968500"/>
          <p14:tracePt t="239175" x="4635500" y="2000250"/>
          <p14:tracePt t="239191" x="4597400" y="2019300"/>
          <p14:tracePt t="239208" x="4559300" y="2044700"/>
          <p14:tracePt t="239224" x="4527550" y="2076450"/>
          <p14:tracePt t="239241" x="4514850" y="2089150"/>
          <p14:tracePt t="239258" x="4514850" y="2120900"/>
          <p14:tracePt t="239274" x="4508500" y="2159000"/>
          <p14:tracePt t="239291" x="4508500" y="2209800"/>
          <p14:tracePt t="239308" x="4508500" y="2254250"/>
          <p14:tracePt t="239324" x="4527550" y="2292350"/>
          <p14:tracePt t="239341" x="4540250" y="2330450"/>
          <p14:tracePt t="239358" x="4546600" y="2343150"/>
          <p14:tracePt t="239374" x="4559300" y="2355850"/>
          <p14:tracePt t="239391" x="4584700" y="2368550"/>
          <p14:tracePt t="239408" x="4629150" y="2374900"/>
          <p14:tracePt t="239424" x="4699000" y="2381250"/>
          <p14:tracePt t="239441" x="4806950" y="2381250"/>
          <p14:tracePt t="239457" x="4902200" y="2374900"/>
          <p14:tracePt t="239474" x="4991100" y="2330450"/>
          <p14:tracePt t="239491" x="5054600" y="2273300"/>
          <p14:tracePt t="239507" x="5086350" y="2190750"/>
          <p14:tracePt t="239524" x="5111750" y="2108200"/>
          <p14:tracePt t="239541" x="5124450" y="2019300"/>
          <p14:tracePt t="239558" x="5124450" y="1987550"/>
          <p14:tracePt t="239574" x="5124450" y="1968500"/>
          <p14:tracePt t="239591" x="5105400" y="1936750"/>
          <p14:tracePt t="239608" x="5073650" y="1905000"/>
          <p14:tracePt t="239624" x="5048250" y="1885950"/>
          <p14:tracePt t="239641" x="4984750" y="1860550"/>
          <p14:tracePt t="239658" x="4921250" y="1841500"/>
          <p14:tracePt t="239674" x="4851400" y="1835150"/>
          <p14:tracePt t="239691" x="4781550" y="1835150"/>
          <p14:tracePt t="239708" x="4679950" y="1841500"/>
          <p14:tracePt t="239724" x="4597400" y="1879600"/>
          <p14:tracePt t="239724" x="4533900" y="1905000"/>
          <p14:tracePt t="239742" x="4451350" y="1974850"/>
          <p14:tracePt t="239758" x="4375150" y="2044700"/>
          <p14:tracePt t="239774" x="4318000" y="2133600"/>
          <p14:tracePt t="239791" x="4292600" y="2222500"/>
          <p14:tracePt t="239808" x="4292600" y="2286000"/>
          <p14:tracePt t="239824" x="4298950" y="2343150"/>
          <p14:tracePt t="239841" x="4324350" y="2368550"/>
          <p14:tracePt t="239857" x="4362450" y="2406650"/>
          <p14:tracePt t="239874" x="4413250" y="2425700"/>
          <p14:tracePt t="239891" x="4502150" y="2438400"/>
          <p14:tracePt t="239908" x="4584700" y="2438400"/>
          <p14:tracePt t="239924" x="4699000" y="2438400"/>
          <p14:tracePt t="239941" x="4889500" y="2381250"/>
          <p14:tracePt t="239958" x="4991100" y="2324100"/>
          <p14:tracePt t="239974" x="5073650" y="2260600"/>
          <p14:tracePt t="239991" x="5137150" y="2178050"/>
          <p14:tracePt t="240008" x="5168900" y="2089150"/>
          <p14:tracePt t="240024" x="5181600" y="2025650"/>
          <p14:tracePt t="240041" x="5181600" y="1974850"/>
          <p14:tracePt t="240057" x="5175250" y="1943100"/>
          <p14:tracePt t="240074" x="5130800" y="1905000"/>
          <p14:tracePt t="240091" x="5073650" y="1860550"/>
          <p14:tracePt t="240108" x="4997450" y="1822450"/>
          <p14:tracePt t="240124" x="4927600" y="1803400"/>
          <p14:tracePt t="240141" x="4845050" y="1778000"/>
          <p14:tracePt t="240158" x="4800600" y="1778000"/>
          <p14:tracePt t="240174" x="4756150" y="1778000"/>
          <p14:tracePt t="240191" x="4711700" y="1778000"/>
          <p14:tracePt t="240207" x="4648200" y="1790700"/>
          <p14:tracePt t="240224" x="4584700" y="1822450"/>
          <p14:tracePt t="240241" x="4533900" y="1860550"/>
          <p14:tracePt t="240257" x="4470400" y="1930400"/>
          <p14:tracePt t="240274" x="4419600" y="2006600"/>
          <p14:tracePt t="240291" x="4387850" y="2089150"/>
          <p14:tracePt t="240308" x="4368800" y="2146300"/>
          <p14:tracePt t="240325" x="4368800" y="2216150"/>
          <p14:tracePt t="240342" x="4375150" y="2241550"/>
          <p14:tracePt t="240358" x="4387850" y="2273300"/>
          <p14:tracePt t="240374" x="4406900" y="2305050"/>
          <p14:tracePt t="240391" x="4425950" y="2330450"/>
          <p14:tracePt t="240407" x="4451350" y="2362200"/>
          <p14:tracePt t="240424" x="4470400" y="2381250"/>
          <p14:tracePt t="240441" x="4495800" y="2400300"/>
          <p14:tracePt t="240457" x="4514850" y="2406650"/>
          <p14:tracePt t="240474" x="4546600" y="2419350"/>
          <p14:tracePt t="240491" x="4572000" y="2419350"/>
          <p14:tracePt t="240508" x="4616450" y="2419350"/>
          <p14:tracePt t="240524" x="4667250" y="2419350"/>
          <p14:tracePt t="240541" x="4787900" y="2355850"/>
          <p14:tracePt t="240558" x="4870450" y="2292350"/>
          <p14:tracePt t="240574" x="4908550" y="2260600"/>
          <p14:tracePt t="240591" x="4946650" y="2222500"/>
          <p14:tracePt t="240607" x="4978400" y="2203450"/>
          <p14:tracePt t="240624" x="4997450" y="2171700"/>
          <p14:tracePt t="240641" x="5003800" y="2139950"/>
          <p14:tracePt t="240657" x="5010150" y="2114550"/>
          <p14:tracePt t="240674" x="5010150" y="2089150"/>
          <p14:tracePt t="240690" x="5010150" y="2070100"/>
          <p14:tracePt t="240707" x="5003800" y="2051050"/>
          <p14:tracePt t="240725" x="4997450" y="2032000"/>
          <p14:tracePt t="240741" x="4978400" y="2012950"/>
          <p14:tracePt t="240758" x="4953000" y="2000250"/>
          <p14:tracePt t="240774" x="4927600" y="1981200"/>
          <p14:tracePt t="240791" x="4895850" y="1968500"/>
          <p14:tracePt t="240807" x="4845050" y="1955800"/>
          <p14:tracePt t="240824" x="4806950" y="1949450"/>
          <p14:tracePt t="240841" x="4749800" y="1949450"/>
          <p14:tracePt t="240858" x="4711700" y="1949450"/>
          <p14:tracePt t="240874" x="4673600" y="1962150"/>
          <p14:tracePt t="240891" x="4635500" y="1981200"/>
          <p14:tracePt t="240908" x="4603750" y="2006600"/>
          <p14:tracePt t="240924" x="4572000" y="2025650"/>
          <p14:tracePt t="240941" x="4540250" y="2063750"/>
          <p14:tracePt t="240958" x="4514850" y="2101850"/>
          <p14:tracePt t="240974" x="4502150" y="2139950"/>
          <p14:tracePt t="240991" x="4495800" y="2171700"/>
          <p14:tracePt t="241007" x="4495800" y="2197100"/>
          <p14:tracePt t="241045" x="4495800" y="2203450"/>
          <p14:tracePt t="241430" x="4495800" y="2209800"/>
          <p14:tracePt t="241454" x="4502150" y="2209800"/>
          <p14:tracePt t="241470" x="4508500" y="2209800"/>
          <p14:tracePt t="241494" x="4514850" y="2209800"/>
          <p14:tracePt t="241518" x="4521200" y="2209800"/>
          <p14:tracePt t="241534" x="4527550" y="2216150"/>
          <p14:tracePt t="241534" x="4540250" y="2216150"/>
          <p14:tracePt t="241556" x="4546600" y="2222500"/>
          <p14:tracePt t="241566" x="4559300" y="2222500"/>
          <p14:tracePt t="241573" x="4572000" y="2222500"/>
          <p14:tracePt t="241582" x="4591050" y="2222500"/>
          <p14:tracePt t="241590" x="4616450" y="2228850"/>
          <p14:tracePt t="241607" x="4641850" y="2228850"/>
          <p14:tracePt t="241624" x="4660900" y="2228850"/>
          <p14:tracePt t="241641" x="4679950" y="2228850"/>
          <p14:tracePt t="241658" x="4686300" y="2228850"/>
          <p14:tracePt t="241674" x="4692650" y="2228850"/>
          <p14:tracePt t="241690" x="4705350" y="2228850"/>
          <p14:tracePt t="241707" x="4711700" y="2228850"/>
          <p14:tracePt t="241724" x="4724400" y="2228850"/>
          <p14:tracePt t="241774" x="4730750" y="2228850"/>
          <p14:tracePt t="242973" x="4730750" y="2222500"/>
          <p14:tracePt t="242975" x="4692650" y="2222500"/>
          <p14:tracePt t="242991" x="4641850" y="2228850"/>
          <p14:tracePt t="242992" x="4464050" y="2260600"/>
          <p14:tracePt t="243007" x="4140200" y="2292350"/>
          <p14:tracePt t="243024" x="3702050" y="2393950"/>
          <p14:tracePt t="243041" x="3136900" y="2476500"/>
          <p14:tracePt t="243058" x="2660650" y="2546350"/>
          <p14:tracePt t="243074" x="2432050" y="2578100"/>
          <p14:tracePt t="243090" x="2368550" y="2590800"/>
          <p14:tracePt t="243107" x="2362200" y="2590800"/>
          <p14:tracePt t="243231" x="2368550" y="2590800"/>
          <p14:tracePt t="243238" x="2381250" y="2590800"/>
          <p14:tracePt t="243240" x="2387600" y="2590800"/>
          <p14:tracePt t="243258" x="2393950" y="2590800"/>
          <p14:tracePt t="243274" x="2400300" y="2590800"/>
          <p14:tracePt t="243275" x="2406650" y="2590800"/>
          <p14:tracePt t="243292" x="2413000" y="2571750"/>
          <p14:tracePt t="243308" x="2413000" y="2552700"/>
          <p14:tracePt t="243325" x="2406650" y="2520950"/>
          <p14:tracePt t="243342" x="2400300" y="2501900"/>
          <p14:tracePt t="243391" x="2400300" y="2495550"/>
          <p14:tracePt t="243542" x="2406650" y="2489200"/>
          <p14:tracePt t="243551" x="2413000" y="2489200"/>
          <p14:tracePt t="243559" x="2444750" y="2482850"/>
          <p14:tracePt t="243568" x="2451100" y="2482850"/>
          <p14:tracePt t="243575" x="2463800" y="2476500"/>
          <p14:tracePt t="243592" x="2476500" y="2476500"/>
          <p14:tracePt t="243608" x="2482850" y="2476500"/>
          <p14:tracePt t="243625" x="2489200" y="2476500"/>
          <p14:tracePt t="244239" x="2495550" y="2476500"/>
          <p14:tracePt t="244246" x="2520950" y="2476500"/>
          <p14:tracePt t="244255" x="2559050" y="2533650"/>
          <p14:tracePt t="244258" x="2654300" y="2705100"/>
          <p14:tracePt t="244274" x="2838450" y="3048000"/>
          <p14:tracePt t="244291" x="3028950" y="3467100"/>
          <p14:tracePt t="244308" x="3270250" y="3930650"/>
          <p14:tracePt t="244325" x="3543300" y="4400550"/>
          <p14:tracePt t="244342" x="4019550" y="5092700"/>
          <p14:tracePt t="244359" x="4394200" y="5480050"/>
          <p14:tracePt t="244375" x="4806950" y="5784850"/>
          <p14:tracePt t="244392" x="5162550" y="5949950"/>
          <p14:tracePt t="244408" x="5454650" y="5975350"/>
          <p14:tracePt t="244425" x="5657850" y="5943600"/>
          <p14:tracePt t="244441" x="5829300" y="5816600"/>
          <p14:tracePt t="244458" x="5975350" y="5626100"/>
          <p14:tracePt t="244475" x="6045200" y="5467350"/>
          <p14:tracePt t="244492" x="6102350" y="5321300"/>
          <p14:tracePt t="244508" x="6134100" y="5213350"/>
          <p14:tracePt t="244525" x="6159500" y="5124450"/>
          <p14:tracePt t="244541" x="6172200" y="5003800"/>
          <p14:tracePt t="244559" x="6178550" y="4959350"/>
          <p14:tracePt t="244575" x="6178550" y="4927600"/>
          <p14:tracePt t="244592" x="6178550" y="4908550"/>
          <p14:tracePt t="244608" x="6178550" y="4883150"/>
          <p14:tracePt t="244625" x="6178550" y="4851400"/>
          <p14:tracePt t="244642" x="6178550" y="4806950"/>
          <p14:tracePt t="244658" x="6178550" y="4781550"/>
          <p14:tracePt t="244675" x="6172200" y="4749800"/>
          <p14:tracePt t="244692" x="6153150" y="4718050"/>
          <p14:tracePt t="244708" x="6146800" y="4692650"/>
          <p14:tracePt t="244725" x="6127750" y="4667250"/>
          <p14:tracePt t="244741" x="6102350" y="4610100"/>
          <p14:tracePt t="244759" x="6076950" y="4578350"/>
          <p14:tracePt t="244775" x="6064250" y="4552950"/>
          <p14:tracePt t="244791" x="6057900" y="4546600"/>
          <p14:tracePt t="244831" x="6051550" y="4533900"/>
          <p14:tracePt t="244846" x="6045200" y="4533900"/>
          <p14:tracePt t="244850" x="6038850" y="4527550"/>
          <p14:tracePt t="244858" x="6019800" y="4521200"/>
          <p14:tracePt t="244875" x="6000750" y="4514850"/>
          <p14:tracePt t="244892" x="5969000" y="4508500"/>
          <p14:tracePt t="244908" x="5911850" y="4502150"/>
          <p14:tracePt t="244925" x="5861050" y="4495800"/>
          <p14:tracePt t="244942" x="5803900" y="4489450"/>
          <p14:tracePt t="244959" x="5772150" y="4483100"/>
          <p14:tracePt t="244975" x="5765800" y="4483100"/>
          <p14:tracePt t="245014" x="5759450" y="4483100"/>
          <p14:tracePt t="245103" x="5765800" y="4483100"/>
          <p14:tracePt t="245111" x="5778500" y="4483100"/>
          <p14:tracePt t="245125" x="5822950" y="4470400"/>
          <p14:tracePt t="245127" x="5848350" y="4457700"/>
          <p14:tracePt t="245141" x="5975350" y="4438650"/>
          <p14:tracePt t="245159" x="6051550" y="4438650"/>
          <p14:tracePt t="245175" x="6127750" y="4432300"/>
          <p14:tracePt t="245191" x="6172200" y="4432300"/>
          <p14:tracePt t="245208" x="6197600" y="4432300"/>
          <p14:tracePt t="245225" x="6216650" y="4432300"/>
          <p14:tracePt t="245241" x="6223000" y="4432300"/>
          <p14:tracePt t="246102" x="6216650" y="4432300"/>
          <p14:tracePt t="246111" x="6210300" y="4432300"/>
          <p14:tracePt t="246167" x="6203950" y="4432300"/>
          <p14:tracePt t="247589" x="0" y="0"/>
        </p14:tracePtLst>
        <p14:tracePtLst>
          <p14:tracePt t="249078" x="6140450" y="4406900"/>
          <p14:tracePt t="249543" x="6127750" y="4406900"/>
          <p14:tracePt t="249550" x="6096000" y="4406900"/>
          <p14:tracePt t="249558" x="5994400" y="4438650"/>
          <p14:tracePt t="249575" x="5949950" y="4451350"/>
          <p14:tracePt t="249576" x="5911850" y="4457700"/>
          <p14:tracePt t="249591" x="5892800" y="4464050"/>
          <p14:tracePt t="249608" x="5880100" y="4470400"/>
          <p14:tracePt t="249870" x="5867400" y="4470400"/>
          <p14:tracePt t="249883" x="5854700" y="4470400"/>
          <p14:tracePt t="249886" x="5842000" y="4470400"/>
          <p14:tracePt t="249891" x="5822950" y="4470400"/>
          <p14:tracePt t="249907" x="5810250" y="4470400"/>
          <p14:tracePt t="249924" x="5803900" y="4470400"/>
          <p14:tracePt t="250118" x="5810250" y="4470400"/>
          <p14:tracePt t="250238" x="5797550" y="4470400"/>
          <p14:tracePt t="250246" x="5753100" y="4464050"/>
          <p14:tracePt t="250257" x="5740400" y="4464050"/>
          <p14:tracePt t="250259" x="5708650" y="4451350"/>
          <p14:tracePt t="250274" x="5695950" y="4451350"/>
          <p14:tracePt t="250430" x="5695950" y="4445000"/>
          <p14:tracePt t="250450" x="5702300" y="4445000"/>
          <p14:tracePt t="250457" x="5708650" y="4445000"/>
          <p14:tracePt t="250458" x="5721350" y="4445000"/>
          <p14:tracePt t="250474" x="5727700" y="4445000"/>
          <p14:tracePt t="250491" x="5740400" y="4445000"/>
          <p14:tracePt t="250507" x="5740400" y="4438650"/>
          <p14:tracePt t="251366" x="5746750" y="4432300"/>
          <p14:tracePt t="251373" x="5772150" y="4330700"/>
          <p14:tracePt t="251383" x="5784850" y="4286250"/>
          <p14:tracePt t="251391" x="5822950" y="4171950"/>
          <p14:tracePt t="251407" x="5854700" y="4051300"/>
          <p14:tracePt t="251425" x="5899150" y="3943350"/>
          <p14:tracePt t="251442" x="5943600" y="3841750"/>
          <p14:tracePt t="251458" x="5988050" y="3759200"/>
          <p14:tracePt t="251475" x="6038850" y="3702050"/>
          <p14:tracePt t="251491" x="6089650" y="3657600"/>
          <p14:tracePt t="251508" x="6102350" y="3638550"/>
          <p14:tracePt t="251525" x="6121400" y="3625850"/>
          <p14:tracePt t="252454" x="6115050" y="3619500"/>
          <p14:tracePt t="252462" x="6070600" y="3606800"/>
          <p14:tracePt t="252474" x="6038850" y="3594100"/>
          <p14:tracePt t="252476" x="5969000" y="3581400"/>
          <p14:tracePt t="252491" x="5943600" y="3575050"/>
          <p14:tracePt t="252508" x="5937250" y="3575050"/>
          <p14:tracePt t="252525" x="5930900" y="3575050"/>
          <p14:tracePt t="252862" x="5937250" y="3575050"/>
          <p14:tracePt t="252870" x="5943600" y="3575050"/>
          <p14:tracePt t="252878" x="5949950" y="3575050"/>
          <p14:tracePt t="252891" x="5969000" y="3568700"/>
          <p14:tracePt t="252893" x="5994400" y="3568700"/>
          <p14:tracePt t="252907" x="6032500" y="3568700"/>
          <p14:tracePt t="252924" x="6089650" y="3568700"/>
          <p14:tracePt t="252941" x="6184900" y="3568700"/>
          <p14:tracePt t="252958" x="6273800" y="3568700"/>
          <p14:tracePt t="252974" x="6369050" y="3568700"/>
          <p14:tracePt t="252991" x="6464300" y="3568700"/>
          <p14:tracePt t="253008" x="6540500" y="3568700"/>
          <p14:tracePt t="253024" x="6578600" y="3568700"/>
          <p14:tracePt t="253142" x="6572250" y="3568700"/>
          <p14:tracePt t="253152" x="6540500" y="3581400"/>
          <p14:tracePt t="253152" x="6502400" y="3613150"/>
          <p14:tracePt t="253158" x="6470650" y="3638550"/>
          <p14:tracePt t="253174" x="6419850" y="3676650"/>
          <p14:tracePt t="253176" x="6330950" y="3759200"/>
          <p14:tracePt t="253191" x="6273800" y="3848100"/>
          <p14:tracePt t="253208" x="6248400" y="3886200"/>
          <p14:tracePt t="253224" x="6242050" y="3886200"/>
          <p14:tracePt t="253241" x="6242050" y="3892550"/>
          <p14:tracePt t="253428" x="6248400" y="3905250"/>
          <p14:tracePt t="253438" x="6286500" y="3917950"/>
          <p14:tracePt t="253446" x="6330950" y="3924300"/>
          <p14:tracePt t="253454" x="6388100" y="3924300"/>
          <p14:tracePt t="253457" x="6477000" y="3943350"/>
          <p14:tracePt t="253474" x="6521450" y="3949700"/>
          <p14:tracePt t="253491" x="6527800" y="3949700"/>
          <p14:tracePt t="253638" x="6515100" y="3949700"/>
          <p14:tracePt t="253646" x="6502400" y="3949700"/>
          <p14:tracePt t="253657" x="6489700" y="3949700"/>
          <p14:tracePt t="253659" x="6457950" y="3943350"/>
          <p14:tracePt t="253674" x="6413500" y="3917950"/>
          <p14:tracePt t="253691" x="6350000" y="3873500"/>
          <p14:tracePt t="253708" x="6292850" y="3835400"/>
          <p14:tracePt t="253724" x="6248400" y="3790950"/>
          <p14:tracePt t="253741" x="6178550" y="3727450"/>
          <p14:tracePt t="253759" x="6134100" y="3689350"/>
          <p14:tracePt t="253774" x="6102350" y="3657600"/>
          <p14:tracePt t="253791" x="6057900" y="3619500"/>
          <p14:tracePt t="253808" x="6019800" y="3581400"/>
          <p14:tracePt t="253824" x="5988050" y="3543300"/>
          <p14:tracePt t="253841" x="5969000" y="3524250"/>
          <p14:tracePt t="253858" x="5962650" y="3524250"/>
          <p14:tracePt t="253958" x="5962650" y="3517900"/>
          <p14:tracePt t="253974" x="5969000" y="3505200"/>
          <p14:tracePt t="253983" x="5988050" y="3492500"/>
          <p14:tracePt t="253991" x="6007100" y="3486150"/>
          <p14:tracePt t="253992" x="6089650" y="3460750"/>
          <p14:tracePt t="254008" x="6184900" y="3454400"/>
          <p14:tracePt t="254025" x="6273800" y="3454400"/>
          <p14:tracePt t="254041" x="6362700" y="3454400"/>
          <p14:tracePt t="254058" x="6432550" y="3454400"/>
          <p14:tracePt t="254074" x="6477000" y="3454400"/>
          <p14:tracePt t="254091" x="6502400" y="3454400"/>
          <p14:tracePt t="254108" x="6521450" y="3454400"/>
          <p14:tracePt t="254125" x="6527800" y="3454400"/>
          <p14:tracePt t="254254" x="6489700" y="3460750"/>
          <p14:tracePt t="254255" x="6432550" y="3479800"/>
          <p14:tracePt t="254266" x="6343650" y="3517900"/>
          <p14:tracePt t="254274" x="6127750" y="3613150"/>
          <p14:tracePt t="254291" x="5930900" y="3702050"/>
          <p14:tracePt t="254308" x="5810250" y="3759200"/>
          <p14:tracePt t="254325" x="5778500" y="3778250"/>
          <p14:tracePt t="254341" x="5772150" y="3784600"/>
          <p14:tracePt t="254414" x="5772150" y="3790950"/>
          <p14:tracePt t="254422" x="5778500" y="3797300"/>
          <p14:tracePt t="254433" x="5797550" y="3797300"/>
          <p14:tracePt t="254438" x="5829300" y="3797300"/>
          <p14:tracePt t="254457" x="5937250" y="3810000"/>
          <p14:tracePt t="254458" x="6070600" y="3835400"/>
          <p14:tracePt t="254474" x="6197600" y="3854450"/>
          <p14:tracePt t="254491" x="6280150" y="3867150"/>
          <p14:tracePt t="254508" x="6324600" y="3867150"/>
          <p14:tracePt t="255254" x="6318250" y="3867150"/>
          <p14:tracePt t="255254" x="6311900" y="3867150"/>
          <p14:tracePt t="255286" x="6299200" y="3867150"/>
          <p14:tracePt t="255293" x="6299200" y="3873500"/>
          <p14:tracePt t="255302" x="6292850" y="3873500"/>
          <p14:tracePt t="255308" x="6286500" y="3873500"/>
          <p14:tracePt t="255324" x="6280150" y="3873500"/>
          <p14:tracePt t="255494" x="6299200" y="3873500"/>
          <p14:tracePt t="255502" x="6337300" y="3873500"/>
          <p14:tracePt t="255509" x="6413500" y="3873500"/>
          <p14:tracePt t="255511" x="6515100" y="3848100"/>
          <p14:tracePt t="255524" x="6908800" y="3797300"/>
          <p14:tracePt t="255541" x="7588250" y="3708400"/>
          <p14:tracePt t="255558" x="8013700" y="3638550"/>
          <p14:tracePt t="255574" x="8280400" y="3606800"/>
          <p14:tracePt t="255591" x="8401050" y="3581400"/>
          <p14:tracePt t="255608" x="8432800" y="3575050"/>
          <p14:tracePt t="255624" x="8445500" y="3568700"/>
          <p14:tracePt t="255641" x="8451850" y="3568700"/>
          <p14:tracePt t="255787" x="8458200" y="3562350"/>
          <p14:tracePt t="255806" x="8464550" y="3556000"/>
          <p14:tracePt t="255894" x="8464550" y="3549650"/>
          <p14:tracePt t="255902" x="8439150" y="3549650"/>
          <p14:tracePt t="255909" x="8407400" y="3549650"/>
          <p14:tracePt t="255924" x="8274050" y="3549650"/>
          <p14:tracePt t="255925" x="8191500" y="3549650"/>
          <p14:tracePt t="255941" x="7950200" y="3549650"/>
          <p14:tracePt t="255958" x="7791450" y="3549650"/>
          <p14:tracePt t="255974" x="7639050" y="3549650"/>
          <p14:tracePt t="255991" x="7486650" y="3549650"/>
          <p14:tracePt t="256007" x="7346950" y="3549650"/>
          <p14:tracePt t="256025" x="7239000" y="3549650"/>
          <p14:tracePt t="256041" x="7188200" y="3562350"/>
          <p14:tracePt t="256058" x="7150100" y="3568700"/>
          <p14:tracePt t="256074" x="7118350" y="3581400"/>
          <p14:tracePt t="256091" x="7105650" y="3581400"/>
          <p14:tracePt t="256108" x="7099300" y="3581400"/>
          <p14:tracePt t="256236" x="7105650" y="3581400"/>
          <p14:tracePt t="256246" x="7112000" y="3575050"/>
          <p14:tracePt t="256254" x="7118350" y="3568700"/>
          <p14:tracePt t="256259" x="7137400" y="3543300"/>
          <p14:tracePt t="256274" x="7156450" y="3511550"/>
          <p14:tracePt t="256291" x="7175500" y="3473450"/>
          <p14:tracePt t="256307" x="7181850" y="3460750"/>
          <p14:tracePt t="256398" x="7181850" y="3473450"/>
          <p14:tracePt t="256406" x="7181850" y="3511550"/>
          <p14:tracePt t="256408" x="7175500" y="3581400"/>
          <p14:tracePt t="256422" x="7150100" y="3733800"/>
          <p14:tracePt t="256434" x="7143750" y="3790950"/>
          <p14:tracePt t="256441" x="7143750" y="3886200"/>
          <p14:tracePt t="256458" x="7143750" y="3924300"/>
          <p14:tracePt t="256474" x="7143750" y="3930650"/>
          <p14:tracePt t="256574" x="7143750" y="3917950"/>
          <p14:tracePt t="256584" x="7143750" y="3879850"/>
          <p14:tracePt t="256584" x="7150100" y="3835400"/>
          <p14:tracePt t="256590" x="7156450" y="3790950"/>
          <p14:tracePt t="256607" x="7162800" y="3759200"/>
          <p14:tracePt t="256609" x="7175500" y="3727450"/>
          <p14:tracePt t="256624" x="7175500" y="3702050"/>
          <p14:tracePt t="256641" x="7181850" y="3683000"/>
          <p14:tracePt t="256658" x="7188200" y="3683000"/>
          <p14:tracePt t="256674" x="7188200" y="3676650"/>
          <p14:tracePt t="256691" x="7188200" y="3670300"/>
          <p14:tracePt t="256707" x="7188200" y="3663950"/>
          <p14:tracePt t="256724" x="7194550" y="3663950"/>
          <p14:tracePt t="257446" x="7169150" y="3663950"/>
          <p14:tracePt t="257453" x="7080250" y="3663950"/>
          <p14:tracePt t="257466" x="6902450" y="3683000"/>
          <p14:tracePt t="257468" x="6661150" y="3727450"/>
          <p14:tracePt t="257474" x="6083300" y="3803650"/>
          <p14:tracePt t="257491" x="5372100" y="3917950"/>
          <p14:tracePt t="257507" x="4768850" y="4019550"/>
          <p14:tracePt t="257524" x="4311650" y="4140200"/>
          <p14:tracePt t="257541" x="3949700" y="4273550"/>
          <p14:tracePt t="257559" x="3841750" y="4330700"/>
          <p14:tracePt t="257574" x="3752850" y="4394200"/>
          <p14:tracePt t="257591" x="3708400" y="4438650"/>
          <p14:tracePt t="257607" x="3676650" y="4464050"/>
          <p14:tracePt t="257624" x="3663950" y="4483100"/>
          <p14:tracePt t="257641" x="3657600" y="4508500"/>
          <p14:tracePt t="257657" x="3657600" y="4521200"/>
          <p14:tracePt t="257709" x="3651250" y="4527550"/>
          <p14:tracePt t="257734" x="3644900" y="4533900"/>
          <p14:tracePt t="257749" x="3638550" y="4540250"/>
          <p14:tracePt t="257758" x="3632200" y="4540250"/>
          <p14:tracePt t="257830" x="3638550" y="4540250"/>
          <p14:tracePt t="257837" x="3676650" y="4540250"/>
          <p14:tracePt t="257843" x="3784600" y="4527550"/>
          <p14:tracePt t="257857" x="3968750" y="4476750"/>
          <p14:tracePt t="257873" x="4127500" y="4432300"/>
          <p14:tracePt t="257892" x="4235450" y="4381500"/>
          <p14:tracePt t="257907" x="4286250" y="4349750"/>
          <p14:tracePt t="257924" x="4318000" y="4324350"/>
          <p14:tracePt t="257941" x="4343400" y="4298950"/>
          <p14:tracePt t="257958" x="4349750" y="4286250"/>
          <p14:tracePt t="257974" x="4362450" y="4267200"/>
          <p14:tracePt t="257991" x="4381500" y="4248150"/>
          <p14:tracePt t="258007" x="4400550" y="4229100"/>
          <p14:tracePt t="258024" x="4425950" y="4197350"/>
          <p14:tracePt t="258041" x="4451350" y="4171950"/>
          <p14:tracePt t="258057" x="4476750" y="4146550"/>
          <p14:tracePt t="258075" x="4508500" y="4121150"/>
          <p14:tracePt t="258091" x="4546600" y="4089400"/>
          <p14:tracePt t="258108" x="4565650" y="4076700"/>
          <p14:tracePt t="258124" x="4591050" y="4051300"/>
          <p14:tracePt t="258141" x="4603750" y="4044950"/>
          <p14:tracePt t="258254" x="4578350" y="4044950"/>
          <p14:tracePt t="258262" x="4546600" y="4044950"/>
          <p14:tracePt t="258269" x="4476750" y="4044950"/>
          <p14:tracePt t="258274" x="4330700" y="4083050"/>
          <p14:tracePt t="258290" x="4222750" y="4146550"/>
          <p14:tracePt t="258307" x="4127500" y="4216400"/>
          <p14:tracePt t="258324" x="4070350" y="4279900"/>
          <p14:tracePt t="258341" x="4038600" y="4413250"/>
          <p14:tracePt t="258358" x="4032250" y="4483100"/>
          <p14:tracePt t="258374" x="4038600" y="4540250"/>
          <p14:tracePt t="258391" x="4083050" y="4597400"/>
          <p14:tracePt t="258408" x="4152900" y="4629150"/>
          <p14:tracePt t="258424" x="4260850" y="4641850"/>
          <p14:tracePt t="258441" x="4438650" y="4641850"/>
          <p14:tracePt t="258457" x="4635500" y="4616450"/>
          <p14:tracePt t="258474" x="4851400" y="4508500"/>
          <p14:tracePt t="258491" x="5041900" y="4343400"/>
          <p14:tracePt t="258508" x="5181600" y="4076700"/>
          <p14:tracePt t="258524" x="5251450" y="3727450"/>
          <p14:tracePt t="258524" x="5251450" y="3549650"/>
          <p14:tracePt t="258542" x="5232400" y="3289300"/>
          <p14:tracePt t="258558" x="5207000" y="3143250"/>
          <p14:tracePt t="258575" x="5168900" y="3035300"/>
          <p14:tracePt t="258591" x="5143500" y="2965450"/>
          <p14:tracePt t="258608" x="5124450" y="2921000"/>
          <p14:tracePt t="258624" x="5099050" y="2895600"/>
          <p14:tracePt t="258641" x="5086350" y="2889250"/>
          <p14:tracePt t="258657" x="5080000" y="2882900"/>
          <p14:tracePt t="258674" x="5080000" y="2876550"/>
          <p14:tracePt t="258691" x="5067300" y="2870200"/>
          <p14:tracePt t="258708" x="5054600" y="2851150"/>
          <p14:tracePt t="258724" x="5041900" y="2838450"/>
          <p14:tracePt t="258724" x="5029200" y="2813050"/>
          <p14:tracePt t="258741" x="5010150" y="2794000"/>
          <p14:tracePt t="258758" x="4978400" y="2774950"/>
          <p14:tracePt t="258774" x="4959350" y="2768600"/>
          <p14:tracePt t="258791" x="4921250" y="2768600"/>
          <p14:tracePt t="258807" x="4876800" y="2768600"/>
          <p14:tracePt t="258824" x="4806950" y="2813050"/>
          <p14:tracePt t="258841" x="4718050" y="2901950"/>
          <p14:tracePt t="258857" x="4641850" y="3009900"/>
          <p14:tracePt t="258874" x="4572000" y="3155950"/>
          <p14:tracePt t="258891" x="4514850" y="3302000"/>
          <p14:tracePt t="258908" x="4483100" y="3416300"/>
          <p14:tracePt t="258924" x="4476750" y="3498850"/>
          <p14:tracePt t="258942" x="4495800" y="3536950"/>
          <p14:tracePt t="258958" x="4521200" y="3568700"/>
          <p14:tracePt t="258974" x="4533900" y="3575050"/>
          <p14:tracePt t="258991" x="4584700" y="3587750"/>
          <p14:tracePt t="259008" x="4667250" y="3587750"/>
          <p14:tracePt t="259024" x="4775200" y="3581400"/>
          <p14:tracePt t="259041" x="4883150" y="3543300"/>
          <p14:tracePt t="259057" x="4953000" y="3498850"/>
          <p14:tracePt t="259075" x="5003800" y="3454400"/>
          <p14:tracePt t="259091" x="5022850" y="3409950"/>
          <p14:tracePt t="259108" x="5035550" y="3365500"/>
          <p14:tracePt t="259124" x="5035550" y="3346450"/>
          <p14:tracePt t="259140" x="5035550" y="3321050"/>
          <p14:tracePt t="259158" x="5035550" y="3308350"/>
          <p14:tracePt t="259174" x="5029200" y="3295650"/>
          <p14:tracePt t="259191" x="5022850" y="3289300"/>
          <p14:tracePt t="259270" x="5016500" y="3282950"/>
          <p14:tracePt t="260062" x="5016500" y="3295650"/>
          <p14:tracePt t="260069" x="5016500" y="3378200"/>
          <p14:tracePt t="260082" x="5016500" y="3492500"/>
          <p14:tracePt t="260091" x="5016500" y="3657600"/>
          <p14:tracePt t="260092" x="5048250" y="3987800"/>
          <p14:tracePt t="260107" x="5111750" y="4254500"/>
          <p14:tracePt t="260124" x="5219700" y="4565650"/>
          <p14:tracePt t="260140" x="5314950" y="4711700"/>
          <p14:tracePt t="260140" x="5372100" y="4775200"/>
          <p14:tracePt t="260157" x="5448300" y="4838700"/>
          <p14:tracePt t="260174" x="5524500" y="4870450"/>
          <p14:tracePt t="260191" x="5607050" y="4889500"/>
          <p14:tracePt t="260207" x="5715000" y="4895850"/>
          <p14:tracePt t="260224" x="5835650" y="4889500"/>
          <p14:tracePt t="260241" x="5988050" y="4826000"/>
          <p14:tracePt t="260258" x="6146800" y="4730750"/>
          <p14:tracePt t="260274" x="6178550" y="4705350"/>
          <p14:tracePt t="260291" x="6350000" y="4578350"/>
          <p14:tracePt t="260307" x="6521450" y="4457700"/>
          <p14:tracePt t="260324" x="6661150" y="4356100"/>
          <p14:tracePt t="260341" x="6826250" y="4229100"/>
          <p14:tracePt t="260358" x="6934200" y="4140200"/>
          <p14:tracePt t="260374" x="7029450" y="4057650"/>
          <p14:tracePt t="260391" x="7112000" y="3975100"/>
          <p14:tracePt t="260407" x="7175500" y="3917950"/>
          <p14:tracePt t="260424" x="7219950" y="3873500"/>
          <p14:tracePt t="260441" x="7258050" y="3829050"/>
          <p14:tracePt t="260458" x="7283450" y="3784600"/>
          <p14:tracePt t="260474" x="7308850" y="3746500"/>
          <p14:tracePt t="260491" x="7334250" y="3695700"/>
          <p14:tracePt t="260507" x="7340600" y="3663950"/>
          <p14:tracePt t="260524" x="7359650" y="3619500"/>
          <p14:tracePt t="260541" x="7385050" y="3568700"/>
          <p14:tracePt t="260558" x="7404100" y="3530600"/>
          <p14:tracePt t="260574" x="7423150" y="3492500"/>
          <p14:tracePt t="260591" x="7442200" y="3454400"/>
          <p14:tracePt t="260607" x="7467600" y="3416300"/>
          <p14:tracePt t="260624" x="7473950" y="3390900"/>
          <p14:tracePt t="260642" x="7473950" y="3378200"/>
          <p14:tracePt t="260658" x="7473950" y="3371850"/>
          <p14:tracePt t="260758" x="7461250" y="3378200"/>
          <p14:tracePt t="260760" x="7410450" y="3422650"/>
          <p14:tracePt t="260775" x="7366000" y="3505200"/>
          <p14:tracePt t="260777" x="7296150" y="3676650"/>
          <p14:tracePt t="260792" x="7207250" y="3962400"/>
          <p14:tracePt t="260808" x="7175500" y="4159250"/>
          <p14:tracePt t="260825" x="7175500" y="4273550"/>
          <p14:tracePt t="260842" x="7188200" y="4337050"/>
          <p14:tracePt t="260858" x="7200900" y="4362450"/>
          <p14:tracePt t="260875" x="7200900" y="4368800"/>
          <p14:tracePt t="260926" x="7207250" y="4368800"/>
          <p14:tracePt t="260935" x="7213600" y="4368800"/>
          <p14:tracePt t="260942" x="7258050" y="4362450"/>
          <p14:tracePt t="260958" x="7283450" y="4324350"/>
          <p14:tracePt t="260960" x="7327900" y="4235450"/>
          <p14:tracePt t="260975" x="7366000" y="4108450"/>
          <p14:tracePt t="260992" x="7385050" y="3968750"/>
          <p14:tracePt t="261008" x="7404100" y="3841750"/>
          <p14:tracePt t="261025" x="7416800" y="3733800"/>
          <p14:tracePt t="261042" x="7416800" y="3689350"/>
          <p14:tracePt t="261058" x="7423150" y="3670300"/>
          <p14:tracePt t="261167" x="7423150" y="3702050"/>
          <p14:tracePt t="261174" x="7423150" y="3848100"/>
          <p14:tracePt t="261192" x="7423150" y="3937000"/>
          <p14:tracePt t="261193" x="7461250" y="4083050"/>
          <p14:tracePt t="261208" x="7480300" y="4152900"/>
          <p14:tracePt t="261225" x="7486650" y="4159250"/>
          <p14:tracePt t="261279" x="7493000" y="4165600"/>
          <p14:tracePt t="261287" x="7499350" y="4165600"/>
          <p14:tracePt t="261289" x="7512050" y="4165600"/>
          <p14:tracePt t="261308" x="7537450" y="4152900"/>
          <p14:tracePt t="261311" x="7562850" y="4102100"/>
          <p14:tracePt t="261325" x="7600950" y="4000500"/>
          <p14:tracePt t="261342" x="7620000" y="3841750"/>
          <p14:tracePt t="261359" x="7626350" y="3752850"/>
          <p14:tracePt t="261376" x="7626350" y="3708400"/>
          <p14:tracePt t="261392" x="7626350" y="3689350"/>
          <p14:tracePt t="261409" x="7626350" y="3676650"/>
          <p14:tracePt t="261894" x="7620000" y="3670300"/>
          <p14:tracePt t="261903" x="7550150" y="3670300"/>
          <p14:tracePt t="261906" x="7448550" y="3670300"/>
          <p14:tracePt t="261925" x="7245350" y="3670300"/>
          <p14:tracePt t="261926" x="7162800" y="3670300"/>
          <p14:tracePt t="261926" x="7080250" y="3670300"/>
          <p14:tracePt t="261943" x="6965950" y="3657600"/>
          <p14:tracePt t="261959" x="6915150" y="3657600"/>
          <p14:tracePt t="261975" x="6877050" y="3651250"/>
          <p14:tracePt t="261991" x="6845300" y="3651250"/>
          <p14:tracePt t="262009" x="6807200" y="3651250"/>
          <p14:tracePt t="262025" x="6762750" y="3651250"/>
          <p14:tracePt t="262042" x="6731000" y="3651250"/>
          <p14:tracePt t="262059" x="6724650" y="3651250"/>
          <p14:tracePt t="262174" x="6743700" y="3651250"/>
          <p14:tracePt t="262176" x="6775450" y="3644900"/>
          <p14:tracePt t="262191" x="6813550" y="3632200"/>
          <p14:tracePt t="262208" x="6927850" y="3594100"/>
          <p14:tracePt t="262209" x="7067550" y="3581400"/>
          <p14:tracePt t="262224" x="7239000" y="3568700"/>
          <p14:tracePt t="262242" x="7404100" y="3568700"/>
          <p14:tracePt t="262258" x="7524750" y="3568700"/>
          <p14:tracePt t="262275" x="7581900" y="3568700"/>
          <p14:tracePt t="262291" x="7600950" y="3568700"/>
          <p14:tracePt t="262360" x="7607300" y="3568700"/>
          <p14:tracePt t="263542" x="7600950" y="3568700"/>
          <p14:tracePt t="263550" x="7543800" y="3568700"/>
          <p14:tracePt t="263553" x="7461250" y="3568700"/>
          <p14:tracePt t="263558" x="7258050" y="3568700"/>
          <p14:tracePt t="263575" x="6959600" y="3568700"/>
          <p14:tracePt t="263592" x="6794500" y="3568700"/>
          <p14:tracePt t="263608" x="6673850" y="3568700"/>
          <p14:tracePt t="263625" x="6584950" y="3568700"/>
          <p14:tracePt t="263642" x="6515100" y="3568700"/>
          <p14:tracePt t="263658" x="6445250" y="3568700"/>
          <p14:tracePt t="263674" x="6324600" y="3568700"/>
          <p14:tracePt t="263692" x="6127750" y="3581400"/>
          <p14:tracePt t="263708" x="5791200" y="3632200"/>
          <p14:tracePt t="263725" x="5486400" y="3683000"/>
          <p14:tracePt t="263741" x="5175250" y="3752850"/>
          <p14:tracePt t="263759" x="5073650" y="3771900"/>
          <p14:tracePt t="263775" x="5029200" y="3784600"/>
          <p14:tracePt t="263792" x="5016500" y="3790950"/>
          <p14:tracePt t="263808" x="4984750" y="3790950"/>
          <p14:tracePt t="263825" x="4933950" y="3797300"/>
          <p14:tracePt t="263842" x="4845050" y="3810000"/>
          <p14:tracePt t="263859" x="4737100" y="3841750"/>
          <p14:tracePt t="263875" x="4641850" y="3867150"/>
          <p14:tracePt t="263892" x="4584700" y="3892550"/>
          <p14:tracePt t="263908" x="4559300" y="3911600"/>
          <p14:tracePt t="263925" x="4552950" y="3924300"/>
          <p14:tracePt t="263941" x="4533900" y="3956050"/>
          <p14:tracePt t="263959" x="4521200" y="3987800"/>
          <p14:tracePt t="263975" x="4495800" y="4025900"/>
          <p14:tracePt t="263991" x="4470400" y="4051300"/>
          <p14:tracePt t="264008" x="4451350" y="4070350"/>
          <p14:tracePt t="264025" x="4445000" y="4083050"/>
          <p14:tracePt t="264041" x="4432300" y="4089400"/>
          <p14:tracePt t="264058" x="4432300" y="4102100"/>
          <p14:tracePt t="264075" x="4413250" y="4121150"/>
          <p14:tracePt t="264092" x="4394200" y="4140200"/>
          <p14:tracePt t="264108" x="4375150" y="4165600"/>
          <p14:tracePt t="264125" x="4362450" y="4191000"/>
          <p14:tracePt t="264125" x="4356100" y="4191000"/>
          <p14:tracePt t="264142" x="4349750" y="4203700"/>
          <p14:tracePt t="264358" x="4356100" y="4203700"/>
          <p14:tracePt t="264366" x="4362450" y="4203700"/>
          <p14:tracePt t="264378" x="4375150" y="4203700"/>
          <p14:tracePt t="264399" x="4381500" y="4197350"/>
          <p14:tracePt t="264430" x="4387850" y="4197350"/>
          <p14:tracePt t="264470" x="4394200" y="4191000"/>
          <p14:tracePt t="264527" x="4400550" y="4191000"/>
          <p14:tracePt t="264534" x="4406900" y="4191000"/>
          <p14:tracePt t="264542" x="4413250" y="4184650"/>
          <p14:tracePt t="264544" x="4425950" y="4178300"/>
          <p14:tracePt t="264559" x="4445000" y="4171950"/>
          <p14:tracePt t="264575" x="4445000" y="4165600"/>
          <p14:tracePt t="264614" x="4451350" y="4165600"/>
          <p14:tracePt t="264625" x="4457700" y="4165600"/>
          <p14:tracePt t="265238" x="4476750" y="4159250"/>
          <p14:tracePt t="265246" x="4502150" y="4159250"/>
          <p14:tracePt t="265247" x="4533900" y="4152900"/>
          <p14:tracePt t="265262" x="4635500" y="4146550"/>
          <p14:tracePt t="265274" x="4787900" y="4127500"/>
          <p14:tracePt t="265291" x="4984750" y="4127500"/>
          <p14:tracePt t="265308" x="5346700" y="4127500"/>
          <p14:tracePt t="265325" x="5778500" y="4114800"/>
          <p14:tracePt t="265325" x="5988050" y="4114800"/>
          <p14:tracePt t="265342" x="6477000" y="4083050"/>
          <p14:tracePt t="265358" x="6934200" y="4013200"/>
          <p14:tracePt t="265375" x="7327900" y="3949700"/>
          <p14:tracePt t="265391" x="7581900" y="3905250"/>
          <p14:tracePt t="265409" x="7721600" y="3886200"/>
          <p14:tracePt t="265425" x="7848600" y="3848100"/>
          <p14:tracePt t="265444" x="7962900" y="3816350"/>
          <p14:tracePt t="265458" x="8020050" y="3797300"/>
          <p14:tracePt t="265475" x="8115300" y="3771900"/>
          <p14:tracePt t="265491" x="8172450" y="3752850"/>
          <p14:tracePt t="265508" x="8248650" y="3727450"/>
          <p14:tracePt t="265525" x="8324850" y="3695700"/>
          <p14:tracePt t="265525" x="8350250" y="3689350"/>
          <p14:tracePt t="265542" x="8426450" y="3670300"/>
          <p14:tracePt t="265558" x="8496300" y="3644900"/>
          <p14:tracePt t="265575" x="8572500" y="3613150"/>
          <p14:tracePt t="265591" x="8616950" y="3594100"/>
          <p14:tracePt t="265608" x="8648700" y="3581400"/>
          <p14:tracePt t="265625" x="8655050" y="3581400"/>
          <p14:tracePt t="265670" x="8661400" y="3575050"/>
          <p14:tracePt t="265750" x="8661400" y="3581400"/>
          <p14:tracePt t="265758" x="8655050" y="3606800"/>
          <p14:tracePt t="265764" x="8616950" y="3651250"/>
          <p14:tracePt t="265774" x="8559800" y="3702050"/>
          <p14:tracePt t="265791" x="8483600" y="3759200"/>
          <p14:tracePt t="265807" x="8407400" y="3803650"/>
          <p14:tracePt t="265825" x="8350250" y="3835400"/>
          <p14:tracePt t="265842" x="8293100" y="3860800"/>
          <p14:tracePt t="265858" x="8235950" y="3873500"/>
          <p14:tracePt t="265875" x="8185150" y="3886200"/>
          <p14:tracePt t="265891" x="8147050" y="3898900"/>
          <p14:tracePt t="265908" x="8115300" y="3905250"/>
          <p14:tracePt t="265925" x="8096250" y="3917950"/>
          <p14:tracePt t="265925" x="8083550" y="3917950"/>
          <p14:tracePt t="265943" x="8077200" y="3924300"/>
          <p14:tracePt t="265958" x="8070850" y="3924300"/>
          <p14:tracePt t="265975" x="8064500" y="3924300"/>
          <p14:tracePt t="265991" x="8058150" y="3924300"/>
          <p14:tracePt t="266008" x="8051800" y="3930650"/>
          <p14:tracePt t="266025" x="8039100" y="3930650"/>
          <p14:tracePt t="266041" x="8020050" y="3937000"/>
          <p14:tracePt t="266058" x="7994650" y="3937000"/>
          <p14:tracePt t="266075" x="7969250" y="3937000"/>
          <p14:tracePt t="266091" x="7937500" y="3937000"/>
          <p14:tracePt t="266108" x="7918450" y="3937000"/>
          <p14:tracePt t="266125" x="7893050" y="3937000"/>
          <p14:tracePt t="266125" x="7886700" y="3937000"/>
          <p14:tracePt t="266142" x="7861300" y="3937000"/>
          <p14:tracePt t="266158" x="7835900" y="3937000"/>
          <p14:tracePt t="266176" x="7816850" y="3937000"/>
          <p14:tracePt t="266191" x="7785100" y="3937000"/>
          <p14:tracePt t="266208" x="7772400" y="3937000"/>
          <p14:tracePt t="266225" x="7759700" y="3937000"/>
          <p14:tracePt t="266241" x="7747000" y="3937000"/>
          <p14:tracePt t="266258" x="7734300" y="3937000"/>
          <p14:tracePt t="266275" x="7715250" y="3937000"/>
          <p14:tracePt t="266291" x="7696200" y="3937000"/>
          <p14:tracePt t="266307" x="7670800" y="3937000"/>
          <p14:tracePt t="266325" x="7651750" y="3937000"/>
          <p14:tracePt t="266341" x="7632700" y="3937000"/>
          <p14:tracePt t="266382" x="7626350" y="3937000"/>
          <p14:tracePt t="266391" x="7620000" y="3937000"/>
          <p14:tracePt t="266393" x="7613650" y="3937000"/>
          <p14:tracePt t="266408" x="7607300" y="3937000"/>
          <p14:tracePt t="266425" x="7600950" y="3937000"/>
          <p14:tracePt t="266441" x="7594600" y="3937000"/>
          <p14:tracePt t="266458" x="7581900" y="3937000"/>
          <p14:tracePt t="266475" x="7569200" y="3937000"/>
          <p14:tracePt t="266491" x="7556500" y="3937000"/>
          <p14:tracePt t="266508" x="7543800" y="3937000"/>
          <p14:tracePt t="266525" x="7537450" y="3937000"/>
          <p14:tracePt t="266541" x="7518400" y="3937000"/>
          <p14:tracePt t="266559" x="7505700" y="3937000"/>
          <p14:tracePt t="266575" x="7499350" y="3937000"/>
          <p14:tracePt t="266591" x="7486650" y="3937000"/>
          <p14:tracePt t="266631" x="7480300" y="3937000"/>
          <p14:tracePt t="266641" x="7473950" y="3937000"/>
          <p14:tracePt t="266643" x="7461250" y="3937000"/>
          <p14:tracePt t="266658" x="7448550" y="3937000"/>
          <p14:tracePt t="266675" x="7435850" y="3930650"/>
          <p14:tracePt t="266692" x="7423150" y="3930650"/>
          <p14:tracePt t="266708" x="7410450" y="3930650"/>
          <p14:tracePt t="266725" x="7397750" y="3930650"/>
          <p14:tracePt t="266741" x="7378700" y="3930650"/>
          <p14:tracePt t="266759" x="7366000" y="3930650"/>
          <p14:tracePt t="266775" x="7359650" y="3930650"/>
          <p14:tracePt t="266791" x="7346950" y="3930650"/>
          <p14:tracePt t="266808" x="7340600" y="3930650"/>
          <p14:tracePt t="266825" x="7334250" y="3930650"/>
          <p14:tracePt t="266841" x="7327900" y="3930650"/>
          <p14:tracePt t="267566" x="7334250" y="3930650"/>
          <p14:tracePt t="267578" x="7340600" y="3930650"/>
          <p14:tracePt t="267591" x="7346950" y="3930650"/>
          <p14:tracePt t="267593" x="7366000" y="3930650"/>
          <p14:tracePt t="267608" x="7385050" y="3930650"/>
          <p14:tracePt t="267624" x="7423150" y="3937000"/>
          <p14:tracePt t="267641" x="7486650" y="3937000"/>
          <p14:tracePt t="267658" x="7575550" y="3937000"/>
          <p14:tracePt t="267675" x="7677150" y="3937000"/>
          <p14:tracePt t="267692" x="7759700" y="3937000"/>
          <p14:tracePt t="267708" x="7874000" y="3937000"/>
          <p14:tracePt t="267725" x="7988300" y="3917950"/>
          <p14:tracePt t="267741" x="8140700" y="3879850"/>
          <p14:tracePt t="267758" x="8229600" y="3854450"/>
          <p14:tracePt t="267775" x="8305800" y="3829050"/>
          <p14:tracePt t="267791" x="8324850" y="3816350"/>
          <p14:tracePt t="267808" x="8343900" y="3803650"/>
          <p14:tracePt t="267825" x="8356600" y="3797300"/>
          <p14:tracePt t="267841" x="8356600" y="3790950"/>
          <p14:tracePt t="267858" x="8362950" y="3790950"/>
          <p14:tracePt t="268071" x="8331200" y="3797300"/>
          <p14:tracePt t="268073" x="8312150" y="3810000"/>
          <p14:tracePt t="268091" x="8235950" y="3841750"/>
          <p14:tracePt t="268094" x="8197850" y="3860800"/>
          <p14:tracePt t="268108" x="8115300" y="3898900"/>
          <p14:tracePt t="268125" x="7981950" y="3956050"/>
          <p14:tracePt t="268143" x="7912100" y="3987800"/>
          <p14:tracePt t="268158" x="7867650" y="4013200"/>
          <p14:tracePt t="268175" x="7848600" y="4025900"/>
          <p14:tracePt t="268192" x="7835900" y="4032250"/>
          <p14:tracePt t="268231" x="7823200" y="4032250"/>
          <p14:tracePt t="268246" x="7816850" y="4038600"/>
          <p14:tracePt t="268271" x="7804150" y="4038600"/>
          <p14:tracePt t="268273" x="7797800" y="4044950"/>
          <p14:tracePt t="268291" x="7791450" y="4051300"/>
          <p14:tracePt t="268293" x="7766050" y="4057650"/>
          <p14:tracePt t="268308" x="7734300" y="4064000"/>
          <p14:tracePt t="268325" x="7677150" y="4083050"/>
          <p14:tracePt t="268343" x="7645400" y="4089400"/>
          <p14:tracePt t="268358" x="7626350" y="4095750"/>
          <p14:tracePt t="268375" x="7607300" y="4102100"/>
          <p14:tracePt t="268391" x="7588250" y="4108450"/>
          <p14:tracePt t="268408" x="7575550" y="4108450"/>
          <p14:tracePt t="268424" x="7562850" y="4114800"/>
          <p14:tracePt t="268441" x="7550150" y="4121150"/>
          <p14:tracePt t="268458" x="7537450" y="4127500"/>
          <p14:tracePt t="268475" x="7518400" y="4127500"/>
          <p14:tracePt t="268491" x="7505700" y="4133850"/>
          <p14:tracePt t="268508" x="7493000" y="4140200"/>
          <p14:tracePt t="268524" x="7480300" y="4140200"/>
          <p14:tracePt t="268541" x="7473950" y="4140200"/>
          <p14:tracePt t="268558" x="7467600" y="4146550"/>
          <p14:tracePt t="269277" x="7461250" y="4146550"/>
          <p14:tracePt t="269286" x="7397750" y="4146550"/>
          <p14:tracePt t="269293" x="7321550" y="4114800"/>
          <p14:tracePt t="269307" x="7213600" y="4070350"/>
          <p14:tracePt t="269307" x="6978650" y="3987800"/>
          <p14:tracePt t="269324" x="6750050" y="3924300"/>
          <p14:tracePt t="269357" x="6680200" y="3905250"/>
          <p14:tracePt t="269358" x="6635750" y="3886200"/>
          <p14:tracePt t="269374" x="6597650" y="3879850"/>
          <p14:tracePt t="269390" x="6565900" y="3860800"/>
          <p14:tracePt t="269407" x="6508750" y="3835400"/>
          <p14:tracePt t="269423" x="6432550" y="3803650"/>
          <p14:tracePt t="269440" x="6324600" y="3765550"/>
          <p14:tracePt t="269457" x="6229350" y="3746500"/>
          <p14:tracePt t="269474" x="6165850" y="3733800"/>
          <p14:tracePt t="269490" x="6140450" y="3727450"/>
          <p14:tracePt t="269507" x="6134100" y="3727450"/>
          <p14:tracePt t="269524" x="6127750" y="3727450"/>
          <p14:tracePt t="269631" x="6134100" y="3714750"/>
          <p14:tracePt t="269638" x="6159500" y="3708400"/>
          <p14:tracePt t="269650" x="6191250" y="3702050"/>
          <p14:tracePt t="269654" x="6229350" y="3689350"/>
          <p14:tracePt t="269658" x="6362700" y="3676650"/>
          <p14:tracePt t="269674" x="6527800" y="3651250"/>
          <p14:tracePt t="269691" x="6673850" y="3638550"/>
          <p14:tracePt t="269707" x="6781800" y="3625850"/>
          <p14:tracePt t="269724" x="6819900" y="3619500"/>
          <p14:tracePt t="269740" x="6832600" y="3613150"/>
          <p14:tracePt t="270149" x="6858000" y="3613150"/>
          <p14:tracePt t="270157" x="6896100" y="3600450"/>
          <p14:tracePt t="270158" x="6946900" y="3600450"/>
          <p14:tracePt t="270174" x="6997700" y="3600450"/>
          <p14:tracePt t="270191" x="7035800" y="3600450"/>
          <p14:tracePt t="270208" x="7061200" y="3600450"/>
          <p14:tracePt t="270225" x="7080250" y="3600450"/>
          <p14:tracePt t="270242" x="7086600" y="3600450"/>
          <p14:tracePt t="270381" x="7073900" y="3600450"/>
          <p14:tracePt t="270389" x="7016750" y="3619500"/>
          <p14:tracePt t="270397" x="6953250" y="3651250"/>
          <p14:tracePt t="270405" x="6870700" y="3676650"/>
          <p14:tracePt t="270413" x="6705600" y="3746500"/>
          <p14:tracePt t="270424" x="6432550" y="3841750"/>
          <p14:tracePt t="270440" x="6127750" y="3924300"/>
          <p14:tracePt t="270458" x="5810250" y="4013200"/>
          <p14:tracePt t="270474" x="5543550" y="4089400"/>
          <p14:tracePt t="270491" x="5327650" y="4146550"/>
          <p14:tracePt t="270508" x="5156200" y="4171950"/>
          <p14:tracePt t="270525" x="5010150" y="4191000"/>
          <p14:tracePt t="270541" x="4876800" y="4210050"/>
          <p14:tracePt t="270558" x="4800600" y="4222750"/>
          <p14:tracePt t="270574" x="4768850" y="4222750"/>
          <p14:tracePt t="270591" x="4724400" y="4229100"/>
          <p14:tracePt t="270607" x="4660900" y="4229100"/>
          <p14:tracePt t="270624" x="4610100" y="4229100"/>
          <p14:tracePt t="270640" x="4546600" y="4229100"/>
          <p14:tracePt t="270657" x="4451350" y="4229100"/>
          <p14:tracePt t="270674" x="4343400" y="4229100"/>
          <p14:tracePt t="270690" x="4260850" y="4229100"/>
          <p14:tracePt t="270708" x="4210050" y="4229100"/>
          <p14:tracePt t="270725" x="4203700" y="4229100"/>
          <p14:tracePt t="270829" x="4203700" y="4241800"/>
          <p14:tracePt t="270837" x="4203700" y="4260850"/>
          <p14:tracePt t="270837" x="4203700" y="4279900"/>
          <p14:tracePt t="270846" x="4203700" y="4311650"/>
          <p14:tracePt t="270858" x="4216400" y="4337050"/>
          <p14:tracePt t="270874" x="4222750" y="4356100"/>
          <p14:tracePt t="270892" x="4229100" y="4368800"/>
          <p14:tracePt t="270908" x="4241800" y="4375150"/>
          <p14:tracePt t="270924" x="4248150" y="4387850"/>
          <p14:tracePt t="270941" x="4260850" y="4400550"/>
          <p14:tracePt t="270958" x="4267200" y="4406900"/>
          <p14:tracePt t="270974" x="4273550" y="4419600"/>
          <p14:tracePt t="270991" x="4273550" y="4432300"/>
          <p14:tracePt t="271008" x="4279900" y="4438650"/>
          <p14:tracePt t="271025" x="4286250" y="4445000"/>
          <p14:tracePt t="271061" x="4286250" y="4451350"/>
          <p14:tracePt t="271077" x="4292600" y="4451350"/>
          <p14:tracePt t="271093" x="4298950" y="4457700"/>
          <p14:tracePt t="271101" x="4305300" y="4457700"/>
          <p14:tracePt t="271109" x="4318000" y="4464050"/>
          <p14:tracePt t="271123" x="4337050" y="4464050"/>
          <p14:tracePt t="271140" x="4362450" y="4464050"/>
          <p14:tracePt t="271157" x="4381500" y="4464050"/>
          <p14:tracePt t="271174" x="4387850" y="4464050"/>
          <p14:tracePt t="271213" x="4394200" y="4464050"/>
          <p14:tracePt t="271326" x="4394200" y="4457700"/>
          <p14:tracePt t="271814" x="4394200" y="4445000"/>
          <p14:tracePt t="271822" x="4413250" y="4400550"/>
          <p14:tracePt t="271835" x="4425950" y="4362450"/>
          <p14:tracePt t="271841" x="4451350" y="4305300"/>
          <p14:tracePt t="271857" x="4483100" y="4235450"/>
          <p14:tracePt t="271874" x="4514850" y="4159250"/>
          <p14:tracePt t="271891" x="4546600" y="4083050"/>
          <p14:tracePt t="271908" x="4584700" y="4000500"/>
          <p14:tracePt t="271924" x="4629150" y="3917950"/>
          <p14:tracePt t="271941" x="4692650" y="3803650"/>
          <p14:tracePt t="271957" x="4737100" y="3727450"/>
          <p14:tracePt t="271975" x="4781550" y="3651250"/>
          <p14:tracePt t="271990" x="4813300" y="3581400"/>
          <p14:tracePt t="272007" x="4857750" y="3505200"/>
          <p14:tracePt t="272023" x="4889500" y="3435350"/>
          <p14:tracePt t="272040" x="4902200" y="3378200"/>
          <p14:tracePt t="272057" x="4927600" y="3327400"/>
          <p14:tracePt t="272074" x="4933950" y="3295650"/>
          <p14:tracePt t="272090" x="4946650" y="3282950"/>
          <p14:tracePt t="272108" x="4953000" y="3263900"/>
          <p14:tracePt t="272124" x="4959350" y="3244850"/>
          <p14:tracePt t="272124" x="4965700" y="3225800"/>
          <p14:tracePt t="272142" x="4984750" y="3194050"/>
          <p14:tracePt t="272158" x="4991100" y="3175000"/>
          <p14:tracePt t="272174" x="4997450" y="3155950"/>
          <p14:tracePt t="272212" x="4997450" y="3149600"/>
          <p14:tracePt t="272318" x="4991100" y="3143250"/>
          <p14:tracePt t="272326" x="4953000" y="3168650"/>
          <p14:tracePt t="272341" x="4921250" y="3181350"/>
          <p14:tracePt t="272342" x="4895850" y="3200400"/>
          <p14:tracePt t="272358" x="4876800" y="3219450"/>
          <p14:tracePt t="272374" x="4870450" y="3232150"/>
          <p14:tracePt t="272391" x="4857750" y="3238500"/>
          <p14:tracePt t="272407" x="4851400" y="3251200"/>
          <p14:tracePt t="272424" x="4845050" y="3257550"/>
          <p14:tracePt t="272440" x="4838700" y="3270250"/>
          <p14:tracePt t="272457" x="4832350" y="3276600"/>
          <p14:tracePt t="272493" x="4832350" y="3282950"/>
          <p14:tracePt t="272509" x="4832350" y="3289300"/>
          <p14:tracePt t="272523" x="4826000" y="3289300"/>
          <p14:tracePt t="272541" x="4826000" y="3295650"/>
          <p14:tracePt t="272966" x="4826000" y="3289300"/>
          <p14:tracePt t="272974" x="4826000" y="3270250"/>
          <p14:tracePt t="272982" x="4832350" y="3244850"/>
          <p14:tracePt t="272990" x="4832350" y="3206750"/>
          <p14:tracePt t="273007" x="4838700" y="3194050"/>
          <p14:tracePt t="273023" x="4845050" y="3168650"/>
          <p14:tracePt t="273024" x="4845050" y="3155950"/>
          <p14:tracePt t="273041" x="4845050" y="3143250"/>
          <p14:tracePt t="273058" x="4845050" y="3136900"/>
          <p14:tracePt t="273237" x="4845050" y="3143250"/>
          <p14:tracePt t="273249" x="4845050" y="3162300"/>
          <p14:tracePt t="273253" x="4845050" y="3181350"/>
          <p14:tracePt t="273257" x="4845050" y="3219450"/>
          <p14:tracePt t="273273" x="4845050" y="3257550"/>
          <p14:tracePt t="273290" x="4838700" y="3289300"/>
          <p14:tracePt t="273307" x="4832350" y="3314700"/>
          <p14:tracePt t="273324" x="4832350" y="3321050"/>
          <p14:tracePt t="273340" x="4832350" y="3327400"/>
          <p14:tracePt t="274006" x="4832350" y="3333750"/>
          <p14:tracePt t="274006" x="4819650" y="3340100"/>
          <p14:tracePt t="274021" x="4819650" y="3346450"/>
          <p14:tracePt t="274029" x="4806950" y="3352800"/>
          <p14:tracePt t="274037" x="4800600" y="3352800"/>
          <p14:tracePt t="274045" x="4781550" y="3365500"/>
          <p14:tracePt t="274057" x="4762500" y="3371850"/>
          <p14:tracePt t="274074" x="4743450" y="3390900"/>
          <p14:tracePt t="274091" x="4724400" y="3403600"/>
          <p14:tracePt t="274108" x="4705350" y="3435350"/>
          <p14:tracePt t="274124" x="4673600" y="3467100"/>
          <p14:tracePt t="274141" x="4610100" y="3594100"/>
          <p14:tracePt t="274158" x="4559300" y="3721100"/>
          <p14:tracePt t="274174" x="4502150" y="3854450"/>
          <p14:tracePt t="274191" x="4445000" y="3987800"/>
          <p14:tracePt t="274208" x="4394200" y="4102100"/>
          <p14:tracePt t="274224" x="4356100" y="4197350"/>
          <p14:tracePt t="274241" x="4330700" y="4273550"/>
          <p14:tracePt t="274258" x="4318000" y="4324350"/>
          <p14:tracePt t="274274" x="4311650" y="4349750"/>
          <p14:tracePt t="274292" x="4305300" y="4362450"/>
          <p14:tracePt t="274308" x="4305300" y="4368800"/>
          <p14:tracePt t="274325" x="4305300" y="4375150"/>
          <p14:tracePt t="274437" x="4305300" y="4381500"/>
          <p14:tracePt t="274442" x="4305300" y="4387850"/>
          <p14:tracePt t="274550" x="4305300" y="4375150"/>
          <p14:tracePt t="274557" x="4311650" y="4337050"/>
          <p14:tracePt t="274565" x="4318000" y="4286250"/>
          <p14:tracePt t="274573" x="4337050" y="4203700"/>
          <p14:tracePt t="274574" x="4375150" y="4000500"/>
          <p14:tracePt t="274590" x="4425950" y="3708400"/>
          <p14:tracePt t="274608" x="4476750" y="3524250"/>
          <p14:tracePt t="274624" x="4533900" y="3371850"/>
          <p14:tracePt t="274641" x="4578350" y="3263900"/>
          <p14:tracePt t="274657" x="4616450" y="3194050"/>
          <p14:tracePt t="274674" x="4654550" y="3130550"/>
          <p14:tracePt t="274691" x="4679950" y="3098800"/>
          <p14:tracePt t="274708" x="4699000" y="3073400"/>
          <p14:tracePt t="274724" x="4705350" y="3067050"/>
          <p14:tracePt t="274741" x="4705350" y="3054350"/>
          <p14:tracePt t="274837" x="4711700" y="3054350"/>
          <p14:tracePt t="274854" x="4718050" y="3054350"/>
          <p14:tracePt t="274855" x="4724400" y="3054350"/>
          <p14:tracePt t="274893" x="4730750" y="3054350"/>
          <p14:tracePt t="274998" x="4737100" y="3067050"/>
          <p14:tracePt t="275003" x="4737100" y="3111500"/>
          <p14:tracePt t="275006" x="4737100" y="3143250"/>
          <p14:tracePt t="275024" x="4692650" y="3321050"/>
          <p14:tracePt t="275041" x="4591050" y="3543300"/>
          <p14:tracePt t="275057" x="4476750" y="3790950"/>
          <p14:tracePt t="275074" x="4413250" y="3943350"/>
          <p14:tracePt t="275091" x="4368800" y="4076700"/>
          <p14:tracePt t="275108" x="4337050" y="4178300"/>
          <p14:tracePt t="275124" x="4318000" y="4286250"/>
          <p14:tracePt t="275142" x="4305300" y="4330700"/>
          <p14:tracePt t="275158" x="4305300" y="4356100"/>
          <p14:tracePt t="275174" x="4305300" y="4368800"/>
          <p14:tracePt t="275191" x="4305300" y="4375150"/>
          <p14:tracePt t="275300" x="4305300" y="4387850"/>
          <p14:tracePt t="275309" x="4305300" y="4400550"/>
          <p14:tracePt t="275317" x="4305300" y="4406900"/>
          <p14:tracePt t="275325" x="4305300" y="4419600"/>
          <p14:tracePt t="275342" x="4305300" y="4425950"/>
          <p14:tracePt t="275342" x="4305300" y="4432300"/>
          <p14:tracePt t="275438" x="4311650" y="4432300"/>
          <p14:tracePt t="275440" x="4324350" y="4419600"/>
          <p14:tracePt t="275449" x="4337050" y="4362450"/>
          <p14:tracePt t="275458" x="4356100" y="4203700"/>
          <p14:tracePt t="275475" x="4387850" y="4038600"/>
          <p14:tracePt t="275491" x="4432300" y="3860800"/>
          <p14:tracePt t="275507" x="4489450" y="3721100"/>
          <p14:tracePt t="275524" x="4572000" y="3536950"/>
          <p14:tracePt t="275542" x="4622800" y="3435350"/>
          <p14:tracePt t="275558" x="4660900" y="3371850"/>
          <p14:tracePt t="275574" x="4679950" y="3333750"/>
          <p14:tracePt t="275591" x="4699000" y="3314700"/>
          <p14:tracePt t="275607" x="4705350" y="3295650"/>
          <p14:tracePt t="275624" x="4711700" y="3289300"/>
          <p14:tracePt t="275662" x="4711700" y="3282950"/>
          <p14:tracePt t="276006" x="4718050" y="3276600"/>
          <p14:tracePt t="276014" x="4737100" y="3295650"/>
          <p14:tracePt t="276022" x="4787900" y="3352800"/>
          <p14:tracePt t="276026" x="4902200" y="3486150"/>
          <p14:tracePt t="276041" x="5067300" y="3613150"/>
          <p14:tracePt t="276057" x="5238750" y="3721100"/>
          <p14:tracePt t="276074" x="5416550" y="3797300"/>
          <p14:tracePt t="276091" x="5619750" y="3835400"/>
          <p14:tracePt t="276107" x="5842000" y="3879850"/>
          <p14:tracePt t="276124" x="6146800" y="3905250"/>
          <p14:tracePt t="276142" x="6330950" y="3905250"/>
          <p14:tracePt t="276158" x="6470650" y="3905250"/>
          <p14:tracePt t="276174" x="6572250" y="3905250"/>
          <p14:tracePt t="276192" x="6642100" y="3886200"/>
          <p14:tracePt t="276207" x="6673850" y="3879850"/>
          <p14:tracePt t="276225" x="6699250" y="3867150"/>
          <p14:tracePt t="276241" x="6711950" y="3867150"/>
          <p14:tracePt t="276258" x="6718300" y="3860800"/>
          <p14:tracePt t="276274" x="6731000" y="3854450"/>
          <p14:tracePt t="276422" x="6724650" y="3854450"/>
          <p14:tracePt t="276433" x="6705600" y="3854450"/>
          <p14:tracePt t="276434" x="6667500" y="3854450"/>
          <p14:tracePt t="276441" x="6527800" y="3854450"/>
          <p14:tracePt t="276458" x="6242050" y="3854450"/>
          <p14:tracePt t="276474" x="5822950" y="3911600"/>
          <p14:tracePt t="276491" x="5346700" y="3956050"/>
          <p14:tracePt t="276507" x="5003800" y="3987800"/>
          <p14:tracePt t="276524" x="4819650" y="4013200"/>
          <p14:tracePt t="276540" x="4692650" y="4038600"/>
          <p14:tracePt t="276558" x="4648200" y="4057650"/>
          <p14:tracePt t="276574" x="4622800" y="4070350"/>
          <p14:tracePt t="276591" x="4597400" y="4083050"/>
          <p14:tracePt t="276607" x="4578350" y="4089400"/>
          <p14:tracePt t="276624" x="4559300" y="4102100"/>
          <p14:tracePt t="276641" x="4521200" y="4133850"/>
          <p14:tracePt t="276659" x="4476750" y="4171950"/>
          <p14:tracePt t="276674" x="4419600" y="4203700"/>
          <p14:tracePt t="276691" x="4362450" y="4248150"/>
          <p14:tracePt t="276707" x="4305300" y="4279900"/>
          <p14:tracePt t="276724" x="4222750" y="4311650"/>
          <p14:tracePt t="276741" x="4133850" y="4343400"/>
          <p14:tracePt t="276758" x="4108450" y="4356100"/>
          <p14:tracePt t="276774" x="4089400" y="4368800"/>
          <p14:tracePt t="276791" x="4083050" y="4368800"/>
          <p14:tracePt t="276807" x="4083050" y="4375150"/>
          <p14:tracePt t="276824" x="4083050" y="4381500"/>
          <p14:tracePt t="276841" x="4083050" y="4387850"/>
          <p14:tracePt t="276875" x="4083050" y="4394200"/>
          <p14:tracePt t="276877" x="4083050" y="4400550"/>
          <p14:tracePt t="276891" x="4095750" y="4406900"/>
          <p14:tracePt t="276908" x="4108450" y="4413250"/>
          <p14:tracePt t="276924" x="4133850" y="4425950"/>
          <p14:tracePt t="276941" x="4222750" y="4432300"/>
          <p14:tracePt t="276958" x="4286250" y="4432300"/>
          <p14:tracePt t="276974" x="4318000" y="4432300"/>
          <p14:tracePt t="276991" x="4337050" y="4432300"/>
          <p14:tracePt t="277007" x="4343400" y="4432300"/>
          <p14:tracePt t="277269" x="4356100" y="4419600"/>
          <p14:tracePt t="277277" x="4368800" y="4349750"/>
          <p14:tracePt t="277291" x="4406900" y="4273550"/>
          <p14:tracePt t="277292" x="4457700" y="4070350"/>
          <p14:tracePt t="277307" x="4552950" y="3797300"/>
          <p14:tracePt t="277324" x="4622800" y="3606800"/>
          <p14:tracePt t="277324" x="4660900" y="3543300"/>
          <p14:tracePt t="277342" x="4724400" y="3435350"/>
          <p14:tracePt t="277358" x="4768850" y="3346450"/>
          <p14:tracePt t="277374" x="4787900" y="3302000"/>
          <p14:tracePt t="277391" x="4806950" y="3282950"/>
          <p14:tracePt t="277407" x="4806950" y="3270250"/>
          <p14:tracePt t="277424" x="4813300" y="3263900"/>
          <p14:tracePt t="277468" x="4813300" y="3257550"/>
          <p14:tracePt t="277493" x="4819650" y="3251200"/>
          <p14:tracePt t="277541" x="4819650" y="3238500"/>
          <p14:tracePt t="277544" x="4826000" y="3238500"/>
          <p14:tracePt t="277565" x="4826000" y="3232150"/>
          <p14:tracePt t="277589" x="4832350" y="3219450"/>
          <p14:tracePt t="281366" x="4883150" y="3225800"/>
          <p14:tracePt t="281384" x="5295900" y="3422650"/>
          <p14:tracePt t="281385" x="5600700" y="3536950"/>
          <p14:tracePt t="281392" x="6184900" y="3708400"/>
          <p14:tracePt t="281409" x="6692900" y="3835400"/>
          <p14:tracePt t="281425" x="6959600" y="3873500"/>
          <p14:tracePt t="281442" x="7067550" y="3886200"/>
          <p14:tracePt t="281458" x="7143750" y="3892550"/>
          <p14:tracePt t="281475" x="7239000" y="3892550"/>
          <p14:tracePt t="281492" x="7366000" y="3892550"/>
          <p14:tracePt t="281508" x="7499350" y="3892550"/>
          <p14:tracePt t="281525" x="7696200" y="3911600"/>
          <p14:tracePt t="281542" x="7797800" y="3930650"/>
          <p14:tracePt t="281558" x="7886700" y="3956050"/>
          <p14:tracePt t="281575" x="7943850" y="3987800"/>
          <p14:tracePt t="281591" x="7994650" y="4013200"/>
          <p14:tracePt t="281609" x="8058150" y="4044950"/>
          <p14:tracePt t="281625" x="8108950" y="4076700"/>
          <p14:tracePt t="281642" x="8140700" y="4095750"/>
          <p14:tracePt t="281658" x="8166100" y="4102100"/>
          <p14:tracePt t="281675" x="8178800" y="4108450"/>
          <p14:tracePt t="281918" x="8185150" y="4108450"/>
          <p14:tracePt t="281926" x="8185150" y="4095750"/>
          <p14:tracePt t="281942" x="8185150" y="4089400"/>
          <p14:tracePt t="281943" x="8185150" y="4083050"/>
          <p14:tracePt t="281958" x="8178800" y="4076700"/>
          <p14:tracePt t="282150" x="8172450" y="4076700"/>
          <p14:tracePt t="282165" x="8166100" y="4076700"/>
          <p14:tracePt t="282175" x="8159750" y="4076700"/>
          <p14:tracePt t="282176" x="8140700" y="4076700"/>
          <p14:tracePt t="282191" x="8089900" y="4076700"/>
          <p14:tracePt t="282208" x="7981950" y="4076700"/>
          <p14:tracePt t="282225" x="7835900" y="4051300"/>
          <p14:tracePt t="282242" x="7721600" y="4038600"/>
          <p14:tracePt t="282258" x="7550150" y="4032250"/>
          <p14:tracePt t="282276" x="7277100" y="4032250"/>
          <p14:tracePt t="282291" x="7080250" y="4032250"/>
          <p14:tracePt t="282308" x="6832600" y="4032250"/>
          <p14:tracePt t="282325" x="6591300" y="4032250"/>
          <p14:tracePt t="282342" x="6445250" y="4032250"/>
          <p14:tracePt t="282358" x="6286500" y="4032250"/>
          <p14:tracePt t="282375" x="6146800" y="4032250"/>
          <p14:tracePt t="282391" x="6019800" y="4032250"/>
          <p14:tracePt t="282409" x="5905500" y="4032250"/>
          <p14:tracePt t="282425" x="5810250" y="4032250"/>
          <p14:tracePt t="282442" x="5727700" y="4025900"/>
          <p14:tracePt t="282458" x="5657850" y="4013200"/>
          <p14:tracePt t="282475" x="5581650" y="3987800"/>
          <p14:tracePt t="282491" x="5511800" y="3956050"/>
          <p14:tracePt t="282508" x="5435600" y="3917950"/>
          <p14:tracePt t="282525" x="5353050" y="3860800"/>
          <p14:tracePt t="282543" x="5314950" y="3822700"/>
          <p14:tracePt t="282558" x="5289550" y="3784600"/>
          <p14:tracePt t="282575" x="5251450" y="3721100"/>
          <p14:tracePt t="282591" x="5226050" y="3663950"/>
          <p14:tracePt t="282608" x="5194300" y="3613150"/>
          <p14:tracePt t="282625" x="5162550" y="3556000"/>
          <p14:tracePt t="282641" x="5156200" y="3517900"/>
          <p14:tracePt t="282658" x="5137150" y="3479800"/>
          <p14:tracePt t="282675" x="5118100" y="3435350"/>
          <p14:tracePt t="282691" x="5092700" y="3397250"/>
          <p14:tracePt t="282708" x="5073650" y="3378200"/>
          <p14:tracePt t="282725" x="5048250" y="3340100"/>
          <p14:tracePt t="282758" x="5035550" y="3327400"/>
          <p14:tracePt t="282760" x="5022850" y="3321050"/>
          <p14:tracePt t="282775" x="5010150" y="3302000"/>
          <p14:tracePt t="282791" x="4997450" y="3295650"/>
          <p14:tracePt t="282808" x="4978400" y="3289300"/>
          <p14:tracePt t="282826" x="4946650" y="3270250"/>
          <p14:tracePt t="282841" x="4921250" y="3251200"/>
          <p14:tracePt t="282858" x="4876800" y="3232150"/>
          <p14:tracePt t="282875" x="4826000" y="3219450"/>
          <p14:tracePt t="282892" x="4806950" y="3206750"/>
          <p14:tracePt t="282908" x="4787900" y="3200400"/>
          <p14:tracePt t="282925" x="4781550" y="3194050"/>
          <p14:tracePt t="283110" x="4787900" y="3200400"/>
          <p14:tracePt t="283119" x="4806950" y="3206750"/>
          <p14:tracePt t="283122" x="4832350" y="3213100"/>
          <p14:tracePt t="283143" x="4838700" y="3213100"/>
          <p14:tracePt t="283144" x="4845050" y="3213100"/>
          <p14:tracePt t="283438" x="4838700" y="3213100"/>
          <p14:tracePt t="283451" x="4826000" y="3213100"/>
          <p14:tracePt t="283458" x="4813300" y="3213100"/>
          <p14:tracePt t="283460" x="4787900" y="3213100"/>
          <p14:tracePt t="283475" x="4756150" y="3213100"/>
          <p14:tracePt t="283492" x="4743450" y="3206750"/>
          <p14:tracePt t="283508" x="4730750" y="3206750"/>
          <p14:tracePt t="283525" x="4711700" y="3200400"/>
          <p14:tracePt t="283783" x="4705350" y="3200400"/>
          <p14:tracePt t="286197" x="4705350" y="3187700"/>
          <p14:tracePt t="286207" x="4711700" y="3181350"/>
          <p14:tracePt t="286213" x="4718050" y="3155950"/>
          <p14:tracePt t="286222" x="4730750" y="3117850"/>
          <p14:tracePt t="286224" x="4730750" y="3060700"/>
          <p14:tracePt t="286241" x="4730750" y="3028950"/>
          <p14:tracePt t="286258" x="4730750" y="3003550"/>
          <p14:tracePt t="286366" x="4730750" y="2997200"/>
          <p14:tracePt t="286374" x="4699000" y="2997200"/>
          <p14:tracePt t="286391" x="4679950" y="3009900"/>
          <p14:tracePt t="286392" x="4641850" y="3048000"/>
          <p14:tracePt t="286407" x="4616450" y="3086100"/>
          <p14:tracePt t="286425" x="4603750" y="3117850"/>
          <p14:tracePt t="286441" x="4603750" y="3149600"/>
          <p14:tracePt t="286458" x="4616450" y="3181350"/>
          <p14:tracePt t="286474" x="4699000" y="3219450"/>
          <p14:tracePt t="286491" x="4826000" y="3238500"/>
          <p14:tracePt t="286508" x="4978400" y="3238500"/>
          <p14:tracePt t="286525" x="5099050" y="3238500"/>
          <p14:tracePt t="286541" x="5181600" y="3187700"/>
          <p14:tracePt t="286558" x="5200650" y="3124200"/>
          <p14:tracePt t="286574" x="5207000" y="3041650"/>
          <p14:tracePt t="286591" x="5207000" y="3003550"/>
          <p14:tracePt t="286608" x="5200650" y="2978150"/>
          <p14:tracePt t="286625" x="5194300" y="2965450"/>
          <p14:tracePt t="286641" x="5175250" y="2952750"/>
          <p14:tracePt t="286659" x="5156200" y="2946400"/>
          <p14:tracePt t="286674" x="5118100" y="2946400"/>
          <p14:tracePt t="286691" x="5035550" y="2952750"/>
          <p14:tracePt t="286708" x="4927600" y="3003550"/>
          <p14:tracePt t="286725" x="4775200" y="3098800"/>
          <p14:tracePt t="286742" x="4686300" y="3175000"/>
          <p14:tracePt t="286758" x="4635500" y="3251200"/>
          <p14:tracePt t="286775" x="4603750" y="3340100"/>
          <p14:tracePt t="286791" x="4603750" y="3403600"/>
          <p14:tracePt t="286807" x="4610100" y="3460750"/>
          <p14:tracePt t="286825" x="4635500" y="3498850"/>
          <p14:tracePt t="286841" x="4667250" y="3524250"/>
          <p14:tracePt t="286858" x="4711700" y="3536950"/>
          <p14:tracePt t="286875" x="4762500" y="3536950"/>
          <p14:tracePt t="286891" x="4813300" y="3530600"/>
          <p14:tracePt t="286908" x="4857750" y="3486150"/>
          <p14:tracePt t="286925" x="4889500" y="3429000"/>
          <p14:tracePt t="286941" x="4895850" y="3270250"/>
          <p14:tracePt t="286959" x="4895850" y="3194050"/>
          <p14:tracePt t="286974" x="4876800" y="3155950"/>
          <p14:tracePt t="286991" x="4876800" y="3143250"/>
          <p14:tracePt t="287008" x="4870450" y="3136900"/>
          <p14:tracePt t="287025" x="4864100" y="3136900"/>
          <p14:tracePt t="287041" x="4851400" y="3136900"/>
          <p14:tracePt t="287058" x="4819650" y="3149600"/>
          <p14:tracePt t="287074" x="4768850" y="3200400"/>
          <p14:tracePt t="287092" x="4730750" y="3244850"/>
          <p14:tracePt t="287108" x="4711700" y="3302000"/>
          <p14:tracePt t="287125" x="4699000" y="3390900"/>
          <p14:tracePt t="287143" x="4699000" y="3441700"/>
          <p14:tracePt t="287158" x="4749800" y="3498850"/>
          <p14:tracePt t="287174" x="4819650" y="3536950"/>
          <p14:tracePt t="287191" x="4927600" y="3562350"/>
          <p14:tracePt t="287208" x="5022850" y="3562350"/>
          <p14:tracePt t="287225" x="5092700" y="3562350"/>
          <p14:tracePt t="287241" x="5130800" y="3556000"/>
          <p14:tracePt t="287258" x="5137150" y="3543300"/>
          <p14:tracePt t="287275" x="5137150" y="3505200"/>
          <p14:tracePt t="287291" x="5137150" y="3473450"/>
          <p14:tracePt t="287308" x="5124450" y="3441700"/>
          <p14:tracePt t="287325" x="5111750" y="3435350"/>
          <p14:tracePt t="287341" x="5073650" y="3422650"/>
          <p14:tracePt t="287358" x="4997450" y="3422650"/>
          <p14:tracePt t="287374" x="4889500" y="3435350"/>
          <p14:tracePt t="287391" x="4781550" y="3524250"/>
          <p14:tracePt t="287408" x="4667250" y="3651250"/>
          <p14:tracePt t="287425" x="4603750" y="3803650"/>
          <p14:tracePt t="287441" x="4578350" y="3981450"/>
          <p14:tracePt t="287458" x="4603750" y="4235450"/>
          <p14:tracePt t="287475" x="4768850" y="4502150"/>
          <p14:tracePt t="287491" x="5111750" y="4737100"/>
          <p14:tracePt t="287508" x="5492750" y="4895850"/>
          <p14:tracePt t="287525" x="5810250" y="4940300"/>
          <p14:tracePt t="287525" x="5943600" y="4959350"/>
          <p14:tracePt t="287542" x="6083300" y="4965700"/>
          <p14:tracePt t="287558" x="6184900" y="4933950"/>
          <p14:tracePt t="287591" x="6254750" y="4870450"/>
          <p14:tracePt t="287593" x="6299200" y="4813300"/>
          <p14:tracePt t="287608" x="6324600" y="4775200"/>
          <p14:tracePt t="287625" x="6356350" y="4743450"/>
          <p14:tracePt t="287641" x="6388100" y="4718050"/>
          <p14:tracePt t="287658" x="6426200" y="4692650"/>
          <p14:tracePt t="287675" x="6451600" y="4667250"/>
          <p14:tracePt t="287691" x="6477000" y="4648200"/>
          <p14:tracePt t="287708" x="6502400" y="4629150"/>
          <p14:tracePt t="287724" x="6515100" y="4622800"/>
          <p14:tracePt t="287743" x="6521450" y="4616450"/>
          <p14:tracePt t="287758" x="6527800" y="4616450"/>
          <p14:tracePt t="287775" x="6534150" y="4616450"/>
          <p14:tracePt t="287791" x="6559550" y="4603750"/>
          <p14:tracePt t="287807" x="6578600" y="4603750"/>
          <p14:tracePt t="287824" x="6604000" y="4591050"/>
          <p14:tracePt t="287841" x="6610350" y="4591050"/>
          <p14:tracePt t="287858" x="6616700" y="4584700"/>
          <p14:tracePt t="288913" x="0" y="0"/>
        </p14:tracePtLst>
        <p14:tracePtLst>
          <p14:tracePt t="293013" x="7029450" y="5892800"/>
          <p14:tracePt t="293309" x="7035800" y="5892800"/>
          <p14:tracePt t="293318" x="7048500" y="5892800"/>
          <p14:tracePt t="293325" x="7080250" y="5892800"/>
          <p14:tracePt t="293341" x="7131050" y="5892800"/>
          <p14:tracePt t="293357" x="7213600" y="5892800"/>
          <p14:tracePt t="293373" x="7315200" y="5892800"/>
          <p14:tracePt t="293389" x="7423150" y="5892800"/>
          <p14:tracePt t="293407" x="7480300" y="5892800"/>
          <p14:tracePt t="293424" x="7594600" y="5892800"/>
          <p14:tracePt t="293429" x="7689850" y="5892800"/>
          <p14:tracePt t="293441" x="7804150" y="5892800"/>
          <p14:tracePt t="293458" x="7924800" y="5892800"/>
          <p14:tracePt t="293474" x="8045450" y="5892800"/>
          <p14:tracePt t="293491" x="8185150" y="5892800"/>
          <p14:tracePt t="293507" x="8312150" y="5892800"/>
          <p14:tracePt t="293524" x="8470900" y="5892800"/>
          <p14:tracePt t="293542" x="8559800" y="5892800"/>
          <p14:tracePt t="293558" x="8642350" y="5892800"/>
          <p14:tracePt t="293574" x="8737600" y="5892800"/>
          <p14:tracePt t="293591" x="8839200" y="5892800"/>
          <p14:tracePt t="293608" x="8921750" y="5892800"/>
          <p14:tracePt t="293624" x="9010650" y="5892800"/>
          <p14:tracePt t="293641" x="9105900" y="5892800"/>
          <p14:tracePt t="293657" x="9137650" y="5905500"/>
          <p14:tracePt t="293878" x="9131300" y="5905500"/>
          <p14:tracePt t="293885" x="9105900" y="5905500"/>
          <p14:tracePt t="293893" x="9080500" y="5911850"/>
          <p14:tracePt t="293895" x="9048750" y="5918200"/>
          <p14:tracePt t="293907" x="8978900" y="5924550"/>
          <p14:tracePt t="293924" x="8801100" y="5930900"/>
          <p14:tracePt t="293942" x="8674100" y="5930900"/>
          <p14:tracePt t="293957" x="8521700" y="5930900"/>
          <p14:tracePt t="293974" x="8343900" y="5930900"/>
          <p14:tracePt t="293991" x="8210550" y="5930900"/>
          <p14:tracePt t="294007" x="8064500" y="5930900"/>
          <p14:tracePt t="294024" x="7924800" y="5930900"/>
          <p14:tracePt t="294041" x="7804150" y="5930900"/>
          <p14:tracePt t="294058" x="7664450" y="5930900"/>
          <p14:tracePt t="294075" x="7518400" y="5930900"/>
          <p14:tracePt t="294091" x="7366000" y="5930900"/>
          <p14:tracePt t="294108" x="7200900" y="5930900"/>
          <p14:tracePt t="294124" x="6915150" y="5930900"/>
          <p14:tracePt t="294142" x="6648450" y="5930900"/>
          <p14:tracePt t="294157" x="6413500" y="5930900"/>
          <p14:tracePt t="294174" x="6184900" y="5937250"/>
          <p14:tracePt t="294191" x="6000750" y="5937250"/>
          <p14:tracePt t="294208" x="5829300" y="5937250"/>
          <p14:tracePt t="294224" x="5695950" y="5937250"/>
          <p14:tracePt t="294241" x="5607050" y="5937250"/>
          <p14:tracePt t="294257" x="5543550" y="5937250"/>
          <p14:tracePt t="294274" x="5480050" y="5937250"/>
          <p14:tracePt t="294291" x="5397500" y="5937250"/>
          <p14:tracePt t="294308" x="5314950" y="5937250"/>
          <p14:tracePt t="294324" x="5200650" y="5937250"/>
          <p14:tracePt t="294342" x="5149850" y="5937250"/>
          <p14:tracePt t="294357" x="5111750" y="5937250"/>
          <p14:tracePt t="294374" x="5099050" y="5937250"/>
          <p14:tracePt t="294391" x="5092700" y="5937250"/>
          <p14:tracePt t="294501" x="5111750" y="5937250"/>
          <p14:tracePt t="294509" x="5124450" y="5937250"/>
          <p14:tracePt t="294517" x="5149850" y="5937250"/>
          <p14:tracePt t="294525" x="5194300" y="5937250"/>
          <p14:tracePt t="294541" x="5238750" y="5937250"/>
          <p14:tracePt t="294542" x="5353050" y="5930900"/>
          <p14:tracePt t="294557" x="5499100" y="5930900"/>
          <p14:tracePt t="294575" x="5810250" y="5930900"/>
          <p14:tracePt t="294590" x="6216650" y="5930900"/>
          <p14:tracePt t="294607" x="6737350" y="5962650"/>
          <p14:tracePt t="294624" x="7283450" y="6045200"/>
          <p14:tracePt t="294641" x="7721600" y="6089650"/>
          <p14:tracePt t="294657" x="7943850" y="6096000"/>
          <p14:tracePt t="294674" x="8134350" y="6096000"/>
          <p14:tracePt t="294691" x="8305800" y="6096000"/>
          <p14:tracePt t="294708" x="8439150" y="6096000"/>
          <p14:tracePt t="294724" x="8629650" y="6096000"/>
          <p14:tracePt t="294742" x="8724900" y="6096000"/>
          <p14:tracePt t="294757" x="8820150" y="6096000"/>
          <p14:tracePt t="294774" x="8883650" y="6096000"/>
          <p14:tracePt t="294791" x="8921750" y="6096000"/>
          <p14:tracePt t="294808" x="8940800" y="6096000"/>
          <p14:tracePt t="294824" x="8947150" y="6096000"/>
          <p14:tracePt t="294841" x="8972550" y="6096000"/>
          <p14:tracePt t="294857" x="8991600" y="6096000"/>
          <p14:tracePt t="294874" x="9023350" y="6096000"/>
          <p14:tracePt t="294891" x="9061450" y="6096000"/>
          <p14:tracePt t="294908" x="9093200" y="6096000"/>
          <p14:tracePt t="294924" x="9118600" y="6096000"/>
          <p14:tracePt t="294942" x="9124950" y="6096000"/>
          <p14:tracePt t="295469" x="9118600" y="6096000"/>
          <p14:tracePt t="295686" x="9112250" y="6096000"/>
          <p14:tracePt t="295862" x="9105900" y="6096000"/>
          <p14:tracePt t="295870" x="9099550" y="6096000"/>
          <p14:tracePt t="295878" x="9080500" y="6096000"/>
          <p14:tracePt t="295886" x="9036050" y="6096000"/>
          <p14:tracePt t="295891" x="8890000" y="6096000"/>
          <p14:tracePt t="295908" x="8528050" y="6096000"/>
          <p14:tracePt t="295925" x="7747000" y="6096000"/>
          <p14:tracePt t="295943" x="7162800" y="6096000"/>
          <p14:tracePt t="295959" x="6635750" y="6096000"/>
          <p14:tracePt t="295975" x="6280150" y="6096000"/>
          <p14:tracePt t="295992" x="6089650" y="6096000"/>
          <p14:tracePt t="296008" x="5949950" y="6096000"/>
          <p14:tracePt t="296025" x="5886450" y="6096000"/>
          <p14:tracePt t="296041" x="5854700" y="6096000"/>
          <p14:tracePt t="296059" x="5829300" y="6096000"/>
          <p14:tracePt t="296075" x="5816600" y="6096000"/>
          <p14:tracePt t="296093" x="5803900" y="6096000"/>
          <p14:tracePt t="296108" x="5797550" y="6096000"/>
          <p14:tracePt t="296125" x="5791200" y="6096000"/>
          <p14:tracePt t="296246" x="5797550" y="6089650"/>
          <p14:tracePt t="296246" x="5803900" y="6076950"/>
          <p14:tracePt t="296262" x="5803900" y="6057900"/>
          <p14:tracePt t="296264" x="5810250" y="6032500"/>
          <p14:tracePt t="296275" x="5810250" y="5962650"/>
          <p14:tracePt t="296292" x="5797550" y="5880100"/>
          <p14:tracePt t="296308" x="5746750" y="5784850"/>
          <p14:tracePt t="296325" x="5670550" y="5689600"/>
          <p14:tracePt t="296342" x="5619750" y="5638800"/>
          <p14:tracePt t="296359" x="5588000" y="5613400"/>
          <p14:tracePt t="296375" x="5543550" y="5581650"/>
          <p14:tracePt t="296392" x="5505450" y="5568950"/>
          <p14:tracePt t="296408" x="5473700" y="5562600"/>
          <p14:tracePt t="296425" x="5461000" y="5562600"/>
          <p14:tracePt t="296442" x="5454650" y="5562600"/>
          <p14:tracePt t="296459" x="5448300" y="5562600"/>
          <p14:tracePt t="296475" x="5441950" y="5581650"/>
          <p14:tracePt t="296492" x="5441950" y="5600700"/>
          <p14:tracePt t="296508" x="5441950" y="5607050"/>
          <p14:tracePt t="296525" x="5441950" y="5613400"/>
          <p14:tracePt t="297374" x="5441950" y="5619750"/>
          <p14:tracePt t="297375" x="5435600" y="5581650"/>
          <p14:tracePt t="297391" x="5391150" y="5486400"/>
          <p14:tracePt t="297392" x="5156200" y="5073650"/>
          <p14:tracePt t="297408" x="4756150" y="4508500"/>
          <p14:tracePt t="297424" x="4267200" y="3886200"/>
          <p14:tracePt t="297442" x="3765550" y="3276600"/>
          <p14:tracePt t="297458" x="3321050" y="2768600"/>
          <p14:tracePt t="297475" x="2984500" y="2400300"/>
          <p14:tracePt t="297492" x="2755900" y="2120900"/>
          <p14:tracePt t="297508" x="2578100" y="1911350"/>
          <p14:tracePt t="297525" x="2406650" y="1695450"/>
          <p14:tracePt t="297543" x="2336800" y="1606550"/>
          <p14:tracePt t="297558" x="2286000" y="1555750"/>
          <p14:tracePt t="297575" x="2247900" y="1517650"/>
          <p14:tracePt t="297592" x="2216150" y="1479550"/>
          <p14:tracePt t="297609" x="2178050" y="1441450"/>
          <p14:tracePt t="297625" x="2108200" y="1390650"/>
          <p14:tracePt t="297642" x="2032000" y="1333500"/>
          <p14:tracePt t="297658" x="1949450" y="1276350"/>
          <p14:tracePt t="297675" x="1911350" y="1238250"/>
          <p14:tracePt t="297692" x="1892300" y="1212850"/>
          <p14:tracePt t="297708" x="1892300" y="1206500"/>
          <p14:tracePt t="297790" x="1905000" y="1250950"/>
          <p14:tracePt t="297801" x="1930400" y="1314450"/>
          <p14:tracePt t="297808" x="1949450" y="1371600"/>
          <p14:tracePt t="297810" x="2006600" y="1504950"/>
          <p14:tracePt t="297825" x="2057400" y="1657350"/>
          <p14:tracePt t="297842" x="2120900" y="1797050"/>
          <p14:tracePt t="297858" x="2159000" y="1898650"/>
          <p14:tracePt t="297875" x="2178050" y="1968500"/>
          <p14:tracePt t="297892" x="2203450" y="2006600"/>
          <p14:tracePt t="297909" x="2216150" y="2038350"/>
          <p14:tracePt t="297925" x="2235200" y="2057400"/>
          <p14:tracePt t="297943" x="2241550" y="2063750"/>
          <p14:tracePt t="297958" x="2266950" y="2070100"/>
          <p14:tracePt t="297975" x="2292350" y="2070100"/>
          <p14:tracePt t="297992" x="2336800" y="2070100"/>
          <p14:tracePt t="298009" x="2374900" y="2070100"/>
          <p14:tracePt t="298025" x="2419350" y="2070100"/>
          <p14:tracePt t="298042" x="2444750" y="2070100"/>
          <p14:tracePt t="298058" x="2463800" y="2070100"/>
          <p14:tracePt t="298074" x="2495550" y="2070100"/>
          <p14:tracePt t="298091" x="2520950" y="2070100"/>
          <p14:tracePt t="298108" x="2546350" y="2070100"/>
          <p14:tracePt t="298108" x="2559050" y="2076450"/>
          <p14:tracePt t="298126" x="2571750" y="2076450"/>
          <p14:tracePt t="298143" x="2584450" y="2082800"/>
          <p14:tracePt t="298159" x="2603500" y="2089150"/>
          <p14:tracePt t="298175" x="2635250" y="2095500"/>
          <p14:tracePt t="298192" x="2667000" y="2101850"/>
          <p14:tracePt t="298209" x="2705100" y="2108200"/>
          <p14:tracePt t="298225" x="2736850" y="2108200"/>
          <p14:tracePt t="298242" x="2768600" y="2108200"/>
          <p14:tracePt t="298258" x="2781300" y="2108200"/>
          <p14:tracePt t="298275" x="2787650" y="2108200"/>
          <p14:tracePt t="298292" x="2794000" y="2101850"/>
          <p14:tracePt t="298308" x="2800350" y="2095500"/>
          <p14:tracePt t="298325" x="2800350" y="2082800"/>
          <p14:tracePt t="298364" x="2800350" y="2076450"/>
          <p14:tracePt t="298382" x="2800350" y="2070100"/>
          <p14:tracePt t="298399" x="2794000" y="2070100"/>
          <p14:tracePt t="298401" x="2787650" y="2070100"/>
          <p14:tracePt t="298408" x="2781300" y="2070100"/>
          <p14:tracePt t="298425" x="2768600" y="2070100"/>
          <p14:tracePt t="298442" x="2762250" y="2070100"/>
          <p14:tracePt t="298458" x="2730500" y="2114550"/>
          <p14:tracePt t="298475" x="2698750" y="2209800"/>
          <p14:tracePt t="298491" x="2698750" y="2292350"/>
          <p14:tracePt t="298509" x="2698750" y="2355850"/>
          <p14:tracePt t="298525" x="2736850" y="2438400"/>
          <p14:tracePt t="298543" x="2774950" y="2482850"/>
          <p14:tracePt t="298558" x="2825750" y="2520950"/>
          <p14:tracePt t="298575" x="2882900" y="2546350"/>
          <p14:tracePt t="298592" x="2978150" y="2552700"/>
          <p14:tracePt t="298609" x="3060700" y="2552700"/>
          <p14:tracePt t="298625" x="3111500" y="2552700"/>
          <p14:tracePt t="298641" x="3143250" y="2533650"/>
          <p14:tracePt t="298658" x="3168650" y="2514600"/>
          <p14:tracePt t="298675" x="3181350" y="2476500"/>
          <p14:tracePt t="298691" x="3181350" y="2432050"/>
          <p14:tracePt t="298709" x="3181350" y="2374900"/>
          <p14:tracePt t="298725" x="3149600" y="2311400"/>
          <p14:tracePt t="298742" x="3130550" y="2279650"/>
          <p14:tracePt t="298758" x="3092450" y="2235200"/>
          <p14:tracePt t="298775" x="3079750" y="2216150"/>
          <p14:tracePt t="298791" x="3067050" y="2197100"/>
          <p14:tracePt t="298808" x="3054350" y="2184400"/>
          <p14:tracePt t="298825" x="3035300" y="2178050"/>
          <p14:tracePt t="298842" x="3016250" y="2171700"/>
          <p14:tracePt t="298858" x="2997200" y="2159000"/>
          <p14:tracePt t="298875" x="2984500" y="2159000"/>
          <p14:tracePt t="298891" x="2978150" y="2159000"/>
          <p14:tracePt t="298908" x="2965450" y="2159000"/>
          <p14:tracePt t="298925" x="2952750" y="2159000"/>
          <p14:tracePt t="298942" x="2940050" y="2159000"/>
          <p14:tracePt t="298958" x="2927350" y="2171700"/>
          <p14:tracePt t="298975" x="2914650" y="2184400"/>
          <p14:tracePt t="298991" x="2901950" y="2209800"/>
          <p14:tracePt t="299008" x="2889250" y="2241550"/>
          <p14:tracePt t="299026" x="2876550" y="2279650"/>
          <p14:tracePt t="299042" x="2870200" y="2330450"/>
          <p14:tracePt t="299059" x="2851150" y="2374900"/>
          <p14:tracePt t="299075" x="2851150" y="2432050"/>
          <p14:tracePt t="299091" x="2851150" y="2470150"/>
          <p14:tracePt t="299107" x="2851150" y="2514600"/>
          <p14:tracePt t="299107" x="2851150" y="2520950"/>
          <p14:tracePt t="299126" x="2851150" y="2546350"/>
          <p14:tracePt t="299143" x="2863850" y="2552700"/>
          <p14:tracePt t="299158" x="2870200" y="2559050"/>
          <p14:tracePt t="299175" x="2876550" y="2565400"/>
          <p14:tracePt t="299192" x="2889250" y="2565400"/>
          <p14:tracePt t="299208" x="2901950" y="2565400"/>
          <p14:tracePt t="299225" x="2908300" y="2565400"/>
          <p14:tracePt t="299263" x="2914650" y="2565400"/>
          <p14:tracePt t="299478" x="2921000" y="2584450"/>
          <p14:tracePt t="299486" x="2965450" y="2660650"/>
          <p14:tracePt t="299494" x="3028950" y="2743200"/>
          <p14:tracePt t="299495" x="3143250" y="2889250"/>
          <p14:tracePt t="299508" x="3752850" y="3422650"/>
          <p14:tracePt t="299525" x="5124450" y="4362450"/>
          <p14:tracePt t="299542" x="6203950" y="4991100"/>
          <p14:tracePt t="299559" x="7277100" y="5530850"/>
          <p14:tracePt t="299575" x="8172450" y="5918200"/>
          <p14:tracePt t="299592" x="8807450" y="6121400"/>
          <p14:tracePt t="299608" x="9093200" y="6159500"/>
          <p14:tracePt t="299626" x="9137650" y="6159500"/>
          <p14:tracePt t="299642" x="9137650" y="6096000"/>
          <p14:tracePt t="299659" x="9137650" y="5962650"/>
          <p14:tracePt t="299675" x="9137650" y="5867400"/>
          <p14:tracePt t="299692" x="9137650" y="5816600"/>
          <p14:tracePt t="299708" x="9137650" y="5791200"/>
          <p14:tracePt t="299821" x="9137650" y="5784850"/>
          <p14:tracePt t="299830" x="9137650" y="5778500"/>
          <p14:tracePt t="299910" x="9112250" y="5778500"/>
          <p14:tracePt t="299918" x="9055100" y="5778500"/>
          <p14:tracePt t="299926" x="8991600" y="5778500"/>
          <p14:tracePt t="299927" x="8928100" y="5778500"/>
          <p14:tracePt t="299941" x="8718550" y="5765800"/>
          <p14:tracePt t="299958" x="8616950" y="5740400"/>
          <p14:tracePt t="299975" x="8553450" y="5721350"/>
          <p14:tracePt t="299992" x="8509000" y="5702300"/>
          <p14:tracePt t="300008" x="8496300" y="5702300"/>
          <p14:tracePt t="300025" x="8483600" y="5695950"/>
          <p14:tracePt t="300041" x="8458200" y="5695950"/>
          <p14:tracePt t="300058" x="8426450" y="5695950"/>
          <p14:tracePt t="300075" x="8407400" y="5695950"/>
          <p14:tracePt t="300092" x="8401050" y="5695950"/>
          <p14:tracePt t="300108" x="8394700" y="5695950"/>
          <p14:tracePt t="300124" x="8388350" y="5695950"/>
          <p14:tracePt t="300141" x="8375650" y="5695950"/>
          <p14:tracePt t="300159" x="8356600" y="5689600"/>
          <p14:tracePt t="300175" x="8337550" y="5683250"/>
          <p14:tracePt t="300192" x="8312150" y="5683250"/>
          <p14:tracePt t="300208" x="8293100" y="5676900"/>
          <p14:tracePt t="300225" x="8280400" y="5670550"/>
          <p14:tracePt t="300382" x="8286750" y="5670550"/>
          <p14:tracePt t="300390" x="8293100" y="5670550"/>
          <p14:tracePt t="300400" x="8305800" y="5670550"/>
          <p14:tracePt t="300408" x="8324850" y="5670550"/>
          <p14:tracePt t="300411" x="8388350" y="5670550"/>
          <p14:tracePt t="300425" x="8477250" y="5670550"/>
          <p14:tracePt t="300442" x="8559800" y="5670550"/>
          <p14:tracePt t="300458" x="8648700" y="5670550"/>
          <p14:tracePt t="300475" x="8693150" y="5670550"/>
          <p14:tracePt t="300491" x="8737600" y="5670550"/>
          <p14:tracePt t="300508" x="8769350" y="5670550"/>
          <p14:tracePt t="300525" x="8807450" y="5670550"/>
          <p14:tracePt t="300542" x="8820150" y="5670550"/>
          <p14:tracePt t="300558" x="8832850" y="5670550"/>
          <p14:tracePt t="300575" x="8839200" y="5670550"/>
          <p14:tracePt t="300614" x="8845550" y="5670550"/>
          <p14:tracePt t="301278" x="8839200" y="5670550"/>
          <p14:tracePt t="301287" x="8813800" y="5676900"/>
          <p14:tracePt t="301294" x="8769350" y="5689600"/>
          <p14:tracePt t="301302" x="8731250" y="5695950"/>
          <p14:tracePt t="301308" x="8629650" y="5708650"/>
          <p14:tracePt t="301325" x="8540750" y="5721350"/>
          <p14:tracePt t="301341" x="8470900" y="5721350"/>
          <p14:tracePt t="301358" x="8420100" y="5721350"/>
          <p14:tracePt t="301375" x="8382000" y="5721350"/>
          <p14:tracePt t="301391" x="8369300" y="5727700"/>
          <p14:tracePt t="301408" x="8362950" y="5727700"/>
          <p14:tracePt t="301630" x="8369300" y="5727700"/>
          <p14:tracePt t="301653" x="8375650" y="5727700"/>
          <p14:tracePt t="301662" x="8388350" y="5727700"/>
          <p14:tracePt t="301674" x="8394700" y="5727700"/>
          <p14:tracePt t="301676" x="8413750" y="5727700"/>
          <p14:tracePt t="301692" x="8445500" y="5727700"/>
          <p14:tracePt t="301708" x="8477250" y="5721350"/>
          <p14:tracePt t="301725" x="8553450" y="5695950"/>
          <p14:tracePt t="301742" x="8578850" y="5695950"/>
          <p14:tracePt t="301758" x="8604250" y="5695950"/>
          <p14:tracePt t="301775" x="8616950" y="5695950"/>
          <p14:tracePt t="301791" x="8636000" y="5689600"/>
          <p14:tracePt t="301808" x="8648700" y="5689600"/>
          <p14:tracePt t="301825" x="8661400" y="5689600"/>
          <p14:tracePt t="301842" x="8667750" y="5689600"/>
          <p14:tracePt t="301858" x="8674100" y="5689600"/>
          <p14:tracePt t="301875" x="8680450" y="5689600"/>
          <p14:tracePt t="301935" x="8686800" y="5689600"/>
          <p14:tracePt t="301950" x="8693150" y="5689600"/>
          <p14:tracePt t="301958" x="8705850" y="5689600"/>
          <p14:tracePt t="301975" x="8712200" y="5689600"/>
          <p14:tracePt t="301976" x="8718550" y="5689600"/>
          <p14:tracePt t="301991" x="8724900" y="5689600"/>
          <p14:tracePt t="302008" x="8731250" y="5689600"/>
          <p14:tracePt t="302118" x="8737600" y="5689600"/>
          <p14:tracePt t="302897" x="0" y="0"/>
        </p14:tracePtLst>
        <p14:tracePtLst>
          <p14:tracePt t="318357" x="3041650" y="2292350"/>
          <p14:tracePt t="318709" x="3028950" y="2279650"/>
          <p14:tracePt t="318711" x="3009900" y="2254250"/>
          <p14:tracePt t="318726" x="3003550" y="2247900"/>
          <p14:tracePt t="318728" x="2984500" y="2228850"/>
          <p14:tracePt t="318741" x="2959100" y="2209800"/>
          <p14:tracePt t="318757" x="2940050" y="2190750"/>
          <p14:tracePt t="318774" x="2901950" y="2171700"/>
          <p14:tracePt t="318790" x="2882900" y="2171700"/>
          <p14:tracePt t="318807" x="2870200" y="2165350"/>
          <p14:tracePt t="318846" x="2863850" y="2165350"/>
          <p14:tracePt t="318847" x="2857500" y="2165350"/>
          <p14:tracePt t="318857" x="2838450" y="2165350"/>
          <p14:tracePt t="318874" x="2813050" y="2165350"/>
          <p14:tracePt t="318890" x="2794000" y="2184400"/>
          <p14:tracePt t="318907" x="2762250" y="2209800"/>
          <p14:tracePt t="318924" x="2743200" y="2241550"/>
          <p14:tracePt t="318941" x="2736850" y="2273300"/>
          <p14:tracePt t="318957" x="2736850" y="2292350"/>
          <p14:tracePt t="318974" x="2736850" y="2311400"/>
          <p14:tracePt t="318990" x="2736850" y="2324100"/>
          <p14:tracePt t="319007" x="2736850" y="2330450"/>
          <p14:tracePt t="319024" x="2743200" y="2343150"/>
          <p14:tracePt t="319041" x="2749550" y="2343150"/>
          <p14:tracePt t="319057" x="2755900" y="2343150"/>
          <p14:tracePt t="319074" x="2768600" y="2349500"/>
          <p14:tracePt t="319090" x="2781300" y="2355850"/>
          <p14:tracePt t="319108" x="2787650" y="2355850"/>
          <p14:tracePt t="319124" x="2800350" y="2362200"/>
          <p14:tracePt t="319141" x="2825750" y="2362200"/>
          <p14:tracePt t="319157" x="2838450" y="2362200"/>
          <p14:tracePt t="319174" x="2863850" y="2362200"/>
          <p14:tracePt t="319190" x="2889250" y="2362200"/>
          <p14:tracePt t="319208" x="2921000" y="2362200"/>
          <p14:tracePt t="319224" x="2952750" y="2355850"/>
          <p14:tracePt t="319241" x="2990850" y="2336800"/>
          <p14:tracePt t="319257" x="3016250" y="2317750"/>
          <p14:tracePt t="319274" x="3041650" y="2298700"/>
          <p14:tracePt t="319290" x="3048000" y="2292350"/>
          <p14:tracePt t="319307" x="3060700" y="2266950"/>
          <p14:tracePt t="319324" x="3073400" y="2241550"/>
          <p14:tracePt t="319342" x="3073400" y="2222500"/>
          <p14:tracePt t="319357" x="3073400" y="2197100"/>
          <p14:tracePt t="319374" x="3067050" y="2178050"/>
          <p14:tracePt t="319390" x="3060700" y="2159000"/>
          <p14:tracePt t="319407" x="3048000" y="2139950"/>
          <p14:tracePt t="319424" x="3035300" y="2127250"/>
          <p14:tracePt t="319440" x="3035300" y="2120900"/>
          <p14:tracePt t="319457" x="3028950" y="2120900"/>
          <p14:tracePt t="319474" x="3009900" y="2114550"/>
          <p14:tracePt t="319490" x="2990850" y="2108200"/>
          <p14:tracePt t="319507" x="2965450" y="2101850"/>
          <p14:tracePt t="319524" x="2933700" y="2095500"/>
          <p14:tracePt t="319541" x="2914650" y="2095500"/>
          <p14:tracePt t="319557" x="2908300" y="2095500"/>
          <p14:tracePt t="319575" x="2901950" y="2095500"/>
          <p14:tracePt t="319590" x="2882900" y="2095500"/>
          <p14:tracePt t="319607" x="2863850" y="2120900"/>
          <p14:tracePt t="319624" x="2832100" y="2152650"/>
          <p14:tracePt t="319640" x="2813050" y="2190750"/>
          <p14:tracePt t="319657" x="2800350" y="2241550"/>
          <p14:tracePt t="319673" x="2787650" y="2279650"/>
          <p14:tracePt t="319690" x="2781300" y="2317750"/>
          <p14:tracePt t="319707" x="2781300" y="2336800"/>
          <p14:tracePt t="319724" x="2781300" y="2368550"/>
          <p14:tracePt t="319741" x="2781300" y="2393950"/>
          <p14:tracePt t="319757" x="2794000" y="2419350"/>
          <p14:tracePt t="319774" x="2806700" y="2432050"/>
          <p14:tracePt t="319790" x="2825750" y="2451100"/>
          <p14:tracePt t="319807" x="2851150" y="2476500"/>
          <p14:tracePt t="319824" x="2870200" y="2489200"/>
          <p14:tracePt t="319841" x="2895600" y="2501900"/>
          <p14:tracePt t="319858" x="2921000" y="2508250"/>
          <p14:tracePt t="319874" x="2940050" y="2520950"/>
          <p14:tracePt t="319891" x="2965450" y="2527300"/>
          <p14:tracePt t="319907" x="2984500" y="2527300"/>
          <p14:tracePt t="319907" x="3003550" y="2527300"/>
          <p14:tracePt t="319925" x="3022600" y="2527300"/>
          <p14:tracePt t="319941" x="3054350" y="2527300"/>
          <p14:tracePt t="319957" x="3092450" y="2495550"/>
          <p14:tracePt t="319974" x="3130550" y="2457450"/>
          <p14:tracePt t="319991" x="3162300" y="2393950"/>
          <p14:tracePt t="320007" x="3175000" y="2355850"/>
          <p14:tracePt t="320024" x="3181350" y="2305050"/>
          <p14:tracePt t="320040" x="3181350" y="2266950"/>
          <p14:tracePt t="320057" x="3181350" y="2235200"/>
          <p14:tracePt t="320074" x="3175000" y="2203450"/>
          <p14:tracePt t="320091" x="3162300" y="2184400"/>
          <p14:tracePt t="320107" x="3143250" y="2159000"/>
          <p14:tracePt t="320124" x="3111500" y="2127250"/>
          <p14:tracePt t="320141" x="3086100" y="2108200"/>
          <p14:tracePt t="320157" x="3073400" y="2095500"/>
          <p14:tracePt t="320174" x="3054350" y="2082800"/>
          <p14:tracePt t="320191" x="3041650" y="2070100"/>
          <p14:tracePt t="320207" x="3028950" y="2070100"/>
          <p14:tracePt t="320224" x="3028950" y="2063750"/>
          <p14:tracePt t="320240" x="3016250" y="2063750"/>
          <p14:tracePt t="320257" x="2990850" y="2063750"/>
          <p14:tracePt t="320274" x="2959100" y="2063750"/>
          <p14:tracePt t="320291" x="2921000" y="2063750"/>
          <p14:tracePt t="320307" x="2889250" y="2076450"/>
          <p14:tracePt t="320324" x="2832100" y="2108200"/>
          <p14:tracePt t="320341" x="2800350" y="2133600"/>
          <p14:tracePt t="320357" x="2768600" y="2165350"/>
          <p14:tracePt t="320374" x="2755900" y="2190750"/>
          <p14:tracePt t="320391" x="2749550" y="2209800"/>
          <p14:tracePt t="320407" x="2736850" y="2241550"/>
          <p14:tracePt t="320424" x="2736850" y="2266950"/>
          <p14:tracePt t="320441" x="2736850" y="2292350"/>
          <p14:tracePt t="320457" x="2736850" y="2305050"/>
          <p14:tracePt t="320474" x="2743200" y="2324100"/>
          <p14:tracePt t="320491" x="2755900" y="2343150"/>
          <p14:tracePt t="320507" x="2774950" y="2362200"/>
          <p14:tracePt t="320524" x="2800350" y="2374900"/>
          <p14:tracePt t="320541" x="2819400" y="2393950"/>
          <p14:tracePt t="320557" x="2844800" y="2400300"/>
          <p14:tracePt t="320574" x="2863850" y="2406650"/>
          <p14:tracePt t="320590" x="2889250" y="2413000"/>
          <p14:tracePt t="320606" x="2921000" y="2413000"/>
          <p14:tracePt t="320624" x="2952750" y="2419350"/>
          <p14:tracePt t="320640" x="2978150" y="2419350"/>
          <p14:tracePt t="320657" x="3003550" y="2419350"/>
          <p14:tracePt t="320674" x="3016250" y="2419350"/>
          <p14:tracePt t="320690" x="3035300" y="2400300"/>
          <p14:tracePt t="320707" x="3048000" y="2381250"/>
          <p14:tracePt t="320724" x="3067050" y="2336800"/>
          <p14:tracePt t="320741" x="3073400" y="2311400"/>
          <p14:tracePt t="320757" x="3073400" y="2286000"/>
          <p14:tracePt t="320774" x="3073400" y="2266950"/>
          <p14:tracePt t="320791" x="3073400" y="2241550"/>
          <p14:tracePt t="320807" x="3073400" y="2222500"/>
          <p14:tracePt t="320824" x="3073400" y="2197100"/>
          <p14:tracePt t="320840" x="3067050" y="2178050"/>
          <p14:tracePt t="320857" x="3060700" y="2165350"/>
          <p14:tracePt t="320874" x="3054350" y="2159000"/>
          <p14:tracePt t="320890" x="3054350" y="2152650"/>
          <p14:tracePt t="320907" x="3048000" y="2146300"/>
          <p14:tracePt t="320956" x="3041650" y="2146300"/>
          <p14:tracePt t="320981" x="3035300" y="2146300"/>
          <p14:tracePt t="320996" x="3028950" y="2146300"/>
          <p14:tracePt t="321005" x="3009900" y="2146300"/>
          <p14:tracePt t="321023" x="2990850" y="2146300"/>
          <p14:tracePt t="321024" x="2965450" y="2146300"/>
          <p14:tracePt t="321040" x="2946400" y="2146300"/>
          <p14:tracePt t="321058" x="2921000" y="2152650"/>
          <p14:tracePt t="321074" x="2895600" y="2171700"/>
          <p14:tracePt t="321091" x="2870200" y="2197100"/>
          <p14:tracePt t="321107" x="2851150" y="2222500"/>
          <p14:tracePt t="321107" x="2851150" y="2235200"/>
          <p14:tracePt t="321125" x="2844800" y="2260600"/>
          <p14:tracePt t="321141" x="2838450" y="2292350"/>
          <p14:tracePt t="321157" x="2838450" y="2317750"/>
          <p14:tracePt t="321174" x="2838450" y="2349500"/>
          <p14:tracePt t="321190" x="2838450" y="2381250"/>
          <p14:tracePt t="321207" x="2838450" y="2400300"/>
          <p14:tracePt t="321224" x="2851150" y="2419350"/>
          <p14:tracePt t="321240" x="2857500" y="2432050"/>
          <p14:tracePt t="321257" x="2876550" y="2444750"/>
          <p14:tracePt t="321274" x="2901950" y="2451100"/>
          <p14:tracePt t="321290" x="2940050" y="2457450"/>
          <p14:tracePt t="321307" x="2978150" y="2463800"/>
          <p14:tracePt t="321307" x="3003550" y="2470150"/>
          <p14:tracePt t="321325" x="3035300" y="2470150"/>
          <p14:tracePt t="321341" x="3073400" y="2470150"/>
          <p14:tracePt t="321357" x="3098800" y="2470150"/>
          <p14:tracePt t="321374" x="3130550" y="2463800"/>
          <p14:tracePt t="321390" x="3155950" y="2444750"/>
          <p14:tracePt t="321407" x="3168650" y="2425700"/>
          <p14:tracePt t="321424" x="3175000" y="2393950"/>
          <p14:tracePt t="321440" x="3181350" y="2368550"/>
          <p14:tracePt t="321458" x="3181350" y="2330450"/>
          <p14:tracePt t="321474" x="3181350" y="2298700"/>
          <p14:tracePt t="321491" x="3175000" y="2273300"/>
          <p14:tracePt t="321507" x="3155950" y="2235200"/>
          <p14:tracePt t="321524" x="3117850" y="2184400"/>
          <p14:tracePt t="321542" x="3086100" y="2146300"/>
          <p14:tracePt t="321557" x="3060700" y="2127250"/>
          <p14:tracePt t="321574" x="3041650" y="2108200"/>
          <p14:tracePt t="321590" x="3028950" y="2095500"/>
          <p14:tracePt t="321607" x="3009900" y="2082800"/>
          <p14:tracePt t="321624" x="2997200" y="2082800"/>
          <p14:tracePt t="321640" x="2990850" y="2082800"/>
          <p14:tracePt t="321657" x="2978150" y="2076450"/>
          <p14:tracePt t="321674" x="2965450" y="2076450"/>
          <p14:tracePt t="321690" x="2946400" y="2076450"/>
          <p14:tracePt t="321707" x="2921000" y="2076450"/>
          <p14:tracePt t="321724" x="2876550" y="2082800"/>
          <p14:tracePt t="321741" x="2851150" y="2095500"/>
          <p14:tracePt t="321757" x="2819400" y="2120900"/>
          <p14:tracePt t="321775" x="2800350" y="2139950"/>
          <p14:tracePt t="321790" x="2787650" y="2159000"/>
          <p14:tracePt t="321808" x="2768600" y="2203450"/>
          <p14:tracePt t="321824" x="2762250" y="2235200"/>
          <p14:tracePt t="321841" x="2762250" y="2260600"/>
          <p14:tracePt t="321857" x="2762250" y="2286000"/>
          <p14:tracePt t="321874" x="2762250" y="2311400"/>
          <p14:tracePt t="321890" x="2762250" y="2330450"/>
          <p14:tracePt t="321907" x="2781300" y="2349500"/>
          <p14:tracePt t="321924" x="2794000" y="2374900"/>
          <p14:tracePt t="321941" x="2806700" y="2393950"/>
          <p14:tracePt t="321957" x="2825750" y="2419350"/>
          <p14:tracePt t="321974" x="2844800" y="2438400"/>
          <p14:tracePt t="321990" x="2857500" y="2457450"/>
          <p14:tracePt t="322007" x="2870200" y="2463800"/>
          <p14:tracePt t="322024" x="2889250" y="2482850"/>
          <p14:tracePt t="322040" x="2914650" y="2495550"/>
          <p14:tracePt t="322057" x="2946400" y="2501900"/>
          <p14:tracePt t="322074" x="2971800" y="2508250"/>
          <p14:tracePt t="322090" x="3003550" y="2508250"/>
          <p14:tracePt t="322106" x="3028950" y="2508250"/>
          <p14:tracePt t="322123" x="3079750" y="2501900"/>
          <p14:tracePt t="322140" x="3124200" y="2476500"/>
          <p14:tracePt t="322157" x="3149600" y="2457450"/>
          <p14:tracePt t="322174" x="3168650" y="2419350"/>
          <p14:tracePt t="322190" x="3175000" y="2393950"/>
          <p14:tracePt t="322207" x="3181350" y="2368550"/>
          <p14:tracePt t="322224" x="3187700" y="2343150"/>
          <p14:tracePt t="322241" x="3187700" y="2317750"/>
          <p14:tracePt t="322257" x="3187700" y="2286000"/>
          <p14:tracePt t="322274" x="3187700" y="2254250"/>
          <p14:tracePt t="322290" x="3181350" y="2228850"/>
          <p14:tracePt t="322307" x="3168650" y="2190750"/>
          <p14:tracePt t="322324" x="3143250" y="2152650"/>
          <p14:tracePt t="322341" x="3124200" y="2133600"/>
          <p14:tracePt t="322357" x="3105150" y="2120900"/>
          <p14:tracePt t="322374" x="3086100" y="2101850"/>
          <p14:tracePt t="322390" x="3067050" y="2076450"/>
          <p14:tracePt t="322407" x="3028950" y="2070100"/>
          <p14:tracePt t="322424" x="2997200" y="2063750"/>
          <p14:tracePt t="322441" x="2952750" y="2063750"/>
          <p14:tracePt t="322457" x="2908300" y="2063750"/>
          <p14:tracePt t="322490" x="2838450" y="2076450"/>
          <p14:tracePt t="322493" x="2819400" y="2089150"/>
          <p14:tracePt t="322507" x="2762250" y="2120900"/>
          <p14:tracePt t="322524" x="2711450" y="2171700"/>
          <p14:tracePt t="322541" x="2686050" y="2203450"/>
          <p14:tracePt t="322557" x="2673350" y="2228850"/>
          <p14:tracePt t="322574" x="2667000" y="2266950"/>
          <p14:tracePt t="322590" x="2667000" y="2298700"/>
          <p14:tracePt t="322607" x="2667000" y="2330450"/>
          <p14:tracePt t="322624" x="2692400" y="2374900"/>
          <p14:tracePt t="322640" x="2730500" y="2419350"/>
          <p14:tracePt t="322657" x="2774950" y="2470150"/>
          <p14:tracePt t="322674" x="2819400" y="2495550"/>
          <p14:tracePt t="322690" x="2870200" y="2527300"/>
          <p14:tracePt t="322707" x="2908300" y="2533650"/>
          <p14:tracePt t="322724" x="2978150" y="2546350"/>
          <p14:tracePt t="322741" x="3035300" y="2552700"/>
          <p14:tracePt t="322757" x="3079750" y="2552700"/>
          <p14:tracePt t="322773" x="3130550" y="2552700"/>
          <p14:tracePt t="322790" x="3175000" y="2552700"/>
          <p14:tracePt t="322807" x="3206750" y="2540000"/>
          <p14:tracePt t="322824" x="3238500" y="2520950"/>
          <p14:tracePt t="322840" x="3270250" y="2482850"/>
          <p14:tracePt t="322857" x="3270250" y="2438400"/>
          <p14:tracePt t="322873" x="3270250" y="2393950"/>
          <p14:tracePt t="322890" x="3270250" y="2349500"/>
          <p14:tracePt t="322907" x="3257550" y="2311400"/>
          <p14:tracePt t="322923" x="3213100" y="2241550"/>
          <p14:tracePt t="322941" x="3168650" y="2203450"/>
          <p14:tracePt t="322957" x="3136900" y="2178050"/>
          <p14:tracePt t="322974" x="3098800" y="2159000"/>
          <p14:tracePt t="322990" x="3073400" y="2152650"/>
          <p14:tracePt t="323007" x="3035300" y="2133600"/>
          <p14:tracePt t="323023" x="3016250" y="2127250"/>
          <p14:tracePt t="323040" x="2997200" y="2120900"/>
          <p14:tracePt t="323057" x="2984500" y="2120900"/>
          <p14:tracePt t="323074" x="2959100" y="2120900"/>
          <p14:tracePt t="323090" x="2940050" y="2120900"/>
          <p14:tracePt t="323107" x="2895600" y="2120900"/>
          <p14:tracePt t="323125" x="2870200" y="2120900"/>
          <p14:tracePt t="323141" x="2838450" y="2133600"/>
          <p14:tracePt t="323157" x="2819400" y="2146300"/>
          <p14:tracePt t="323174" x="2800350" y="2165350"/>
          <p14:tracePt t="323190" x="2768600" y="2190750"/>
          <p14:tracePt t="323207" x="2743200" y="2216150"/>
          <p14:tracePt t="323224" x="2724150" y="2254250"/>
          <p14:tracePt t="323240" x="2711450" y="2286000"/>
          <p14:tracePt t="323257" x="2711450" y="2324100"/>
          <p14:tracePt t="323273" x="2705100" y="2349500"/>
          <p14:tracePt t="323290" x="2705100" y="2374900"/>
          <p14:tracePt t="323307" x="2705100" y="2406650"/>
          <p14:tracePt t="323324" x="2717800" y="2438400"/>
          <p14:tracePt t="323341" x="2736850" y="2463800"/>
          <p14:tracePt t="323357" x="2768600" y="2482850"/>
          <p14:tracePt t="323373" x="2787650" y="2501900"/>
          <p14:tracePt t="323390" x="2806700" y="2514600"/>
          <p14:tracePt t="323407" x="2844800" y="2533650"/>
          <p14:tracePt t="323424" x="2870200" y="2546350"/>
          <p14:tracePt t="323440" x="2901950" y="2552700"/>
          <p14:tracePt t="323457" x="2946400" y="2552700"/>
          <p14:tracePt t="323473" x="2990850" y="2552700"/>
          <p14:tracePt t="323491" x="3028950" y="2552700"/>
          <p14:tracePt t="323507" x="3098800" y="2527300"/>
          <p14:tracePt t="323525" x="3130550" y="2495550"/>
          <p14:tracePt t="323541" x="3155950" y="2470150"/>
          <p14:tracePt t="323557" x="3175000" y="2432050"/>
          <p14:tracePt t="323573" x="3175000" y="2400300"/>
          <p14:tracePt t="323590" x="3175000" y="2368550"/>
          <p14:tracePt t="323607" x="3175000" y="2336800"/>
          <p14:tracePt t="323624" x="3175000" y="2292350"/>
          <p14:tracePt t="323640" x="3162300" y="2260600"/>
          <p14:tracePt t="323657" x="3143250" y="2216150"/>
          <p14:tracePt t="323673" x="3124200" y="2184400"/>
          <p14:tracePt t="323690" x="3105150" y="2139950"/>
          <p14:tracePt t="323707" x="3086100" y="2108200"/>
          <p14:tracePt t="323724" x="3067050" y="2082800"/>
          <p14:tracePt t="323741" x="3054350" y="2070100"/>
          <p14:tracePt t="323757" x="3048000" y="2057400"/>
          <p14:tracePt t="323774" x="3035300" y="2044700"/>
          <p14:tracePt t="323791" x="3022600" y="2044700"/>
          <p14:tracePt t="323807" x="2990850" y="2044700"/>
          <p14:tracePt t="323824" x="2978150" y="2044700"/>
          <p14:tracePt t="323840" x="2940050" y="2044700"/>
          <p14:tracePt t="323857" x="2908300" y="2051050"/>
          <p14:tracePt t="323874" x="2870200" y="2082800"/>
          <p14:tracePt t="323890" x="2819400" y="2133600"/>
          <p14:tracePt t="323907" x="2755900" y="2203450"/>
          <p14:tracePt t="323924" x="2730500" y="2260600"/>
          <p14:tracePt t="323940" x="2711450" y="2311400"/>
          <p14:tracePt t="323957" x="2698750" y="2349500"/>
          <p14:tracePt t="323973" x="2698750" y="2381250"/>
          <p14:tracePt t="323991" x="2698750" y="2406650"/>
          <p14:tracePt t="324007" x="2698750" y="2432050"/>
          <p14:tracePt t="324024" x="2724150" y="2457450"/>
          <p14:tracePt t="324040" x="2762250" y="2489200"/>
          <p14:tracePt t="324057" x="2806700" y="2520950"/>
          <p14:tracePt t="324073" x="2876550" y="2552700"/>
          <p14:tracePt t="324090" x="2952750" y="2578100"/>
          <p14:tracePt t="324107" x="3067050" y="2603500"/>
          <p14:tracePt t="324125" x="3130550" y="2616200"/>
          <p14:tracePt t="324141" x="3187700" y="2616200"/>
          <p14:tracePt t="324157" x="3257550" y="2616200"/>
          <p14:tracePt t="324174" x="3302000" y="2616200"/>
          <p14:tracePt t="324190" x="3340100" y="2603500"/>
          <p14:tracePt t="324207" x="3365500" y="2578100"/>
          <p14:tracePt t="324224" x="3390900" y="2533650"/>
          <p14:tracePt t="324240" x="3397250" y="2470150"/>
          <p14:tracePt t="324257" x="3397250" y="2400300"/>
          <p14:tracePt t="324274" x="3390900" y="2355850"/>
          <p14:tracePt t="324290" x="3359150" y="2298700"/>
          <p14:tracePt t="324307" x="3327400" y="2247900"/>
          <p14:tracePt t="324307" x="3314700" y="2235200"/>
          <p14:tracePt t="324325" x="3282950" y="2203450"/>
          <p14:tracePt t="324341" x="3257550" y="2178050"/>
          <p14:tracePt t="324357" x="3219450" y="2159000"/>
          <p14:tracePt t="324373" x="3181350" y="2139950"/>
          <p14:tracePt t="324390" x="3143250" y="2127250"/>
          <p14:tracePt t="324407" x="3105150" y="2127250"/>
          <p14:tracePt t="324424" x="3060700" y="2120900"/>
          <p14:tracePt t="324440" x="3022600" y="2114550"/>
          <p14:tracePt t="324457" x="2990850" y="2114550"/>
          <p14:tracePt t="324473" x="2959100" y="2114550"/>
          <p14:tracePt t="324491" x="2940050" y="2114550"/>
          <p14:tracePt t="324507" x="2927350" y="2114550"/>
          <p14:tracePt t="324525" x="2914650" y="2114550"/>
          <p14:tracePt t="324541" x="2908300" y="2127250"/>
          <p14:tracePt t="324557" x="2889250" y="2146300"/>
          <p14:tracePt t="324574" x="2882900" y="2159000"/>
          <p14:tracePt t="324590" x="2870200" y="2184400"/>
          <p14:tracePt t="324607" x="2857500" y="2216150"/>
          <p14:tracePt t="324624" x="2844800" y="2241550"/>
          <p14:tracePt t="324640" x="2832100" y="2286000"/>
          <p14:tracePt t="324657" x="2825750" y="2324100"/>
          <p14:tracePt t="324673" x="2825750" y="2355850"/>
          <p14:tracePt t="324690" x="2825750" y="2381250"/>
          <p14:tracePt t="324707" x="2832100" y="2393950"/>
          <p14:tracePt t="324707" x="2838450" y="2413000"/>
          <p14:tracePt t="324724" x="2857500" y="2438400"/>
          <p14:tracePt t="324740" x="2876550" y="2457450"/>
          <p14:tracePt t="324757" x="2889250" y="2470150"/>
          <p14:tracePt t="324773" x="2901950" y="2476500"/>
          <p14:tracePt t="324790" x="2914650" y="2482850"/>
          <p14:tracePt t="324836" x="2921000" y="2482850"/>
          <p14:tracePt t="324852" x="2927350" y="2482850"/>
          <p14:tracePt t="324861" x="2933700" y="2482850"/>
          <p14:tracePt t="326852" x="2940050" y="2482850"/>
          <p14:tracePt t="326860" x="2965450" y="2470150"/>
          <p14:tracePt t="326868" x="2984500" y="2432050"/>
          <p14:tracePt t="326882" x="2997200" y="2393950"/>
          <p14:tracePt t="326884" x="3003550" y="2355850"/>
          <p14:tracePt t="326889" x="3016250" y="2298700"/>
          <p14:tracePt t="326906" x="3022600" y="2260600"/>
          <p14:tracePt t="326906" x="3022600" y="2247900"/>
          <p14:tracePt t="326924" x="3028950" y="2222500"/>
          <p14:tracePt t="326940" x="3035300" y="2203450"/>
          <p14:tracePt t="326957" x="3035300" y="2190750"/>
          <p14:tracePt t="326973" x="3035300" y="2184400"/>
          <p14:tracePt t="327132" x="3022600" y="2190750"/>
          <p14:tracePt t="327148" x="2990850" y="2254250"/>
          <p14:tracePt t="327150" x="2990850" y="2266950"/>
          <p14:tracePt t="327156" x="2971800" y="2305050"/>
          <p14:tracePt t="327173" x="2971800" y="2330450"/>
          <p14:tracePt t="327191" x="2971800" y="2355850"/>
          <p14:tracePt t="327207" x="2971800" y="2381250"/>
          <p14:tracePt t="327224" x="2984500" y="2393950"/>
          <p14:tracePt t="327240" x="3003550" y="2406650"/>
          <p14:tracePt t="327257" x="3016250" y="2413000"/>
          <p14:tracePt t="327273" x="3028950" y="2413000"/>
          <p14:tracePt t="327290" x="3048000" y="2419350"/>
          <p14:tracePt t="327307" x="3067050" y="2419350"/>
          <p14:tracePt t="327324" x="3079750" y="2413000"/>
          <p14:tracePt t="327340" x="3086100" y="2406650"/>
          <p14:tracePt t="327357" x="3086100" y="2400300"/>
          <p14:tracePt t="32773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Use of a Cane</a:t>
            </a:r>
          </a:p>
        </p:txBody>
      </p:sp>
      <p:pic>
        <p:nvPicPr>
          <p:cNvPr id="23555" name="Picture 4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4" y="1769532"/>
            <a:ext cx="1236175" cy="183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676398"/>
            <a:ext cx="1122363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32" y="1887535"/>
            <a:ext cx="6053667" cy="74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08" y="2634243"/>
            <a:ext cx="29146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47" y="3195160"/>
            <a:ext cx="43719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wn Arrow 8"/>
          <p:cNvSpPr/>
          <p:nvPr/>
        </p:nvSpPr>
        <p:spPr>
          <a:xfrm>
            <a:off x="4354813" y="3987801"/>
            <a:ext cx="434374" cy="52493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21" y="4737630"/>
            <a:ext cx="7334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196" y="4688947"/>
            <a:ext cx="27146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99933" y="5225365"/>
            <a:ext cx="451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Significantly less than 2.4W without a cane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24"/>
    </mc:Choice>
    <mc:Fallback>
      <p:transition spd="slow" advTm="23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613" x="425450" y="3251200"/>
          <p14:tracePt t="20711" x="425450" y="3244850"/>
          <p14:tracePt t="20808" x="431800" y="3244850"/>
          <p14:tracePt t="21120" x="444500" y="3244850"/>
          <p14:tracePt t="21135" x="457200" y="3251200"/>
          <p14:tracePt t="21151" x="463550" y="3257550"/>
          <p14:tracePt t="21159" x="469900" y="3257550"/>
          <p14:tracePt t="21168" x="476250" y="3263900"/>
          <p14:tracePt t="21168" x="482600" y="3263900"/>
          <p14:tracePt t="21180" x="488950" y="3263900"/>
          <p14:tracePt t="21288" x="495300" y="3263900"/>
          <p14:tracePt t="21311" x="501650" y="3263900"/>
          <p14:tracePt t="21335" x="514350" y="3263900"/>
          <p14:tracePt t="21344" x="514350" y="3257550"/>
          <p14:tracePt t="21351" x="514350" y="3251200"/>
          <p14:tracePt t="21363" x="520700" y="3244850"/>
          <p14:tracePt t="21364" x="520700" y="3232150"/>
          <p14:tracePt t="21380" x="520700" y="3206750"/>
          <p14:tracePt t="21397" x="520700" y="3194050"/>
          <p14:tracePt t="21413" x="520700" y="3175000"/>
          <p14:tracePt t="21430" x="520700" y="3168650"/>
          <p14:tracePt t="21446" x="520700" y="3155950"/>
          <p14:tracePt t="21463" x="520700" y="3149600"/>
          <p14:tracePt t="21480" x="514350" y="3143250"/>
          <p14:tracePt t="21497" x="508000" y="3136900"/>
          <p14:tracePt t="21513" x="501650" y="3124200"/>
          <p14:tracePt t="21530" x="495300" y="3117850"/>
          <p14:tracePt t="21546" x="488950" y="3111500"/>
          <p14:tracePt t="21563" x="488950" y="3105150"/>
          <p14:tracePt t="21580" x="482600" y="3105150"/>
          <p14:tracePt t="21639" x="476250" y="3105150"/>
          <p14:tracePt t="21639" x="469900" y="3105150"/>
          <p14:tracePt t="21664" x="450850" y="3105150"/>
          <p14:tracePt t="21672" x="444500" y="3117850"/>
          <p14:tracePt t="21680" x="425450" y="3136900"/>
          <p14:tracePt t="21696" x="412750" y="3143250"/>
          <p14:tracePt t="21697" x="400050" y="3162300"/>
          <p14:tracePt t="21713" x="393700" y="3168650"/>
          <p14:tracePt t="21730" x="381000" y="3200400"/>
          <p14:tracePt t="21746" x="374650" y="3225800"/>
          <p14:tracePt t="21764" x="368300" y="3251200"/>
          <p14:tracePt t="21780" x="361950" y="3282950"/>
          <p14:tracePt t="21797" x="355600" y="3314700"/>
          <p14:tracePt t="21813" x="355600" y="3333750"/>
          <p14:tracePt t="21830" x="355600" y="3359150"/>
          <p14:tracePt t="21846" x="361950" y="3397250"/>
          <p14:tracePt t="21864" x="368300" y="3409950"/>
          <p14:tracePt t="21880" x="381000" y="3429000"/>
          <p14:tracePt t="21896" x="393700" y="3441700"/>
          <p14:tracePt t="21913" x="400050" y="3448050"/>
          <p14:tracePt t="21930" x="406400" y="3454400"/>
          <p14:tracePt t="21946" x="419100" y="3460750"/>
          <p14:tracePt t="21963" x="431800" y="3467100"/>
          <p14:tracePt t="21980" x="444500" y="3473450"/>
          <p14:tracePt t="21998" x="463550" y="3479800"/>
          <p14:tracePt t="22013" x="482600" y="3479800"/>
          <p14:tracePt t="22030" x="495300" y="3486150"/>
          <p14:tracePt t="22046" x="520700" y="3492500"/>
          <p14:tracePt t="22064" x="533400" y="3492500"/>
          <p14:tracePt t="22080" x="539750" y="3492500"/>
          <p14:tracePt t="22096" x="546100" y="3492500"/>
          <p14:tracePt t="22114" x="558800" y="3486150"/>
          <p14:tracePt t="22130" x="571500" y="3454400"/>
          <p14:tracePt t="22146" x="577850" y="3422650"/>
          <p14:tracePt t="22163" x="584200" y="3390900"/>
          <p14:tracePt t="22180" x="584200" y="3365500"/>
          <p14:tracePt t="22196" x="584200" y="3346450"/>
          <p14:tracePt t="22212" x="584200" y="3321050"/>
          <p14:tracePt t="22230" x="584200" y="3302000"/>
          <p14:tracePt t="22246" x="584200" y="3270250"/>
          <p14:tracePt t="22264" x="584200" y="3244850"/>
          <p14:tracePt t="22280" x="584200" y="3232150"/>
          <p14:tracePt t="22296" x="577850" y="3219450"/>
          <p14:tracePt t="22313" x="571500" y="3206750"/>
          <p14:tracePt t="22351" x="565150" y="3200400"/>
          <p14:tracePt t="22352" x="558800" y="3200400"/>
          <p14:tracePt t="22363" x="552450" y="3187700"/>
          <p14:tracePt t="22380" x="539750" y="3187700"/>
          <p14:tracePt t="22396" x="520700" y="3175000"/>
          <p14:tracePt t="22413" x="501650" y="3168650"/>
          <p14:tracePt t="22430" x="482600" y="3162300"/>
          <p14:tracePt t="22446" x="463550" y="3162300"/>
          <p14:tracePt t="22464" x="450850" y="3162300"/>
          <p14:tracePt t="22480" x="431800" y="3162300"/>
          <p14:tracePt t="22496" x="419100" y="3162300"/>
          <p14:tracePt t="22515" x="406400" y="3162300"/>
          <p14:tracePt t="22530" x="387350" y="3168650"/>
          <p14:tracePt t="22547" x="368300" y="3187700"/>
          <p14:tracePt t="22563" x="361950" y="3200400"/>
          <p14:tracePt t="22580" x="361950" y="3219450"/>
          <p14:tracePt t="22596" x="349250" y="3238500"/>
          <p14:tracePt t="22613" x="342900" y="3257550"/>
          <p14:tracePt t="22630" x="342900" y="3270250"/>
          <p14:tracePt t="22647" x="342900" y="3289300"/>
          <p14:tracePt t="22663" x="336550" y="3321050"/>
          <p14:tracePt t="22680" x="336550" y="3346450"/>
          <p14:tracePt t="22696" x="336550" y="3371850"/>
          <p14:tracePt t="22713" x="336550" y="3409950"/>
          <p14:tracePt t="22730" x="349250" y="3429000"/>
          <p14:tracePt t="22746" x="361950" y="3454400"/>
          <p14:tracePt t="22763" x="374650" y="3473450"/>
          <p14:tracePt t="22780" x="387350" y="3479800"/>
          <p14:tracePt t="22796" x="412750" y="3492500"/>
          <p14:tracePt t="22813" x="438150" y="3498850"/>
          <p14:tracePt t="22830" x="476250" y="3505200"/>
          <p14:tracePt t="22846" x="539750" y="3505200"/>
          <p14:tracePt t="22864" x="577850" y="3505200"/>
          <p14:tracePt t="22880" x="603250" y="3505200"/>
          <p14:tracePt t="22896" x="622300" y="3505200"/>
          <p14:tracePt t="22913" x="654050" y="3498850"/>
          <p14:tracePt t="22929" x="673100" y="3479800"/>
          <p14:tracePt t="22946" x="685800" y="3448050"/>
          <p14:tracePt t="22963" x="698500" y="3409950"/>
          <p14:tracePt t="22980" x="698500" y="3340100"/>
          <p14:tracePt t="22997" x="698500" y="3276600"/>
          <p14:tracePt t="23013" x="673100" y="3206750"/>
          <p14:tracePt t="23030" x="647700" y="3155950"/>
          <p14:tracePt t="23046" x="609600" y="3092450"/>
          <p14:tracePt t="23064" x="596900" y="3073400"/>
          <p14:tracePt t="23080" x="584200" y="3054350"/>
          <p14:tracePt t="23096" x="571500" y="3035300"/>
          <p14:tracePt t="23113" x="565150" y="3028950"/>
          <p14:tracePt t="23130" x="546100" y="3022600"/>
          <p14:tracePt t="23147" x="520700" y="3009900"/>
          <p14:tracePt t="23163" x="495300" y="3009900"/>
          <p14:tracePt t="23180" x="476250" y="3003550"/>
          <p14:tracePt t="23196" x="463550" y="3003550"/>
          <p14:tracePt t="23214" x="457200" y="3003550"/>
          <p14:tracePt t="23229" x="450850" y="3003550"/>
          <p14:tracePt t="23246" x="438150" y="3003550"/>
          <p14:tracePt t="23262" x="393700" y="3022600"/>
          <p14:tracePt t="23280" x="381000" y="3048000"/>
          <p14:tracePt t="23296" x="368300" y="3079750"/>
          <p14:tracePt t="23313" x="349250" y="3111500"/>
          <p14:tracePt t="23330" x="349250" y="3136900"/>
          <p14:tracePt t="23346" x="336550" y="3155950"/>
          <p14:tracePt t="23363" x="336550" y="3175000"/>
          <p14:tracePt t="23380" x="336550" y="3206750"/>
          <p14:tracePt t="23396" x="336550" y="3238500"/>
          <p14:tracePt t="23413" x="336550" y="3263900"/>
          <p14:tracePt t="23430" x="336550" y="3282950"/>
          <p14:tracePt t="23447" x="342900" y="3302000"/>
          <p14:tracePt t="23464" x="342900" y="3314700"/>
          <p14:tracePt t="23479" x="355600" y="3333750"/>
          <p14:tracePt t="23496" x="361950" y="3346450"/>
          <p14:tracePt t="23513" x="368300" y="3352800"/>
          <p14:tracePt t="23530" x="381000" y="3371850"/>
          <p14:tracePt t="23547" x="393700" y="3378200"/>
          <p14:tracePt t="23563" x="425450" y="3397250"/>
          <p14:tracePt t="23580" x="463550" y="3409950"/>
          <p14:tracePt t="23596" x="514350" y="3416300"/>
          <p14:tracePt t="23613" x="546100" y="3416300"/>
          <p14:tracePt t="23630" x="571500" y="3416300"/>
          <p14:tracePt t="23646" x="603250" y="3397250"/>
          <p14:tracePt t="23664" x="622300" y="3365500"/>
          <p14:tracePt t="23680" x="628650" y="3333750"/>
          <p14:tracePt t="23696" x="635000" y="3308350"/>
          <p14:tracePt t="23713" x="635000" y="3289300"/>
          <p14:tracePt t="23730" x="635000" y="3276600"/>
          <p14:tracePt t="23746" x="635000" y="3257550"/>
          <p14:tracePt t="23763" x="635000" y="3244850"/>
          <p14:tracePt t="23780" x="635000" y="3219450"/>
          <p14:tracePt t="23796" x="622300" y="3194050"/>
          <p14:tracePt t="23813" x="609600" y="3175000"/>
          <p14:tracePt t="23830" x="590550" y="3155950"/>
          <p14:tracePt t="23847" x="571500" y="3136900"/>
          <p14:tracePt t="23864" x="558800" y="3130550"/>
          <p14:tracePt t="23880" x="539750" y="3124200"/>
          <p14:tracePt t="23896" x="533400" y="3124200"/>
          <p14:tracePt t="23913" x="520700" y="3117850"/>
          <p14:tracePt t="23930" x="508000" y="3117850"/>
          <p14:tracePt t="23946" x="482600" y="3117850"/>
          <p14:tracePt t="23964" x="469900" y="3117850"/>
          <p14:tracePt t="23980" x="450850" y="3124200"/>
          <p14:tracePt t="23996" x="438150" y="3130550"/>
          <p14:tracePt t="24013" x="419100" y="3143250"/>
          <p14:tracePt t="24029" x="406400" y="3162300"/>
          <p14:tracePt t="24046" x="387350" y="3200400"/>
          <p14:tracePt t="24064" x="374650" y="3232150"/>
          <p14:tracePt t="24080" x="368300" y="3244850"/>
          <p14:tracePt t="24096" x="368300" y="3276600"/>
          <p14:tracePt t="24113" x="361950" y="3295650"/>
          <p14:tracePt t="24130" x="361950" y="3321050"/>
          <p14:tracePt t="24147" x="361950" y="3333750"/>
          <p14:tracePt t="24164" x="361950" y="3352800"/>
          <p14:tracePt t="24180" x="361950" y="3359150"/>
          <p14:tracePt t="24197" x="361950" y="3371850"/>
          <p14:tracePt t="24213" x="361950" y="3378200"/>
          <p14:tracePt t="24230" x="374650" y="3397250"/>
          <p14:tracePt t="24246" x="400050" y="3422650"/>
          <p14:tracePt t="24264" x="419100" y="3441700"/>
          <p14:tracePt t="24279" x="444500" y="3460750"/>
          <p14:tracePt t="24296" x="469900" y="3479800"/>
          <p14:tracePt t="24313" x="488950" y="3486150"/>
          <p14:tracePt t="24330" x="501650" y="3492500"/>
          <p14:tracePt t="24346" x="514350" y="3498850"/>
          <p14:tracePt t="24363" x="539750" y="3498850"/>
          <p14:tracePt t="24380" x="565150" y="3498850"/>
          <p14:tracePt t="24396" x="590550" y="3498850"/>
          <p14:tracePt t="24413" x="609600" y="3492500"/>
          <p14:tracePt t="24429" x="628650" y="3479800"/>
          <p14:tracePt t="24446" x="654050" y="3448050"/>
          <p14:tracePt t="24464" x="666750" y="3422650"/>
          <p14:tracePt t="24480" x="673100" y="3384550"/>
          <p14:tracePt t="24497" x="673100" y="3340100"/>
          <p14:tracePt t="24513" x="673100" y="3289300"/>
          <p14:tracePt t="24530" x="660400" y="3238500"/>
          <p14:tracePt t="24546" x="647700" y="3206750"/>
          <p14:tracePt t="24563" x="615950" y="3168650"/>
          <p14:tracePt t="24580" x="590550" y="3130550"/>
          <p14:tracePt t="24596" x="571500" y="3105150"/>
          <p14:tracePt t="24613" x="558800" y="3098800"/>
          <p14:tracePt t="24630" x="539750" y="3092450"/>
          <p14:tracePt t="24647" x="501650" y="3073400"/>
          <p14:tracePt t="24665" x="476250" y="3073400"/>
          <p14:tracePt t="24680" x="438150" y="3073400"/>
          <p14:tracePt t="24697" x="412750" y="3067050"/>
          <p14:tracePt t="24713" x="393700" y="3067050"/>
          <p14:tracePt t="24729" x="381000" y="3067050"/>
          <p14:tracePt t="24746" x="361950" y="3067050"/>
          <p14:tracePt t="24762" x="336550" y="3092450"/>
          <p14:tracePt t="24779" x="317500" y="3117850"/>
          <p14:tracePt t="24796" x="304800" y="3149600"/>
          <p14:tracePt t="24812" x="292100" y="3181350"/>
          <p14:tracePt t="24829" x="285750" y="3225800"/>
          <p14:tracePt t="24846" x="279400" y="3308350"/>
          <p14:tracePt t="24864" x="279400" y="3346450"/>
          <p14:tracePt t="24880" x="279400" y="3378200"/>
          <p14:tracePt t="24896" x="279400" y="3397250"/>
          <p14:tracePt t="24913" x="285750" y="3422650"/>
          <p14:tracePt t="24930" x="292100" y="3429000"/>
          <p14:tracePt t="24946" x="311150" y="3448050"/>
          <p14:tracePt t="24964" x="336550" y="3460750"/>
          <p14:tracePt t="24979" x="368300" y="3473450"/>
          <p14:tracePt t="24996" x="419100" y="3479800"/>
          <p14:tracePt t="25013" x="469900" y="3486150"/>
          <p14:tracePt t="25030" x="508000" y="3492500"/>
          <p14:tracePt t="25046" x="539750" y="3492500"/>
          <p14:tracePt t="25064" x="565150" y="3486150"/>
          <p14:tracePt t="25080" x="584200" y="3467100"/>
          <p14:tracePt t="25096" x="603250" y="3448050"/>
          <p14:tracePt t="25113" x="609600" y="3416300"/>
          <p14:tracePt t="25130" x="609600" y="3384550"/>
          <p14:tracePt t="25146" x="609600" y="3340100"/>
          <p14:tracePt t="25164" x="609600" y="3308350"/>
          <p14:tracePt t="25180" x="603250" y="3276600"/>
          <p14:tracePt t="25197" x="590550" y="3238500"/>
          <p14:tracePt t="25213" x="558800" y="3194050"/>
          <p14:tracePt t="25230" x="533400" y="3162300"/>
          <p14:tracePt t="25246" x="508000" y="3124200"/>
          <p14:tracePt t="25264" x="488950" y="3098800"/>
          <p14:tracePt t="25280" x="476250" y="3086100"/>
          <p14:tracePt t="25296" x="457200" y="3079750"/>
          <p14:tracePt t="25312" x="450850" y="3073400"/>
          <p14:tracePt t="25330" x="431800" y="3067050"/>
          <p14:tracePt t="25346" x="406400" y="3067050"/>
          <p14:tracePt t="25363" x="387350" y="3067050"/>
          <p14:tracePt t="25379" x="355600" y="3067050"/>
          <p14:tracePt t="25396" x="317500" y="3092450"/>
          <p14:tracePt t="25413" x="292100" y="3117850"/>
          <p14:tracePt t="25430" x="260350" y="3143250"/>
          <p14:tracePt t="25446" x="234950" y="3181350"/>
          <p14:tracePt t="25464" x="228600" y="3213100"/>
          <p14:tracePt t="25479" x="215900" y="3244850"/>
          <p14:tracePt t="25496" x="215900" y="3276600"/>
          <p14:tracePt t="25513" x="215900" y="3302000"/>
          <p14:tracePt t="25530" x="215900" y="3321050"/>
          <p14:tracePt t="25546" x="222250" y="3340100"/>
          <p14:tracePt t="25563" x="222250" y="3359150"/>
          <p14:tracePt t="25580" x="234950" y="3371850"/>
          <p14:tracePt t="25596" x="247650" y="3384550"/>
          <p14:tracePt t="25613" x="266700" y="3403600"/>
          <p14:tracePt t="25629" x="292100" y="3422650"/>
          <p14:tracePt t="25646" x="381000" y="3460750"/>
          <p14:tracePt t="25664" x="463550" y="3492500"/>
          <p14:tracePt t="25679" x="546100" y="3517900"/>
          <p14:tracePt t="25696" x="596900" y="3530600"/>
          <p14:tracePt t="25713" x="628650" y="3530600"/>
          <p14:tracePt t="25730" x="647700" y="3530600"/>
          <p14:tracePt t="25746" x="666750" y="3530600"/>
          <p14:tracePt t="25763" x="685800" y="3505200"/>
          <p14:tracePt t="25779" x="692150" y="3460750"/>
          <p14:tracePt t="25796" x="698500" y="3403600"/>
          <p14:tracePt t="25814" x="698500" y="3359150"/>
          <p14:tracePt t="25829" x="698500" y="3314700"/>
          <p14:tracePt t="25829" x="685800" y="3295650"/>
          <p14:tracePt t="25847" x="666750" y="3263900"/>
          <p14:tracePt t="25864" x="654050" y="3238500"/>
          <p14:tracePt t="25880" x="635000" y="3219450"/>
          <p14:tracePt t="25896" x="609600" y="3187700"/>
          <p14:tracePt t="25913" x="584200" y="3175000"/>
          <p14:tracePt t="25930" x="552450" y="3162300"/>
          <p14:tracePt t="25946" x="514350" y="3143250"/>
          <p14:tracePt t="25963" x="488950" y="3136900"/>
          <p14:tracePt t="25980" x="469900" y="3130550"/>
          <p14:tracePt t="25996" x="450850" y="3130550"/>
          <p14:tracePt t="26013" x="438150" y="3130550"/>
          <p14:tracePt t="26029" x="419100" y="3130550"/>
          <p14:tracePt t="26046" x="387350" y="3155950"/>
          <p14:tracePt t="26063" x="381000" y="3168650"/>
          <p14:tracePt t="26080" x="361950" y="3194050"/>
          <p14:tracePt t="26096" x="361950" y="3213100"/>
          <p14:tracePt t="26113" x="355600" y="3238500"/>
          <p14:tracePt t="26129" x="342900" y="3263900"/>
          <p14:tracePt t="26146" x="342900" y="3282950"/>
          <p14:tracePt t="26163" x="342900" y="3302000"/>
          <p14:tracePt t="26180" x="342900" y="3321050"/>
          <p14:tracePt t="26196" x="342900" y="3333750"/>
          <p14:tracePt t="26213" x="349250" y="3346450"/>
          <p14:tracePt t="26230" x="355600" y="3352800"/>
          <p14:tracePt t="26246" x="361950" y="3365500"/>
          <p14:tracePt t="26263" x="368300" y="3371850"/>
          <p14:tracePt t="26280" x="368300" y="3378200"/>
          <p14:tracePt t="26296" x="374650" y="3378200"/>
          <p14:tracePt t="26312" x="381000" y="3390900"/>
          <p14:tracePt t="26360" x="387350" y="3397250"/>
          <p14:tracePt t="26367" x="387350" y="3403600"/>
          <p14:tracePt t="26383" x="400050" y="3416300"/>
          <p14:tracePt t="26384" x="406400" y="3422650"/>
          <p14:tracePt t="26396" x="412750" y="3429000"/>
          <p14:tracePt t="26413" x="425450" y="3435350"/>
          <p14:tracePt t="26429" x="431800" y="3448050"/>
          <p14:tracePt t="26446" x="444500" y="3454400"/>
          <p14:tracePt t="26463" x="450850" y="3454400"/>
          <p14:tracePt t="26600" x="463550" y="3454400"/>
          <p14:tracePt t="26615" x="469900" y="3454400"/>
          <p14:tracePt t="27192" x="495300" y="3454400"/>
          <p14:tracePt t="27206" x="533400" y="3454400"/>
          <p14:tracePt t="27215" x="552450" y="3460750"/>
          <p14:tracePt t="27216" x="596900" y="3479800"/>
          <p14:tracePt t="27231" x="673100" y="3511550"/>
          <p14:tracePt t="27246" x="768350" y="3536950"/>
          <p14:tracePt t="27264" x="819150" y="3549650"/>
          <p14:tracePt t="27280" x="882650" y="3556000"/>
          <p14:tracePt t="27296" x="927100" y="3556000"/>
          <p14:tracePt t="27313" x="971550" y="3556000"/>
          <p14:tracePt t="27329" x="1009650" y="3556000"/>
          <p14:tracePt t="27346" x="1028700" y="3556000"/>
          <p14:tracePt t="27363" x="1041400" y="3543300"/>
          <p14:tracePt t="27379" x="1054100" y="3536950"/>
          <p14:tracePt t="27396" x="1066800" y="3524250"/>
          <p14:tracePt t="27413" x="1079500" y="3517900"/>
          <p14:tracePt t="27429" x="1085850" y="3511550"/>
          <p14:tracePt t="27446" x="1098550" y="3498850"/>
          <p14:tracePt t="27464" x="1104900" y="3498850"/>
          <p14:tracePt t="27479" x="1111250" y="3492500"/>
          <p14:tracePt t="27497" x="1117600" y="3486150"/>
          <p14:tracePt t="27513" x="1117600" y="3479800"/>
          <p14:tracePt t="27530" x="1123950" y="3479800"/>
          <p14:tracePt t="27791" x="1130300" y="3473450"/>
          <p14:tracePt t="27799" x="1143000" y="3460750"/>
          <p14:tracePt t="27813" x="1149350" y="3454400"/>
          <p14:tracePt t="27814" x="1174750" y="3429000"/>
          <p14:tracePt t="27830" x="1206500" y="3397250"/>
          <p14:tracePt t="27846" x="1238250" y="3333750"/>
          <p14:tracePt t="27864" x="1238250" y="3302000"/>
          <p14:tracePt t="27880" x="1244600" y="3276600"/>
          <p14:tracePt t="27896" x="1244600" y="3257550"/>
          <p14:tracePt t="27913" x="1244600" y="3244850"/>
          <p14:tracePt t="27929" x="1244600" y="3232150"/>
          <p14:tracePt t="27946" x="1244600" y="3213100"/>
          <p14:tracePt t="27963" x="1238250" y="3187700"/>
          <p14:tracePt t="27979" x="1225550" y="3175000"/>
          <p14:tracePt t="27996" x="1212850" y="3143250"/>
          <p14:tracePt t="28013" x="1200150" y="3117850"/>
          <p14:tracePt t="28030" x="1181100" y="3092450"/>
          <p14:tracePt t="28046" x="1155700" y="3067050"/>
          <p14:tracePt t="28063" x="1149350" y="3054350"/>
          <p14:tracePt t="28079" x="1143000" y="3048000"/>
          <p14:tracePt t="28096" x="1123950" y="3048000"/>
          <p14:tracePt t="28113" x="1104900" y="3048000"/>
          <p14:tracePt t="28130" x="1073150" y="3048000"/>
          <p14:tracePt t="28146" x="1047750" y="3048000"/>
          <p14:tracePt t="28163" x="1022350" y="3054350"/>
          <p14:tracePt t="28179" x="1003300" y="3067050"/>
          <p14:tracePt t="28197" x="990600" y="3079750"/>
          <p14:tracePt t="28213" x="971550" y="3092450"/>
          <p14:tracePt t="28230" x="965200" y="3105150"/>
          <p14:tracePt t="28246" x="958850" y="3130550"/>
          <p14:tracePt t="28264" x="952500" y="3149600"/>
          <p14:tracePt t="28279" x="952500" y="3175000"/>
          <p14:tracePt t="28296" x="952500" y="3200400"/>
          <p14:tracePt t="28313" x="952500" y="3225800"/>
          <p14:tracePt t="28330" x="952500" y="3244850"/>
          <p14:tracePt t="28346" x="952500" y="3257550"/>
          <p14:tracePt t="28363" x="952500" y="3270250"/>
          <p14:tracePt t="28379" x="965200" y="3282950"/>
          <p14:tracePt t="28395" x="977900" y="3295650"/>
          <p14:tracePt t="28413" x="990600" y="3321050"/>
          <p14:tracePt t="28430" x="1009650" y="3340100"/>
          <p14:tracePt t="28446" x="1035050" y="3359150"/>
          <p14:tracePt t="28464" x="1054100" y="3371850"/>
          <p14:tracePt t="28479" x="1073150" y="3378200"/>
          <p14:tracePt t="28496" x="1085850" y="3384550"/>
          <p14:tracePt t="28513" x="1104900" y="3384550"/>
          <p14:tracePt t="28529" x="1123950" y="3384550"/>
          <p14:tracePt t="28546" x="1155700" y="3384550"/>
          <p14:tracePt t="28563" x="1181100" y="3384550"/>
          <p14:tracePt t="28579" x="1212850" y="3371850"/>
          <p14:tracePt t="28596" x="1225550" y="3365500"/>
          <p14:tracePt t="28613" x="1244600" y="3359150"/>
          <p14:tracePt t="28630" x="1257300" y="3340100"/>
          <p14:tracePt t="28646" x="1282700" y="3314700"/>
          <p14:tracePt t="28664" x="1295400" y="3289300"/>
          <p14:tracePt t="28680" x="1301750" y="3263900"/>
          <p14:tracePt t="28696" x="1301750" y="3238500"/>
          <p14:tracePt t="28713" x="1308100" y="3206750"/>
          <p14:tracePt t="28729" x="1308100" y="3187700"/>
          <p14:tracePt t="28746" x="1314450" y="3162300"/>
          <p14:tracePt t="28763" x="1314450" y="3149600"/>
          <p14:tracePt t="28779" x="1308100" y="3124200"/>
          <p14:tracePt t="28796" x="1295400" y="3105150"/>
          <p14:tracePt t="28813" x="1282700" y="3086100"/>
          <p14:tracePt t="28813" x="1270000" y="3073400"/>
          <p14:tracePt t="28831" x="1257300" y="3060700"/>
          <p14:tracePt t="28846" x="1231900" y="3048000"/>
          <p14:tracePt t="28864" x="1219200" y="3041650"/>
          <p14:tracePt t="28879" x="1187450" y="3035300"/>
          <p14:tracePt t="28896" x="1155700" y="3035300"/>
          <p14:tracePt t="28913" x="1123950" y="3035300"/>
          <p14:tracePt t="28929" x="1085850" y="3035300"/>
          <p14:tracePt t="28946" x="1060450" y="3041650"/>
          <p14:tracePt t="28963" x="1028700" y="3048000"/>
          <p14:tracePt t="28979" x="1009650" y="3067050"/>
          <p14:tracePt t="28996" x="990600" y="3079750"/>
          <p14:tracePt t="29013" x="977900" y="3092450"/>
          <p14:tracePt t="29030" x="965200" y="3098800"/>
          <p14:tracePt t="29046" x="958850" y="3130550"/>
          <p14:tracePt t="29064" x="958850" y="3149600"/>
          <p14:tracePt t="29079" x="952500" y="3181350"/>
          <p14:tracePt t="29096" x="952500" y="3206750"/>
          <p14:tracePt t="29113" x="952500" y="3225800"/>
          <p14:tracePt t="29129" x="952500" y="3251200"/>
          <p14:tracePt t="29146" x="952500" y="3270250"/>
          <p14:tracePt t="29163" x="965200" y="3295650"/>
          <p14:tracePt t="29180" x="971550" y="3308350"/>
          <p14:tracePt t="29196" x="984250" y="3333750"/>
          <p14:tracePt t="29214" x="1003300" y="3352800"/>
          <p14:tracePt t="29229" x="1009650" y="3365500"/>
          <p14:tracePt t="29246" x="1022350" y="3384550"/>
          <p14:tracePt t="29263" x="1035050" y="3397250"/>
          <p14:tracePt t="29303" x="1041400" y="3403600"/>
          <p14:tracePt t="29311" x="1047750" y="3403600"/>
          <p14:tracePt t="29321" x="1054100" y="3409950"/>
          <p14:tracePt t="29329" x="1079500" y="3409950"/>
          <p14:tracePt t="29346" x="1117600" y="3409950"/>
          <p14:tracePt t="29363" x="1149350" y="3409950"/>
          <p14:tracePt t="29380" x="1187450" y="3409950"/>
          <p14:tracePt t="29396" x="1212850" y="3409950"/>
          <p14:tracePt t="29413" x="1244600" y="3390900"/>
          <p14:tracePt t="29429" x="1270000" y="3371850"/>
          <p14:tracePt t="29446" x="1295400" y="3333750"/>
          <p14:tracePt t="29464" x="1314450" y="3295650"/>
          <p14:tracePt t="29480" x="1314450" y="3251200"/>
          <p14:tracePt t="29496" x="1314450" y="3225800"/>
          <p14:tracePt t="29513" x="1314450" y="3206750"/>
          <p14:tracePt t="29529" x="1314450" y="3181350"/>
          <p14:tracePt t="29546" x="1308100" y="3162300"/>
          <p14:tracePt t="29563" x="1301750" y="3149600"/>
          <p14:tracePt t="29580" x="1295400" y="3136900"/>
          <p14:tracePt t="29596" x="1289050" y="3130550"/>
          <p14:tracePt t="29613" x="1282700" y="3124200"/>
          <p14:tracePt t="29629" x="1276350" y="3117850"/>
          <p14:tracePt t="29646" x="1244600" y="3105150"/>
          <p14:tracePt t="29664" x="1225550" y="3098800"/>
          <p14:tracePt t="29680" x="1200150" y="3092450"/>
          <p14:tracePt t="29696" x="1174750" y="3086100"/>
          <p14:tracePt t="29713" x="1149350" y="3079750"/>
          <p14:tracePt t="29729" x="1117600" y="3079750"/>
          <p14:tracePt t="29746" x="1098550" y="3079750"/>
          <p14:tracePt t="29763" x="1073150" y="3079750"/>
          <p14:tracePt t="29780" x="1054100" y="3079750"/>
          <p14:tracePt t="29796" x="1047750" y="3086100"/>
          <p14:tracePt t="29813" x="1035050" y="3092450"/>
          <p14:tracePt t="29829" x="1028700" y="3098800"/>
          <p14:tracePt t="29846" x="1022350" y="3105150"/>
          <p14:tracePt t="29863" x="1009650" y="3117850"/>
          <p14:tracePt t="29880" x="1009650" y="3130550"/>
          <p14:tracePt t="29896" x="1009650" y="3136900"/>
          <p14:tracePt t="29913" x="1009650" y="3149600"/>
          <p14:tracePt t="29929" x="1009650" y="3155950"/>
          <p14:tracePt t="29946" x="1009650" y="3168650"/>
          <p14:tracePt t="29963" x="1009650" y="3175000"/>
          <p14:tracePt t="29979" x="1009650" y="3187700"/>
          <p14:tracePt t="29996" x="1009650" y="3200400"/>
          <p14:tracePt t="30013" x="1009650" y="3213100"/>
          <p14:tracePt t="30029" x="1009650" y="3232150"/>
          <p14:tracePt t="30029" x="1009650" y="3238500"/>
          <p14:tracePt t="30047" x="1009650" y="3244850"/>
          <p14:tracePt t="30095" x="1009650" y="3251200"/>
          <p14:tracePt t="32695" x="1009650" y="3270250"/>
          <p14:tracePt t="32702" x="1016000" y="3289300"/>
          <p14:tracePt t="32702" x="1028700" y="3314700"/>
          <p14:tracePt t="32711" x="1028700" y="3321050"/>
          <p14:tracePt t="32721" x="1028700" y="3327400"/>
          <p14:tracePt t="32729" x="1041400" y="3340100"/>
          <p14:tracePt t="32847" x="1047750" y="3346450"/>
          <p14:tracePt t="32870" x="1054100" y="3346450"/>
          <p14:tracePt t="32894" x="1060450" y="3346450"/>
          <p14:tracePt t="32905" x="1066800" y="3346450"/>
          <p14:tracePt t="32919" x="1073150" y="3346450"/>
          <p14:tracePt t="32938" x="1085850" y="3346450"/>
          <p14:tracePt t="32951" x="1092200" y="3346450"/>
          <p14:tracePt t="32962" x="1098550" y="3346450"/>
          <p14:tracePt t="32967" x="1104900" y="3346450"/>
          <p14:tracePt t="32979" x="1117600" y="3340100"/>
          <p14:tracePt t="32996" x="1130300" y="3333750"/>
          <p14:tracePt t="33013" x="1143000" y="3327400"/>
          <p14:tracePt t="33029" x="1149350" y="3321050"/>
          <p14:tracePt t="33029" x="1155700" y="3314700"/>
          <p14:tracePt t="33047" x="1168400" y="3308350"/>
          <p14:tracePt t="33063" x="1174750" y="3302000"/>
          <p14:tracePt t="33079" x="1181100" y="3282950"/>
          <p14:tracePt t="33096" x="1187450" y="3270250"/>
          <p14:tracePt t="33113" x="1187450" y="3251200"/>
          <p14:tracePt t="33129" x="1187450" y="3244850"/>
          <p14:tracePt t="33146" x="1187450" y="3232150"/>
          <p14:tracePt t="33162" x="1193800" y="3225800"/>
          <p14:tracePt t="33179" x="1200150" y="3213100"/>
          <p14:tracePt t="33196" x="1200150" y="3200400"/>
          <p14:tracePt t="33213" x="1206500" y="3181350"/>
          <p14:tracePt t="33229" x="1212850" y="3162300"/>
          <p14:tracePt t="33246" x="1212850" y="3130550"/>
          <p14:tracePt t="33264" x="1212850" y="3111500"/>
          <p14:tracePt t="33279" x="1212850" y="3098800"/>
          <p14:tracePt t="33296" x="1212850" y="3086100"/>
          <p14:tracePt t="33313" x="1206500" y="3073400"/>
          <p14:tracePt t="33329" x="1200150" y="3060700"/>
          <p14:tracePt t="33346" x="1193800" y="3048000"/>
          <p14:tracePt t="33362" x="1187450" y="3041650"/>
          <p14:tracePt t="33379" x="1174750" y="3035300"/>
          <p14:tracePt t="33396" x="1162050" y="3035300"/>
          <p14:tracePt t="33413" x="1136650" y="3035300"/>
          <p14:tracePt t="33429" x="1104900" y="3035300"/>
          <p14:tracePt t="33446" x="1060450" y="3048000"/>
          <p14:tracePt t="33464" x="1041400" y="3060700"/>
          <p14:tracePt t="33479" x="1022350" y="3079750"/>
          <p14:tracePt t="33496" x="1003300" y="3098800"/>
          <p14:tracePt t="33513" x="990600" y="3117850"/>
          <p14:tracePt t="33529" x="984250" y="3143250"/>
          <p14:tracePt t="33546" x="977900" y="3168650"/>
          <p14:tracePt t="33562" x="971550" y="3200400"/>
          <p14:tracePt t="33580" x="971550" y="3232150"/>
          <p14:tracePt t="33596" x="965200" y="3263900"/>
          <p14:tracePt t="33613" x="965200" y="3289300"/>
          <p14:tracePt t="33629" x="965200" y="3314700"/>
          <p14:tracePt t="33646" x="965200" y="3333750"/>
          <p14:tracePt t="33663" x="977900" y="3359150"/>
          <p14:tracePt t="33679" x="990600" y="3378200"/>
          <p14:tracePt t="33696" x="1016000" y="3397250"/>
          <p14:tracePt t="33712" x="1041400" y="3416300"/>
          <p14:tracePt t="33729" x="1066800" y="3435350"/>
          <p14:tracePt t="33746" x="1104900" y="3454400"/>
          <p14:tracePt t="33762" x="1130300" y="3460750"/>
          <p14:tracePt t="33779" x="1143000" y="3467100"/>
          <p14:tracePt t="33796" x="1155700" y="3467100"/>
          <p14:tracePt t="33813" x="1174750" y="3467100"/>
          <p14:tracePt t="33829" x="1193800" y="3473450"/>
          <p14:tracePt t="33846" x="1219200" y="3473450"/>
          <p14:tracePt t="33863" x="1244600" y="3473450"/>
          <p14:tracePt t="33879" x="1270000" y="3460750"/>
          <p14:tracePt t="33896" x="1282700" y="3448050"/>
          <p14:tracePt t="33912" x="1295400" y="3416300"/>
          <p14:tracePt t="33929" x="1301750" y="3397250"/>
          <p14:tracePt t="33946" x="1308100" y="3359150"/>
          <p14:tracePt t="33962" x="1308100" y="3314700"/>
          <p14:tracePt t="33979" x="1308100" y="3289300"/>
          <p14:tracePt t="33996" x="1308100" y="3270250"/>
          <p14:tracePt t="34012" x="1301750" y="3244850"/>
          <p14:tracePt t="34029" x="1289050" y="3232150"/>
          <p14:tracePt t="34046" x="1263650" y="3206750"/>
          <p14:tracePt t="34064" x="1250950" y="3187700"/>
          <p14:tracePt t="34079" x="1231900" y="3168650"/>
          <p14:tracePt t="34096" x="1219200" y="3155950"/>
          <p14:tracePt t="34112" x="1212850" y="3136900"/>
          <p14:tracePt t="34129" x="1206500" y="3124200"/>
          <p14:tracePt t="34146" x="1200150" y="3117850"/>
          <p14:tracePt t="34190" x="1193800" y="3111500"/>
          <p14:tracePt t="34223" x="1187450" y="3105150"/>
          <p14:tracePt t="34375" x="1181100" y="3105150"/>
          <p14:tracePt t="34391" x="1174750" y="3105150"/>
          <p14:tracePt t="34399" x="1168400" y="3105150"/>
          <p14:tracePt t="34415" x="1162050" y="3105150"/>
          <p14:tracePt t="34423" x="1155700" y="3111500"/>
          <p14:tracePt t="34429" x="1149350" y="3117850"/>
          <p14:tracePt t="34446" x="1136650" y="3136900"/>
          <p14:tracePt t="34463" x="1130300" y="3149600"/>
          <p14:tracePt t="34479" x="1117600" y="3162300"/>
          <p14:tracePt t="34496" x="1104900" y="3181350"/>
          <p14:tracePt t="34512" x="1104900" y="3194050"/>
          <p14:tracePt t="34529" x="1098550" y="3206750"/>
          <p14:tracePt t="34546" x="1092200" y="3213100"/>
          <p14:tracePt t="34562" x="1092200" y="3219450"/>
          <p14:tracePt t="34578" x="1092200" y="3225800"/>
          <p14:tracePt t="34596" x="1092200" y="3232150"/>
          <p14:tracePt t="34612" x="1092200" y="3244850"/>
          <p14:tracePt t="34629" x="1092200" y="3251200"/>
          <p14:tracePt t="34646" x="1092200" y="3270250"/>
          <p14:tracePt t="34663" x="1092200" y="3276600"/>
          <p14:tracePt t="34680" x="1092200" y="3282950"/>
          <p14:tracePt t="34696" x="1092200" y="3289300"/>
          <p14:tracePt t="34712" x="1098550" y="3295650"/>
          <p14:tracePt t="34729" x="1098550" y="3302000"/>
          <p14:tracePt t="34839" x="1104900" y="3308350"/>
          <p14:tracePt t="34863" x="1104900" y="3314700"/>
          <p14:tracePt t="34886" x="1104900" y="3321050"/>
          <p14:tracePt t="34895" x="1111250" y="3321050"/>
          <p14:tracePt t="34927" x="1111250" y="3327400"/>
          <p14:tracePt t="34967" x="1117600" y="3327400"/>
          <p14:tracePt t="34975" x="1123950" y="3333750"/>
          <p14:tracePt t="35022" x="1130300" y="3333750"/>
          <p14:tracePt t="35047" x="1136650" y="3333750"/>
          <p14:tracePt t="35056" x="1143000" y="3333750"/>
          <p14:tracePt t="35078" x="1149350" y="3333750"/>
          <p14:tracePt t="35111" x="1155700" y="3333750"/>
          <p14:tracePt t="35135" x="1162050" y="3333750"/>
          <p14:tracePt t="35143" x="1168400" y="3333750"/>
          <p14:tracePt t="35166" x="1174750" y="3333750"/>
          <p14:tracePt t="35199" x="1181100" y="3333750"/>
          <p14:tracePt t="35222" x="1187450" y="3333750"/>
          <p14:tracePt t="35230" x="1193800" y="3333750"/>
          <p14:tracePt t="35455" x="1200150" y="3333750"/>
          <p14:tracePt t="35479" x="1206500" y="3333750"/>
          <p14:tracePt t="35807" x="1212850" y="3327400"/>
          <p14:tracePt t="35812" x="1238250" y="3276600"/>
          <p14:tracePt t="35830" x="1257300" y="3244850"/>
          <p14:tracePt t="35831" x="1276350" y="3206750"/>
          <p14:tracePt t="35846" x="1295400" y="3117850"/>
          <p14:tracePt t="35863" x="1301750" y="3067050"/>
          <p14:tracePt t="35879" x="1301750" y="3016250"/>
          <p14:tracePt t="35896" x="1295400" y="2971800"/>
          <p14:tracePt t="35912" x="1257300" y="2927350"/>
          <p14:tracePt t="35929" x="1225550" y="2901950"/>
          <p14:tracePt t="35946" x="1193800" y="2889250"/>
          <p14:tracePt t="35962" x="1143000" y="2870200"/>
          <p14:tracePt t="35979" x="1111250" y="2870200"/>
          <p14:tracePt t="35996" x="1073150" y="2870200"/>
          <p14:tracePt t="36012" x="1041400" y="2882900"/>
          <p14:tracePt t="36029" x="977900" y="2933700"/>
          <p14:tracePt t="36046" x="920750" y="3009900"/>
          <p14:tracePt t="36063" x="908050" y="3054350"/>
          <p14:tracePt t="36079" x="901700" y="3086100"/>
          <p14:tracePt t="36096" x="895350" y="3117850"/>
          <p14:tracePt t="36113" x="895350" y="3162300"/>
          <p14:tracePt t="36129" x="895350" y="3200400"/>
          <p14:tracePt t="36146" x="908050" y="3251200"/>
          <p14:tracePt t="36162" x="927100" y="3302000"/>
          <p14:tracePt t="36179" x="958850" y="3352800"/>
          <p14:tracePt t="36196" x="990600" y="3390900"/>
          <p14:tracePt t="36212" x="1016000" y="3422650"/>
          <p14:tracePt t="36229" x="1028700" y="3441700"/>
          <p14:tracePt t="36246" x="1060450" y="3467100"/>
          <p14:tracePt t="36263" x="1073150" y="3473450"/>
          <p14:tracePt t="36280" x="1085850" y="3486150"/>
          <p14:tracePt t="36297" x="1098550" y="3492500"/>
          <p14:tracePt t="36314" x="1104900" y="3492500"/>
          <p14:tracePt t="36351" x="1111250" y="3492500"/>
          <p14:tracePt t="36416" x="1117600" y="3492500"/>
          <p14:tracePt t="36424" x="1123950" y="3492500"/>
          <p14:tracePt t="36440" x="1136650" y="3492500"/>
          <p14:tracePt t="36448" x="1143000" y="3492500"/>
          <p14:tracePt t="36448" x="1168400" y="3492500"/>
          <p14:tracePt t="36464" x="1206500" y="3492500"/>
          <p14:tracePt t="36480" x="1263650" y="3492500"/>
          <p14:tracePt t="36497" x="1314450" y="3467100"/>
          <p14:tracePt t="36513" x="1371600" y="3409950"/>
          <p14:tracePt t="36530" x="1397000" y="3340100"/>
          <p14:tracePt t="36547" x="1416050" y="3251200"/>
          <p14:tracePt t="36563" x="1416050" y="3181350"/>
          <p14:tracePt t="36580" x="1409700" y="3117850"/>
          <p14:tracePt t="36597" x="1384300" y="3067050"/>
          <p14:tracePt t="36614" x="1358900" y="3035300"/>
          <p14:tracePt t="36630" x="1333500" y="3009900"/>
          <p14:tracePt t="36630" x="1327150" y="2997200"/>
          <p14:tracePt t="36648" x="1289050" y="2984500"/>
          <p14:tracePt t="36664" x="1270000" y="2978150"/>
          <p14:tracePt t="36680" x="1250950" y="2971800"/>
          <p14:tracePt t="36697" x="1231900" y="2965450"/>
          <p14:tracePt t="36714" x="1219200" y="2965450"/>
          <p14:tracePt t="36730" x="1200150" y="2965450"/>
          <p14:tracePt t="36747" x="1155700" y="2952750"/>
          <p14:tracePt t="36763" x="1136650" y="2952750"/>
          <p14:tracePt t="36780" x="1111250" y="2946400"/>
          <p14:tracePt t="36797" x="1104900" y="2946400"/>
          <p14:tracePt t="36813" x="1079500" y="2946400"/>
          <p14:tracePt t="36830" x="1054100" y="2952750"/>
          <p14:tracePt t="36847" x="1009650" y="2997200"/>
          <p14:tracePt t="36864" x="984250" y="3054350"/>
          <p14:tracePt t="36880" x="958850" y="3124200"/>
          <p14:tracePt t="36897" x="952500" y="3162300"/>
          <p14:tracePt t="36913" x="952500" y="3206750"/>
          <p14:tracePt t="36930" x="952500" y="3251200"/>
          <p14:tracePt t="36947" x="952500" y="3289300"/>
          <p14:tracePt t="36963" x="958850" y="3308350"/>
          <p14:tracePt t="36980" x="965200" y="3327400"/>
          <p14:tracePt t="36996" x="971550" y="3333750"/>
          <p14:tracePt t="37013" x="984250" y="3352800"/>
          <p14:tracePt t="37030" x="1003300" y="3371850"/>
          <p14:tracePt t="37047" x="1028700" y="3397250"/>
          <p14:tracePt t="37064" x="1054100" y="3409950"/>
          <p14:tracePt t="37080" x="1085850" y="3422650"/>
          <p14:tracePt t="37097" x="1111250" y="3429000"/>
          <p14:tracePt t="37113" x="1149350" y="3441700"/>
          <p14:tracePt t="37130" x="1181100" y="3441700"/>
          <p14:tracePt t="37147" x="1219200" y="3441700"/>
          <p14:tracePt t="37163" x="1263650" y="3441700"/>
          <p14:tracePt t="37180" x="1301750" y="3435350"/>
          <p14:tracePt t="37197" x="1327150" y="3416300"/>
          <p14:tracePt t="37213" x="1339850" y="3403600"/>
          <p14:tracePt t="37230" x="1365250" y="3384550"/>
          <p14:tracePt t="37247" x="1377950" y="3359150"/>
          <p14:tracePt t="37264" x="1384300" y="3340100"/>
          <p14:tracePt t="37280" x="1390650" y="3321050"/>
          <p14:tracePt t="37297" x="1390650" y="3289300"/>
          <p14:tracePt t="37313" x="1384300" y="3251200"/>
          <p14:tracePt t="37331" x="1371600" y="3219450"/>
          <p14:tracePt t="37347" x="1352550" y="3187700"/>
          <p14:tracePt t="37364" x="1333500" y="3143250"/>
          <p14:tracePt t="37380" x="1314450" y="3105150"/>
          <p14:tracePt t="37396" x="1289050" y="3073400"/>
          <p14:tracePt t="37414" x="1263650" y="3048000"/>
          <p14:tracePt t="37430" x="1244600" y="3028950"/>
          <p14:tracePt t="37447" x="1193800" y="3016250"/>
          <p14:tracePt t="37465" x="1162050" y="3003550"/>
          <p14:tracePt t="37480" x="1136650" y="2997200"/>
          <p14:tracePt t="37497" x="1111250" y="2997200"/>
          <p14:tracePt t="37513" x="1085850" y="2997200"/>
          <p14:tracePt t="37530" x="1066800" y="2997200"/>
          <p14:tracePt t="37546" x="1047750" y="2997200"/>
          <p14:tracePt t="37563" x="1022350" y="2997200"/>
          <p14:tracePt t="37580" x="984250" y="3028950"/>
          <p14:tracePt t="37597" x="933450" y="3092450"/>
          <p14:tracePt t="37613" x="901700" y="3168650"/>
          <p14:tracePt t="37630" x="895350" y="3238500"/>
          <p14:tracePt t="37647" x="895350" y="3340100"/>
          <p14:tracePt t="37664" x="901700" y="3397250"/>
          <p14:tracePt t="37680" x="920750" y="3441700"/>
          <p14:tracePt t="37697" x="933450" y="3473450"/>
          <p14:tracePt t="37713" x="939800" y="3492500"/>
          <p14:tracePt t="37730" x="946150" y="3505200"/>
          <p14:tracePt t="37776" x="952500" y="3511550"/>
          <p14:tracePt t="37784" x="958850" y="3511550"/>
          <p14:tracePt t="37797" x="958850" y="3517900"/>
          <p14:tracePt t="37798" x="965200" y="3524250"/>
          <p14:tracePt t="37813" x="977900" y="3536950"/>
          <p14:tracePt t="37830" x="996950" y="3556000"/>
          <p14:tracePt t="37847" x="1016000" y="3568700"/>
          <p14:tracePt t="37864" x="1047750" y="3587750"/>
          <p14:tracePt t="37880" x="1079500" y="3594100"/>
          <p14:tracePt t="37897" x="1117600" y="3606800"/>
          <p14:tracePt t="37913" x="1149350" y="3613150"/>
          <p14:tracePt t="37930" x="1181100" y="3613150"/>
          <p14:tracePt t="37946" x="1206500" y="3613150"/>
          <p14:tracePt t="37963" x="1219200" y="3613150"/>
          <p14:tracePt t="37980" x="1231900" y="3613150"/>
          <p14:tracePt t="37997" x="1244600" y="3613150"/>
          <p14:tracePt t="38013" x="1257300" y="3606800"/>
          <p14:tracePt t="38030" x="1270000" y="3594100"/>
          <p14:tracePt t="38046" x="1289050" y="3568700"/>
          <p14:tracePt t="38064" x="1308100" y="3543300"/>
          <p14:tracePt t="38080" x="1339850" y="3505200"/>
          <p14:tracePt t="38097" x="1358900" y="3441700"/>
          <p14:tracePt t="38113" x="1377950" y="3359150"/>
          <p14:tracePt t="38130" x="1397000" y="3270250"/>
          <p14:tracePt t="38146" x="1409700" y="3187700"/>
          <p14:tracePt t="38163" x="1409700" y="3130550"/>
          <p14:tracePt t="38180" x="1409700" y="3060700"/>
          <p14:tracePt t="38197" x="1403350" y="3009900"/>
          <p14:tracePt t="38213" x="1371600" y="2965450"/>
          <p14:tracePt t="38230" x="1352550" y="2940050"/>
          <p14:tracePt t="38246" x="1327150" y="2914650"/>
          <p14:tracePt t="38264" x="1301750" y="2908300"/>
          <p14:tracePt t="38280" x="1250950" y="2901950"/>
          <p14:tracePt t="38297" x="1187450" y="2901950"/>
          <p14:tracePt t="38313" x="1143000" y="2901950"/>
          <p14:tracePt t="38330" x="1104900" y="2901950"/>
          <p14:tracePt t="38347" x="1066800" y="2914650"/>
          <p14:tracePt t="38363" x="1035050" y="2933700"/>
          <p14:tracePt t="38380" x="990600" y="2952750"/>
          <p14:tracePt t="38397" x="952500" y="2984500"/>
          <p14:tracePt t="38413" x="927100" y="3028950"/>
          <p14:tracePt t="38430" x="895350" y="3086100"/>
          <p14:tracePt t="38447" x="889000" y="3136900"/>
          <p14:tracePt t="38464" x="889000" y="3162300"/>
          <p14:tracePt t="38480" x="889000" y="3187700"/>
          <p14:tracePt t="38497" x="889000" y="3213100"/>
          <p14:tracePt t="38513" x="889000" y="3238500"/>
          <p14:tracePt t="38530" x="889000" y="3257550"/>
          <p14:tracePt t="38546" x="901700" y="3289300"/>
          <p14:tracePt t="38563" x="914400" y="3321050"/>
          <p14:tracePt t="38580" x="933450" y="3371850"/>
          <p14:tracePt t="38597" x="952500" y="3429000"/>
          <p14:tracePt t="38613" x="984250" y="3492500"/>
          <p14:tracePt t="38630" x="1003300" y="3530600"/>
          <p14:tracePt t="38646" x="1028700" y="3562350"/>
          <p14:tracePt t="38664" x="1047750" y="3568700"/>
          <p14:tracePt t="38679" x="1066800" y="3575050"/>
          <p14:tracePt t="38696" x="1085850" y="3581400"/>
          <p14:tracePt t="38713" x="1104900" y="3587750"/>
          <p14:tracePt t="38730" x="1111250" y="3587750"/>
          <p14:tracePt t="38746" x="1123950" y="3587750"/>
          <p14:tracePt t="38763" x="1130300" y="3587750"/>
          <p14:tracePt t="38824" x="1136650" y="3587750"/>
          <p14:tracePt t="39396" x="0" y="0"/>
        </p14:tracePtLst>
        <p14:tracePtLst>
          <p14:tracePt t="42347" x="2178050" y="2482850"/>
          <p14:tracePt t="42751" x="2152650" y="2501900"/>
          <p14:tracePt t="42760" x="2114550" y="2540000"/>
          <p14:tracePt t="42767" x="2012950" y="2622550"/>
          <p14:tracePt t="42780" x="1917700" y="2711450"/>
          <p14:tracePt t="42796" x="1854200" y="2806700"/>
          <p14:tracePt t="42813" x="1816100" y="2908300"/>
          <p14:tracePt t="42830" x="1790700" y="2997200"/>
          <p14:tracePt t="42846" x="1771650" y="3162300"/>
          <p14:tracePt t="42864" x="1771650" y="3263900"/>
          <p14:tracePt t="42880" x="1771650" y="3359150"/>
          <p14:tracePt t="42896" x="1771650" y="3441700"/>
          <p14:tracePt t="42913" x="1784350" y="3498850"/>
          <p14:tracePt t="42930" x="1797050" y="3530600"/>
          <p14:tracePt t="42947" x="1809750" y="3549650"/>
          <p14:tracePt t="42963" x="1822450" y="3568700"/>
          <p14:tracePt t="42980" x="1854200" y="3587750"/>
          <p14:tracePt t="42996" x="1885950" y="3600450"/>
          <p14:tracePt t="43013" x="1924050" y="3606800"/>
          <p14:tracePt t="43030" x="1949450" y="3613150"/>
          <p14:tracePt t="43047" x="1993900" y="3613150"/>
          <p14:tracePt t="43064" x="2044700" y="3606800"/>
          <p14:tracePt t="43080" x="2114550" y="3543300"/>
          <p14:tracePt t="43096" x="2178050" y="3429000"/>
          <p14:tracePt t="43113" x="2235200" y="3289300"/>
          <p14:tracePt t="43129" x="2266950" y="3162300"/>
          <p14:tracePt t="43146" x="2298700" y="3060700"/>
          <p14:tracePt t="43163" x="2311400" y="2978150"/>
          <p14:tracePt t="43180" x="2317750" y="2901950"/>
          <p14:tracePt t="43196" x="2324100" y="2838450"/>
          <p14:tracePt t="43213" x="2324100" y="2774950"/>
          <p14:tracePt t="43230" x="2324100" y="2717800"/>
          <p14:tracePt t="43246" x="2292350" y="2654300"/>
          <p14:tracePt t="43263" x="2273300" y="2628900"/>
          <p14:tracePt t="43280" x="2260600" y="2622550"/>
          <p14:tracePt t="43296" x="2254250" y="2616200"/>
          <p14:tracePt t="43313" x="2247900" y="2609850"/>
          <p14:tracePt t="43330" x="2241550" y="2609850"/>
          <p14:tracePt t="43346" x="2222500" y="2609850"/>
          <p14:tracePt t="43363" x="2209800" y="2609850"/>
          <p14:tracePt t="43380" x="2165350" y="2628900"/>
          <p14:tracePt t="43396" x="2120900" y="2660650"/>
          <p14:tracePt t="43414" x="2076450" y="2698750"/>
          <p14:tracePt t="43430" x="2032000" y="2730500"/>
          <p14:tracePt t="43430" x="2000250" y="2762250"/>
          <p14:tracePt t="43448" x="1949450" y="2800350"/>
          <p14:tracePt t="43463" x="1905000" y="2863850"/>
          <p14:tracePt t="43480" x="1873250" y="2908300"/>
          <p14:tracePt t="43496" x="1860550" y="2952750"/>
          <p14:tracePt t="43513" x="1860550" y="2978150"/>
          <p14:tracePt t="43530" x="1860550" y="2990850"/>
          <p14:tracePt t="43576" x="1860550" y="2997200"/>
          <p14:tracePt t="43799" x="1860550" y="3003550"/>
          <p14:tracePt t="43807" x="1860550" y="3016250"/>
          <p14:tracePt t="43815" x="1879600" y="3168650"/>
          <p14:tracePt t="43831" x="1898650" y="3289300"/>
          <p14:tracePt t="43831" x="1930400" y="3530600"/>
          <p14:tracePt t="43846" x="2152650" y="4337050"/>
          <p14:tracePt t="43864" x="2393950" y="4978400"/>
          <p14:tracePt t="43880" x="2622550" y="5568950"/>
          <p14:tracePt t="43896" x="2813050" y="5975350"/>
          <p14:tracePt t="43913" x="2952750" y="6216650"/>
          <p14:tracePt t="43930" x="3016250" y="6330950"/>
          <p14:tracePt t="43946" x="3035300" y="6362700"/>
          <p14:tracePt t="44127" x="3035300" y="6369050"/>
          <p14:tracePt t="44128" x="3035300" y="6375400"/>
          <p14:tracePt t="44146" x="3035300" y="6381750"/>
          <p14:tracePt t="44147" x="3022600" y="6407150"/>
          <p14:tracePt t="44163" x="2997200" y="6413500"/>
          <p14:tracePt t="44179" x="2965450" y="6426200"/>
          <p14:tracePt t="44196" x="2927350" y="6432550"/>
          <p14:tracePt t="44213" x="2901950" y="6432550"/>
          <p14:tracePt t="44230" x="2870200" y="6438900"/>
          <p14:tracePt t="44246" x="2794000" y="6438900"/>
          <p14:tracePt t="44264" x="2762250" y="6438900"/>
          <p14:tracePt t="44279" x="2736850" y="6438900"/>
          <p14:tracePt t="44296" x="2711450" y="6438900"/>
          <p14:tracePt t="44313" x="2686050" y="6438900"/>
          <p14:tracePt t="44330" x="2660650" y="6438900"/>
          <p14:tracePt t="44346" x="2641600" y="6438900"/>
          <p14:tracePt t="44363" x="2628900" y="6438900"/>
          <p14:tracePt t="44379" x="2616200" y="6438900"/>
          <p14:tracePt t="44419" x="2609850" y="6438900"/>
          <p14:tracePt t="44615" x="2603500" y="6438900"/>
          <p14:tracePt t="44623" x="2597150" y="6438900"/>
          <p14:tracePt t="44631" x="2578100" y="6438900"/>
          <p14:tracePt t="44646" x="2533650" y="6400800"/>
          <p14:tracePt t="44647" x="2470150" y="6343650"/>
          <p14:tracePt t="44664" x="2413000" y="6299200"/>
          <p14:tracePt t="44679" x="2393950" y="6280150"/>
          <p14:tracePt t="44751" x="2393950" y="6273800"/>
          <p14:tracePt t="44799" x="2400300" y="6267450"/>
          <p14:tracePt t="44815" x="2406650" y="6267450"/>
          <p14:tracePt t="44829" x="2413000" y="6267450"/>
          <p14:tracePt t="44830" x="2419350" y="6267450"/>
          <p14:tracePt t="44846" x="2425700" y="6267450"/>
          <p14:tracePt t="44863" x="2432050" y="6267450"/>
          <p14:tracePt t="44991" x="2438400" y="6267450"/>
          <p14:tracePt t="45031" x="2444750" y="6267450"/>
          <p14:tracePt t="45639" x="2432050" y="6197600"/>
          <p14:tracePt t="45647" x="2381250" y="6076950"/>
          <p14:tracePt t="45648" x="2241550" y="5791200"/>
          <p14:tracePt t="45664" x="2057400" y="5372100"/>
          <p14:tracePt t="45680" x="1879600" y="4965700"/>
          <p14:tracePt t="45696" x="1644650" y="4584700"/>
          <p14:tracePt t="45713" x="1441450" y="4267200"/>
          <p14:tracePt t="45729" x="1301750" y="4057650"/>
          <p14:tracePt t="45746" x="1181100" y="3873500"/>
          <p14:tracePt t="45763" x="1092200" y="3752850"/>
          <p14:tracePt t="45780" x="1022350" y="3657600"/>
          <p14:tracePt t="45796" x="990600" y="3606800"/>
          <p14:tracePt t="45813" x="977900" y="3587750"/>
          <p14:tracePt t="45829" x="971550" y="3575050"/>
          <p14:tracePt t="45846" x="965200" y="3568700"/>
          <p14:tracePt t="45863" x="965200" y="3562350"/>
          <p14:tracePt t="45880" x="965200" y="3549650"/>
          <p14:tracePt t="45896" x="958850" y="3530600"/>
          <p14:tracePt t="45913" x="958850" y="3517900"/>
          <p14:tracePt t="45929" x="952500" y="3479800"/>
          <p14:tracePt t="45947" x="952500" y="3435350"/>
          <p14:tracePt t="45963" x="952500" y="3371850"/>
          <p14:tracePt t="45980" x="952500" y="3302000"/>
          <p14:tracePt t="45996" x="939800" y="3257550"/>
          <p14:tracePt t="46013" x="927100" y="3213100"/>
          <p14:tracePt t="46029" x="901700" y="3175000"/>
          <p14:tracePt t="46046" x="876300" y="3143250"/>
          <p14:tracePt t="46063" x="838200" y="3136900"/>
          <p14:tracePt t="46080" x="774700" y="3136900"/>
          <p14:tracePt t="46096" x="692150" y="3136900"/>
          <p14:tracePt t="46113" x="622300" y="3162300"/>
          <p14:tracePt t="46130" x="565150" y="3181350"/>
          <p14:tracePt t="46146" x="546100" y="3187700"/>
          <p14:tracePt t="46163" x="539750" y="3194050"/>
          <p14:tracePt t="46215" x="533400" y="3200400"/>
          <p14:tracePt t="46247" x="527050" y="3206750"/>
          <p14:tracePt t="46263" x="520700" y="3213100"/>
          <p14:tracePt t="46279" x="520700" y="3225800"/>
          <p14:tracePt t="46287" x="520700" y="3238500"/>
          <p14:tracePt t="46295" x="508000" y="3257550"/>
          <p14:tracePt t="46313" x="501650" y="3282950"/>
          <p14:tracePt t="46314" x="501650" y="3308350"/>
          <p14:tracePt t="46329" x="495300" y="3333750"/>
          <p14:tracePt t="46346" x="488950" y="3346450"/>
          <p14:tracePt t="46363" x="488950" y="3378200"/>
          <p14:tracePt t="46380" x="488950" y="3403600"/>
          <p14:tracePt t="46396" x="488950" y="3429000"/>
          <p14:tracePt t="46413" x="488950" y="3454400"/>
          <p14:tracePt t="46430" x="488950" y="3467100"/>
          <p14:tracePt t="46448" x="488950" y="3473450"/>
          <p14:tracePt t="46583" x="488950" y="3448050"/>
          <p14:tracePt t="46591" x="488950" y="3403600"/>
          <p14:tracePt t="46599" x="488950" y="3352800"/>
          <p14:tracePt t="46605" x="482600" y="3295650"/>
          <p14:tracePt t="46614" x="469900" y="3206750"/>
          <p14:tracePt t="46629" x="463550" y="3155950"/>
          <p14:tracePt t="46646" x="463550" y="3130550"/>
          <p14:tracePt t="46791" x="463550" y="3155950"/>
          <p14:tracePt t="46798" x="463550" y="3187700"/>
          <p14:tracePt t="46813" x="463550" y="3213100"/>
          <p14:tracePt t="46814" x="463550" y="3276600"/>
          <p14:tracePt t="46829" x="463550" y="3333750"/>
          <p14:tracePt t="46829" x="463550" y="3340100"/>
          <p14:tracePt t="46848" x="463550" y="3359150"/>
          <p14:tracePt t="46863" x="463550" y="3371850"/>
          <p14:tracePt t="46983" x="469900" y="3365500"/>
          <p14:tracePt t="46991" x="469900" y="3340100"/>
          <p14:tracePt t="46996" x="469900" y="3314700"/>
          <p14:tracePt t="47013" x="469900" y="3282950"/>
          <p14:tracePt t="47013" x="469900" y="3219450"/>
          <p14:tracePt t="47030" x="469900" y="3175000"/>
          <p14:tracePt t="47046" x="469900" y="3149600"/>
          <p14:tracePt t="47167" x="482600" y="3155950"/>
          <p14:tracePt t="47175" x="488950" y="3187700"/>
          <p14:tracePt t="47183" x="488950" y="3225800"/>
          <p14:tracePt t="47191" x="488950" y="3257550"/>
          <p14:tracePt t="47196" x="495300" y="3314700"/>
          <p14:tracePt t="47213" x="495300" y="3352800"/>
          <p14:tracePt t="47229" x="495300" y="3378200"/>
          <p14:tracePt t="47246" x="495300" y="3384550"/>
          <p14:tracePt t="47359" x="495300" y="3352800"/>
          <p14:tracePt t="47367" x="495300" y="3308350"/>
          <p14:tracePt t="47375" x="495300" y="3263900"/>
          <p14:tracePt t="47383" x="495300" y="3206750"/>
          <p14:tracePt t="47397" x="495300" y="3181350"/>
          <p14:tracePt t="47413" x="495300" y="3175000"/>
          <p14:tracePt t="47429" x="501650" y="3175000"/>
          <p14:tracePt t="47519" x="501650" y="3200400"/>
          <p14:tracePt t="47527" x="501650" y="3244850"/>
          <p14:tracePt t="47528" x="501650" y="3289300"/>
          <p14:tracePt t="47546" x="501650" y="3327400"/>
          <p14:tracePt t="47547" x="501650" y="3390900"/>
          <p14:tracePt t="47563" x="501650" y="3422650"/>
          <p14:tracePt t="47579" x="501650" y="3441700"/>
          <p14:tracePt t="47597" x="508000" y="3448050"/>
          <p14:tracePt t="47695" x="514350" y="3448050"/>
          <p14:tracePt t="47704" x="514350" y="3441700"/>
          <p14:tracePt t="47711" x="520700" y="3416300"/>
          <p14:tracePt t="47719" x="520700" y="3365500"/>
          <p14:tracePt t="47729" x="520700" y="3321050"/>
          <p14:tracePt t="47746" x="520700" y="3308350"/>
          <p14:tracePt t="47763" x="520700" y="3295650"/>
          <p14:tracePt t="47779" x="520700" y="3289300"/>
          <p14:tracePt t="50646" x="527050" y="3289300"/>
          <p14:tracePt t="50655" x="527050" y="3295650"/>
          <p14:tracePt t="50662" x="527050" y="3302000"/>
          <p14:tracePt t="50663" x="539750" y="3321050"/>
          <p14:tracePt t="50679" x="546100" y="3340100"/>
          <p14:tracePt t="50696" x="552450" y="3346450"/>
          <p14:tracePt t="50712" x="552450" y="3352800"/>
          <p14:tracePt t="50839" x="552450" y="3359150"/>
          <p14:tracePt t="50855" x="552450" y="3365500"/>
          <p14:tracePt t="50863" x="552450" y="3371850"/>
          <p14:tracePt t="50864" x="558800" y="3384550"/>
          <p14:tracePt t="50879" x="558800" y="3397250"/>
          <p14:tracePt t="50896" x="558800" y="3403600"/>
          <p14:tracePt t="50912" x="558800" y="3409950"/>
          <p14:tracePt t="50929" x="558800" y="3416300"/>
          <p14:tracePt t="50946" x="558800" y="3422650"/>
          <p14:tracePt t="50963" x="558800" y="3429000"/>
          <p14:tracePt t="50979" x="558800" y="3435350"/>
          <p14:tracePt t="50996" x="558800" y="3448050"/>
          <p14:tracePt t="51030" x="552450" y="3448050"/>
          <p14:tracePt t="51054" x="546100" y="3448050"/>
          <p14:tracePt t="51070" x="539750" y="3448050"/>
          <p14:tracePt t="51207" x="533400" y="3448050"/>
          <p14:tracePt t="51214" x="527050" y="3448050"/>
          <p14:tracePt t="51229" x="514350" y="3448050"/>
          <p14:tracePt t="51230" x="508000" y="3448050"/>
          <p14:tracePt t="51246" x="501650" y="3448050"/>
          <p14:tracePt t="51284" x="495300" y="3448050"/>
          <p14:tracePt t="54471" x="488950" y="3448050"/>
          <p14:tracePt t="54479" x="488950" y="3441700"/>
          <p14:tracePt t="54487" x="488950" y="3422650"/>
          <p14:tracePt t="54488" x="488950" y="3409950"/>
          <p14:tracePt t="54496" x="488950" y="3390900"/>
          <p14:tracePt t="54513" x="488950" y="3384550"/>
          <p14:tracePt t="54671" x="488950" y="3378200"/>
          <p14:tracePt t="54711" x="495300" y="3378200"/>
          <p14:tracePt t="54767" x="501650" y="3378200"/>
          <p14:tracePt t="55271" x="508000" y="3378200"/>
          <p14:tracePt t="55279" x="546100" y="3378200"/>
          <p14:tracePt t="55297" x="571500" y="3384550"/>
          <p14:tracePt t="55298" x="609600" y="3390900"/>
          <p14:tracePt t="55314" x="641350" y="3390900"/>
          <p14:tracePt t="55330" x="666750" y="3390900"/>
          <p14:tracePt t="55347" x="685800" y="3390900"/>
          <p14:tracePt t="55363" x="711200" y="3390900"/>
          <p14:tracePt t="55380" x="736600" y="3390900"/>
          <p14:tracePt t="55396" x="774700" y="3390900"/>
          <p14:tracePt t="55413" x="812800" y="3390900"/>
          <p14:tracePt t="55430" x="863600" y="3390900"/>
          <p14:tracePt t="55447" x="933450" y="3390900"/>
          <p14:tracePt t="55464" x="984250" y="3390900"/>
          <p14:tracePt t="55480" x="1047750" y="3390900"/>
          <p14:tracePt t="55497" x="1092200" y="3403600"/>
          <p14:tracePt t="55513" x="1123950" y="3409950"/>
          <p14:tracePt t="55530" x="1149350" y="3416300"/>
          <p14:tracePt t="55547" x="1187450" y="3416300"/>
          <p14:tracePt t="55563" x="1219200" y="3416300"/>
          <p14:tracePt t="55581" x="1250950" y="3416300"/>
          <p14:tracePt t="55597" x="1276350" y="3416300"/>
          <p14:tracePt t="55613" x="1295400" y="3409950"/>
          <p14:tracePt t="55629" x="1308100" y="3390900"/>
          <p14:tracePt t="55629" x="1320800" y="3384550"/>
          <p14:tracePt t="55648" x="1339850" y="3365500"/>
          <p14:tracePt t="55664" x="1346200" y="3352800"/>
          <p14:tracePt t="55680" x="1371600" y="3327400"/>
          <p14:tracePt t="55697" x="1390650" y="3295650"/>
          <p14:tracePt t="55714" x="1397000" y="3263900"/>
          <p14:tracePt t="55730" x="1397000" y="3232150"/>
          <p14:tracePt t="55747" x="1403350" y="3213100"/>
          <p14:tracePt t="55763" x="1403350" y="3200400"/>
          <p14:tracePt t="55780" x="1397000" y="3175000"/>
          <p14:tracePt t="55796" x="1384300" y="3155950"/>
          <p14:tracePt t="55813" x="1365250" y="3136900"/>
          <p14:tracePt t="55830" x="1352550" y="3124200"/>
          <p14:tracePt t="55847" x="1308100" y="3111500"/>
          <p14:tracePt t="55864" x="1270000" y="3092450"/>
          <p14:tracePt t="55880" x="1225550" y="3086100"/>
          <p14:tracePt t="55897" x="1187450" y="3079750"/>
          <p14:tracePt t="55913" x="1168400" y="3073400"/>
          <p14:tracePt t="55930" x="1149350" y="3073400"/>
          <p14:tracePt t="55947" x="1130300" y="3067050"/>
          <p14:tracePt t="55963" x="1123950" y="3067050"/>
          <p14:tracePt t="55980" x="1117600" y="3067050"/>
          <p14:tracePt t="55996" x="1104900" y="3067050"/>
          <p14:tracePt t="56013" x="1085850" y="3067050"/>
          <p14:tracePt t="56030" x="1047750" y="3079750"/>
          <p14:tracePt t="56047" x="1009650" y="3111500"/>
          <p14:tracePt t="56064" x="984250" y="3136900"/>
          <p14:tracePt t="56080" x="977900" y="3168650"/>
          <p14:tracePt t="56097" x="965200" y="3213100"/>
          <p14:tracePt t="56129" x="958850" y="3244850"/>
          <p14:tracePt t="56130" x="958850" y="3270250"/>
          <p14:tracePt t="56146" x="958850" y="3289300"/>
          <p14:tracePt t="56164" x="965200" y="3308350"/>
          <p14:tracePt t="56179" x="971550" y="3308350"/>
          <p14:tracePt t="56196" x="977900" y="3321050"/>
          <p14:tracePt t="56213" x="984250" y="3327400"/>
          <p14:tracePt t="56230" x="996950" y="3333750"/>
          <p14:tracePt t="56247" x="1016000" y="3340100"/>
          <p14:tracePt t="56263" x="1028700" y="3346450"/>
          <p14:tracePt t="56280" x="1047750" y="3352800"/>
          <p14:tracePt t="56297" x="1079500" y="3359150"/>
          <p14:tracePt t="56313" x="1111250" y="3365500"/>
          <p14:tracePt t="56330" x="1143000" y="3365500"/>
          <p14:tracePt t="56347" x="1168400" y="3365500"/>
          <p14:tracePt t="56363" x="1187450" y="3365500"/>
          <p14:tracePt t="56380" x="1206500" y="3365500"/>
          <p14:tracePt t="56397" x="1238250" y="3359150"/>
          <p14:tracePt t="56413" x="1257300" y="3340100"/>
          <p14:tracePt t="56430" x="1276350" y="3321050"/>
          <p14:tracePt t="56430" x="1289050" y="3295650"/>
          <p14:tracePt t="56448" x="1301750" y="3263900"/>
          <p14:tracePt t="56463" x="1314450" y="3232150"/>
          <p14:tracePt t="56480" x="1314450" y="3194050"/>
          <p14:tracePt t="56496" x="1314450" y="3175000"/>
          <p14:tracePt t="56513" x="1314450" y="3155950"/>
          <p14:tracePt t="56530" x="1314450" y="3149600"/>
          <p14:tracePt t="56547" x="1308100" y="3136900"/>
          <p14:tracePt t="56600" x="1301750" y="3130550"/>
          <p14:tracePt t="56631" x="1295400" y="3124200"/>
          <p14:tracePt t="56639" x="1289050" y="3117850"/>
          <p14:tracePt t="56679" x="1282700" y="3117850"/>
          <p14:tracePt t="58319" x="1276350" y="3117850"/>
          <p14:tracePt t="58335" x="1276350" y="3130550"/>
          <p14:tracePt t="58343" x="1276350" y="3155950"/>
          <p14:tracePt t="58349" x="1276350" y="3187700"/>
          <p14:tracePt t="58363" x="1276350" y="3206750"/>
          <p14:tracePt t="58380" x="1276350" y="3213100"/>
          <p14:tracePt t="60095" x="1276350" y="3187700"/>
          <p14:tracePt t="60106" x="1276350" y="3168650"/>
          <p14:tracePt t="60107" x="1276350" y="3149600"/>
          <p14:tracePt t="60113" x="1276350" y="3130550"/>
          <p14:tracePt t="60130" x="1270000" y="3117850"/>
          <p14:tracePt t="60147" x="1270000" y="3111500"/>
          <p14:tracePt t="60216" x="1263650" y="3105150"/>
          <p14:tracePt t="60223" x="1257300" y="3098800"/>
          <p14:tracePt t="60229" x="1244600" y="3098800"/>
          <p14:tracePt t="60246" x="1225550" y="3092450"/>
          <p14:tracePt t="60246" x="1200150" y="3079750"/>
          <p14:tracePt t="60246" x="1193800" y="3079750"/>
          <p14:tracePt t="60263" x="1168400" y="3079750"/>
          <p14:tracePt t="60280" x="1155700" y="3079750"/>
          <p14:tracePt t="60297" x="1143000" y="3079750"/>
          <p14:tracePt t="60313" x="1123950" y="3079750"/>
          <p14:tracePt t="60330" x="1104900" y="3079750"/>
          <p14:tracePt t="60346" x="1085850" y="3086100"/>
          <p14:tracePt t="60363" x="1047750" y="3105150"/>
          <p14:tracePt t="60380" x="1022350" y="3124200"/>
          <p14:tracePt t="60397" x="996950" y="3149600"/>
          <p14:tracePt t="60413" x="977900" y="3175000"/>
          <p14:tracePt t="60430" x="952500" y="3213100"/>
          <p14:tracePt t="60446" x="939800" y="3257550"/>
          <p14:tracePt t="60464" x="939800" y="3289300"/>
          <p14:tracePt t="60480" x="939800" y="3314700"/>
          <p14:tracePt t="60497" x="939800" y="3346450"/>
          <p14:tracePt t="60513" x="946150" y="3352800"/>
          <p14:tracePt t="60551" x="952500" y="3359150"/>
          <p14:tracePt t="60552" x="952500" y="3365500"/>
          <p14:tracePt t="60563" x="958850" y="3371850"/>
          <p14:tracePt t="60580" x="971550" y="3378200"/>
          <p14:tracePt t="60596" x="996950" y="3390900"/>
          <p14:tracePt t="60613" x="1028700" y="3397250"/>
          <p14:tracePt t="60630" x="1060450" y="3397250"/>
          <p14:tracePt t="60646" x="1104900" y="3397250"/>
          <p14:tracePt t="60664" x="1130300" y="3397250"/>
          <p14:tracePt t="60680" x="1162050" y="3378200"/>
          <p14:tracePt t="60697" x="1193800" y="3352800"/>
          <p14:tracePt t="60713" x="1206500" y="3321050"/>
          <p14:tracePt t="60730" x="1212850" y="3276600"/>
          <p14:tracePt t="60746" x="1219200" y="3232150"/>
          <p14:tracePt t="60763" x="1219200" y="3200400"/>
          <p14:tracePt t="60780" x="1219200" y="3175000"/>
          <p14:tracePt t="60797" x="1206500" y="3136900"/>
          <p14:tracePt t="60813" x="1200150" y="3117850"/>
          <p14:tracePt t="60830" x="1187450" y="3092450"/>
          <p14:tracePt t="60846" x="1174750" y="3073400"/>
          <p14:tracePt t="60864" x="1162050" y="3060700"/>
          <p14:tracePt t="60880" x="1155700" y="3048000"/>
          <p14:tracePt t="60918" x="1149350" y="3048000"/>
          <p14:tracePt t="60983" x="1143000" y="3048000"/>
          <p14:tracePt t="60999" x="1136650" y="3048000"/>
          <p14:tracePt t="61015" x="1123950" y="3048000"/>
          <p14:tracePt t="61031" x="1117600" y="3048000"/>
          <p14:tracePt t="62799" x="1111250" y="3048000"/>
          <p14:tracePt t="63694" x="1193800" y="3073400"/>
          <p14:tracePt t="63705" x="1333500" y="3111500"/>
          <p14:tracePt t="63706" x="1492250" y="3149600"/>
          <p14:tracePt t="63713" x="1797050" y="3213100"/>
          <p14:tracePt t="63730" x="2006600" y="3251200"/>
          <p14:tracePt t="63746" x="2139950" y="3257550"/>
          <p14:tracePt t="63763" x="2241550" y="3257550"/>
          <p14:tracePt t="63779" x="2330450" y="3251200"/>
          <p14:tracePt t="63796" x="2425700" y="3181350"/>
          <p14:tracePt t="63813" x="2520950" y="3111500"/>
          <p14:tracePt t="63829" x="2590800" y="3016250"/>
          <p14:tracePt t="63846" x="2628900" y="2914650"/>
          <p14:tracePt t="63864" x="2641600" y="2876550"/>
          <p14:tracePt t="63879" x="2641600" y="2857500"/>
          <p14:tracePt t="63896" x="2641600" y="2832100"/>
          <p14:tracePt t="63913" x="2641600" y="2794000"/>
          <p14:tracePt t="63930" x="2641600" y="2749550"/>
          <p14:tracePt t="63946" x="2641600" y="2686050"/>
          <p14:tracePt t="63963" x="2622550" y="2616200"/>
          <p14:tracePt t="63979" x="2584450" y="2540000"/>
          <p14:tracePt t="63996" x="2565400" y="2489200"/>
          <p14:tracePt t="64013" x="2527300" y="2425700"/>
          <p14:tracePt t="64030" x="2495550" y="2374900"/>
          <p14:tracePt t="64046" x="2425700" y="2292350"/>
          <p14:tracePt t="64063" x="2368550" y="2235200"/>
          <p14:tracePt t="64079" x="2324100" y="2178050"/>
          <p14:tracePt t="64096" x="2273300" y="2133600"/>
          <p14:tracePt t="64113" x="2241550" y="2108200"/>
          <p14:tracePt t="64129" x="2203450" y="2082800"/>
          <p14:tracePt t="64146" x="2178050" y="2063750"/>
          <p14:tracePt t="64163" x="2152650" y="2057400"/>
          <p14:tracePt t="64179" x="2133600" y="2057400"/>
          <p14:tracePt t="64197" x="2101850" y="2051050"/>
          <p14:tracePt t="64213" x="2063750" y="2051050"/>
          <p14:tracePt t="64230" x="2000250" y="2051050"/>
          <p14:tracePt t="64246" x="1860550" y="2127250"/>
          <p14:tracePt t="64263" x="1746250" y="2216150"/>
          <p14:tracePt t="64279" x="1631950" y="2324100"/>
          <p14:tracePt t="64296" x="1530350" y="2457450"/>
          <p14:tracePt t="64313" x="1447800" y="2622550"/>
          <p14:tracePt t="64330" x="1358900" y="2844800"/>
          <p14:tracePt t="64346" x="1282700" y="3175000"/>
          <p14:tracePt t="64363" x="1231900" y="3498850"/>
          <p14:tracePt t="64379" x="1206500" y="3797300"/>
          <p14:tracePt t="64396" x="1206500" y="4095750"/>
          <p14:tracePt t="64413" x="1206500" y="4400550"/>
          <p14:tracePt t="64430" x="1257300" y="4705350"/>
          <p14:tracePt t="64446" x="1346200" y="5029200"/>
          <p14:tracePt t="64463" x="1416050" y="5194300"/>
          <p14:tracePt t="64479" x="1485900" y="5321300"/>
          <p14:tracePt t="64496" x="1555750" y="5435600"/>
          <p14:tracePt t="64513" x="1625600" y="5530850"/>
          <p14:tracePt t="64530" x="1682750" y="5607050"/>
          <p14:tracePt t="64546" x="1727200" y="5670550"/>
          <p14:tracePt t="64563" x="1771650" y="5734050"/>
          <p14:tracePt t="64580" x="1816100" y="5803900"/>
          <p14:tracePt t="64596" x="1873250" y="5873750"/>
          <p14:tracePt t="64613" x="1943100" y="5937250"/>
          <p14:tracePt t="64630" x="2019300" y="5981700"/>
          <p14:tracePt t="64646" x="2133600" y="6026150"/>
          <p14:tracePt t="64664" x="2216150" y="6051550"/>
          <p14:tracePt t="64680" x="2317750" y="6076950"/>
          <p14:tracePt t="64696" x="2419350" y="6089650"/>
          <p14:tracePt t="64713" x="2533650" y="6089650"/>
          <p14:tracePt t="64729" x="2667000" y="6076950"/>
          <p14:tracePt t="64746" x="2825750" y="6013450"/>
          <p14:tracePt t="64763" x="3067050" y="5873750"/>
          <p14:tracePt t="64779" x="3308350" y="5689600"/>
          <p14:tracePt t="64796" x="3530600" y="5461000"/>
          <p14:tracePt t="64813" x="3689350" y="5213350"/>
          <p14:tracePt t="64830" x="3822700" y="4914900"/>
          <p14:tracePt t="64846" x="3943350" y="4470400"/>
          <p14:tracePt t="64863" x="3994150" y="4146550"/>
          <p14:tracePt t="64880" x="4000500" y="3943350"/>
          <p14:tracePt t="64896" x="4000500" y="3727450"/>
          <p14:tracePt t="64912" x="3975100" y="3511550"/>
          <p14:tracePt t="64929" x="3937000" y="3346450"/>
          <p14:tracePt t="64945" x="3892550" y="3194050"/>
          <p14:tracePt t="64962" x="3841750" y="3067050"/>
          <p14:tracePt t="64979" x="3790950" y="2952750"/>
          <p14:tracePt t="64996" x="3714750" y="2832100"/>
          <p14:tracePt t="65012" x="3644900" y="2711450"/>
          <p14:tracePt t="65029" x="3543300" y="2597150"/>
          <p14:tracePt t="65046" x="3397250" y="2451100"/>
          <p14:tracePt t="65063" x="3295650" y="2368550"/>
          <p14:tracePt t="65079" x="3162300" y="2273300"/>
          <p14:tracePt t="65096" x="3028950" y="2209800"/>
          <p14:tracePt t="65113" x="2889250" y="2165350"/>
          <p14:tracePt t="65129" x="2768600" y="2133600"/>
          <p14:tracePt t="65148" x="2667000" y="2133600"/>
          <p14:tracePt t="65163" x="2578100" y="2133600"/>
          <p14:tracePt t="65180" x="2501900" y="2159000"/>
          <p14:tracePt t="65196" x="2387600" y="2228850"/>
          <p14:tracePt t="65214" x="2222500" y="2355850"/>
          <p14:tracePt t="65229" x="1860550" y="2679700"/>
          <p14:tracePt t="65247" x="1670050" y="2921000"/>
          <p14:tracePt t="65263" x="1524000" y="3149600"/>
          <p14:tracePt t="65280" x="1409700" y="3409950"/>
          <p14:tracePt t="65296" x="1333500" y="3695700"/>
          <p14:tracePt t="65313" x="1301750" y="3981450"/>
          <p14:tracePt t="65329" x="1263650" y="4279900"/>
          <p14:tracePt t="65346" x="1263650" y="4616450"/>
          <p14:tracePt t="65363" x="1263650" y="4959350"/>
          <p14:tracePt t="65379" x="1263650" y="5257800"/>
          <p14:tracePt t="65396" x="1314450" y="5613400"/>
          <p14:tracePt t="65413" x="1346200" y="5822950"/>
          <p14:tracePt t="65429" x="1390650" y="5975350"/>
          <p14:tracePt t="65446" x="1441450" y="6121400"/>
          <p14:tracePt t="65463" x="1473200" y="6197600"/>
          <p14:tracePt t="65480" x="1511300" y="6286500"/>
          <p14:tracePt t="65496" x="1562100" y="6362700"/>
          <p14:tracePt t="65513" x="1631950" y="6451600"/>
          <p14:tracePt t="65529" x="1708150" y="6534150"/>
          <p14:tracePt t="65546" x="1828800" y="6604000"/>
          <p14:tracePt t="65563" x="1955800" y="6648450"/>
          <p14:tracePt t="65580" x="2057400" y="6692900"/>
          <p14:tracePt t="65596" x="2152650" y="6705600"/>
          <p14:tracePt t="65613" x="2241550" y="6711950"/>
          <p14:tracePt t="65629" x="2343150" y="6718300"/>
          <p14:tracePt t="65646" x="2508250" y="6718300"/>
          <p14:tracePt t="65663" x="2635250" y="6635750"/>
          <p14:tracePt t="65680" x="2768600" y="6515100"/>
          <p14:tracePt t="65696" x="2908300" y="6330950"/>
          <p14:tracePt t="65713" x="3028950" y="6108700"/>
          <p14:tracePt t="65730" x="3130550" y="5867400"/>
          <p14:tracePt t="65746" x="3206750" y="5600700"/>
          <p14:tracePt t="65763" x="3263900" y="5353050"/>
          <p14:tracePt t="65780" x="3289300" y="5143500"/>
          <p14:tracePt t="65796" x="3321050" y="4978400"/>
          <p14:tracePt t="65813" x="3333750" y="4800600"/>
          <p14:tracePt t="65829" x="3333750" y="4552950"/>
          <p14:tracePt t="65847" x="3340100" y="4381500"/>
          <p14:tracePt t="65863" x="3340100" y="4203700"/>
          <p14:tracePt t="65880" x="3340100" y="4038600"/>
          <p14:tracePt t="65897" x="3340100" y="3873500"/>
          <p14:tracePt t="65913" x="3327400" y="3714750"/>
          <p14:tracePt t="65929" x="3289300" y="3575050"/>
          <p14:tracePt t="65946" x="3251200" y="3448050"/>
          <p14:tracePt t="65963" x="3219450" y="3327400"/>
          <p14:tracePt t="65980" x="3168650" y="3200400"/>
          <p14:tracePt t="65996" x="3111500" y="3073400"/>
          <p14:tracePt t="66013" x="3048000" y="2952750"/>
          <p14:tracePt t="66029" x="2990850" y="2851150"/>
          <p14:tracePt t="66029" x="2959100" y="2800350"/>
          <p14:tracePt t="66047" x="2921000" y="2730500"/>
          <p14:tracePt t="66063" x="2889250" y="2686050"/>
          <p14:tracePt t="66079" x="2870200" y="2654300"/>
          <p14:tracePt t="66096" x="2838450" y="2597150"/>
          <p14:tracePt t="66113" x="2800350" y="2533650"/>
          <p14:tracePt t="66129" x="2755900" y="2463800"/>
          <p14:tracePt t="66146" x="2724150" y="2406650"/>
          <p14:tracePt t="66163" x="2698750" y="2368550"/>
          <p14:tracePt t="66180" x="2686050" y="2349500"/>
          <p14:tracePt t="66196" x="2679700" y="2336800"/>
          <p14:tracePt t="66670" x="0" y="0"/>
        </p14:tracePtLst>
        <p14:tracePtLst>
          <p14:tracePt t="67533" x="2457450" y="2286000"/>
          <p14:tracePt t="67927" x="2438400" y="2279650"/>
          <p14:tracePt t="67935" x="2400300" y="2266950"/>
          <p14:tracePt t="67942" x="2368550" y="2254250"/>
          <p14:tracePt t="67950" x="2330450" y="2235200"/>
          <p14:tracePt t="67963" x="2305050" y="2222500"/>
          <p14:tracePt t="67979" x="2292350" y="2222500"/>
          <p14:tracePt t="67996" x="2286000" y="2216150"/>
          <p14:tracePt t="68013" x="2279650" y="2209800"/>
          <p14:tracePt t="68029" x="2273300" y="2203450"/>
          <p14:tracePt t="68423" x="2266950" y="2203450"/>
          <p14:tracePt t="68704" x="2266950" y="2209800"/>
          <p14:tracePt t="68758" x="2266950" y="2216150"/>
          <p14:tracePt t="69350" x="2266950" y="2222500"/>
          <p14:tracePt t="74929" x="0" y="0"/>
        </p14:tracePtLst>
        <p14:tracePtLst>
          <p14:tracePt t="75087" x="2266950" y="2222500"/>
          <p14:tracePt t="75230" x="0" y="0"/>
        </p14:tracePtLst>
        <p14:tracePtLst>
          <p14:tracePt t="75318" x="2266950" y="2222500"/>
          <p14:tracePt t="75478" x="0" y="0"/>
        </p14:tracePtLst>
        <p14:tracePtLst>
          <p14:tracePt t="75585" x="2266950" y="2222500"/>
          <p14:tracePt t="75763" x="0" y="0"/>
        </p14:tracePtLst>
        <p14:tracePtLst>
          <p14:tracePt t="75853" x="2266950" y="2222500"/>
          <p14:tracePt t="76011" x="0" y="0"/>
        </p14:tracePtLst>
        <p14:tracePtLst>
          <p14:tracePt t="79347" x="7054850" y="2520950"/>
          <p14:tracePt t="79504" x="7023100" y="2520950"/>
          <p14:tracePt t="79512" x="6972300" y="2520950"/>
          <p14:tracePt t="79524" x="6908800" y="2520950"/>
          <p14:tracePt t="79527" x="6838950" y="2527300"/>
          <p14:tracePt t="79532" x="6692900" y="2527300"/>
          <p14:tracePt t="79547" x="6546850" y="2540000"/>
          <p14:tracePt t="79565" x="6432550" y="2540000"/>
          <p14:tracePt t="79581" x="6330950" y="2540000"/>
          <p14:tracePt t="79598" x="6197600" y="2540000"/>
          <p14:tracePt t="79614" x="6070600" y="2540000"/>
          <p14:tracePt t="79631" x="5924550" y="2540000"/>
          <p14:tracePt t="79647" x="5708650" y="2540000"/>
          <p14:tracePt t="79664" x="5518150" y="2540000"/>
          <p14:tracePt t="79681" x="5340350" y="2546350"/>
          <p14:tracePt t="79697" x="5168900" y="2546350"/>
          <p14:tracePt t="79714" x="5029200" y="2546350"/>
          <p14:tracePt t="79731" x="4895850" y="2546350"/>
          <p14:tracePt t="79747" x="4775200" y="2546350"/>
          <p14:tracePt t="79764" x="4648200" y="2546350"/>
          <p14:tracePt t="79781" x="4514850" y="2540000"/>
          <p14:tracePt t="79798" x="4356100" y="2520950"/>
          <p14:tracePt t="79814" x="4210050" y="2508250"/>
          <p14:tracePt t="79831" x="4070350" y="2482850"/>
          <p14:tracePt t="79847" x="3892550" y="2463800"/>
          <p14:tracePt t="79864" x="3803650" y="2451100"/>
          <p14:tracePt t="79881" x="3727450" y="2444750"/>
          <p14:tracePt t="79898" x="3676650" y="2438400"/>
          <p14:tracePt t="79914" x="3638550" y="2438400"/>
          <p14:tracePt t="79931" x="3613150" y="2438400"/>
          <p14:tracePt t="79947" x="3600450" y="2438400"/>
          <p14:tracePt t="79964" x="3581400" y="2438400"/>
          <p14:tracePt t="79980" x="3575050" y="2438400"/>
          <p14:tracePt t="80656" x="3568700" y="2438400"/>
          <p14:tracePt t="80664" x="3575050" y="2413000"/>
          <p14:tracePt t="80671" x="3600450" y="2387600"/>
          <p14:tracePt t="80680" x="3651250" y="2336800"/>
          <p14:tracePt t="80697" x="3683000" y="2305050"/>
          <p14:tracePt t="80698" x="3733800" y="2254250"/>
          <p14:tracePt t="80714" x="3771900" y="2178050"/>
          <p14:tracePt t="80731" x="3784600" y="2114550"/>
          <p14:tracePt t="80747" x="3784600" y="2057400"/>
          <p14:tracePt t="80764" x="3784600" y="2025650"/>
          <p14:tracePt t="80781" x="3771900" y="2000250"/>
          <p14:tracePt t="80798" x="3759200" y="1974850"/>
          <p14:tracePt t="80814" x="3740150" y="1955800"/>
          <p14:tracePt t="80831" x="3733800" y="1949450"/>
          <p14:tracePt t="80847" x="3721100" y="1943100"/>
          <p14:tracePt t="80864" x="3708400" y="1936750"/>
          <p14:tracePt t="80880" x="3695700" y="1936750"/>
          <p14:tracePt t="80897" x="3670300" y="1930400"/>
          <p14:tracePt t="80914" x="3638550" y="1930400"/>
          <p14:tracePt t="80931" x="3600450" y="1930400"/>
          <p14:tracePt t="80947" x="3562350" y="1930400"/>
          <p14:tracePt t="80964" x="3517900" y="1936750"/>
          <p14:tracePt t="80980" x="3479800" y="1955800"/>
          <p14:tracePt t="80997" x="3441700" y="1981200"/>
          <p14:tracePt t="81014" x="3403600" y="2006600"/>
          <p14:tracePt t="81031" x="3378200" y="2057400"/>
          <p14:tracePt t="81047" x="3352800" y="2108200"/>
          <p14:tracePt t="81064" x="3340100" y="2133600"/>
          <p14:tracePt t="81080" x="3340100" y="2178050"/>
          <p14:tracePt t="81097" x="3340100" y="2216150"/>
          <p14:tracePt t="81114" x="3340100" y="2260600"/>
          <p14:tracePt t="81131" x="3340100" y="2305050"/>
          <p14:tracePt t="81147" x="3346450" y="2349500"/>
          <p14:tracePt t="81164" x="3359150" y="2381250"/>
          <p14:tracePt t="81181" x="3365500" y="2406650"/>
          <p14:tracePt t="81197" x="3378200" y="2432050"/>
          <p14:tracePt t="81214" x="3390900" y="2444750"/>
          <p14:tracePt t="81231" x="3397250" y="2457450"/>
          <p14:tracePt t="81249" x="3416300" y="2463800"/>
          <p14:tracePt t="81264" x="3435350" y="2470150"/>
          <p14:tracePt t="81281" x="3460750" y="2476500"/>
          <p14:tracePt t="81297" x="3492500" y="2476500"/>
          <p14:tracePt t="81314" x="3524250" y="2476500"/>
          <p14:tracePt t="81330" x="3536950" y="2476500"/>
          <p14:tracePt t="81347" x="3549650" y="2470150"/>
          <p14:tracePt t="81364" x="3568700" y="2451100"/>
          <p14:tracePt t="81381" x="3575050" y="2413000"/>
          <p14:tracePt t="81397" x="3581400" y="2355850"/>
          <p14:tracePt t="81414" x="3581400" y="2266950"/>
          <p14:tracePt t="81430" x="3581400" y="2178050"/>
          <p14:tracePt t="81464" x="3575050" y="2139950"/>
          <p14:tracePt t="81481" x="3575050" y="2120900"/>
          <p14:tracePt t="81483" x="3568700" y="2095500"/>
          <p14:tracePt t="81497" x="3568700" y="2076450"/>
          <p14:tracePt t="81514" x="3562350" y="2057400"/>
          <p14:tracePt t="81530" x="3556000" y="2038350"/>
          <p14:tracePt t="81547" x="3549650" y="2025650"/>
          <p14:tracePt t="81564" x="3549650" y="2019300"/>
          <p14:tracePt t="81581" x="3543300" y="2019300"/>
          <p14:tracePt t="81991" x="3536950" y="2006600"/>
          <p14:tracePt t="82007" x="3498850" y="1974850"/>
          <p14:tracePt t="82007" x="0" y="0"/>
        </p14:tracePtLst>
        <p14:tracePtLst>
          <p14:tracePt t="82697" x="3473450" y="2800350"/>
          <p14:tracePt t="82911" x="3467100" y="2794000"/>
          <p14:tracePt t="82920" x="3441700" y="2794000"/>
          <p14:tracePt t="82924" x="3416300" y="2794000"/>
          <p14:tracePt t="82935" x="3340100" y="2800350"/>
          <p14:tracePt t="82951" x="3270250" y="2813050"/>
          <p14:tracePt t="82964" x="3187700" y="2838450"/>
          <p14:tracePt t="82984" x="3111500" y="2876550"/>
          <p14:tracePt t="83000" x="3060700" y="2914650"/>
          <p14:tracePt t="83016" x="3016250" y="2959100"/>
          <p14:tracePt t="83032" x="2965450" y="3022600"/>
          <p14:tracePt t="83032" x="2940050" y="3054350"/>
          <p14:tracePt t="83048" x="2895600" y="3136900"/>
          <p14:tracePt t="83071" x="2857500" y="3206750"/>
          <p14:tracePt t="83081" x="2819400" y="3302000"/>
          <p14:tracePt t="83097" x="2806700" y="3390900"/>
          <p14:tracePt t="83115" x="2800350" y="3505200"/>
          <p14:tracePt t="83130" x="2800350" y="3619500"/>
          <p14:tracePt t="83148" x="2800350" y="3727450"/>
          <p14:tracePt t="83164" x="2813050" y="3822700"/>
          <p14:tracePt t="83181" x="2838450" y="3886200"/>
          <p14:tracePt t="83197" x="2863850" y="3956050"/>
          <p14:tracePt t="83214" x="2901950" y="4025900"/>
          <p14:tracePt t="83230" x="2971800" y="4108450"/>
          <p14:tracePt t="83248" x="3022600" y="4165600"/>
          <p14:tracePt t="83264" x="3054350" y="4184650"/>
          <p14:tracePt t="83281" x="3098800" y="4210050"/>
          <p14:tracePt t="83297" x="3124200" y="4216400"/>
          <p14:tracePt t="83314" x="3136900" y="4222750"/>
          <p14:tracePt t="83359" x="3143250" y="4222750"/>
          <p14:tracePt t="83424" x="3143250" y="4203700"/>
          <p14:tracePt t="83440" x="3073400" y="4032250"/>
          <p14:tracePt t="83441" x="3035300" y="3930650"/>
          <p14:tracePt t="83448" x="2927350" y="3683000"/>
          <p14:tracePt t="83464" x="2882900" y="3517900"/>
          <p14:tracePt t="83481" x="2863850" y="3384550"/>
          <p14:tracePt t="83497" x="2863850" y="3302000"/>
          <p14:tracePt t="83515" x="2870200" y="3225800"/>
          <p14:tracePt t="83530" x="2908300" y="3155950"/>
          <p14:tracePt t="83547" x="2971800" y="3092450"/>
          <p14:tracePt t="83564" x="3041650" y="3041650"/>
          <p14:tracePt t="83581" x="3111500" y="2990850"/>
          <p14:tracePt t="83597" x="3149600" y="2965450"/>
          <p14:tracePt t="83614" x="3181350" y="2940050"/>
          <p14:tracePt t="83630" x="3194050" y="2933700"/>
          <p14:tracePt t="83630" x="3194050" y="2927350"/>
          <p14:tracePt t="83648" x="3200400" y="2921000"/>
          <p14:tracePt t="83664" x="3206750" y="2914650"/>
          <p14:tracePt t="83704" x="3213100" y="2914650"/>
          <p14:tracePt t="83784" x="3213100" y="2908300"/>
          <p14:tracePt t="83791" x="3213100" y="2901950"/>
          <p14:tracePt t="83815" x="3213100" y="2895600"/>
          <p14:tracePt t="83975" x="3213100" y="2882900"/>
          <p14:tracePt t="83984" x="3213100" y="2870200"/>
          <p14:tracePt t="83991" x="3213100" y="2851150"/>
          <p14:tracePt t="84000" x="3225800" y="2838450"/>
          <p14:tracePt t="84014" x="3232150" y="2825750"/>
          <p14:tracePt t="84030" x="3244850" y="2813050"/>
          <p14:tracePt t="84048" x="3244850" y="2806700"/>
          <p14:tracePt t="84231" x="3238500" y="2813050"/>
          <p14:tracePt t="84241" x="3213100" y="2838450"/>
          <p14:tracePt t="84247" x="3181350" y="2870200"/>
          <p14:tracePt t="84248" x="3136900" y="2959100"/>
          <p14:tracePt t="84264" x="3092450" y="3048000"/>
          <p14:tracePt t="84280" x="3060700" y="3143250"/>
          <p14:tracePt t="84297" x="3048000" y="3238500"/>
          <p14:tracePt t="84314" x="3041650" y="3321050"/>
          <p14:tracePt t="84330" x="3041650" y="3397250"/>
          <p14:tracePt t="84347" x="3041650" y="3467100"/>
          <p14:tracePt t="84364" x="3048000" y="3530600"/>
          <p14:tracePt t="84381" x="3067050" y="3594100"/>
          <p14:tracePt t="84396" x="3073400" y="3632200"/>
          <p14:tracePt t="84413" x="3092450" y="3657600"/>
          <p14:tracePt t="84430" x="3105150" y="3689350"/>
          <p14:tracePt t="84448" x="3117850" y="3702050"/>
          <p14:tracePt t="84464" x="3124200" y="3702050"/>
          <p14:tracePt t="84481" x="3136900" y="3708400"/>
          <p14:tracePt t="84497" x="3143250" y="3721100"/>
          <p14:tracePt t="84623" x="3130550" y="3695700"/>
          <p14:tracePt t="84631" x="3079750" y="3594100"/>
          <p14:tracePt t="84648" x="3048000" y="3530600"/>
          <p14:tracePt t="84648" x="2984500" y="3378200"/>
          <p14:tracePt t="84664" x="2959100" y="3257550"/>
          <p14:tracePt t="84680" x="2959100" y="3162300"/>
          <p14:tracePt t="84697" x="2959100" y="3098800"/>
          <p14:tracePt t="84714" x="2984500" y="3035300"/>
          <p14:tracePt t="84730" x="3016250" y="2997200"/>
          <p14:tracePt t="84747" x="3073400" y="2952750"/>
          <p14:tracePt t="84764" x="3136900" y="2908300"/>
          <p14:tracePt t="84780" x="3187700" y="2876550"/>
          <p14:tracePt t="84798" x="3232150" y="2857500"/>
          <p14:tracePt t="84813" x="3257550" y="2844800"/>
          <p14:tracePt t="84830" x="3276600" y="2838450"/>
          <p14:tracePt t="84847" x="3282950" y="2832100"/>
          <p14:tracePt t="84864" x="3289300" y="2832100"/>
          <p14:tracePt t="84903" x="3289300" y="2825750"/>
          <p14:tracePt t="84935" x="3295650" y="2819400"/>
          <p14:tracePt t="85048" x="3289300" y="2819400"/>
          <p14:tracePt t="85056" x="3270250" y="2838450"/>
          <p14:tracePt t="85064" x="3225800" y="2870200"/>
          <p14:tracePt t="85065" x="3162300" y="2959100"/>
          <p14:tracePt t="85080" x="3111500" y="3073400"/>
          <p14:tracePt t="85097" x="3079750" y="3200400"/>
          <p14:tracePt t="85114" x="3060700" y="3333750"/>
          <p14:tracePt t="85131" x="3060700" y="3435350"/>
          <p14:tracePt t="85147" x="3060700" y="3524250"/>
          <p14:tracePt t="85164" x="3060700" y="3587750"/>
          <p14:tracePt t="85180" x="3086100" y="3644900"/>
          <p14:tracePt t="85197" x="3105150" y="3689350"/>
          <p14:tracePt t="85214" x="3130550" y="3721100"/>
          <p14:tracePt t="85230" x="3149600" y="3740150"/>
          <p14:tracePt t="85247" x="3168650" y="3752850"/>
          <p14:tracePt t="85264" x="3194050" y="3759200"/>
          <p14:tracePt t="85280" x="3219450" y="3765550"/>
          <p14:tracePt t="85298" x="3232150" y="3765550"/>
          <p14:tracePt t="85368" x="3238500" y="3765550"/>
          <p14:tracePt t="85385" x="3238500" y="3759200"/>
          <p14:tracePt t="85400" x="3238500" y="3721100"/>
          <p14:tracePt t="85400" x="3219450" y="3676650"/>
          <p14:tracePt t="85414" x="3155950" y="3530600"/>
          <p14:tracePt t="85431" x="3048000" y="3244850"/>
          <p14:tracePt t="85448" x="3022600" y="3130550"/>
          <p14:tracePt t="85464" x="3016250" y="3048000"/>
          <p14:tracePt t="85480" x="3016250" y="2997200"/>
          <p14:tracePt t="85497" x="3035300" y="2946400"/>
          <p14:tracePt t="85514" x="3067050" y="2895600"/>
          <p14:tracePt t="85531" x="3105150" y="2844800"/>
          <p14:tracePt t="85547" x="3143250" y="2813050"/>
          <p14:tracePt t="85564" x="3175000" y="2794000"/>
          <p14:tracePt t="85580" x="3200400" y="2781300"/>
          <p14:tracePt t="85597" x="3225800" y="2762250"/>
          <p14:tracePt t="85614" x="3263900" y="2743200"/>
          <p14:tracePt t="85630" x="3302000" y="2730500"/>
          <p14:tracePt t="85647" x="3321050" y="2724150"/>
          <p14:tracePt t="85664" x="3327400" y="2717800"/>
          <p14:tracePt t="85680" x="3333750" y="2717800"/>
          <p14:tracePt t="85697" x="3340100" y="2711450"/>
          <p14:tracePt t="85800" x="3321050" y="2724150"/>
          <p14:tracePt t="85808" x="3289300" y="2743200"/>
          <p14:tracePt t="85815" x="3257550" y="2781300"/>
          <p14:tracePt t="85830" x="3232150" y="2825750"/>
          <p14:tracePt t="85830" x="3162300" y="2927350"/>
          <p14:tracePt t="85846" x="3105150" y="3073400"/>
          <p14:tracePt t="85864" x="3086100" y="3155950"/>
          <p14:tracePt t="85880" x="3079750" y="3225800"/>
          <p14:tracePt t="85897" x="3079750" y="3289300"/>
          <p14:tracePt t="85914" x="3079750" y="3352800"/>
          <p14:tracePt t="85930" x="3098800" y="3416300"/>
          <p14:tracePt t="85947" x="3117850" y="3486150"/>
          <p14:tracePt t="85964" x="3136900" y="3556000"/>
          <p14:tracePt t="85980" x="3162300" y="3600450"/>
          <p14:tracePt t="85997" x="3187700" y="3638550"/>
          <p14:tracePt t="86014" x="3213100" y="3663950"/>
          <p14:tracePt t="86030" x="3276600" y="3683000"/>
          <p14:tracePt t="86048" x="3314700" y="3683000"/>
          <p14:tracePt t="86064" x="3321050" y="3683000"/>
          <p14:tracePt t="86160" x="3327400" y="3670300"/>
          <p14:tracePt t="86167" x="3314700" y="3632200"/>
          <p14:tracePt t="86175" x="3282950" y="3581400"/>
          <p14:tracePt t="86175" x="3251200" y="3524250"/>
          <p14:tracePt t="86184" x="3206750" y="3448050"/>
          <p14:tracePt t="86197" x="3124200" y="3295650"/>
          <p14:tracePt t="86213" x="3079750" y="3175000"/>
          <p14:tracePt t="86231" x="3041650" y="3022600"/>
          <p14:tracePt t="86248" x="3041650" y="2940050"/>
          <p14:tracePt t="86264" x="3041650" y="2863850"/>
          <p14:tracePt t="86280" x="3079750" y="2813050"/>
          <p14:tracePt t="86297" x="3124200" y="2762250"/>
          <p14:tracePt t="86314" x="3200400" y="2724150"/>
          <p14:tracePt t="86330" x="3289300" y="2692400"/>
          <p14:tracePt t="86347" x="3346450" y="2667000"/>
          <p14:tracePt t="86364" x="3384550" y="2641600"/>
          <p14:tracePt t="86380" x="3409950" y="2622550"/>
          <p14:tracePt t="86397" x="3416300" y="2616200"/>
          <p14:tracePt t="86441" x="3422650" y="2609850"/>
          <p14:tracePt t="86511" x="3416300" y="2609850"/>
          <p14:tracePt t="86513" x="3397250" y="2609850"/>
          <p14:tracePt t="86530" x="3371850" y="2609850"/>
          <p14:tracePt t="86531" x="3276600" y="2654300"/>
          <p14:tracePt t="86547" x="3155950" y="2749550"/>
          <p14:tracePt t="86564" x="3048000" y="2851150"/>
          <p14:tracePt t="86580" x="2990850" y="2946400"/>
          <p14:tracePt t="86597" x="2940050" y="3041650"/>
          <p14:tracePt t="86614" x="2927350" y="3117850"/>
          <p14:tracePt t="86630" x="2927350" y="3232150"/>
          <p14:tracePt t="86648" x="2933700" y="3321050"/>
          <p14:tracePt t="86663" x="2959100" y="3409950"/>
          <p14:tracePt t="86681" x="2984500" y="3492500"/>
          <p14:tracePt t="86697" x="3022600" y="3556000"/>
          <p14:tracePt t="86714" x="3041650" y="3594100"/>
          <p14:tracePt t="86730" x="3067050" y="3625850"/>
          <p14:tracePt t="86747" x="3086100" y="3638550"/>
          <p14:tracePt t="86763" x="3111500" y="3644900"/>
          <p14:tracePt t="86780" x="3130550" y="3644900"/>
          <p14:tracePt t="86797" x="3136900" y="3644900"/>
          <p14:tracePt t="86814" x="3149600" y="3644900"/>
          <p14:tracePt t="86830" x="3149600" y="3632200"/>
          <p14:tracePt t="86848" x="3149600" y="3606800"/>
          <p14:tracePt t="86864" x="3149600" y="3549650"/>
          <p14:tracePt t="86880" x="3092450" y="3448050"/>
          <p14:tracePt t="86897" x="3022600" y="3302000"/>
          <p14:tracePt t="86914" x="2952750" y="3162300"/>
          <p14:tracePt t="86930" x="2914650" y="3041650"/>
          <p14:tracePt t="86947" x="2901950" y="2952750"/>
          <p14:tracePt t="86963" x="2895600" y="2882900"/>
          <p14:tracePt t="86980" x="2901950" y="2819400"/>
          <p14:tracePt t="86997" x="2933700" y="2774950"/>
          <p14:tracePt t="87014" x="2978150" y="2717800"/>
          <p14:tracePt t="87030" x="3060700" y="2660650"/>
          <p14:tracePt t="87048" x="3105150" y="2628900"/>
          <p14:tracePt t="87063" x="3143250" y="2616200"/>
          <p14:tracePt t="87080" x="3155950" y="2603500"/>
          <p14:tracePt t="87097" x="3162300" y="2603500"/>
          <p14:tracePt t="87223" x="3149600" y="2622550"/>
          <p14:tracePt t="87231" x="3111500" y="2667000"/>
          <p14:tracePt t="87248" x="3086100" y="2698750"/>
          <p14:tracePt t="87248" x="3060700" y="2736850"/>
          <p14:tracePt t="87264" x="3028950" y="2774950"/>
          <p14:tracePt t="87280" x="3009900" y="2813050"/>
          <p14:tracePt t="87297" x="3009900" y="2832100"/>
          <p14:tracePt t="87314" x="3009900" y="2870200"/>
          <p14:tracePt t="87330" x="3009900" y="2895600"/>
          <p14:tracePt t="87347" x="3035300" y="2946400"/>
          <p14:tracePt t="87363" x="3073400" y="3009900"/>
          <p14:tracePt t="87380" x="3162300" y="3079750"/>
          <p14:tracePt t="87397" x="3409950" y="3187700"/>
          <p14:tracePt t="87414" x="3937000" y="3321050"/>
          <p14:tracePt t="87430" x="4953000" y="3498850"/>
          <p14:tracePt t="87448" x="5556250" y="3524250"/>
          <p14:tracePt t="87464" x="5981700" y="3473450"/>
          <p14:tracePt t="87480" x="6172200" y="3378200"/>
          <p14:tracePt t="87497" x="6267450" y="3289300"/>
          <p14:tracePt t="87513" x="6330950" y="3200400"/>
          <p14:tracePt t="87531" x="6369050" y="3143250"/>
          <p14:tracePt t="87548" x="6388100" y="3124200"/>
          <p14:tracePt t="87565" x="6407150" y="3098800"/>
          <p14:tracePt t="87581" x="6426200" y="3067050"/>
          <p14:tracePt t="87597" x="6432550" y="3041650"/>
          <p14:tracePt t="87614" x="6438900" y="3003550"/>
          <p14:tracePt t="87630" x="6438900" y="2927350"/>
          <p14:tracePt t="87648" x="6407150" y="2870200"/>
          <p14:tracePt t="87663" x="6362700" y="2800350"/>
          <p14:tracePt t="87680" x="6305550" y="2717800"/>
          <p14:tracePt t="87697" x="6229350" y="2654300"/>
          <p14:tracePt t="87714" x="6146800" y="2584450"/>
          <p14:tracePt t="87730" x="6051550" y="2527300"/>
          <p14:tracePt t="87747" x="5956300" y="2470150"/>
          <p14:tracePt t="87763" x="5854700" y="2432050"/>
          <p14:tracePt t="87780" x="5740400" y="2393950"/>
          <p14:tracePt t="87797" x="5613400" y="2381250"/>
          <p14:tracePt t="87814" x="5518150" y="2381250"/>
          <p14:tracePt t="87830" x="5334000" y="2419350"/>
          <p14:tracePt t="87848" x="5213350" y="2489200"/>
          <p14:tracePt t="87864" x="5105400" y="2578100"/>
          <p14:tracePt t="87880" x="5035550" y="2667000"/>
          <p14:tracePt t="87897" x="4991100" y="2762250"/>
          <p14:tracePt t="87913" x="4978400" y="2851150"/>
          <p14:tracePt t="87930" x="4978400" y="2927350"/>
          <p14:tracePt t="87947" x="4997450" y="3009900"/>
          <p14:tracePt t="87963" x="5035550" y="3079750"/>
          <p14:tracePt t="87980" x="5099050" y="3162300"/>
          <p14:tracePt t="87997" x="5162550" y="3225800"/>
          <p14:tracePt t="88014" x="5238750" y="3270250"/>
          <p14:tracePt t="88030" x="5340350" y="3308350"/>
          <p14:tracePt t="88048" x="5429250" y="3314700"/>
          <p14:tracePt t="88063" x="5518150" y="3321050"/>
          <p14:tracePt t="88080" x="5607050" y="3321050"/>
          <p14:tracePt t="88098" x="5683250" y="3302000"/>
          <p14:tracePt t="88113" x="5765800" y="3232150"/>
          <p14:tracePt t="88131" x="5854700" y="3136900"/>
          <p14:tracePt t="88147" x="5918200" y="3035300"/>
          <p14:tracePt t="88164" x="5962650" y="2952750"/>
          <p14:tracePt t="88180" x="5969000" y="2908300"/>
          <p14:tracePt t="88197" x="5969000" y="2851150"/>
          <p14:tracePt t="88213" x="5962650" y="2787650"/>
          <p14:tracePt t="88230" x="5949950" y="2749550"/>
          <p14:tracePt t="88247" x="5899150" y="2679700"/>
          <p14:tracePt t="88264" x="5861050" y="2641600"/>
          <p14:tracePt t="88280" x="5797550" y="2603500"/>
          <p14:tracePt t="88297" x="5715000" y="2571750"/>
          <p14:tracePt t="88314" x="5657850" y="2552700"/>
          <p14:tracePt t="88330" x="5613400" y="2540000"/>
          <p14:tracePt t="88347" x="5568950" y="2540000"/>
          <p14:tracePt t="88364" x="5530850" y="2540000"/>
          <p14:tracePt t="88380" x="5492750" y="2540000"/>
          <p14:tracePt t="88397" x="5429250" y="2578100"/>
          <p14:tracePt t="88414" x="5378450" y="2622550"/>
          <p14:tracePt t="88430" x="5321300" y="2673350"/>
          <p14:tracePt t="88448" x="5302250" y="2711450"/>
          <p14:tracePt t="88464" x="5289550" y="2736850"/>
          <p14:tracePt t="88480" x="5283200" y="2755900"/>
          <p14:tracePt t="88497" x="5283200" y="2774950"/>
          <p14:tracePt t="88513" x="5283200" y="2781300"/>
          <p14:tracePt t="88530" x="5283200" y="2787650"/>
          <p14:tracePt t="88549" x="5283200" y="2794000"/>
          <p14:tracePt t="88564" x="5289550" y="2800350"/>
          <p14:tracePt t="88599" x="5295900" y="2806700"/>
          <p14:tracePt t="88600" x="5295900" y="2813050"/>
          <p14:tracePt t="88613" x="5302250" y="2819400"/>
          <p14:tracePt t="88630" x="5314950" y="2844800"/>
          <p14:tracePt t="88647" x="5334000" y="2889250"/>
          <p14:tracePt t="88664" x="5340350" y="2921000"/>
          <p14:tracePt t="88680" x="5359400" y="2959100"/>
          <p14:tracePt t="88697" x="5365750" y="2984500"/>
          <p14:tracePt t="88713" x="5384800" y="3028950"/>
          <p14:tracePt t="88730" x="5403850" y="3054350"/>
          <p14:tracePt t="88748" x="5416550" y="3073400"/>
          <p14:tracePt t="88765" x="5435600" y="3079750"/>
          <p14:tracePt t="88781" x="5480050" y="3092450"/>
          <p14:tracePt t="88798" x="5530850" y="3092450"/>
          <p14:tracePt t="88814" x="5600700" y="3092450"/>
          <p14:tracePt t="88831" x="5708650" y="3054350"/>
          <p14:tracePt t="88849" x="5753100" y="3009900"/>
          <p14:tracePt t="88865" x="5791200" y="2971800"/>
          <p14:tracePt t="88881" x="5810250" y="2940050"/>
          <p14:tracePt t="88898" x="5810250" y="2908300"/>
          <p14:tracePt t="88915" x="5810250" y="2870200"/>
          <p14:tracePt t="88930" x="5803900" y="2806700"/>
          <p14:tracePt t="88948" x="5791200" y="2755900"/>
          <p14:tracePt t="88965" x="5765800" y="2717800"/>
          <p14:tracePt t="88981" x="5746750" y="2679700"/>
          <p14:tracePt t="88998" x="5727700" y="2647950"/>
          <p14:tracePt t="89014" x="5695950" y="2622550"/>
          <p14:tracePt t="89031" x="5670550" y="2603500"/>
          <p14:tracePt t="89031" x="5645150" y="2590800"/>
          <p14:tracePt t="89049" x="5594350" y="2565400"/>
          <p14:tracePt t="89064" x="5549900" y="2559050"/>
          <p14:tracePt t="89081" x="5499100" y="2552700"/>
          <p14:tracePt t="89098" x="5448300" y="2552700"/>
          <p14:tracePt t="89114" x="5403850" y="2552700"/>
          <p14:tracePt t="89132" x="5359400" y="2559050"/>
          <p14:tracePt t="89148" x="5308600" y="2590800"/>
          <p14:tracePt t="89165" x="5245100" y="2628900"/>
          <p14:tracePt t="89181" x="5187950" y="2679700"/>
          <p14:tracePt t="89198" x="5143500" y="2749550"/>
          <p14:tracePt t="89214" x="5099050" y="2838450"/>
          <p14:tracePt t="89231" x="5067300" y="2946400"/>
          <p14:tracePt t="89249" x="5067300" y="3009900"/>
          <p14:tracePt t="89265" x="5067300" y="3048000"/>
          <p14:tracePt t="89281" x="5086350" y="3073400"/>
          <p14:tracePt t="89299" x="5099050" y="3086100"/>
          <p14:tracePt t="89314" x="5105400" y="3092450"/>
          <p14:tracePt t="89331" x="5111750" y="3092450"/>
          <p14:tracePt t="89348" x="5118100" y="3098800"/>
          <p14:tracePt t="89392" x="5124450" y="3098800"/>
          <p14:tracePt t="89688" x="5080000" y="3092450"/>
          <p14:tracePt t="89696" x="4991100" y="3073400"/>
          <p14:tracePt t="89704" x="4883150" y="3067050"/>
          <p14:tracePt t="89712" x="4679950" y="3028950"/>
          <p14:tracePt t="89715" x="4273550" y="2978150"/>
          <p14:tracePt t="89731" x="3790950" y="2908300"/>
          <p14:tracePt t="89748" x="3384550" y="2844800"/>
          <p14:tracePt t="89764" x="3162300" y="2794000"/>
          <p14:tracePt t="89782" x="3016250" y="2749550"/>
          <p14:tracePt t="89798" x="2914650" y="2724150"/>
          <p14:tracePt t="89815" x="2844800" y="2705100"/>
          <p14:tracePt t="89831" x="2762250" y="2686050"/>
          <p14:tracePt t="89849" x="2730500" y="2673350"/>
          <p14:tracePt t="89864" x="2705100" y="2673350"/>
          <p14:tracePt t="89881" x="2679700" y="2660650"/>
          <p14:tracePt t="89898" x="2641600" y="2654300"/>
          <p14:tracePt t="89915" x="2571750" y="2641600"/>
          <p14:tracePt t="89931" x="2432050" y="2641600"/>
          <p14:tracePt t="89947" x="2266950" y="2641600"/>
          <p14:tracePt t="89964" x="2139950" y="2641600"/>
          <p14:tracePt t="89981" x="2032000" y="2641600"/>
          <p14:tracePt t="89998" x="1962150" y="2641600"/>
          <p14:tracePt t="90015" x="1924050" y="2641600"/>
          <p14:tracePt t="90031" x="1905000" y="2635250"/>
          <p14:tracePt t="90288" x="1898650" y="2635250"/>
          <p14:tracePt t="90307" x="1905000" y="2647950"/>
          <p14:tracePt t="90309" x="1911350" y="2647950"/>
          <p14:tracePt t="90315" x="1936750" y="2667000"/>
          <p14:tracePt t="90331" x="1968500" y="2692400"/>
          <p14:tracePt t="90348" x="1987550" y="2717800"/>
          <p14:tracePt t="90364" x="2006600" y="2749550"/>
          <p14:tracePt t="90381" x="2012950" y="2768600"/>
          <p14:tracePt t="90398" x="2025650" y="2781300"/>
          <p14:tracePt t="90415" x="2032000" y="2787650"/>
          <p14:tracePt t="90431" x="2051050" y="2806700"/>
          <p14:tracePt t="90449" x="2070100" y="2819400"/>
          <p14:tracePt t="90464" x="2089150" y="2825750"/>
          <p14:tracePt t="90481" x="2108200" y="2832100"/>
          <p14:tracePt t="90498" x="2114550" y="2832100"/>
          <p14:tracePt t="90514" x="2127250" y="2838450"/>
          <p14:tracePt t="90531" x="2133600" y="2838450"/>
          <p14:tracePt t="91072" x="2146300" y="2838450"/>
          <p14:tracePt t="91088" x="2152650" y="2838450"/>
          <p14:tracePt t="91096" x="2159000" y="2838450"/>
          <p14:tracePt t="91101" x="2165350" y="2838450"/>
          <p14:tracePt t="91128" x="2171700" y="2838450"/>
          <p14:tracePt t="91152" x="2178050" y="2838450"/>
          <p14:tracePt t="91320" x="2171700" y="2838450"/>
          <p14:tracePt t="91328" x="2159000" y="2832100"/>
          <p14:tracePt t="91332" x="2139950" y="2825750"/>
          <p14:tracePt t="91348" x="2127250" y="2819400"/>
          <p14:tracePt t="91364" x="2120900" y="2813050"/>
          <p14:tracePt t="91400" x="2114550" y="2806700"/>
          <p14:tracePt t="91416" x="2108200" y="2806700"/>
          <p14:tracePt t="91417" x="2108200" y="2800350"/>
          <p14:tracePt t="91577" x="2114550" y="2800350"/>
          <p14:tracePt t="91594" x="2114550" y="2794000"/>
          <p14:tracePt t="91736" x="2127250" y="2794000"/>
          <p14:tracePt t="91760" x="2133600" y="2794000"/>
          <p14:tracePt t="91936" x="2139950" y="2794000"/>
          <p14:tracePt t="91944" x="2146300" y="2794000"/>
          <p14:tracePt t="91953" x="2152650" y="2800350"/>
          <p14:tracePt t="91964" x="2165350" y="2806700"/>
          <p14:tracePt t="91981" x="2178050" y="2819400"/>
          <p14:tracePt t="91998" x="2197100" y="2825750"/>
          <p14:tracePt t="92014" x="2203450" y="2832100"/>
          <p14:tracePt t="92014" x="2216150" y="2832100"/>
          <p14:tracePt t="92048" x="2222500" y="2832100"/>
          <p14:tracePt t="92049" x="2228850" y="2838450"/>
          <p14:tracePt t="92064" x="2235200" y="2844800"/>
          <p14:tracePt t="92081" x="2241550" y="2844800"/>
          <p14:tracePt t="92099" x="2247900" y="2844800"/>
          <p14:tracePt t="92144" x="2254250" y="2844800"/>
          <p14:tracePt t="93040" x="2305050" y="2844800"/>
          <p14:tracePt t="93048" x="2368550" y="2857500"/>
          <p14:tracePt t="93048" x="2457450" y="2895600"/>
          <p14:tracePt t="93064" x="2603500" y="2959100"/>
          <p14:tracePt t="93065" x="3003550" y="3098800"/>
          <p14:tracePt t="93081" x="3390900" y="3219450"/>
          <p14:tracePt t="93097" x="3790950" y="3308350"/>
          <p14:tracePt t="93115" x="4114800" y="3359150"/>
          <p14:tracePt t="93131" x="4349750" y="3365500"/>
          <p14:tracePt t="93148" x="4514850" y="3359150"/>
          <p14:tracePt t="93164" x="4648200" y="3321050"/>
          <p14:tracePt t="93182" x="4730750" y="3282950"/>
          <p14:tracePt t="93198" x="4800600" y="3232150"/>
          <p14:tracePt t="93214" x="4857750" y="3175000"/>
          <p14:tracePt t="93231" x="4914900" y="3079750"/>
          <p14:tracePt t="93249" x="4927600" y="3035300"/>
          <p14:tracePt t="93264" x="4933950" y="3016250"/>
          <p14:tracePt t="93281" x="4940300" y="3009900"/>
          <p14:tracePt t="93360" x="4940300" y="3016250"/>
          <p14:tracePt t="93368" x="4946650" y="3041650"/>
          <p14:tracePt t="93376" x="4959350" y="3086100"/>
          <p14:tracePt t="93381" x="5010150" y="3175000"/>
          <p14:tracePt t="93397" x="5080000" y="3270250"/>
          <p14:tracePt t="93414" x="5156200" y="3378200"/>
          <p14:tracePt t="93431" x="5264150" y="3498850"/>
          <p14:tracePt t="93449" x="5295900" y="3536950"/>
          <p14:tracePt t="93464" x="5314950" y="3549650"/>
          <p14:tracePt t="93481" x="5321300" y="3549650"/>
          <p14:tracePt t="93498" x="5334000" y="3556000"/>
          <p14:tracePt t="93514" x="5353050" y="3556000"/>
          <p14:tracePt t="93531" x="5372100" y="3556000"/>
          <p14:tracePt t="93548" x="5410200" y="3556000"/>
          <p14:tracePt t="93564" x="5435600" y="3549650"/>
          <p14:tracePt t="93581" x="5461000" y="3536950"/>
          <p14:tracePt t="93598" x="5480050" y="3524250"/>
          <p14:tracePt t="93615" x="5492750" y="3517900"/>
          <p14:tracePt t="93631" x="5492750" y="3473450"/>
          <p14:tracePt t="93649" x="5492750" y="3435350"/>
          <p14:tracePt t="93664" x="5473700" y="3403600"/>
          <p14:tracePt t="93681" x="5429250" y="3365500"/>
          <p14:tracePt t="93698" x="5334000" y="3346450"/>
          <p14:tracePt t="93714" x="5219700" y="3333750"/>
          <p14:tracePt t="93731" x="5099050" y="3333750"/>
          <p14:tracePt t="93748" x="4984750" y="3359150"/>
          <p14:tracePt t="93764" x="4895850" y="3409950"/>
          <p14:tracePt t="93781" x="4813300" y="3492500"/>
          <p14:tracePt t="93797" x="4775200" y="3549650"/>
          <p14:tracePt t="93814" x="4762500" y="3613150"/>
          <p14:tracePt t="93831" x="4762500" y="3683000"/>
          <p14:tracePt t="93849" x="4787900" y="3714750"/>
          <p14:tracePt t="93864" x="4832350" y="3759200"/>
          <p14:tracePt t="93881" x="4889500" y="3790950"/>
          <p14:tracePt t="93898" x="4965700" y="3822700"/>
          <p14:tracePt t="93915" x="5029200" y="3829050"/>
          <p14:tracePt t="93931" x="5130800" y="3835400"/>
          <p14:tracePt t="93948" x="5232400" y="3829050"/>
          <p14:tracePt t="93964" x="5302250" y="3784600"/>
          <p14:tracePt t="93981" x="5391150" y="3695700"/>
          <p14:tracePt t="93997" x="5435600" y="3613150"/>
          <p14:tracePt t="94014" x="5461000" y="3543300"/>
          <p14:tracePt t="94031" x="5461000" y="3479800"/>
          <p14:tracePt t="94049" x="5448300" y="3435350"/>
          <p14:tracePt t="94065" x="5397500" y="3384550"/>
          <p14:tracePt t="94081" x="5334000" y="3340100"/>
          <p14:tracePt t="94097" x="5226050" y="3295650"/>
          <p14:tracePt t="94114" x="5111750" y="3282950"/>
          <p14:tracePt t="94147" x="5016500" y="3282950"/>
          <p14:tracePt t="94148" x="4933950" y="3289300"/>
          <p14:tracePt t="94165" x="4864100" y="3340100"/>
          <p14:tracePt t="94181" x="4794250" y="3422650"/>
          <p14:tracePt t="94198" x="4743450" y="3530600"/>
          <p14:tracePt t="94215" x="4730750" y="3619500"/>
          <p14:tracePt t="94231" x="4743450" y="3714750"/>
          <p14:tracePt t="94249" x="4768850" y="3759200"/>
          <p14:tracePt t="94264" x="4800600" y="3790950"/>
          <p14:tracePt t="94281" x="4857750" y="3816350"/>
          <p14:tracePt t="94298" x="4927600" y="3822700"/>
          <p14:tracePt t="94314" x="5003800" y="3822700"/>
          <p14:tracePt t="94331" x="5073650" y="3822700"/>
          <p14:tracePt t="94348" x="5118100" y="3803650"/>
          <p14:tracePt t="94364" x="5162550" y="3765550"/>
          <p14:tracePt t="94381" x="5168900" y="3708400"/>
          <p14:tracePt t="94397" x="5130800" y="3606800"/>
          <p14:tracePt t="94414" x="5048250" y="3511550"/>
          <p14:tracePt t="94431" x="4851400" y="3365500"/>
          <p14:tracePt t="94449" x="4635500" y="3263900"/>
          <p14:tracePt t="94464" x="4241800" y="3111500"/>
          <p14:tracePt t="94481" x="3778250" y="2971800"/>
          <p14:tracePt t="94498" x="3251200" y="2825750"/>
          <p14:tracePt t="94514" x="2857500" y="2755900"/>
          <p14:tracePt t="94531" x="2565400" y="2705100"/>
          <p14:tracePt t="94548" x="2400300" y="2692400"/>
          <p14:tracePt t="94564" x="2298700" y="2686050"/>
          <p14:tracePt t="94581" x="2266950" y="2686050"/>
          <p14:tracePt t="94597" x="2254250" y="2686050"/>
          <p14:tracePt t="94800" x="2241550" y="2686050"/>
          <p14:tracePt t="94808" x="2222500" y="2679700"/>
          <p14:tracePt t="94816" x="2184400" y="2673350"/>
          <p14:tracePt t="94831" x="2165350" y="2673350"/>
          <p14:tracePt t="94832" x="2152650" y="2673350"/>
          <p14:tracePt t="94904" x="2146300" y="2673350"/>
          <p14:tracePt t="94920" x="2133600" y="2673350"/>
          <p14:tracePt t="94936" x="2127250" y="2679700"/>
          <p14:tracePt t="94944" x="2120900" y="2686050"/>
          <p14:tracePt t="94952" x="2114550" y="2698750"/>
          <p14:tracePt t="94964" x="2101850" y="2711450"/>
          <p14:tracePt t="94981" x="2095500" y="2724150"/>
          <p14:tracePt t="94998" x="2095500" y="2736850"/>
          <p14:tracePt t="95014" x="2095500" y="2743200"/>
          <p14:tracePt t="95031" x="2095500" y="2755900"/>
          <p14:tracePt t="95048" x="2095500" y="2762250"/>
          <p14:tracePt t="95064" x="2095500" y="2781300"/>
          <p14:tracePt t="95081" x="2095500" y="2787650"/>
          <p14:tracePt t="95098" x="2101850" y="2794000"/>
          <p14:tracePt t="95114" x="2108200" y="2806700"/>
          <p14:tracePt t="95152" x="2114550" y="2813050"/>
          <p14:tracePt t="95168" x="2114550" y="2819400"/>
          <p14:tracePt t="95169" x="2120900" y="2819400"/>
          <p14:tracePt t="95181" x="2127250" y="2819400"/>
          <p14:tracePt t="95198" x="2133600" y="2825750"/>
          <p14:tracePt t="95214" x="2152650" y="2838450"/>
          <p14:tracePt t="95231" x="2190750" y="2851150"/>
          <p14:tracePt t="95248" x="2216150" y="2857500"/>
          <p14:tracePt t="95264" x="2235200" y="2870200"/>
          <p14:tracePt t="95281" x="2241550" y="2876550"/>
          <p14:tracePt t="95600" x="2266950" y="2882900"/>
          <p14:tracePt t="95608" x="2305050" y="2908300"/>
          <p14:tracePt t="95623" x="2393950" y="2971800"/>
          <p14:tracePt t="95632" x="2457450" y="3003550"/>
          <p14:tracePt t="95632" x="2584450" y="3079750"/>
          <p14:tracePt t="95648" x="2711450" y="3149600"/>
          <p14:tracePt t="95664" x="2857500" y="3206750"/>
          <p14:tracePt t="95681" x="2984500" y="3263900"/>
          <p14:tracePt t="95698" x="3117850" y="3302000"/>
          <p14:tracePt t="95714" x="3263900" y="3352800"/>
          <p14:tracePt t="95731" x="3429000" y="3403600"/>
          <p14:tracePt t="95747" x="3644900" y="3473450"/>
          <p14:tracePt t="95764" x="3949700" y="3562350"/>
          <p14:tracePt t="95781" x="4292600" y="3683000"/>
          <p14:tracePt t="95798" x="4622800" y="3822700"/>
          <p14:tracePt t="95814" x="4972050" y="3911600"/>
          <p14:tracePt t="95831" x="5410200" y="4019550"/>
          <p14:tracePt t="95849" x="5683250" y="4064000"/>
          <p14:tracePt t="95864" x="5962650" y="4089400"/>
          <p14:tracePt t="95881" x="6172200" y="4089400"/>
          <p14:tracePt t="95897" x="6407150" y="4089400"/>
          <p14:tracePt t="95914" x="6584950" y="4006850"/>
          <p14:tracePt t="95931" x="6775450" y="3892550"/>
          <p14:tracePt t="95947" x="6915150" y="3765550"/>
          <p14:tracePt t="95964" x="7035800" y="3644900"/>
          <p14:tracePt t="95981" x="7092950" y="3543300"/>
          <p14:tracePt t="95998" x="7124700" y="3473450"/>
          <p14:tracePt t="96014" x="7143750" y="3448050"/>
          <p14:tracePt t="96031" x="7150100" y="3435350"/>
          <p14:tracePt t="96079" x="7156450" y="3422650"/>
          <p14:tracePt t="96096" x="7162800" y="3422650"/>
          <p14:tracePt t="96107" x="7169150" y="3416300"/>
          <p14:tracePt t="96111" x="7175500" y="3416300"/>
          <p14:tracePt t="96117" x="7181850" y="3409950"/>
          <p14:tracePt t="96130" x="7200900" y="3403600"/>
          <p14:tracePt t="96147" x="7245350" y="3384550"/>
          <p14:tracePt t="96165" x="7277100" y="3371850"/>
          <p14:tracePt t="96181" x="7315200" y="3346450"/>
          <p14:tracePt t="96198" x="7346950" y="3314700"/>
          <p14:tracePt t="96214" x="7385050" y="3276600"/>
          <p14:tracePt t="96231" x="7397750" y="3244850"/>
          <p14:tracePt t="96248" x="7404100" y="3225800"/>
          <p14:tracePt t="96264" x="7404100" y="3200400"/>
          <p14:tracePt t="96281" x="7378700" y="3149600"/>
          <p14:tracePt t="96297" x="7289800" y="3092450"/>
          <p14:tracePt t="96314" x="7150100" y="3009900"/>
          <p14:tracePt t="96331" x="6953250" y="2921000"/>
          <p14:tracePt t="96347" x="6775450" y="2844800"/>
          <p14:tracePt t="96364" x="6565900" y="2787650"/>
          <p14:tracePt t="96381" x="6337300" y="2736850"/>
          <p14:tracePt t="96397" x="6172200" y="2705100"/>
          <p14:tracePt t="96415" x="6000750" y="2686050"/>
          <p14:tracePt t="96431" x="5721350" y="2647950"/>
          <p14:tracePt t="96448" x="5537200" y="2628900"/>
          <p14:tracePt t="96464" x="5372100" y="2628900"/>
          <p14:tracePt t="96481" x="5219700" y="2628900"/>
          <p14:tracePt t="96497" x="5067300" y="2628900"/>
          <p14:tracePt t="96514" x="4940300" y="2628900"/>
          <p14:tracePt t="96531" x="4819650" y="2628900"/>
          <p14:tracePt t="96548" x="4718050" y="2628900"/>
          <p14:tracePt t="96564" x="4610100" y="2628900"/>
          <p14:tracePt t="96581" x="4514850" y="2628900"/>
          <p14:tracePt t="96598" x="4432300" y="2628900"/>
          <p14:tracePt t="96614" x="4349750" y="2628900"/>
          <p14:tracePt t="96631" x="4216400" y="2635250"/>
          <p14:tracePt t="96649" x="4108450" y="2667000"/>
          <p14:tracePt t="96664" x="3994150" y="2698750"/>
          <p14:tracePt t="96681" x="3867150" y="2743200"/>
          <p14:tracePt t="96697" x="3752850" y="2813050"/>
          <p14:tracePt t="96714" x="3657600" y="2895600"/>
          <p14:tracePt t="96731" x="3575050" y="2978150"/>
          <p14:tracePt t="96748" x="3511550" y="3067050"/>
          <p14:tracePt t="96764" x="3454400" y="3143250"/>
          <p14:tracePt t="96781" x="3416300" y="3238500"/>
          <p14:tracePt t="96797" x="3378200" y="3321050"/>
          <p14:tracePt t="96814" x="3346450" y="3403600"/>
          <p14:tracePt t="96831" x="3308350" y="3524250"/>
          <p14:tracePt t="96849" x="3302000" y="3581400"/>
          <p14:tracePt t="96864" x="3302000" y="3632200"/>
          <p14:tracePt t="96881" x="3333750" y="3702050"/>
          <p14:tracePt t="96897" x="3397250" y="3759200"/>
          <p14:tracePt t="96914" x="3479800" y="3810000"/>
          <p14:tracePt t="96931" x="3613150" y="3860800"/>
          <p14:tracePt t="96948" x="3765550" y="3905250"/>
          <p14:tracePt t="96964" x="4013200" y="3968750"/>
          <p14:tracePt t="96981" x="4356100" y="4025900"/>
          <p14:tracePt t="96997" x="4730750" y="4089400"/>
          <p14:tracePt t="97014" x="5143500" y="4165600"/>
          <p14:tracePt t="97031" x="5911850" y="4267200"/>
          <p14:tracePt t="97048" x="6388100" y="4337050"/>
          <p14:tracePt t="97064" x="6769100" y="4356100"/>
          <p14:tracePt t="97081" x="7048500" y="4356100"/>
          <p14:tracePt t="97097" x="7245350" y="4356100"/>
          <p14:tracePt t="97114" x="7429500" y="4343400"/>
          <p14:tracePt t="97131" x="7569200" y="4298950"/>
          <p14:tracePt t="97148" x="7702550" y="4267200"/>
          <p14:tracePt t="97165" x="7823200" y="4210050"/>
          <p14:tracePt t="97181" x="7918450" y="4171950"/>
          <p14:tracePt t="97197" x="7988300" y="4133850"/>
          <p14:tracePt t="97214" x="8039100" y="4102100"/>
          <p14:tracePt t="97231" x="8089900" y="4064000"/>
          <p14:tracePt t="97248" x="8102600" y="4057650"/>
          <p14:tracePt t="97264" x="8121650" y="4044950"/>
          <p14:tracePt t="97281" x="8134350" y="4038600"/>
          <p14:tracePt t="97297" x="8147050" y="4032250"/>
          <p14:tracePt t="97314" x="8159750" y="4019550"/>
          <p14:tracePt t="97331" x="8178800" y="4000500"/>
          <p14:tracePt t="97348" x="8210550" y="3956050"/>
          <p14:tracePt t="97364" x="8235950" y="3905250"/>
          <p14:tracePt t="97381" x="8261350" y="3822700"/>
          <p14:tracePt t="97397" x="8274050" y="3727450"/>
          <p14:tracePt t="97415" x="8274050" y="3619500"/>
          <p14:tracePt t="97431" x="8248650" y="3473450"/>
          <p14:tracePt t="97448" x="8178800" y="3359150"/>
          <p14:tracePt t="97464" x="8032750" y="3213100"/>
          <p14:tracePt t="97481" x="7759700" y="3022600"/>
          <p14:tracePt t="97497" x="7359650" y="2806700"/>
          <p14:tracePt t="97514" x="7010400" y="2647950"/>
          <p14:tracePt t="97531" x="6680200" y="2514600"/>
          <p14:tracePt t="97548" x="6407150" y="2425700"/>
          <p14:tracePt t="97564" x="6203950" y="2381250"/>
          <p14:tracePt t="97582" x="6032500" y="2355850"/>
          <p14:tracePt t="97597" x="5892800" y="2336800"/>
          <p14:tracePt t="97614" x="5759450" y="2336800"/>
          <p14:tracePt t="97630" x="5556250" y="2336800"/>
          <p14:tracePt t="97649" x="5441950" y="2343150"/>
          <p14:tracePt t="97664" x="5314950" y="2368550"/>
          <p14:tracePt t="97681" x="5168900" y="2406650"/>
          <p14:tracePt t="97697" x="5029200" y="2457450"/>
          <p14:tracePt t="97714" x="4902200" y="2520950"/>
          <p14:tracePt t="97731" x="4794250" y="2590800"/>
          <p14:tracePt t="97747" x="4711700" y="2673350"/>
          <p14:tracePt t="97764" x="4660900" y="2743200"/>
          <p14:tracePt t="97781" x="4629150" y="2813050"/>
          <p14:tracePt t="97797" x="4616450" y="2857500"/>
          <p14:tracePt t="97814" x="4603750" y="2914650"/>
          <p14:tracePt t="97831" x="4597400" y="2990850"/>
          <p14:tracePt t="97849" x="4597400" y="3041650"/>
          <p14:tracePt t="97864" x="4597400" y="3105150"/>
          <p14:tracePt t="97881" x="4622800" y="3149600"/>
          <p14:tracePt t="97897" x="4660900" y="3187700"/>
          <p14:tracePt t="97914" x="4711700" y="3219450"/>
          <p14:tracePt t="97930" x="4794250" y="3251200"/>
          <p14:tracePt t="97947" x="4895850" y="3282950"/>
          <p14:tracePt t="97964" x="5035550" y="3295650"/>
          <p14:tracePt t="97981" x="5168900" y="3302000"/>
          <p14:tracePt t="97997" x="5264150" y="3302000"/>
          <p14:tracePt t="98014" x="5327650" y="3289300"/>
          <p14:tracePt t="98031" x="5372100" y="3270250"/>
          <p14:tracePt t="98071" x="5378450" y="3263900"/>
          <p14:tracePt t="98080" x="5378450" y="3251200"/>
          <p14:tracePt t="98089" x="5378450" y="3244850"/>
          <p14:tracePt t="98097" x="5378450" y="3225800"/>
          <p14:tracePt t="98114" x="5378450" y="3213100"/>
          <p14:tracePt t="98131" x="5372100" y="3200400"/>
          <p14:tracePt t="98147" x="5365750" y="3175000"/>
          <p14:tracePt t="98164" x="5365750" y="3162300"/>
          <p14:tracePt t="98182" x="5365750" y="3149600"/>
          <p14:tracePt t="98197" x="5365750" y="3136900"/>
          <p14:tracePt t="98213" x="5365750" y="3130550"/>
          <p14:tracePt t="98231" x="5378450" y="3105150"/>
          <p14:tracePt t="98248" x="5391150" y="3092450"/>
          <p14:tracePt t="98264" x="5397500" y="3079750"/>
          <p14:tracePt t="98281" x="5403850" y="3067050"/>
          <p14:tracePt t="98297" x="5410200" y="3067050"/>
          <p14:tracePt t="98335" x="5410200" y="3060700"/>
          <p14:tracePt t="98920" x="5403850" y="3073400"/>
          <p14:tracePt t="98927" x="5397500" y="3092450"/>
          <p14:tracePt t="98936" x="5397500" y="3105150"/>
          <p14:tracePt t="98947" x="5391150" y="3124200"/>
          <p14:tracePt t="98951" x="5391150" y="3162300"/>
          <p14:tracePt t="98964" x="5391150" y="3200400"/>
          <p14:tracePt t="98980" x="5397500" y="3238500"/>
          <p14:tracePt t="98997" x="5416550" y="3263900"/>
          <p14:tracePt t="99014" x="5429250" y="3302000"/>
          <p14:tracePt t="99032" x="5429250" y="3308350"/>
          <p14:tracePt t="99151" x="5416550" y="3282950"/>
          <p14:tracePt t="99160" x="5391150" y="3219450"/>
          <p14:tracePt t="99168" x="5353050" y="3155950"/>
          <p14:tracePt t="99180" x="5302250" y="3079750"/>
          <p14:tracePt t="99184" x="5207000" y="2971800"/>
          <p14:tracePt t="99198" x="5130800" y="2921000"/>
          <p14:tracePt t="99214" x="5067300" y="2901950"/>
          <p14:tracePt t="99214" x="5022850" y="2895600"/>
          <p14:tracePt t="99232" x="4914900" y="2895600"/>
          <p14:tracePt t="99248" x="4787900" y="2921000"/>
          <p14:tracePt t="99264" x="4654550" y="3009900"/>
          <p14:tracePt t="99281" x="4578350" y="3098800"/>
          <p14:tracePt t="99297" x="4559300" y="3162300"/>
          <p14:tracePt t="99314" x="4552950" y="3219450"/>
          <p14:tracePt t="99330" x="4559300" y="3244850"/>
          <p14:tracePt t="99347" x="4578350" y="3263900"/>
          <p14:tracePt t="99364" x="4616450" y="3282950"/>
          <p14:tracePt t="99381" x="4692650" y="3282950"/>
          <p14:tracePt t="99397" x="4787900" y="3282950"/>
          <p14:tracePt t="99414" x="4889500" y="3225800"/>
          <p14:tracePt t="99431" x="4991100" y="3130550"/>
          <p14:tracePt t="99448" x="5003800" y="3086100"/>
          <p14:tracePt t="99464" x="5010150" y="3079750"/>
          <p14:tracePt t="99520" x="5016500" y="3079750"/>
          <p14:tracePt t="99528" x="5029200" y="3105150"/>
          <p14:tracePt t="99540" x="5067300" y="3181350"/>
          <p14:tracePt t="99544" x="5092700" y="3244850"/>
          <p14:tracePt t="99549" x="5162550" y="3384550"/>
          <p14:tracePt t="99564" x="5238750" y="3479800"/>
          <p14:tracePt t="99581" x="5283200" y="3530600"/>
          <p14:tracePt t="99597" x="5289550" y="3543300"/>
          <p14:tracePt t="99614" x="5295900" y="3549650"/>
          <p14:tracePt t="99679" x="5283200" y="3524250"/>
          <p14:tracePt t="99681" x="5245100" y="3448050"/>
          <p14:tracePt t="99697" x="5200650" y="3365500"/>
          <p14:tracePt t="99698" x="5080000" y="3117850"/>
          <p14:tracePt t="99715" x="5003800" y="2927350"/>
          <p14:tracePt t="99730" x="4965700" y="2832100"/>
          <p14:tracePt t="99748" x="4959350" y="2813050"/>
          <p14:tracePt t="99824" x="4978400" y="2838450"/>
          <p14:tracePt t="99831" x="4997450" y="2895600"/>
          <p14:tracePt t="99840" x="5016500" y="2959100"/>
          <p14:tracePt t="99856" x="5060950" y="3117850"/>
          <p14:tracePt t="99864" x="5086350" y="3213100"/>
          <p14:tracePt t="99865" x="5105400" y="3371850"/>
          <p14:tracePt t="99881" x="5124450" y="3511550"/>
          <p14:tracePt t="99897" x="5149850" y="3587750"/>
          <p14:tracePt t="99914" x="5162550" y="3619500"/>
          <p14:tracePt t="99930" x="5162550" y="3625850"/>
          <p14:tracePt t="100040" x="5162550" y="3619500"/>
          <p14:tracePt t="100047" x="5162550" y="3600450"/>
          <p14:tracePt t="100048" x="5156200" y="3543300"/>
          <p14:tracePt t="100064" x="5149850" y="3486150"/>
          <p14:tracePt t="100081" x="5137150" y="3460750"/>
          <p14:tracePt t="100097" x="5137150" y="3441700"/>
          <p14:tracePt t="100114" x="5137150" y="3435350"/>
          <p14:tracePt t="100272" x="5137150" y="3429000"/>
          <p14:tracePt t="100991" x="5137150" y="3435350"/>
          <p14:tracePt t="101007" x="5143500" y="3467100"/>
          <p14:tracePt t="101015" x="5149850" y="3486150"/>
          <p14:tracePt t="101016" x="5156200" y="3517900"/>
          <p14:tracePt t="101030" x="5181600" y="3594100"/>
          <p14:tracePt t="101048" x="5200650" y="3638550"/>
          <p14:tracePt t="101064" x="5219700" y="3683000"/>
          <p14:tracePt t="101080" x="5232400" y="3702050"/>
          <p14:tracePt t="101097" x="5257800" y="3733800"/>
          <p14:tracePt t="101114" x="5270500" y="3746500"/>
          <p14:tracePt t="101130" x="5276850" y="3752850"/>
          <p14:tracePt t="101147" x="5276850" y="3759200"/>
          <p14:tracePt t="101200" x="5283200" y="3759200"/>
          <p14:tracePt t="101216" x="5289550" y="3759200"/>
          <p14:tracePt t="101223" x="5295900" y="3759200"/>
          <p14:tracePt t="101230" x="5308600" y="3759200"/>
          <p14:tracePt t="101240" x="5321300" y="3752850"/>
          <p14:tracePt t="101248" x="5346700" y="3695700"/>
          <p14:tracePt t="101264" x="5365750" y="3587750"/>
          <p14:tracePt t="101281" x="5378450" y="3448050"/>
          <p14:tracePt t="101298" x="5378450" y="3302000"/>
          <p14:tracePt t="101314" x="5378450" y="3181350"/>
          <p14:tracePt t="101331" x="5378450" y="3098800"/>
          <p14:tracePt t="101347" x="5372100" y="3060700"/>
          <p14:tracePt t="101364" x="5365750" y="3041650"/>
          <p14:tracePt t="101399" x="5365750" y="3035300"/>
          <p14:tracePt t="101479" x="5359400" y="3035300"/>
          <p14:tracePt t="101487" x="5359400" y="3073400"/>
          <p14:tracePt t="101487" x="5359400" y="3105150"/>
          <p14:tracePt t="101505" x="5359400" y="3155950"/>
          <p14:tracePt t="101506" x="5359400" y="3194050"/>
          <p14:tracePt t="101514" x="5359400" y="3263900"/>
          <p14:tracePt t="101531" x="5365750" y="3302000"/>
          <p14:tracePt t="101547" x="5378450" y="3321050"/>
          <p14:tracePt t="101583" x="5384800" y="3321050"/>
          <p14:tracePt t="101607" x="5391150" y="3321050"/>
          <p14:tracePt t="101615" x="5397500" y="3321050"/>
          <p14:tracePt t="101632" x="5410200" y="3321050"/>
          <p14:tracePt t="101633" x="5435600" y="3321050"/>
          <p14:tracePt t="101648" x="5448300" y="3282950"/>
          <p14:tracePt t="101664" x="5461000" y="3238500"/>
          <p14:tracePt t="101680" x="5461000" y="3181350"/>
          <p14:tracePt t="101697" x="5461000" y="3149600"/>
          <p14:tracePt t="101714" x="5461000" y="3136900"/>
          <p14:tracePt t="101731" x="5461000" y="3124200"/>
          <p14:tracePt t="101747" x="5461000" y="3111500"/>
          <p14:tracePt t="101764" x="5461000" y="3105150"/>
          <p14:tracePt t="101780" x="5461000" y="3092450"/>
          <p14:tracePt t="101797" x="5461000" y="3073400"/>
          <p14:tracePt t="101814" x="5454650" y="3054350"/>
          <p14:tracePt t="101830" x="5448300" y="3048000"/>
          <p14:tracePt t="101847" x="5448300" y="3041650"/>
          <p14:tracePt t="101951" x="5448300" y="3035300"/>
          <p14:tracePt t="102199" x="5435600" y="3079750"/>
          <p14:tracePt t="102207" x="5429250" y="3155950"/>
          <p14:tracePt t="102224" x="5384800" y="3314700"/>
          <p14:tracePt t="102231" x="5384800" y="3409950"/>
          <p14:tracePt t="102232" x="5353050" y="3549650"/>
          <p14:tracePt t="102248" x="5346700" y="3644900"/>
          <p14:tracePt t="102264" x="5346700" y="3695700"/>
          <p14:tracePt t="102280" x="5346700" y="3702050"/>
          <p14:tracePt t="104397" x="5346700" y="3714750"/>
          <p14:tracePt t="104407" x="5346700" y="3797300"/>
          <p14:tracePt t="104415" x="5346700" y="3886200"/>
          <p14:tracePt t="104423" x="5378450" y="4000500"/>
          <p14:tracePt t="104431" x="5473700" y="4324350"/>
          <p14:tracePt t="104447" x="5676900" y="4711700"/>
          <p14:tracePt t="104464" x="5816600" y="4902200"/>
          <p14:tracePt t="104480" x="5924550" y="5010150"/>
          <p14:tracePt t="104497" x="5994400" y="5067300"/>
          <p14:tracePt t="104514" x="6045200" y="5092700"/>
          <p14:tracePt t="104530" x="6089650" y="5118100"/>
          <p14:tracePt t="104547" x="6134100" y="5143500"/>
          <p14:tracePt t="104564" x="6159500" y="5156200"/>
          <p14:tracePt t="104580" x="6172200" y="5168900"/>
          <p14:tracePt t="104598" x="6197600" y="5168900"/>
          <p14:tracePt t="104614" x="6216650" y="5168900"/>
          <p14:tracePt t="104614" x="6248400" y="5168900"/>
          <p14:tracePt t="104632" x="6286500" y="5168900"/>
          <p14:tracePt t="104648" x="6311900" y="5168900"/>
          <p14:tracePt t="104664" x="6330950" y="5168900"/>
          <p14:tracePt t="104680" x="6343650" y="5168900"/>
          <p14:tracePt t="104697" x="6375400" y="5181600"/>
          <p14:tracePt t="104714" x="6407150" y="5187950"/>
          <p14:tracePt t="104730" x="6438900" y="5187950"/>
          <p14:tracePt t="104747" x="6464300" y="5187950"/>
          <p14:tracePt t="104764" x="6483350" y="5187950"/>
          <p14:tracePt t="104780" x="6489700" y="5187950"/>
          <p14:tracePt t="104815" x="6496050" y="5187950"/>
          <p14:tracePt t="104848" x="6502400" y="5187950"/>
          <p14:tracePt t="104880" x="6508750" y="5187950"/>
          <p14:tracePt t="104895" x="6515100" y="5187950"/>
          <p14:tracePt t="104897" x="6527800" y="5187950"/>
          <p14:tracePt t="104914" x="6540500" y="5187950"/>
          <p14:tracePt t="104930" x="6546850" y="5187950"/>
          <p14:tracePt t="104947" x="6559550" y="5181600"/>
          <p14:tracePt t="104964" x="6572250" y="5181600"/>
          <p14:tracePt t="104980" x="6578600" y="5181600"/>
          <p14:tracePt t="104997" x="6591300" y="5181600"/>
          <p14:tracePt t="105014" x="6597650" y="5181600"/>
          <p14:tracePt t="105030" x="6616700" y="5175250"/>
          <p14:tracePt t="105048" x="6623050" y="5175250"/>
          <p14:tracePt t="105064" x="6635750" y="5175250"/>
          <p14:tracePt t="105080" x="6642100" y="5175250"/>
          <p14:tracePt t="105097" x="6661150" y="5175250"/>
          <p14:tracePt t="105114" x="6680200" y="5175250"/>
          <p14:tracePt t="105130" x="6711950" y="5175250"/>
          <p14:tracePt t="105147" x="6743700" y="5175250"/>
          <p14:tracePt t="105164" x="6762750" y="5175250"/>
          <p14:tracePt t="105180" x="6781800" y="5175250"/>
          <p14:tracePt t="105197" x="6800850" y="5175250"/>
          <p14:tracePt t="105214" x="6807200" y="5175250"/>
          <p14:tracePt t="105230" x="6826250" y="5175250"/>
          <p14:tracePt t="105247" x="6832600" y="5175250"/>
          <p14:tracePt t="105264" x="6838950" y="5175250"/>
          <p14:tracePt t="105384" x="6832600" y="5175250"/>
          <p14:tracePt t="105391" x="6826250" y="5175250"/>
          <p14:tracePt t="105399" x="6813550" y="5175250"/>
          <p14:tracePt t="105407" x="6794500" y="5175250"/>
          <p14:tracePt t="105415" x="6731000" y="5181600"/>
          <p14:tracePt t="105430" x="6578600" y="5181600"/>
          <p14:tracePt t="105448" x="6470650" y="5181600"/>
          <p14:tracePt t="105464" x="6356350" y="5181600"/>
          <p14:tracePt t="105480" x="6216650" y="5181600"/>
          <p14:tracePt t="105497" x="6064250" y="5181600"/>
          <p14:tracePt t="105513" x="5880100" y="5181600"/>
          <p14:tracePt t="105531" x="5708650" y="5181600"/>
          <p14:tracePt t="105547" x="5556250" y="5181600"/>
          <p14:tracePt t="105564" x="5422900" y="5181600"/>
          <p14:tracePt t="105580" x="5302250" y="5181600"/>
          <p14:tracePt t="105597" x="5207000" y="5181600"/>
          <p14:tracePt t="105613" x="5054600" y="5181600"/>
          <p14:tracePt t="105631" x="4953000" y="5181600"/>
          <p14:tracePt t="105647" x="4902200" y="5181600"/>
          <p14:tracePt t="105664" x="4832350" y="5181600"/>
          <p14:tracePt t="105680" x="4781550" y="5181600"/>
          <p14:tracePt t="105697" x="4737100" y="5181600"/>
          <p14:tracePt t="105713" x="4705350" y="5181600"/>
          <p14:tracePt t="105730" x="4679950" y="5181600"/>
          <p14:tracePt t="105747" x="4641850" y="5181600"/>
          <p14:tracePt t="105764" x="4603750" y="5181600"/>
          <p14:tracePt t="105780" x="4565650" y="5181600"/>
          <p14:tracePt t="105797" x="4527550" y="5181600"/>
          <p14:tracePt t="105813" x="4489450" y="5181600"/>
          <p14:tracePt t="105830" x="4445000" y="5181600"/>
          <p14:tracePt t="105848" x="4419600" y="5181600"/>
          <p14:tracePt t="105864" x="4400550" y="5181600"/>
          <p14:tracePt t="105880" x="4375150" y="5181600"/>
          <p14:tracePt t="105897" x="4356100" y="5181600"/>
          <p14:tracePt t="105914" x="4343400" y="5181600"/>
          <p14:tracePt t="105930" x="4324350" y="5181600"/>
          <p14:tracePt t="105947" x="4305300" y="5175250"/>
          <p14:tracePt t="105964" x="4279900" y="5175250"/>
          <p14:tracePt t="105980" x="4260850" y="5175250"/>
          <p14:tracePt t="105997" x="4248150" y="5175250"/>
          <p14:tracePt t="106013" x="4241800" y="5175250"/>
          <p14:tracePt t="106232" x="4248150" y="5175250"/>
          <p14:tracePt t="106241" x="4267200" y="5175250"/>
          <p14:tracePt t="106241" x="4292600" y="5175250"/>
          <p14:tracePt t="106249" x="4311650" y="5175250"/>
          <p14:tracePt t="106264" x="4330700" y="5175250"/>
          <p14:tracePt t="106265" x="4368800" y="5175250"/>
          <p14:tracePt t="106282" x="4375150" y="5175250"/>
          <p14:tracePt t="106376" x="4375150" y="5168900"/>
          <p14:tracePt t="106384" x="4362450" y="5156200"/>
          <p14:tracePt t="106385" x="4330700" y="5137150"/>
          <p14:tracePt t="106398" x="4235450" y="5092700"/>
          <p14:tracePt t="106415" x="4133850" y="5016500"/>
          <p14:tracePt t="106431" x="4013200" y="4914900"/>
          <p14:tracePt t="106447" x="3765550" y="4667250"/>
          <p14:tracePt t="106464" x="3606800" y="4476750"/>
          <p14:tracePt t="106482" x="3422650" y="4222750"/>
          <p14:tracePt t="106498" x="3257550" y="3987800"/>
          <p14:tracePt t="106515" x="3130550" y="3765550"/>
          <p14:tracePt t="106531" x="3054350" y="3587750"/>
          <p14:tracePt t="106548" x="3048000" y="3486150"/>
          <p14:tracePt t="106564" x="3048000" y="3448050"/>
          <p14:tracePt t="106582" x="3079750" y="3435350"/>
          <p14:tracePt t="106598" x="3098800" y="3429000"/>
          <p14:tracePt t="106615" x="3117850" y="3429000"/>
          <p14:tracePt t="106631" x="3232150" y="3492500"/>
          <p14:tracePt t="106649" x="3352800" y="3600450"/>
          <p14:tracePt t="106664" x="3536950" y="3733800"/>
          <p14:tracePt t="106682" x="3848100" y="3905250"/>
          <p14:tracePt t="106698" x="4159250" y="4019550"/>
          <p14:tracePt t="106715" x="4457700" y="4064000"/>
          <p14:tracePt t="106731" x="4667250" y="4095750"/>
          <p14:tracePt t="106748" x="4756150" y="4108450"/>
          <p14:tracePt t="106808" x="4762500" y="4121150"/>
          <p14:tracePt t="106815" x="4762500" y="4165600"/>
          <p14:tracePt t="106824" x="4718050" y="4222750"/>
          <p14:tracePt t="106832" x="4597400" y="4413250"/>
          <p14:tracePt t="106841" x="4540250" y="4495800"/>
          <p14:tracePt t="106848" x="4451350" y="4692650"/>
          <p14:tracePt t="106864" x="4425950" y="4845050"/>
          <p14:tracePt t="106881" x="4438650" y="4927600"/>
          <p14:tracePt t="106898" x="4508500" y="5003800"/>
          <p14:tracePt t="106915" x="4584700" y="5060950"/>
          <p14:tracePt t="106931" x="4705350" y="5118100"/>
          <p14:tracePt t="106948" x="4895850" y="5162550"/>
          <p14:tracePt t="106964" x="5111750" y="5194300"/>
          <p14:tracePt t="106981" x="5295900" y="5226050"/>
          <p14:tracePt t="106998" x="5391150" y="5226050"/>
          <p14:tracePt t="107015" x="5403850" y="5226050"/>
          <p14:tracePt t="107031" x="5397500" y="5219700"/>
          <p14:tracePt t="107048" x="5365750" y="5213350"/>
          <p14:tracePt t="107064" x="5346700" y="5213350"/>
          <p14:tracePt t="107082" x="5314950" y="5213350"/>
          <p14:tracePt t="107098" x="5283200" y="5219700"/>
          <p14:tracePt t="107168" x="5276850" y="5226050"/>
          <p14:tracePt t="107192" x="5295900" y="5232400"/>
          <p14:tracePt t="107200" x="5321300" y="5232400"/>
          <p14:tracePt t="107214" x="5391150" y="5232400"/>
          <p14:tracePt t="107217" x="5416550" y="5232400"/>
          <p14:tracePt t="107231" x="5448300" y="5226050"/>
          <p14:tracePt t="107296" x="5403850" y="5219700"/>
          <p14:tracePt t="107307" x="5314950" y="5207000"/>
          <p14:tracePt t="107314" x="5194300" y="5207000"/>
          <p14:tracePt t="107315" x="4857750" y="5207000"/>
          <p14:tracePt t="107331" x="4667250" y="5194300"/>
          <p14:tracePt t="107348" x="4552950" y="5194300"/>
          <p14:tracePt t="107364" x="4527550" y="5194300"/>
          <p14:tracePt t="107424" x="4533900" y="5194300"/>
          <p14:tracePt t="107432" x="4584700" y="5194300"/>
          <p14:tracePt t="107448" x="4635500" y="5194300"/>
          <p14:tracePt t="107449" x="4768850" y="5168900"/>
          <p14:tracePt t="107464" x="4908550" y="5149850"/>
          <p14:tracePt t="107480" x="5060950" y="5149850"/>
          <p14:tracePt t="107498" x="5187950" y="5149850"/>
          <p14:tracePt t="107515" x="5283200" y="5137150"/>
          <p14:tracePt t="107531" x="5302250" y="5137150"/>
          <p14:tracePt t="107608" x="5289550" y="5137150"/>
          <p14:tracePt t="107616" x="5207000" y="5137150"/>
          <p14:tracePt t="107632" x="5162550" y="5137150"/>
          <p14:tracePt t="107634" x="5067300" y="5137150"/>
          <p14:tracePt t="107648" x="4991100" y="5137150"/>
          <p14:tracePt t="107664" x="4933950" y="5137150"/>
          <p14:tracePt t="107681" x="4902200" y="5137150"/>
          <p14:tracePt t="107698" x="4883150" y="5137150"/>
          <p14:tracePt t="107715" x="4876800" y="5137150"/>
          <p14:tracePt t="107768" x="4864100" y="5137150"/>
          <p14:tracePt t="107776" x="4851400" y="5137150"/>
          <p14:tracePt t="107784" x="4826000" y="5130800"/>
          <p14:tracePt t="107792" x="4800600" y="5124450"/>
          <p14:tracePt t="107799" x="4679950" y="5111750"/>
          <p14:tracePt t="107815" x="4483100" y="5099050"/>
          <p14:tracePt t="107831" x="4178300" y="5060950"/>
          <p14:tracePt t="107849" x="4019550" y="5048250"/>
          <p14:tracePt t="107864" x="3905250" y="5048250"/>
          <p14:tracePt t="107881" x="3879850" y="5048250"/>
          <p14:tracePt t="107898" x="3873500" y="5048250"/>
          <p14:tracePt t="107976" x="3860800" y="5048250"/>
          <p14:tracePt t="107984" x="3854450" y="5048250"/>
          <p14:tracePt t="107992" x="3854450" y="5041900"/>
          <p14:tracePt t="107998" x="3854450" y="5029200"/>
          <p14:tracePt t="108014" x="3854450" y="5016500"/>
          <p14:tracePt t="108031" x="3841750" y="5003800"/>
          <p14:tracePt t="108128" x="3841750" y="5022850"/>
          <p14:tracePt t="108139" x="3848100" y="5041900"/>
          <p14:tracePt t="108140" x="3860800" y="5054600"/>
          <p14:tracePt t="108148" x="3886200" y="5086350"/>
          <p14:tracePt t="108165" x="3949700" y="5111750"/>
          <p14:tracePt t="108181" x="4064000" y="5149850"/>
          <p14:tracePt t="108198" x="4235450" y="5175250"/>
          <p14:tracePt t="108214" x="4527550" y="5207000"/>
          <p14:tracePt t="108231" x="4826000" y="5207000"/>
          <p14:tracePt t="108248" x="4914900" y="5194300"/>
          <p14:tracePt t="108265" x="4940300" y="5181600"/>
          <p14:tracePt t="108281" x="4946650" y="5181600"/>
          <p14:tracePt t="108336" x="4940300" y="5175250"/>
          <p14:tracePt t="108344" x="4921250" y="5168900"/>
          <p14:tracePt t="108352" x="4838700" y="5156200"/>
          <p14:tracePt t="108365" x="4718050" y="5143500"/>
          <p14:tracePt t="108381" x="4584700" y="5130800"/>
          <p14:tracePt t="108398" x="4476750" y="5130800"/>
          <p14:tracePt t="108415" x="4394200" y="5124450"/>
          <p14:tracePt t="108431" x="4362450" y="5118100"/>
          <p14:tracePt t="108536" x="4394200" y="5118100"/>
          <p14:tracePt t="108544" x="4476750" y="5118100"/>
          <p14:tracePt t="108552" x="4552950" y="5130800"/>
          <p14:tracePt t="108558" x="4660900" y="5143500"/>
          <p14:tracePt t="108564" x="5029200" y="5187950"/>
          <p14:tracePt t="108581" x="5346700" y="5213350"/>
          <p14:tracePt t="108598" x="5556250" y="5213350"/>
          <p14:tracePt t="108614" x="5632450" y="5213350"/>
          <p14:tracePt t="108631" x="5638800" y="5213350"/>
          <p14:tracePt t="108648" x="5645150" y="5213350"/>
          <p14:tracePt t="108704" x="5638800" y="5213350"/>
          <p14:tracePt t="108712" x="5619750" y="5213350"/>
          <p14:tracePt t="108731" x="5575300" y="5213350"/>
          <p14:tracePt t="108732" x="5556250" y="5213350"/>
          <p14:tracePt t="108748" x="5537200" y="5219700"/>
          <p14:tracePt t="108912" x="5505450" y="5219700"/>
          <p14:tracePt t="108920" x="5435600" y="5219700"/>
          <p14:tracePt t="108931" x="5365750" y="5219700"/>
          <p14:tracePt t="108932" x="5092700" y="5187950"/>
          <p14:tracePt t="108948" x="4654550" y="5137150"/>
          <p14:tracePt t="108964" x="4197350" y="5035550"/>
          <p14:tracePt t="108980" x="3917950" y="4959350"/>
          <p14:tracePt t="108997" x="3854450" y="4933950"/>
          <p14:tracePt t="109014" x="3848100" y="4933950"/>
          <p14:tracePt t="109096" x="3860800" y="4933950"/>
          <p14:tracePt t="109104" x="3892550" y="4933950"/>
          <p14:tracePt t="109112" x="3924300" y="4933950"/>
          <p14:tracePt t="109119" x="4019550" y="4933950"/>
          <p14:tracePt t="109131" x="4108450" y="4933950"/>
          <p14:tracePt t="109148" x="4184650" y="4933950"/>
          <p14:tracePt t="109165" x="4241800" y="4933950"/>
          <p14:tracePt t="109181" x="4279900" y="4933950"/>
          <p14:tracePt t="109198" x="4305300" y="4933950"/>
          <p14:tracePt t="109214" x="4318000" y="4933950"/>
          <p14:tracePt t="109231" x="4343400" y="4940300"/>
          <p14:tracePt t="109248" x="4362450" y="4946650"/>
          <p14:tracePt t="109264" x="4387850" y="4946650"/>
          <p14:tracePt t="109282" x="4406900" y="4953000"/>
          <p14:tracePt t="109298" x="4425950" y="4953000"/>
          <p14:tracePt t="109314" x="4445000" y="4959350"/>
          <p14:tracePt t="109332" x="4470400" y="4959350"/>
          <p14:tracePt t="109348" x="4502150" y="4965700"/>
          <p14:tracePt t="109364" x="4527550" y="4965700"/>
          <p14:tracePt t="109381" x="4546600" y="4965700"/>
          <p14:tracePt t="109398" x="4572000" y="4965700"/>
          <p14:tracePt t="109414" x="4597400" y="4965700"/>
          <p14:tracePt t="109414" x="4616450" y="4965700"/>
          <p14:tracePt t="109432" x="4654550" y="4965700"/>
          <p14:tracePt t="109448" x="4692650" y="4965700"/>
          <p14:tracePt t="109464" x="4730750" y="4965700"/>
          <p14:tracePt t="109481" x="4756150" y="4965700"/>
          <p14:tracePt t="109498" x="4781550" y="4965700"/>
          <p14:tracePt t="109536" x="4787900" y="4965700"/>
          <p14:tracePt t="109935" x="4800600" y="4965700"/>
          <p14:tracePt t="109945" x="4851400" y="4965700"/>
          <p14:tracePt t="109947" x="5010150" y="5010150"/>
          <p14:tracePt t="109964" x="5365750" y="5111750"/>
          <p14:tracePt t="109981" x="5835650" y="5207000"/>
          <p14:tracePt t="109998" x="6311900" y="5270500"/>
          <p14:tracePt t="110014" x="6750050" y="5314950"/>
          <p14:tracePt t="110031" x="7219950" y="5346700"/>
          <p14:tracePt t="110049" x="7340600" y="5346700"/>
          <p14:tracePt t="110064" x="7385050" y="5346700"/>
          <p14:tracePt t="110081" x="7397750" y="5346700"/>
          <p14:tracePt t="110098" x="7410450" y="5346700"/>
          <p14:tracePt t="110115" x="7416800" y="5346700"/>
          <p14:tracePt t="110131" x="7423150" y="5334000"/>
          <p14:tracePt t="110168" x="7435850" y="5327650"/>
          <p14:tracePt t="110200" x="7435850" y="5314950"/>
          <p14:tracePt t="110215" x="7435850" y="5308600"/>
          <p14:tracePt t="110280" x="7435850" y="5302250"/>
          <p14:tracePt t="110296" x="7435850" y="5295900"/>
          <p14:tracePt t="110308" x="7435850" y="5289550"/>
          <p14:tracePt t="110314" x="7423150" y="5289550"/>
          <p14:tracePt t="110331" x="7353300" y="5264150"/>
          <p14:tracePt t="110348" x="7251700" y="5251450"/>
          <p14:tracePt t="110365" x="7118350" y="5251450"/>
          <p14:tracePt t="110381" x="6972300" y="5251450"/>
          <p14:tracePt t="110398" x="6845300" y="5251450"/>
          <p14:tracePt t="110414" x="6750050" y="5251450"/>
          <p14:tracePt t="110431" x="6692900" y="5251450"/>
          <p14:tracePt t="110448" x="6686550" y="5251450"/>
          <p14:tracePt t="110464" x="6680200" y="5251450"/>
          <p14:tracePt t="110481" x="6673850" y="5251450"/>
          <p14:tracePt t="110498" x="6654800" y="5251450"/>
          <p14:tracePt t="110515" x="6629400" y="5251450"/>
          <p14:tracePt t="110531" x="6610350" y="5251450"/>
          <p14:tracePt t="110548" x="6591300" y="5251450"/>
          <p14:tracePt t="110564" x="6578600" y="5251450"/>
          <p14:tracePt t="110582" x="6553200" y="5251450"/>
          <p14:tracePt t="110598" x="6515100" y="5238750"/>
          <p14:tracePt t="110614" x="6470650" y="5238750"/>
          <p14:tracePt t="110631" x="6407150" y="5232400"/>
          <p14:tracePt t="110648" x="6381750" y="5226050"/>
          <p14:tracePt t="110664" x="6356350" y="5226050"/>
          <p14:tracePt t="110681" x="6350000" y="5226050"/>
          <p14:tracePt t="110784" x="6343650" y="5219700"/>
          <p14:tracePt t="110817" x="6362700" y="5219700"/>
          <p14:tracePt t="110824" x="6381750" y="5219700"/>
          <p14:tracePt t="110832" x="6426200" y="5219700"/>
          <p14:tracePt t="110848" x="6451600" y="5219700"/>
          <p14:tracePt t="110849" x="6508750" y="5219700"/>
          <p14:tracePt t="110864" x="6559550" y="5219700"/>
          <p14:tracePt t="110881" x="6591300" y="5219700"/>
          <p14:tracePt t="110897" x="6623050" y="5219700"/>
          <p14:tracePt t="110914" x="6642100" y="5219700"/>
          <p14:tracePt t="110931" x="6667500" y="5219700"/>
          <p14:tracePt t="110947" x="6680200" y="5219700"/>
          <p14:tracePt t="110964" x="6705600" y="5219700"/>
          <p14:tracePt t="110981" x="6718300" y="5219700"/>
          <p14:tracePt t="110998" x="6737350" y="5219700"/>
          <p14:tracePt t="111015" x="6750050" y="5219700"/>
          <p14:tracePt t="111031" x="6769100" y="5219700"/>
          <p14:tracePt t="111049" x="6781800" y="5219700"/>
          <p14:tracePt t="111064" x="6794500" y="5219700"/>
          <p14:tracePt t="111081" x="6813550" y="5219700"/>
          <p14:tracePt t="111098" x="6826250" y="5219700"/>
          <p14:tracePt t="111114" x="6845300" y="5219700"/>
          <p14:tracePt t="111176" x="6851650" y="5219700"/>
          <p14:tracePt t="111184" x="6864350" y="5219700"/>
          <p14:tracePt t="111192" x="6870700" y="5219700"/>
          <p14:tracePt t="111198" x="6883400" y="5219700"/>
          <p14:tracePt t="111214" x="6921500" y="5219700"/>
          <p14:tracePt t="111232" x="6940550" y="5213350"/>
          <p14:tracePt t="111248" x="6965950" y="5207000"/>
          <p14:tracePt t="111265" x="6978650" y="5207000"/>
          <p14:tracePt t="111281" x="6991350" y="5207000"/>
          <p14:tracePt t="111298" x="6997700" y="5207000"/>
          <p14:tracePt t="111314" x="7004050" y="5207000"/>
          <p14:tracePt t="111331" x="7004050" y="5200650"/>
          <p14:tracePt t="111348" x="7010400" y="5200650"/>
          <p14:tracePt t="111520" x="6985000" y="5200650"/>
          <p14:tracePt t="111529" x="6934200" y="5200650"/>
          <p14:tracePt t="111530" x="6826250" y="5200650"/>
          <p14:tracePt t="111548" x="6718300" y="5200650"/>
          <p14:tracePt t="111564" x="6642100" y="5187950"/>
          <p14:tracePt t="111581" x="6597650" y="5181600"/>
          <p14:tracePt t="111598" x="6565900" y="5175250"/>
          <p14:tracePt t="111614" x="6546850" y="5175250"/>
          <p14:tracePt t="111631" x="6496050" y="5168900"/>
          <p14:tracePt t="111648" x="6464300" y="5162550"/>
          <p14:tracePt t="111664" x="6419850" y="5156200"/>
          <p14:tracePt t="111681" x="6388100" y="5156200"/>
          <p14:tracePt t="111698" x="6375400" y="5156200"/>
          <p14:tracePt t="111714" x="6362700" y="5156200"/>
          <p14:tracePt t="111880" x="6369050" y="5156200"/>
          <p14:tracePt t="111888" x="6388100" y="5156200"/>
          <p14:tracePt t="111897" x="6394450" y="5156200"/>
          <p14:tracePt t="111898" x="6413500" y="5156200"/>
          <p14:tracePt t="111914" x="6445250" y="5156200"/>
          <p14:tracePt t="111931" x="6483350" y="5156200"/>
          <p14:tracePt t="111947" x="6521450" y="5156200"/>
          <p14:tracePt t="111964" x="6553200" y="5156200"/>
          <p14:tracePt t="111981" x="6597650" y="5149850"/>
          <p14:tracePt t="111998" x="6629400" y="5143500"/>
          <p14:tracePt t="112014" x="6654800" y="5137150"/>
          <p14:tracePt t="112031" x="6673850" y="5137150"/>
          <p14:tracePt t="112048" x="6686550" y="5137150"/>
          <p14:tracePt t="112064" x="6692900" y="5137150"/>
          <p14:tracePt t="112081" x="6705600" y="5143500"/>
          <p14:tracePt t="112098" x="6718300" y="5143500"/>
          <p14:tracePt t="112114" x="6724650" y="5143500"/>
          <p14:tracePt t="112131" x="6750050" y="5149850"/>
          <p14:tracePt t="112147" x="6762750" y="5149850"/>
          <p14:tracePt t="112164" x="6788150" y="5149850"/>
          <p14:tracePt t="112181" x="6807200" y="5149850"/>
          <p14:tracePt t="112198" x="6826250" y="5149850"/>
          <p14:tracePt t="112214" x="6845300" y="5149850"/>
          <p14:tracePt t="112231" x="6870700" y="5149850"/>
          <p14:tracePt t="112248" x="6877050" y="5149850"/>
          <p14:tracePt t="112264" x="6889750" y="5149850"/>
          <p14:tracePt t="112281" x="6902450" y="5149850"/>
          <p14:tracePt t="112298" x="6908800" y="5149850"/>
          <p14:tracePt t="112314" x="6921500" y="5156200"/>
          <p14:tracePt t="112331" x="6927850" y="5156200"/>
          <p14:tracePt t="112347" x="6934200" y="5156200"/>
          <p14:tracePt t="112364" x="6940550" y="5156200"/>
          <p14:tracePt t="112382" x="6946900" y="5156200"/>
          <p14:tracePt t="113680" x="6927850" y="5156200"/>
          <p14:tracePt t="113688" x="6896100" y="5149850"/>
          <p14:tracePt t="113696" x="6864350" y="5149850"/>
          <p14:tracePt t="113704" x="6807200" y="5149850"/>
          <p14:tracePt t="113714" x="6762750" y="5149850"/>
          <p14:tracePt t="113731" x="6731000" y="5149850"/>
          <p14:tracePt t="113748" x="6718300" y="5149850"/>
          <p14:tracePt t="113816" x="6711950" y="5149850"/>
          <p14:tracePt t="113831" x="6705600" y="5149850"/>
          <p14:tracePt t="113840" x="6699250" y="5149850"/>
          <p14:tracePt t="113848" x="6692900" y="5149850"/>
          <p14:tracePt t="113849" x="6673850" y="5143500"/>
          <p14:tracePt t="113864" x="6661150" y="5143500"/>
          <p14:tracePt t="113881" x="6642100" y="5143500"/>
          <p14:tracePt t="113897" x="6635750" y="5143500"/>
          <p14:tracePt t="113915" x="6629400" y="5143500"/>
          <p14:tracePt t="113931" x="6623050" y="5143500"/>
          <p14:tracePt t="113948" x="6616700" y="5143500"/>
          <p14:tracePt t="114072" x="6610350" y="5143500"/>
          <p14:tracePt t="114080" x="6604000" y="5143500"/>
          <p14:tracePt t="114090" x="6597650" y="5143500"/>
          <p14:tracePt t="114100" x="6591300" y="5143500"/>
          <p14:tracePt t="114504" x="6597650" y="5143500"/>
          <p14:tracePt t="114512" x="6616700" y="5143500"/>
          <p14:tracePt t="114520" x="6635750" y="5143500"/>
          <p14:tracePt t="114528" x="6661150" y="5143500"/>
          <p14:tracePt t="114531" x="6711950" y="5143500"/>
          <p14:tracePt t="114547" x="6775450" y="5143500"/>
          <p14:tracePt t="114564" x="6845300" y="5143500"/>
          <p14:tracePt t="114581" x="6908800" y="5143500"/>
          <p14:tracePt t="114598" x="6953250" y="5143500"/>
          <p14:tracePt t="114614" x="6985000" y="5143500"/>
          <p14:tracePt t="114631" x="6997700" y="5143500"/>
          <p14:tracePt t="114648" x="7004050" y="5143500"/>
          <p14:tracePt t="114664" x="7016750" y="5143500"/>
          <p14:tracePt t="114680" x="7029450" y="5143500"/>
          <p14:tracePt t="114697" x="7048500" y="5137150"/>
          <p14:tracePt t="114713" x="7067550" y="5130800"/>
          <p14:tracePt t="114731" x="7073900" y="5130800"/>
          <p14:tracePt t="114747" x="7080250" y="5130800"/>
          <p14:tracePt t="114764" x="7086600" y="5130800"/>
          <p14:tracePt t="114781" x="7092950" y="5130800"/>
          <p14:tracePt t="114798" x="7099300" y="5130800"/>
          <p14:tracePt t="114814" x="7112000" y="5130800"/>
          <p14:tracePt t="114831" x="7118350" y="5130800"/>
          <p14:tracePt t="115957" x="0" y="0"/>
        </p14:tracePtLst>
        <p14:tracePtLst>
          <p14:tracePt t="118968" x="6623050" y="5632450"/>
          <p14:tracePt t="119224" x="6604000" y="5632450"/>
          <p14:tracePt t="119231" x="6470650" y="5632450"/>
          <p14:tracePt t="119247" x="6400800" y="5632450"/>
          <p14:tracePt t="119249" x="6248400" y="5632450"/>
          <p14:tracePt t="119264" x="6134100" y="5632450"/>
          <p14:tracePt t="119281" x="6083300" y="5632450"/>
          <p14:tracePt t="119297" x="6070600" y="5632450"/>
          <p14:tracePt t="119314" x="6064250" y="5632450"/>
          <p14:tracePt t="119351" x="6051550" y="5632450"/>
          <p14:tracePt t="119352" x="6045200" y="5632450"/>
          <p14:tracePt t="119364" x="6032500" y="5632450"/>
          <p14:tracePt t="119381" x="6032500" y="5638800"/>
          <p14:tracePt t="119487" x="6045200" y="5638800"/>
          <p14:tracePt t="119495" x="6064250" y="5638800"/>
          <p14:tracePt t="119499" x="6127750" y="5638800"/>
          <p14:tracePt t="119514" x="6184900" y="5638800"/>
          <p14:tracePt t="119531" x="6248400" y="5638800"/>
          <p14:tracePt t="119547" x="6299200" y="5645150"/>
          <p14:tracePt t="119564" x="6337300" y="5645150"/>
          <p14:tracePt t="119581" x="6388100" y="5645150"/>
          <p14:tracePt t="119597" x="6413500" y="5645150"/>
          <p14:tracePt t="119614" x="6432550" y="5645150"/>
          <p14:tracePt t="119631" x="6451600" y="5645150"/>
          <p14:tracePt t="119648" x="6457950" y="5645150"/>
          <p14:tracePt t="119664" x="6470650" y="5645150"/>
          <p14:tracePt t="119704" x="6477000" y="5645150"/>
          <p14:tracePt t="119888" x="6477000" y="5657850"/>
          <p14:tracePt t="119888" x="6489700" y="5657850"/>
          <p14:tracePt t="119896" x="6508750" y="5657850"/>
          <p14:tracePt t="119914" x="6527800" y="5657850"/>
          <p14:tracePt t="119915" x="6546850" y="5657850"/>
          <p14:tracePt t="119931" x="6559550" y="5657850"/>
          <p14:tracePt t="124556" x="0" y="0"/>
        </p14:tracePtLst>
        <p14:tracePtLst>
          <p14:tracePt t="127050" x="6877050" y="5086350"/>
          <p14:tracePt t="127208" x="6883400" y="5086350"/>
          <p14:tracePt t="127216" x="6915150" y="5086350"/>
          <p14:tracePt t="127232" x="6934200" y="5086350"/>
          <p14:tracePt t="127233" x="6978650" y="5086350"/>
          <p14:tracePt t="127248" x="7023100" y="5086350"/>
          <p14:tracePt t="127265" x="7061200" y="5086350"/>
          <p14:tracePt t="127281" x="7092950" y="5086350"/>
          <p14:tracePt t="127298" x="7112000" y="5086350"/>
          <p14:tracePt t="127314" x="7124700" y="5086350"/>
          <p14:tracePt t="127488" x="7105650" y="5086350"/>
          <p14:tracePt t="127496" x="6997700" y="5086350"/>
          <p14:tracePt t="127512" x="6940550" y="5086350"/>
          <p14:tracePt t="127515" x="6794500" y="5086350"/>
          <p14:tracePt t="127531" x="6667500" y="5086350"/>
          <p14:tracePt t="127548" x="6546850" y="5067300"/>
          <p14:tracePt t="127564" x="6464300" y="5054600"/>
          <p14:tracePt t="127582" x="6426200" y="5048250"/>
          <p14:tracePt t="127598" x="6413500" y="5041900"/>
          <p14:tracePt t="127614" x="6407150" y="5041900"/>
          <p14:tracePt t="127824" x="6426200" y="5041900"/>
          <p14:tracePt t="127831" x="6489700" y="5041900"/>
          <p14:tracePt t="127840" x="6521450" y="5041900"/>
          <p14:tracePt t="127848" x="6610350" y="5041900"/>
          <p14:tracePt t="127864" x="6699250" y="5041900"/>
          <p14:tracePt t="127881" x="6775450" y="5041900"/>
          <p14:tracePt t="127898" x="6845300" y="5041900"/>
          <p14:tracePt t="127915" x="6883400" y="5041900"/>
          <p14:tracePt t="127931" x="6921500" y="5041900"/>
          <p14:tracePt t="127948" x="6946900" y="5041900"/>
          <p14:tracePt t="127964" x="6959600" y="5041900"/>
          <p14:tracePt t="127981" x="6965950" y="5041900"/>
          <p14:tracePt t="127998" x="6972300" y="5041900"/>
          <p14:tracePt t="128014" x="6978650" y="5041900"/>
          <p14:tracePt t="128030" x="6991350" y="5041900"/>
          <p14:tracePt t="128049" x="6997700" y="5041900"/>
          <p14:tracePt t="128064" x="7010400" y="5041900"/>
          <p14:tracePt t="128081" x="7016750" y="5035550"/>
          <p14:tracePt t="128120" x="7029450" y="5035550"/>
          <p14:tracePt t="128120" x="7042150" y="5029200"/>
          <p14:tracePt t="128148" x="7054850" y="5029200"/>
          <p14:tracePt t="128148" x="7061200" y="5029200"/>
          <p14:tracePt t="128164" x="7067550" y="5022850"/>
          <p14:tracePt t="128181" x="7073900" y="5022850"/>
          <p14:tracePt t="128336" x="7061200" y="5022850"/>
          <p14:tracePt t="128343" x="7023100" y="5022850"/>
          <p14:tracePt t="128352" x="6978650" y="5022850"/>
          <p14:tracePt t="128360" x="6927850" y="5022850"/>
          <p14:tracePt t="128368" x="6794500" y="5022850"/>
          <p14:tracePt t="128381" x="6680200" y="5022850"/>
          <p14:tracePt t="128398" x="6597650" y="5022850"/>
          <p14:tracePt t="128415" x="6540500" y="5022850"/>
          <p14:tracePt t="128431" x="6502400" y="5022850"/>
          <p14:tracePt t="128470" x="6496050" y="5022850"/>
          <p14:tracePt t="128631" x="6508750" y="5022850"/>
          <p14:tracePt t="128636" x="6534150" y="5022850"/>
          <p14:tracePt t="128648" x="6565900" y="5022850"/>
          <p14:tracePt t="128649" x="6648450" y="5022850"/>
          <p14:tracePt t="128664" x="6750050" y="5022850"/>
          <p14:tracePt t="128681" x="6858000" y="5022850"/>
          <p14:tracePt t="128698" x="6946900" y="5022850"/>
          <p14:tracePt t="128714" x="7016750" y="5022850"/>
          <p14:tracePt t="128731" x="7054850" y="5022850"/>
          <p14:tracePt t="128748" x="7080250" y="5022850"/>
          <p14:tracePt t="128764" x="7105650" y="5022850"/>
          <p14:tracePt t="128781" x="7118350" y="5022850"/>
          <p14:tracePt t="128798" x="7124700" y="5022850"/>
          <p14:tracePt t="128814" x="7131050" y="5022850"/>
          <p14:tracePt t="128831" x="7143750" y="5022850"/>
          <p14:tracePt t="129031" x="7124700" y="5022850"/>
          <p14:tracePt t="129040" x="7099300" y="5022850"/>
          <p14:tracePt t="129041" x="7061200" y="5022850"/>
          <p14:tracePt t="129048" x="6959600" y="5022850"/>
          <p14:tracePt t="129064" x="6858000" y="5022850"/>
          <p14:tracePt t="129081" x="6750050" y="5029200"/>
          <p14:tracePt t="129098" x="6667500" y="5035550"/>
          <p14:tracePt t="129114" x="6635750" y="5048250"/>
          <p14:tracePt t="129132" x="6629400" y="5048250"/>
          <p14:tracePt t="129148" x="6623050" y="5048250"/>
          <p14:tracePt t="129327" x="6629400" y="5048250"/>
          <p14:tracePt t="129336" x="6635750" y="5048250"/>
          <p14:tracePt t="129336" x="6648450" y="5048250"/>
          <p14:tracePt t="129351" x="6680200" y="5048250"/>
          <p14:tracePt t="129364" x="6724650" y="5048250"/>
          <p14:tracePt t="129381" x="6769100" y="5048250"/>
          <p14:tracePt t="129398" x="6813550" y="5048250"/>
          <p14:tracePt t="129414" x="6851650" y="5054600"/>
          <p14:tracePt t="129431" x="6902450" y="5060950"/>
          <p14:tracePt t="129448" x="6934200" y="5067300"/>
          <p14:tracePt t="129465" x="6959600" y="5067300"/>
          <p14:tracePt t="129481" x="6972300" y="5067300"/>
          <p14:tracePt t="129498" x="6985000" y="5067300"/>
          <p14:tracePt t="129514" x="7004050" y="5067300"/>
          <p14:tracePt t="129532" x="7010400" y="5067300"/>
          <p14:tracePt t="129548" x="7023100" y="5067300"/>
          <p14:tracePt t="129564" x="7035800" y="5067300"/>
          <p14:tracePt t="129581" x="7054850" y="5067300"/>
          <p14:tracePt t="129598" x="7067550" y="5067300"/>
          <p14:tracePt t="129614" x="7080250" y="5067300"/>
          <p14:tracePt t="129614" x="7086600" y="5067300"/>
          <p14:tracePt t="129633" x="7099300" y="5067300"/>
          <p14:tracePt t="129648" x="7112000" y="5067300"/>
          <p14:tracePt t="129664" x="7118350" y="5067300"/>
          <p14:tracePt t="129681" x="7131050" y="5067300"/>
          <p14:tracePt t="129719" x="7137400" y="5067300"/>
          <p14:tracePt t="131831" x="7131050" y="5073650"/>
          <p14:tracePt t="131837" x="7118350" y="5073650"/>
          <p14:tracePt t="131848" x="7092950" y="5080000"/>
          <p14:tracePt t="131849" x="7004050" y="5105400"/>
          <p14:tracePt t="131864" x="6915150" y="5118100"/>
          <p14:tracePt t="131880" x="6832600" y="5124450"/>
          <p14:tracePt t="131897" x="6775450" y="5137150"/>
          <p14:tracePt t="131914" x="6731000" y="5143500"/>
          <p14:tracePt t="131931" x="6692900" y="5143500"/>
          <p14:tracePt t="131948" x="6635750" y="5149850"/>
          <p14:tracePt t="131964" x="6591300" y="5156200"/>
          <p14:tracePt t="131981" x="6553200" y="5156200"/>
          <p14:tracePt t="131997" x="6521450" y="5156200"/>
          <p14:tracePt t="132014" x="6502400" y="5162550"/>
          <p14:tracePt t="132031" x="6496050" y="5162550"/>
          <p14:tracePt t="132207" x="6502400" y="5162550"/>
          <p14:tracePt t="132224" x="6540500" y="5162550"/>
          <p14:tracePt t="132231" x="6559550" y="5162550"/>
          <p14:tracePt t="132233" x="6610350" y="5162550"/>
          <p14:tracePt t="132248" x="6661150" y="5162550"/>
          <p14:tracePt t="132264" x="6711950" y="5162550"/>
          <p14:tracePt t="132281" x="6750050" y="5162550"/>
          <p14:tracePt t="132297" x="6781800" y="5162550"/>
          <p14:tracePt t="132314" x="6800850" y="5162550"/>
          <p14:tracePt t="132331" x="6832600" y="5162550"/>
          <p14:tracePt t="132347" x="6858000" y="5162550"/>
          <p14:tracePt t="132364" x="6889750" y="5162550"/>
          <p14:tracePt t="132381" x="6927850" y="5162550"/>
          <p14:tracePt t="132398" x="6959600" y="5162550"/>
          <p14:tracePt t="132414" x="7004050" y="5162550"/>
          <p14:tracePt t="132432" x="7042150" y="5162550"/>
          <p14:tracePt t="132448" x="7061200" y="5162550"/>
          <p14:tracePt t="132465" x="7073900" y="5162550"/>
          <p14:tracePt t="132481" x="7086600" y="5162550"/>
          <p14:tracePt t="132519" x="7092950" y="5162550"/>
          <p14:tracePt t="132520" x="7099300" y="5162550"/>
          <p14:tracePt t="132531" x="7105650" y="5162550"/>
          <p14:tracePt t="132548" x="7112000" y="5162550"/>
          <p14:tracePt t="132632" x="7118350" y="5162550"/>
          <p14:tracePt t="135977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2" descr="fi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311525"/>
            <a:ext cx="3276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Work</a:t>
            </a:r>
          </a:p>
        </p:txBody>
      </p:sp>
      <p:sp>
        <p:nvSpPr>
          <p:cNvPr id="3077" name="Rectangle 1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Work done by a force </a:t>
            </a:r>
            <a:r>
              <a:rPr lang="en-US" i="1" smtClean="0"/>
              <a:t>F</a:t>
            </a:r>
            <a:r>
              <a:rPr lang="en-US" i="1" baseline="-25000" smtClean="0"/>
              <a:t>x </a:t>
            </a:r>
            <a:r>
              <a:rPr lang="en-US" smtClean="0"/>
              <a:t>as it moves from</a:t>
            </a:r>
            <a:r>
              <a:rPr lang="en-US" i="1" smtClean="0"/>
              <a:t> x</a:t>
            </a:r>
            <a:r>
              <a:rPr lang="en-US" i="1" baseline="-25000" smtClean="0"/>
              <a:t>1</a:t>
            </a:r>
            <a:r>
              <a:rPr lang="en-US" i="1" smtClean="0"/>
              <a:t> </a:t>
            </a:r>
            <a:r>
              <a:rPr lang="en-US" smtClean="0"/>
              <a:t>to</a:t>
            </a:r>
            <a:r>
              <a:rPr lang="en-US" i="1" smtClean="0"/>
              <a:t> x</a:t>
            </a:r>
            <a:r>
              <a:rPr lang="en-US" i="1" baseline="-25000" smtClean="0"/>
              <a:t>2</a:t>
            </a:r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r>
              <a:rPr lang="en-US" smtClean="0"/>
              <a:t>Area under curve</a:t>
            </a:r>
          </a:p>
          <a:p>
            <a:pPr lvl="1" eaLnBrk="1" hangingPunct="1"/>
            <a:r>
              <a:rPr lang="en-US" smtClean="0"/>
              <a:t>Equal to increase in K.E.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/>
        </p:nvGraphicFramePr>
        <p:xfrm>
          <a:off x="2051050" y="3048000"/>
          <a:ext cx="313055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6" imgW="927000" imgH="482400" progId="Equation.3">
                  <p:embed/>
                </p:oleObj>
              </mc:Choice>
              <mc:Fallback>
                <p:oleObj name="Equation" r:id="rId6" imgW="927000" imgH="4824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048000"/>
                        <a:ext cx="3130550" cy="16303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45"/>
    </mc:Choice>
    <mc:Fallback>
      <p:transition spd="slow" advTm="92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899" x="2667000" y="2622550"/>
          <p14:tracePt t="14038" x="2667000" y="2616200"/>
          <p14:tracePt t="14158" x="2673350" y="2616200"/>
          <p14:tracePt t="14175" x="2679700" y="2616200"/>
          <p14:tracePt t="14190" x="2686050" y="2616200"/>
          <p14:tracePt t="14230" x="2692400" y="2616200"/>
          <p14:tracePt t="14238" x="2717800" y="2616200"/>
          <p14:tracePt t="14249" x="2730500" y="2616200"/>
          <p14:tracePt t="14256" x="2800350" y="2616200"/>
          <p14:tracePt t="14272" x="2927350" y="2616200"/>
          <p14:tracePt t="14289" x="3130550" y="2641600"/>
          <p14:tracePt t="14306" x="3517900" y="2686050"/>
          <p14:tracePt t="14323" x="3924300" y="2749550"/>
          <p14:tracePt t="14338" x="4248150" y="2794000"/>
          <p14:tracePt t="14354" x="4654550" y="2851150"/>
          <p14:tracePt t="14371" x="4940300" y="2889250"/>
          <p14:tracePt t="14388" x="5086350" y="2901950"/>
          <p14:tracePt t="14405" x="5124450" y="2908300"/>
          <p14:tracePt t="14422" x="5219700" y="2927350"/>
          <p14:tracePt t="14438" x="5308600" y="2940050"/>
          <p14:tracePt t="14455" x="5372100" y="2946400"/>
          <p14:tracePt t="14471" x="5391150" y="2946400"/>
          <p14:tracePt t="14526" x="5397500" y="2946400"/>
          <p14:tracePt t="14534" x="5416550" y="2946400"/>
          <p14:tracePt t="14534" x="5422900" y="2946400"/>
          <p14:tracePt t="14549" x="5435600" y="2946400"/>
          <p14:tracePt t="14558" x="5448300" y="2946400"/>
          <p14:tracePt t="14566" x="5467350" y="2946400"/>
          <p14:tracePt t="14574" x="5486400" y="2933700"/>
          <p14:tracePt t="14588" x="5499100" y="2927350"/>
          <p14:tracePt t="14605" x="5505450" y="2927350"/>
          <p14:tracePt t="14622" x="5505450" y="2914650"/>
          <p14:tracePt t="14639" x="5518150" y="2901950"/>
          <p14:tracePt t="14655" x="5518150" y="2889250"/>
          <p14:tracePt t="14671" x="5530850" y="2870200"/>
          <p14:tracePt t="14688" x="5537200" y="2844800"/>
          <p14:tracePt t="14705" x="5549900" y="2813050"/>
          <p14:tracePt t="14721" x="5575300" y="2755900"/>
          <p14:tracePt t="14738" x="5607050" y="2711450"/>
          <p14:tracePt t="14755" x="5632450" y="2660650"/>
          <p14:tracePt t="14771" x="5651500" y="2628900"/>
          <p14:tracePt t="14788" x="5657850" y="2616200"/>
          <p14:tracePt t="14822" x="5657850" y="2609850"/>
          <p14:tracePt t="14846" x="5657850" y="2603500"/>
          <p14:tracePt t="14854" x="5657850" y="2597150"/>
          <p14:tracePt t="15046" x="5664200" y="2597150"/>
          <p14:tracePt t="15054" x="5670550" y="2597150"/>
          <p14:tracePt t="15062" x="5683250" y="2590800"/>
          <p14:tracePt t="15072" x="5695950" y="2584450"/>
          <p14:tracePt t="15088" x="5708650" y="2584450"/>
          <p14:tracePt t="15105" x="5715000" y="2584450"/>
          <p14:tracePt t="15239" x="5689600" y="2584450"/>
          <p14:tracePt t="15247" x="5664200" y="2584450"/>
          <p14:tracePt t="15247" x="5619750" y="2584450"/>
          <p14:tracePt t="15255" x="5543550" y="2584450"/>
          <p14:tracePt t="15272" x="5511800" y="2584450"/>
          <p14:tracePt t="15446" x="5518150" y="2584450"/>
          <p14:tracePt t="15470" x="5518150" y="2565400"/>
          <p14:tracePt t="15480" x="5543550" y="2559050"/>
          <p14:tracePt t="15481" x="5562600" y="2559050"/>
          <p14:tracePt t="15499" x="5575300" y="2559050"/>
          <p14:tracePt t="15505" x="5588000" y="2559050"/>
          <p14:tracePt t="15521" x="5594350" y="2559050"/>
          <p14:tracePt t="15566" x="5600700" y="2559050"/>
          <p14:tracePt t="15710" x="5607050" y="2559050"/>
          <p14:tracePt t="15731" x="5619750" y="2559050"/>
          <p14:tracePt t="15732" x="5632450" y="2559050"/>
          <p14:tracePt t="15738" x="5664200" y="2559050"/>
          <p14:tracePt t="15755" x="5683250" y="2559050"/>
          <p14:tracePt t="15772" x="5715000" y="2565400"/>
          <p14:tracePt t="15788" x="5753100" y="2571750"/>
          <p14:tracePt t="15805" x="5784850" y="2571750"/>
          <p14:tracePt t="15821" x="5835650" y="2571750"/>
          <p14:tracePt t="15839" x="5848350" y="2571750"/>
          <p14:tracePt t="15855" x="5854700" y="2571750"/>
          <p14:tracePt t="15934" x="5861050" y="2571750"/>
          <p14:tracePt t="16502" x="5842000" y="2571750"/>
          <p14:tracePt t="16510" x="5803900" y="2571750"/>
          <p14:tracePt t="16518" x="5753100" y="2571750"/>
          <p14:tracePt t="16522" x="5632450" y="2571750"/>
          <p14:tracePt t="16538" x="5486400" y="2571750"/>
          <p14:tracePt t="16555" x="5340350" y="2571750"/>
          <p14:tracePt t="16571" x="5257800" y="2571750"/>
          <p14:tracePt t="16588" x="5080000" y="2571750"/>
          <p14:tracePt t="16605" x="4876800" y="2571750"/>
          <p14:tracePt t="16623" x="4743450" y="2571750"/>
          <p14:tracePt t="16638" x="4610100" y="2578100"/>
          <p14:tracePt t="16655" x="4514850" y="2590800"/>
          <p14:tracePt t="16672" x="4406900" y="2609850"/>
          <p14:tracePt t="16689" x="4337050" y="2609850"/>
          <p14:tracePt t="16705" x="4267200" y="2622550"/>
          <p14:tracePt t="16722" x="4222750" y="2628900"/>
          <p14:tracePt t="16738" x="4184650" y="2635250"/>
          <p14:tracePt t="16755" x="4140200" y="2647950"/>
          <p14:tracePt t="16771" x="4114800" y="2654300"/>
          <p14:tracePt t="16788" x="4089400" y="2660650"/>
          <p14:tracePt t="16805" x="4051300" y="2667000"/>
          <p14:tracePt t="16822" x="4025900" y="2673350"/>
          <p14:tracePt t="16838" x="3994150" y="2679700"/>
          <p14:tracePt t="16855" x="3956050" y="2686050"/>
          <p14:tracePt t="16871" x="3898900" y="2692400"/>
          <p14:tracePt t="16888" x="3835400" y="2705100"/>
          <p14:tracePt t="16905" x="3778250" y="2717800"/>
          <p14:tracePt t="16921" x="3727450" y="2736850"/>
          <p14:tracePt t="16938" x="3689350" y="2736850"/>
          <p14:tracePt t="16955" x="3644900" y="2749550"/>
          <p14:tracePt t="16971" x="3613150" y="2762250"/>
          <p14:tracePt t="16987" x="3575050" y="2762250"/>
          <p14:tracePt t="17004" x="3517900" y="2768600"/>
          <p14:tracePt t="17004" x="3479800" y="2774950"/>
          <p14:tracePt t="17022" x="3409950" y="2781300"/>
          <p14:tracePt t="17038" x="3352800" y="2794000"/>
          <p14:tracePt t="17055" x="3289300" y="2800350"/>
          <p14:tracePt t="17071" x="3232150" y="2813050"/>
          <p14:tracePt t="17088" x="3168650" y="2813050"/>
          <p14:tracePt t="17105" x="3086100" y="2825750"/>
          <p14:tracePt t="17121" x="3022600" y="2838450"/>
          <p14:tracePt t="17138" x="2971800" y="2844800"/>
          <p14:tracePt t="17155" x="2921000" y="2857500"/>
          <p14:tracePt t="17171" x="2901950" y="2857500"/>
          <p14:tracePt t="17188" x="2876550" y="2857500"/>
          <p14:tracePt t="17205" x="2844800" y="2857500"/>
          <p14:tracePt t="17205" x="2832100" y="2857500"/>
          <p14:tracePt t="17222" x="2806700" y="2857500"/>
          <p14:tracePt t="17239" x="2774950" y="2857500"/>
          <p14:tracePt t="17255" x="2743200" y="2863850"/>
          <p14:tracePt t="17271" x="2711450" y="2863850"/>
          <p14:tracePt t="17288" x="2692400" y="2870200"/>
          <p14:tracePt t="17305" x="2673350" y="2876550"/>
          <p14:tracePt t="17322" x="2654300" y="2876550"/>
          <p14:tracePt t="17338" x="2641600" y="2876550"/>
          <p14:tracePt t="17355" x="2622550" y="2882900"/>
          <p14:tracePt t="17371" x="2609850" y="2882900"/>
          <p14:tracePt t="17388" x="2590800" y="2895600"/>
          <p14:tracePt t="17405" x="2578100" y="2895600"/>
          <p14:tracePt t="17422" x="2571750" y="2895600"/>
          <p14:tracePt t="17486" x="2565400" y="2895600"/>
          <p14:tracePt t="17518" x="2552700" y="2895600"/>
          <p14:tracePt t="17534" x="2546350" y="2895600"/>
          <p14:tracePt t="17542" x="2540000" y="2895600"/>
          <p14:tracePt t="17566" x="2527300" y="2895600"/>
          <p14:tracePt t="17582" x="2520950" y="2901950"/>
          <p14:tracePt t="17598" x="2514600" y="2901950"/>
          <p14:tracePt t="17670" x="2508250" y="2901950"/>
          <p14:tracePt t="17685" x="2501900" y="2908300"/>
          <p14:tracePt t="17702" x="2501900" y="2914650"/>
          <p14:tracePt t="17726" x="2501900" y="2921000"/>
          <p14:tracePt t="17782" x="2501900" y="2927350"/>
          <p14:tracePt t="17926" x="2501900" y="2933700"/>
          <p14:tracePt t="17982" x="2508250" y="2933700"/>
          <p14:tracePt t="17999" x="2514600" y="2933700"/>
          <p14:tracePt t="18014" x="2520950" y="2933700"/>
          <p14:tracePt t="18030" x="2533650" y="2933700"/>
          <p14:tracePt t="18040" x="2546350" y="2933700"/>
          <p14:tracePt t="18054" x="2559050" y="2933700"/>
          <p14:tracePt t="18055" x="2590800" y="2933700"/>
          <p14:tracePt t="18071" x="2641600" y="2933700"/>
          <p14:tracePt t="18088" x="2711450" y="2933700"/>
          <p14:tracePt t="18104" x="2832100" y="2933700"/>
          <p14:tracePt t="18121" x="2946400" y="2933700"/>
          <p14:tracePt t="18139" x="3035300" y="2933700"/>
          <p14:tracePt t="18155" x="3041650" y="2933700"/>
          <p14:tracePt t="18171" x="3054350" y="2933700"/>
          <p14:tracePt t="18204" x="3060700" y="2933700"/>
          <p14:tracePt t="18206" x="3086100" y="2933700"/>
          <p14:tracePt t="18221" x="3175000" y="2933700"/>
          <p14:tracePt t="18238" x="3238500" y="2933700"/>
          <p14:tracePt t="18254" x="3257550" y="2933700"/>
          <p14:tracePt t="18271" x="3282950" y="2933700"/>
          <p14:tracePt t="18288" x="3289300" y="2933700"/>
          <p14:tracePt t="18462" x="3295650" y="2933700"/>
          <p14:tracePt t="18470" x="3314700" y="2933700"/>
          <p14:tracePt t="18480" x="3340100" y="2933700"/>
          <p14:tracePt t="18488" x="3365500" y="2933700"/>
          <p14:tracePt t="18488" x="3409950" y="2933700"/>
          <p14:tracePt t="18505" x="3441700" y="2933700"/>
          <p14:tracePt t="18521" x="3460750" y="2933700"/>
          <p14:tracePt t="18538" x="3467100" y="2933700"/>
          <p14:tracePt t="18554" x="3473450" y="2933700"/>
          <p14:tracePt t="19159" x="3441700" y="2933700"/>
          <p14:tracePt t="19167" x="3378200" y="2984500"/>
          <p14:tracePt t="19175" x="3302000" y="3054350"/>
          <p14:tracePt t="19175" x="3206750" y="3168650"/>
          <p14:tracePt t="19191" x="3073400" y="3371850"/>
          <p14:tracePt t="19206" x="2965450" y="3562350"/>
          <p14:tracePt t="19222" x="2851150" y="3835400"/>
          <p14:tracePt t="19239" x="2819400" y="3943350"/>
          <p14:tracePt t="19255" x="2794000" y="3994150"/>
          <p14:tracePt t="19272" x="2768600" y="4038600"/>
          <p14:tracePt t="19288" x="2749550" y="4057650"/>
          <p14:tracePt t="19305" x="2717800" y="4076700"/>
          <p14:tracePt t="19321" x="2686050" y="4089400"/>
          <p14:tracePt t="19338" x="2660650" y="4102100"/>
          <p14:tracePt t="19354" x="2647950" y="4102100"/>
          <p14:tracePt t="19371" x="2641600" y="4102100"/>
          <p14:tracePt t="19479" x="2641600" y="4095750"/>
          <p14:tracePt t="19488" x="2641600" y="4076700"/>
          <p14:tracePt t="19493" x="2641600" y="4032250"/>
          <p14:tracePt t="19505" x="2654300" y="3987800"/>
          <p14:tracePt t="19522" x="2660650" y="3949700"/>
          <p14:tracePt t="19539" x="2679700" y="3911600"/>
          <p14:tracePt t="19555" x="2686050" y="3892550"/>
          <p14:tracePt t="19572" x="2686050" y="3854450"/>
          <p14:tracePt t="19589" x="2686050" y="3829050"/>
          <p14:tracePt t="19606" x="2686050" y="3797300"/>
          <p14:tracePt t="19623" x="2673350" y="3752850"/>
          <p14:tracePt t="19639" x="2667000" y="3727450"/>
          <p14:tracePt t="19655" x="2654300" y="3708400"/>
          <p14:tracePt t="19672" x="2641600" y="3683000"/>
          <p14:tracePt t="19689" x="2616200" y="3657600"/>
          <p14:tracePt t="19706" x="2590800" y="3625850"/>
          <p14:tracePt t="19722" x="2565400" y="3606800"/>
          <p14:tracePt t="19739" x="2533650" y="3581400"/>
          <p14:tracePt t="19755" x="2520950" y="3581400"/>
          <p14:tracePt t="19772" x="2501900" y="3562350"/>
          <p14:tracePt t="19788" x="2451100" y="3543300"/>
          <p14:tracePt t="19805" x="2362200" y="3505200"/>
          <p14:tracePt t="19823" x="2305050" y="3486150"/>
          <p14:tracePt t="19839" x="2228850" y="3467100"/>
          <p14:tracePt t="19854" x="2159000" y="3460750"/>
          <p14:tracePt t="19871" x="2114550" y="3460750"/>
          <p14:tracePt t="19889" x="2057400" y="3486150"/>
          <p14:tracePt t="19904" x="1993900" y="3543300"/>
          <p14:tracePt t="19923" x="1949450" y="3619500"/>
          <p14:tracePt t="19938" x="1905000" y="3695700"/>
          <p14:tracePt t="19955" x="1885950" y="3752850"/>
          <p14:tracePt t="19971" x="1879600" y="3797300"/>
          <p14:tracePt t="19988" x="1879600" y="3841750"/>
          <p14:tracePt t="20004" x="1879600" y="3886200"/>
          <p14:tracePt t="20004" x="1879600" y="3905250"/>
          <p14:tracePt t="20022" x="1879600" y="3949700"/>
          <p14:tracePt t="20038" x="1879600" y="3981450"/>
          <p14:tracePt t="20055" x="1879600" y="3987800"/>
          <p14:tracePt t="20071" x="1911350" y="4032250"/>
          <p14:tracePt t="20089" x="1930400" y="4064000"/>
          <p14:tracePt t="20105" x="1955800" y="4089400"/>
          <p14:tracePt t="20121" x="1987550" y="4114800"/>
          <p14:tracePt t="20138" x="2032000" y="4133850"/>
          <p14:tracePt t="20155" x="2089150" y="4140200"/>
          <p14:tracePt t="20171" x="2159000" y="4140200"/>
          <p14:tracePt t="20188" x="2235200" y="4140200"/>
          <p14:tracePt t="20204" x="2317750" y="4140200"/>
          <p14:tracePt t="20204" x="2349500" y="4140200"/>
          <p14:tracePt t="20222" x="2393950" y="4114800"/>
          <p14:tracePt t="20238" x="2451100" y="4070350"/>
          <p14:tracePt t="20255" x="2508250" y="4006850"/>
          <p14:tracePt t="20271" x="2546350" y="3956050"/>
          <p14:tracePt t="20288" x="2584450" y="3898900"/>
          <p14:tracePt t="20304" x="2584450" y="3892550"/>
          <p14:tracePt t="20321" x="2597150" y="3854450"/>
          <p14:tracePt t="20339" x="2609850" y="3778250"/>
          <p14:tracePt t="20355" x="2616200" y="3714750"/>
          <p14:tracePt t="20371" x="2616200" y="3651250"/>
          <p14:tracePt t="20388" x="2616200" y="3606800"/>
          <p14:tracePt t="20404" x="2616200" y="3568700"/>
          <p14:tracePt t="20404" x="2616200" y="3549650"/>
          <p14:tracePt t="20422" x="2609850" y="3517900"/>
          <p14:tracePt t="20438" x="2603500" y="3511550"/>
          <p14:tracePt t="20454" x="2584450" y="3486150"/>
          <p14:tracePt t="20471" x="2578100" y="3467100"/>
          <p14:tracePt t="20488" x="2552700" y="3454400"/>
          <p14:tracePt t="20504" x="2501900" y="3435350"/>
          <p14:tracePt t="20521" x="2451100" y="3429000"/>
          <p14:tracePt t="20557" x="2432050" y="3429000"/>
          <p14:tracePt t="20571" x="2406650" y="3429000"/>
          <p14:tracePt t="20572" x="2336800" y="3467100"/>
          <p14:tracePt t="20588" x="2235200" y="3549650"/>
          <p14:tracePt t="20604" x="2146300" y="3632200"/>
          <p14:tracePt t="20604" x="2120900" y="3683000"/>
          <p14:tracePt t="20622" x="2070100" y="3759200"/>
          <p14:tracePt t="20638" x="2044700" y="3848100"/>
          <p14:tracePt t="20655" x="2032000" y="3937000"/>
          <p14:tracePt t="20671" x="2057400" y="4051300"/>
          <p14:tracePt t="20688" x="2108200" y="4140200"/>
          <p14:tracePt t="20704" x="2159000" y="4222750"/>
          <p14:tracePt t="20722" x="2222500" y="4292600"/>
          <p14:tracePt t="20738" x="2317750" y="4356100"/>
          <p14:tracePt t="20755" x="2432050" y="4394200"/>
          <p14:tracePt t="20771" x="2520950" y="4406900"/>
          <p14:tracePt t="20788" x="2692400" y="4413250"/>
          <p14:tracePt t="20804" x="2806700" y="4413250"/>
          <p14:tracePt t="20804" x="2870200" y="4413250"/>
          <p14:tracePt t="20822" x="3022600" y="4387850"/>
          <p14:tracePt t="20838" x="3168650" y="4318000"/>
          <p14:tracePt t="20854" x="3263900" y="4267200"/>
          <p14:tracePt t="20871" x="3365500" y="4184650"/>
          <p14:tracePt t="20888" x="3435350" y="4108450"/>
          <p14:tracePt t="20904" x="3505200" y="4013200"/>
          <p14:tracePt t="20921" x="3556000" y="3937000"/>
          <p14:tracePt t="20938" x="3587750" y="3886200"/>
          <p14:tracePt t="20955" x="3619500" y="3841750"/>
          <p14:tracePt t="20971" x="3644900" y="3803650"/>
          <p14:tracePt t="20988" x="3683000" y="3746500"/>
          <p14:tracePt t="21004" x="3702050" y="3702050"/>
          <p14:tracePt t="21004" x="3708400" y="3689350"/>
          <p14:tracePt t="21022" x="3727450" y="3638550"/>
          <p14:tracePt t="21038" x="3727450" y="3606800"/>
          <p14:tracePt t="21055" x="3727450" y="3562350"/>
          <p14:tracePt t="21071" x="3727450" y="3505200"/>
          <p14:tracePt t="21110" x="3727450" y="3498850"/>
          <p14:tracePt t="21111" x="3727450" y="3492500"/>
          <p14:tracePt t="21121" x="3714750" y="3473450"/>
          <p14:tracePt t="21138" x="3695700" y="3448050"/>
          <p14:tracePt t="21155" x="3683000" y="3429000"/>
          <p14:tracePt t="21171" x="3670300" y="3416300"/>
          <p14:tracePt t="21188" x="3657600" y="3409950"/>
          <p14:tracePt t="21204" x="3657600" y="3403600"/>
          <p14:tracePt t="21254" x="3644900" y="3403600"/>
          <p14:tracePt t="21261" x="3638550" y="3403600"/>
          <p14:tracePt t="21271" x="3625850" y="3397250"/>
          <p14:tracePt t="21273" x="3606800" y="3397250"/>
          <p14:tracePt t="21288" x="3581400" y="3397250"/>
          <p14:tracePt t="21304" x="3556000" y="3397250"/>
          <p14:tracePt t="21322" x="3524250" y="3397250"/>
          <p14:tracePt t="21338" x="3498850" y="3397250"/>
          <p14:tracePt t="21354" x="3479800" y="3403600"/>
          <p14:tracePt t="21371" x="3448050" y="3403600"/>
          <p14:tracePt t="21388" x="3409950" y="3422650"/>
          <p14:tracePt t="21404" x="3371850" y="3441700"/>
          <p14:tracePt t="21404" x="3352800" y="3460750"/>
          <p14:tracePt t="21422" x="3314700" y="3486150"/>
          <p14:tracePt t="21438" x="3282950" y="3517900"/>
          <p14:tracePt t="21494" x="3276600" y="3536950"/>
          <p14:tracePt t="21502" x="3276600" y="3549650"/>
          <p14:tracePt t="21505" x="3282950" y="3619500"/>
          <p14:tracePt t="21521" x="3295650" y="3689350"/>
          <p14:tracePt t="21537" x="3302000" y="3740150"/>
          <p14:tracePt t="21554" x="3314700" y="3829050"/>
          <p14:tracePt t="21570" x="3333750" y="3937000"/>
          <p14:tracePt t="21587" x="3346450" y="4013200"/>
          <p14:tracePt t="21605" x="3346450" y="4095750"/>
          <p14:tracePt t="21621" x="3346450" y="4165600"/>
          <p14:tracePt t="21639" x="3340100" y="4203700"/>
          <p14:tracePt t="21654" x="3327400" y="4216400"/>
          <p14:tracePt t="21671" x="3314700" y="4229100"/>
          <p14:tracePt t="21688" x="3308350" y="4229100"/>
          <p14:tracePt t="21704" x="3295650" y="4235450"/>
          <p14:tracePt t="21721" x="3282950" y="4241800"/>
          <p14:tracePt t="21739" x="3276600" y="4241800"/>
          <p14:tracePt t="21754" x="3270250" y="4241800"/>
          <p14:tracePt t="21771" x="3263900" y="4241800"/>
          <p14:tracePt t="21806" x="3257550" y="4241800"/>
          <p14:tracePt t="21974" x="3257550" y="4254500"/>
          <p14:tracePt t="21982" x="3257550" y="4267200"/>
          <p14:tracePt t="21989" x="3257550" y="4279900"/>
          <p14:tracePt t="21998" x="3257550" y="4298950"/>
          <p14:tracePt t="22005" x="3257550" y="4318000"/>
          <p14:tracePt t="22021" x="3257550" y="4324350"/>
          <p14:tracePt t="22038" x="3263900" y="4349750"/>
          <p14:tracePt t="22054" x="3270250" y="4387850"/>
          <p14:tracePt t="22071" x="3276600" y="4406900"/>
          <p14:tracePt t="22088" x="3289300" y="4432300"/>
          <p14:tracePt t="22105" x="3289300" y="4451350"/>
          <p14:tracePt t="22121" x="3295650" y="4464050"/>
          <p14:tracePt t="22138" x="3302000" y="4483100"/>
          <p14:tracePt t="22154" x="3314700" y="4495800"/>
          <p14:tracePt t="22171" x="3321050" y="4508500"/>
          <p14:tracePt t="22187" x="3333750" y="4514850"/>
          <p14:tracePt t="22204" x="3340100" y="4527550"/>
          <p14:tracePt t="22221" x="3352800" y="4527550"/>
          <p14:tracePt t="22238" x="3359150" y="4527550"/>
          <p14:tracePt t="22254" x="3371850" y="4527550"/>
          <p14:tracePt t="22271" x="3384550" y="4527550"/>
          <p14:tracePt t="22287" x="3390900" y="4521200"/>
          <p14:tracePt t="22304" x="3390900" y="4483100"/>
          <p14:tracePt t="22321" x="3378200" y="4445000"/>
          <p14:tracePt t="22338" x="3365500" y="4419600"/>
          <p14:tracePt t="22354" x="3340100" y="4387850"/>
          <p14:tracePt t="22371" x="3314700" y="4375150"/>
          <p14:tracePt t="22388" x="3295650" y="4362450"/>
          <p14:tracePt t="22405" x="3263900" y="4362450"/>
          <p14:tracePt t="22421" x="3238500" y="4362450"/>
          <p14:tracePt t="22438" x="3225800" y="4362450"/>
          <p14:tracePt t="22477" x="3219450" y="4362450"/>
          <p14:tracePt t="22497" x="3219450" y="4368800"/>
          <p14:tracePt t="22504" x="3219450" y="4375150"/>
          <p14:tracePt t="22505" x="3219450" y="4387850"/>
          <p14:tracePt t="22521" x="3219450" y="4394200"/>
          <p14:tracePt t="22538" x="3219450" y="4400550"/>
          <p14:tracePt t="22554" x="3225800" y="4413250"/>
          <p14:tracePt t="22571" x="3225800" y="4425950"/>
          <p14:tracePt t="22587" x="3232150" y="4432300"/>
          <p14:tracePt t="22605" x="3257550" y="4476750"/>
          <p14:tracePt t="22622" x="3270250" y="4502150"/>
          <p14:tracePt t="22661" x="3276600" y="4508500"/>
          <p14:tracePt t="22671" x="3282950" y="4514850"/>
          <p14:tracePt t="22672" x="3295650" y="4527550"/>
          <p14:tracePt t="22687" x="3327400" y="4527550"/>
          <p14:tracePt t="22704" x="3371850" y="4527550"/>
          <p14:tracePt t="22721" x="3422650" y="4527550"/>
          <p14:tracePt t="22738" x="3473450" y="4527550"/>
          <p14:tracePt t="22756" x="3492500" y="4514850"/>
          <p14:tracePt t="22772" x="3511550" y="4502150"/>
          <p14:tracePt t="22788" x="3511550" y="4470400"/>
          <p14:tracePt t="22805" x="3492500" y="4425950"/>
          <p14:tracePt t="22821" x="3435350" y="4362450"/>
          <p14:tracePt t="22838" x="3409950" y="4343400"/>
          <p14:tracePt t="22854" x="3359150" y="4330700"/>
          <p14:tracePt t="22871" x="3295650" y="4324350"/>
          <p14:tracePt t="22888" x="3219450" y="4324350"/>
          <p14:tracePt t="22904" x="3162300" y="4324350"/>
          <p14:tracePt t="22921" x="3098800" y="4387850"/>
          <p14:tracePt t="22938" x="3079750" y="4419600"/>
          <p14:tracePt t="22954" x="3073400" y="4464050"/>
          <p14:tracePt t="22971" x="3073400" y="4476750"/>
          <p14:tracePt t="22987" x="3079750" y="4495800"/>
          <p14:tracePt t="22987" x="3086100" y="4502150"/>
          <p14:tracePt t="23006" x="3098800" y="4514850"/>
          <p14:tracePt t="23021" x="3105150" y="4521200"/>
          <p14:tracePt t="23061" x="3124200" y="4527550"/>
          <p14:tracePt t="23069" x="3155950" y="4540250"/>
          <p14:tracePt t="23077" x="3225800" y="4540250"/>
          <p14:tracePt t="23090" x="3327400" y="4540250"/>
          <p14:tracePt t="23104" x="3435350" y="4489450"/>
          <p14:tracePt t="23121" x="3530600" y="4368800"/>
          <p14:tracePt t="23138" x="3581400" y="4235450"/>
          <p14:tracePt t="23154" x="3594100" y="3898900"/>
          <p14:tracePt t="23171" x="3587750" y="3613150"/>
          <p14:tracePt t="23187" x="3562350" y="3435350"/>
          <p14:tracePt t="23204" x="3524250" y="3295650"/>
          <p14:tracePt t="23222" x="3486150" y="3206750"/>
          <p14:tracePt t="23238" x="3467100" y="3168650"/>
          <p14:tracePt t="23374" x="3441700" y="3181350"/>
          <p14:tracePt t="23381" x="3416300" y="3206750"/>
          <p14:tracePt t="23386" x="3403600" y="3219450"/>
          <p14:tracePt t="23422" x="3403600" y="3232150"/>
          <p14:tracePt t="23422" x="3403600" y="3244850"/>
          <p14:tracePt t="23438" x="3403600" y="3251200"/>
          <p14:tracePt t="23438" x="3403600" y="3270250"/>
          <p14:tracePt t="23454" x="3409950" y="3276600"/>
          <p14:tracePt t="23471" x="3416300" y="3282950"/>
          <p14:tracePt t="23488" x="3422650" y="3282950"/>
          <p14:tracePt t="23504" x="3429000" y="3282950"/>
          <p14:tracePt t="23589" x="3429000" y="3289300"/>
          <p14:tracePt t="23598" x="3448050" y="3314700"/>
          <p14:tracePt t="23605" x="3524250" y="3409950"/>
          <p14:tracePt t="23622" x="3556000" y="3467100"/>
          <p14:tracePt t="23623" x="3644900" y="3575050"/>
          <p14:tracePt t="23639" x="3727450" y="3676650"/>
          <p14:tracePt t="23656" x="3790950" y="3784600"/>
          <p14:tracePt t="23671" x="3822700" y="3835400"/>
          <p14:tracePt t="23688" x="3835400" y="3860800"/>
          <p14:tracePt t="23704" x="3848100" y="3873500"/>
          <p14:tracePt t="23721" x="3848100" y="3879850"/>
          <p14:tracePt t="23919" x="3854450" y="3879850"/>
          <p14:tracePt t="23927" x="3860800" y="3879850"/>
          <p14:tracePt t="23934" x="3860800" y="3867150"/>
          <p14:tracePt t="23955" x="3879850" y="3841750"/>
          <p14:tracePt t="23956" x="3879850" y="3816350"/>
          <p14:tracePt t="23972" x="3886200" y="3803650"/>
          <p14:tracePt t="24127" x="3873500" y="3810000"/>
          <p14:tracePt t="24134" x="3854450" y="3816350"/>
          <p14:tracePt t="24142" x="3841750" y="3835400"/>
          <p14:tracePt t="24155" x="3829050" y="3848100"/>
          <p14:tracePt t="24156" x="3816350" y="3873500"/>
          <p14:tracePt t="24172" x="3816350" y="3886200"/>
          <p14:tracePt t="24189" x="3816350" y="3898900"/>
          <p14:tracePt t="24205" x="3822700" y="3924300"/>
          <p14:tracePt t="24224" x="3848100" y="3949700"/>
          <p14:tracePt t="24239" x="3886200" y="3981450"/>
          <p14:tracePt t="24255" x="3911600" y="4000500"/>
          <p14:tracePt t="24272" x="3924300" y="4019550"/>
          <p14:tracePt t="24288" x="3949700" y="4025900"/>
          <p14:tracePt t="24305" x="3956050" y="4025900"/>
          <p14:tracePt t="24503" x="3956050" y="4032250"/>
          <p14:tracePt t="24515" x="3956050" y="4038600"/>
          <p14:tracePt t="24515" x="3956050" y="4051300"/>
          <p14:tracePt t="24522" x="3956050" y="4064000"/>
          <p14:tracePt t="24539" x="3956050" y="4070350"/>
          <p14:tracePt t="24555" x="3956050" y="4076700"/>
          <p14:tracePt t="24599" x="3956050" y="4083050"/>
          <p14:tracePt t="24606" x="3987800" y="4089400"/>
          <p14:tracePt t="24622" x="4006850" y="4089400"/>
          <p14:tracePt t="24623" x="4089400" y="4089400"/>
          <p14:tracePt t="24638" x="4184650" y="4083050"/>
          <p14:tracePt t="24655" x="4279900" y="4070350"/>
          <p14:tracePt t="24671" x="4349750" y="4057650"/>
          <p14:tracePt t="24688" x="4381500" y="4051300"/>
          <p14:tracePt t="24705" x="4406900" y="4044950"/>
          <p14:tracePt t="24722" x="4419600" y="4044950"/>
          <p14:tracePt t="24739" x="4425950" y="4044950"/>
          <p14:tracePt t="24755" x="4438650" y="4044950"/>
          <p14:tracePt t="25110" x="4457700" y="4044950"/>
          <p14:tracePt t="25118" x="4502150" y="4044950"/>
          <p14:tracePt t="25127" x="4552950" y="4044950"/>
          <p14:tracePt t="25134" x="4603750" y="4044950"/>
          <p14:tracePt t="25139" x="4705350" y="4064000"/>
          <p14:tracePt t="25155" x="4794250" y="4076700"/>
          <p14:tracePt t="25172" x="4857750" y="4076700"/>
          <p14:tracePt t="25188" x="4908550" y="4089400"/>
          <p14:tracePt t="25207" x="4914900" y="4089400"/>
          <p14:tracePt t="25222" x="4921250" y="4089400"/>
          <p14:tracePt t="25239" x="4927600" y="4095750"/>
          <p14:tracePt t="26142" x="0" y="0"/>
        </p14:tracePtLst>
        <p14:tracePtLst>
          <p14:tracePt t="40541" x="6654800" y="4699000"/>
          <p14:tracePt t="40846" x="6661150" y="4705350"/>
          <p14:tracePt t="40854" x="6648450" y="4781550"/>
          <p14:tracePt t="40866" x="6648450" y="4806950"/>
          <p14:tracePt t="40872" x="6623050" y="4883150"/>
          <p14:tracePt t="40889" x="6610350" y="4921250"/>
          <p14:tracePt t="40906" x="6591300" y="4965700"/>
          <p14:tracePt t="40922" x="6578600" y="5029200"/>
          <p14:tracePt t="40939" x="6559550" y="5080000"/>
          <p14:tracePt t="40955" x="6546850" y="5124450"/>
          <p14:tracePt t="40972" x="6546850" y="5143500"/>
          <p14:tracePt t="40989" x="6540500" y="5149850"/>
          <p14:tracePt t="41027" x="6540500" y="5156200"/>
          <p14:tracePt t="41039" x="6534150" y="5162550"/>
          <p14:tracePt t="41078" x="6534150" y="5168900"/>
          <p14:tracePt t="41151" x="6540500" y="5175250"/>
          <p14:tracePt t="41166" x="6540500" y="5181600"/>
          <p14:tracePt t="41182" x="6546850" y="5181600"/>
          <p14:tracePt t="41207" x="6553200" y="5181600"/>
          <p14:tracePt t="41215" x="6559550" y="5181600"/>
          <p14:tracePt t="41231" x="6572250" y="5187950"/>
          <p14:tracePt t="41239" x="6584950" y="5187950"/>
          <p14:tracePt t="41239" x="6616700" y="5187950"/>
          <p14:tracePt t="41255" x="6648450" y="5187950"/>
          <p14:tracePt t="41272" x="6680200" y="5156200"/>
          <p14:tracePt t="41289" x="6711950" y="5105400"/>
          <p14:tracePt t="41305" x="6743700" y="5029200"/>
          <p14:tracePt t="41322" x="6762750" y="4946650"/>
          <p14:tracePt t="41339" x="6788150" y="4889500"/>
          <p14:tracePt t="41355" x="6800850" y="4845050"/>
          <p14:tracePt t="41373" x="6832600" y="4787900"/>
          <p14:tracePt t="41389" x="6858000" y="4730750"/>
          <p14:tracePt t="41405" x="6883400" y="4692650"/>
          <p14:tracePt t="41422" x="6915150" y="4648200"/>
          <p14:tracePt t="41439" x="6934200" y="4629150"/>
          <p14:tracePt t="41455" x="6946900" y="4610100"/>
          <p14:tracePt t="41472" x="6959600" y="4597400"/>
          <p14:tracePt t="41489" x="6978650" y="4584700"/>
          <p14:tracePt t="41505" x="7004050" y="4565650"/>
          <p14:tracePt t="41523" x="7042150" y="4552950"/>
          <p14:tracePt t="41540" x="7073900" y="4533900"/>
          <p14:tracePt t="41555" x="7143750" y="4508500"/>
          <p14:tracePt t="41572" x="7207250" y="4502150"/>
          <p14:tracePt t="41589" x="7251700" y="4495800"/>
          <p14:tracePt t="41605" x="7315200" y="4495800"/>
          <p14:tracePt t="41623" x="7366000" y="4495800"/>
          <p14:tracePt t="41639" x="7397750" y="4495800"/>
          <p14:tracePt t="41655" x="7423150" y="4495800"/>
          <p14:tracePt t="41672" x="7467600" y="4508500"/>
          <p14:tracePt t="41689" x="7493000" y="4521200"/>
          <p14:tracePt t="41705" x="7537450" y="4540250"/>
          <p14:tracePt t="41722" x="7569200" y="4559300"/>
          <p14:tracePt t="41739" x="7620000" y="4578350"/>
          <p14:tracePt t="41755" x="7664450" y="4597400"/>
          <p14:tracePt t="41772" x="7683500" y="4610100"/>
          <p14:tracePt t="41789" x="7715250" y="4629150"/>
          <p14:tracePt t="41805" x="7772400" y="4660900"/>
          <p14:tracePt t="41823" x="7804150" y="4686300"/>
          <p14:tracePt t="41839" x="7842250" y="4718050"/>
          <p14:tracePt t="41856" x="7880350" y="4756150"/>
          <p14:tracePt t="41872" x="7918450" y="4794250"/>
          <p14:tracePt t="41889" x="7950200" y="4838700"/>
          <p14:tracePt t="41905" x="7981950" y="4864100"/>
          <p14:tracePt t="41922" x="8007350" y="4895850"/>
          <p14:tracePt t="41939" x="8039100" y="4921250"/>
          <p14:tracePt t="41955" x="8096250" y="4959350"/>
          <p14:tracePt t="41972" x="8166100" y="4978400"/>
          <p14:tracePt t="41989" x="8242300" y="5003800"/>
          <p14:tracePt t="42005" x="8318500" y="5016500"/>
          <p14:tracePt t="42023" x="8369300" y="5022850"/>
          <p14:tracePt t="42039" x="8407400" y="5022850"/>
          <p14:tracePt t="42056" x="8439150" y="5022850"/>
          <p14:tracePt t="42072" x="8477250" y="5016500"/>
          <p14:tracePt t="42089" x="8534400" y="4997450"/>
          <p14:tracePt t="42105" x="8578850" y="4984750"/>
          <p14:tracePt t="42122" x="8655050" y="4953000"/>
          <p14:tracePt t="42139" x="8705850" y="4921250"/>
          <p14:tracePt t="42155" x="8743950" y="4895850"/>
          <p14:tracePt t="42172" x="8788400" y="4864100"/>
          <p14:tracePt t="42189" x="8813800" y="4838700"/>
          <p14:tracePt t="42205" x="8851900" y="4794250"/>
          <p14:tracePt t="42222" x="8870950" y="4762500"/>
          <p14:tracePt t="42238" x="8890000" y="4730750"/>
          <p14:tracePt t="42255" x="8902700" y="4699000"/>
          <p14:tracePt t="42271" x="8909050" y="4686300"/>
          <p14:tracePt t="42288" x="8915400" y="4679950"/>
          <p14:tracePt t="42438" x="8909050" y="4679950"/>
          <p14:tracePt t="42446" x="8902700" y="4679950"/>
          <p14:tracePt t="42455" x="8883650" y="4686300"/>
          <p14:tracePt t="42456" x="8864600" y="4705350"/>
          <p14:tracePt t="42472" x="8845550" y="4730750"/>
          <p14:tracePt t="42489" x="8820150" y="4768850"/>
          <p14:tracePt t="42505" x="8794750" y="4806950"/>
          <p14:tracePt t="42523" x="8763000" y="4845050"/>
          <p14:tracePt t="42538" x="8724900" y="4883150"/>
          <p14:tracePt t="42556" x="8680450" y="4908550"/>
          <p14:tracePt t="42572" x="8629650" y="4933950"/>
          <p14:tracePt t="42589" x="8566150" y="4946650"/>
          <p14:tracePt t="42605" x="8496300" y="4959350"/>
          <p14:tracePt t="42623" x="8451850" y="4959350"/>
          <p14:tracePt t="42639" x="8420100" y="4959350"/>
          <p14:tracePt t="42656" x="8382000" y="4959350"/>
          <p14:tracePt t="42672" x="8343900" y="4959350"/>
          <p14:tracePt t="42689" x="8318500" y="4953000"/>
          <p14:tracePt t="42705" x="8274050" y="4927600"/>
          <p14:tracePt t="42722" x="8223250" y="4908550"/>
          <p14:tracePt t="42738" x="8172450" y="4883150"/>
          <p14:tracePt t="42755" x="8096250" y="4845050"/>
          <p14:tracePt t="42772" x="8013700" y="4813300"/>
          <p14:tracePt t="42789" x="7912100" y="4768850"/>
          <p14:tracePt t="42805" x="7791450" y="4711700"/>
          <p14:tracePt t="42823" x="7721600" y="4686300"/>
          <p14:tracePt t="42838" x="7670800" y="4660900"/>
          <p14:tracePt t="42855" x="7626350" y="4641850"/>
          <p14:tracePt t="42872" x="7594600" y="4622800"/>
          <p14:tracePt t="42889" x="7556500" y="4603750"/>
          <p14:tracePt t="42905" x="7531100" y="4584700"/>
          <p14:tracePt t="42922" x="7499350" y="4572000"/>
          <p14:tracePt t="42939" x="7480300" y="4559300"/>
          <p14:tracePt t="42956" x="7461250" y="4559300"/>
          <p14:tracePt t="42972" x="7442200" y="4559300"/>
          <p14:tracePt t="42989" x="7423150" y="4559300"/>
          <p14:tracePt t="43005" x="7359650" y="4559300"/>
          <p14:tracePt t="43023" x="7321550" y="4559300"/>
          <p14:tracePt t="43039" x="7264400" y="4578350"/>
          <p14:tracePt t="43055" x="7207250" y="4597400"/>
          <p14:tracePt t="43072" x="7162800" y="4616450"/>
          <p14:tracePt t="43089" x="7105650" y="4648200"/>
          <p14:tracePt t="43105" x="7061200" y="4679950"/>
          <p14:tracePt t="43122" x="7004050" y="4730750"/>
          <p14:tracePt t="43138" x="6965950" y="4768850"/>
          <p14:tracePt t="43155" x="6921500" y="4800600"/>
          <p14:tracePt t="43172" x="6889750" y="4838700"/>
          <p14:tracePt t="43189" x="6864350" y="4870450"/>
          <p14:tracePt t="43205" x="6826250" y="4914900"/>
          <p14:tracePt t="43223" x="6800850" y="4953000"/>
          <p14:tracePt t="43238" x="6781800" y="4978400"/>
          <p14:tracePt t="43255" x="6769100" y="4997450"/>
          <p14:tracePt t="43272" x="6750050" y="5016500"/>
          <p14:tracePt t="43289" x="6737350" y="5035550"/>
          <p14:tracePt t="43305" x="6718300" y="5054600"/>
          <p14:tracePt t="43322" x="6705600" y="5073650"/>
          <p14:tracePt t="43339" x="6680200" y="5092700"/>
          <p14:tracePt t="43355" x="6661150" y="5105400"/>
          <p14:tracePt t="43372" x="6635750" y="5118100"/>
          <p14:tracePt t="43388" x="6610350" y="5130800"/>
          <p14:tracePt t="43405" x="6578600" y="5137150"/>
          <p14:tracePt t="43423" x="6553200" y="5149850"/>
          <p14:tracePt t="43438" x="6540500" y="5149850"/>
          <p14:tracePt t="43455" x="6527800" y="5156200"/>
          <p14:tracePt t="43495" x="6521450" y="5156200"/>
          <p14:tracePt t="43502" x="6515100" y="5156200"/>
          <p14:tracePt t="43506" x="6502400" y="5162550"/>
          <p14:tracePt t="43522" x="6496050" y="5162550"/>
          <p14:tracePt t="43539" x="6489700" y="5162550"/>
          <p14:tracePt t="44574" x="6477000" y="5187950"/>
          <p14:tracePt t="44583" x="6464300" y="5219700"/>
          <p14:tracePt t="44590" x="6445250" y="5245100"/>
          <p14:tracePt t="44590" x="6438900" y="5264150"/>
          <p14:tracePt t="44606" x="6426200" y="5276850"/>
          <p14:tracePt t="44607" x="6407150" y="5302250"/>
          <p14:tracePt t="44623" x="6388100" y="5314950"/>
          <p14:tracePt t="44639" x="6369050" y="5327650"/>
          <p14:tracePt t="44655" x="6356350" y="5334000"/>
          <p14:tracePt t="44694" x="6350000" y="5340350"/>
          <p14:tracePt t="44766" x="6350000" y="5346700"/>
          <p14:tracePt t="44774" x="6356350" y="5353050"/>
          <p14:tracePt t="44782" x="6369050" y="5359400"/>
          <p14:tracePt t="44790" x="6438900" y="5365750"/>
          <p14:tracePt t="44805" x="6610350" y="5372100"/>
          <p14:tracePt t="44823" x="6750050" y="5372100"/>
          <p14:tracePt t="44838" x="6896100" y="5365750"/>
          <p14:tracePt t="44855" x="7023100" y="5321300"/>
          <p14:tracePt t="44872" x="7118350" y="5264150"/>
          <p14:tracePt t="44888" x="7175500" y="5200650"/>
          <p14:tracePt t="44905" x="7207250" y="5124450"/>
          <p14:tracePt t="44922" x="7226300" y="5048250"/>
          <p14:tracePt t="44938" x="7239000" y="4978400"/>
          <p14:tracePt t="44956" x="7239000" y="4908550"/>
          <p14:tracePt t="44972" x="7245350" y="4845050"/>
          <p14:tracePt t="44988" x="7264400" y="4794250"/>
          <p14:tracePt t="45005" x="7289800" y="4737100"/>
          <p14:tracePt t="45023" x="7315200" y="4705350"/>
          <p14:tracePt t="45038" x="7340600" y="4673600"/>
          <p14:tracePt t="45055" x="7385050" y="4648200"/>
          <p14:tracePt t="45072" x="7454900" y="4622800"/>
          <p14:tracePt t="45088" x="7512050" y="4610100"/>
          <p14:tracePt t="45105" x="7569200" y="4591050"/>
          <p14:tracePt t="45122" x="7626350" y="4572000"/>
          <p14:tracePt t="45138" x="7664450" y="4559300"/>
          <p14:tracePt t="45156" x="7702550" y="4552950"/>
          <p14:tracePt t="45172" x="7734300" y="4546600"/>
          <p14:tracePt t="45188" x="7759700" y="4540250"/>
          <p14:tracePt t="45205" x="7791450" y="4540250"/>
          <p14:tracePt t="45223" x="7816850" y="4540250"/>
          <p14:tracePt t="45239" x="7835900" y="4540250"/>
          <p14:tracePt t="45255" x="7867650" y="4546600"/>
          <p14:tracePt t="45272" x="7924800" y="4572000"/>
          <p14:tracePt t="45289" x="7956550" y="4597400"/>
          <p14:tracePt t="45305" x="8001000" y="4622800"/>
          <p14:tracePt t="45322" x="8026400" y="4648200"/>
          <p14:tracePt t="45338" x="8064500" y="4679950"/>
          <p14:tracePt t="45355" x="8096250" y="4705350"/>
          <p14:tracePt t="45372" x="8134350" y="4737100"/>
          <p14:tracePt t="45389" x="8159750" y="4768850"/>
          <p14:tracePt t="45405" x="8185150" y="4794250"/>
          <p14:tracePt t="45438" x="8210550" y="4826000"/>
          <p14:tracePt t="45439" x="8223250" y="4838700"/>
          <p14:tracePt t="45455" x="8235950" y="4851400"/>
          <p14:tracePt t="45472" x="8242300" y="4857750"/>
          <p14:tracePt t="45488" x="8248650" y="4857750"/>
          <p14:tracePt t="45590" x="8255000" y="4864100"/>
          <p14:tracePt t="45599" x="8280400" y="4864100"/>
          <p14:tracePt t="45606" x="8293100" y="4864100"/>
          <p14:tracePt t="45615" x="8331200" y="4864100"/>
          <p14:tracePt t="45622" x="8375650" y="4864100"/>
          <p14:tracePt t="45638" x="8407400" y="4864100"/>
          <p14:tracePt t="45655" x="8432800" y="4864100"/>
          <p14:tracePt t="45672" x="8470900" y="4851400"/>
          <p14:tracePt t="45689" x="8496300" y="4838700"/>
          <p14:tracePt t="45706" x="8534400" y="4813300"/>
          <p14:tracePt t="45722" x="8566150" y="4794250"/>
          <p14:tracePt t="45738" x="8585200" y="4775200"/>
          <p14:tracePt t="45755" x="8597900" y="4756150"/>
          <p14:tracePt t="45772" x="8623300" y="4743450"/>
          <p14:tracePt t="45789" x="8636000" y="4730750"/>
          <p14:tracePt t="45805" x="8661400" y="4699000"/>
          <p14:tracePt t="45823" x="8667750" y="4679950"/>
          <p14:tracePt t="45838" x="8674100" y="4667250"/>
          <p14:tracePt t="45855" x="8680450" y="4654550"/>
          <p14:tracePt t="45872" x="8686800" y="4648200"/>
          <p14:tracePt t="45918" x="8686800" y="4641850"/>
          <p14:tracePt t="45927" x="8693150" y="4641850"/>
          <p14:tracePt t="45934" x="8693150" y="4635500"/>
          <p14:tracePt t="45947" x="8693150" y="4629150"/>
          <p14:tracePt t="45974" x="8699500" y="4629150"/>
          <p14:tracePt t="46110" x="8699500" y="4622800"/>
          <p14:tracePt t="46118" x="8693150" y="4629150"/>
          <p14:tracePt t="46126" x="8686800" y="4641850"/>
          <p14:tracePt t="46134" x="8667750" y="4660900"/>
          <p14:tracePt t="46142" x="8648700" y="4686300"/>
          <p14:tracePt t="46155" x="8636000" y="4705350"/>
          <p14:tracePt t="46172" x="8610600" y="4730750"/>
          <p14:tracePt t="46189" x="8585200" y="4756150"/>
          <p14:tracePt t="46205" x="8566150" y="4768850"/>
          <p14:tracePt t="46205" x="8553450" y="4781550"/>
          <p14:tracePt t="46222" x="8528050" y="4800600"/>
          <p14:tracePt t="46238" x="8496300" y="4826000"/>
          <p14:tracePt t="46255" x="8445500" y="4845050"/>
          <p14:tracePt t="46272" x="8407400" y="4857750"/>
          <p14:tracePt t="46288" x="8362950" y="4870450"/>
          <p14:tracePt t="46305" x="8286750" y="4889500"/>
          <p14:tracePt t="46322" x="8216900" y="4895850"/>
          <p14:tracePt t="46338" x="8153400" y="4902200"/>
          <p14:tracePt t="46355" x="8070850" y="4902200"/>
          <p14:tracePt t="46372" x="8013700" y="4902200"/>
          <p14:tracePt t="46389" x="7943850" y="4895850"/>
          <p14:tracePt t="46405" x="7886700" y="4870450"/>
          <p14:tracePt t="46423" x="7874000" y="4857750"/>
          <p14:tracePt t="46438" x="7835900" y="4826000"/>
          <p14:tracePt t="46455" x="7785100" y="4781550"/>
          <p14:tracePt t="46472" x="7747000" y="4743450"/>
          <p14:tracePt t="46488" x="7702550" y="4699000"/>
          <p14:tracePt t="46505" x="7670800" y="4673600"/>
          <p14:tracePt t="46522" x="7632700" y="4641850"/>
          <p14:tracePt t="46538" x="7607300" y="4622800"/>
          <p14:tracePt t="46555" x="7594600" y="4616450"/>
          <p14:tracePt t="46572" x="7569200" y="4603750"/>
          <p14:tracePt t="46590" x="7543800" y="4591050"/>
          <p14:tracePt t="46605" x="7499350" y="4584700"/>
          <p14:tracePt t="46623" x="7467600" y="4584700"/>
          <p14:tracePt t="46639" x="7423150" y="4584700"/>
          <p14:tracePt t="46655" x="7372350" y="4584700"/>
          <p14:tracePt t="46672" x="7315200" y="4597400"/>
          <p14:tracePt t="46688" x="7258050" y="4622800"/>
          <p14:tracePt t="46705" x="7207250" y="4641850"/>
          <p14:tracePt t="46722" x="7162800" y="4660900"/>
          <p14:tracePt t="46738" x="7131050" y="4679950"/>
          <p14:tracePt t="46755" x="7105650" y="4692650"/>
          <p14:tracePt t="46772" x="7073900" y="4718050"/>
          <p14:tracePt t="46788" x="7048500" y="4737100"/>
          <p14:tracePt t="46788" x="7023100" y="4756150"/>
          <p14:tracePt t="46806" x="6997700" y="4794250"/>
          <p14:tracePt t="46822" x="6978650" y="4819650"/>
          <p14:tracePt t="46839" x="6965950" y="4838700"/>
          <p14:tracePt t="46855" x="6959600" y="4851400"/>
          <p14:tracePt t="46872" x="6959600" y="4857750"/>
          <p14:tracePt t="46888" x="6953250" y="4857750"/>
          <p14:tracePt t="47230" x="6953250" y="4876800"/>
          <p14:tracePt t="47238" x="6927850" y="4908550"/>
          <p14:tracePt t="47247" x="6915150" y="4933950"/>
          <p14:tracePt t="47254" x="6870700" y="4972050"/>
          <p14:tracePt t="47255" x="6800850" y="5035550"/>
          <p14:tracePt t="47271" x="6731000" y="5086350"/>
          <p14:tracePt t="47288" x="6673850" y="5137150"/>
          <p14:tracePt t="47305" x="6635750" y="5168900"/>
          <p14:tracePt t="47322" x="6616700" y="5187950"/>
          <p14:tracePt t="47338" x="6604000" y="5187950"/>
          <p14:tracePt t="47355" x="6604000" y="5194300"/>
          <p14:tracePt t="47398" x="6597650" y="5194300"/>
          <p14:tracePt t="47406" x="6591300" y="5194300"/>
          <p14:tracePt t="47407" x="6591300" y="5200650"/>
          <p14:tracePt t="47421" x="6584950" y="5200650"/>
          <p14:tracePt t="47846" x="6572250" y="5200650"/>
          <p14:tracePt t="47854" x="6496050" y="5130800"/>
          <p14:tracePt t="47864" x="6464300" y="5080000"/>
          <p14:tracePt t="47872" x="6362700" y="4978400"/>
          <p14:tracePt t="47888" x="6203950" y="4851400"/>
          <p14:tracePt t="47905" x="6013450" y="4718050"/>
          <p14:tracePt t="47922" x="5734050" y="4552950"/>
          <p14:tracePt t="47939" x="5435600" y="4413250"/>
          <p14:tracePt t="47955" x="5092700" y="4298950"/>
          <p14:tracePt t="47972" x="4787900" y="4210050"/>
          <p14:tracePt t="47988" x="4565650" y="4159250"/>
          <p14:tracePt t="48005" x="4279900" y="4121150"/>
          <p14:tracePt t="48022" x="4108450" y="4114800"/>
          <p14:tracePt t="48038" x="3994150" y="4114800"/>
          <p14:tracePt t="48055" x="3867150" y="4127500"/>
          <p14:tracePt t="48072" x="3784600" y="4159250"/>
          <p14:tracePt t="48088" x="3733800" y="4178300"/>
          <p14:tracePt t="48105" x="3695700" y="4203700"/>
          <p14:tracePt t="48122" x="3670300" y="4222750"/>
          <p14:tracePt t="48139" x="3651250" y="4241800"/>
          <p14:tracePt t="48155" x="3644900" y="4248150"/>
          <p14:tracePt t="48190" x="3644900" y="4254500"/>
          <p14:tracePt t="48222" x="3651250" y="4260850"/>
          <p14:tracePt t="48230" x="3657600" y="4260850"/>
          <p14:tracePt t="48238" x="3670300" y="4273550"/>
          <p14:tracePt t="48239" x="3702050" y="4286250"/>
          <p14:tracePt t="48255" x="3771900" y="4318000"/>
          <p14:tracePt t="48271" x="3879850" y="4343400"/>
          <p14:tracePt t="48287" x="4006850" y="4381500"/>
          <p14:tracePt t="48305" x="4178300" y="4406900"/>
          <p14:tracePt t="48322" x="4375150" y="4432300"/>
          <p14:tracePt t="48338" x="4667250" y="4451350"/>
          <p14:tracePt t="48355" x="4889500" y="4451350"/>
          <p14:tracePt t="48373" x="5156200" y="4432300"/>
          <p14:tracePt t="48388" x="5327650" y="4362450"/>
          <p14:tracePt t="48405" x="5537200" y="4191000"/>
          <p14:tracePt t="48423" x="5626100" y="4038600"/>
          <p14:tracePt t="48438" x="5638800" y="3873500"/>
          <p14:tracePt t="48456" x="5638800" y="3740150"/>
          <p14:tracePt t="48472" x="5632450" y="3644900"/>
          <p14:tracePt t="48489" x="5588000" y="3549650"/>
          <p14:tracePt t="48505" x="5518150" y="3454400"/>
          <p14:tracePt t="48522" x="5422900" y="3371850"/>
          <p14:tracePt t="48538" x="5302250" y="3302000"/>
          <p14:tracePt t="48555" x="5143500" y="3238500"/>
          <p14:tracePt t="48572" x="4953000" y="3181350"/>
          <p14:tracePt t="48588" x="4737100" y="3130550"/>
          <p14:tracePt t="48588" x="4667250" y="3117850"/>
          <p14:tracePt t="48606" x="4495800" y="3073400"/>
          <p14:tracePt t="48623" x="4292600" y="3035300"/>
          <p14:tracePt t="48638" x="4108450" y="3016250"/>
          <p14:tracePt t="48655" x="3930650" y="2984500"/>
          <p14:tracePt t="48672" x="3778250" y="2978150"/>
          <p14:tracePt t="48688" x="3644900" y="2978150"/>
          <p14:tracePt t="48705" x="3594100" y="2978150"/>
          <p14:tracePt t="48722" x="3549650" y="2990850"/>
          <p14:tracePt t="48738" x="3479800" y="3041650"/>
          <p14:tracePt t="48755" x="3384550" y="3117850"/>
          <p14:tracePt t="48771" x="3302000" y="3200400"/>
          <p14:tracePt t="48788" x="3257550" y="3263900"/>
          <p14:tracePt t="48805" x="3219450" y="3333750"/>
          <p14:tracePt t="48823" x="3168650" y="3422650"/>
          <p14:tracePt t="48838" x="3136900" y="3473450"/>
          <p14:tracePt t="48855" x="3098800" y="3587750"/>
          <p14:tracePt t="48872" x="3086100" y="3708400"/>
          <p14:tracePt t="48888" x="3079750" y="3822700"/>
          <p14:tracePt t="48905" x="3079750" y="3892550"/>
          <p14:tracePt t="48922" x="3079750" y="3937000"/>
          <p14:tracePt t="48938" x="3105150" y="3968750"/>
          <p14:tracePt t="48955" x="3130550" y="4025900"/>
          <p14:tracePt t="48972" x="3168650" y="4070350"/>
          <p14:tracePt t="48989" x="3225800" y="4146550"/>
          <p14:tracePt t="49006" x="3352800" y="4254500"/>
          <p14:tracePt t="49024" x="3473450" y="4324350"/>
          <p14:tracePt t="49039" x="3644900" y="4394200"/>
          <p14:tracePt t="49056" x="3841750" y="4438650"/>
          <p14:tracePt t="49072" x="4114800" y="4464050"/>
          <p14:tracePt t="49089" x="4432300" y="4514850"/>
          <p14:tracePt t="49106" x="4768850" y="4514850"/>
          <p14:tracePt t="49123" x="5143500" y="4514850"/>
          <p14:tracePt t="49139" x="5429250" y="4514850"/>
          <p14:tracePt t="49156" x="5683250" y="4464050"/>
          <p14:tracePt t="49172" x="5746750" y="4438650"/>
          <p14:tracePt t="49189" x="5873750" y="4368800"/>
          <p14:tracePt t="49206" x="6045200" y="4184650"/>
          <p14:tracePt t="49224" x="6102350" y="4044950"/>
          <p14:tracePt t="49239" x="6127750" y="3911600"/>
          <p14:tracePt t="49256" x="6127750" y="3803650"/>
          <p14:tracePt t="49273" x="6127750" y="3714750"/>
          <p14:tracePt t="49290" x="6102350" y="3632200"/>
          <p14:tracePt t="49306" x="6045200" y="3543300"/>
          <p14:tracePt t="49323" x="5969000" y="3435350"/>
          <p14:tracePt t="49339" x="5829300" y="3302000"/>
          <p14:tracePt t="49356" x="5562600" y="3124200"/>
          <p14:tracePt t="49372" x="5226050" y="2965450"/>
          <p14:tracePt t="49389" x="4997450" y="2889250"/>
          <p14:tracePt t="49406" x="4521200" y="2749550"/>
          <p14:tracePt t="49424" x="4171950" y="2711450"/>
          <p14:tracePt t="49439" x="3822700" y="2679700"/>
          <p14:tracePt t="49456" x="3536950" y="2679700"/>
          <p14:tracePt t="49472" x="3416300" y="2698750"/>
          <p14:tracePt t="49490" x="3263900" y="2762250"/>
          <p14:tracePt t="49506" x="3257550" y="2762250"/>
          <p14:tracePt t="49523" x="3149600" y="2844800"/>
          <p14:tracePt t="49539" x="3035300" y="2952750"/>
          <p14:tracePt t="49556" x="2940050" y="3067050"/>
          <p14:tracePt t="49572" x="2863850" y="3213100"/>
          <p14:tracePt t="49590" x="2832100" y="3346450"/>
          <p14:tracePt t="49606" x="2800350" y="3619500"/>
          <p14:tracePt t="49623" x="2800350" y="3771900"/>
          <p14:tracePt t="49640" x="2800350" y="3911600"/>
          <p14:tracePt t="49656" x="2825750" y="4025900"/>
          <p14:tracePt t="49673" x="2889250" y="4127500"/>
          <p14:tracePt t="49689" x="2971800" y="4216400"/>
          <p14:tracePt t="49706" x="3067050" y="4318000"/>
          <p14:tracePt t="49723" x="3181350" y="4394200"/>
          <p14:tracePt t="49739" x="3270250" y="4445000"/>
          <p14:tracePt t="49756" x="3352800" y="4508500"/>
          <p14:tracePt t="49772" x="3448050" y="4559300"/>
          <p14:tracePt t="49789" x="3587750" y="4610100"/>
          <p14:tracePt t="49806" x="3943350" y="4667250"/>
          <p14:tracePt t="49823" x="4343400" y="4699000"/>
          <p14:tracePt t="49839" x="4787900" y="4699000"/>
          <p14:tracePt t="49856" x="5219700" y="4673600"/>
          <p14:tracePt t="49872" x="5581650" y="4546600"/>
          <p14:tracePt t="49889" x="5772150" y="4432300"/>
          <p14:tracePt t="49906" x="5892800" y="4324350"/>
          <p14:tracePt t="49923" x="5962650" y="4210050"/>
          <p14:tracePt t="49939" x="5988050" y="4095750"/>
          <p14:tracePt t="49956" x="5994400" y="4013200"/>
          <p14:tracePt t="49973" x="5994400" y="3956050"/>
          <p14:tracePt t="49989" x="5994400" y="3905250"/>
          <p14:tracePt t="50006" x="5975350" y="3867150"/>
          <p14:tracePt t="50054" x="5969000" y="3867150"/>
          <p14:tracePt t="50065" x="5969000" y="3860800"/>
          <p14:tracePt t="50439" x="5969000" y="3867150"/>
          <p14:tracePt t="50440" x="5969000" y="3892550"/>
          <p14:tracePt t="50456" x="5969000" y="3924300"/>
          <p14:tracePt t="50457" x="5969000" y="4013200"/>
          <p14:tracePt t="50473" x="5969000" y="4095750"/>
          <p14:tracePt t="50489" x="5969000" y="4165600"/>
          <p14:tracePt t="50506" x="5975350" y="4229100"/>
          <p14:tracePt t="50522" x="5988050" y="4279900"/>
          <p14:tracePt t="50539" x="6000750" y="4305300"/>
          <p14:tracePt t="50556" x="6007100" y="4330700"/>
          <p14:tracePt t="50573" x="6007100" y="4343400"/>
          <p14:tracePt t="50589" x="6013450" y="4349750"/>
          <p14:tracePt t="51287" x="6032500" y="4356100"/>
          <p14:tracePt t="51287" x="6076950" y="4400550"/>
          <p14:tracePt t="51303" x="6134100" y="4457700"/>
          <p14:tracePt t="51311" x="6184900" y="4502150"/>
          <p14:tracePt t="51319" x="6248400" y="4572000"/>
          <p14:tracePt t="51327" x="6394450" y="4699000"/>
          <p14:tracePt t="51339" x="6508750" y="4806950"/>
          <p14:tracePt t="51355" x="6578600" y="4902200"/>
          <p14:tracePt t="51372" x="6623050" y="4978400"/>
          <p14:tracePt t="51389" x="6648450" y="5067300"/>
          <p14:tracePt t="51406" x="6661150" y="5213350"/>
          <p14:tracePt t="51423" x="6667500" y="5308600"/>
          <p14:tracePt t="51439" x="6680200" y="5397500"/>
          <p14:tracePt t="51456" x="6699250" y="5473700"/>
          <p14:tracePt t="51472" x="6711950" y="5518150"/>
          <p14:tracePt t="51489" x="6731000" y="5549900"/>
          <p14:tracePt t="51506" x="6737350" y="5562600"/>
          <p14:tracePt t="51522" x="6743700" y="5575300"/>
          <p14:tracePt t="51539" x="6750050" y="5575300"/>
          <p14:tracePt t="51557" x="6750050" y="5581650"/>
          <p14:tracePt t="51591" x="6756400" y="5588000"/>
          <p14:tracePt t="51703" x="6756400" y="5613400"/>
          <p14:tracePt t="51710" x="6756400" y="5651500"/>
          <p14:tracePt t="51718" x="6756400" y="5702300"/>
          <p14:tracePt t="51724" x="6756400" y="5797550"/>
          <p14:tracePt t="51739" x="6769100" y="5880100"/>
          <p14:tracePt t="51756" x="6788150" y="5956300"/>
          <p14:tracePt t="51772" x="6800850" y="6013450"/>
          <p14:tracePt t="51789" x="6800850" y="6057900"/>
          <p14:tracePt t="51806" x="6807200" y="6115050"/>
          <p14:tracePt t="51824" x="6807200" y="6146800"/>
          <p14:tracePt t="51839" x="6807200" y="6165850"/>
          <p14:tracePt t="51856" x="6807200" y="6184900"/>
          <p14:tracePt t="51872" x="6800850" y="6197600"/>
          <p14:tracePt t="51911" x="6794500" y="6203950"/>
          <p14:tracePt t="51958" x="6788150" y="6210300"/>
          <p14:tracePt t="51966" x="6788150" y="6216650"/>
          <p14:tracePt t="51983" x="6788150" y="6223000"/>
          <p14:tracePt t="51990" x="6788150" y="6229350"/>
          <p14:tracePt t="52006" x="6788150" y="6235700"/>
          <p14:tracePt t="52023" x="6788150" y="6242050"/>
          <p14:tracePt t="52342" x="6788150" y="6235700"/>
          <p14:tracePt t="54229" x="6788150" y="6197600"/>
          <p14:tracePt t="54238" x="6781800" y="6178550"/>
          <p14:tracePt t="54246" x="6781800" y="6159500"/>
          <p14:tracePt t="54254" x="6781800" y="6127750"/>
          <p14:tracePt t="54265" x="6775450" y="6115050"/>
          <p14:tracePt t="54271" x="6775450" y="6108700"/>
          <p14:tracePt t="54765" x="6775450" y="6076950"/>
          <p14:tracePt t="54773" x="6775450" y="5988050"/>
          <p14:tracePt t="54781" x="6775450" y="5937250"/>
          <p14:tracePt t="54789" x="6775450" y="5791200"/>
          <p14:tracePt t="54805" x="6769100" y="5715000"/>
          <p14:tracePt t="54806" x="6762750" y="5588000"/>
          <p14:tracePt t="54821" x="6756400" y="5480050"/>
          <p14:tracePt t="54838" x="6743700" y="5410200"/>
          <p14:tracePt t="54854" x="6743700" y="5359400"/>
          <p14:tracePt t="54871" x="6743700" y="5321300"/>
          <p14:tracePt t="54888" x="6731000" y="5276850"/>
          <p14:tracePt t="54905" x="6731000" y="5238750"/>
          <p14:tracePt t="54921" x="6731000" y="5187950"/>
          <p14:tracePt t="54938" x="6731000" y="5156200"/>
          <p14:tracePt t="54954" x="6731000" y="5130800"/>
          <p14:tracePt t="54972" x="6731000" y="5118100"/>
          <p14:tracePt t="54988" x="6737350" y="5099050"/>
          <p14:tracePt t="55021" x="6743700" y="5092700"/>
          <p14:tracePt t="55022" x="6756400" y="5086350"/>
          <p14:tracePt t="55038" x="6775450" y="5073650"/>
          <p14:tracePt t="55055" x="6781800" y="5073650"/>
          <p14:tracePt t="55102" x="6781800" y="5067300"/>
          <p14:tracePt t="55549" x="6775450" y="5067300"/>
          <p14:tracePt t="55557" x="6750050" y="5067300"/>
          <p14:tracePt t="55565" x="6731000" y="5067300"/>
          <p14:tracePt t="55573" x="6705600" y="5067300"/>
          <p14:tracePt t="55590" x="6692900" y="5067300"/>
          <p14:tracePt t="55605" x="6686550" y="5067300"/>
          <p14:tracePt t="55766" x="6692900" y="5067300"/>
          <p14:tracePt t="55798" x="6705600" y="5067300"/>
          <p14:tracePt t="55805" x="6737350" y="5067300"/>
          <p14:tracePt t="55821" x="6750050" y="5067300"/>
          <p14:tracePt t="55822" x="6788150" y="5060950"/>
          <p14:tracePt t="55838" x="6826250" y="5048250"/>
          <p14:tracePt t="55855" x="6858000" y="5029200"/>
          <p14:tracePt t="55871" x="6877050" y="5003800"/>
          <p14:tracePt t="55888" x="6896100" y="4984750"/>
          <p14:tracePt t="55904" x="6908800" y="4959350"/>
          <p14:tracePt t="55921" x="6927850" y="4933950"/>
          <p14:tracePt t="55938" x="6940550" y="4902200"/>
          <p14:tracePt t="55955" x="6953250" y="4870450"/>
          <p14:tracePt t="55971" x="6959600" y="4838700"/>
          <p14:tracePt t="55987" x="6972300" y="4813300"/>
          <p14:tracePt t="56004" x="6991350" y="4787900"/>
          <p14:tracePt t="56021" x="7004050" y="4756150"/>
          <p14:tracePt t="56038" x="7023100" y="4730750"/>
          <p14:tracePt t="56055" x="7048500" y="4705350"/>
          <p14:tracePt t="56071" x="7067550" y="4686300"/>
          <p14:tracePt t="56088" x="7086600" y="4660900"/>
          <p14:tracePt t="56104" x="7092950" y="4648200"/>
          <p14:tracePt t="56121" x="7105650" y="4635500"/>
          <p14:tracePt t="56138" x="7131050" y="4622800"/>
          <p14:tracePt t="56155" x="7156450" y="4603750"/>
          <p14:tracePt t="56171" x="7175500" y="4591050"/>
          <p14:tracePt t="56188" x="7194550" y="4584700"/>
          <p14:tracePt t="56204" x="7251700" y="4565650"/>
          <p14:tracePt t="56223" x="7283450" y="4559300"/>
          <p14:tracePt t="56238" x="7321550" y="4546600"/>
          <p14:tracePt t="56255" x="7353300" y="4540250"/>
          <p14:tracePt t="56271" x="7391400" y="4540250"/>
          <p14:tracePt t="56288" x="7429500" y="4533900"/>
          <p14:tracePt t="56304" x="7467600" y="4533900"/>
          <p14:tracePt t="56321" x="7505700" y="4533900"/>
          <p14:tracePt t="56338" x="7524750" y="4533900"/>
          <p14:tracePt t="56355" x="7550150" y="4533900"/>
          <p14:tracePt t="56371" x="7575550" y="4533900"/>
          <p14:tracePt t="56388" x="7600950" y="4533900"/>
          <p14:tracePt t="56404" x="7639050" y="4546600"/>
          <p14:tracePt t="56421" x="7670800" y="4565650"/>
          <p14:tracePt t="56438" x="7689850" y="4572000"/>
          <p14:tracePt t="56455" x="7708900" y="4584700"/>
          <p14:tracePt t="56471" x="7727950" y="4584700"/>
          <p14:tracePt t="56488" x="7753350" y="4603750"/>
          <p14:tracePt t="56505" x="7766050" y="4603750"/>
          <p14:tracePt t="56521" x="7778750" y="4610100"/>
          <p14:tracePt t="56538" x="7785100" y="4610100"/>
          <p14:tracePt t="56555" x="7804150" y="4629150"/>
          <p14:tracePt t="56571" x="7816850" y="4635500"/>
          <p14:tracePt t="56588" x="7823200" y="4641850"/>
          <p14:tracePt t="56686" x="7829550" y="4648200"/>
          <p14:tracePt t="56693" x="7835900" y="4648200"/>
          <p14:tracePt t="56704" x="7842250" y="4654550"/>
          <p14:tracePt t="56705" x="7848600" y="4654550"/>
          <p14:tracePt t="56722" x="7854950" y="4654550"/>
          <p14:tracePt t="56738" x="7861300" y="4660900"/>
          <p14:tracePt t="56755" x="7874000" y="4667250"/>
          <p14:tracePt t="56789" x="7880350" y="4667250"/>
          <p14:tracePt t="56822" x="7886700" y="4667250"/>
          <p14:tracePt t="56853" x="7893050" y="4667250"/>
          <p14:tracePt t="56861" x="7899400" y="4673600"/>
          <p14:tracePt t="56893" x="7905750" y="4679950"/>
          <p14:tracePt t="56901" x="7918450" y="4679950"/>
          <p14:tracePt t="56904" x="7918450" y="4686300"/>
          <p14:tracePt t="56921" x="7924800" y="4686300"/>
          <p14:tracePt t="59126" x="7931150" y="4692650"/>
          <p14:tracePt t="59165" x="7931150" y="4699000"/>
          <p14:tracePt t="59197" x="7924800" y="4699000"/>
          <p14:tracePt t="59205" x="7912100" y="4699000"/>
          <p14:tracePt t="59221" x="7905750" y="4705350"/>
          <p14:tracePt t="59222" x="7880350" y="4711700"/>
          <p14:tracePt t="59238" x="7835900" y="4724400"/>
          <p14:tracePt t="59254" x="7766050" y="4749800"/>
          <p14:tracePt t="59271" x="7658100" y="4775200"/>
          <p14:tracePt t="59288" x="7581900" y="4800600"/>
          <p14:tracePt t="59304" x="7486650" y="4826000"/>
          <p14:tracePt t="59321" x="7410450" y="4864100"/>
          <p14:tracePt t="59338" x="7366000" y="4895850"/>
          <p14:tracePt t="59355" x="7321550" y="4933950"/>
          <p14:tracePt t="59371" x="7289800" y="4965700"/>
          <p14:tracePt t="59388" x="7270750" y="5003800"/>
          <p14:tracePt t="59404" x="7239000" y="5060950"/>
          <p14:tracePt t="59422" x="7219950" y="5105400"/>
          <p14:tracePt t="59438" x="7200900" y="5149850"/>
          <p14:tracePt t="59454" x="7181850" y="5207000"/>
          <p14:tracePt t="59471" x="7162800" y="5276850"/>
          <p14:tracePt t="59488" x="7156450" y="5334000"/>
          <p14:tracePt t="59504" x="7156450" y="5372100"/>
          <p14:tracePt t="59521" x="7156450" y="5391150"/>
          <p14:tracePt t="59538" x="7169150" y="5397500"/>
          <p14:tracePt t="59554" x="7194550" y="5403850"/>
          <p14:tracePt t="59571" x="7258050" y="5403850"/>
          <p14:tracePt t="59588" x="7346950" y="5397500"/>
          <p14:tracePt t="59605" x="7493000" y="5270500"/>
          <p14:tracePt t="59622" x="7562850" y="5175250"/>
          <p14:tracePt t="59638" x="7594600" y="5099050"/>
          <p14:tracePt t="59654" x="7600950" y="5054600"/>
          <p14:tracePt t="59671" x="7600950" y="5016500"/>
          <p14:tracePt t="59688" x="7600950" y="4959350"/>
          <p14:tracePt t="59704" x="7581900" y="4921250"/>
          <p14:tracePt t="59721" x="7575550" y="4895850"/>
          <p14:tracePt t="59738" x="7556500" y="4870450"/>
          <p14:tracePt t="59754" x="7543800" y="4857750"/>
          <p14:tracePt t="59772" x="7518400" y="4845050"/>
          <p14:tracePt t="59788" x="7493000" y="4832350"/>
          <p14:tracePt t="59805" x="7435850" y="4813300"/>
          <p14:tracePt t="59822" x="7391400" y="4813300"/>
          <p14:tracePt t="59838" x="7327900" y="4813300"/>
          <p14:tracePt t="59854" x="7251700" y="4845050"/>
          <p14:tracePt t="59871" x="7150100" y="4895850"/>
          <p14:tracePt t="59888" x="7054850" y="4965700"/>
          <p14:tracePt t="59904" x="6972300" y="5041900"/>
          <p14:tracePt t="59921" x="6940550" y="5099050"/>
          <p14:tracePt t="59938" x="6921500" y="5168900"/>
          <p14:tracePt t="59954" x="6902450" y="5232400"/>
          <p14:tracePt t="59972" x="6889750" y="5308600"/>
          <p14:tracePt t="59988" x="6889750" y="5359400"/>
          <p14:tracePt t="60005" x="6889750" y="5448300"/>
          <p14:tracePt t="60022" x="6902450" y="5499100"/>
          <p14:tracePt t="60038" x="6921500" y="5556250"/>
          <p14:tracePt t="60054" x="6953250" y="5613400"/>
          <p14:tracePt t="60071" x="6978650" y="5657850"/>
          <p14:tracePt t="60088" x="7004050" y="5683250"/>
          <p14:tracePt t="60104" x="7035800" y="5715000"/>
          <p14:tracePt t="60121" x="7105650" y="5746750"/>
          <p14:tracePt t="60138" x="7181850" y="5778500"/>
          <p14:tracePt t="60154" x="7258050" y="5791200"/>
          <p14:tracePt t="60171" x="7346950" y="5803900"/>
          <p14:tracePt t="60188" x="7448550" y="5810250"/>
          <p14:tracePt t="60205" x="7562850" y="5810250"/>
          <p14:tracePt t="60221" x="7626350" y="5784850"/>
          <p14:tracePt t="60238" x="7677150" y="5740400"/>
          <p14:tracePt t="60254" x="7696200" y="5676900"/>
          <p14:tracePt t="60271" x="7708900" y="5594350"/>
          <p14:tracePt t="60288" x="7721600" y="5499100"/>
          <p14:tracePt t="60305" x="7721600" y="5403850"/>
          <p14:tracePt t="60321" x="7689850" y="5314950"/>
          <p14:tracePt t="60338" x="7658100" y="5232400"/>
          <p14:tracePt t="60354" x="7600950" y="5149850"/>
          <p14:tracePt t="60371" x="7550150" y="5086350"/>
          <p14:tracePt t="60388" x="7512050" y="5035550"/>
          <p14:tracePt t="60404" x="7448550" y="5003800"/>
          <p14:tracePt t="60422" x="7385050" y="4991100"/>
          <p14:tracePt t="60438" x="7327900" y="4972050"/>
          <p14:tracePt t="60454" x="7258050" y="4965700"/>
          <p14:tracePt t="60471" x="7169150" y="4965700"/>
          <p14:tracePt t="60487" x="7080250" y="4978400"/>
          <p14:tracePt t="60504" x="6978650" y="5035550"/>
          <p14:tracePt t="60521" x="6883400" y="5092700"/>
          <p14:tracePt t="60538" x="6800850" y="5175250"/>
          <p14:tracePt t="60554" x="6743700" y="5251450"/>
          <p14:tracePt t="60571" x="6699250" y="5340350"/>
          <p14:tracePt t="60588" x="6680200" y="5403850"/>
          <p14:tracePt t="60588" x="6673850" y="5435600"/>
          <p14:tracePt t="60606" x="6667500" y="5499100"/>
          <p14:tracePt t="60621" x="6667500" y="5556250"/>
          <p14:tracePt t="60637" x="6680200" y="5600700"/>
          <p14:tracePt t="60654" x="6711950" y="5632450"/>
          <p14:tracePt t="60671" x="6762750" y="5651500"/>
          <p14:tracePt t="60687" x="6826250" y="5657850"/>
          <p14:tracePt t="60704" x="6908800" y="5664200"/>
          <p14:tracePt t="60721" x="7004050" y="5664200"/>
          <p14:tracePt t="60738" x="7099300" y="5664200"/>
          <p14:tracePt t="60754" x="7213600" y="5626100"/>
          <p14:tracePt t="60771" x="7327900" y="5581650"/>
          <p14:tracePt t="60788" x="7404100" y="5511800"/>
          <p14:tracePt t="60788" x="7442200" y="5473700"/>
          <p14:tracePt t="60806" x="7486650" y="5378450"/>
          <p14:tracePt t="60821" x="7486650" y="5283200"/>
          <p14:tracePt t="60838" x="7486650" y="5168900"/>
          <p14:tracePt t="60854" x="7461250" y="5073650"/>
          <p14:tracePt t="60871" x="7435850" y="5003800"/>
          <p14:tracePt t="60888" x="7404100" y="4946650"/>
          <p14:tracePt t="60904" x="7378700" y="4908550"/>
          <p14:tracePt t="60921" x="7340600" y="4889500"/>
          <p14:tracePt t="60938" x="7302500" y="4870450"/>
          <p14:tracePt t="60954" x="7270750" y="4864100"/>
          <p14:tracePt t="60971" x="7245350" y="4864100"/>
          <p14:tracePt t="60988" x="7219950" y="4864100"/>
          <p14:tracePt t="61005" x="7169150" y="4864100"/>
          <p14:tracePt t="61022" x="7124700" y="4889500"/>
          <p14:tracePt t="61038" x="7080250" y="4927600"/>
          <p14:tracePt t="61054" x="7042150" y="4984750"/>
          <p14:tracePt t="61071" x="7023100" y="5048250"/>
          <p14:tracePt t="61088" x="7004050" y="5124450"/>
          <p14:tracePt t="61104" x="7004050" y="5175250"/>
          <p14:tracePt t="61121" x="7004050" y="5219700"/>
          <p14:tracePt t="61138" x="7010400" y="5264150"/>
          <p14:tracePt t="61154" x="7042150" y="5321300"/>
          <p14:tracePt t="61171" x="7067550" y="5359400"/>
          <p14:tracePt t="61188" x="7086600" y="5384800"/>
          <p14:tracePt t="61204" x="7112000" y="5410200"/>
          <p14:tracePt t="61221" x="7118350" y="5416550"/>
          <p14:tracePt t="61238" x="7131050" y="5422900"/>
          <p14:tracePt t="61254" x="7143750" y="5429250"/>
          <p14:tracePt t="61271" x="7169150" y="5435600"/>
          <p14:tracePt t="61288" x="7213600" y="5441950"/>
          <p14:tracePt t="61304" x="7270750" y="5448300"/>
          <p14:tracePt t="61321" x="7321550" y="5448300"/>
          <p14:tracePt t="61338" x="7385050" y="5448300"/>
          <p14:tracePt t="61354" x="7442200" y="5429250"/>
          <p14:tracePt t="61371" x="7493000" y="5391150"/>
          <p14:tracePt t="61387" x="7518400" y="5346700"/>
          <p14:tracePt t="61404" x="7531100" y="5245100"/>
          <p14:tracePt t="61421" x="7524750" y="5175250"/>
          <p14:tracePt t="61438" x="7505700" y="5111750"/>
          <p14:tracePt t="61454" x="7486650" y="5060950"/>
          <p14:tracePt t="61471" x="7454900" y="5022850"/>
          <p14:tracePt t="61487" x="7423150" y="4978400"/>
          <p14:tracePt t="61504" x="7391400" y="4959350"/>
          <p14:tracePt t="61522" x="7346950" y="4940300"/>
          <p14:tracePt t="61538" x="7296150" y="4933950"/>
          <p14:tracePt t="61554" x="7245350" y="4927600"/>
          <p14:tracePt t="61571" x="7207250" y="4921250"/>
          <p14:tracePt t="61587" x="7162800" y="4927600"/>
          <p14:tracePt t="61604" x="7048500" y="4997450"/>
          <p14:tracePt t="61622" x="6959600" y="5073650"/>
          <p14:tracePt t="61638" x="6883400" y="5162550"/>
          <p14:tracePt t="61655" x="6832600" y="5264150"/>
          <p14:tracePt t="61671" x="6788150" y="5359400"/>
          <p14:tracePt t="61688" x="6769100" y="5454650"/>
          <p14:tracePt t="61704" x="6769100" y="5537200"/>
          <p14:tracePt t="61721" x="6781800" y="5600700"/>
          <p14:tracePt t="61737" x="6826250" y="5670550"/>
          <p14:tracePt t="61754" x="6883400" y="5721350"/>
          <p14:tracePt t="61771" x="6940550" y="5746750"/>
          <p14:tracePt t="61788" x="7023100" y="5772150"/>
          <p14:tracePt t="61788" x="7067550" y="5772150"/>
          <p14:tracePt t="61805" x="7175500" y="5784850"/>
          <p14:tracePt t="61822" x="7289800" y="5784850"/>
          <p14:tracePt t="61838" x="7404100" y="5784850"/>
          <p14:tracePt t="61854" x="7537450" y="5759450"/>
          <p14:tracePt t="61871" x="7626350" y="5702300"/>
          <p14:tracePt t="61888" x="7702550" y="5651500"/>
          <p14:tracePt t="61904" x="7740650" y="5562600"/>
          <p14:tracePt t="61921" x="7740650" y="5435600"/>
          <p14:tracePt t="61938" x="7740650" y="5308600"/>
          <p14:tracePt t="61954" x="7683500" y="5200650"/>
          <p14:tracePt t="61971" x="7632700" y="5105400"/>
          <p14:tracePt t="61988" x="7581900" y="5048250"/>
          <p14:tracePt t="62004" x="7518400" y="5029200"/>
          <p14:tracePt t="62022" x="7467600" y="5029200"/>
          <p14:tracePt t="62038" x="7385050" y="5035550"/>
          <p14:tracePt t="62054" x="7277100" y="5092700"/>
          <p14:tracePt t="62071" x="7194550" y="5175250"/>
          <p14:tracePt t="62088" x="7137400" y="5264150"/>
          <p14:tracePt t="62104" x="7105650" y="5353050"/>
          <p14:tracePt t="62121" x="7099300" y="5435600"/>
          <p14:tracePt t="62137" x="7099300" y="5511800"/>
          <p14:tracePt t="62154" x="7124700" y="5600700"/>
          <p14:tracePt t="62171" x="7156450" y="5664200"/>
          <p14:tracePt t="62188" x="7200900" y="5721350"/>
          <p14:tracePt t="62204" x="7277100" y="5778500"/>
          <p14:tracePt t="62222" x="7327900" y="5797550"/>
          <p14:tracePt t="62237" x="7391400" y="5803900"/>
          <p14:tracePt t="62254" x="7461250" y="5803900"/>
          <p14:tracePt t="62271" x="7512050" y="5803900"/>
          <p14:tracePt t="62288" x="7581900" y="5772150"/>
          <p14:tracePt t="62304" x="7639050" y="5702300"/>
          <p14:tracePt t="62321" x="7651750" y="5581650"/>
          <p14:tracePt t="62338" x="7645400" y="5429250"/>
          <p14:tracePt t="62354" x="7607300" y="5353050"/>
          <p14:tracePt t="62371" x="7537450" y="5283200"/>
          <p14:tracePt t="62388" x="7467600" y="5257800"/>
          <p14:tracePt t="62404" x="7366000" y="5251450"/>
          <p14:tracePt t="62421" x="7264400" y="5295900"/>
          <p14:tracePt t="62437" x="7143750" y="5422900"/>
          <p14:tracePt t="62454" x="7061200" y="5562600"/>
          <p14:tracePt t="62471" x="7023100" y="5664200"/>
          <p14:tracePt t="62488" x="7016750" y="5734050"/>
          <p14:tracePt t="62505" x="7029450" y="5784850"/>
          <p14:tracePt t="62521" x="7073900" y="5842000"/>
          <p14:tracePt t="62537" x="7124700" y="5873750"/>
          <p14:tracePt t="62554" x="7188200" y="5905500"/>
          <p14:tracePt t="62571" x="7245350" y="5918200"/>
          <p14:tracePt t="62588" x="7315200" y="5924550"/>
          <p14:tracePt t="62604" x="7448550" y="5924550"/>
          <p14:tracePt t="62622" x="7537450" y="5892800"/>
          <p14:tracePt t="62638" x="7620000" y="5829300"/>
          <p14:tracePt t="62654" x="7651750" y="5727700"/>
          <p14:tracePt t="62671" x="7658100" y="5575300"/>
          <p14:tracePt t="62688" x="7651750" y="5378450"/>
          <p14:tracePt t="62703" x="7562850" y="5175250"/>
          <p14:tracePt t="62720" x="7442200" y="4978400"/>
          <p14:tracePt t="62737" x="7315200" y="4845050"/>
          <p14:tracePt t="62754" x="7188200" y="4775200"/>
          <p14:tracePt t="62771" x="7042150" y="4768850"/>
          <p14:tracePt t="62788" x="6883400" y="4794250"/>
          <p14:tracePt t="62804" x="6673850" y="4965700"/>
          <p14:tracePt t="62822" x="6597650" y="5124450"/>
          <p14:tracePt t="62837" x="6584950" y="5245100"/>
          <p14:tracePt t="62854" x="6597650" y="5321300"/>
          <p14:tracePt t="62871" x="6654800" y="5397500"/>
          <p14:tracePt t="62888" x="6731000" y="5480050"/>
          <p14:tracePt t="62904" x="6858000" y="5518150"/>
          <p14:tracePt t="62921" x="6991350" y="5537200"/>
          <p14:tracePt t="62937" x="7137400" y="5537200"/>
          <p14:tracePt t="62954" x="7277100" y="5518150"/>
          <p14:tracePt t="62971" x="7404100" y="5448300"/>
          <p14:tracePt t="62988" x="7486650" y="5384800"/>
          <p14:tracePt t="63004" x="7505700" y="5314950"/>
          <p14:tracePt t="63021" x="7505700" y="5295900"/>
          <p14:tracePt t="63038" x="7499350" y="5289550"/>
          <p14:tracePt t="63054" x="7486650" y="5283200"/>
          <p14:tracePt t="63071" x="7448550" y="5283200"/>
          <p14:tracePt t="63087" x="7391400" y="5295900"/>
          <p14:tracePt t="63104" x="7346950" y="5372100"/>
          <p14:tracePt t="63121" x="7327900" y="5461000"/>
          <p14:tracePt t="63137" x="7327900" y="5518150"/>
          <p14:tracePt t="63154" x="7346950" y="5568950"/>
          <p14:tracePt t="63171" x="7372350" y="5594350"/>
          <p14:tracePt t="63187" x="7410450" y="5607050"/>
          <p14:tracePt t="63204" x="7461250" y="5607050"/>
          <p14:tracePt t="63221" x="7480300" y="5607050"/>
          <p14:tracePt t="63237" x="7486650" y="5575300"/>
          <p14:tracePt t="63254" x="7486650" y="5524500"/>
          <p14:tracePt t="63272" x="7461250" y="5505450"/>
          <p14:tracePt t="63287" x="7423150" y="5492750"/>
          <p14:tracePt t="63305" x="7378700" y="5486400"/>
          <p14:tracePt t="63321" x="7327900" y="5486400"/>
          <p14:tracePt t="63338" x="7251700" y="5492750"/>
          <p14:tracePt t="63354" x="7169150" y="5537200"/>
          <p14:tracePt t="63371" x="7118350" y="5575300"/>
          <p14:tracePt t="63387" x="7118350" y="5581650"/>
          <p14:tracePt t="63453" x="7118350" y="5588000"/>
          <p14:tracePt t="64130" x="0" y="0"/>
        </p14:tracePtLst>
      </p14:laserTraceLst>
    </p:ext>
  </p:extLst>
</p:sld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773</TotalTime>
  <Words>341</Words>
  <Application>Microsoft Office PowerPoint</Application>
  <PresentationFormat>On-screen Show (4:3)</PresentationFormat>
  <Paragraphs>93</Paragraphs>
  <Slides>19</Slides>
  <Notes>0</Notes>
  <HiddenSlides>0</HiddenSlides>
  <MMClips>17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Axis</vt:lpstr>
      <vt:lpstr>Equation</vt:lpstr>
      <vt:lpstr>Intermediate Physics for Medicine and Biology  Chapter 1: Mechanics</vt:lpstr>
      <vt:lpstr>Textbook</vt:lpstr>
      <vt:lpstr>Distances and Sizes</vt:lpstr>
      <vt:lpstr>Forces and Translational Equilibrium</vt:lpstr>
      <vt:lpstr>Rotational Equilibrium</vt:lpstr>
      <vt:lpstr>Example: Achilles Tendon</vt:lpstr>
      <vt:lpstr>Example: Forces on the Hip</vt:lpstr>
      <vt:lpstr>Example: Use of a Cane</vt:lpstr>
      <vt:lpstr>Work</vt:lpstr>
      <vt:lpstr>Stress and Strain</vt:lpstr>
      <vt:lpstr>Shear</vt:lpstr>
      <vt:lpstr>Hydrostatics</vt:lpstr>
      <vt:lpstr>Buoyancy</vt:lpstr>
      <vt:lpstr>Compressibility</vt:lpstr>
      <vt:lpstr>Viscosity</vt:lpstr>
      <vt:lpstr>Pressure-Volume Work</vt:lpstr>
      <vt:lpstr>Example: Respiration Work</vt:lpstr>
      <vt:lpstr>Example: Heart</vt:lpstr>
      <vt:lpstr>Problem Assignment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71</cp:revision>
  <cp:lastPrinted>1601-01-01T00:00:00Z</cp:lastPrinted>
  <dcterms:created xsi:type="dcterms:W3CDTF">1601-01-01T00:00:00Z</dcterms:created>
  <dcterms:modified xsi:type="dcterms:W3CDTF">2013-08-23T18:26:07Z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